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diagrams/colors102.xml" ContentType="application/vnd.openxmlformats-officedocument.drawingml.diagramColors+xml"/>
  <Override PartName="/ppt/slides/slide218.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diagrams/quickStyle97.xml" ContentType="application/vnd.openxmlformats-officedocument.drawingml.diagramStyle+xml"/>
  <Override PartName="/ppt/diagrams/drawing98.xml" ContentType="application/vnd.ms-office.drawingml.diagramDrawing+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Override PartName="/ppt/diagrams/data100.xml" ContentType="application/vnd.openxmlformats-officedocument.drawingml.diagramData+xml"/>
  <Override PartName="/ppt/diagrams/layout125.xml" ContentType="application/vnd.openxmlformats-officedocument.drawingml.diagramLayout+xml"/>
  <Default Extension="xml" ContentType="application/xml"/>
  <Override PartName="/ppt/slides/slide50.xml" ContentType="application/vnd.openxmlformats-officedocument.presentationml.slide+xml"/>
  <Override PartName="/ppt/diagrams/layout86.xml" ContentType="application/vnd.openxmlformats-officedocument.drawingml.diagramLayout+xml"/>
  <Override PartName="/ppt/diagrams/layout17.xml" ContentType="application/vnd.openxmlformats-officedocument.drawingml.diagramLayout+xml"/>
  <Override PartName="/ppt/diagrams/quickStyle53.xml" ContentType="application/vnd.openxmlformats-officedocument.drawingml.diagramStyle+xml"/>
  <Override PartName="/ppt/diagrams/drawing54.xml" ContentType="application/vnd.ms-office.drawingml.diagramDrawing+xml"/>
  <Override PartName="/ppt/diagrams/colors96.xml" ContentType="application/vnd.openxmlformats-officedocument.drawingml.diagramColors+xml"/>
  <Override PartName="/ppt/diagrams/colors118.xml" ContentType="application/vnd.openxmlformats-officedocument.drawingml.diagramColors+xml"/>
  <Override PartName="/ppt/slides/slide158.xml" ContentType="application/vnd.openxmlformats-officedocument.presentationml.slide+xml"/>
  <Override PartName="/ppt/theme/themeOverride17.xml" ContentType="application/vnd.openxmlformats-officedocument.themeOverride+xml"/>
  <Override PartName="/ppt/slides/slide183.xml" ContentType="application/vnd.openxmlformats-officedocument.presentationml.slide+xml"/>
  <Override PartName="/ppt/diagrams/colors27.xml" ContentType="application/vnd.openxmlformats-officedocument.drawingml.diagramColors+xml"/>
  <Override PartName="/ppt/diagrams/layout42.xml" ContentType="application/vnd.openxmlformats-officedocument.drawingml.diagramLayout+xml"/>
  <Override PartName="/ppt/diagrams/quickStyle124.xml" ContentType="application/vnd.openxmlformats-officedocument.drawingml.diagramStyle+xml"/>
  <Override PartName="/ppt/diagrams/drawing10.xml" ContentType="application/vnd.ms-office.drawingml.diagramDrawing+xml"/>
  <Override PartName="/ppt/diagrams/colors52.xml" ContentType="application/vnd.openxmlformats-officedocument.drawingml.diagramColors+xml"/>
  <Override PartName="/ppt/diagrams/data65.xml" ContentType="application/vnd.openxmlformats-officedocument.drawingml.diagramData+xml"/>
  <Override PartName="/ppt/diagrams/data116.xml" ContentType="application/vnd.openxmlformats-officedocument.drawingml.diagramData+xml"/>
  <Override PartName="/ppt/theme/themeOverride42.xml" ContentType="application/vnd.openxmlformats-officedocument.themeOverride+xml"/>
  <Override PartName="/ppt/slides/slide66.xml" ContentType="application/vnd.openxmlformats-officedocument.presentationml.slide+xml"/>
  <Override PartName="/ppt/slides/slide114.xml" ContentType="application/vnd.openxmlformats-officedocument.presentationml.slide+xml"/>
  <Override PartName="/ppt/diagrams/drawing106.xml" ContentType="application/vnd.ms-office.drawingml.diagramDrawing+xml"/>
  <Override PartName="/ppt/diagrams/quickStyle3.xml" ContentType="application/vnd.openxmlformats-officedocument.drawingml.diagramStyle+xml"/>
  <Override PartName="/ppt/diagrams/quickStyle69.xml" ContentType="application/vnd.openxmlformats-officedocument.drawingml.diagramStyle+xml"/>
  <Override PartName="/ppt/diagrams/data90.xml" ContentType="application/vnd.openxmlformats-officedocument.drawingml.diagramData+xml"/>
  <Override PartName="/ppt/theme/themeOverride6.xml" ContentType="application/vnd.openxmlformats-officedocument.themeOverride+xml"/>
  <Override PartName="/ppt/slides/slide91.xml" ContentType="application/vnd.openxmlformats-officedocument.presentationml.slide+xml"/>
  <Override PartName="/ppt/slides/slide215.xml" ContentType="application/vnd.openxmlformats-officedocument.presentationml.slide+xml"/>
  <Override PartName="/ppt/diagrams/data21.xml" ContentType="application/vnd.openxmlformats-officedocument.drawingml.diagramData+xml"/>
  <Override PartName="/ppt/diagrams/quickStyle94.xml" ContentType="application/vnd.openxmlformats-officedocument.drawingml.diagramStyle+xml"/>
  <Override PartName="/ppt/diagrams/drawing95.xml" ContentType="application/vnd.ms-office.drawingml.diagramDrawing+xml"/>
  <Override PartName="/ppt/slides/slide22.xml" ContentType="application/vnd.openxmlformats-officedocument.presentationml.slide+xml"/>
  <Override PartName="/ppt/slides/slide199.xml" ContentType="application/vnd.openxmlformats-officedocument.presentationml.slide+xml"/>
  <Override PartName="/ppt/diagrams/layout6.xml" ContentType="application/vnd.openxmlformats-officedocument.drawingml.diagramLayout+xml"/>
  <Override PartName="/ppt/diagrams/layout58.xml" ContentType="application/vnd.openxmlformats-officedocument.drawingml.diagramLayout+xml"/>
  <Override PartName="/ppt/diagrams/layout122.xml" ContentType="application/vnd.openxmlformats-officedocument.drawingml.diagramLayout+xml"/>
  <Override PartName="/ppt/slideLayouts/slideLayout21.xml" ContentType="application/vnd.openxmlformats-officedocument.presentationml.slideLayout+xml"/>
  <Override PartName="/ppt/diagrams/quickStyle25.xml" ContentType="application/vnd.openxmlformats-officedocument.drawingml.diagramStyle+xml"/>
  <Override PartName="/ppt/diagrams/drawing26.xml" ContentType="application/vnd.ms-office.drawingml.diagramDrawing+xml"/>
  <Override PartName="/ppt/diagrams/colors68.xml" ContentType="application/vnd.openxmlformats-officedocument.drawingml.diagramColors+xml"/>
  <Override PartName="/ppt/diagrams/layout83.xml" ContentType="application/vnd.openxmlformats-officedocument.drawingml.diagramLayout+xml"/>
  <Override PartName="/ppt/theme/themeOverride58.xml" ContentType="application/vnd.openxmlformats-officedocument.themeOverride+xml"/>
  <Override PartName="/ppt/diagrams/drawing8.xml" ContentType="application/vnd.ms-office.drawingml.diagramDrawing+xml"/>
  <Override PartName="/ppt/diagrams/quickStyle50.xml" ContentType="application/vnd.openxmlformats-officedocument.drawingml.diagramStyle+xml"/>
  <Override PartName="/ppt/diagrams/drawing51.xml" ContentType="application/vnd.ms-office.drawingml.diagramDrawing+xml"/>
  <Override PartName="/ppt/slides/slide155.xml" ContentType="application/vnd.openxmlformats-officedocument.presentationml.slide+xml"/>
  <Override PartName="/ppt/diagrams/layout14.xml" ContentType="application/vnd.openxmlformats-officedocument.drawingml.diagramLayout+xml"/>
  <Override PartName="/ppt/diagrams/colors93.xml" ContentType="application/vnd.openxmlformats-officedocument.drawingml.diagramColors+xml"/>
  <Override PartName="/ppt/diagrams/colors115.xml" ContentType="application/vnd.openxmlformats-officedocument.drawingml.diagramColors+xml"/>
  <Override PartName="/ppt/diagrams/colors24.xml" ContentType="application/vnd.openxmlformats-officedocument.drawingml.diagramColors+xml"/>
  <Override PartName="/ppt/diagrams/data37.xml" ContentType="application/vnd.openxmlformats-officedocument.drawingml.diagramData+xml"/>
  <Override PartName="/ppt/diagrams/quickStyle121.xml" ContentType="application/vnd.openxmlformats-officedocument.drawingml.diagramStyle+xml"/>
  <Override PartName="/ppt/theme/themeOverride14.xml" ContentType="application/vnd.openxmlformats-officedocument.themeOverride+xml"/>
  <Override PartName="/ppt/slides/slide38.xml" ContentType="application/vnd.openxmlformats-officedocument.presentationml.slide+xml"/>
  <Override PartName="/ppt/slides/slide180.xml" ContentType="application/vnd.openxmlformats-officedocument.presentationml.slide+xml"/>
  <Override PartName="/ppt/slides/slide111.xml" ContentType="application/vnd.openxmlformats-officedocument.presentationml.slide+xml"/>
  <Override PartName="/ppt/diagrams/data62.xml" ContentType="application/vnd.openxmlformats-officedocument.drawingml.diagramData+xml"/>
  <Override PartName="/ppt/diagrams/layout99.xml" ContentType="application/vnd.openxmlformats-officedocument.drawingml.diagramLayout+xml"/>
  <Override PartName="/ppt/diagrams/drawing103.xml" ContentType="application/vnd.ms-office.drawingml.diagramDrawing+xml"/>
  <Override PartName="/ppt/diagrams/data113.xml" ContentType="application/vnd.openxmlformats-officedocument.drawingml.diagramData+xml"/>
  <Override PartName="/ppt/slides/slide63.xml" ContentType="application/vnd.openxmlformats-officedocument.presentationml.slide+xml"/>
  <Override PartName="/ppt/diagrams/quickStyle66.xml" ContentType="application/vnd.openxmlformats-officedocument.drawingml.diagramStyle+xml"/>
  <Override PartName="/ppt/diagrams/drawing67.xml" ContentType="application/vnd.ms-office.drawingml.diagramDrawing+xml"/>
  <Override PartName="/ppt/theme/themeOverride3.xml" ContentType="application/vnd.openxmlformats-officedocument.themeOverride+xml"/>
  <Override PartName="/ppt/slides/slide196.xml" ContentType="application/vnd.openxmlformats-officedocument.presentationml.slide+xml"/>
  <Override PartName="/ppt/slides/slide212.xml" ContentType="application/vnd.openxmlformats-officedocument.presentationml.slide+xml"/>
  <Override PartName="/ppt/diagrams/layout55.xml" ContentType="application/vnd.openxmlformats-officedocument.drawingml.diagramLayout+xml"/>
  <Override PartName="/ppt/diagrams/quickStyle91.xml" ContentType="application/vnd.openxmlformats-officedocument.drawingml.diagramStyle+xml"/>
  <Override PartName="/ppt/diagrams/drawing92.xml" ContentType="application/vnd.ms-office.drawingml.diagramDrawing+xml"/>
  <Override PartName="/ppt/diagrams/layout3.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data78.xml" ContentType="application/vnd.openxmlformats-officedocument.drawingml.diagramData+xml"/>
  <Override PartName="/ppt/theme/themeOverride55.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diagrams/colors65.xml" ContentType="application/vnd.openxmlformats-officedocument.drawingml.diagramColors+xml"/>
  <Override PartName="/ppt/diagrams/layout80.xml" ContentType="application/vnd.openxmlformats-officedocument.drawingml.diagramLayout+xml"/>
  <Override PartName="/ppt/diagrams/drawing119.xml" ContentType="application/vnd.ms-office.drawingml.diagramDrawing+xml"/>
  <Override PartName="/ppt/diagrams/drawing5.xml" ContentType="application/vnd.ms-office.drawingml.diagramDrawing+xml"/>
  <Override PartName="/ppt/diagrams/layout11.xml" ContentType="application/vnd.openxmlformats-officedocument.drawingml.diagramLayout+xml"/>
  <Override PartName="/ppt/diagrams/colors90.xml" ContentType="application/vnd.openxmlformats-officedocument.drawingml.diagramColors+xml"/>
  <Override PartName="/ppt/diagrams/colors112.xml" ContentType="application/vnd.openxmlformats-officedocument.drawingml.diagramColors+xml"/>
  <Override PartName="/ppt/slides/slide152.xml" ContentType="application/vnd.openxmlformats-officedocument.presentationml.slide+xml"/>
  <Override PartName="/ppt/notesSlides/notesSlide1.xml" ContentType="application/vnd.openxmlformats-officedocument.presentationml.notesSlide+xml"/>
  <Override PartName="/ppt/diagrams/data34.xml" ContentType="application/vnd.openxmlformats-officedocument.drawingml.diagramData+xml"/>
  <Override PartName="/ppt/theme/themeOverride11.xml" ContentType="application/vnd.openxmlformats-officedocument.themeOverride+xml"/>
  <Override PartName="/ppt/diagrams/colors21.xml" ContentType="application/vnd.openxmlformats-officedocument.drawingml.diagramColors+xml"/>
  <Override PartName="/ppt/slides/slide35.xml" ContentType="application/vnd.openxmlformats-officedocument.presentationml.slide+xml"/>
  <Override PartName="/ppt/diagrams/quickStyle38.xml" ContentType="application/vnd.openxmlformats-officedocument.drawingml.diagramStyle+xml"/>
  <Override PartName="/ppt/diagrams/drawing39.xml" ContentType="application/vnd.ms-office.drawingml.diagramDrawing+xml"/>
  <Override PartName="/ppt/diagrams/data110.xml" ContentType="application/vnd.openxmlformats-officedocument.drawingml.diagramData+xml"/>
  <Override PartName="/ppt/slides/slide60.xml" ContentType="application/vnd.openxmlformats-officedocument.presentationml.slide+xml"/>
  <Override PartName="/ppt/diagrams/data9.xml" ContentType="application/vnd.openxmlformats-officedocument.drawingml.diagramData+xml"/>
  <Override PartName="/ppt/diagrams/drawing64.xml" ContentType="application/vnd.ms-office.drawingml.diagramDrawing+xml"/>
  <Override PartName="/ppt/diagrams/layout96.xml" ContentType="application/vnd.openxmlformats-officedocument.drawingml.diagramLayout+xml"/>
  <Override PartName="/ppt/diagrams/drawing100.xml" ContentType="application/vnd.ms-office.drawingml.diagramDrawing+xml"/>
  <Override PartName="/ppt/slides/slide168.xml" ContentType="application/vnd.openxmlformats-officedocument.presentationml.slide+xml"/>
  <Override PartName="/ppt/diagrams/layout27.xml" ContentType="application/vnd.openxmlformats-officedocument.drawingml.diagramLayout+xml"/>
  <Override PartName="/ppt/diagrams/quickStyle63.xml" ContentType="application/vnd.openxmlformats-officedocument.drawingml.diagramStyle+xml"/>
  <Override PartName="/ppt/diagrams/quickStyle109.xml" ContentType="application/vnd.openxmlformats-officedocument.drawingml.diagramStyle+xml"/>
  <Override PartName="/ppt/diagrams/colors37.xml" ContentType="application/vnd.openxmlformats-officedocument.drawingml.diagramColors+xml"/>
  <Override PartName="/ppt/theme/themeOverride27.xml" ContentType="application/vnd.openxmlformats-officedocument.themeOverride+xml"/>
  <Override PartName="/ppt/slides/slide193.xml" ContentType="application/vnd.openxmlformats-officedocument.presentationml.slide+xml"/>
  <Override PartName="/ppt/diagrams/drawing20.xml" ContentType="application/vnd.ms-office.drawingml.diagramDrawing+xml"/>
  <Override PartName="/ppt/diagrams/layout52.xml" ContentType="application/vnd.openxmlformats-officedocument.drawingml.diagramLayout+xml"/>
  <Override PartName="/ppt/slides/slide124.xml" ContentType="application/vnd.openxmlformats-officedocument.presentationml.slide+xml"/>
  <Override PartName="/ppt/diagrams/colors62.xml" ContentType="application/vnd.openxmlformats-officedocument.drawingml.diagramColors+xml"/>
  <Override PartName="/ppt/diagrams/data75.xml" ContentType="application/vnd.openxmlformats-officedocument.drawingml.diagramData+xml"/>
  <Override PartName="/ppt/diagrams/data126.xml" ContentType="application/vnd.openxmlformats-officedocument.drawingml.diagramData+xml"/>
  <Override PartName="/ppt/theme/themeOverride52.xml" ContentType="application/vnd.openxmlformats-officedocument.themeOverride+xml"/>
  <Override PartName="/ppt/slides/slide76.xml" ContentType="application/vnd.openxmlformats-officedocument.presentationml.slide+xml"/>
  <Override PartName="/ppt/diagrams/drawing2.xml" ContentType="application/vnd.ms-office.drawingml.diagramDrawing+xml"/>
  <Override PartName="/ppt/diagrams/quickStyle79.xml" ContentType="application/vnd.openxmlformats-officedocument.drawingml.diagramStyle+xml"/>
  <Override PartName="/ppt/diagrams/drawing116.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colors40.xml" ContentType="application/vnd.openxmlformats-officedocument.drawingml.diagramColors+xml"/>
  <Override PartName="/ppt/diagrams/layout107.xml" ContentType="application/vnd.openxmlformats-officedocument.drawingml.diagramLayout+xml"/>
  <Override PartName="/ppt/slides/slide225.xml" ContentType="application/vnd.openxmlformats-officedocument.presentationml.slid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quickStyle35.xml" ContentType="application/vnd.openxmlformats-officedocument.drawingml.diagramStyle+xml"/>
  <Override PartName="/ppt/diagrams/drawing36.xml" ContentType="application/vnd.ms-office.drawingml.diagramDrawing+xml"/>
  <Override PartName="/ppt/diagrams/layout68.xml" ContentType="application/vnd.openxmlformats-officedocument.drawingml.diagramLayout+xml"/>
  <Override PartName="/ppt/diagrams/quickStyle82.xml" ContentType="application/vnd.openxmlformats-officedocument.drawingml.diagramStyle+xml"/>
  <Override PartName="/ppt/diagrams/drawing83.xml" ContentType="application/vnd.ms-office.drawingml.diagramDrawing+xml"/>
  <Override PartName="/ppt/theme/themeOverride68.xml" ContentType="application/vnd.openxmlformats-officedocument.themeOverr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diagrams/data6.xml" ContentType="application/vnd.openxmlformats-officedocument.drawingml.diagramData+xml"/>
  <Override PartName="/ppt/diagrams/layout46.xml" ContentType="application/vnd.openxmlformats-officedocument.drawingml.diagramLayout+xml"/>
  <Override PartName="/ppt/diagrams/colors78.xml" ContentType="application/vnd.openxmlformats-officedocument.drawingml.diagramColors+xml"/>
  <Override PartName="/ppt/diagrams/layout93.xml" ContentType="application/vnd.openxmlformats-officedocument.drawingml.diagramLayout+xml"/>
  <Override PartName="/ppt/diagrams/layout110.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ata69.xml" ContentType="application/vnd.openxmlformats-officedocument.drawingml.diagramData+xml"/>
  <Override PartName="/ppt/theme/themeOverride46.xml" ContentType="application/vnd.openxmlformats-officedocument.themeOverride+xml"/>
  <Override PartName="/ppt/slides/slide118.xml" ContentType="application/vnd.openxmlformats-officedocument.presentationml.slide+xml"/>
  <Override PartName="/ppt/slides/slide165.xml" ContentType="application/vnd.openxmlformats-officedocument.presentationml.slide+xml"/>
  <Override PartName="/ppt/diagrams/layout24.xml" ContentType="application/vnd.openxmlformats-officedocument.drawingml.diagramLayout+xml"/>
  <Override PartName="/ppt/diagrams/layout71.xml" ContentType="application/vnd.openxmlformats-officedocument.drawingml.diagramLayout+xml"/>
  <Override PartName="/ppt/diagrams/quickStyle106.xml" ContentType="application/vnd.openxmlformats-officedocument.drawingml.diagramStyle+xml"/>
  <Override PartName="/ppt/diagrams/colors125.xml" ContentType="application/vnd.openxmlformats-officedocument.drawingml.diagramColors+xml"/>
  <Override PartName="/ppt/theme/themeOverride24.xml" ContentType="application/vnd.openxmlformats-officedocument.themeOverride+xml"/>
  <Override PartName="/ppt/slides/slide143.xml" ContentType="application/vnd.openxmlformats-officedocument.presentationml.slide+xml"/>
  <Override PartName="/ppt/slides/slide190.xml" ContentType="application/vnd.openxmlformats-officedocument.presentationml.slide+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diagrams/colors81.xml" ContentType="application/vnd.openxmlformats-officedocument.drawingml.diagramColors+xml"/>
  <Override PartName="/ppt/diagrams/data94.xml" ContentType="application/vnd.openxmlformats-officedocument.drawingml.diagramData+xml"/>
  <Override PartName="/ppt/diagrams/colors103.xml" ContentType="application/vnd.openxmlformats-officedocument.drawingml.diagramColors+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data25.xml" ContentType="application/vnd.openxmlformats-officedocument.drawingml.diagramData+xml"/>
  <Override PartName="/ppt/diagrams/data72.xml" ContentType="application/vnd.openxmlformats-officedocument.drawingml.diagramData+xml"/>
  <Override PartName="/ppt/diagrams/quickStyle98.xml" ContentType="application/vnd.openxmlformats-officedocument.drawingml.diagramStyle+xml"/>
  <Override PartName="/ppt/diagrams/drawing99.xml" ContentType="application/vnd.ms-office.drawingml.diagramDrawing+xml"/>
  <Override PartName="/ppt/diagrams/data123.xml" ContentType="application/vnd.openxmlformats-officedocument.drawingml.diagramData+xml"/>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diagrams/drawing113.xml" ContentType="application/vnd.ms-office.drawingml.diagramDrawing+xml"/>
  <Override PartName="/ppt/diagrams/layout126.xml" ContentType="application/vnd.openxmlformats-officedocument.drawingml.diagramLayout+xml"/>
  <Override PartName="/ppt/slides/slide1.xml" ContentType="application/vnd.openxmlformats-officedocument.presentationml.slide+xml"/>
  <Override PartName="/ppt/slideLayouts/slideLayout3.xml" ContentType="application/vnd.openxmlformats-officedocument.presentationml.slideLayout+xml"/>
  <Override PartName="/ppt/diagrams/quickStyle29.xml" ContentType="application/vnd.openxmlformats-officedocument.drawingml.diagramStyle+xml"/>
  <Override PartName="/ppt/diagrams/data50.xml" ContentType="application/vnd.openxmlformats-officedocument.drawingml.diagramData+xml"/>
  <Override PartName="/ppt/diagrams/quickStyle76.xml" ContentType="application/vnd.openxmlformats-officedocument.drawingml.diagramStyle+xml"/>
  <Override PartName="/ppt/diagrams/drawing77.xml" ContentType="application/vnd.ms-office.drawingml.diagramDrawing+xml"/>
  <Override PartName="/ppt/diagrams/layout87.xml" ContentType="application/vnd.openxmlformats-officedocument.drawingml.diagramLayout+xml"/>
  <Override PartName="/ppt/diagrams/data101.xml" ContentType="application/vnd.openxmlformats-officedocument.drawingml.diagramData+xml"/>
  <Override PartName="/ppt/slides/slide51.xml" ContentType="application/vnd.openxmlformats-officedocument.presentationml.slide+xml"/>
  <Override PartName="/ppt/diagrams/quickStyle54.xml" ContentType="application/vnd.openxmlformats-officedocument.drawingml.diagramStyle+xml"/>
  <Override PartName="/ppt/diagrams/drawing55.xml" ContentType="application/vnd.ms-office.drawingml.diagramDrawing+xml"/>
  <Override PartName="/ppt/diagrams/layout104.xml" ContentType="application/vnd.openxmlformats-officedocument.drawingml.diagramLayout+xml"/>
  <Override PartName="/ppt/slides/slide159.xml" ContentType="application/vnd.openxmlformats-officedocument.presentationml.slide+xml"/>
  <Override PartName="/ppt/slides/slide222.xml" ContentType="application/vnd.openxmlformats-officedocument.presentationml.slide+xml"/>
  <Override PartName="/ppt/diagrams/layout18.xml" ContentType="application/vnd.openxmlformats-officedocument.drawingml.diagramLayout+xml"/>
  <Override PartName="/ppt/diagrams/layout65.xml" ContentType="application/vnd.openxmlformats-officedocument.drawingml.diagramLayout+xml"/>
  <Override PartName="/ppt/diagrams/colors97.xml" ContentType="application/vnd.openxmlformats-officedocument.drawingml.diagramColors+xml"/>
  <Override PartName="/ppt/diagrams/colors119.xml" ContentType="application/vnd.openxmlformats-officedocument.drawingml.diagramColors+xml"/>
  <Override PartName="/ppt/slides/slide200.xml" ContentType="application/vnd.openxmlformats-officedocument.presentationml.slide+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75.xml" ContentType="application/vnd.openxmlformats-officedocument.drawingml.diagramColors+xml"/>
  <Override PartName="/ppt/diagrams/drawing80.xml" ContentType="application/vnd.ms-office.drawingml.diagramDrawing+xml"/>
  <Override PartName="/ppt/diagrams/data88.xml" ContentType="application/vnd.openxmlformats-officedocument.drawingml.diagramData+xml"/>
  <Override PartName="/ppt/diagrams/quickStyle125.xml" ContentType="application/vnd.openxmlformats-officedocument.drawingml.diagramStyle+xml"/>
  <Override PartName="/ppt/theme/themeOverride18.xml" ContentType="application/vnd.openxmlformats-officedocument.themeOverride+xml"/>
  <Override PartName="/ppt/theme/themeOverride65.xml" ContentType="application/vnd.openxmlformats-officedocument.themeOverride+xml"/>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layout43.xml" ContentType="application/vnd.openxmlformats-officedocument.drawingml.diagramLayout+xml"/>
  <Override PartName="/ppt/diagrams/layout90.xml" ContentType="application/vnd.openxmlformats-officedocument.drawingml.diagramLayout+xml"/>
  <Override PartName="/ppt/theme/themeOverride43.xml" ContentType="application/vnd.openxmlformats-officedocument.themeOverride+xml"/>
  <Override PartName="/ppt/slides/slide115.xml" ContentType="application/vnd.openxmlformats-officedocument.presentationml.slide+xml"/>
  <Override PartName="/ppt/slides/slide162.xml" ContentType="application/vnd.openxmlformats-officedocument.presentationml.slide+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66.xml" ContentType="application/vnd.openxmlformats-officedocument.drawingml.diagramData+xml"/>
  <Override PartName="/ppt/diagrams/quickStyle103.xml" ContentType="application/vnd.openxmlformats-officedocument.drawingml.diagramStyle+xml"/>
  <Override PartName="/ppt/diagrams/drawing107.xml" ContentType="application/vnd.ms-office.drawingml.diagramDrawing+xml"/>
  <Override PartName="/ppt/diagrams/data117.xml" ContentType="application/vnd.openxmlformats-officedocument.drawingml.diagramData+xml"/>
  <Override PartName="/ppt/diagrams/colors122.xml" ContentType="application/vnd.openxmlformats-officedocument.drawingml.diagramColors+xml"/>
  <Override PartName="/ppt/slides/slide67.xml" ContentType="application/vnd.openxmlformats-officedocument.presentationml.slide+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colors31.xml" ContentType="application/vnd.openxmlformats-officedocument.drawingml.diagramColors+xml"/>
  <Override PartName="/ppt/diagrams/data44.xml" ContentType="application/vnd.openxmlformats-officedocument.drawingml.diagramData+xml"/>
  <Override PartName="/ppt/diagrams/data91.xml" ContentType="application/vnd.openxmlformats-officedocument.drawingml.diagramData+xml"/>
  <Override PartName="/ppt/diagrams/colors100.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s/slide216.xml" ContentType="application/vnd.openxmlformats-officedocument.presentationml.slide+xml"/>
  <Override PartName="/ppt/diagrams/data22.xml" ContentType="application/vnd.openxmlformats-officedocument.drawingml.diagramData+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Override PartName="/ppt/diagrams/quickStyle95.xml" ContentType="application/vnd.openxmlformats-officedocument.drawingml.diagramStyle+xml"/>
  <Override PartName="/ppt/diagrams/drawing96.xml" ContentType="application/vnd.ms-office.drawingml.diagramDrawing+xml"/>
  <Override PartName="/ppt/diagrams/data120.xml" ContentType="application/vnd.openxmlformats-officedocument.drawingml.diagramData+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quickStyle26.xml" ContentType="application/vnd.openxmlformats-officedocument.drawingml.diagramStyle+xml"/>
  <Override PartName="/ppt/diagrams/drawing27.xml" ContentType="application/vnd.ms-office.drawingml.diagramDrawing+xml"/>
  <Override PartName="/ppt/diagrams/quickStyle73.xml" ContentType="application/vnd.openxmlformats-officedocument.drawingml.diagramStyle+xml"/>
  <Override PartName="/ppt/diagrams/drawing74.xml" ContentType="application/vnd.ms-office.drawingml.diagramDrawing+xml"/>
  <Override PartName="/ppt/diagrams/drawing110.xml" ContentType="application/vnd.ms-office.drawingml.diagramDrawing+xml"/>
  <Override PartName="/ppt/diagrams/layout123.xml" ContentType="application/vnd.openxmlformats-officedocument.drawingml.diagramLayout+xml"/>
  <Override PartName="/ppt/theme/themeOverride59.xml" ContentType="application/vnd.openxmlformats-officedocument.themeOverride+xml"/>
  <Override PartName="/ppt/slides/slide178.xml" ContentType="application/vnd.openxmlformats-officedocument.presentationml.slide+xml"/>
  <Override PartName="/ppt/diagrams/layout37.xml" ContentType="application/vnd.openxmlformats-officedocument.drawingml.diagramLayout+xml"/>
  <Override PartName="/ppt/diagrams/colors69.xml" ContentType="application/vnd.openxmlformats-officedocument.drawingml.diagramColors+xml"/>
  <Override PartName="/ppt/diagrams/layout84.xml" ContentType="application/vnd.openxmlformats-officedocument.drawingml.diagramLayout+xml"/>
  <Override PartName="/ppt/diagrams/layout101.xml" ContentType="application/vnd.openxmlformats-officedocument.drawingml.diagramLayout+xml"/>
  <Override PartName="/ppt/diagrams/quickStyle119.xml" ContentType="application/vnd.openxmlformats-officedocument.drawingml.diagramStyle+xml"/>
  <Override PartName="/ppt/diagrams/drawing9.xml" ContentType="application/vnd.ms-office.drawingml.diagramDrawing+xml"/>
  <Override PartName="/ppt/diagrams/layout15.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layout62.xml" ContentType="application/vnd.openxmlformats-officedocument.drawingml.diagramLayout+xml"/>
  <Override PartName="/ppt/diagrams/colors94.xml" ContentType="application/vnd.openxmlformats-officedocument.drawingml.diagramColors+xml"/>
  <Override PartName="/ppt/diagrams/colors116.xml" ContentType="application/vnd.openxmlformats-officedocument.drawingml.diagramColors+xml"/>
  <Override PartName="/ppt/theme/themeOverride37.xml" ContentType="application/vnd.openxmlformats-officedocument.themeOverride+xml"/>
  <Override PartName="/ppt/slides/slide109.xml" ContentType="application/vnd.openxmlformats-officedocument.presentationml.slide+xml"/>
  <Override PartName="/ppt/slides/slide156.xml" ContentType="application/vnd.openxmlformats-officedocument.presentationml.slide+xml"/>
  <Override PartName="/ppt/diagrams/drawing30.xml" ContentType="application/vnd.ms-office.drawingml.diagramDrawing+xml"/>
  <Override PartName="/ppt/theme/themeOverride15.xml" ContentType="application/vnd.openxmlformats-officedocument.themeOverride+xml"/>
  <Override PartName="/ppt/theme/themeOverride62.xml" ContentType="application/vnd.openxmlformats-officedocument.themeOverride+xml"/>
  <Override PartName="/ppt/slides/slide134.xml" ContentType="application/vnd.openxmlformats-officedocument.presentationml.slide+xml"/>
  <Override PartName="/ppt/slides/slide181.xml" ContentType="application/vnd.openxmlformats-officedocument.presentationml.slide+xml"/>
  <Override PartName="/ppt/diagrams/colors25.xml" ContentType="application/vnd.openxmlformats-officedocument.drawingml.diagramColors+xml"/>
  <Override PartName="/ppt/diagrams/data38.xml" ContentType="application/vnd.openxmlformats-officedocument.drawingml.diagramData+xml"/>
  <Override PartName="/ppt/diagrams/layout40.xml" ContentType="application/vnd.openxmlformats-officedocument.drawingml.diagramLayout+xml"/>
  <Override PartName="/ppt/diagrams/colors72.xml" ContentType="application/vnd.openxmlformats-officedocument.drawingml.diagramColors+xml"/>
  <Override PartName="/ppt/diagrams/data85.xml" ContentType="application/vnd.openxmlformats-officedocument.drawingml.diagramData+xml"/>
  <Override PartName="/ppt/diagrams/quickStyle122.xml" ContentType="application/vnd.openxmlformats-officedocument.drawingml.diagramStyle+xml"/>
  <Override PartName="/ppt/diagrams/drawing126.xml" ContentType="application/vnd.ms-office.drawingml.diagramDrawing+xml"/>
  <Override PartName="/ppt/slides/slide39.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diagrams/data63.xml" ContentType="application/vnd.openxmlformats-officedocument.drawingml.diagramData+xml"/>
  <Override PartName="/ppt/diagrams/quickStyle89.xml" ContentType="application/vnd.openxmlformats-officedocument.drawingml.diagramStyle+xml"/>
  <Override PartName="/ppt/diagrams/quickStyle100.xml" ContentType="application/vnd.openxmlformats-officedocument.drawingml.diagramStyle+xml"/>
  <Override PartName="/ppt/diagrams/data114.xml" ContentType="application/vnd.openxmlformats-officedocument.drawingml.diagramData+xml"/>
  <Override PartName="/ppt/theme/themeOverride40.xml" ContentType="application/vnd.openxmlformats-officedocument.themeOverride+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diagrams/drawing104.xml" ContentType="application/vnd.ms-office.drawingml.diagramDrawing+xml"/>
  <Override PartName="/ppt/diagrams/layout117.xml" ContentType="application/vnd.openxmlformats-officedocument.drawingml.diagram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data41.xml" ContentType="application/vnd.openxmlformats-officedocument.drawingml.diagramData+xml"/>
  <Override PartName="/ppt/diagrams/quickStyle67.xml" ContentType="application/vnd.openxmlformats-officedocument.drawingml.diagramStyle+xml"/>
  <Override PartName="/ppt/diagrams/drawing68.xml" ContentType="application/vnd.ms-office.drawingml.diagramDrawing+xml"/>
  <Override PartName="/ppt/diagrams/layout78.xml" ContentType="application/vnd.openxmlformats-officedocument.drawingml.diagramLayout+xml"/>
  <Override PartName="/ppt/theme/themeOverride4.xml" ContentType="application/vnd.openxmlformats-officedocument.themeOverride+xml"/>
  <Override PartName="/ppt/slides/slide42.xml" ContentType="application/vnd.openxmlformats-officedocument.presentationml.slide+xml"/>
  <Override PartName="/ppt/slides/slide213.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diagrams/quickStyle92.xml" ContentType="application/vnd.openxmlformats-officedocument.drawingml.diagramStyle+xml"/>
  <Override PartName="/ppt/diagrams/drawing93.xml" ContentType="application/vnd.ms-office.drawingml.diagramDrawing+xml"/>
  <Override PartName="/ppt/slides/slide20.xml" ContentType="application/vnd.openxmlformats-officedocument.presentationml.slide+xml"/>
  <Override PartName="/ppt/slides/slide197.xml" ContentType="application/vnd.openxmlformats-officedocument.presentationml.slide+xml"/>
  <Override PartName="/ppt/diagrams/layout4.xml" ContentType="application/vnd.openxmlformats-officedocument.drawingml.diagramLayout+xml"/>
  <Override PartName="/ppt/diagrams/layout56.xml" ContentType="application/vnd.openxmlformats-officedocument.drawingml.diagramLayout+xml"/>
  <Override PartName="/ppt/diagrams/colors88.xml" ContentType="application/vnd.openxmlformats-officedocument.drawingml.diagramColors+xml"/>
  <Override PartName="/ppt/diagrams/layout120.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colors66.xml" ContentType="application/vnd.openxmlformats-officedocument.drawingml.diagramColors+xml"/>
  <Override PartName="/ppt/diagrams/quickStyle70.xml" ContentType="application/vnd.openxmlformats-officedocument.drawingml.diagramStyle+xml"/>
  <Override PartName="/ppt/diagrams/drawing71.xml" ContentType="application/vnd.ms-office.drawingml.diagramDrawing+xml"/>
  <Override PartName="/ppt/diagrams/data79.xml" ContentType="application/vnd.openxmlformats-officedocument.drawingml.diagramData+xml"/>
  <Override PartName="/ppt/diagrams/layout81.xml" ContentType="application/vnd.openxmlformats-officedocument.drawingml.diagramLayout+xml"/>
  <Override PartName="/ppt/diagrams/quickStyle116.xml" ContentType="application/vnd.openxmlformats-officedocument.drawingml.diagramStyle+xml"/>
  <Override PartName="/ppt/theme/themeOverride56.xml" ContentType="application/vnd.openxmlformats-officedocument.themeOverride+xml"/>
  <Override PartName="/ppt/slides/slide128.xml" ContentType="application/vnd.openxmlformats-officedocument.presentationml.slide+xml"/>
  <Override PartName="/ppt/slides/slide175.xml" ContentType="application/vnd.openxmlformats-officedocument.presentationml.slide+xml"/>
  <Override PartName="/ppt/diagrams/drawing6.xml" ContentType="application/vnd.ms-office.drawingml.diagramDrawing+xml"/>
  <Override PartName="/ppt/diagrams/data57.xml" ContentType="application/vnd.openxmlformats-officedocument.drawingml.diagramData+xml"/>
  <Override PartName="/ppt/diagrams/data108.xml" ContentType="application/vnd.openxmlformats-officedocument.drawingml.diagramData+xml"/>
  <Override PartName="/ppt/theme/themeOverride34.xml" ContentType="application/vnd.openxmlformats-officedocument.themeOverride+xml"/>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layout12.xml" ContentType="application/vnd.openxmlformats-officedocument.drawingml.diagramLayout+xml"/>
  <Override PartName="/ppt/diagrams/colors44.xml" ContentType="application/vnd.openxmlformats-officedocument.drawingml.diagramColors+xml"/>
  <Override PartName="/ppt/diagrams/colors91.xml" ContentType="application/vnd.openxmlformats-officedocument.drawingml.diagramColors+xml"/>
  <Override PartName="/ppt/diagrams/colors113.xml" ContentType="application/vnd.openxmlformats-officedocument.drawingml.diagramColors+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diagrams/data82.xml" ContentType="application/vnd.openxmlformats-officedocument.drawingml.diagramData+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diagrams/quickStyle39.xml" ContentType="application/vnd.openxmlformats-officedocument.drawingml.diagramStyle+xml"/>
  <Override PartName="/ppt/diagrams/quickStyle86.xml" ContentType="application/vnd.openxmlformats-officedocument.drawingml.diagramStyle+xml"/>
  <Override PartName="/ppt/diagrams/drawing87.xml" ContentType="application/vnd.ms-office.drawingml.diagramDrawing+xml"/>
  <Override PartName="/ppt/diagrams/data111.xml" ContentType="application/vnd.openxmlformats-officedocument.drawingml.diagramData+xml"/>
  <Override PartName="/ppt/diagrams/drawing123.xml" ContentType="application/vnd.ms-office.drawingml.diagramDrawing+xml"/>
  <Override PartName="/ppt/slides/slide207.xml" ContentType="application/vnd.openxmlformats-officedocument.presentationml.slide+xml"/>
  <Override PartName="/ppt/diagrams/data13.xml" ContentType="application/vnd.openxmlformats-officedocument.drawingml.diagramData+xml"/>
  <Override PartName="/ppt/diagrams/data60.xml" ContentType="application/vnd.openxmlformats-officedocument.drawingml.diagramData+xml"/>
  <Override PartName="/ppt/diagrams/layout97.xml" ContentType="application/vnd.openxmlformats-officedocument.drawingml.diagramLayout+xml"/>
  <Override PartName="/ppt/diagrams/drawing101.xml" ContentType="application/vnd.ms-office.drawingml.diagramDrawing+xml"/>
  <Override PartName="/ppt/diagrams/layout114.xml" ContentType="application/vnd.openxmlformats-officedocument.drawingml.diagram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diagrams/drawing18.xml" ContentType="application/vnd.ms-office.drawingml.diagramDrawing+xml"/>
  <Override PartName="/ppt/diagrams/quickStyle64.xml" ContentType="application/vnd.openxmlformats-officedocument.drawingml.diagramStyle+xml"/>
  <Override PartName="/ppt/diagrams/drawing65.xml" ContentType="application/vnd.ms-office.drawingml.diagramDrawing+xml"/>
  <Override PartName="/ppt/theme/themeOverride1.xml" ContentType="application/vnd.openxmlformats-officedocument.themeOverride+xml"/>
  <Override PartName="/ppt/slides/slide169.xml" ContentType="application/vnd.openxmlformats-officedocument.presentationml.slide+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layout75.xml" ContentType="application/vnd.openxmlformats-officedocument.drawingml.diagramLayout+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colors85.xml" ContentType="application/vnd.openxmlformats-officedocument.drawingml.diagramColors+xml"/>
  <Override PartName="/ppt/diagrams/drawing90.xml" ContentType="application/vnd.ms-office.drawingml.diagramDrawing+xml"/>
  <Override PartName="/ppt/diagrams/data98.xml" ContentType="application/vnd.openxmlformats-officedocument.drawingml.diagramData+xml"/>
  <Override PartName="/ppt/diagrams/colors107.xml" ContentType="application/vnd.openxmlformats-officedocument.drawingml.diagramColors+xml"/>
  <Override PartName="/ppt/theme/themeOverride28.xml" ContentType="application/vnd.openxmlformats-officedocument.themeOverride+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diagrams/data76.xml" ContentType="application/vnd.openxmlformats-officedocument.drawingml.diagramData+xml"/>
  <Override PartName="/ppt/theme/themeOverride53.xml" ContentType="application/vnd.openxmlformats-officedocument.themeOverr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diagrams/colors63.xml" ContentType="application/vnd.openxmlformats-officedocument.drawingml.diagramColors+xml"/>
  <Override PartName="/ppt/diagrams/quickStyle113.xml" ContentType="application/vnd.openxmlformats-officedocument.drawingml.diagramStyle+xml"/>
  <Override PartName="/ppt/diagrams/drawing117.xml" ContentType="application/vnd.ms-office.drawingml.diagramDrawing+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diagrams/data105.xml" ContentType="application/vnd.openxmlformats-officedocument.drawingml.diagramData+xml"/>
  <Override PartName="/ppt/diagrams/colors110.xml" ContentType="application/vnd.openxmlformats-officedocument.drawingml.diagramColors+xml"/>
  <Override PartName="/ppt/theme/themeOverride31.xml" ContentType="application/vnd.openxmlformats-officedocument.themeOverride+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Override PartName="/ppt/diagrams/layout108.xml" ContentType="application/vnd.openxmlformats-officedocument.drawingml.diagramLayout+xml"/>
  <Override PartName="/ppt/slides/slide33.xml" ContentType="application/vnd.openxmlformats-officedocument.presentationml.slide+xml"/>
  <Override PartName="/ppt/slides/slide80.xml" ContentType="application/vnd.openxmlformats-officedocument.presentationml.slide+xml"/>
  <Override PartName="/ppt/diagrams/layout69.xml" ContentType="application/vnd.openxmlformats-officedocument.drawingml.diagramLayout+xml"/>
  <Override PartName="/ppt/diagrams/drawing120.xml" ContentType="application/vnd.ms-office.drawingml.diagramDrawing+xml"/>
  <Override PartName="/ppt/presentation.xml" ContentType="application/vnd.openxmlformats-officedocument.presentationml.presentation.main+xml"/>
  <Override PartName="/ppt/slides/slide204.xml" ContentType="application/vnd.openxmlformats-officedocument.presentationml.slide+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colors79.xml" ContentType="application/vnd.openxmlformats-officedocument.drawingml.diagramColors+xml"/>
  <Override PartName="/ppt/diagrams/quickStyle83.xml" ContentType="application/vnd.openxmlformats-officedocument.drawingml.diagramStyle+xml"/>
  <Override PartName="/ppt/diagrams/drawing84.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47.xml" ContentType="application/vnd.openxmlformats-officedocument.drawingml.diagramLayout+xml"/>
  <Override PartName="/ppt/diagrams/quickStyle61.xml" ContentType="application/vnd.openxmlformats-officedocument.drawingml.diagramStyle+xml"/>
  <Override PartName="/ppt/diagrams/drawing62.xml" ContentType="application/vnd.ms-office.drawingml.diagramDrawing+xml"/>
  <Override PartName="/ppt/diagrams/layout94.xml" ContentType="application/vnd.openxmlformats-officedocument.drawingml.diagramLayout+xml"/>
  <Override PartName="/ppt/diagrams/layout111.xml" ContentType="application/vnd.openxmlformats-officedocument.drawingml.diagramLayout+xml"/>
  <Override PartName="/ppt/theme/themeOverride47.xml" ContentType="application/vnd.openxmlformats-officedocument.themeOverr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colors57.xml" ContentType="application/vnd.openxmlformats-officedocument.drawingml.diagramColors+xml"/>
  <Override PartName="/ppt/diagrams/layout72.xml" ContentType="application/vnd.openxmlformats-officedocument.drawingml.diagramLayout+xml"/>
  <Override PartName="/ppt/diagrams/quickStyle107.xml" ContentType="application/vnd.openxmlformats-officedocument.drawingml.diagramStyle+xml"/>
  <Override PartName="/ppt/diagrams/colors126.xml" ContentType="application/vnd.openxmlformats-officedocument.drawingml.diagramColors+xml"/>
  <Override PartName="/ppt/diagrams/quickStyle8.xml" ContentType="application/vnd.openxmlformats-officedocument.drawingml.diagramStyle+xml"/>
  <Override PartName="/ppt/diagrams/colors35.xml" ContentType="application/vnd.openxmlformats-officedocument.drawingml.diagramColors+xml"/>
  <Override PartName="/ppt/diagrams/drawing40.xml" ContentType="application/vnd.ms-office.drawingml.diagramDrawing+xml"/>
  <Override PartName="/ppt/diagrams/data48.xml" ContentType="application/vnd.openxmlformats-officedocument.drawingml.diagramData+xml"/>
  <Override PartName="/ppt/diagrams/colors82.xml" ContentType="application/vnd.openxmlformats-officedocument.drawingml.diagramColors+xml"/>
  <Override PartName="/ppt/diagrams/data95.xml" ContentType="application/vnd.openxmlformats-officedocument.drawingml.diagramData+xml"/>
  <Override PartName="/ppt/theme/themeOverride25.xml" ContentType="application/vnd.openxmlformats-officedocument.themeOverr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diagrams/layout50.xml" ContentType="application/vnd.openxmlformats-officedocument.drawingml.diagramLayout+xml"/>
  <Override PartName="/ppt/diagrams/colors104.xml" ContentType="application/vnd.openxmlformats-officedocument.drawingml.diagramColors+xml"/>
  <Override PartName="/ppt/slides/slide122.xml" ContentType="application/vnd.openxmlformats-officedocument.presentationml.slide+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diagrams/data73.xml" ContentType="application/vnd.openxmlformats-officedocument.drawingml.diagramData+xml"/>
  <Override PartName="/ppt/diagrams/quickStyle99.xml" ContentType="application/vnd.openxmlformats-officedocument.drawingml.diagramStyle+xml"/>
  <Override PartName="/ppt/diagrams/quickStyle110.xml" ContentType="application/vnd.openxmlformats-officedocument.drawingml.diagramStyle+xml"/>
  <Override PartName="/ppt/diagrams/data124.xml" ContentType="application/vnd.openxmlformats-officedocument.drawingml.diagramData+xml"/>
  <Override PartName="/ppt/theme/themeOverride50.xml" ContentType="application/vnd.openxmlformats-officedocument.themeOverr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51.xml" ContentType="application/vnd.openxmlformats-officedocument.drawingml.diagramData+xml"/>
  <Override PartName="/ppt/diagrams/quickStyle77.xml" ContentType="application/vnd.openxmlformats-officedocument.drawingml.diagramStyle+xml"/>
  <Override PartName="/ppt/diagrams/drawing78.xml" ContentType="application/vnd.ms-office.drawingml.diagramDrawing+xml"/>
  <Override PartName="/ppt/diagrams/data102.xml" ContentType="application/vnd.openxmlformats-officedocument.drawingml.diagramData+xml"/>
  <Override PartName="/ppt/diagrams/drawing114.xml" ContentType="application/vnd.ms-office.drawingml.diagramDrawing+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diagrams/layout88.xml" ContentType="application/vnd.openxmlformats-officedocument.drawingml.diagramLayout+xml"/>
  <Override PartName="/ppt/diagrams/layout105.xml" ContentType="application/vnd.openxmlformats-officedocument.drawingml.diagramLayout+xml"/>
  <Override PartName="/ppt/slides/slide223.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diagrams/colors98.xml" ContentType="application/vnd.openxmlformats-officedocument.drawingml.diagramColors+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layout66.xml" ContentType="application/vnd.openxmlformats-officedocument.drawingml.diagramLayout+xml"/>
  <Override PartName="/ppt/diagrams/quickStyle80.xml" ContentType="application/vnd.openxmlformats-officedocument.drawingml.diagramStyle+xml"/>
  <Override PartName="/ppt/diagrams/drawing81.xml" ContentType="application/vnd.ms-office.drawingml.diagramDrawing+xml"/>
  <Override PartName="/ppt/theme/themeOverride19.xml" ContentType="application/vnd.openxmlformats-officedocument.themeOverride+xml"/>
  <Override PartName="/ppt/theme/themeOverride66.xml" ContentType="application/vnd.openxmlformats-officedocument.themeOverr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diagrams/data4.xml" ContentType="application/vnd.openxmlformats-officedocument.drawingml.diagramData+xml"/>
  <Override PartName="/ppt/diagrams/colors29.xml" ContentType="application/vnd.openxmlformats-officedocument.drawingml.diagramColors+xml"/>
  <Override PartName="/ppt/diagrams/layout44.xml" ContentType="application/vnd.openxmlformats-officedocument.drawingml.diagramLayout+xml"/>
  <Override PartName="/ppt/diagrams/colors76.xml" ContentType="application/vnd.openxmlformats-officedocument.drawingml.diagramColors+xml"/>
  <Override PartName="/ppt/diagrams/data89.xml" ContentType="application/vnd.openxmlformats-officedocument.drawingml.diagramData+xml"/>
  <Override PartName="/ppt/diagrams/layout91.xml" ContentType="application/vnd.openxmlformats-officedocument.drawingml.diagramLayout+xml"/>
  <Override PartName="/ppt/diagrams/quickStyle126.xml" ContentType="application/vnd.openxmlformats-officedocument.drawingml.diagramStyl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54.xml" ContentType="application/vnd.openxmlformats-officedocument.drawingml.diagramColors+xml"/>
  <Override PartName="/ppt/diagrams/data67.xml" ContentType="application/vnd.openxmlformats-officedocument.drawingml.diagramData+xml"/>
  <Override PartName="/ppt/diagrams/quickStyle104.xml" ContentType="application/vnd.openxmlformats-officedocument.drawingml.diagramStyle+xml"/>
  <Override PartName="/ppt/diagrams/data118.xml" ContentType="application/vnd.openxmlformats-officedocument.drawingml.diagramData+xml"/>
  <Override PartName="/ppt/diagrams/colors123.xml" ContentType="application/vnd.openxmlformats-officedocument.drawingml.diagramColors+xml"/>
  <Override PartName="/ppt/theme/themeOverride44.xml" ContentType="application/vnd.openxmlformats-officedocument.themeOverr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iagrams/layout22.xml" ContentType="application/vnd.openxmlformats-officedocument.drawingml.diagramLayout+xml"/>
  <Override PartName="/ppt/diagrams/drawing108.xml" ContentType="application/vnd.ms-office.drawingml.diagramDrawing+xml"/>
  <Override PartName="/ppt/theme/themeOverride22.xml" ContentType="application/vnd.openxmlformats-officedocument.themeOverride+xml"/>
  <Override PartName="/ppt/slides/slide141.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45.xml" ContentType="application/vnd.openxmlformats-officedocument.drawingml.diagramData+xml"/>
  <Override PartName="/ppt/diagrams/data92.xml" ContentType="application/vnd.openxmlformats-officedocument.drawingml.diagramData+xml"/>
  <Override PartName="/ppt/diagrams/colors101.xml" ContentType="application/vnd.openxmlformats-officedocument.drawingml.diagramColors+xml"/>
  <Override PartName="/ppt/theme/themeOverride8.xml" ContentType="application/vnd.openxmlformats-officedocument.themeOverr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diagrams/colors10.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diagrams/data70.xml" ContentType="application/vnd.openxmlformats-officedocument.drawingml.diagramData+xml"/>
  <Override PartName="/ppt/diagrams/quickStyle96.xml" ContentType="application/vnd.openxmlformats-officedocument.drawingml.diagramStyle+xml"/>
  <Override PartName="/ppt/diagrams/drawing97.xml" ContentType="application/vnd.ms-office.drawingml.diagramDrawing+xml"/>
  <Override PartName="/ppt/diagrams/data121.xml" ContentType="application/vnd.openxmlformats-officedocument.drawingml.diagramData+xml"/>
  <Override PartName="/ppt/slides/slide24.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drawing111.xml" ContentType="application/vnd.ms-office.drawingml.diagramDrawing+xml"/>
  <Override PartName="/ppt/diagrams/layout124.xml" ContentType="application/vnd.openxmlformats-officedocument.drawingml.diagramLayout+xml"/>
  <Override PartName="/ppt/slideLayouts/slideLayout1.xml" ContentType="application/vnd.openxmlformats-officedocument.presentationml.slideLayout+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quickStyle74.xml" ContentType="application/vnd.openxmlformats-officedocument.drawingml.diagramStyle+xml"/>
  <Override PartName="/ppt/diagrams/drawing75.xml" ContentType="application/vnd.ms-office.drawingml.diagramDrawing+xml"/>
  <Override PartName="/ppt/diagrams/layout85.xml" ContentType="application/vnd.openxmlformats-officedocument.drawingml.diagramLayout+xml"/>
  <Override PartName="/ppt/slides/slide179.xml" ContentType="application/vnd.openxmlformats-officedocument.presentationml.slide+xml"/>
  <Override PartName="/ppt/diagrams/quickStyle52.xml" ContentType="application/vnd.openxmlformats-officedocument.drawingml.diagramStyle+xml"/>
  <Override PartName="/ppt/diagrams/drawing53.xml" ContentType="application/vnd.ms-office.drawingml.diagramDrawing+xml"/>
  <Override PartName="/ppt/diagrams/layout102.xml" ContentType="application/vnd.openxmlformats-officedocument.drawingml.diagramLayout+xml"/>
  <Override PartName="/ppt/theme/themeOverride38.xml" ContentType="application/vnd.openxmlformats-officedocument.themeOverride+xml"/>
  <Override PartName="/ppt/slides/slide157.xml" ContentType="application/vnd.openxmlformats-officedocument.presentationml.slide+xml"/>
  <Override PartName="/ppt/slides/slide220.xml" ContentType="application/vnd.openxmlformats-officedocument.presentationml.slide+xml"/>
  <Override PartName="/ppt/diagrams/layout16.xml" ContentType="application/vnd.openxmlformats-officedocument.drawingml.diagramLayout+xml"/>
  <Override PartName="/ppt/diagrams/colors48.xml" ContentType="application/vnd.openxmlformats-officedocument.drawingml.diagramColors+xml"/>
  <Override PartName="/ppt/diagrams/layout63.xml" ContentType="application/vnd.openxmlformats-officedocument.drawingml.diagramLayout+xml"/>
  <Override PartName="/ppt/diagrams/colors95.xml" ContentType="application/vnd.openxmlformats-officedocument.drawingml.diagramColors+xml"/>
  <Override PartName="/ppt/diagrams/colors117.xml" ContentType="application/vnd.openxmlformats-officedocument.drawingml.diagramColors+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colors73.xml" ContentType="application/vnd.openxmlformats-officedocument.drawingml.diagramColors+xml"/>
  <Override PartName="/ppt/diagrams/data86.xml" ContentType="application/vnd.openxmlformats-officedocument.drawingml.diagramData+xml"/>
  <Override PartName="/ppt/diagrams/quickStyle123.xml" ContentType="application/vnd.openxmlformats-officedocument.drawingml.diagramStyle+xml"/>
  <Override PartName="/ppt/theme/themeOverride16.xml" ContentType="application/vnd.openxmlformats-officedocument.themeOverride+xml"/>
  <Override PartName="/ppt/theme/themeOverride63.xml" ContentType="application/vnd.openxmlformats-officedocument.themeOverr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theme/themeOverride41.xml" ContentType="application/vnd.openxmlformats-officedocument.themeOverride+xml"/>
  <Override PartName="/ppt/slides/slide113.xml" ContentType="application/vnd.openxmlformats-officedocument.presentationml.slide+xml"/>
  <Override PartName="/ppt/slides/slide160.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64.xml" ContentType="application/vnd.openxmlformats-officedocument.drawingml.diagramData+xml"/>
  <Override PartName="/ppt/diagrams/quickStyle101.xml" ContentType="application/vnd.openxmlformats-officedocument.drawingml.diagramStyle+xml"/>
  <Override PartName="/ppt/diagrams/drawing105.xml" ContentType="application/vnd.ms-office.drawingml.diagramDrawing+xml"/>
  <Override PartName="/ppt/diagrams/data115.xml" ContentType="application/vnd.openxmlformats-officedocument.drawingml.diagramData+xml"/>
  <Override PartName="/ppt/diagrams/colors120.xml" ContentType="application/vnd.openxmlformats-officedocument.drawingml.diagramColors+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data42.xml" ContentType="application/vnd.openxmlformats-officedocument.drawingml.diagramData+xml"/>
  <Override PartName="/ppt/diagrams/quickStyle68.xml" ContentType="application/vnd.openxmlformats-officedocument.drawingml.diagramStyle+xml"/>
  <Override PartName="/ppt/diagrams/drawing69.xml" ContentType="application/vnd.ms-office.drawingml.diagramDrawing+xml"/>
  <Override PartName="/ppt/diagrams/layout118.xml" ContentType="application/vnd.openxmlformats-officedocument.drawingml.diagram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layout79.xml" ContentType="application/vnd.openxmlformats-officedocument.drawingml.diagramLayout+xml"/>
  <Override PartName="/ppt/slides/slide214.xml" ContentType="application/vnd.openxmlformats-officedocument.presentationml.slide+xml"/>
  <Override PartName="/ppt/diagrams/data20.xml" ContentType="application/vnd.openxmlformats-officedocument.drawingml.diagramData+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diagrams/colors89.xml" ContentType="application/vnd.openxmlformats-officedocument.drawingml.diagramColors+xml"/>
  <Override PartName="/ppt/diagrams/quickStyle93.xml" ContentType="application/vnd.openxmlformats-officedocument.drawingml.diagramStyle+xml"/>
  <Override PartName="/ppt/diagrams/drawing94.xml" ContentType="application/vnd.ms-office.drawingml.diagramDrawing+xml"/>
  <Override PartName="/ppt/slides/slide21.xml" ContentType="application/vnd.openxmlformats-officedocument.presentationml.slide+xml"/>
  <Override PartName="/ppt/slides/slide198.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quickStyle71.xml" ContentType="application/vnd.openxmlformats-officedocument.drawingml.diagramStyle+xml"/>
  <Override PartName="/ppt/diagrams/drawing72.xml" ContentType="application/vnd.ms-office.drawingml.diagramDrawing+xml"/>
  <Override PartName="/ppt/diagrams/layout121.xml" ContentType="application/vnd.openxmlformats-officedocument.drawingml.diagramLayout+xml"/>
  <Override PartName="/ppt/theme/themeOverride57.xml" ContentType="application/vnd.openxmlformats-officedocument.themeOverride+xml"/>
  <Override PartName="/ppt/slides/slide129.xml" ContentType="application/vnd.openxmlformats-officedocument.presentationml.slide+xml"/>
  <Override PartName="/ppt/slides/slide176.xml" ContentType="application/vnd.openxmlformats-officedocument.presentationml.slide+xml"/>
  <Override PartName="/ppt/diagrams/layout35.xml" ContentType="application/vnd.openxmlformats-officedocument.drawingml.diagramLayout+xml"/>
  <Override PartName="/ppt/diagrams/colors67.xml" ContentType="application/vnd.openxmlformats-officedocument.drawingml.diagramColors+xml"/>
  <Override PartName="/ppt/diagrams/layout82.xml" ContentType="application/vnd.openxmlformats-officedocument.drawingml.diagramLayout+xml"/>
  <Override PartName="/ppt/diagrams/quickStyle117.xml" ContentType="application/vnd.openxmlformats-officedocument.drawingml.diagramStyle+xml"/>
  <Override PartName="/ppt/diagrams/drawing7.xml" ContentType="application/vnd.ms-office.drawingml.diagramDrawing+xml"/>
  <Override PartName="/ppt/diagrams/layout13.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diagrams/colors92.xml" ContentType="application/vnd.openxmlformats-officedocument.drawingml.diagramColors+xml"/>
  <Override PartName="/ppt/diagrams/data109.xml" ContentType="application/vnd.openxmlformats-officedocument.drawingml.diagramData+xml"/>
  <Override PartName="/ppt/diagrams/colors114.xml" ContentType="application/vnd.openxmlformats-officedocument.drawingml.diagramColors+xml"/>
  <Override PartName="/ppt/theme/themeOverride35.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60.xml" ContentType="application/vnd.openxmlformats-officedocument.themeOverride+xml"/>
  <Override PartName="/ppt/slides/slide132.xml" ContentType="application/vnd.openxmlformats-officedocument.presentationml.slide+xml"/>
  <Override PartName="/ppt/diagrams/colors23.xml" ContentType="application/vnd.openxmlformats-officedocument.drawingml.diagramColors+xml"/>
  <Override PartName="/ppt/diagrams/data36.xml" ContentType="application/vnd.openxmlformats-officedocument.drawingml.diagramData+xml"/>
  <Override PartName="/ppt/diagrams/colors70.xml" ContentType="application/vnd.openxmlformats-officedocument.drawingml.diagramColors+xml"/>
  <Override PartName="/ppt/diagrams/data83.xml" ContentType="application/vnd.openxmlformats-officedocument.drawingml.diagramData+xml"/>
  <Override PartName="/ppt/diagrams/quickStyle120.xml" ContentType="application/vnd.openxmlformats-officedocument.drawingml.diagramStyle+xml"/>
  <Override PartName="/ppt/diagrams/drawing124.xml" ContentType="application/vnd.ms-office.drawingml.diagramDrawing+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diagrams/quickStyle87.xml" ContentType="application/vnd.openxmlformats-officedocument.drawingml.diagramStyle+xml"/>
  <Override PartName="/ppt/diagrams/drawing88.xml" ContentType="application/vnd.ms-office.drawingml.diagramDrawing+xml"/>
  <Override PartName="/ppt/diagrams/data112.xml" ContentType="application/vnd.openxmlformats-officedocument.drawingml.diagramData+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diagrams/drawing19.xml" ContentType="application/vnd.ms-office.drawingml.diagramDrawing+xml"/>
  <Override PartName="/ppt/diagrams/drawing66.xml" ContentType="application/vnd.ms-office.drawingml.diagramDrawing+xml"/>
  <Override PartName="/ppt/diagrams/layout98.xml" ContentType="application/vnd.openxmlformats-officedocument.drawingml.diagramLayout+xml"/>
  <Override PartName="/ppt/diagrams/drawing102.xml" ContentType="application/vnd.ms-office.drawingml.diagramDrawing+xml"/>
  <Override PartName="/ppt/diagrams/layout115.xml" ContentType="application/vnd.openxmlformats-officedocument.drawingml.diagramLayout+xml"/>
  <Override PartName="/ppt/slideLayouts/slideLayout14.xml" ContentType="application/vnd.openxmlformats-officedocument.presentationml.slideLayout+xml"/>
  <Override PartName="/ppt/tags/tag1.xml" ContentType="application/vnd.openxmlformats-officedocument.presentationml.tags+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65.xml" ContentType="application/vnd.openxmlformats-officedocument.drawingml.diagramStyle+xml"/>
  <Override PartName="/ppt/diagrams/layout76.xml" ContentType="application/vnd.openxmlformats-officedocument.drawingml.diagramLayout+xml"/>
  <Override PartName="/ppt/theme/themeOverride2.xml" ContentType="application/vnd.openxmlformats-officedocument.themeOverride+xml"/>
  <Override PartName="/ppt/slides/slide40.xml" ContentType="application/vnd.openxmlformats-officedocument.presentationml.slide+xml"/>
  <Override PartName="/ppt/slides/slide211.xml" ContentType="application/vnd.openxmlformats-officedocument.presentationml.slide+xml"/>
  <Override PartName="/ppt/diagrams/quickStyle43.xml" ContentType="application/vnd.openxmlformats-officedocument.drawingml.diagramStyle+xml"/>
  <Override PartName="/ppt/diagrams/drawing44.xml" ContentType="application/vnd.ms-office.drawingml.diagramDrawing+xml"/>
  <Override PartName="/ppt/diagrams/quickStyle90.xml" ContentType="application/vnd.openxmlformats-officedocument.drawingml.diagramStyle+xml"/>
  <Override PartName="/ppt/diagrams/drawing91.xml" ContentType="application/vnd.ms-office.drawingml.diagramDrawing+xml"/>
  <Override PartName="/ppt/diagrams/data99.xml" ContentType="application/vnd.openxmlformats-officedocument.drawingml.diagramData+xml"/>
  <Override PartName="/ppt/theme/themeOverride29.xml" ContentType="application/vnd.openxmlformats-officedocument.themeOverride+xml"/>
  <Override PartName="/ppt/slides/slide148.xml" ContentType="application/vnd.openxmlformats-officedocument.presentationml.slide+xml"/>
  <Override PartName="/ppt/slides/slide195.xml" ContentType="application/vnd.openxmlformats-officedocument.presentationml.slide+xml"/>
  <Override PartName="/ppt/diagrams/layout2.xml" ContentType="application/vnd.openxmlformats-officedocument.drawingml.diagramLayout+xml"/>
  <Override PartName="/ppt/diagrams/colors39.xml" ContentType="application/vnd.openxmlformats-officedocument.drawingml.diagramColors+xml"/>
  <Override PartName="/ppt/diagrams/layout54.xml" ContentType="application/vnd.openxmlformats-officedocument.drawingml.diagramLayout+xml"/>
  <Override PartName="/ppt/diagrams/colors86.xml" ContentType="application/vnd.openxmlformats-officedocument.drawingml.diagramColors+xml"/>
  <Override PartName="/ppt/diagrams/colors108.xml" ContentType="application/vnd.openxmlformats-officedocument.drawingml.diagramColors+xml"/>
  <Override PartName="/ppt/slides/slide126.xml" ContentType="application/vnd.openxmlformats-officedocument.presentationml.slide+xml"/>
  <Override PartName="/ppt/slides/slide173.xml" ContentType="application/vnd.openxmlformats-officedocument.presentationml.slide+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colors64.xml" ContentType="application/vnd.openxmlformats-officedocument.drawingml.diagramColors+xml"/>
  <Override PartName="/ppt/diagrams/data77.xml" ContentType="application/vnd.openxmlformats-officedocument.drawingml.diagramData+xml"/>
  <Override PartName="/ppt/diagrams/quickStyle114.xml" ContentType="application/vnd.openxmlformats-officedocument.drawingml.diagramStyle+xml"/>
  <Override PartName="/ppt/theme/themeOverride54.xml" ContentType="application/vnd.openxmlformats-officedocument.themeOverride+xml"/>
  <Override PartName="/ppt/slides/slide78.xml" ContentType="application/vnd.openxmlformats-officedocument.presentationml.slide+xml"/>
  <Override PartName="/ppt/diagrams/drawing4.xml" ContentType="application/vnd.ms-office.drawingml.diagramDrawing+xml"/>
  <Override PartName="/ppt/diagrams/data55.xml" ContentType="application/vnd.openxmlformats-officedocument.drawingml.diagramData+xml"/>
  <Override PartName="/ppt/diagrams/data106.xml" ContentType="application/vnd.openxmlformats-officedocument.drawingml.diagramData+xml"/>
  <Override PartName="/ppt/diagrams/drawing118.xml" ContentType="application/vnd.ms-office.drawingml.diagramDrawing+xml"/>
  <Override PartName="/ppt/theme/themeOverride32.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layout10.xml" ContentType="application/vnd.openxmlformats-officedocument.drawingml.diagramLayout+xml"/>
  <Override PartName="/ppt/diagrams/colors42.xml" ContentType="application/vnd.openxmlformats-officedocument.drawingml.diagramColors+xml"/>
  <Override PartName="/ppt/diagrams/layout109.xml" ContentType="application/vnd.openxmlformats-officedocument.drawingml.diagramLayout+xml"/>
  <Override PartName="/ppt/diagrams/colors111.xml" ContentType="application/vnd.openxmlformats-officedocument.drawingml.diagramColors+xml"/>
  <Override PartName="/ppt/slideMasters/slideMaster1.xml" ContentType="application/vnd.openxmlformats-officedocument.presentationml.slideMaster+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diagrams/data80.xml" ContentType="application/vnd.openxmlformats-officedocument.drawingml.diagramData+xml"/>
  <Override PartName="/ppt/theme/themeOverride10.xml" ContentType="application/vnd.openxmlformats-officedocument.themeOverrid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84.xml" ContentType="application/vnd.openxmlformats-officedocument.drawingml.diagramStyle+xml"/>
  <Override PartName="/ppt/diagrams/drawing85.xml" ContentType="application/vnd.ms-office.drawingml.diagramDrawing+xml"/>
  <Override PartName="/ppt/diagrams/drawing121.xml" ContentType="application/vnd.ms-office.drawingml.diagramDrawing+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diagrams/data8.xml" ContentType="application/vnd.openxmlformats-officedocument.drawingml.diagramData+xml"/>
  <Override PartName="/ppt/diagrams/layout48.xml" ContentType="application/vnd.openxmlformats-officedocument.drawingml.diagramLayout+xml"/>
  <Override PartName="/ppt/diagrams/layout95.xml" ContentType="application/vnd.openxmlformats-officedocument.drawingml.diagramLayout+xml"/>
  <Override PartName="/ppt/diagrams/layout112.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colors58.xml" ContentType="application/vnd.openxmlformats-officedocument.drawingml.diagramColors+xml"/>
  <Override PartName="/ppt/diagrams/quickStyle62.xml" ContentType="application/vnd.openxmlformats-officedocument.drawingml.diagramStyle+xml"/>
  <Override PartName="/ppt/diagrams/drawing63.xml" ContentType="application/vnd.ms-office.drawingml.diagramDrawing+xml"/>
  <Override PartName="/ppt/theme/themeOverride48.xml" ContentType="application/vnd.openxmlformats-officedocument.themeOverride+xml"/>
  <Override PartName="/ppt/slides/slide167.xml" ContentType="application/vnd.openxmlformats-officedocument.presentationml.slide+xml"/>
  <Override PartName="/ppt/diagrams/layout26.xml" ContentType="application/vnd.openxmlformats-officedocument.drawingml.diagramLayout+xml"/>
  <Override PartName="/ppt/diagrams/drawing41.xml" ContentType="application/vnd.ms-office.drawingml.diagramDrawing+xml"/>
  <Override PartName="/ppt/diagrams/layout73.xml" ContentType="application/vnd.openxmlformats-officedocument.drawingml.diagramLayout+xml"/>
  <Override PartName="/ppt/diagrams/quickStyle108.xml" ContentType="application/vnd.openxmlformats-officedocument.drawingml.diagramStyle+xml"/>
  <Override PartName="/ppt/slides/slide145.xml" ContentType="application/vnd.openxmlformats-officedocument.presentationml.slide+xml"/>
  <Override PartName="/ppt/slides/slide192.xml" ContentType="application/vnd.openxmlformats-officedocument.presentationml.slid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83.xml" ContentType="application/vnd.openxmlformats-officedocument.drawingml.diagramColors+xml"/>
  <Override PartName="/ppt/diagrams/data96.xml" ContentType="application/vnd.openxmlformats-officedocument.drawingml.diagramData+xml"/>
  <Override PartName="/ppt/diagrams/colors105.xml" ContentType="application/vnd.openxmlformats-officedocument.drawingml.diagramColors+xml"/>
  <Override PartName="/ppt/theme/themeOverride26.xml" ContentType="application/vnd.openxmlformats-officedocument.themeOverride+xml"/>
  <Override PartName="/ppt/slides/slide97.xml" ContentType="application/vnd.openxmlformats-officedocument.presentationml.slide+xml"/>
  <Override PartName="/ppt/diagrams/colors14.xml" ContentType="application/vnd.openxmlformats-officedocument.drawingml.diagramColors+xml"/>
  <Override PartName="/ppt/diagrams/data27.xml" ContentType="application/vnd.openxmlformats-officedocument.drawingml.diagramData+xml"/>
  <Override PartName="/ppt/diagrams/colors61.xml" ContentType="application/vnd.openxmlformats-officedocument.drawingml.diagramColors+xml"/>
  <Override PartName="/ppt/diagrams/data74.xml" ContentType="application/vnd.openxmlformats-officedocument.drawingml.diagramData+xml"/>
  <Override PartName="/ppt/diagrams/data125.xml" ContentType="application/vnd.openxmlformats-officedocument.drawingml.diagramData+xml"/>
  <Override PartName="/ppt/theme/themeOverride51.xml" ContentType="application/vnd.openxmlformats-officedocument.themeOverride+xml"/>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quickStyle111.xml" ContentType="application/vnd.openxmlformats-officedocument.drawingml.diagramStyle+xml"/>
  <Override PartName="/ppt/diagrams/drawing115.xml" ContentType="application/vnd.ms-office.drawingml.diagramDrawing+xml"/>
  <Override PartName="/ppt/slides/slide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diagrams/quickStyle78.xml" ContentType="application/vnd.openxmlformats-officedocument.drawingml.diagramStyle+xml"/>
  <Override PartName="/ppt/diagrams/drawing79.xml" ContentType="application/vnd.ms-office.drawingml.diagramDrawing+xml"/>
  <Override PartName="/ppt/diagrams/data103.xml" ContentType="application/vnd.openxmlformats-officedocument.drawingml.diagramData+xml"/>
  <Override PartName="/ppt/slides/slide53.xml" ContentType="application/vnd.openxmlformats-officedocument.presentationml.slide+xml"/>
  <Default Extension="jpeg" ContentType="image/jpeg"/>
  <Override PartName="/ppt/diagrams/data30.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diagrams/layout89.xml" ContentType="application/vnd.openxmlformats-officedocument.drawingml.diagramLayout+xml"/>
  <Override PartName="/ppt/diagrams/layout106.xml" ContentType="application/vnd.openxmlformats-officedocument.drawingml.diagramLayout+xml"/>
  <Override PartName="/ppt/slides/slide31.xml" ContentType="application/vnd.openxmlformats-officedocument.presentationml.slide+xml"/>
  <Override PartName="/ppt/slides/slide224.xml" ContentType="application/vnd.openxmlformats-officedocument.presentationml.slide+xml"/>
  <Override PartName="/ppt/diagrams/layout67.xml" ContentType="application/vnd.openxmlformats-officedocument.drawingml.diagramLayout+xml"/>
  <Override PartName="/ppt/diagrams/colors99.xml" ContentType="application/vnd.openxmlformats-officedocument.drawingml.diagramColors+xml"/>
  <Override PartName="/ppt/slides/slide202.xml" ContentType="application/vnd.openxmlformats-officedocument.presentationml.slide+xml"/>
  <Override PartName="/ppt/diagrams/quickStyle34.xml" ContentType="application/vnd.openxmlformats-officedocument.drawingml.diagramStyle+xml"/>
  <Override PartName="/ppt/diagrams/drawing35.xml" ContentType="application/vnd.ms-office.drawingml.diagramDrawing+xml"/>
  <Override PartName="/ppt/diagrams/colors77.xml" ContentType="application/vnd.openxmlformats-officedocument.drawingml.diagramColors+xml"/>
  <Override PartName="/ppt/diagrams/quickStyle81.xml" ContentType="application/vnd.openxmlformats-officedocument.drawingml.diagramStyle+xml"/>
  <Override PartName="/ppt/diagrams/drawing82.xml" ContentType="application/vnd.ms-office.drawingml.diagramDrawing+xml"/>
  <Override PartName="/ppt/theme/themeOverride67.xml" ContentType="application/vnd.openxmlformats-officedocument.themeOverride+xml"/>
  <Override PartName="/ppt/slides/slide139.xml" ContentType="application/vnd.openxmlformats-officedocument.presentationml.slide+xml"/>
  <Override PartName="/ppt/slides/slide186.xml" ContentType="application/vnd.openxmlformats-officedocument.presentationml.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45.xml" ContentType="application/vnd.openxmlformats-officedocument.drawingml.diagramLayout+xml"/>
  <Override PartName="/ppt/diagrams/drawing60.xml" ContentType="application/vnd.ms-office.drawingml.diagramDrawing+xml"/>
  <Override PartName="/ppt/diagrams/layout92.xml" ContentType="application/vnd.openxmlformats-officedocument.drawingml.diagramLayout+xml"/>
  <Override PartName="/ppt/theme/themeOverride45.xml" ContentType="application/vnd.openxmlformats-officedocument.themeOverride+xml"/>
  <Override PartName="/ppt/slides/slide117.xml" ContentType="application/vnd.openxmlformats-officedocument.presentationml.slide+xml"/>
  <Override PartName="/ppt/slides/slide164.xml" ContentType="application/vnd.openxmlformats-officedocument.presentationml.slide+xml"/>
  <Override PartName="/ppt/diagrams/layout23.xml" ContentType="application/vnd.openxmlformats-officedocument.drawingml.diagramLayout+xml"/>
  <Override PartName="/ppt/diagrams/colors55.xml" ContentType="application/vnd.openxmlformats-officedocument.drawingml.diagramColors+xml"/>
  <Override PartName="/ppt/diagrams/data68.xml" ContentType="application/vnd.openxmlformats-officedocument.drawingml.diagramData+xml"/>
  <Override PartName="/ppt/diagrams/layout70.xml" ContentType="application/vnd.openxmlformats-officedocument.drawingml.diagramLayout+xml"/>
  <Override PartName="/ppt/diagrams/quickStyle105.xml" ContentType="application/vnd.openxmlformats-officedocument.drawingml.diagramStyle+xml"/>
  <Override PartName="/ppt/diagrams/data119.xml" ContentType="application/vnd.openxmlformats-officedocument.drawingml.diagramData+xml"/>
  <Override PartName="/ppt/diagrams/colors124.xml" ContentType="application/vnd.openxmlformats-officedocument.drawingml.diagramColors+xml"/>
  <Override PartName="/ppt/slides/slide69.xml" ContentType="application/vnd.openxmlformats-officedocument.presentationml.slide+xml"/>
  <Override PartName="/ppt/diagrams/quickStyle6.xml" ContentType="application/vnd.openxmlformats-officedocument.drawingml.diagramStyle+xml"/>
  <Override PartName="/ppt/diagrams/colors33.xml" ContentType="application/vnd.openxmlformats-officedocument.drawingml.diagramColors+xml"/>
  <Override PartName="/ppt/diagrams/data46.xml" ContentType="application/vnd.openxmlformats-officedocument.drawingml.diagramData+xml"/>
  <Override PartName="/ppt/diagrams/colors80.xml" ContentType="application/vnd.openxmlformats-officedocument.drawingml.diagramColors+xml"/>
  <Override PartName="/ppt/diagrams/data93.xml" ContentType="application/vnd.openxmlformats-officedocument.drawingml.diagramData+xml"/>
  <Override PartName="/ppt/diagrams/drawing109.xml" ContentType="application/vnd.ms-office.drawingml.diagramDrawing+xml"/>
  <Override PartName="/ppt/theme/themeOverride9.xml" ContentType="application/vnd.openxmlformats-officedocument.themeOverride+xml"/>
  <Override PartName="/ppt/theme/themeOverride23.xml" ContentType="application/vnd.openxmlformats-officedocument.themeOverride+xml"/>
  <Override PartName="/ppt/slides/slide47.xml" ContentType="application/vnd.openxmlformats-officedocument.presentationml.slide+xml"/>
  <Override PartName="/ppt/slides/slide120.xml" ContentType="application/vnd.openxmlformats-officedocument.presentationml.slide+xml"/>
  <Override PartName="/ppt/diagrams/data71.xml" ContentType="application/vnd.openxmlformats-officedocument.drawingml.diagramData+xml"/>
  <Override PartName="/ppt/diagrams/data122.xml" ContentType="application/vnd.openxmlformats-officedocument.drawingml.diagramData+xml"/>
  <Override PartName="/ppt/slides/slide72.xml" ContentType="application/vnd.openxmlformats-officedocument.presentationml.slide+xml"/>
  <Override PartName="/ppt/diagrams/quickStyle75.xml" ContentType="application/vnd.openxmlformats-officedocument.drawingml.diagramStyle+xml"/>
  <Override PartName="/ppt/diagrams/drawing76.xml" ContentType="application/vnd.ms-office.drawingml.diagramDrawing+xml"/>
  <Override PartName="/ppt/diagrams/drawing112.xml" ContentType="application/vnd.ms-office.drawingml.diagramDrawing+xml"/>
  <Override PartName="/ppt/diagrams/layout39.xml" ContentType="application/vnd.openxmlformats-officedocument.drawingml.diagramLayout+xml"/>
  <Override PartName="/ppt/diagrams/layout103.xml" ContentType="application/vnd.openxmlformats-officedocument.drawingml.diagramLayout+xml"/>
  <Override PartName="/ppt/slides/slide221.xml" ContentType="application/vnd.openxmlformats-officedocument.presentationml.slide+xml"/>
  <Override PartName="/ppt/diagrams/colors49.xml" ContentType="application/vnd.openxmlformats-officedocument.drawingml.diagramColors+xml"/>
  <Override PartName="/ppt/diagrams/layout64.xml" ContentType="application/vnd.openxmlformats-officedocument.drawingml.diagramLayout+xml"/>
  <Override PartName="/ppt/theme/themeOverride39.xml" ContentType="application/vnd.openxmlformats-officedocument.themeOverride+xml"/>
  <Override PartName="/ppt/diagrams/quickStyle31.xml" ContentType="application/vnd.openxmlformats-officedocument.drawingml.diagramStyle+xml"/>
  <Override PartName="/ppt/diagrams/drawing32.xml" ContentType="application/vnd.ms-office.drawingml.diagramDrawing+xml"/>
  <Override PartName="/ppt/theme/themeOverride64.xml" ContentType="application/vnd.openxmlformats-officedocument.themeOverride+xml"/>
  <Override PartName="/ppt/slides/slide136.xml" ContentType="application/vnd.openxmlformats-officedocument.presentationml.slide+xml"/>
  <Override PartName="/ppt/diagrams/data2.xml" ContentType="application/vnd.openxmlformats-officedocument.drawingml.diagramData+xml"/>
  <Override PartName="/ppt/diagrams/colors74.xml" ContentType="application/vnd.openxmlformats-officedocument.drawingml.diagramColors+xml"/>
  <Override PartName="/ppt/diagrams/data87.xml" ContentType="application/vnd.openxmlformats-officedocument.drawingml.diagramData+xml"/>
  <Override PartName="/ppt/slides/slide88.xml" ContentType="application/vnd.openxmlformats-officedocument.presentationml.slide+xml"/>
  <Override PartName="/ppt/diagrams/colors4.xml" ContentType="application/vnd.openxmlformats-officedocument.drawingml.diagramColors+xml"/>
  <Override PartName="/ppt/diagrams/data18.xml" ContentType="application/vnd.openxmlformats-officedocument.drawingml.diagramData+xml"/>
  <Override PartName="/ppt/diagrams/quickStyle102.xml" ContentType="application/vnd.openxmlformats-officedocument.drawingml.diagramStyle+xml"/>
  <Override PartName="/ppt/diagrams/colors121.xml" ContentType="application/vnd.openxmlformats-officedocument.drawingml.diagramColors+xml"/>
  <Override PartName="/ppt/slides/slide19.xml" ContentType="application/vnd.openxmlformats-officedocument.presentationml.slide+xml"/>
  <Override PartName="/ppt/slides/slide161.xml" ContentType="application/vnd.openxmlformats-officedocument.presentationml.slide+xml"/>
  <Override PartName="/ppt/diagrams/layout20.xml" ContentType="application/vnd.openxmlformats-officedocument.drawingml.diagramLayout+xml"/>
  <Override PartName="/ppt/diagrams/layout119.xml" ContentType="application/vnd.openxmlformats-officedocument.drawingml.diagramLayout+xml"/>
  <Override PartName="/ppt/theme/themeOverride20.xml" ContentType="application/vnd.openxmlformats-officedocument.themeOverride+xml"/>
  <Override PartName="/ppt/slideLayouts/slideLayout18.xml" ContentType="application/vnd.openxmlformats-officedocument.presentationml.slideLayout+xml"/>
  <Override PartName="/ppt/theme/theme2.xml" ContentType="application/vnd.openxmlformats-officedocument.theme+xml"/>
  <Override PartName="/ppt/diagrams/colors30.xml" ContentType="application/vnd.openxmlformats-officedocument.drawingml.diagramColors+xml"/>
  <Override PartName="/ppt/diagrams/data43.xml" ContentType="application/vnd.openxmlformats-officedocument.drawingml.diagramData+xml"/>
  <Override PartName="/ppt/slides/slide44.xml" ContentType="application/vnd.openxmlformats-officedocument.presentationml.slide+xml"/>
  <Override PartName="/ppt/diagrams/quickStyle47.xml" ContentType="application/vnd.openxmlformats-officedocument.drawingml.diagramStyle+xml"/>
  <Override PartName="/ppt/diagrams/drawing48.xml" ContentType="application/vnd.ms-office.drawingml.diagramDrawing+xml"/>
  <Override PartName="/ppt/diagrams/layout36.xml" ContentType="application/vnd.openxmlformats-officedocument.drawingml.diagramLayout+xml"/>
  <Override PartName="/ppt/diagrams/quickStyle72.xml" ContentType="application/vnd.openxmlformats-officedocument.drawingml.diagramStyle+xml"/>
  <Override PartName="/ppt/diagrams/drawing73.xml" ContentType="application/vnd.ms-office.drawingml.diagramDrawing+xml"/>
  <Override PartName="/ppt/diagrams/quickStyle118.xml" ContentType="application/vnd.openxmlformats-officedocument.drawingml.diagramStyle+xml"/>
  <Override PartName="/ppt/slides/slide177.xml" ContentType="application/vnd.openxmlformats-officedocument.presentationml.slide+xml"/>
  <Override PartName="/ppt/diagrams/layout100.xml" ContentType="application/vnd.openxmlformats-officedocument.drawingml.diagramLayout+xml"/>
  <Override PartName="/ppt/theme/themeOverride36.xml" ContentType="application/vnd.openxmlformats-officedocument.themeOverride+xml"/>
  <Override PartName="/ppt/slides/slide108.xml" ContentType="application/vnd.openxmlformats-officedocument.presentationml.slide+xml"/>
  <Override PartName="/ppt/diagrams/colors46.xml" ContentType="application/vnd.openxmlformats-officedocument.drawingml.diagramColors+xml"/>
  <Override PartName="/ppt/diagrams/data59.xml" ContentType="application/vnd.openxmlformats-officedocument.drawingml.diagramData+xml"/>
  <Override PartName="/ppt/diagrams/layout61.xml" ContentType="application/vnd.openxmlformats-officedocument.drawingml.diagramLayout+xml"/>
  <Override PartName="/ppt/diagrams/colors71.xml" ContentType="application/vnd.openxmlformats-officedocument.drawingml.diagramColors+xml"/>
  <Override PartName="/ppt/diagrams/data84.xml" ContentType="application/vnd.openxmlformats-officedocument.drawingml.diagramData+xml"/>
  <Override PartName="/ppt/theme/themeOverride61.xml" ContentType="application/vnd.openxmlformats-officedocument.themeOverride+xml"/>
  <Override PartName="/ppt/slides/slide85.xml" ContentType="application/vnd.openxmlformats-officedocument.presentationml.slide+xml"/>
  <Override PartName="/ppt/slides/slide133.xml" ContentType="application/vnd.openxmlformats-officedocument.presentationml.slide+xml"/>
  <Override PartName="/ppt/diagrams/colors1.xml" ContentType="application/vnd.openxmlformats-officedocument.drawingml.diagramColors+xml"/>
  <Override PartName="/ppt/diagrams/drawing89.xml" ContentType="application/vnd.ms-office.drawingml.diagramDrawing+xml"/>
  <Override PartName="/ppt/diagrams/drawing125.xml" ContentType="application/vnd.ms-office.drawingml.diagramDrawing+xml"/>
  <Override PartName="/ppt/slides/slide209.xml" ContentType="application/vnd.openxmlformats-officedocument.presentationml.slide+xml"/>
  <Override PartName="/ppt/diagrams/data15.xml" ContentType="application/vnd.openxmlformats-officedocument.drawingml.diagramData+xml"/>
  <Override PartName="/ppt/diagrams/quickStyle88.xml" ContentType="application/vnd.openxmlformats-officedocument.drawingml.diagramStyle+xml"/>
  <Override PartName="/ppt/slides/slide16.xml" ContentType="application/vnd.openxmlformats-officedocument.presentationml.slide+xml"/>
  <Override PartName="/ppt/slideLayouts/slideLayout15.xml" ContentType="application/vnd.openxmlformats-officedocument.presentationml.slideLayout+xml"/>
  <Override PartName="/ppt/diagrams/quickStyle19.xml" ContentType="application/vnd.openxmlformats-officedocument.drawingml.diagramStyle+xml"/>
  <Override PartName="/ppt/diagrams/data40.xml" ContentType="application/vnd.openxmlformats-officedocument.drawingml.diagramData+xml"/>
  <Override PartName="/ppt/diagrams/layout116.xml" ContentType="application/vnd.openxmlformats-officedocument.drawingml.diagramLayout+xml"/>
  <Override PartName="/ppt/slides/slide41.xml" ContentType="application/vnd.openxmlformats-officedocument.presentationml.slide+xml"/>
  <Override PartName="/ppt/diagrams/layout77.xml" ContentType="application/vnd.openxmlformats-officedocument.drawingml.diagramLayout+xml"/>
  <Override PartName="/ppt/slides/slide149.xml" ContentType="application/vnd.openxmlformats-officedocument.presentationml.slide+xml"/>
  <Override PartName="/ppt/diagrams/quickStyle44.xml" ContentType="application/vnd.openxmlformats-officedocument.drawingml.diagramStyle+xml"/>
  <Override PartName="/ppt/diagrams/drawing45.xml" ContentType="application/vnd.ms-office.drawingml.diagramDrawing+xml"/>
  <Override PartName="/ppt/diagrams/colors87.xml" ContentType="application/vnd.openxmlformats-officedocument.drawingml.diagramColors+xml"/>
  <Override PartName="/ppt/diagrams/colors109.xml" ContentType="application/vnd.openxmlformats-officedocument.drawingml.diagramColors+xml"/>
  <Override PartName="/ppt/diagrams/drawing70.xml" ContentType="application/vnd.ms-office.drawingml.diagramDrawing+xml"/>
  <Override PartName="/ppt/slides/slide174.xml" ContentType="application/vnd.openxmlformats-officedocument.presentationml.slide+xml"/>
  <Override PartName="/ppt/diagrams/colors18.xml" ContentType="application/vnd.openxmlformats-officedocument.drawingml.diagramColors+xml"/>
  <Override PartName="/ppt/diagrams/layout33.xml" ContentType="application/vnd.openxmlformats-officedocument.drawingml.diagramLayout+xml"/>
  <Override PartName="/ppt/diagrams/quickStyle115.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diagrams/colors43.xml" ContentType="application/vnd.openxmlformats-officedocument.drawingml.diagramColors+xml"/>
  <Override PartName="/ppt/diagrams/data56.xml" ContentType="application/vnd.openxmlformats-officedocument.drawingml.diagramData+xml"/>
  <Override PartName="/ppt/diagrams/data107.xml" ContentType="application/vnd.openxmlformats-officedocument.drawingml.diagramData+xml"/>
  <Override PartName="/ppt/theme/themeOverride33.xml" ContentType="application/vnd.openxmlformats-officedocument.themeOverr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diagrams/data81.xml" ContentType="application/vnd.openxmlformats-officedocument.drawingml.diagramData+xml"/>
  <Override PartName="/ppt/slides/slide130.xml" ContentType="application/vnd.openxmlformats-officedocument.presentationml.slide+xml"/>
  <Override PartName="/ppt/diagrams/drawing122.xml" ContentType="application/vnd.ms-office.drawingml.diagramDrawing+xml"/>
  <Override PartName="/ppt/slides/slide82.xml" ContentType="application/vnd.openxmlformats-officedocument.presentationml.slide+xml"/>
  <Override PartName="/ppt/slides/slide206.xml" ContentType="application/vnd.openxmlformats-officedocument.presentationml.slide+xml"/>
  <Override PartName="/ppt/diagrams/data12.xml" ContentType="application/vnd.openxmlformats-officedocument.drawingml.diagramData+xml"/>
  <Override PartName="/ppt/diagrams/quickStyle85.xml" ContentType="application/vnd.openxmlformats-officedocument.drawingml.diagramStyle+xml"/>
  <Override PartName="/ppt/diagrams/drawing86.xml" ContentType="application/vnd.ms-office.drawingml.diagramDrawing+xml"/>
  <Override PartName="/ppt/slides/slide13.xml" ContentType="application/vnd.openxmlformats-officedocument.presentationml.slide+xml"/>
  <Override PartName="/ppt/diagrams/quickStyle16.xml" ContentType="application/vnd.openxmlformats-officedocument.drawingml.diagramStyle+xml"/>
  <Override PartName="/ppt/diagrams/drawing17.xml" ContentType="application/vnd.ms-office.drawingml.diagramDrawing+xml"/>
  <Override PartName="/ppt/diagrams/layout49.xml" ContentType="application/vnd.openxmlformats-officedocument.drawingml.diagramLayout+xml"/>
  <Override PartName="/ppt/diagrams/layout113.xml" ContentType="application/vnd.openxmlformats-officedocument.drawingml.diagramLayout+xml"/>
  <Override PartName="/ppt/slideLayouts/slideLayout12.xml" ContentType="application/vnd.openxmlformats-officedocument.presentationml.slideLayout+xml"/>
  <Override PartName="/ppt/diagrams/colors59.xml" ContentType="application/vnd.openxmlformats-officedocument.drawingml.diagramColors+xml"/>
  <Override PartName="/ppt/diagrams/layout74.xml" ContentType="application/vnd.openxmlformats-officedocument.drawingml.diagramLayout+xml"/>
  <Override PartName="/ppt/theme/themeOverride49.xml" ContentType="application/vnd.openxmlformats-officedocument.themeOverride+xml"/>
  <Override PartName="/ppt/diagrams/quickStyle41.xml" ContentType="application/vnd.openxmlformats-officedocument.drawingml.diagramStyle+xml"/>
  <Override PartName="/ppt/diagrams/drawing42.xml" ContentType="application/vnd.ms-office.drawingml.diagramDrawing+xml"/>
  <Override PartName="/ppt/diagrams/colors84.xml" ContentType="application/vnd.openxmlformats-officedocument.drawingml.diagramColors+xml"/>
  <Override PartName="/ppt/diagrams/data97.xml" ContentType="application/vnd.openxmlformats-officedocument.drawingml.diagramData+xml"/>
  <Override PartName="/ppt/slides/slide98.xml" ContentType="application/vnd.openxmlformats-officedocument.presentationml.slide+xml"/>
  <Override PartName="/ppt/slides/slide146.xml" ContentType="application/vnd.openxmlformats-officedocument.presentationml.slide+xml"/>
  <Override PartName="/ppt/diagrams/colors106.xml" ContentType="application/vnd.openxmlformats-officedocument.drawingml.diagramColors+xml"/>
  <Override PartName="/ppt/slides/slide171.xml" ContentType="application/vnd.openxmlformats-officedocument.presentationml.slide+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diagrams/quickStyle112.xml" ContentType="application/vnd.openxmlformats-officedocument.drawingml.diagramStyle+xml"/>
  <Override PartName="/ppt/slides/slide29.xml" ContentType="application/vnd.openxmlformats-officedocument.presentationml.slide+xml"/>
  <Override PartName="/ppt/diagrams/data53.xml" ContentType="application/vnd.openxmlformats-officedocument.drawingml.diagramData+xml"/>
  <Override PartName="/ppt/diagrams/data104.xml" ContentType="application/vnd.openxmlformats-officedocument.drawingml.diagramData+xml"/>
  <Override PartName="/ppt/theme/themeOverride30.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2" r:id="rId2"/>
  </p:sldMasterIdLst>
  <p:notesMasterIdLst>
    <p:notesMasterId r:id="rId228"/>
  </p:notesMasterIdLst>
  <p:sldIdLst>
    <p:sldId id="262" r:id="rId3"/>
    <p:sldId id="400" r:id="rId4"/>
    <p:sldId id="257" r:id="rId5"/>
    <p:sldId id="401" r:id="rId6"/>
    <p:sldId id="259" r:id="rId7"/>
    <p:sldId id="266" r:id="rId8"/>
    <p:sldId id="268" r:id="rId9"/>
    <p:sldId id="269" r:id="rId10"/>
    <p:sldId id="270" r:id="rId11"/>
    <p:sldId id="272" r:id="rId12"/>
    <p:sldId id="273" r:id="rId13"/>
    <p:sldId id="275" r:id="rId14"/>
    <p:sldId id="276" r:id="rId15"/>
    <p:sldId id="277" r:id="rId16"/>
    <p:sldId id="278" r:id="rId17"/>
    <p:sldId id="280" r:id="rId18"/>
    <p:sldId id="281" r:id="rId19"/>
    <p:sldId id="282" r:id="rId20"/>
    <p:sldId id="283" r:id="rId21"/>
    <p:sldId id="286" r:id="rId22"/>
    <p:sldId id="284"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402" r:id="rId49"/>
    <p:sldId id="312" r:id="rId50"/>
    <p:sldId id="313" r:id="rId51"/>
    <p:sldId id="314" r:id="rId52"/>
    <p:sldId id="483" r:id="rId53"/>
    <p:sldId id="315" r:id="rId54"/>
    <p:sldId id="316" r:id="rId55"/>
    <p:sldId id="484" r:id="rId56"/>
    <p:sldId id="485" r:id="rId57"/>
    <p:sldId id="486" r:id="rId58"/>
    <p:sldId id="487"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403" r:id="rId116"/>
    <p:sldId id="375" r:id="rId117"/>
    <p:sldId id="376" r:id="rId118"/>
    <p:sldId id="377" r:id="rId119"/>
    <p:sldId id="378" r:id="rId120"/>
    <p:sldId id="379" r:id="rId121"/>
    <p:sldId id="380" r:id="rId122"/>
    <p:sldId id="381" r:id="rId123"/>
    <p:sldId id="382" r:id="rId124"/>
    <p:sldId id="383" r:id="rId125"/>
    <p:sldId id="384" r:id="rId126"/>
    <p:sldId id="385" r:id="rId127"/>
    <p:sldId id="386" r:id="rId128"/>
    <p:sldId id="387" r:id="rId129"/>
    <p:sldId id="388" r:id="rId130"/>
    <p:sldId id="389" r:id="rId131"/>
    <p:sldId id="390" r:id="rId132"/>
    <p:sldId id="391" r:id="rId133"/>
    <p:sldId id="392" r:id="rId134"/>
    <p:sldId id="393" r:id="rId135"/>
    <p:sldId id="394" r:id="rId136"/>
    <p:sldId id="395" r:id="rId137"/>
    <p:sldId id="396" r:id="rId138"/>
    <p:sldId id="397" r:id="rId139"/>
    <p:sldId id="398" r:id="rId140"/>
    <p:sldId id="260" r:id="rId141"/>
    <p:sldId id="263" r:id="rId142"/>
    <p:sldId id="271" r:id="rId143"/>
    <p:sldId id="267" r:id="rId144"/>
    <p:sldId id="274" r:id="rId145"/>
    <p:sldId id="285" r:id="rId146"/>
    <p:sldId id="279" r:id="rId147"/>
    <p:sldId id="404" r:id="rId148"/>
    <p:sldId id="405" r:id="rId149"/>
    <p:sldId id="406" r:id="rId150"/>
    <p:sldId id="407" r:id="rId151"/>
    <p:sldId id="408" r:id="rId152"/>
    <p:sldId id="409" r:id="rId153"/>
    <p:sldId id="410" r:id="rId154"/>
    <p:sldId id="411" r:id="rId155"/>
    <p:sldId id="412" r:id="rId156"/>
    <p:sldId id="413" r:id="rId157"/>
    <p:sldId id="414" r:id="rId158"/>
    <p:sldId id="415" r:id="rId159"/>
    <p:sldId id="416" r:id="rId160"/>
    <p:sldId id="417" r:id="rId161"/>
    <p:sldId id="418" r:id="rId162"/>
    <p:sldId id="419" r:id="rId163"/>
    <p:sldId id="420" r:id="rId164"/>
    <p:sldId id="421" r:id="rId165"/>
    <p:sldId id="422" r:id="rId166"/>
    <p:sldId id="423" r:id="rId167"/>
    <p:sldId id="424" r:id="rId168"/>
    <p:sldId id="425" r:id="rId169"/>
    <p:sldId id="426" r:id="rId170"/>
    <p:sldId id="427" r:id="rId171"/>
    <p:sldId id="428" r:id="rId172"/>
    <p:sldId id="429" r:id="rId173"/>
    <p:sldId id="430" r:id="rId174"/>
    <p:sldId id="431" r:id="rId175"/>
    <p:sldId id="432" r:id="rId176"/>
    <p:sldId id="433" r:id="rId177"/>
    <p:sldId id="434" r:id="rId178"/>
    <p:sldId id="435" r:id="rId179"/>
    <p:sldId id="436" r:id="rId180"/>
    <p:sldId id="437" r:id="rId181"/>
    <p:sldId id="438" r:id="rId182"/>
    <p:sldId id="439" r:id="rId183"/>
    <p:sldId id="440" r:id="rId184"/>
    <p:sldId id="441" r:id="rId185"/>
    <p:sldId id="442" r:id="rId186"/>
    <p:sldId id="443" r:id="rId187"/>
    <p:sldId id="444" r:id="rId188"/>
    <p:sldId id="445" r:id="rId189"/>
    <p:sldId id="446" r:id="rId190"/>
    <p:sldId id="447" r:id="rId191"/>
    <p:sldId id="448" r:id="rId192"/>
    <p:sldId id="449" r:id="rId193"/>
    <p:sldId id="450" r:id="rId194"/>
    <p:sldId id="451" r:id="rId195"/>
    <p:sldId id="452" r:id="rId196"/>
    <p:sldId id="453" r:id="rId197"/>
    <p:sldId id="454" r:id="rId198"/>
    <p:sldId id="455" r:id="rId199"/>
    <p:sldId id="456" r:id="rId200"/>
    <p:sldId id="457" r:id="rId201"/>
    <p:sldId id="458" r:id="rId202"/>
    <p:sldId id="459" r:id="rId203"/>
    <p:sldId id="460" r:id="rId204"/>
    <p:sldId id="461" r:id="rId205"/>
    <p:sldId id="462" r:id="rId206"/>
    <p:sldId id="463" r:id="rId207"/>
    <p:sldId id="464" r:id="rId208"/>
    <p:sldId id="465" r:id="rId209"/>
    <p:sldId id="466" r:id="rId210"/>
    <p:sldId id="467" r:id="rId211"/>
    <p:sldId id="468" r:id="rId212"/>
    <p:sldId id="469" r:id="rId213"/>
    <p:sldId id="470" r:id="rId214"/>
    <p:sldId id="471" r:id="rId215"/>
    <p:sldId id="472" r:id="rId216"/>
    <p:sldId id="473" r:id="rId217"/>
    <p:sldId id="474" r:id="rId218"/>
    <p:sldId id="475" r:id="rId219"/>
    <p:sldId id="476" r:id="rId220"/>
    <p:sldId id="477" r:id="rId221"/>
    <p:sldId id="478" r:id="rId222"/>
    <p:sldId id="479" r:id="rId223"/>
    <p:sldId id="480" r:id="rId224"/>
    <p:sldId id="481" r:id="rId225"/>
    <p:sldId id="482" r:id="rId226"/>
    <p:sldId id="399" r:id="rId2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FFCC"/>
    <a:srgbClr val="FFFF99"/>
    <a:srgbClr val="F6C6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62" autoAdjust="0"/>
    <p:restoredTop sz="94660"/>
  </p:normalViewPr>
  <p:slideViewPr>
    <p:cSldViewPr>
      <p:cViewPr varScale="1">
        <p:scale>
          <a:sx n="78" d="100"/>
          <a:sy n="78" d="100"/>
        </p:scale>
        <p:origin x="-10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6" Type="http://schemas.openxmlformats.org/officeDocument/2006/relationships/slide" Target="slides/slide204.xml"/><Relationship Id="rId227" Type="http://schemas.openxmlformats.org/officeDocument/2006/relationships/slide" Target="slides/slide225.xml"/><Relationship Id="rId201" Type="http://schemas.openxmlformats.org/officeDocument/2006/relationships/slide" Target="slides/slide199.xml"/><Relationship Id="rId222" Type="http://schemas.openxmlformats.org/officeDocument/2006/relationships/slide" Target="slides/slide220.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217" Type="http://schemas.openxmlformats.org/officeDocument/2006/relationships/slide" Target="slides/slide215.xml"/><Relationship Id="rId1" Type="http://schemas.openxmlformats.org/officeDocument/2006/relationships/slideMaster" Target="slideMasters/slideMaster1.xml"/><Relationship Id="rId6" Type="http://schemas.openxmlformats.org/officeDocument/2006/relationships/slide" Target="slides/slide4.xml"/><Relationship Id="rId212" Type="http://schemas.openxmlformats.org/officeDocument/2006/relationships/slide" Target="slides/slide210.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presProps" Target="presProps.xml"/><Relationship Id="rId19" Type="http://schemas.openxmlformats.org/officeDocument/2006/relationships/slide" Target="slides/slide17.xml"/><Relationship Id="rId224" Type="http://schemas.openxmlformats.org/officeDocument/2006/relationships/slide" Target="slides/slide222.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231" Type="http://schemas.openxmlformats.org/officeDocument/2006/relationships/theme" Target="theme/theme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64B71F-6822-46FA-9E3A-B5EDE0251D05}" type="doc">
      <dgm:prSet loTypeId="urn:microsoft.com/office/officeart/2005/8/layout/hierarchy2" loCatId="hierarchy" qsTypeId="urn:microsoft.com/office/officeart/2005/8/quickstyle/3d1" qsCatId="3D" csTypeId="urn:microsoft.com/office/officeart/2005/8/colors/accent0_3" csCatId="mainScheme" phldr="1"/>
      <dgm:spPr/>
      <dgm:t>
        <a:bodyPr/>
        <a:lstStyle/>
        <a:p>
          <a:pPr rtl="1"/>
          <a:endParaRPr lang="fa-IR"/>
        </a:p>
      </dgm:t>
    </dgm:pt>
    <dgm:pt modelId="{EF633169-1E0D-4A49-BDE0-4F4966494450}">
      <dgm:prSet phldrT="[Text]" custT="1"/>
      <dgm:spPr/>
      <dgm:t>
        <a:bodyPr/>
        <a:lstStyle/>
        <a:p>
          <a:pPr rtl="1"/>
          <a:r>
            <a:rPr lang="fa-IR" sz="2000" b="1" dirty="0" smtClean="0">
              <a:cs typeface="2  Yagut" pitchFamily="2" charset="-78"/>
            </a:rPr>
            <a:t>اسم </a:t>
          </a:r>
          <a:endParaRPr lang="fa-IR" sz="2000" b="1" dirty="0">
            <a:cs typeface="2  Yagut" pitchFamily="2" charset="-78"/>
          </a:endParaRPr>
        </a:p>
      </dgm:t>
    </dgm:pt>
    <dgm:pt modelId="{6F7B30E7-1380-427E-9EA9-DC859409E58B}" type="parTrans" cxnId="{A5F01246-9DEA-4D74-86DF-A2AF16528334}">
      <dgm:prSet/>
      <dgm:spPr/>
      <dgm:t>
        <a:bodyPr/>
        <a:lstStyle/>
        <a:p>
          <a:pPr rtl="1"/>
          <a:endParaRPr lang="fa-IR" sz="2000" b="1">
            <a:cs typeface="2  Yagut" pitchFamily="2" charset="-78"/>
          </a:endParaRPr>
        </a:p>
      </dgm:t>
    </dgm:pt>
    <dgm:pt modelId="{6C229FAB-5A29-4C22-977F-72875257AA05}" type="sibTrans" cxnId="{A5F01246-9DEA-4D74-86DF-A2AF16528334}">
      <dgm:prSet/>
      <dgm:spPr/>
      <dgm:t>
        <a:bodyPr/>
        <a:lstStyle/>
        <a:p>
          <a:pPr rtl="1"/>
          <a:endParaRPr lang="fa-IR" sz="2000" b="1">
            <a:cs typeface="2  Yagut" pitchFamily="2" charset="-78"/>
          </a:endParaRPr>
        </a:p>
      </dgm:t>
    </dgm:pt>
    <dgm:pt modelId="{6ECDE2A0-1E9E-46B3-AFC8-D14FA5F70A14}">
      <dgm:prSet phldrT="[Text]" custT="1"/>
      <dgm:spPr/>
      <dgm:t>
        <a:bodyPr/>
        <a:lstStyle/>
        <a:p>
          <a:pPr rtl="1"/>
          <a:r>
            <a:rPr lang="fa-IR" sz="2000" b="1" dirty="0" smtClean="0">
              <a:cs typeface="2  Yagut" pitchFamily="2" charset="-78"/>
            </a:rPr>
            <a:t>مبني: اسمي كه به حروف شباهتي داشته باشد.</a:t>
          </a:r>
          <a:endParaRPr lang="fa-IR" sz="2000" b="1" dirty="0">
            <a:cs typeface="2  Yagut" pitchFamily="2" charset="-78"/>
          </a:endParaRPr>
        </a:p>
      </dgm:t>
    </dgm:pt>
    <dgm:pt modelId="{FA928A50-D159-4AC3-8C01-9245B89C37D3}" type="parTrans" cxnId="{3F5F200B-8470-433B-92E7-DB0A710C2FFC}">
      <dgm:prSet custT="1"/>
      <dgm:spPr/>
      <dgm:t>
        <a:bodyPr/>
        <a:lstStyle/>
        <a:p>
          <a:pPr rtl="1"/>
          <a:endParaRPr lang="fa-IR" sz="2000" b="1">
            <a:cs typeface="2  Yagut" pitchFamily="2" charset="-78"/>
          </a:endParaRPr>
        </a:p>
      </dgm:t>
    </dgm:pt>
    <dgm:pt modelId="{BF91142B-96E0-40E1-BB51-282AC31AC717}" type="sibTrans" cxnId="{3F5F200B-8470-433B-92E7-DB0A710C2FFC}">
      <dgm:prSet/>
      <dgm:spPr/>
      <dgm:t>
        <a:bodyPr/>
        <a:lstStyle/>
        <a:p>
          <a:pPr rtl="1"/>
          <a:endParaRPr lang="fa-IR" sz="2000" b="1">
            <a:cs typeface="2  Yagut" pitchFamily="2" charset="-78"/>
          </a:endParaRPr>
        </a:p>
      </dgm:t>
    </dgm:pt>
    <dgm:pt modelId="{8E0C3AAD-0C69-4655-AB7E-7D3F0019F6D9}">
      <dgm:prSet custT="1"/>
      <dgm:spPr/>
      <dgm:t>
        <a:bodyPr/>
        <a:lstStyle/>
        <a:p>
          <a:pPr rtl="1"/>
          <a:r>
            <a:rPr lang="fa-IR" sz="2000" b="1" dirty="0" smtClean="0">
              <a:cs typeface="2  Yagut" pitchFamily="2" charset="-78"/>
            </a:rPr>
            <a:t>معرب: اسمي كه مبني نباشد.</a:t>
          </a:r>
          <a:endParaRPr lang="fa-IR" sz="2000" b="1" dirty="0">
            <a:cs typeface="2  Yagut" pitchFamily="2" charset="-78"/>
          </a:endParaRPr>
        </a:p>
      </dgm:t>
    </dgm:pt>
    <dgm:pt modelId="{5D45774C-E1E9-456E-B3AF-678B402907BF}" type="parTrans" cxnId="{8A3974C0-D4DC-47BB-B11A-8AF637BBD6C0}">
      <dgm:prSet custT="1"/>
      <dgm:spPr/>
      <dgm:t>
        <a:bodyPr/>
        <a:lstStyle/>
        <a:p>
          <a:pPr rtl="1"/>
          <a:endParaRPr lang="fa-IR" sz="2000" b="1">
            <a:cs typeface="2  Yagut" pitchFamily="2" charset="-78"/>
          </a:endParaRPr>
        </a:p>
      </dgm:t>
    </dgm:pt>
    <dgm:pt modelId="{6FDDC7A1-7BE7-4602-ABB3-DCF6A8F0AFA0}" type="sibTrans" cxnId="{8A3974C0-D4DC-47BB-B11A-8AF637BBD6C0}">
      <dgm:prSet/>
      <dgm:spPr/>
      <dgm:t>
        <a:bodyPr/>
        <a:lstStyle/>
        <a:p>
          <a:pPr rtl="1"/>
          <a:endParaRPr lang="fa-IR" sz="2000" b="1">
            <a:cs typeface="2  Yagut" pitchFamily="2" charset="-78"/>
          </a:endParaRPr>
        </a:p>
      </dgm:t>
    </dgm:pt>
    <dgm:pt modelId="{D4A5113F-CC7A-4E50-9945-16D94484558A}">
      <dgm:prSet custT="1"/>
      <dgm:spPr/>
      <dgm:t>
        <a:bodyPr/>
        <a:lstStyle/>
        <a:p>
          <a:pPr rtl="1"/>
          <a:r>
            <a:rPr lang="fa-IR" sz="2000" b="1" dirty="0" smtClean="0">
              <a:cs typeface="2  Yagut" pitchFamily="2" charset="-78"/>
            </a:rPr>
            <a:t>انواع:</a:t>
          </a:r>
          <a:endParaRPr lang="fa-IR" sz="2000" b="1" dirty="0">
            <a:cs typeface="2  Yagut" pitchFamily="2" charset="-78"/>
          </a:endParaRPr>
        </a:p>
      </dgm:t>
    </dgm:pt>
    <dgm:pt modelId="{BB4B7FCD-9BF3-4705-8171-694770F43EDA}" type="parTrans" cxnId="{7D6E6F8A-2FD4-44B4-9AAA-740035CAAA70}">
      <dgm:prSet custT="1"/>
      <dgm:spPr/>
      <dgm:t>
        <a:bodyPr/>
        <a:lstStyle/>
        <a:p>
          <a:pPr rtl="1"/>
          <a:endParaRPr lang="fa-IR" sz="2000" b="1">
            <a:cs typeface="2  Yagut" pitchFamily="2" charset="-78"/>
          </a:endParaRPr>
        </a:p>
      </dgm:t>
    </dgm:pt>
    <dgm:pt modelId="{CA8D287A-FD8F-49BB-924C-231BDC244166}" type="sibTrans" cxnId="{7D6E6F8A-2FD4-44B4-9AAA-740035CAAA70}">
      <dgm:prSet/>
      <dgm:spPr/>
      <dgm:t>
        <a:bodyPr/>
        <a:lstStyle/>
        <a:p>
          <a:pPr rtl="1"/>
          <a:endParaRPr lang="fa-IR" sz="2000" b="1">
            <a:cs typeface="2  Yagut" pitchFamily="2" charset="-78"/>
          </a:endParaRPr>
        </a:p>
      </dgm:t>
    </dgm:pt>
    <dgm:pt modelId="{BDA001A0-3C5D-4AC0-AA01-9823C44DDA76}">
      <dgm:prSet custT="1"/>
      <dgm:spPr/>
      <dgm:t>
        <a:bodyPr/>
        <a:lstStyle/>
        <a:p>
          <a:pPr rtl="1"/>
          <a:r>
            <a:rPr lang="fa-IR" sz="2000" b="1" dirty="0" smtClean="0">
              <a:cs typeface="2  Yagut" pitchFamily="2" charset="-78"/>
            </a:rPr>
            <a:t>ما يرد مرفوعاً لا غير</a:t>
          </a:r>
          <a:endParaRPr lang="fa-IR" sz="2000" b="1" dirty="0">
            <a:cs typeface="2  Yagut" pitchFamily="2" charset="-78"/>
          </a:endParaRPr>
        </a:p>
      </dgm:t>
    </dgm:pt>
    <dgm:pt modelId="{16BF07B1-B9C1-4A5F-AA78-980D2C601B6B}" type="parTrans" cxnId="{52EDFF08-99FC-4DE0-9A5D-C03E01A4A8A5}">
      <dgm:prSet custT="1"/>
      <dgm:spPr/>
      <dgm:t>
        <a:bodyPr/>
        <a:lstStyle/>
        <a:p>
          <a:pPr rtl="1"/>
          <a:endParaRPr lang="fa-IR" sz="2000" b="1">
            <a:cs typeface="2  Yagut" pitchFamily="2" charset="-78"/>
          </a:endParaRPr>
        </a:p>
      </dgm:t>
    </dgm:pt>
    <dgm:pt modelId="{18C8305D-81DC-4C7B-827D-C5B5BA4927A0}" type="sibTrans" cxnId="{52EDFF08-99FC-4DE0-9A5D-C03E01A4A8A5}">
      <dgm:prSet/>
      <dgm:spPr/>
      <dgm:t>
        <a:bodyPr/>
        <a:lstStyle/>
        <a:p>
          <a:pPr rtl="1"/>
          <a:endParaRPr lang="fa-IR" sz="2000" b="1">
            <a:cs typeface="2  Yagut" pitchFamily="2" charset="-78"/>
          </a:endParaRPr>
        </a:p>
      </dgm:t>
    </dgm:pt>
    <dgm:pt modelId="{CA5D720C-1C3A-4BFB-B968-A6CAF5D36D21}">
      <dgm:prSet custT="1"/>
      <dgm:spPr/>
      <dgm:t>
        <a:bodyPr/>
        <a:lstStyle/>
        <a:p>
          <a:pPr rtl="1"/>
          <a:r>
            <a:rPr lang="fa-IR" sz="2000" b="1" dirty="0" smtClean="0">
              <a:cs typeface="2  Yagut" pitchFamily="2" charset="-78"/>
            </a:rPr>
            <a:t>ما يرد منصوباً لاغير</a:t>
          </a:r>
        </a:p>
      </dgm:t>
    </dgm:pt>
    <dgm:pt modelId="{C35316CF-D61C-4BD6-A60E-EA52A97411A6}" type="parTrans" cxnId="{7FFC6A92-BB27-4CCC-9B4E-570DDA33D7C9}">
      <dgm:prSet/>
      <dgm:spPr/>
      <dgm:t>
        <a:bodyPr/>
        <a:lstStyle/>
        <a:p>
          <a:pPr rtl="1"/>
          <a:endParaRPr lang="fa-IR"/>
        </a:p>
      </dgm:t>
    </dgm:pt>
    <dgm:pt modelId="{6D10D951-207A-413F-93BF-9C4D2193F8AA}" type="sibTrans" cxnId="{7FFC6A92-BB27-4CCC-9B4E-570DDA33D7C9}">
      <dgm:prSet/>
      <dgm:spPr/>
      <dgm:t>
        <a:bodyPr/>
        <a:lstStyle/>
        <a:p>
          <a:pPr rtl="1"/>
          <a:endParaRPr lang="fa-IR"/>
        </a:p>
      </dgm:t>
    </dgm:pt>
    <dgm:pt modelId="{FC89D040-BCD6-4E3E-9826-CD238FAADEEE}">
      <dgm:prSet custT="1"/>
      <dgm:spPr/>
      <dgm:t>
        <a:bodyPr/>
        <a:lstStyle/>
        <a:p>
          <a:pPr rtl="1"/>
          <a:r>
            <a:rPr lang="fa-IR" sz="2000" b="1" dirty="0" smtClean="0">
              <a:cs typeface="2  Yagut" pitchFamily="2" charset="-78"/>
            </a:rPr>
            <a:t>ما يرد مجروراً لاغير</a:t>
          </a:r>
        </a:p>
      </dgm:t>
    </dgm:pt>
    <dgm:pt modelId="{A8A73CC9-972B-4935-A3B9-94A12C394983}" type="parTrans" cxnId="{738015C1-70A5-48DD-8304-06F457CDBFC1}">
      <dgm:prSet/>
      <dgm:spPr/>
      <dgm:t>
        <a:bodyPr/>
        <a:lstStyle/>
        <a:p>
          <a:pPr rtl="1"/>
          <a:endParaRPr lang="fa-IR"/>
        </a:p>
      </dgm:t>
    </dgm:pt>
    <dgm:pt modelId="{C49E579E-05A0-45FC-BEA2-DCA148274729}" type="sibTrans" cxnId="{738015C1-70A5-48DD-8304-06F457CDBFC1}">
      <dgm:prSet/>
      <dgm:spPr/>
      <dgm:t>
        <a:bodyPr/>
        <a:lstStyle/>
        <a:p>
          <a:pPr rtl="1"/>
          <a:endParaRPr lang="fa-IR"/>
        </a:p>
      </dgm:t>
    </dgm:pt>
    <dgm:pt modelId="{26B2C77C-8E01-4351-96BC-A1E7F21994BD}">
      <dgm:prSet custT="1"/>
      <dgm:spPr/>
      <dgm:t>
        <a:bodyPr/>
        <a:lstStyle/>
        <a:p>
          <a:pPr rtl="1"/>
          <a:r>
            <a:rPr lang="fa-IR" sz="2000" b="1" dirty="0" smtClean="0">
              <a:cs typeface="2  Yagut" pitchFamily="2" charset="-78"/>
            </a:rPr>
            <a:t>ما يرد منصوباً و غير منصوب</a:t>
          </a:r>
        </a:p>
      </dgm:t>
    </dgm:pt>
    <dgm:pt modelId="{95B2C74C-F56D-4A7B-B713-A9F170263EB2}" type="parTrans" cxnId="{F62F36BF-E883-422E-833F-634F72C2B2E1}">
      <dgm:prSet/>
      <dgm:spPr/>
      <dgm:t>
        <a:bodyPr/>
        <a:lstStyle/>
        <a:p>
          <a:pPr rtl="1"/>
          <a:endParaRPr lang="fa-IR"/>
        </a:p>
      </dgm:t>
    </dgm:pt>
    <dgm:pt modelId="{937E9905-46D3-48EA-B6C5-A0AD3D558AA4}" type="sibTrans" cxnId="{F62F36BF-E883-422E-833F-634F72C2B2E1}">
      <dgm:prSet/>
      <dgm:spPr/>
      <dgm:t>
        <a:bodyPr/>
        <a:lstStyle/>
        <a:p>
          <a:pPr rtl="1"/>
          <a:endParaRPr lang="fa-IR"/>
        </a:p>
      </dgm:t>
    </dgm:pt>
    <dgm:pt modelId="{E211685F-582D-474A-ACBE-CEE60A9DFA2C}" type="pres">
      <dgm:prSet presAssocID="{6564B71F-6822-46FA-9E3A-B5EDE0251D05}" presName="diagram" presStyleCnt="0">
        <dgm:presLayoutVars>
          <dgm:chPref val="1"/>
          <dgm:dir val="rev"/>
          <dgm:animOne val="branch"/>
          <dgm:animLvl val="lvl"/>
          <dgm:resizeHandles val="exact"/>
        </dgm:presLayoutVars>
      </dgm:prSet>
      <dgm:spPr/>
      <dgm:t>
        <a:bodyPr/>
        <a:lstStyle/>
        <a:p>
          <a:pPr rtl="1"/>
          <a:endParaRPr lang="fa-IR"/>
        </a:p>
      </dgm:t>
    </dgm:pt>
    <dgm:pt modelId="{A0905A40-D8D4-4038-8056-3936B46E5816}" type="pres">
      <dgm:prSet presAssocID="{EF633169-1E0D-4A49-BDE0-4F4966494450}" presName="root1" presStyleCnt="0"/>
      <dgm:spPr/>
      <dgm:t>
        <a:bodyPr/>
        <a:lstStyle/>
        <a:p>
          <a:endParaRPr lang="en-US"/>
        </a:p>
      </dgm:t>
    </dgm:pt>
    <dgm:pt modelId="{109B6407-9B7F-40EE-A0BB-D7EAF4E65077}" type="pres">
      <dgm:prSet presAssocID="{EF633169-1E0D-4A49-BDE0-4F4966494450}" presName="LevelOneTextNode" presStyleLbl="node0" presStyleIdx="0" presStyleCnt="1" custScaleX="37736" custScaleY="50266" custLinFactNeighborX="34401" custLinFactNeighborY="12445">
        <dgm:presLayoutVars>
          <dgm:chPref val="3"/>
        </dgm:presLayoutVars>
      </dgm:prSet>
      <dgm:spPr/>
      <dgm:t>
        <a:bodyPr/>
        <a:lstStyle/>
        <a:p>
          <a:pPr rtl="1"/>
          <a:endParaRPr lang="fa-IR"/>
        </a:p>
      </dgm:t>
    </dgm:pt>
    <dgm:pt modelId="{01CD08D9-6842-49AB-911D-72961D965484}" type="pres">
      <dgm:prSet presAssocID="{EF633169-1E0D-4A49-BDE0-4F4966494450}" presName="level2hierChild" presStyleCnt="0"/>
      <dgm:spPr/>
      <dgm:t>
        <a:bodyPr/>
        <a:lstStyle/>
        <a:p>
          <a:endParaRPr lang="en-US"/>
        </a:p>
      </dgm:t>
    </dgm:pt>
    <dgm:pt modelId="{3BB8EE59-1ABD-4508-B9C0-374A47B0EB4E}" type="pres">
      <dgm:prSet presAssocID="{FA928A50-D159-4AC3-8C01-9245B89C37D3}" presName="conn2-1" presStyleLbl="parChTrans1D2" presStyleIdx="0" presStyleCnt="2"/>
      <dgm:spPr/>
      <dgm:t>
        <a:bodyPr/>
        <a:lstStyle/>
        <a:p>
          <a:pPr rtl="1"/>
          <a:endParaRPr lang="fa-IR"/>
        </a:p>
      </dgm:t>
    </dgm:pt>
    <dgm:pt modelId="{AD839E29-1644-4889-8ECC-C5A080062E74}" type="pres">
      <dgm:prSet presAssocID="{FA928A50-D159-4AC3-8C01-9245B89C37D3}" presName="connTx" presStyleLbl="parChTrans1D2" presStyleIdx="0" presStyleCnt="2"/>
      <dgm:spPr/>
      <dgm:t>
        <a:bodyPr/>
        <a:lstStyle/>
        <a:p>
          <a:pPr rtl="1"/>
          <a:endParaRPr lang="fa-IR"/>
        </a:p>
      </dgm:t>
    </dgm:pt>
    <dgm:pt modelId="{D1EAC788-B5BF-4638-BD09-2A068CBCF660}" type="pres">
      <dgm:prSet presAssocID="{6ECDE2A0-1E9E-46B3-AFC8-D14FA5F70A14}" presName="root2" presStyleCnt="0"/>
      <dgm:spPr/>
      <dgm:t>
        <a:bodyPr/>
        <a:lstStyle/>
        <a:p>
          <a:endParaRPr lang="en-US"/>
        </a:p>
      </dgm:t>
    </dgm:pt>
    <dgm:pt modelId="{9508C89C-9CE5-4797-A50E-9AD71281B448}" type="pres">
      <dgm:prSet presAssocID="{6ECDE2A0-1E9E-46B3-AFC8-D14FA5F70A14}" presName="LevelTwoTextNode" presStyleLbl="node2" presStyleIdx="0" presStyleCnt="2" custScaleX="183594" custScaleY="73649" custLinFactNeighborX="722" custLinFactNeighborY="-50082">
        <dgm:presLayoutVars>
          <dgm:chPref val="3"/>
        </dgm:presLayoutVars>
      </dgm:prSet>
      <dgm:spPr/>
      <dgm:t>
        <a:bodyPr/>
        <a:lstStyle/>
        <a:p>
          <a:pPr rtl="1"/>
          <a:endParaRPr lang="fa-IR"/>
        </a:p>
      </dgm:t>
    </dgm:pt>
    <dgm:pt modelId="{BF3078DF-514C-4916-9F77-4CD4C9928F50}" type="pres">
      <dgm:prSet presAssocID="{6ECDE2A0-1E9E-46B3-AFC8-D14FA5F70A14}" presName="level3hierChild" presStyleCnt="0"/>
      <dgm:spPr/>
      <dgm:t>
        <a:bodyPr/>
        <a:lstStyle/>
        <a:p>
          <a:endParaRPr lang="en-US"/>
        </a:p>
      </dgm:t>
    </dgm:pt>
    <dgm:pt modelId="{D4ACB332-61E5-4C21-AAA0-3E147C66E73D}" type="pres">
      <dgm:prSet presAssocID="{5D45774C-E1E9-456E-B3AF-678B402907BF}" presName="conn2-1" presStyleLbl="parChTrans1D2" presStyleIdx="1" presStyleCnt="2"/>
      <dgm:spPr/>
      <dgm:t>
        <a:bodyPr/>
        <a:lstStyle/>
        <a:p>
          <a:pPr rtl="1"/>
          <a:endParaRPr lang="fa-IR"/>
        </a:p>
      </dgm:t>
    </dgm:pt>
    <dgm:pt modelId="{3BE0BC42-C618-48AF-9099-FAACAF758FD7}" type="pres">
      <dgm:prSet presAssocID="{5D45774C-E1E9-456E-B3AF-678B402907BF}" presName="connTx" presStyleLbl="parChTrans1D2" presStyleIdx="1" presStyleCnt="2"/>
      <dgm:spPr/>
      <dgm:t>
        <a:bodyPr/>
        <a:lstStyle/>
        <a:p>
          <a:pPr rtl="1"/>
          <a:endParaRPr lang="fa-IR"/>
        </a:p>
      </dgm:t>
    </dgm:pt>
    <dgm:pt modelId="{15F0ABFF-ED32-42C7-83D1-F16A5F473571}" type="pres">
      <dgm:prSet presAssocID="{8E0C3AAD-0C69-4655-AB7E-7D3F0019F6D9}" presName="root2" presStyleCnt="0"/>
      <dgm:spPr/>
      <dgm:t>
        <a:bodyPr/>
        <a:lstStyle/>
        <a:p>
          <a:pPr rtl="1"/>
          <a:endParaRPr lang="fa-IR"/>
        </a:p>
      </dgm:t>
    </dgm:pt>
    <dgm:pt modelId="{6990C31D-C653-499F-BCDA-4F56878F5CC6}" type="pres">
      <dgm:prSet presAssocID="{8E0C3AAD-0C69-4655-AB7E-7D3F0019F6D9}" presName="LevelTwoTextNode" presStyleLbl="node2" presStyleIdx="1" presStyleCnt="2" custScaleX="77821" custScaleY="109558" custLinFactNeighborX="3384" custLinFactNeighborY="62138">
        <dgm:presLayoutVars>
          <dgm:chPref val="3"/>
        </dgm:presLayoutVars>
      </dgm:prSet>
      <dgm:spPr/>
      <dgm:t>
        <a:bodyPr/>
        <a:lstStyle/>
        <a:p>
          <a:pPr rtl="1"/>
          <a:endParaRPr lang="fa-IR"/>
        </a:p>
      </dgm:t>
    </dgm:pt>
    <dgm:pt modelId="{3A58996F-1596-4131-A88F-169176E0E245}" type="pres">
      <dgm:prSet presAssocID="{8E0C3AAD-0C69-4655-AB7E-7D3F0019F6D9}" presName="level3hierChild" presStyleCnt="0"/>
      <dgm:spPr/>
      <dgm:t>
        <a:bodyPr/>
        <a:lstStyle/>
        <a:p>
          <a:pPr rtl="1"/>
          <a:endParaRPr lang="fa-IR"/>
        </a:p>
      </dgm:t>
    </dgm:pt>
    <dgm:pt modelId="{51BD1E5F-6943-490D-8CFA-2362BBFC263F}" type="pres">
      <dgm:prSet presAssocID="{BB4B7FCD-9BF3-4705-8171-694770F43EDA}" presName="conn2-1" presStyleLbl="parChTrans1D3" presStyleIdx="0" presStyleCnt="1"/>
      <dgm:spPr/>
      <dgm:t>
        <a:bodyPr/>
        <a:lstStyle/>
        <a:p>
          <a:pPr rtl="1"/>
          <a:endParaRPr lang="fa-IR"/>
        </a:p>
      </dgm:t>
    </dgm:pt>
    <dgm:pt modelId="{8378643C-D784-4F25-971D-DA2F00BE856E}" type="pres">
      <dgm:prSet presAssocID="{BB4B7FCD-9BF3-4705-8171-694770F43EDA}" presName="connTx" presStyleLbl="parChTrans1D3" presStyleIdx="0" presStyleCnt="1"/>
      <dgm:spPr/>
      <dgm:t>
        <a:bodyPr/>
        <a:lstStyle/>
        <a:p>
          <a:pPr rtl="1"/>
          <a:endParaRPr lang="fa-IR"/>
        </a:p>
      </dgm:t>
    </dgm:pt>
    <dgm:pt modelId="{07697B7A-BE1F-403A-A921-10931D555147}" type="pres">
      <dgm:prSet presAssocID="{D4A5113F-CC7A-4E50-9945-16D94484558A}" presName="root2" presStyleCnt="0"/>
      <dgm:spPr/>
      <dgm:t>
        <a:bodyPr/>
        <a:lstStyle/>
        <a:p>
          <a:pPr rtl="1"/>
          <a:endParaRPr lang="fa-IR"/>
        </a:p>
      </dgm:t>
    </dgm:pt>
    <dgm:pt modelId="{C96147D6-5EA9-4B50-9CC6-D75003027CB3}" type="pres">
      <dgm:prSet presAssocID="{D4A5113F-CC7A-4E50-9945-16D94484558A}" presName="LevelTwoTextNode" presStyleLbl="node3" presStyleIdx="0" presStyleCnt="1" custScaleX="35600" custScaleY="35600" custLinFactNeighborX="16064" custLinFactNeighborY="62168">
        <dgm:presLayoutVars>
          <dgm:chPref val="3"/>
        </dgm:presLayoutVars>
      </dgm:prSet>
      <dgm:spPr/>
      <dgm:t>
        <a:bodyPr/>
        <a:lstStyle/>
        <a:p>
          <a:pPr rtl="1"/>
          <a:endParaRPr lang="fa-IR"/>
        </a:p>
      </dgm:t>
    </dgm:pt>
    <dgm:pt modelId="{5C8FA938-9730-4A4D-BB91-19EEEE871B7D}" type="pres">
      <dgm:prSet presAssocID="{D4A5113F-CC7A-4E50-9945-16D94484558A}" presName="level3hierChild" presStyleCnt="0"/>
      <dgm:spPr/>
      <dgm:t>
        <a:bodyPr/>
        <a:lstStyle/>
        <a:p>
          <a:pPr rtl="1"/>
          <a:endParaRPr lang="fa-IR"/>
        </a:p>
      </dgm:t>
    </dgm:pt>
    <dgm:pt modelId="{CDD5513F-2A7A-40A5-A1AC-0E4900982C15}" type="pres">
      <dgm:prSet presAssocID="{16BF07B1-B9C1-4A5F-AA78-980D2C601B6B}" presName="conn2-1" presStyleLbl="parChTrans1D4" presStyleIdx="0" presStyleCnt="4"/>
      <dgm:spPr/>
      <dgm:t>
        <a:bodyPr/>
        <a:lstStyle/>
        <a:p>
          <a:pPr rtl="1"/>
          <a:endParaRPr lang="fa-IR"/>
        </a:p>
      </dgm:t>
    </dgm:pt>
    <dgm:pt modelId="{B4330160-F12F-47CD-8670-2ECEA926F1A5}" type="pres">
      <dgm:prSet presAssocID="{16BF07B1-B9C1-4A5F-AA78-980D2C601B6B}" presName="connTx" presStyleLbl="parChTrans1D4" presStyleIdx="0" presStyleCnt="4"/>
      <dgm:spPr/>
      <dgm:t>
        <a:bodyPr/>
        <a:lstStyle/>
        <a:p>
          <a:pPr rtl="1"/>
          <a:endParaRPr lang="fa-IR"/>
        </a:p>
      </dgm:t>
    </dgm:pt>
    <dgm:pt modelId="{4C7ADCAE-1181-468A-85E8-003F7178F3D2}" type="pres">
      <dgm:prSet presAssocID="{BDA001A0-3C5D-4AC0-AA01-9823C44DDA76}" presName="root2" presStyleCnt="0"/>
      <dgm:spPr/>
      <dgm:t>
        <a:bodyPr/>
        <a:lstStyle/>
        <a:p>
          <a:pPr rtl="1"/>
          <a:endParaRPr lang="fa-IR"/>
        </a:p>
      </dgm:t>
    </dgm:pt>
    <dgm:pt modelId="{5BD99855-AD80-4442-963F-14393F0BE738}" type="pres">
      <dgm:prSet presAssocID="{BDA001A0-3C5D-4AC0-AA01-9823C44DDA76}" presName="LevelTwoTextNode" presStyleLbl="node4" presStyleIdx="0" presStyleCnt="4" custScaleX="136191" custScaleY="44712" custLinFactNeighborX="35549" custLinFactNeighborY="72555">
        <dgm:presLayoutVars>
          <dgm:chPref val="3"/>
        </dgm:presLayoutVars>
      </dgm:prSet>
      <dgm:spPr/>
      <dgm:t>
        <a:bodyPr/>
        <a:lstStyle/>
        <a:p>
          <a:pPr rtl="1"/>
          <a:endParaRPr lang="fa-IR"/>
        </a:p>
      </dgm:t>
    </dgm:pt>
    <dgm:pt modelId="{F9236B81-CFE9-4CE7-978E-B8F5E21A05F4}" type="pres">
      <dgm:prSet presAssocID="{BDA001A0-3C5D-4AC0-AA01-9823C44DDA76}" presName="level3hierChild" presStyleCnt="0"/>
      <dgm:spPr/>
      <dgm:t>
        <a:bodyPr/>
        <a:lstStyle/>
        <a:p>
          <a:pPr rtl="1"/>
          <a:endParaRPr lang="fa-IR"/>
        </a:p>
      </dgm:t>
    </dgm:pt>
    <dgm:pt modelId="{90FF56F4-EEE0-43CD-A483-A46F117D45F6}" type="pres">
      <dgm:prSet presAssocID="{C35316CF-D61C-4BD6-A60E-EA52A97411A6}" presName="conn2-1" presStyleLbl="parChTrans1D4" presStyleIdx="1" presStyleCnt="4"/>
      <dgm:spPr/>
      <dgm:t>
        <a:bodyPr/>
        <a:lstStyle/>
        <a:p>
          <a:pPr rtl="1"/>
          <a:endParaRPr lang="fa-IR"/>
        </a:p>
      </dgm:t>
    </dgm:pt>
    <dgm:pt modelId="{98096FE2-37AB-4344-BC8C-3DDB6AB2EDF5}" type="pres">
      <dgm:prSet presAssocID="{C35316CF-D61C-4BD6-A60E-EA52A97411A6}" presName="connTx" presStyleLbl="parChTrans1D4" presStyleIdx="1" presStyleCnt="4"/>
      <dgm:spPr/>
      <dgm:t>
        <a:bodyPr/>
        <a:lstStyle/>
        <a:p>
          <a:pPr rtl="1"/>
          <a:endParaRPr lang="fa-IR"/>
        </a:p>
      </dgm:t>
    </dgm:pt>
    <dgm:pt modelId="{AEC122AF-ECCC-4BD0-8F50-A1008017A183}" type="pres">
      <dgm:prSet presAssocID="{CA5D720C-1C3A-4BFB-B968-A6CAF5D36D21}" presName="root2" presStyleCnt="0"/>
      <dgm:spPr/>
      <dgm:t>
        <a:bodyPr/>
        <a:lstStyle/>
        <a:p>
          <a:pPr rtl="1"/>
          <a:endParaRPr lang="fa-IR"/>
        </a:p>
      </dgm:t>
    </dgm:pt>
    <dgm:pt modelId="{236A6432-9817-4611-B31B-4A49ADA6D074}" type="pres">
      <dgm:prSet presAssocID="{CA5D720C-1C3A-4BFB-B968-A6CAF5D36D21}" presName="LevelTwoTextNode" presStyleLbl="node4" presStyleIdx="1" presStyleCnt="4" custScaleX="135638" custScaleY="47826" custLinFactNeighborX="35669" custLinFactNeighborY="68863">
        <dgm:presLayoutVars>
          <dgm:chPref val="3"/>
        </dgm:presLayoutVars>
      </dgm:prSet>
      <dgm:spPr/>
      <dgm:t>
        <a:bodyPr/>
        <a:lstStyle/>
        <a:p>
          <a:pPr rtl="1"/>
          <a:endParaRPr lang="fa-IR"/>
        </a:p>
      </dgm:t>
    </dgm:pt>
    <dgm:pt modelId="{3A5C5013-F6EE-42AC-9B0E-E0A815302D7D}" type="pres">
      <dgm:prSet presAssocID="{CA5D720C-1C3A-4BFB-B968-A6CAF5D36D21}" presName="level3hierChild" presStyleCnt="0"/>
      <dgm:spPr/>
      <dgm:t>
        <a:bodyPr/>
        <a:lstStyle/>
        <a:p>
          <a:pPr rtl="1"/>
          <a:endParaRPr lang="fa-IR"/>
        </a:p>
      </dgm:t>
    </dgm:pt>
    <dgm:pt modelId="{9D3E9E69-5CB2-48B5-B49B-2B54CA43FA79}" type="pres">
      <dgm:prSet presAssocID="{A8A73CC9-972B-4935-A3B9-94A12C394983}" presName="conn2-1" presStyleLbl="parChTrans1D4" presStyleIdx="2" presStyleCnt="4"/>
      <dgm:spPr/>
      <dgm:t>
        <a:bodyPr/>
        <a:lstStyle/>
        <a:p>
          <a:pPr rtl="1"/>
          <a:endParaRPr lang="fa-IR"/>
        </a:p>
      </dgm:t>
    </dgm:pt>
    <dgm:pt modelId="{0D7AB8DE-A100-42D1-976C-43A3339BEA58}" type="pres">
      <dgm:prSet presAssocID="{A8A73CC9-972B-4935-A3B9-94A12C394983}" presName="connTx" presStyleLbl="parChTrans1D4" presStyleIdx="2" presStyleCnt="4"/>
      <dgm:spPr/>
      <dgm:t>
        <a:bodyPr/>
        <a:lstStyle/>
        <a:p>
          <a:pPr rtl="1"/>
          <a:endParaRPr lang="fa-IR"/>
        </a:p>
      </dgm:t>
    </dgm:pt>
    <dgm:pt modelId="{DF51B4D7-6C31-4174-830B-F712D1D8A3AF}" type="pres">
      <dgm:prSet presAssocID="{FC89D040-BCD6-4E3E-9826-CD238FAADEEE}" presName="root2" presStyleCnt="0"/>
      <dgm:spPr/>
      <dgm:t>
        <a:bodyPr/>
        <a:lstStyle/>
        <a:p>
          <a:pPr rtl="1"/>
          <a:endParaRPr lang="fa-IR"/>
        </a:p>
      </dgm:t>
    </dgm:pt>
    <dgm:pt modelId="{85E52747-3043-4906-A5BF-B80623984F98}" type="pres">
      <dgm:prSet presAssocID="{FC89D040-BCD6-4E3E-9826-CD238FAADEEE}" presName="LevelTwoTextNode" presStyleLbl="node4" presStyleIdx="2" presStyleCnt="4" custScaleX="135638" custScaleY="47826" custLinFactNeighborX="35503" custLinFactNeighborY="66115">
        <dgm:presLayoutVars>
          <dgm:chPref val="3"/>
        </dgm:presLayoutVars>
      </dgm:prSet>
      <dgm:spPr/>
      <dgm:t>
        <a:bodyPr/>
        <a:lstStyle/>
        <a:p>
          <a:pPr rtl="1"/>
          <a:endParaRPr lang="fa-IR"/>
        </a:p>
      </dgm:t>
    </dgm:pt>
    <dgm:pt modelId="{15494179-D776-4B92-9434-C54200F007B0}" type="pres">
      <dgm:prSet presAssocID="{FC89D040-BCD6-4E3E-9826-CD238FAADEEE}" presName="level3hierChild" presStyleCnt="0"/>
      <dgm:spPr/>
      <dgm:t>
        <a:bodyPr/>
        <a:lstStyle/>
        <a:p>
          <a:pPr rtl="1"/>
          <a:endParaRPr lang="fa-IR"/>
        </a:p>
      </dgm:t>
    </dgm:pt>
    <dgm:pt modelId="{2F133117-DE81-4765-AA5D-6EC3139A2110}" type="pres">
      <dgm:prSet presAssocID="{95B2C74C-F56D-4A7B-B713-A9F170263EB2}" presName="conn2-1" presStyleLbl="parChTrans1D4" presStyleIdx="3" presStyleCnt="4"/>
      <dgm:spPr/>
      <dgm:t>
        <a:bodyPr/>
        <a:lstStyle/>
        <a:p>
          <a:pPr rtl="1"/>
          <a:endParaRPr lang="fa-IR"/>
        </a:p>
      </dgm:t>
    </dgm:pt>
    <dgm:pt modelId="{3E4AE110-F8A5-4E84-9172-8F63ED7E41AA}" type="pres">
      <dgm:prSet presAssocID="{95B2C74C-F56D-4A7B-B713-A9F170263EB2}" presName="connTx" presStyleLbl="parChTrans1D4" presStyleIdx="3" presStyleCnt="4"/>
      <dgm:spPr/>
      <dgm:t>
        <a:bodyPr/>
        <a:lstStyle/>
        <a:p>
          <a:pPr rtl="1"/>
          <a:endParaRPr lang="fa-IR"/>
        </a:p>
      </dgm:t>
    </dgm:pt>
    <dgm:pt modelId="{192B6E43-BA35-466E-86AA-6DF13075F857}" type="pres">
      <dgm:prSet presAssocID="{26B2C77C-8E01-4351-96BC-A1E7F21994BD}" presName="root2" presStyleCnt="0"/>
      <dgm:spPr/>
      <dgm:t>
        <a:bodyPr/>
        <a:lstStyle/>
        <a:p>
          <a:pPr rtl="1"/>
          <a:endParaRPr lang="fa-IR"/>
        </a:p>
      </dgm:t>
    </dgm:pt>
    <dgm:pt modelId="{265AAA8C-159B-4700-B381-152395E3DAC9}" type="pres">
      <dgm:prSet presAssocID="{26B2C77C-8E01-4351-96BC-A1E7F21994BD}" presName="LevelTwoTextNode" presStyleLbl="node4" presStyleIdx="3" presStyleCnt="4" custScaleX="135638" custScaleY="47826" custLinFactNeighborX="35503" custLinFactNeighborY="60217">
        <dgm:presLayoutVars>
          <dgm:chPref val="3"/>
        </dgm:presLayoutVars>
      </dgm:prSet>
      <dgm:spPr/>
      <dgm:t>
        <a:bodyPr/>
        <a:lstStyle/>
        <a:p>
          <a:pPr rtl="1"/>
          <a:endParaRPr lang="fa-IR"/>
        </a:p>
      </dgm:t>
    </dgm:pt>
    <dgm:pt modelId="{854C71D3-4418-4124-8173-A66B735B3917}" type="pres">
      <dgm:prSet presAssocID="{26B2C77C-8E01-4351-96BC-A1E7F21994BD}" presName="level3hierChild" presStyleCnt="0"/>
      <dgm:spPr/>
      <dgm:t>
        <a:bodyPr/>
        <a:lstStyle/>
        <a:p>
          <a:pPr rtl="1"/>
          <a:endParaRPr lang="fa-IR"/>
        </a:p>
      </dgm:t>
    </dgm:pt>
  </dgm:ptLst>
  <dgm:cxnLst>
    <dgm:cxn modelId="{8A3974C0-D4DC-47BB-B11A-8AF637BBD6C0}" srcId="{EF633169-1E0D-4A49-BDE0-4F4966494450}" destId="{8E0C3AAD-0C69-4655-AB7E-7D3F0019F6D9}" srcOrd="1" destOrd="0" parTransId="{5D45774C-E1E9-456E-B3AF-678B402907BF}" sibTransId="{6FDDC7A1-7BE7-4602-ABB3-DCF6A8F0AFA0}"/>
    <dgm:cxn modelId="{F62EBD74-BFC8-4106-BB32-A7F171BE4B65}" type="presOf" srcId="{C35316CF-D61C-4BD6-A60E-EA52A97411A6}" destId="{98096FE2-37AB-4344-BC8C-3DDB6AB2EDF5}" srcOrd="1" destOrd="0" presId="urn:microsoft.com/office/officeart/2005/8/layout/hierarchy2"/>
    <dgm:cxn modelId="{672ED479-087E-4084-A0D4-5F16E68CE7E2}" type="presOf" srcId="{5D45774C-E1E9-456E-B3AF-678B402907BF}" destId="{D4ACB332-61E5-4C21-AAA0-3E147C66E73D}" srcOrd="0" destOrd="0" presId="urn:microsoft.com/office/officeart/2005/8/layout/hierarchy2"/>
    <dgm:cxn modelId="{30801A57-DBDD-4FF4-8BA8-5E17E401539B}" type="presOf" srcId="{C35316CF-D61C-4BD6-A60E-EA52A97411A6}" destId="{90FF56F4-EEE0-43CD-A483-A46F117D45F6}" srcOrd="0" destOrd="0" presId="urn:microsoft.com/office/officeart/2005/8/layout/hierarchy2"/>
    <dgm:cxn modelId="{33EE038A-E2BD-4BA8-B1D5-B68C6AC9752D}" type="presOf" srcId="{FC89D040-BCD6-4E3E-9826-CD238FAADEEE}" destId="{85E52747-3043-4906-A5BF-B80623984F98}" srcOrd="0" destOrd="0" presId="urn:microsoft.com/office/officeart/2005/8/layout/hierarchy2"/>
    <dgm:cxn modelId="{F62F36BF-E883-422E-833F-634F72C2B2E1}" srcId="{D4A5113F-CC7A-4E50-9945-16D94484558A}" destId="{26B2C77C-8E01-4351-96BC-A1E7F21994BD}" srcOrd="3" destOrd="0" parTransId="{95B2C74C-F56D-4A7B-B713-A9F170263EB2}" sibTransId="{937E9905-46D3-48EA-B6C5-A0AD3D558AA4}"/>
    <dgm:cxn modelId="{1F21F742-9EB9-44E4-950C-2D467947A69B}" type="presOf" srcId="{16BF07B1-B9C1-4A5F-AA78-980D2C601B6B}" destId="{B4330160-F12F-47CD-8670-2ECEA926F1A5}" srcOrd="1" destOrd="0" presId="urn:microsoft.com/office/officeart/2005/8/layout/hierarchy2"/>
    <dgm:cxn modelId="{40618133-2EE1-4C32-9CF2-4E1AE0586F28}" type="presOf" srcId="{A8A73CC9-972B-4935-A3B9-94A12C394983}" destId="{0D7AB8DE-A100-42D1-976C-43A3339BEA58}" srcOrd="1" destOrd="0" presId="urn:microsoft.com/office/officeart/2005/8/layout/hierarchy2"/>
    <dgm:cxn modelId="{3F5F200B-8470-433B-92E7-DB0A710C2FFC}" srcId="{EF633169-1E0D-4A49-BDE0-4F4966494450}" destId="{6ECDE2A0-1E9E-46B3-AFC8-D14FA5F70A14}" srcOrd="0" destOrd="0" parTransId="{FA928A50-D159-4AC3-8C01-9245B89C37D3}" sibTransId="{BF91142B-96E0-40E1-BB51-282AC31AC717}"/>
    <dgm:cxn modelId="{5B5B24CB-9782-4E10-A1EC-65DF5BB09B01}" type="presOf" srcId="{CA5D720C-1C3A-4BFB-B968-A6CAF5D36D21}" destId="{236A6432-9817-4611-B31B-4A49ADA6D074}" srcOrd="0" destOrd="0" presId="urn:microsoft.com/office/officeart/2005/8/layout/hierarchy2"/>
    <dgm:cxn modelId="{81044023-D872-4FA2-BDCD-6FA23BF491CD}" type="presOf" srcId="{BDA001A0-3C5D-4AC0-AA01-9823C44DDA76}" destId="{5BD99855-AD80-4442-963F-14393F0BE738}" srcOrd="0" destOrd="0" presId="urn:microsoft.com/office/officeart/2005/8/layout/hierarchy2"/>
    <dgm:cxn modelId="{7FFC6A92-BB27-4CCC-9B4E-570DDA33D7C9}" srcId="{D4A5113F-CC7A-4E50-9945-16D94484558A}" destId="{CA5D720C-1C3A-4BFB-B968-A6CAF5D36D21}" srcOrd="1" destOrd="0" parTransId="{C35316CF-D61C-4BD6-A60E-EA52A97411A6}" sibTransId="{6D10D951-207A-413F-93BF-9C4D2193F8AA}"/>
    <dgm:cxn modelId="{A2737462-B94F-4EEB-BDA0-0343397AA16A}" type="presOf" srcId="{16BF07B1-B9C1-4A5F-AA78-980D2C601B6B}" destId="{CDD5513F-2A7A-40A5-A1AC-0E4900982C15}" srcOrd="0" destOrd="0" presId="urn:microsoft.com/office/officeart/2005/8/layout/hierarchy2"/>
    <dgm:cxn modelId="{52EDFF08-99FC-4DE0-9A5D-C03E01A4A8A5}" srcId="{D4A5113F-CC7A-4E50-9945-16D94484558A}" destId="{BDA001A0-3C5D-4AC0-AA01-9823C44DDA76}" srcOrd="0" destOrd="0" parTransId="{16BF07B1-B9C1-4A5F-AA78-980D2C601B6B}" sibTransId="{18C8305D-81DC-4C7B-827D-C5B5BA4927A0}"/>
    <dgm:cxn modelId="{11D7EDBD-9490-49BE-9051-CF915CFAE374}" type="presOf" srcId="{EF633169-1E0D-4A49-BDE0-4F4966494450}" destId="{109B6407-9B7F-40EE-A0BB-D7EAF4E65077}" srcOrd="0" destOrd="0" presId="urn:microsoft.com/office/officeart/2005/8/layout/hierarchy2"/>
    <dgm:cxn modelId="{95F2F7A9-99CF-4AA1-A378-21241C6B9FB2}" type="presOf" srcId="{6ECDE2A0-1E9E-46B3-AFC8-D14FA5F70A14}" destId="{9508C89C-9CE5-4797-A50E-9AD71281B448}" srcOrd="0" destOrd="0" presId="urn:microsoft.com/office/officeart/2005/8/layout/hierarchy2"/>
    <dgm:cxn modelId="{617FEE32-43BC-4382-AF80-8EFD86568856}" type="presOf" srcId="{A8A73CC9-972B-4935-A3B9-94A12C394983}" destId="{9D3E9E69-5CB2-48B5-B49B-2B54CA43FA79}" srcOrd="0" destOrd="0" presId="urn:microsoft.com/office/officeart/2005/8/layout/hierarchy2"/>
    <dgm:cxn modelId="{BBE4C0A2-8715-476D-A2B1-00D4B24D9DB6}" type="presOf" srcId="{BB4B7FCD-9BF3-4705-8171-694770F43EDA}" destId="{51BD1E5F-6943-490D-8CFA-2362BBFC263F}" srcOrd="0" destOrd="0" presId="urn:microsoft.com/office/officeart/2005/8/layout/hierarchy2"/>
    <dgm:cxn modelId="{7D6E6F8A-2FD4-44B4-9AAA-740035CAAA70}" srcId="{8E0C3AAD-0C69-4655-AB7E-7D3F0019F6D9}" destId="{D4A5113F-CC7A-4E50-9945-16D94484558A}" srcOrd="0" destOrd="0" parTransId="{BB4B7FCD-9BF3-4705-8171-694770F43EDA}" sibTransId="{CA8D287A-FD8F-49BB-924C-231BDC244166}"/>
    <dgm:cxn modelId="{50063B22-4B4F-4212-AB7F-0A980FA9D740}" type="presOf" srcId="{FA928A50-D159-4AC3-8C01-9245B89C37D3}" destId="{AD839E29-1644-4889-8ECC-C5A080062E74}" srcOrd="1" destOrd="0" presId="urn:microsoft.com/office/officeart/2005/8/layout/hierarchy2"/>
    <dgm:cxn modelId="{2F9BD4A0-E292-4577-88CB-0EE0F4E7B518}" type="presOf" srcId="{D4A5113F-CC7A-4E50-9945-16D94484558A}" destId="{C96147D6-5EA9-4B50-9CC6-D75003027CB3}" srcOrd="0" destOrd="0" presId="urn:microsoft.com/office/officeart/2005/8/layout/hierarchy2"/>
    <dgm:cxn modelId="{C31F7EE6-D203-4E30-98DB-0D546D9F0910}" type="presOf" srcId="{5D45774C-E1E9-456E-B3AF-678B402907BF}" destId="{3BE0BC42-C618-48AF-9099-FAACAF758FD7}" srcOrd="1" destOrd="0" presId="urn:microsoft.com/office/officeart/2005/8/layout/hierarchy2"/>
    <dgm:cxn modelId="{5D7ED697-21E5-4C18-9EA6-FEA51626E90E}" type="presOf" srcId="{95B2C74C-F56D-4A7B-B713-A9F170263EB2}" destId="{2F133117-DE81-4765-AA5D-6EC3139A2110}" srcOrd="0" destOrd="0" presId="urn:microsoft.com/office/officeart/2005/8/layout/hierarchy2"/>
    <dgm:cxn modelId="{4C74BFA5-84CD-4C91-82A4-6B67B3E49A09}" type="presOf" srcId="{FA928A50-D159-4AC3-8C01-9245B89C37D3}" destId="{3BB8EE59-1ABD-4508-B9C0-374A47B0EB4E}" srcOrd="0" destOrd="0" presId="urn:microsoft.com/office/officeart/2005/8/layout/hierarchy2"/>
    <dgm:cxn modelId="{C4762F5B-A013-45AD-B932-A7BABF6E6E5B}" type="presOf" srcId="{26B2C77C-8E01-4351-96BC-A1E7F21994BD}" destId="{265AAA8C-159B-4700-B381-152395E3DAC9}" srcOrd="0" destOrd="0" presId="urn:microsoft.com/office/officeart/2005/8/layout/hierarchy2"/>
    <dgm:cxn modelId="{E3547FC1-5259-4D73-BBD0-4E49628B8719}" type="presOf" srcId="{95B2C74C-F56D-4A7B-B713-A9F170263EB2}" destId="{3E4AE110-F8A5-4E84-9172-8F63ED7E41AA}" srcOrd="1" destOrd="0" presId="urn:microsoft.com/office/officeart/2005/8/layout/hierarchy2"/>
    <dgm:cxn modelId="{738015C1-70A5-48DD-8304-06F457CDBFC1}" srcId="{D4A5113F-CC7A-4E50-9945-16D94484558A}" destId="{FC89D040-BCD6-4E3E-9826-CD238FAADEEE}" srcOrd="2" destOrd="0" parTransId="{A8A73CC9-972B-4935-A3B9-94A12C394983}" sibTransId="{C49E579E-05A0-45FC-BEA2-DCA148274729}"/>
    <dgm:cxn modelId="{A5F01246-9DEA-4D74-86DF-A2AF16528334}" srcId="{6564B71F-6822-46FA-9E3A-B5EDE0251D05}" destId="{EF633169-1E0D-4A49-BDE0-4F4966494450}" srcOrd="0" destOrd="0" parTransId="{6F7B30E7-1380-427E-9EA9-DC859409E58B}" sibTransId="{6C229FAB-5A29-4C22-977F-72875257AA05}"/>
    <dgm:cxn modelId="{2B5C2A23-A64F-452E-8A2A-73512FDA4BA6}" type="presOf" srcId="{6564B71F-6822-46FA-9E3A-B5EDE0251D05}" destId="{E211685F-582D-474A-ACBE-CEE60A9DFA2C}" srcOrd="0" destOrd="0" presId="urn:microsoft.com/office/officeart/2005/8/layout/hierarchy2"/>
    <dgm:cxn modelId="{563A9DAE-E87C-4428-9A3C-8421922452D5}" type="presOf" srcId="{BB4B7FCD-9BF3-4705-8171-694770F43EDA}" destId="{8378643C-D784-4F25-971D-DA2F00BE856E}" srcOrd="1" destOrd="0" presId="urn:microsoft.com/office/officeart/2005/8/layout/hierarchy2"/>
    <dgm:cxn modelId="{AD2E1C80-9657-47A9-8E9F-D78C03A03AF8}" type="presOf" srcId="{8E0C3AAD-0C69-4655-AB7E-7D3F0019F6D9}" destId="{6990C31D-C653-499F-BCDA-4F56878F5CC6}" srcOrd="0" destOrd="0" presId="urn:microsoft.com/office/officeart/2005/8/layout/hierarchy2"/>
    <dgm:cxn modelId="{D174E444-0068-4FB9-9261-84B42B234785}" type="presParOf" srcId="{E211685F-582D-474A-ACBE-CEE60A9DFA2C}" destId="{A0905A40-D8D4-4038-8056-3936B46E5816}" srcOrd="0" destOrd="0" presId="urn:microsoft.com/office/officeart/2005/8/layout/hierarchy2"/>
    <dgm:cxn modelId="{36C721D5-5F49-4999-AD49-DA1908A3376B}" type="presParOf" srcId="{A0905A40-D8D4-4038-8056-3936B46E5816}" destId="{109B6407-9B7F-40EE-A0BB-D7EAF4E65077}" srcOrd="0" destOrd="0" presId="urn:microsoft.com/office/officeart/2005/8/layout/hierarchy2"/>
    <dgm:cxn modelId="{5D5EFCF6-F5EB-4EE7-B10D-4A033A275A96}" type="presParOf" srcId="{A0905A40-D8D4-4038-8056-3936B46E5816}" destId="{01CD08D9-6842-49AB-911D-72961D965484}" srcOrd="1" destOrd="0" presId="urn:microsoft.com/office/officeart/2005/8/layout/hierarchy2"/>
    <dgm:cxn modelId="{9CDF21FF-FE3A-4FF7-804F-FF227F847B2D}" type="presParOf" srcId="{01CD08D9-6842-49AB-911D-72961D965484}" destId="{3BB8EE59-1ABD-4508-B9C0-374A47B0EB4E}" srcOrd="0" destOrd="0" presId="urn:microsoft.com/office/officeart/2005/8/layout/hierarchy2"/>
    <dgm:cxn modelId="{B6426EC8-EEF0-4118-8CCB-FF8D155023B5}" type="presParOf" srcId="{3BB8EE59-1ABD-4508-B9C0-374A47B0EB4E}" destId="{AD839E29-1644-4889-8ECC-C5A080062E74}" srcOrd="0" destOrd="0" presId="urn:microsoft.com/office/officeart/2005/8/layout/hierarchy2"/>
    <dgm:cxn modelId="{EAC9ADBA-06D3-4537-87F6-9F4198205FE9}" type="presParOf" srcId="{01CD08D9-6842-49AB-911D-72961D965484}" destId="{D1EAC788-B5BF-4638-BD09-2A068CBCF660}" srcOrd="1" destOrd="0" presId="urn:microsoft.com/office/officeart/2005/8/layout/hierarchy2"/>
    <dgm:cxn modelId="{B7CE24BA-4D69-410F-B929-FDB268F60BB7}" type="presParOf" srcId="{D1EAC788-B5BF-4638-BD09-2A068CBCF660}" destId="{9508C89C-9CE5-4797-A50E-9AD71281B448}" srcOrd="0" destOrd="0" presId="urn:microsoft.com/office/officeart/2005/8/layout/hierarchy2"/>
    <dgm:cxn modelId="{96211A0F-C1AB-4952-AFD4-4E3875CA32F2}" type="presParOf" srcId="{D1EAC788-B5BF-4638-BD09-2A068CBCF660}" destId="{BF3078DF-514C-4916-9F77-4CD4C9928F50}" srcOrd="1" destOrd="0" presId="urn:microsoft.com/office/officeart/2005/8/layout/hierarchy2"/>
    <dgm:cxn modelId="{E4FF5181-2F5C-456C-8F75-974C47B66BD3}" type="presParOf" srcId="{01CD08D9-6842-49AB-911D-72961D965484}" destId="{D4ACB332-61E5-4C21-AAA0-3E147C66E73D}" srcOrd="2" destOrd="0" presId="urn:microsoft.com/office/officeart/2005/8/layout/hierarchy2"/>
    <dgm:cxn modelId="{F1637CCD-D017-4F58-87B7-03F852D66200}" type="presParOf" srcId="{D4ACB332-61E5-4C21-AAA0-3E147C66E73D}" destId="{3BE0BC42-C618-48AF-9099-FAACAF758FD7}" srcOrd="0" destOrd="0" presId="urn:microsoft.com/office/officeart/2005/8/layout/hierarchy2"/>
    <dgm:cxn modelId="{76280F34-681E-428D-82E2-62DEB163F64A}" type="presParOf" srcId="{01CD08D9-6842-49AB-911D-72961D965484}" destId="{15F0ABFF-ED32-42C7-83D1-F16A5F473571}" srcOrd="3" destOrd="0" presId="urn:microsoft.com/office/officeart/2005/8/layout/hierarchy2"/>
    <dgm:cxn modelId="{2AD37665-7023-4FF6-A527-3651615F4885}" type="presParOf" srcId="{15F0ABFF-ED32-42C7-83D1-F16A5F473571}" destId="{6990C31D-C653-499F-BCDA-4F56878F5CC6}" srcOrd="0" destOrd="0" presId="urn:microsoft.com/office/officeart/2005/8/layout/hierarchy2"/>
    <dgm:cxn modelId="{D54B6B08-1CE8-48A3-A9D4-C622CEAD7413}" type="presParOf" srcId="{15F0ABFF-ED32-42C7-83D1-F16A5F473571}" destId="{3A58996F-1596-4131-A88F-169176E0E245}" srcOrd="1" destOrd="0" presId="urn:microsoft.com/office/officeart/2005/8/layout/hierarchy2"/>
    <dgm:cxn modelId="{F03D7D80-DA39-4EEE-A880-576F8C6B4C9C}" type="presParOf" srcId="{3A58996F-1596-4131-A88F-169176E0E245}" destId="{51BD1E5F-6943-490D-8CFA-2362BBFC263F}" srcOrd="0" destOrd="0" presId="urn:microsoft.com/office/officeart/2005/8/layout/hierarchy2"/>
    <dgm:cxn modelId="{697779BF-A992-4D10-BAE6-7E354051803F}" type="presParOf" srcId="{51BD1E5F-6943-490D-8CFA-2362BBFC263F}" destId="{8378643C-D784-4F25-971D-DA2F00BE856E}" srcOrd="0" destOrd="0" presId="urn:microsoft.com/office/officeart/2005/8/layout/hierarchy2"/>
    <dgm:cxn modelId="{2EC8865E-5C6F-4964-A3AE-06601222732B}" type="presParOf" srcId="{3A58996F-1596-4131-A88F-169176E0E245}" destId="{07697B7A-BE1F-403A-A921-10931D555147}" srcOrd="1" destOrd="0" presId="urn:microsoft.com/office/officeart/2005/8/layout/hierarchy2"/>
    <dgm:cxn modelId="{9E835329-4545-40EF-BC72-1D072B0B3E0D}" type="presParOf" srcId="{07697B7A-BE1F-403A-A921-10931D555147}" destId="{C96147D6-5EA9-4B50-9CC6-D75003027CB3}" srcOrd="0" destOrd="0" presId="urn:microsoft.com/office/officeart/2005/8/layout/hierarchy2"/>
    <dgm:cxn modelId="{30FA600C-50AC-43CD-9FDA-1B1191484721}" type="presParOf" srcId="{07697B7A-BE1F-403A-A921-10931D555147}" destId="{5C8FA938-9730-4A4D-BB91-19EEEE871B7D}" srcOrd="1" destOrd="0" presId="urn:microsoft.com/office/officeart/2005/8/layout/hierarchy2"/>
    <dgm:cxn modelId="{5E547ADD-D470-43BB-AB83-859FC120D4AB}" type="presParOf" srcId="{5C8FA938-9730-4A4D-BB91-19EEEE871B7D}" destId="{CDD5513F-2A7A-40A5-A1AC-0E4900982C15}" srcOrd="0" destOrd="0" presId="urn:microsoft.com/office/officeart/2005/8/layout/hierarchy2"/>
    <dgm:cxn modelId="{C0A4BC8E-6021-404E-81D3-7F3CB17F99F2}" type="presParOf" srcId="{CDD5513F-2A7A-40A5-A1AC-0E4900982C15}" destId="{B4330160-F12F-47CD-8670-2ECEA926F1A5}" srcOrd="0" destOrd="0" presId="urn:microsoft.com/office/officeart/2005/8/layout/hierarchy2"/>
    <dgm:cxn modelId="{FBD62039-DA84-4CD0-80C3-FAC6E9890880}" type="presParOf" srcId="{5C8FA938-9730-4A4D-BB91-19EEEE871B7D}" destId="{4C7ADCAE-1181-468A-85E8-003F7178F3D2}" srcOrd="1" destOrd="0" presId="urn:microsoft.com/office/officeart/2005/8/layout/hierarchy2"/>
    <dgm:cxn modelId="{E052B3C8-8D06-4BF3-86BA-E1A2CD39EB06}" type="presParOf" srcId="{4C7ADCAE-1181-468A-85E8-003F7178F3D2}" destId="{5BD99855-AD80-4442-963F-14393F0BE738}" srcOrd="0" destOrd="0" presId="urn:microsoft.com/office/officeart/2005/8/layout/hierarchy2"/>
    <dgm:cxn modelId="{7A46F071-50B8-495E-8F57-9BA0EB4013A4}" type="presParOf" srcId="{4C7ADCAE-1181-468A-85E8-003F7178F3D2}" destId="{F9236B81-CFE9-4CE7-978E-B8F5E21A05F4}" srcOrd="1" destOrd="0" presId="urn:microsoft.com/office/officeart/2005/8/layout/hierarchy2"/>
    <dgm:cxn modelId="{A56FCED3-B0F4-41CE-A1DF-3D651E336FAF}" type="presParOf" srcId="{5C8FA938-9730-4A4D-BB91-19EEEE871B7D}" destId="{90FF56F4-EEE0-43CD-A483-A46F117D45F6}" srcOrd="2" destOrd="0" presId="urn:microsoft.com/office/officeart/2005/8/layout/hierarchy2"/>
    <dgm:cxn modelId="{71180943-CE80-49F5-AB72-B00A3D2DAD25}" type="presParOf" srcId="{90FF56F4-EEE0-43CD-A483-A46F117D45F6}" destId="{98096FE2-37AB-4344-BC8C-3DDB6AB2EDF5}" srcOrd="0" destOrd="0" presId="urn:microsoft.com/office/officeart/2005/8/layout/hierarchy2"/>
    <dgm:cxn modelId="{0687A271-8912-4626-9C53-19EA1139B735}" type="presParOf" srcId="{5C8FA938-9730-4A4D-BB91-19EEEE871B7D}" destId="{AEC122AF-ECCC-4BD0-8F50-A1008017A183}" srcOrd="3" destOrd="0" presId="urn:microsoft.com/office/officeart/2005/8/layout/hierarchy2"/>
    <dgm:cxn modelId="{1ECBE37C-F70F-414A-845D-3679E6945E4F}" type="presParOf" srcId="{AEC122AF-ECCC-4BD0-8F50-A1008017A183}" destId="{236A6432-9817-4611-B31B-4A49ADA6D074}" srcOrd="0" destOrd="0" presId="urn:microsoft.com/office/officeart/2005/8/layout/hierarchy2"/>
    <dgm:cxn modelId="{DBDC0599-DDD7-4938-ACBA-AEABDDAE3CC6}" type="presParOf" srcId="{AEC122AF-ECCC-4BD0-8F50-A1008017A183}" destId="{3A5C5013-F6EE-42AC-9B0E-E0A815302D7D}" srcOrd="1" destOrd="0" presId="urn:microsoft.com/office/officeart/2005/8/layout/hierarchy2"/>
    <dgm:cxn modelId="{F202E4B3-9177-4671-87AF-11F3F5DFFBA7}" type="presParOf" srcId="{5C8FA938-9730-4A4D-BB91-19EEEE871B7D}" destId="{9D3E9E69-5CB2-48B5-B49B-2B54CA43FA79}" srcOrd="4" destOrd="0" presId="urn:microsoft.com/office/officeart/2005/8/layout/hierarchy2"/>
    <dgm:cxn modelId="{9A8707A9-0423-4096-A83F-5CC6F8C3E3AD}" type="presParOf" srcId="{9D3E9E69-5CB2-48B5-B49B-2B54CA43FA79}" destId="{0D7AB8DE-A100-42D1-976C-43A3339BEA58}" srcOrd="0" destOrd="0" presId="urn:microsoft.com/office/officeart/2005/8/layout/hierarchy2"/>
    <dgm:cxn modelId="{3B3B0E4D-4B8C-48E4-B604-5EBFE8CE3F54}" type="presParOf" srcId="{5C8FA938-9730-4A4D-BB91-19EEEE871B7D}" destId="{DF51B4D7-6C31-4174-830B-F712D1D8A3AF}" srcOrd="5" destOrd="0" presId="urn:microsoft.com/office/officeart/2005/8/layout/hierarchy2"/>
    <dgm:cxn modelId="{024C3041-6CF1-4557-A23C-40593798259C}" type="presParOf" srcId="{DF51B4D7-6C31-4174-830B-F712D1D8A3AF}" destId="{85E52747-3043-4906-A5BF-B80623984F98}" srcOrd="0" destOrd="0" presId="urn:microsoft.com/office/officeart/2005/8/layout/hierarchy2"/>
    <dgm:cxn modelId="{5A6BDD58-F73A-4AEA-8424-9B2304AF8B3C}" type="presParOf" srcId="{DF51B4D7-6C31-4174-830B-F712D1D8A3AF}" destId="{15494179-D776-4B92-9434-C54200F007B0}" srcOrd="1" destOrd="0" presId="urn:microsoft.com/office/officeart/2005/8/layout/hierarchy2"/>
    <dgm:cxn modelId="{C537ECAD-CEF5-4200-8D46-39051EFB5C48}" type="presParOf" srcId="{5C8FA938-9730-4A4D-BB91-19EEEE871B7D}" destId="{2F133117-DE81-4765-AA5D-6EC3139A2110}" srcOrd="6" destOrd="0" presId="urn:microsoft.com/office/officeart/2005/8/layout/hierarchy2"/>
    <dgm:cxn modelId="{E34F5269-42F2-4069-B201-FD9F6E47F70E}" type="presParOf" srcId="{2F133117-DE81-4765-AA5D-6EC3139A2110}" destId="{3E4AE110-F8A5-4E84-9172-8F63ED7E41AA}" srcOrd="0" destOrd="0" presId="urn:microsoft.com/office/officeart/2005/8/layout/hierarchy2"/>
    <dgm:cxn modelId="{4D5AD9C6-9378-4A5E-9668-F8E7644D067E}" type="presParOf" srcId="{5C8FA938-9730-4A4D-BB91-19EEEE871B7D}" destId="{192B6E43-BA35-466E-86AA-6DF13075F857}" srcOrd="7" destOrd="0" presId="urn:microsoft.com/office/officeart/2005/8/layout/hierarchy2"/>
    <dgm:cxn modelId="{9D66D198-1A77-4FCA-BD20-A4D01D7337DB}" type="presParOf" srcId="{192B6E43-BA35-466E-86AA-6DF13075F857}" destId="{265AAA8C-159B-4700-B381-152395E3DAC9}" srcOrd="0" destOrd="0" presId="urn:microsoft.com/office/officeart/2005/8/layout/hierarchy2"/>
    <dgm:cxn modelId="{855E87ED-33D2-4F80-9B9A-C154E5936B92}" type="presParOf" srcId="{192B6E43-BA35-466E-86AA-6DF13075F857}" destId="{854C71D3-4418-4124-8173-A66B735B391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E60F64-32EA-4F59-B49C-AC512B63AFFD}"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pPr rtl="1"/>
          <a:endParaRPr lang="fa-IR"/>
        </a:p>
      </dgm:t>
    </dgm:pt>
    <dgm:pt modelId="{EC35B6F5-7356-4864-B644-9D831A4CDB62}">
      <dgm:prSet phldrT="[Text]"/>
      <dgm:spPr/>
      <dgm:t>
        <a:bodyPr/>
        <a:lstStyle/>
        <a:p>
          <a:pPr rtl="1"/>
          <a:r>
            <a:rPr lang="fa-IR" b="1" dirty="0" smtClean="0">
              <a:cs typeface="2  Yagut" pitchFamily="2" charset="-78"/>
            </a:rPr>
            <a:t>خبر</a:t>
          </a:r>
          <a:endParaRPr lang="fa-IR" b="1" dirty="0">
            <a:cs typeface="2  Yagut" pitchFamily="2" charset="-78"/>
          </a:endParaRPr>
        </a:p>
      </dgm:t>
    </dgm:pt>
    <dgm:pt modelId="{FE448684-819F-40E5-81AB-BD69ED273AFD}" type="parTrans" cxnId="{50F73401-2388-4661-84C3-CB2991409E8B}">
      <dgm:prSet/>
      <dgm:spPr/>
      <dgm:t>
        <a:bodyPr/>
        <a:lstStyle/>
        <a:p>
          <a:pPr rtl="1"/>
          <a:endParaRPr lang="fa-IR" b="1">
            <a:cs typeface="2  Yagut" pitchFamily="2" charset="-78"/>
          </a:endParaRPr>
        </a:p>
      </dgm:t>
    </dgm:pt>
    <dgm:pt modelId="{29044299-A484-479D-B388-77FB95FB9285}" type="sibTrans" cxnId="{50F73401-2388-4661-84C3-CB2991409E8B}">
      <dgm:prSet/>
      <dgm:spPr/>
      <dgm:t>
        <a:bodyPr/>
        <a:lstStyle/>
        <a:p>
          <a:pPr rtl="1"/>
          <a:endParaRPr lang="fa-IR" b="1">
            <a:cs typeface="2  Yagut" pitchFamily="2" charset="-78"/>
          </a:endParaRPr>
        </a:p>
      </dgm:t>
    </dgm:pt>
    <dgm:pt modelId="{DB58CA7E-A0DB-435F-A55C-2334BB84D5F0}">
      <dgm:prSet custT="1"/>
      <dgm:spPr/>
      <dgm:t>
        <a:bodyPr/>
        <a:lstStyle/>
        <a:p>
          <a:pPr rtl="1"/>
          <a:r>
            <a:rPr lang="fa-IR" sz="2800" b="1" dirty="0" smtClean="0">
              <a:cs typeface="2  Yagut" pitchFamily="2" charset="-78"/>
            </a:rPr>
            <a:t>مطابق با مبتدا</a:t>
          </a:r>
          <a:endParaRPr lang="fa-IR" sz="2800" b="1" dirty="0">
            <a:cs typeface="2  Yagut" pitchFamily="2" charset="-78"/>
          </a:endParaRPr>
        </a:p>
      </dgm:t>
    </dgm:pt>
    <dgm:pt modelId="{D3AA7001-7811-4138-85DD-6F4474ADE8D7}" type="parTrans" cxnId="{63495F92-B8FF-401A-BE53-E442E70015D6}">
      <dgm:prSet/>
      <dgm:spPr/>
      <dgm:t>
        <a:bodyPr/>
        <a:lstStyle/>
        <a:p>
          <a:pPr rtl="1"/>
          <a:endParaRPr lang="fa-IR"/>
        </a:p>
      </dgm:t>
    </dgm:pt>
    <dgm:pt modelId="{0E1AC4F9-2BA2-4506-BBB1-750694E2C892}" type="sibTrans" cxnId="{63495F92-B8FF-401A-BE53-E442E70015D6}">
      <dgm:prSet/>
      <dgm:spPr/>
      <dgm:t>
        <a:bodyPr/>
        <a:lstStyle/>
        <a:p>
          <a:pPr rtl="1"/>
          <a:endParaRPr lang="fa-IR"/>
        </a:p>
      </dgm:t>
    </dgm:pt>
    <dgm:pt modelId="{EFD07783-5F63-4261-A697-314CB5630D2E}">
      <dgm:prSet custT="1"/>
      <dgm:spPr/>
      <dgm:t>
        <a:bodyPr/>
        <a:lstStyle/>
        <a:p>
          <a:pPr rtl="1"/>
          <a:r>
            <a:rPr lang="fa-IR" sz="2800" b="1" dirty="0" smtClean="0">
              <a:cs typeface="2  Yagut" pitchFamily="2" charset="-78"/>
            </a:rPr>
            <a:t>غير مطابق با مبتدا</a:t>
          </a:r>
          <a:endParaRPr lang="fa-IR" sz="2800" b="1" dirty="0">
            <a:cs typeface="2  Yagut" pitchFamily="2" charset="-78"/>
          </a:endParaRPr>
        </a:p>
      </dgm:t>
    </dgm:pt>
    <dgm:pt modelId="{E0191976-5BB0-459D-9D25-8793E3D55F55}" type="parTrans" cxnId="{4BFB9448-E8B5-46B9-A901-6D9F54C38D12}">
      <dgm:prSet/>
      <dgm:spPr/>
      <dgm:t>
        <a:bodyPr/>
        <a:lstStyle/>
        <a:p>
          <a:pPr rtl="1"/>
          <a:endParaRPr lang="fa-IR"/>
        </a:p>
      </dgm:t>
    </dgm:pt>
    <dgm:pt modelId="{5D33EC8A-1B44-4BB9-AB78-8240B65348B0}" type="sibTrans" cxnId="{4BFB9448-E8B5-46B9-A901-6D9F54C38D12}">
      <dgm:prSet/>
      <dgm:spPr/>
      <dgm:t>
        <a:bodyPr/>
        <a:lstStyle/>
        <a:p>
          <a:pPr rtl="1"/>
          <a:endParaRPr lang="fa-IR"/>
        </a:p>
      </dgm:t>
    </dgm:pt>
    <dgm:pt modelId="{1BBC04CE-B78C-41A1-AD37-190DD6BC3E67}">
      <dgm:prSet custT="1"/>
      <dgm:spPr/>
      <dgm:t>
        <a:bodyPr/>
        <a:lstStyle/>
        <a:p>
          <a:pPr rtl="1">
            <a:spcAft>
              <a:spcPts val="0"/>
            </a:spcAft>
          </a:pPr>
          <a:r>
            <a:rPr lang="fa-IR" sz="2400" b="1" dirty="0" smtClean="0">
              <a:solidFill>
                <a:srgbClr val="FFFF00"/>
              </a:solidFill>
              <a:cs typeface="2  Yagut" pitchFamily="2" charset="-78"/>
            </a:rPr>
            <a:t>خبر مشتق ، رافع اسم ضمير</a:t>
          </a:r>
          <a:endParaRPr lang="fa-IR" sz="2400" b="1" dirty="0" smtClean="0">
            <a:cs typeface="DecoType Thuluth" pitchFamily="2" charset="-78"/>
          </a:endParaRPr>
        </a:p>
      </dgm:t>
    </dgm:pt>
    <dgm:pt modelId="{9531D32F-28D9-4427-8F22-6C033FDB7FD8}" type="parTrans" cxnId="{1D6A80C9-E9DD-44CD-8F99-8268BC61DE2A}">
      <dgm:prSet/>
      <dgm:spPr/>
      <dgm:t>
        <a:bodyPr/>
        <a:lstStyle/>
        <a:p>
          <a:pPr rtl="1"/>
          <a:endParaRPr lang="fa-IR"/>
        </a:p>
      </dgm:t>
    </dgm:pt>
    <dgm:pt modelId="{57B06778-8B72-4CC2-8CB6-09E7BAA87586}" type="sibTrans" cxnId="{1D6A80C9-E9DD-44CD-8F99-8268BC61DE2A}">
      <dgm:prSet/>
      <dgm:spPr/>
      <dgm:t>
        <a:bodyPr/>
        <a:lstStyle/>
        <a:p>
          <a:pPr rtl="1"/>
          <a:endParaRPr lang="fa-IR"/>
        </a:p>
      </dgm:t>
    </dgm:pt>
    <dgm:pt modelId="{3331183D-F0CB-4AB6-89A0-B9EB80208780}">
      <dgm:prSet custT="1"/>
      <dgm:spPr/>
      <dgm:t>
        <a:bodyPr/>
        <a:lstStyle/>
        <a:p>
          <a:pPr rtl="1"/>
          <a:r>
            <a:rPr lang="fa-IR" sz="2400" b="1" dirty="0" smtClean="0">
              <a:solidFill>
                <a:srgbClr val="FFFF00"/>
              </a:solidFill>
              <a:cs typeface="2  Yagut" pitchFamily="2" charset="-78"/>
            </a:rPr>
            <a:t>خبر مشتق رافع اسم ظاهر</a:t>
          </a:r>
        </a:p>
      </dgm:t>
    </dgm:pt>
    <dgm:pt modelId="{89314D30-C2F0-45C8-BBF4-48258136FB62}" type="parTrans" cxnId="{A1A0D150-4427-4C12-A1B3-264A04283FF7}">
      <dgm:prSet/>
      <dgm:spPr/>
      <dgm:t>
        <a:bodyPr/>
        <a:lstStyle/>
        <a:p>
          <a:pPr rtl="1"/>
          <a:endParaRPr lang="fa-IR"/>
        </a:p>
      </dgm:t>
    </dgm:pt>
    <dgm:pt modelId="{B933B858-1D2D-496D-B286-FEAED38F8C3D}" type="sibTrans" cxnId="{A1A0D150-4427-4C12-A1B3-264A04283FF7}">
      <dgm:prSet/>
      <dgm:spPr/>
      <dgm:t>
        <a:bodyPr/>
        <a:lstStyle/>
        <a:p>
          <a:pPr rtl="1"/>
          <a:endParaRPr lang="fa-IR"/>
        </a:p>
      </dgm:t>
    </dgm:pt>
    <dgm:pt modelId="{D59AAB81-6FD4-4F88-9996-2318B475EFD4}">
      <dgm:prSet custT="1"/>
      <dgm:spPr/>
      <dgm:t>
        <a:bodyPr/>
        <a:lstStyle/>
        <a:p>
          <a:pPr rtl="1"/>
          <a:r>
            <a:rPr lang="fa-IR" sz="2400" b="1" dirty="0" smtClean="0">
              <a:solidFill>
                <a:srgbClr val="FFFF00"/>
              </a:solidFill>
              <a:cs typeface="2  Yagut" pitchFamily="2" charset="-78"/>
            </a:rPr>
            <a:t>خبر جامد</a:t>
          </a:r>
        </a:p>
      </dgm:t>
    </dgm:pt>
    <dgm:pt modelId="{74984DAD-CB5E-456B-A381-A7A08A5BB25F}" type="parTrans" cxnId="{5E8DA045-E485-4C0E-AEBC-35756D21A031}">
      <dgm:prSet/>
      <dgm:spPr/>
      <dgm:t>
        <a:bodyPr/>
        <a:lstStyle/>
        <a:p>
          <a:pPr rtl="1"/>
          <a:endParaRPr lang="fa-IR"/>
        </a:p>
      </dgm:t>
    </dgm:pt>
    <dgm:pt modelId="{FBC6129D-5BA3-48AF-8C94-F6EA89FFA423}" type="sibTrans" cxnId="{5E8DA045-E485-4C0E-AEBC-35756D21A031}">
      <dgm:prSet/>
      <dgm:spPr/>
      <dgm:t>
        <a:bodyPr/>
        <a:lstStyle/>
        <a:p>
          <a:pPr rtl="1"/>
          <a:endParaRPr lang="fa-IR"/>
        </a:p>
      </dgm:t>
    </dgm:pt>
    <dgm:pt modelId="{C8613BB5-D0E9-490B-BDDF-AD68B04EAD9F}" type="pres">
      <dgm:prSet presAssocID="{82E60F64-32EA-4F59-B49C-AC512B63AFFD}" presName="diagram" presStyleCnt="0">
        <dgm:presLayoutVars>
          <dgm:chPref val="1"/>
          <dgm:dir val="rev"/>
          <dgm:animOne val="branch"/>
          <dgm:animLvl val="lvl"/>
          <dgm:resizeHandles val="exact"/>
        </dgm:presLayoutVars>
      </dgm:prSet>
      <dgm:spPr/>
      <dgm:t>
        <a:bodyPr/>
        <a:lstStyle/>
        <a:p>
          <a:pPr rtl="1"/>
          <a:endParaRPr lang="fa-IR"/>
        </a:p>
      </dgm:t>
    </dgm:pt>
    <dgm:pt modelId="{42FB20B1-33D6-4DDF-AE87-21A8174035E0}" type="pres">
      <dgm:prSet presAssocID="{EC35B6F5-7356-4864-B644-9D831A4CDB62}" presName="root1" presStyleCnt="0"/>
      <dgm:spPr/>
      <dgm:t>
        <a:bodyPr/>
        <a:lstStyle/>
        <a:p>
          <a:pPr rtl="1"/>
          <a:endParaRPr lang="fa-IR"/>
        </a:p>
      </dgm:t>
    </dgm:pt>
    <dgm:pt modelId="{9B310C3D-2CAC-4737-9A32-007D0B9F50B8}" type="pres">
      <dgm:prSet presAssocID="{EC35B6F5-7356-4864-B644-9D831A4CDB62}" presName="LevelOneTextNode" presStyleLbl="node0" presStyleIdx="0" presStyleCnt="1" custScaleX="46467" custScaleY="66928" custLinFactNeighborX="302" custLinFactNeighborY="-29432">
        <dgm:presLayoutVars>
          <dgm:chPref val="3"/>
        </dgm:presLayoutVars>
      </dgm:prSet>
      <dgm:spPr/>
      <dgm:t>
        <a:bodyPr/>
        <a:lstStyle/>
        <a:p>
          <a:pPr rtl="1"/>
          <a:endParaRPr lang="fa-IR"/>
        </a:p>
      </dgm:t>
    </dgm:pt>
    <dgm:pt modelId="{357F79EE-2EB1-4703-AE34-E71CE37C0D93}" type="pres">
      <dgm:prSet presAssocID="{EC35B6F5-7356-4864-B644-9D831A4CDB62}" presName="level2hierChild" presStyleCnt="0"/>
      <dgm:spPr/>
      <dgm:t>
        <a:bodyPr/>
        <a:lstStyle/>
        <a:p>
          <a:pPr rtl="1"/>
          <a:endParaRPr lang="fa-IR"/>
        </a:p>
      </dgm:t>
    </dgm:pt>
    <dgm:pt modelId="{05F1652A-D670-4B9D-AC90-761C345F753F}" type="pres">
      <dgm:prSet presAssocID="{D3AA7001-7811-4138-85DD-6F4474ADE8D7}" presName="conn2-1" presStyleLbl="parChTrans1D2" presStyleIdx="0" presStyleCnt="2"/>
      <dgm:spPr/>
      <dgm:t>
        <a:bodyPr/>
        <a:lstStyle/>
        <a:p>
          <a:pPr rtl="1"/>
          <a:endParaRPr lang="fa-IR"/>
        </a:p>
      </dgm:t>
    </dgm:pt>
    <dgm:pt modelId="{595C4772-2D2E-41D6-B165-E5D3BFCBEECB}" type="pres">
      <dgm:prSet presAssocID="{D3AA7001-7811-4138-85DD-6F4474ADE8D7}" presName="connTx" presStyleLbl="parChTrans1D2" presStyleIdx="0" presStyleCnt="2"/>
      <dgm:spPr/>
      <dgm:t>
        <a:bodyPr/>
        <a:lstStyle/>
        <a:p>
          <a:pPr rtl="1"/>
          <a:endParaRPr lang="fa-IR"/>
        </a:p>
      </dgm:t>
    </dgm:pt>
    <dgm:pt modelId="{16B55B3A-94BF-4A4E-A49A-641BF1D26D72}" type="pres">
      <dgm:prSet presAssocID="{DB58CA7E-A0DB-435F-A55C-2334BB84D5F0}" presName="root2" presStyleCnt="0"/>
      <dgm:spPr/>
    </dgm:pt>
    <dgm:pt modelId="{6D158A13-C353-4976-BF6C-7A978D97CDA6}" type="pres">
      <dgm:prSet presAssocID="{DB58CA7E-A0DB-435F-A55C-2334BB84D5F0}" presName="LevelTwoTextNode" presStyleLbl="node2" presStyleIdx="0" presStyleCnt="2" custScaleX="63796" custScaleY="106125" custLinFactNeighborX="26518" custLinFactNeighborY="-35998">
        <dgm:presLayoutVars>
          <dgm:chPref val="3"/>
        </dgm:presLayoutVars>
      </dgm:prSet>
      <dgm:spPr/>
      <dgm:t>
        <a:bodyPr/>
        <a:lstStyle/>
        <a:p>
          <a:pPr rtl="1"/>
          <a:endParaRPr lang="fa-IR"/>
        </a:p>
      </dgm:t>
    </dgm:pt>
    <dgm:pt modelId="{B2149837-FEF5-4E6E-984A-C0395904B402}" type="pres">
      <dgm:prSet presAssocID="{DB58CA7E-A0DB-435F-A55C-2334BB84D5F0}" presName="level3hierChild" presStyleCnt="0"/>
      <dgm:spPr/>
    </dgm:pt>
    <dgm:pt modelId="{17658E7A-EE4E-4B3E-92C6-543087E9CA00}" type="pres">
      <dgm:prSet presAssocID="{9531D32F-28D9-4427-8F22-6C033FDB7FD8}" presName="conn2-1" presStyleLbl="parChTrans1D3" presStyleIdx="0" presStyleCnt="3"/>
      <dgm:spPr/>
      <dgm:t>
        <a:bodyPr/>
        <a:lstStyle/>
        <a:p>
          <a:pPr rtl="1"/>
          <a:endParaRPr lang="fa-IR"/>
        </a:p>
      </dgm:t>
    </dgm:pt>
    <dgm:pt modelId="{21B400A4-A019-4928-8ED7-3A0DDA3CABA6}" type="pres">
      <dgm:prSet presAssocID="{9531D32F-28D9-4427-8F22-6C033FDB7FD8}" presName="connTx" presStyleLbl="parChTrans1D3" presStyleIdx="0" presStyleCnt="3"/>
      <dgm:spPr/>
      <dgm:t>
        <a:bodyPr/>
        <a:lstStyle/>
        <a:p>
          <a:pPr rtl="1"/>
          <a:endParaRPr lang="fa-IR"/>
        </a:p>
      </dgm:t>
    </dgm:pt>
    <dgm:pt modelId="{63F36379-4A55-40BD-B2BD-DAEF2FEDB228}" type="pres">
      <dgm:prSet presAssocID="{1BBC04CE-B78C-41A1-AD37-190DD6BC3E67}" presName="root2" presStyleCnt="0"/>
      <dgm:spPr/>
    </dgm:pt>
    <dgm:pt modelId="{4D22FF07-EE1C-4A92-985E-2E3164A032D5}" type="pres">
      <dgm:prSet presAssocID="{1BBC04CE-B78C-41A1-AD37-190DD6BC3E67}" presName="LevelTwoTextNode" presStyleLbl="node3" presStyleIdx="0" presStyleCnt="3" custScaleX="172457" custScaleY="71398" custLinFactNeighborX="36348" custLinFactNeighborY="-44966">
        <dgm:presLayoutVars>
          <dgm:chPref val="3"/>
        </dgm:presLayoutVars>
      </dgm:prSet>
      <dgm:spPr/>
      <dgm:t>
        <a:bodyPr/>
        <a:lstStyle/>
        <a:p>
          <a:pPr rtl="1"/>
          <a:endParaRPr lang="fa-IR"/>
        </a:p>
      </dgm:t>
    </dgm:pt>
    <dgm:pt modelId="{EFAE36A8-0504-463E-AB88-0280618E2A21}" type="pres">
      <dgm:prSet presAssocID="{1BBC04CE-B78C-41A1-AD37-190DD6BC3E67}" presName="level3hierChild" presStyleCnt="0"/>
      <dgm:spPr/>
    </dgm:pt>
    <dgm:pt modelId="{685816E1-39CA-427A-A84E-CBE80DEA625A}" type="pres">
      <dgm:prSet presAssocID="{E0191976-5BB0-459D-9D25-8793E3D55F55}" presName="conn2-1" presStyleLbl="parChTrans1D2" presStyleIdx="1" presStyleCnt="2"/>
      <dgm:spPr/>
      <dgm:t>
        <a:bodyPr/>
        <a:lstStyle/>
        <a:p>
          <a:pPr rtl="1"/>
          <a:endParaRPr lang="fa-IR"/>
        </a:p>
      </dgm:t>
    </dgm:pt>
    <dgm:pt modelId="{64C17E96-4646-4273-B6A6-D656442D2816}" type="pres">
      <dgm:prSet presAssocID="{E0191976-5BB0-459D-9D25-8793E3D55F55}" presName="connTx" presStyleLbl="parChTrans1D2" presStyleIdx="1" presStyleCnt="2"/>
      <dgm:spPr/>
      <dgm:t>
        <a:bodyPr/>
        <a:lstStyle/>
        <a:p>
          <a:pPr rtl="1"/>
          <a:endParaRPr lang="fa-IR"/>
        </a:p>
      </dgm:t>
    </dgm:pt>
    <dgm:pt modelId="{956F9C3C-4657-49F9-9BAE-F49040F94243}" type="pres">
      <dgm:prSet presAssocID="{EFD07783-5F63-4261-A697-314CB5630D2E}" presName="root2" presStyleCnt="0"/>
      <dgm:spPr/>
    </dgm:pt>
    <dgm:pt modelId="{42C0295E-60C3-4ABA-ABE2-644EEA372B18}" type="pres">
      <dgm:prSet presAssocID="{EFD07783-5F63-4261-A697-314CB5630D2E}" presName="LevelTwoTextNode" presStyleLbl="node2" presStyleIdx="1" presStyleCnt="2" custScaleX="63796" custScaleY="106125" custLinFactNeighborX="26518" custLinFactNeighborY="310">
        <dgm:presLayoutVars>
          <dgm:chPref val="3"/>
        </dgm:presLayoutVars>
      </dgm:prSet>
      <dgm:spPr/>
      <dgm:t>
        <a:bodyPr/>
        <a:lstStyle/>
        <a:p>
          <a:pPr rtl="1"/>
          <a:endParaRPr lang="fa-IR"/>
        </a:p>
      </dgm:t>
    </dgm:pt>
    <dgm:pt modelId="{F06C8893-ABC4-4B2F-8500-274804690E19}" type="pres">
      <dgm:prSet presAssocID="{EFD07783-5F63-4261-A697-314CB5630D2E}" presName="level3hierChild" presStyleCnt="0"/>
      <dgm:spPr/>
    </dgm:pt>
    <dgm:pt modelId="{E87B5864-CF21-4341-9ABE-4AD20B7EFD01}" type="pres">
      <dgm:prSet presAssocID="{89314D30-C2F0-45C8-BBF4-48258136FB62}" presName="conn2-1" presStyleLbl="parChTrans1D3" presStyleIdx="1" presStyleCnt="3"/>
      <dgm:spPr/>
      <dgm:t>
        <a:bodyPr/>
        <a:lstStyle/>
        <a:p>
          <a:pPr rtl="1"/>
          <a:endParaRPr lang="fa-IR"/>
        </a:p>
      </dgm:t>
    </dgm:pt>
    <dgm:pt modelId="{9ADA5B4C-1B47-4502-883E-6E06E0BA2EF5}" type="pres">
      <dgm:prSet presAssocID="{89314D30-C2F0-45C8-BBF4-48258136FB62}" presName="connTx" presStyleLbl="parChTrans1D3" presStyleIdx="1" presStyleCnt="3"/>
      <dgm:spPr/>
      <dgm:t>
        <a:bodyPr/>
        <a:lstStyle/>
        <a:p>
          <a:pPr rtl="1"/>
          <a:endParaRPr lang="fa-IR"/>
        </a:p>
      </dgm:t>
    </dgm:pt>
    <dgm:pt modelId="{D763263D-2FC3-4B63-92DE-33CE8C219F8C}" type="pres">
      <dgm:prSet presAssocID="{3331183D-F0CB-4AB6-89A0-B9EB80208780}" presName="root2" presStyleCnt="0"/>
      <dgm:spPr/>
    </dgm:pt>
    <dgm:pt modelId="{72D4B2E6-7173-4D1D-813F-6DCE239F94A5}" type="pres">
      <dgm:prSet presAssocID="{3331183D-F0CB-4AB6-89A0-B9EB80208780}" presName="LevelTwoTextNode" presStyleLbl="node3" presStyleIdx="1" presStyleCnt="3" custScaleX="127714" custScaleY="73309">
        <dgm:presLayoutVars>
          <dgm:chPref val="3"/>
        </dgm:presLayoutVars>
      </dgm:prSet>
      <dgm:spPr/>
      <dgm:t>
        <a:bodyPr/>
        <a:lstStyle/>
        <a:p>
          <a:pPr rtl="1"/>
          <a:endParaRPr lang="fa-IR"/>
        </a:p>
      </dgm:t>
    </dgm:pt>
    <dgm:pt modelId="{F42FCA74-9CEB-4E96-B219-10BA6664BDFF}" type="pres">
      <dgm:prSet presAssocID="{3331183D-F0CB-4AB6-89A0-B9EB80208780}" presName="level3hierChild" presStyleCnt="0"/>
      <dgm:spPr/>
    </dgm:pt>
    <dgm:pt modelId="{8AB1DFC6-59A6-4898-987B-62B2B3E2BEEA}" type="pres">
      <dgm:prSet presAssocID="{74984DAD-CB5E-456B-A381-A7A08A5BB25F}" presName="conn2-1" presStyleLbl="parChTrans1D3" presStyleIdx="2" presStyleCnt="3"/>
      <dgm:spPr/>
      <dgm:t>
        <a:bodyPr/>
        <a:lstStyle/>
        <a:p>
          <a:pPr rtl="1"/>
          <a:endParaRPr lang="fa-IR"/>
        </a:p>
      </dgm:t>
    </dgm:pt>
    <dgm:pt modelId="{F4739913-F83F-46ED-AADE-CDD3FE69E2DC}" type="pres">
      <dgm:prSet presAssocID="{74984DAD-CB5E-456B-A381-A7A08A5BB25F}" presName="connTx" presStyleLbl="parChTrans1D3" presStyleIdx="2" presStyleCnt="3"/>
      <dgm:spPr/>
      <dgm:t>
        <a:bodyPr/>
        <a:lstStyle/>
        <a:p>
          <a:pPr rtl="1"/>
          <a:endParaRPr lang="fa-IR"/>
        </a:p>
      </dgm:t>
    </dgm:pt>
    <dgm:pt modelId="{EFB578EF-53C3-4398-B749-9FF02025F858}" type="pres">
      <dgm:prSet presAssocID="{D59AAB81-6FD4-4F88-9996-2318B475EFD4}" presName="root2" presStyleCnt="0"/>
      <dgm:spPr/>
    </dgm:pt>
    <dgm:pt modelId="{0C6E7770-111A-4216-AD01-E1526F3C85E3}" type="pres">
      <dgm:prSet presAssocID="{D59AAB81-6FD4-4F88-9996-2318B475EFD4}" presName="LevelTwoTextNode" presStyleLbl="node3" presStyleIdx="2" presStyleCnt="3" custScaleX="127714" custScaleY="73309" custLinFactNeighborX="-378" custLinFactNeighborY="-3674">
        <dgm:presLayoutVars>
          <dgm:chPref val="3"/>
        </dgm:presLayoutVars>
      </dgm:prSet>
      <dgm:spPr/>
      <dgm:t>
        <a:bodyPr/>
        <a:lstStyle/>
        <a:p>
          <a:pPr rtl="1"/>
          <a:endParaRPr lang="fa-IR"/>
        </a:p>
      </dgm:t>
    </dgm:pt>
    <dgm:pt modelId="{66EA0A3F-166E-40B1-B83C-8C5F47A0E5AC}" type="pres">
      <dgm:prSet presAssocID="{D59AAB81-6FD4-4F88-9996-2318B475EFD4}" presName="level3hierChild" presStyleCnt="0"/>
      <dgm:spPr/>
    </dgm:pt>
  </dgm:ptLst>
  <dgm:cxnLst>
    <dgm:cxn modelId="{0B07D657-28BE-465F-B048-A9E4A011BD23}" type="presOf" srcId="{DB58CA7E-A0DB-435F-A55C-2334BB84D5F0}" destId="{6D158A13-C353-4976-BF6C-7A978D97CDA6}" srcOrd="0" destOrd="0" presId="urn:microsoft.com/office/officeart/2005/8/layout/hierarchy2"/>
    <dgm:cxn modelId="{5E8DA045-E485-4C0E-AEBC-35756D21A031}" srcId="{EFD07783-5F63-4261-A697-314CB5630D2E}" destId="{D59AAB81-6FD4-4F88-9996-2318B475EFD4}" srcOrd="1" destOrd="0" parTransId="{74984DAD-CB5E-456B-A381-A7A08A5BB25F}" sibTransId="{FBC6129D-5BA3-48AF-8C94-F6EA89FFA423}"/>
    <dgm:cxn modelId="{929665CA-60C8-44C9-BC24-FB7272DDCD29}" type="presOf" srcId="{74984DAD-CB5E-456B-A381-A7A08A5BB25F}" destId="{F4739913-F83F-46ED-AADE-CDD3FE69E2DC}" srcOrd="1" destOrd="0" presId="urn:microsoft.com/office/officeart/2005/8/layout/hierarchy2"/>
    <dgm:cxn modelId="{EAC478E8-9FCA-46F3-9A1C-D808715BADE5}" type="presOf" srcId="{D3AA7001-7811-4138-85DD-6F4474ADE8D7}" destId="{05F1652A-D670-4B9D-AC90-761C345F753F}" srcOrd="0" destOrd="0" presId="urn:microsoft.com/office/officeart/2005/8/layout/hierarchy2"/>
    <dgm:cxn modelId="{9A80F27A-DCB3-4469-93EF-0CC7EDA25300}" type="presOf" srcId="{D59AAB81-6FD4-4F88-9996-2318B475EFD4}" destId="{0C6E7770-111A-4216-AD01-E1526F3C85E3}" srcOrd="0" destOrd="0" presId="urn:microsoft.com/office/officeart/2005/8/layout/hierarchy2"/>
    <dgm:cxn modelId="{AD40651D-C5BB-4BA2-9613-87DEE073D880}" type="presOf" srcId="{E0191976-5BB0-459D-9D25-8793E3D55F55}" destId="{685816E1-39CA-427A-A84E-CBE80DEA625A}" srcOrd="0" destOrd="0" presId="urn:microsoft.com/office/officeart/2005/8/layout/hierarchy2"/>
    <dgm:cxn modelId="{63495F92-B8FF-401A-BE53-E442E70015D6}" srcId="{EC35B6F5-7356-4864-B644-9D831A4CDB62}" destId="{DB58CA7E-A0DB-435F-A55C-2334BB84D5F0}" srcOrd="0" destOrd="0" parTransId="{D3AA7001-7811-4138-85DD-6F4474ADE8D7}" sibTransId="{0E1AC4F9-2BA2-4506-BBB1-750694E2C892}"/>
    <dgm:cxn modelId="{A1A0D150-4427-4C12-A1B3-264A04283FF7}" srcId="{EFD07783-5F63-4261-A697-314CB5630D2E}" destId="{3331183D-F0CB-4AB6-89A0-B9EB80208780}" srcOrd="0" destOrd="0" parTransId="{89314D30-C2F0-45C8-BBF4-48258136FB62}" sibTransId="{B933B858-1D2D-496D-B286-FEAED38F8C3D}"/>
    <dgm:cxn modelId="{F72E3242-FD3B-46CB-B5A3-191C5C760725}" type="presOf" srcId="{82E60F64-32EA-4F59-B49C-AC512B63AFFD}" destId="{C8613BB5-D0E9-490B-BDDF-AD68B04EAD9F}" srcOrd="0" destOrd="0" presId="urn:microsoft.com/office/officeart/2005/8/layout/hierarchy2"/>
    <dgm:cxn modelId="{F2C7F2DD-AFC9-402F-A878-0623E56F1E42}" type="presOf" srcId="{89314D30-C2F0-45C8-BBF4-48258136FB62}" destId="{E87B5864-CF21-4341-9ABE-4AD20B7EFD01}" srcOrd="0" destOrd="0" presId="urn:microsoft.com/office/officeart/2005/8/layout/hierarchy2"/>
    <dgm:cxn modelId="{2DB74C51-A6C1-4079-9680-B6E3F2E4215A}" type="presOf" srcId="{EFD07783-5F63-4261-A697-314CB5630D2E}" destId="{42C0295E-60C3-4ABA-ABE2-644EEA372B18}" srcOrd="0" destOrd="0" presId="urn:microsoft.com/office/officeart/2005/8/layout/hierarchy2"/>
    <dgm:cxn modelId="{BDA706BB-957F-4BC2-A905-BB52CA30792A}" type="presOf" srcId="{EC35B6F5-7356-4864-B644-9D831A4CDB62}" destId="{9B310C3D-2CAC-4737-9A32-007D0B9F50B8}" srcOrd="0" destOrd="0" presId="urn:microsoft.com/office/officeart/2005/8/layout/hierarchy2"/>
    <dgm:cxn modelId="{4BFB9448-E8B5-46B9-A901-6D9F54C38D12}" srcId="{EC35B6F5-7356-4864-B644-9D831A4CDB62}" destId="{EFD07783-5F63-4261-A697-314CB5630D2E}" srcOrd="1" destOrd="0" parTransId="{E0191976-5BB0-459D-9D25-8793E3D55F55}" sibTransId="{5D33EC8A-1B44-4BB9-AB78-8240B65348B0}"/>
    <dgm:cxn modelId="{0F656951-290B-472B-9BAB-7F5CC54A5FD2}" type="presOf" srcId="{1BBC04CE-B78C-41A1-AD37-190DD6BC3E67}" destId="{4D22FF07-EE1C-4A92-985E-2E3164A032D5}" srcOrd="0" destOrd="0" presId="urn:microsoft.com/office/officeart/2005/8/layout/hierarchy2"/>
    <dgm:cxn modelId="{1D6A80C9-E9DD-44CD-8F99-8268BC61DE2A}" srcId="{DB58CA7E-A0DB-435F-A55C-2334BB84D5F0}" destId="{1BBC04CE-B78C-41A1-AD37-190DD6BC3E67}" srcOrd="0" destOrd="0" parTransId="{9531D32F-28D9-4427-8F22-6C033FDB7FD8}" sibTransId="{57B06778-8B72-4CC2-8CB6-09E7BAA87586}"/>
    <dgm:cxn modelId="{50F73401-2388-4661-84C3-CB2991409E8B}" srcId="{82E60F64-32EA-4F59-B49C-AC512B63AFFD}" destId="{EC35B6F5-7356-4864-B644-9D831A4CDB62}" srcOrd="0" destOrd="0" parTransId="{FE448684-819F-40E5-81AB-BD69ED273AFD}" sibTransId="{29044299-A484-479D-B388-77FB95FB9285}"/>
    <dgm:cxn modelId="{AD7E0208-1CED-49DC-9D72-59D7C637A4D6}" type="presOf" srcId="{E0191976-5BB0-459D-9D25-8793E3D55F55}" destId="{64C17E96-4646-4273-B6A6-D656442D2816}" srcOrd="1" destOrd="0" presId="urn:microsoft.com/office/officeart/2005/8/layout/hierarchy2"/>
    <dgm:cxn modelId="{1B843F8E-92FB-41AF-B372-7A927B9BEF85}" type="presOf" srcId="{89314D30-C2F0-45C8-BBF4-48258136FB62}" destId="{9ADA5B4C-1B47-4502-883E-6E06E0BA2EF5}" srcOrd="1" destOrd="0" presId="urn:microsoft.com/office/officeart/2005/8/layout/hierarchy2"/>
    <dgm:cxn modelId="{A4A8B62C-970D-4A7A-98C3-2B8734520F9A}" type="presOf" srcId="{3331183D-F0CB-4AB6-89A0-B9EB80208780}" destId="{72D4B2E6-7173-4D1D-813F-6DCE239F94A5}" srcOrd="0" destOrd="0" presId="urn:microsoft.com/office/officeart/2005/8/layout/hierarchy2"/>
    <dgm:cxn modelId="{8AD50E7F-A388-40BA-9529-6EBFC9F10AA1}" type="presOf" srcId="{9531D32F-28D9-4427-8F22-6C033FDB7FD8}" destId="{17658E7A-EE4E-4B3E-92C6-543087E9CA00}" srcOrd="0" destOrd="0" presId="urn:microsoft.com/office/officeart/2005/8/layout/hierarchy2"/>
    <dgm:cxn modelId="{06EED0BE-D192-4FE7-BAB4-87174476B119}" type="presOf" srcId="{74984DAD-CB5E-456B-A381-A7A08A5BB25F}" destId="{8AB1DFC6-59A6-4898-987B-62B2B3E2BEEA}" srcOrd="0" destOrd="0" presId="urn:microsoft.com/office/officeart/2005/8/layout/hierarchy2"/>
    <dgm:cxn modelId="{4EF1271C-C7E6-4CAC-8880-588B66F48B85}" type="presOf" srcId="{9531D32F-28D9-4427-8F22-6C033FDB7FD8}" destId="{21B400A4-A019-4928-8ED7-3A0DDA3CABA6}" srcOrd="1" destOrd="0" presId="urn:microsoft.com/office/officeart/2005/8/layout/hierarchy2"/>
    <dgm:cxn modelId="{9BBD7DF9-9D2C-49EA-8A10-5CFF165F58A0}" type="presOf" srcId="{D3AA7001-7811-4138-85DD-6F4474ADE8D7}" destId="{595C4772-2D2E-41D6-B165-E5D3BFCBEECB}" srcOrd="1" destOrd="0" presId="urn:microsoft.com/office/officeart/2005/8/layout/hierarchy2"/>
    <dgm:cxn modelId="{18643154-8034-4433-89F1-F4E59A809369}" type="presParOf" srcId="{C8613BB5-D0E9-490B-BDDF-AD68B04EAD9F}" destId="{42FB20B1-33D6-4DDF-AE87-21A8174035E0}" srcOrd="0" destOrd="0" presId="urn:microsoft.com/office/officeart/2005/8/layout/hierarchy2"/>
    <dgm:cxn modelId="{6851BAE3-72FD-4C5F-9E30-992A76BF764B}" type="presParOf" srcId="{42FB20B1-33D6-4DDF-AE87-21A8174035E0}" destId="{9B310C3D-2CAC-4737-9A32-007D0B9F50B8}" srcOrd="0" destOrd="0" presId="urn:microsoft.com/office/officeart/2005/8/layout/hierarchy2"/>
    <dgm:cxn modelId="{70B1F490-3030-4804-916B-EA5294C5D807}" type="presParOf" srcId="{42FB20B1-33D6-4DDF-AE87-21A8174035E0}" destId="{357F79EE-2EB1-4703-AE34-E71CE37C0D93}" srcOrd="1" destOrd="0" presId="urn:microsoft.com/office/officeart/2005/8/layout/hierarchy2"/>
    <dgm:cxn modelId="{6CBC2D89-7FF2-4969-B885-D8BCEF46E3E2}" type="presParOf" srcId="{357F79EE-2EB1-4703-AE34-E71CE37C0D93}" destId="{05F1652A-D670-4B9D-AC90-761C345F753F}" srcOrd="0" destOrd="0" presId="urn:microsoft.com/office/officeart/2005/8/layout/hierarchy2"/>
    <dgm:cxn modelId="{E3D7AC6B-6C59-4E98-9CEC-0B3DFBF86771}" type="presParOf" srcId="{05F1652A-D670-4B9D-AC90-761C345F753F}" destId="{595C4772-2D2E-41D6-B165-E5D3BFCBEECB}" srcOrd="0" destOrd="0" presId="urn:microsoft.com/office/officeart/2005/8/layout/hierarchy2"/>
    <dgm:cxn modelId="{8638016B-C72E-48BE-A7E1-215271D4A518}" type="presParOf" srcId="{357F79EE-2EB1-4703-AE34-E71CE37C0D93}" destId="{16B55B3A-94BF-4A4E-A49A-641BF1D26D72}" srcOrd="1" destOrd="0" presId="urn:microsoft.com/office/officeart/2005/8/layout/hierarchy2"/>
    <dgm:cxn modelId="{65C77F68-37A6-495E-A07D-0947CC6EF481}" type="presParOf" srcId="{16B55B3A-94BF-4A4E-A49A-641BF1D26D72}" destId="{6D158A13-C353-4976-BF6C-7A978D97CDA6}" srcOrd="0" destOrd="0" presId="urn:microsoft.com/office/officeart/2005/8/layout/hierarchy2"/>
    <dgm:cxn modelId="{5046030B-E53F-4317-9793-8150A60D6DA2}" type="presParOf" srcId="{16B55B3A-94BF-4A4E-A49A-641BF1D26D72}" destId="{B2149837-FEF5-4E6E-984A-C0395904B402}" srcOrd="1" destOrd="0" presId="urn:microsoft.com/office/officeart/2005/8/layout/hierarchy2"/>
    <dgm:cxn modelId="{0CF79907-03B3-4E88-8C9D-2546AF4C0BB1}" type="presParOf" srcId="{B2149837-FEF5-4E6E-984A-C0395904B402}" destId="{17658E7A-EE4E-4B3E-92C6-543087E9CA00}" srcOrd="0" destOrd="0" presId="urn:microsoft.com/office/officeart/2005/8/layout/hierarchy2"/>
    <dgm:cxn modelId="{3F28E2CE-D96C-4595-8DC7-74DB8064EB95}" type="presParOf" srcId="{17658E7A-EE4E-4B3E-92C6-543087E9CA00}" destId="{21B400A4-A019-4928-8ED7-3A0DDA3CABA6}" srcOrd="0" destOrd="0" presId="urn:microsoft.com/office/officeart/2005/8/layout/hierarchy2"/>
    <dgm:cxn modelId="{0E4CF289-87FF-4266-9EC8-5908D735536A}" type="presParOf" srcId="{B2149837-FEF5-4E6E-984A-C0395904B402}" destId="{63F36379-4A55-40BD-B2BD-DAEF2FEDB228}" srcOrd="1" destOrd="0" presId="urn:microsoft.com/office/officeart/2005/8/layout/hierarchy2"/>
    <dgm:cxn modelId="{749620EF-4186-4A4D-971E-CA967950BC9A}" type="presParOf" srcId="{63F36379-4A55-40BD-B2BD-DAEF2FEDB228}" destId="{4D22FF07-EE1C-4A92-985E-2E3164A032D5}" srcOrd="0" destOrd="0" presId="urn:microsoft.com/office/officeart/2005/8/layout/hierarchy2"/>
    <dgm:cxn modelId="{FD7DB352-FC20-4FF8-9D3B-FED31829D505}" type="presParOf" srcId="{63F36379-4A55-40BD-B2BD-DAEF2FEDB228}" destId="{EFAE36A8-0504-463E-AB88-0280618E2A21}" srcOrd="1" destOrd="0" presId="urn:microsoft.com/office/officeart/2005/8/layout/hierarchy2"/>
    <dgm:cxn modelId="{9F55BE41-B9DC-4273-9101-1465CFBAF0AF}" type="presParOf" srcId="{357F79EE-2EB1-4703-AE34-E71CE37C0D93}" destId="{685816E1-39CA-427A-A84E-CBE80DEA625A}" srcOrd="2" destOrd="0" presId="urn:microsoft.com/office/officeart/2005/8/layout/hierarchy2"/>
    <dgm:cxn modelId="{28E9761C-CE05-4E48-B9BB-A218A81B44D4}" type="presParOf" srcId="{685816E1-39CA-427A-A84E-CBE80DEA625A}" destId="{64C17E96-4646-4273-B6A6-D656442D2816}" srcOrd="0" destOrd="0" presId="urn:microsoft.com/office/officeart/2005/8/layout/hierarchy2"/>
    <dgm:cxn modelId="{184F711E-3AB5-4461-9A1E-F7FF6B072C66}" type="presParOf" srcId="{357F79EE-2EB1-4703-AE34-E71CE37C0D93}" destId="{956F9C3C-4657-49F9-9BAE-F49040F94243}" srcOrd="3" destOrd="0" presId="urn:microsoft.com/office/officeart/2005/8/layout/hierarchy2"/>
    <dgm:cxn modelId="{EF5C7FB0-BB93-4EA3-84CD-DF4DD858B91F}" type="presParOf" srcId="{956F9C3C-4657-49F9-9BAE-F49040F94243}" destId="{42C0295E-60C3-4ABA-ABE2-644EEA372B18}" srcOrd="0" destOrd="0" presId="urn:microsoft.com/office/officeart/2005/8/layout/hierarchy2"/>
    <dgm:cxn modelId="{D9F46790-B0AE-4D6C-8D99-8316FE976483}" type="presParOf" srcId="{956F9C3C-4657-49F9-9BAE-F49040F94243}" destId="{F06C8893-ABC4-4B2F-8500-274804690E19}" srcOrd="1" destOrd="0" presId="urn:microsoft.com/office/officeart/2005/8/layout/hierarchy2"/>
    <dgm:cxn modelId="{BF9C9EA1-5154-4D94-9EB8-FE858EC3F07A}" type="presParOf" srcId="{F06C8893-ABC4-4B2F-8500-274804690E19}" destId="{E87B5864-CF21-4341-9ABE-4AD20B7EFD01}" srcOrd="0" destOrd="0" presId="urn:microsoft.com/office/officeart/2005/8/layout/hierarchy2"/>
    <dgm:cxn modelId="{C36A6FB8-5A94-4089-B446-70D26983BEF1}" type="presParOf" srcId="{E87B5864-CF21-4341-9ABE-4AD20B7EFD01}" destId="{9ADA5B4C-1B47-4502-883E-6E06E0BA2EF5}" srcOrd="0" destOrd="0" presId="urn:microsoft.com/office/officeart/2005/8/layout/hierarchy2"/>
    <dgm:cxn modelId="{607E10D4-2F6E-49E4-B268-0BF8D40CE51B}" type="presParOf" srcId="{F06C8893-ABC4-4B2F-8500-274804690E19}" destId="{D763263D-2FC3-4B63-92DE-33CE8C219F8C}" srcOrd="1" destOrd="0" presId="urn:microsoft.com/office/officeart/2005/8/layout/hierarchy2"/>
    <dgm:cxn modelId="{4E677B9C-A69E-42E0-8DDA-891C50A9B041}" type="presParOf" srcId="{D763263D-2FC3-4B63-92DE-33CE8C219F8C}" destId="{72D4B2E6-7173-4D1D-813F-6DCE239F94A5}" srcOrd="0" destOrd="0" presId="urn:microsoft.com/office/officeart/2005/8/layout/hierarchy2"/>
    <dgm:cxn modelId="{412C8E5C-749E-4A09-9B5D-C8523AA6AF2B}" type="presParOf" srcId="{D763263D-2FC3-4B63-92DE-33CE8C219F8C}" destId="{F42FCA74-9CEB-4E96-B219-10BA6664BDFF}" srcOrd="1" destOrd="0" presId="urn:microsoft.com/office/officeart/2005/8/layout/hierarchy2"/>
    <dgm:cxn modelId="{8E18CC1F-521D-4594-BEFC-2AAEF4F18494}" type="presParOf" srcId="{F06C8893-ABC4-4B2F-8500-274804690E19}" destId="{8AB1DFC6-59A6-4898-987B-62B2B3E2BEEA}" srcOrd="2" destOrd="0" presId="urn:microsoft.com/office/officeart/2005/8/layout/hierarchy2"/>
    <dgm:cxn modelId="{6C86C927-09A8-491F-BBEC-80A83A2E397F}" type="presParOf" srcId="{8AB1DFC6-59A6-4898-987B-62B2B3E2BEEA}" destId="{F4739913-F83F-46ED-AADE-CDD3FE69E2DC}" srcOrd="0" destOrd="0" presId="urn:microsoft.com/office/officeart/2005/8/layout/hierarchy2"/>
    <dgm:cxn modelId="{F7931A69-E3BF-4488-8959-9EDF29889CA7}" type="presParOf" srcId="{F06C8893-ABC4-4B2F-8500-274804690E19}" destId="{EFB578EF-53C3-4398-B749-9FF02025F858}" srcOrd="3" destOrd="0" presId="urn:microsoft.com/office/officeart/2005/8/layout/hierarchy2"/>
    <dgm:cxn modelId="{3EC7EE20-57E6-4812-AD62-04B25D7AF974}" type="presParOf" srcId="{EFB578EF-53C3-4398-B749-9FF02025F858}" destId="{0C6E7770-111A-4216-AD01-E1526F3C85E3}" srcOrd="0" destOrd="0" presId="urn:microsoft.com/office/officeart/2005/8/layout/hierarchy2"/>
    <dgm:cxn modelId="{6E5A308A-33CA-4441-80A8-3817C3A813EE}" type="presParOf" srcId="{EFB578EF-53C3-4398-B749-9FF02025F858}" destId="{66EA0A3F-166E-40B1-B83C-8C5F47A0E5A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التأكيد:</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B0AC8E0-6FD3-4C27-B326-6DBC33158208}">
      <dgm:prSet custT="1"/>
      <dgm:spPr/>
      <dgm:t>
        <a:bodyPr/>
        <a:lstStyle/>
        <a:p>
          <a:pPr rtl="1"/>
          <a:r>
            <a:rPr lang="fa-IR" sz="2400" b="1" dirty="0" smtClean="0">
              <a:solidFill>
                <a:srgbClr val="FFFF00"/>
              </a:solidFill>
              <a:cs typeface="2  Badr" pitchFamily="2" charset="-78"/>
            </a:rPr>
            <a:t>تعريف: </a:t>
          </a:r>
          <a:r>
            <a:rPr lang="fa-IR" sz="2400" b="1" dirty="0" smtClean="0">
              <a:solidFill>
                <a:schemeClr val="bg1"/>
              </a:solidFill>
              <a:cs typeface="2  Badr" pitchFamily="2" charset="-78"/>
            </a:rPr>
            <a:t>هو تابع يفيد تقرير متبوعه او شمول الحكم لافراده</a:t>
          </a:r>
          <a:endParaRPr lang="fa-IR" sz="2400" b="1" dirty="0">
            <a:solidFill>
              <a:schemeClr val="bg1"/>
            </a:solidFill>
            <a:cs typeface="2  Badr" pitchFamily="2" charset="-78"/>
          </a:endParaRPr>
        </a:p>
      </dgm:t>
    </dgm:pt>
    <dgm:pt modelId="{C43E2D10-4559-4CBA-B101-372C74BF3045}" type="parTrans" cxnId="{CE0D0954-E642-4D14-A09C-E264AC23E675}">
      <dgm:prSet/>
      <dgm:spPr/>
      <dgm:t>
        <a:bodyPr/>
        <a:lstStyle/>
        <a:p>
          <a:pPr rtl="1"/>
          <a:endParaRPr lang="fa-IR"/>
        </a:p>
      </dgm:t>
    </dgm:pt>
    <dgm:pt modelId="{3F1DCBE4-3901-4393-9F23-9287914A2BDD}" type="sibTrans" cxnId="{CE0D0954-E642-4D14-A09C-E264AC23E675}">
      <dgm:prSet/>
      <dgm:spPr/>
      <dgm:t>
        <a:bodyPr/>
        <a:lstStyle/>
        <a:p>
          <a:pPr rtl="1"/>
          <a:endParaRPr lang="fa-IR"/>
        </a:p>
      </dgm:t>
    </dgm:pt>
    <dgm:pt modelId="{795B5BCE-D3C7-41AD-971A-FE469E3137DB}">
      <dgm:prSet custT="1"/>
      <dgm:spPr/>
      <dgm:t>
        <a:bodyPr/>
        <a:lstStyle/>
        <a:p>
          <a:pPr rtl="1"/>
          <a:r>
            <a:rPr lang="fa-IR" sz="2400" b="1" dirty="0" smtClean="0">
              <a:solidFill>
                <a:schemeClr val="bg1"/>
              </a:solidFill>
              <a:cs typeface="2  Badr" pitchFamily="2" charset="-78"/>
            </a:rPr>
            <a:t>انواع:</a:t>
          </a:r>
          <a:endParaRPr lang="fa-IR" sz="2400" b="1" dirty="0">
            <a:solidFill>
              <a:schemeClr val="bg1"/>
            </a:solidFill>
            <a:cs typeface="2  Badr" pitchFamily="2" charset="-78"/>
          </a:endParaRPr>
        </a:p>
      </dgm:t>
    </dgm:pt>
    <dgm:pt modelId="{375101E7-B583-4DA5-B012-3C9B49BA2EAD}" type="parTrans" cxnId="{52C75797-3001-46C7-A35B-AC3C41740DBC}">
      <dgm:prSet/>
      <dgm:spPr/>
      <dgm:t>
        <a:bodyPr/>
        <a:lstStyle/>
        <a:p>
          <a:pPr rtl="1"/>
          <a:endParaRPr lang="fa-IR"/>
        </a:p>
      </dgm:t>
    </dgm:pt>
    <dgm:pt modelId="{22175A9A-5FD6-4B26-9A48-032E89FA8A41}" type="sibTrans" cxnId="{52C75797-3001-46C7-A35B-AC3C41740DBC}">
      <dgm:prSet/>
      <dgm:spPr/>
      <dgm:t>
        <a:bodyPr/>
        <a:lstStyle/>
        <a:p>
          <a:pPr rtl="1"/>
          <a:endParaRPr lang="fa-IR"/>
        </a:p>
      </dgm:t>
    </dgm:pt>
    <dgm:pt modelId="{12659948-C6D7-4144-83F7-9E0707D3AA0E}">
      <dgm:prSet/>
      <dgm:spPr/>
      <dgm:t>
        <a:bodyPr/>
        <a:lstStyle/>
        <a:p>
          <a:pPr rtl="1"/>
          <a:r>
            <a:rPr lang="fa-IR" b="1" dirty="0" smtClean="0">
              <a:solidFill>
                <a:srgbClr val="FFFF00"/>
              </a:solidFill>
              <a:cs typeface="2  Badr" pitchFamily="2" charset="-78"/>
            </a:rPr>
            <a:t>لفظيّ:</a:t>
          </a:r>
          <a:r>
            <a:rPr lang="fa-IR" b="1" dirty="0" smtClean="0">
              <a:solidFill>
                <a:schemeClr val="bg1"/>
              </a:solidFill>
              <a:cs typeface="2  Badr" pitchFamily="2" charset="-78"/>
            </a:rPr>
            <a:t> وهو اللفظ المكرر</a:t>
          </a:r>
        </a:p>
      </dgm:t>
    </dgm:pt>
    <dgm:pt modelId="{DF0C4D3E-564D-42D3-930B-994155237D03}" type="parTrans" cxnId="{3E3BADBE-E514-4D09-B167-FD4830B525F2}">
      <dgm:prSet/>
      <dgm:spPr/>
      <dgm:t>
        <a:bodyPr/>
        <a:lstStyle/>
        <a:p>
          <a:pPr rtl="1"/>
          <a:endParaRPr lang="fa-IR"/>
        </a:p>
      </dgm:t>
    </dgm:pt>
    <dgm:pt modelId="{4C1D1BFA-10E2-460E-AE82-F0E36B44CDEC}" type="sibTrans" cxnId="{3E3BADBE-E514-4D09-B167-FD4830B525F2}">
      <dgm:prSet/>
      <dgm:spPr/>
      <dgm:t>
        <a:bodyPr/>
        <a:lstStyle/>
        <a:p>
          <a:pPr rtl="1"/>
          <a:endParaRPr lang="fa-IR"/>
        </a:p>
      </dgm:t>
    </dgm:pt>
    <dgm:pt modelId="{BBC58477-0DD5-46D0-8CD3-CCF1D0356A13}">
      <dgm:prSet/>
      <dgm:spPr/>
      <dgm:t>
        <a:bodyPr/>
        <a:lstStyle/>
        <a:p>
          <a:pPr rtl="1"/>
          <a:r>
            <a:rPr lang="fa-IR" b="1" dirty="0" smtClean="0">
              <a:solidFill>
                <a:srgbClr val="FFFF00"/>
              </a:solidFill>
              <a:cs typeface="2  Badr" pitchFamily="2" charset="-78"/>
            </a:rPr>
            <a:t>معنويّ: </a:t>
          </a:r>
          <a:r>
            <a:rPr lang="fa-IR" b="1" dirty="0" smtClean="0">
              <a:solidFill>
                <a:schemeClr val="bg1"/>
              </a:solidFill>
              <a:cs typeface="2  Badr" pitchFamily="2" charset="-78"/>
            </a:rPr>
            <a:t>و الفاظه...</a:t>
          </a:r>
        </a:p>
      </dgm:t>
    </dgm:pt>
    <dgm:pt modelId="{E670B72C-E2EF-4F89-BA65-F96B9ABFD5B8}" type="parTrans" cxnId="{D1D5DF16-C3D7-4FAA-A70F-98FB476D5359}">
      <dgm:prSet/>
      <dgm:spPr/>
      <dgm:t>
        <a:bodyPr/>
        <a:lstStyle/>
        <a:p>
          <a:pPr rtl="1"/>
          <a:endParaRPr lang="fa-IR"/>
        </a:p>
      </dgm:t>
    </dgm:pt>
    <dgm:pt modelId="{1F8F48DD-EFAC-4E17-80E2-CE3BCD31D29E}" type="sibTrans" cxnId="{D1D5DF16-C3D7-4FAA-A70F-98FB476D5359}">
      <dgm:prSet/>
      <dgm:spPr/>
      <dgm:t>
        <a:bodyPr/>
        <a:lstStyle/>
        <a:p>
          <a:pPr rtl="1"/>
          <a:endParaRPr lang="fa-IR"/>
        </a:p>
      </dgm:t>
    </dgm:pt>
    <dgm:pt modelId="{DC3D7EC6-F060-4182-901B-F1BDBA1A184F}">
      <dgm:prSet custT="1"/>
      <dgm:spPr/>
      <dgm:t>
        <a:bodyPr/>
        <a:lstStyle/>
        <a:p>
          <a:pPr rtl="1"/>
          <a:r>
            <a:rPr lang="fa-IR" sz="2000" dirty="0" smtClean="0"/>
            <a:t> </a:t>
          </a:r>
          <a:r>
            <a:rPr lang="fa-IR" sz="2000" b="1" dirty="0" smtClean="0">
              <a:solidFill>
                <a:schemeClr val="bg1"/>
              </a:solidFill>
              <a:cs typeface="2  Badr" pitchFamily="2" charset="-78"/>
            </a:rPr>
            <a:t>«النفس»،«العين» يطابقان المؤكد في غير التثنية</a:t>
          </a:r>
          <a:endParaRPr lang="fa-IR" sz="2000" dirty="0"/>
        </a:p>
      </dgm:t>
    </dgm:pt>
    <dgm:pt modelId="{55BD2532-DC43-4DEE-98A5-AB8509334071}" type="parTrans" cxnId="{3B8715E6-9361-4C48-AF23-10078714EEDC}">
      <dgm:prSet/>
      <dgm:spPr/>
      <dgm:t>
        <a:bodyPr/>
        <a:lstStyle/>
        <a:p>
          <a:pPr rtl="1"/>
          <a:endParaRPr lang="fa-IR"/>
        </a:p>
      </dgm:t>
    </dgm:pt>
    <dgm:pt modelId="{7AC64C6D-7EE3-4325-A89A-86B3E705C8CF}" type="sibTrans" cxnId="{3B8715E6-9361-4C48-AF23-10078714EEDC}">
      <dgm:prSet/>
      <dgm:spPr/>
      <dgm:t>
        <a:bodyPr/>
        <a:lstStyle/>
        <a:p>
          <a:pPr rtl="1"/>
          <a:endParaRPr lang="fa-IR"/>
        </a:p>
      </dgm:t>
    </dgm:pt>
    <dgm:pt modelId="{6F9E5A6D-0E69-4DAF-BE4F-3447ACA37705}">
      <dgm:prSet custT="1"/>
      <dgm:spPr/>
      <dgm:t>
        <a:bodyPr/>
        <a:lstStyle/>
        <a:p>
          <a:pPr rtl="1"/>
          <a:r>
            <a:rPr lang="fa-IR" sz="2000" b="1" dirty="0" smtClean="0">
              <a:cs typeface="2  Badr" pitchFamily="2" charset="-78"/>
            </a:rPr>
            <a:t>«كلا»،«كلتا» للمثني</a:t>
          </a:r>
          <a:endParaRPr lang="fa-IR" sz="2000" b="1" dirty="0">
            <a:cs typeface="2  Badr" pitchFamily="2" charset="-78"/>
          </a:endParaRPr>
        </a:p>
      </dgm:t>
    </dgm:pt>
    <dgm:pt modelId="{32CDB6D3-E90C-47E8-9CF5-58EB48A0EBA6}" type="parTrans" cxnId="{C6244E00-9CFA-407F-9D8B-861617B4D8C0}">
      <dgm:prSet/>
      <dgm:spPr/>
      <dgm:t>
        <a:bodyPr/>
        <a:lstStyle/>
        <a:p>
          <a:pPr rtl="1"/>
          <a:endParaRPr lang="fa-IR"/>
        </a:p>
      </dgm:t>
    </dgm:pt>
    <dgm:pt modelId="{065FB495-675C-4CFF-8ECC-DA405BBEC566}" type="sibTrans" cxnId="{C6244E00-9CFA-407F-9D8B-861617B4D8C0}">
      <dgm:prSet/>
      <dgm:spPr/>
      <dgm:t>
        <a:bodyPr/>
        <a:lstStyle/>
        <a:p>
          <a:pPr rtl="1"/>
          <a:endParaRPr lang="fa-IR"/>
        </a:p>
      </dgm:t>
    </dgm:pt>
    <dgm:pt modelId="{E340F892-E3C5-4772-9311-105EDB70D833}">
      <dgm:prSet/>
      <dgm:spPr/>
      <dgm:t>
        <a:bodyPr/>
        <a:lstStyle/>
        <a:p>
          <a:pPr rtl="1"/>
          <a:r>
            <a:rPr lang="fa-IR" b="1" dirty="0" smtClean="0">
              <a:cs typeface="2  Badr" pitchFamily="2" charset="-78"/>
            </a:rPr>
            <a:t>«كل»،«جميع»،«عامة» لغير المثني</a:t>
          </a:r>
          <a:endParaRPr lang="fa-IR" b="1" dirty="0">
            <a:cs typeface="2  Badr" pitchFamily="2" charset="-78"/>
          </a:endParaRPr>
        </a:p>
      </dgm:t>
    </dgm:pt>
    <dgm:pt modelId="{C5DD9B9B-1DF4-49BB-B3B6-41159DB10E9F}" type="parTrans" cxnId="{FB5CB4B2-2721-4D59-B19F-B2CE9B374C2B}">
      <dgm:prSet/>
      <dgm:spPr/>
      <dgm:t>
        <a:bodyPr/>
        <a:lstStyle/>
        <a:p>
          <a:pPr rtl="1"/>
          <a:endParaRPr lang="fa-IR"/>
        </a:p>
      </dgm:t>
    </dgm:pt>
    <dgm:pt modelId="{FE1C7E44-7FF8-4D60-A468-3FE1CE9F059C}" type="sibTrans" cxnId="{FB5CB4B2-2721-4D59-B19F-B2CE9B374C2B}">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2393" custScaleY="51280"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D31EEED1-95BF-4811-8901-4DD9F3E5C2EC}" type="pres">
      <dgm:prSet presAssocID="{C43E2D10-4559-4CBA-B101-372C74BF3045}" presName="conn2-1" presStyleLbl="parChTrans1D2" presStyleIdx="0" presStyleCnt="2"/>
      <dgm:spPr/>
      <dgm:t>
        <a:bodyPr/>
        <a:lstStyle/>
        <a:p>
          <a:pPr rtl="1"/>
          <a:endParaRPr lang="fa-IR"/>
        </a:p>
      </dgm:t>
    </dgm:pt>
    <dgm:pt modelId="{86A161F3-88D0-48A7-9D4F-3C5A1C96C019}" type="pres">
      <dgm:prSet presAssocID="{C43E2D10-4559-4CBA-B101-372C74BF3045}" presName="connTx" presStyleLbl="parChTrans1D2" presStyleIdx="0" presStyleCnt="2"/>
      <dgm:spPr/>
      <dgm:t>
        <a:bodyPr/>
        <a:lstStyle/>
        <a:p>
          <a:pPr rtl="1"/>
          <a:endParaRPr lang="fa-IR"/>
        </a:p>
      </dgm:t>
    </dgm:pt>
    <dgm:pt modelId="{909C8EB7-F487-4303-9DD0-3299CD6DAA81}" type="pres">
      <dgm:prSet presAssocID="{CB0AC8E0-6FD3-4C27-B326-6DBC33158208}" presName="root2" presStyleCnt="0"/>
      <dgm:spPr/>
    </dgm:pt>
    <dgm:pt modelId="{B10D305C-3739-4DD5-91F7-2CFA848797F6}" type="pres">
      <dgm:prSet presAssocID="{CB0AC8E0-6FD3-4C27-B326-6DBC33158208}" presName="LevelTwoTextNode" presStyleLbl="node2" presStyleIdx="0" presStyleCnt="2" custScaleX="249557" custScaleY="58213" custLinFactNeighborX="27996" custLinFactNeighborY="-26883">
        <dgm:presLayoutVars>
          <dgm:chPref val="3"/>
        </dgm:presLayoutVars>
      </dgm:prSet>
      <dgm:spPr/>
      <dgm:t>
        <a:bodyPr/>
        <a:lstStyle/>
        <a:p>
          <a:pPr rtl="1"/>
          <a:endParaRPr lang="fa-IR"/>
        </a:p>
      </dgm:t>
    </dgm:pt>
    <dgm:pt modelId="{D3C1A1C7-7717-45C8-B0D6-BD6C8A616673}" type="pres">
      <dgm:prSet presAssocID="{CB0AC8E0-6FD3-4C27-B326-6DBC33158208}" presName="level3hierChild" presStyleCnt="0"/>
      <dgm:spPr/>
    </dgm:pt>
    <dgm:pt modelId="{18098C68-4353-4BA2-8E4E-7BC905FDED01}" type="pres">
      <dgm:prSet presAssocID="{375101E7-B583-4DA5-B012-3C9B49BA2EAD}" presName="conn2-1" presStyleLbl="parChTrans1D2" presStyleIdx="1" presStyleCnt="2"/>
      <dgm:spPr/>
      <dgm:t>
        <a:bodyPr/>
        <a:lstStyle/>
        <a:p>
          <a:pPr rtl="1"/>
          <a:endParaRPr lang="fa-IR"/>
        </a:p>
      </dgm:t>
    </dgm:pt>
    <dgm:pt modelId="{6C8C40D2-0482-4CEB-801B-5E4FFB813A78}" type="pres">
      <dgm:prSet presAssocID="{375101E7-B583-4DA5-B012-3C9B49BA2EAD}" presName="connTx" presStyleLbl="parChTrans1D2" presStyleIdx="1" presStyleCnt="2"/>
      <dgm:spPr/>
      <dgm:t>
        <a:bodyPr/>
        <a:lstStyle/>
        <a:p>
          <a:pPr rtl="1"/>
          <a:endParaRPr lang="fa-IR"/>
        </a:p>
      </dgm:t>
    </dgm:pt>
    <dgm:pt modelId="{FB382F2A-ED8B-464E-9F70-0957A64FC8A3}" type="pres">
      <dgm:prSet presAssocID="{795B5BCE-D3C7-41AD-971A-FE469E3137DB}" presName="root2" presStyleCnt="0"/>
      <dgm:spPr/>
    </dgm:pt>
    <dgm:pt modelId="{1C2FE29E-1A4C-4818-9050-DEAE3D33BC8B}" type="pres">
      <dgm:prSet presAssocID="{795B5BCE-D3C7-41AD-971A-FE469E3137DB}" presName="LevelTwoTextNode" presStyleLbl="node2" presStyleIdx="1" presStyleCnt="2" custScaleX="28511" custScaleY="35303" custLinFactNeighborX="27557" custLinFactNeighborY="-26883">
        <dgm:presLayoutVars>
          <dgm:chPref val="3"/>
        </dgm:presLayoutVars>
      </dgm:prSet>
      <dgm:spPr/>
      <dgm:t>
        <a:bodyPr/>
        <a:lstStyle/>
        <a:p>
          <a:pPr rtl="1"/>
          <a:endParaRPr lang="fa-IR"/>
        </a:p>
      </dgm:t>
    </dgm:pt>
    <dgm:pt modelId="{FF8679E7-F94E-4EC8-9132-BA8F788F98AF}" type="pres">
      <dgm:prSet presAssocID="{795B5BCE-D3C7-41AD-971A-FE469E3137DB}" presName="level3hierChild" presStyleCnt="0"/>
      <dgm:spPr/>
    </dgm:pt>
    <dgm:pt modelId="{AC7678BA-5274-443C-9EAB-C827E321ABDA}" type="pres">
      <dgm:prSet presAssocID="{DF0C4D3E-564D-42D3-930B-994155237D03}" presName="conn2-1" presStyleLbl="parChTrans1D3" presStyleIdx="0" presStyleCnt="2"/>
      <dgm:spPr/>
      <dgm:t>
        <a:bodyPr/>
        <a:lstStyle/>
        <a:p>
          <a:pPr rtl="1"/>
          <a:endParaRPr lang="fa-IR"/>
        </a:p>
      </dgm:t>
    </dgm:pt>
    <dgm:pt modelId="{3F1115EB-963A-4FBE-A078-071732D1601D}" type="pres">
      <dgm:prSet presAssocID="{DF0C4D3E-564D-42D3-930B-994155237D03}" presName="connTx" presStyleLbl="parChTrans1D3" presStyleIdx="0" presStyleCnt="2"/>
      <dgm:spPr/>
      <dgm:t>
        <a:bodyPr/>
        <a:lstStyle/>
        <a:p>
          <a:pPr rtl="1"/>
          <a:endParaRPr lang="fa-IR"/>
        </a:p>
      </dgm:t>
    </dgm:pt>
    <dgm:pt modelId="{EC015751-6CB0-4AA1-8A57-C720DC631EBC}" type="pres">
      <dgm:prSet presAssocID="{12659948-C6D7-4144-83F7-9E0707D3AA0E}" presName="root2" presStyleCnt="0"/>
      <dgm:spPr/>
    </dgm:pt>
    <dgm:pt modelId="{AAFE519D-3544-4EA4-B2FC-AAA538323351}" type="pres">
      <dgm:prSet presAssocID="{12659948-C6D7-4144-83F7-9E0707D3AA0E}" presName="LevelTwoTextNode" presStyleLbl="node3" presStyleIdx="0" presStyleCnt="2" custScaleX="76285" custScaleY="41426" custLinFactNeighborX="53503" custLinFactNeighborY="-29067">
        <dgm:presLayoutVars>
          <dgm:chPref val="3"/>
        </dgm:presLayoutVars>
      </dgm:prSet>
      <dgm:spPr/>
      <dgm:t>
        <a:bodyPr/>
        <a:lstStyle/>
        <a:p>
          <a:pPr rtl="1"/>
          <a:endParaRPr lang="fa-IR"/>
        </a:p>
      </dgm:t>
    </dgm:pt>
    <dgm:pt modelId="{561DB061-C569-4589-9C06-ACC654A2E480}" type="pres">
      <dgm:prSet presAssocID="{12659948-C6D7-4144-83F7-9E0707D3AA0E}" presName="level3hierChild" presStyleCnt="0"/>
      <dgm:spPr/>
    </dgm:pt>
    <dgm:pt modelId="{74ED65BE-322F-423E-B88A-7D76A996015F}" type="pres">
      <dgm:prSet presAssocID="{E670B72C-E2EF-4F89-BA65-F96B9ABFD5B8}" presName="conn2-1" presStyleLbl="parChTrans1D3" presStyleIdx="1" presStyleCnt="2"/>
      <dgm:spPr/>
      <dgm:t>
        <a:bodyPr/>
        <a:lstStyle/>
        <a:p>
          <a:pPr rtl="1"/>
          <a:endParaRPr lang="fa-IR"/>
        </a:p>
      </dgm:t>
    </dgm:pt>
    <dgm:pt modelId="{6F2D7929-148A-47A0-9599-CDE2424F2A27}" type="pres">
      <dgm:prSet presAssocID="{E670B72C-E2EF-4F89-BA65-F96B9ABFD5B8}" presName="connTx" presStyleLbl="parChTrans1D3" presStyleIdx="1" presStyleCnt="2"/>
      <dgm:spPr/>
      <dgm:t>
        <a:bodyPr/>
        <a:lstStyle/>
        <a:p>
          <a:pPr rtl="1"/>
          <a:endParaRPr lang="fa-IR"/>
        </a:p>
      </dgm:t>
    </dgm:pt>
    <dgm:pt modelId="{A0EFE100-6110-480D-B583-C7B337864C8A}" type="pres">
      <dgm:prSet presAssocID="{BBC58477-0DD5-46D0-8CD3-CCF1D0356A13}" presName="root2" presStyleCnt="0"/>
      <dgm:spPr/>
    </dgm:pt>
    <dgm:pt modelId="{26C4363A-3E5E-425D-B302-F40EADD25907}" type="pres">
      <dgm:prSet presAssocID="{BBC58477-0DD5-46D0-8CD3-CCF1D0356A13}" presName="LevelTwoTextNode" presStyleLbl="node3" presStyleIdx="1" presStyleCnt="2" custScaleX="57526" custScaleY="41426" custLinFactNeighborX="52057" custLinFactNeighborY="24232">
        <dgm:presLayoutVars>
          <dgm:chPref val="3"/>
        </dgm:presLayoutVars>
      </dgm:prSet>
      <dgm:spPr/>
      <dgm:t>
        <a:bodyPr/>
        <a:lstStyle/>
        <a:p>
          <a:pPr rtl="1"/>
          <a:endParaRPr lang="fa-IR"/>
        </a:p>
      </dgm:t>
    </dgm:pt>
    <dgm:pt modelId="{8E068DBB-6B82-4698-A324-C7E0278DFE7E}" type="pres">
      <dgm:prSet presAssocID="{BBC58477-0DD5-46D0-8CD3-CCF1D0356A13}" presName="level3hierChild" presStyleCnt="0"/>
      <dgm:spPr/>
    </dgm:pt>
    <dgm:pt modelId="{3DFF5406-1162-435B-8C3C-02AF3DF909F8}" type="pres">
      <dgm:prSet presAssocID="{55BD2532-DC43-4DEE-98A5-AB8509334071}" presName="conn2-1" presStyleLbl="parChTrans1D4" presStyleIdx="0" presStyleCnt="3"/>
      <dgm:spPr/>
      <dgm:t>
        <a:bodyPr/>
        <a:lstStyle/>
        <a:p>
          <a:pPr rtl="1"/>
          <a:endParaRPr lang="fa-IR"/>
        </a:p>
      </dgm:t>
    </dgm:pt>
    <dgm:pt modelId="{E48CB630-F181-40AA-AA13-BFA023B4EBFD}" type="pres">
      <dgm:prSet presAssocID="{55BD2532-DC43-4DEE-98A5-AB8509334071}" presName="connTx" presStyleLbl="parChTrans1D4" presStyleIdx="0" presStyleCnt="3"/>
      <dgm:spPr/>
      <dgm:t>
        <a:bodyPr/>
        <a:lstStyle/>
        <a:p>
          <a:pPr rtl="1"/>
          <a:endParaRPr lang="fa-IR"/>
        </a:p>
      </dgm:t>
    </dgm:pt>
    <dgm:pt modelId="{332B0315-24BA-4827-857F-952088FA97E4}" type="pres">
      <dgm:prSet presAssocID="{DC3D7EC6-F060-4182-901B-F1BDBA1A184F}" presName="root2" presStyleCnt="0"/>
      <dgm:spPr/>
    </dgm:pt>
    <dgm:pt modelId="{8E961776-E398-4AFD-94CD-B2BF5B8687D2}" type="pres">
      <dgm:prSet presAssocID="{DC3D7EC6-F060-4182-901B-F1BDBA1A184F}" presName="LevelTwoTextNode" presStyleLbl="node4" presStyleIdx="0" presStyleCnt="3" custScaleX="86265" custScaleY="80928" custLinFactNeighborX="61662" custLinFactNeighborY="27496">
        <dgm:presLayoutVars>
          <dgm:chPref val="3"/>
        </dgm:presLayoutVars>
      </dgm:prSet>
      <dgm:spPr/>
      <dgm:t>
        <a:bodyPr/>
        <a:lstStyle/>
        <a:p>
          <a:pPr rtl="1"/>
          <a:endParaRPr lang="fa-IR"/>
        </a:p>
      </dgm:t>
    </dgm:pt>
    <dgm:pt modelId="{CECE575B-4B74-4D46-B433-93C20170FC3F}" type="pres">
      <dgm:prSet presAssocID="{DC3D7EC6-F060-4182-901B-F1BDBA1A184F}" presName="level3hierChild" presStyleCnt="0"/>
      <dgm:spPr/>
    </dgm:pt>
    <dgm:pt modelId="{14938048-8DFA-486B-BAB7-23B360625717}" type="pres">
      <dgm:prSet presAssocID="{32CDB6D3-E90C-47E8-9CF5-58EB48A0EBA6}" presName="conn2-1" presStyleLbl="parChTrans1D4" presStyleIdx="1" presStyleCnt="3"/>
      <dgm:spPr/>
      <dgm:t>
        <a:bodyPr/>
        <a:lstStyle/>
        <a:p>
          <a:pPr rtl="1"/>
          <a:endParaRPr lang="fa-IR"/>
        </a:p>
      </dgm:t>
    </dgm:pt>
    <dgm:pt modelId="{D6688687-B074-4368-BB17-60BA2C303AAA}" type="pres">
      <dgm:prSet presAssocID="{32CDB6D3-E90C-47E8-9CF5-58EB48A0EBA6}" presName="connTx" presStyleLbl="parChTrans1D4" presStyleIdx="1" presStyleCnt="3"/>
      <dgm:spPr/>
      <dgm:t>
        <a:bodyPr/>
        <a:lstStyle/>
        <a:p>
          <a:pPr rtl="1"/>
          <a:endParaRPr lang="fa-IR"/>
        </a:p>
      </dgm:t>
    </dgm:pt>
    <dgm:pt modelId="{1D846364-1E2D-435B-95C6-BBF2B6F20455}" type="pres">
      <dgm:prSet presAssocID="{6F9E5A6D-0E69-4DAF-BE4F-3447ACA37705}" presName="root2" presStyleCnt="0"/>
      <dgm:spPr/>
    </dgm:pt>
    <dgm:pt modelId="{4CE93B67-E76B-4420-A7AA-97414C1A098E}" type="pres">
      <dgm:prSet presAssocID="{6F9E5A6D-0E69-4DAF-BE4F-3447ACA37705}" presName="LevelTwoTextNode" presStyleLbl="node4" presStyleIdx="1" presStyleCnt="3" custScaleX="86028" custScaleY="38325" custLinFactNeighborX="61662" custLinFactNeighborY="27496">
        <dgm:presLayoutVars>
          <dgm:chPref val="3"/>
        </dgm:presLayoutVars>
      </dgm:prSet>
      <dgm:spPr/>
      <dgm:t>
        <a:bodyPr/>
        <a:lstStyle/>
        <a:p>
          <a:pPr rtl="1"/>
          <a:endParaRPr lang="fa-IR"/>
        </a:p>
      </dgm:t>
    </dgm:pt>
    <dgm:pt modelId="{2413E1E3-7AAF-4D19-A1FE-DAAA45EEF694}" type="pres">
      <dgm:prSet presAssocID="{6F9E5A6D-0E69-4DAF-BE4F-3447ACA37705}" presName="level3hierChild" presStyleCnt="0"/>
      <dgm:spPr/>
    </dgm:pt>
    <dgm:pt modelId="{666FF4E9-A219-4ADD-B9DE-EE54A28A7A57}" type="pres">
      <dgm:prSet presAssocID="{C5DD9B9B-1DF4-49BB-B3B6-41159DB10E9F}" presName="conn2-1" presStyleLbl="parChTrans1D4" presStyleIdx="2" presStyleCnt="3"/>
      <dgm:spPr/>
      <dgm:t>
        <a:bodyPr/>
        <a:lstStyle/>
        <a:p>
          <a:pPr rtl="1"/>
          <a:endParaRPr lang="fa-IR"/>
        </a:p>
      </dgm:t>
    </dgm:pt>
    <dgm:pt modelId="{6196BD57-6085-4000-9A1F-070716EDF495}" type="pres">
      <dgm:prSet presAssocID="{C5DD9B9B-1DF4-49BB-B3B6-41159DB10E9F}" presName="connTx" presStyleLbl="parChTrans1D4" presStyleIdx="2" presStyleCnt="3"/>
      <dgm:spPr/>
      <dgm:t>
        <a:bodyPr/>
        <a:lstStyle/>
        <a:p>
          <a:pPr rtl="1"/>
          <a:endParaRPr lang="fa-IR"/>
        </a:p>
      </dgm:t>
    </dgm:pt>
    <dgm:pt modelId="{AC7F753C-D696-4C9D-9BAF-E6B50E5021FD}" type="pres">
      <dgm:prSet presAssocID="{E340F892-E3C5-4772-9311-105EDB70D833}" presName="root2" presStyleCnt="0"/>
      <dgm:spPr/>
    </dgm:pt>
    <dgm:pt modelId="{C0CEE8B3-3BF5-42EF-AF42-4B1A26C3708B}" type="pres">
      <dgm:prSet presAssocID="{E340F892-E3C5-4772-9311-105EDB70D833}" presName="LevelTwoTextNode" presStyleLbl="node4" presStyleIdx="2" presStyleCnt="3" custScaleX="86028" custScaleY="91669" custLinFactNeighborX="61662" custLinFactNeighborY="27496">
        <dgm:presLayoutVars>
          <dgm:chPref val="3"/>
        </dgm:presLayoutVars>
      </dgm:prSet>
      <dgm:spPr/>
      <dgm:t>
        <a:bodyPr/>
        <a:lstStyle/>
        <a:p>
          <a:pPr rtl="1"/>
          <a:endParaRPr lang="fa-IR"/>
        </a:p>
      </dgm:t>
    </dgm:pt>
    <dgm:pt modelId="{91E9BB1A-2208-425A-BF16-F232940782FD}" type="pres">
      <dgm:prSet presAssocID="{E340F892-E3C5-4772-9311-105EDB70D833}" presName="level3hierChild" presStyleCnt="0"/>
      <dgm:spPr/>
    </dgm:pt>
  </dgm:ptLst>
  <dgm:cxnLst>
    <dgm:cxn modelId="{B7701220-6A88-4B65-AF2D-507B1B1BE19E}" type="presOf" srcId="{DF0C4D3E-564D-42D3-930B-994155237D03}" destId="{3F1115EB-963A-4FBE-A078-071732D1601D}" srcOrd="1" destOrd="0" presId="urn:microsoft.com/office/officeart/2005/8/layout/hierarchy2"/>
    <dgm:cxn modelId="{F3FE078F-BDD1-423F-B74D-7509E9000F88}" type="presOf" srcId="{DF0C4D3E-564D-42D3-930B-994155237D03}" destId="{AC7678BA-5274-443C-9EAB-C827E321ABDA}" srcOrd="0" destOrd="0" presId="urn:microsoft.com/office/officeart/2005/8/layout/hierarchy2"/>
    <dgm:cxn modelId="{CE0D0954-E642-4D14-A09C-E264AC23E675}" srcId="{A4E9B194-557E-47C4-B7CD-5831AAB93F73}" destId="{CB0AC8E0-6FD3-4C27-B326-6DBC33158208}" srcOrd="0" destOrd="0" parTransId="{C43E2D10-4559-4CBA-B101-372C74BF3045}" sibTransId="{3F1DCBE4-3901-4393-9F23-9287914A2BDD}"/>
    <dgm:cxn modelId="{C6244E00-9CFA-407F-9D8B-861617B4D8C0}" srcId="{BBC58477-0DD5-46D0-8CD3-CCF1D0356A13}" destId="{6F9E5A6D-0E69-4DAF-BE4F-3447ACA37705}" srcOrd="1" destOrd="0" parTransId="{32CDB6D3-E90C-47E8-9CF5-58EB48A0EBA6}" sibTransId="{065FB495-675C-4CFF-8ECC-DA405BBEC566}"/>
    <dgm:cxn modelId="{D1D5DF16-C3D7-4FAA-A70F-98FB476D5359}" srcId="{795B5BCE-D3C7-41AD-971A-FE469E3137DB}" destId="{BBC58477-0DD5-46D0-8CD3-CCF1D0356A13}" srcOrd="1" destOrd="0" parTransId="{E670B72C-E2EF-4F89-BA65-F96B9ABFD5B8}" sibTransId="{1F8F48DD-EFAC-4E17-80E2-CE3BCD31D29E}"/>
    <dgm:cxn modelId="{A9CA4FF4-A0E8-4E31-89D8-9857AD1623A0}" type="presOf" srcId="{C5DD9B9B-1DF4-49BB-B3B6-41159DB10E9F}" destId="{666FF4E9-A219-4ADD-B9DE-EE54A28A7A57}" srcOrd="0" destOrd="0" presId="urn:microsoft.com/office/officeart/2005/8/layout/hierarchy2"/>
    <dgm:cxn modelId="{87BD6248-91F3-4334-B733-856D05955145}" type="presOf" srcId="{55BD2532-DC43-4DEE-98A5-AB8509334071}" destId="{E48CB630-F181-40AA-AA13-BFA023B4EBFD}" srcOrd="1" destOrd="0" presId="urn:microsoft.com/office/officeart/2005/8/layout/hierarchy2"/>
    <dgm:cxn modelId="{D6B3CB6C-0FD2-4FD3-923C-9AFF3D1CF705}" type="presOf" srcId="{6F9E5A6D-0E69-4DAF-BE4F-3447ACA37705}" destId="{4CE93B67-E76B-4420-A7AA-97414C1A098E}" srcOrd="0" destOrd="0" presId="urn:microsoft.com/office/officeart/2005/8/layout/hierarchy2"/>
    <dgm:cxn modelId="{5ACB419D-3B60-41D1-9E00-BD004CEC9C96}" type="presOf" srcId="{795B5BCE-D3C7-41AD-971A-FE469E3137DB}" destId="{1C2FE29E-1A4C-4818-9050-DEAE3D33BC8B}" srcOrd="0" destOrd="0" presId="urn:microsoft.com/office/officeart/2005/8/layout/hierarchy2"/>
    <dgm:cxn modelId="{2792FEEE-140C-4503-BBAB-9D8362F3D34B}" type="presOf" srcId="{32CDB6D3-E90C-47E8-9CF5-58EB48A0EBA6}" destId="{14938048-8DFA-486B-BAB7-23B360625717}" srcOrd="0" destOrd="0" presId="urn:microsoft.com/office/officeart/2005/8/layout/hierarchy2"/>
    <dgm:cxn modelId="{5C452CDD-A048-4F98-B1AF-0DD5BB2436A6}" type="presOf" srcId="{55BD2532-DC43-4DEE-98A5-AB8509334071}" destId="{3DFF5406-1162-435B-8C3C-02AF3DF909F8}" srcOrd="0" destOrd="0" presId="urn:microsoft.com/office/officeart/2005/8/layout/hierarchy2"/>
    <dgm:cxn modelId="{BDD77604-D511-4985-BF92-63F09EC1A5D7}" type="presOf" srcId="{DC3D7EC6-F060-4182-901B-F1BDBA1A184F}" destId="{8E961776-E398-4AFD-94CD-B2BF5B8687D2}"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3B8715E6-9361-4C48-AF23-10078714EEDC}" srcId="{BBC58477-0DD5-46D0-8CD3-CCF1D0356A13}" destId="{DC3D7EC6-F060-4182-901B-F1BDBA1A184F}" srcOrd="0" destOrd="0" parTransId="{55BD2532-DC43-4DEE-98A5-AB8509334071}" sibTransId="{7AC64C6D-7EE3-4325-A89A-86B3E705C8CF}"/>
    <dgm:cxn modelId="{B89287C1-5EAA-4CA5-A567-747C8AFB56D6}" type="presOf" srcId="{A6857C4F-7549-464E-8C92-525552E6407E}" destId="{747DA8C4-60CA-4D90-9DA1-32ACEB79B5D1}" srcOrd="0" destOrd="0" presId="urn:microsoft.com/office/officeart/2005/8/layout/hierarchy2"/>
    <dgm:cxn modelId="{D5F0091B-CAA0-4AAC-A722-0B9F125D7268}" type="presOf" srcId="{375101E7-B583-4DA5-B012-3C9B49BA2EAD}" destId="{6C8C40D2-0482-4CEB-801B-5E4FFB813A78}" srcOrd="1" destOrd="0" presId="urn:microsoft.com/office/officeart/2005/8/layout/hierarchy2"/>
    <dgm:cxn modelId="{FB5CB4B2-2721-4D59-B19F-B2CE9B374C2B}" srcId="{BBC58477-0DD5-46D0-8CD3-CCF1D0356A13}" destId="{E340F892-E3C5-4772-9311-105EDB70D833}" srcOrd="2" destOrd="0" parTransId="{C5DD9B9B-1DF4-49BB-B3B6-41159DB10E9F}" sibTransId="{FE1C7E44-7FF8-4D60-A468-3FE1CE9F059C}"/>
    <dgm:cxn modelId="{8F66F62E-6C65-4302-BCC5-8E8229BD5FCD}" type="presOf" srcId="{12659948-C6D7-4144-83F7-9E0707D3AA0E}" destId="{AAFE519D-3544-4EA4-B2FC-AAA538323351}" srcOrd="0" destOrd="0" presId="urn:microsoft.com/office/officeart/2005/8/layout/hierarchy2"/>
    <dgm:cxn modelId="{8386C0B1-890A-4DC4-ABE2-D2529FD8522F}" type="presOf" srcId="{A4E9B194-557E-47C4-B7CD-5831AAB93F73}" destId="{084303BB-04EA-4DB7-844B-C9BAE80F04E5}" srcOrd="0" destOrd="0" presId="urn:microsoft.com/office/officeart/2005/8/layout/hierarchy2"/>
    <dgm:cxn modelId="{5559C88F-BB7F-4B55-A984-76D5598CD3E1}" type="presOf" srcId="{C43E2D10-4559-4CBA-B101-372C74BF3045}" destId="{86A161F3-88D0-48A7-9D4F-3C5A1C96C019}" srcOrd="1" destOrd="0" presId="urn:microsoft.com/office/officeart/2005/8/layout/hierarchy2"/>
    <dgm:cxn modelId="{B05F0928-3DF8-4033-A8B8-5C6E655BD682}" type="presOf" srcId="{CB0AC8E0-6FD3-4C27-B326-6DBC33158208}" destId="{B10D305C-3739-4DD5-91F7-2CFA848797F6}" srcOrd="0" destOrd="0" presId="urn:microsoft.com/office/officeart/2005/8/layout/hierarchy2"/>
    <dgm:cxn modelId="{DAF525DB-1862-4D72-8CEA-0E52135D5475}" type="presOf" srcId="{375101E7-B583-4DA5-B012-3C9B49BA2EAD}" destId="{18098C68-4353-4BA2-8E4E-7BC905FDED01}" srcOrd="0" destOrd="0" presId="urn:microsoft.com/office/officeart/2005/8/layout/hierarchy2"/>
    <dgm:cxn modelId="{F6A85EE5-8AA6-42B8-9B2F-060215051DA7}" type="presOf" srcId="{E670B72C-E2EF-4F89-BA65-F96B9ABFD5B8}" destId="{74ED65BE-322F-423E-B88A-7D76A996015F}" srcOrd="0" destOrd="0" presId="urn:microsoft.com/office/officeart/2005/8/layout/hierarchy2"/>
    <dgm:cxn modelId="{3E3BADBE-E514-4D09-B167-FD4830B525F2}" srcId="{795B5BCE-D3C7-41AD-971A-FE469E3137DB}" destId="{12659948-C6D7-4144-83F7-9E0707D3AA0E}" srcOrd="0" destOrd="0" parTransId="{DF0C4D3E-564D-42D3-930B-994155237D03}" sibTransId="{4C1D1BFA-10E2-460E-AE82-F0E36B44CDEC}"/>
    <dgm:cxn modelId="{52C75797-3001-46C7-A35B-AC3C41740DBC}" srcId="{A4E9B194-557E-47C4-B7CD-5831AAB93F73}" destId="{795B5BCE-D3C7-41AD-971A-FE469E3137DB}" srcOrd="1" destOrd="0" parTransId="{375101E7-B583-4DA5-B012-3C9B49BA2EAD}" sibTransId="{22175A9A-5FD6-4B26-9A48-032E89FA8A41}"/>
    <dgm:cxn modelId="{4A524C3F-E80A-4F6C-9FDB-4D7AAC87976F}" type="presOf" srcId="{32CDB6D3-E90C-47E8-9CF5-58EB48A0EBA6}" destId="{D6688687-B074-4368-BB17-60BA2C303AAA}" srcOrd="1" destOrd="0" presId="urn:microsoft.com/office/officeart/2005/8/layout/hierarchy2"/>
    <dgm:cxn modelId="{CFDBD3E6-943B-45EF-8A54-0ADEF7E77CAD}" type="presOf" srcId="{C43E2D10-4559-4CBA-B101-372C74BF3045}" destId="{D31EEED1-95BF-4811-8901-4DD9F3E5C2EC}" srcOrd="0" destOrd="0" presId="urn:microsoft.com/office/officeart/2005/8/layout/hierarchy2"/>
    <dgm:cxn modelId="{84A2BE0C-2B38-481E-AE11-2D0812D77C40}" type="presOf" srcId="{E340F892-E3C5-4772-9311-105EDB70D833}" destId="{C0CEE8B3-3BF5-42EF-AF42-4B1A26C3708B}" srcOrd="0" destOrd="0" presId="urn:microsoft.com/office/officeart/2005/8/layout/hierarchy2"/>
    <dgm:cxn modelId="{81DA64C3-146F-4544-9C93-C0BB920D2DFE}" type="presOf" srcId="{C5DD9B9B-1DF4-49BB-B3B6-41159DB10E9F}" destId="{6196BD57-6085-4000-9A1F-070716EDF495}" srcOrd="1" destOrd="0" presId="urn:microsoft.com/office/officeart/2005/8/layout/hierarchy2"/>
    <dgm:cxn modelId="{7CBEDD25-465D-453C-A9EF-55D412173CD9}" type="presOf" srcId="{BBC58477-0DD5-46D0-8CD3-CCF1D0356A13}" destId="{26C4363A-3E5E-425D-B302-F40EADD25907}" srcOrd="0" destOrd="0" presId="urn:microsoft.com/office/officeart/2005/8/layout/hierarchy2"/>
    <dgm:cxn modelId="{27608C78-3D69-45D9-8FA7-4842CA1A6B95}" type="presOf" srcId="{E670B72C-E2EF-4F89-BA65-F96B9ABFD5B8}" destId="{6F2D7929-148A-47A0-9599-CDE2424F2A27}" srcOrd="1" destOrd="0" presId="urn:microsoft.com/office/officeart/2005/8/layout/hierarchy2"/>
    <dgm:cxn modelId="{BD1AB2AB-A61F-4414-B42D-F9CE985235E9}" type="presParOf" srcId="{747DA8C4-60CA-4D90-9DA1-32ACEB79B5D1}" destId="{93FA7E5F-A43F-422F-8108-17AC554D357D}" srcOrd="0" destOrd="0" presId="urn:microsoft.com/office/officeart/2005/8/layout/hierarchy2"/>
    <dgm:cxn modelId="{71D6EB0D-082D-47B6-BC21-B03A2338C473}" type="presParOf" srcId="{93FA7E5F-A43F-422F-8108-17AC554D357D}" destId="{084303BB-04EA-4DB7-844B-C9BAE80F04E5}" srcOrd="0" destOrd="0" presId="urn:microsoft.com/office/officeart/2005/8/layout/hierarchy2"/>
    <dgm:cxn modelId="{9980F18B-0FFA-450A-8D78-530A7BCA5D13}" type="presParOf" srcId="{93FA7E5F-A43F-422F-8108-17AC554D357D}" destId="{8BFD4401-1DC2-43AC-9E5E-55CC05BBDF21}" srcOrd="1" destOrd="0" presId="urn:microsoft.com/office/officeart/2005/8/layout/hierarchy2"/>
    <dgm:cxn modelId="{BF583BC5-7EE2-46D4-99F3-ABB9BB7852F8}" type="presParOf" srcId="{8BFD4401-1DC2-43AC-9E5E-55CC05BBDF21}" destId="{D31EEED1-95BF-4811-8901-4DD9F3E5C2EC}" srcOrd="0" destOrd="0" presId="urn:microsoft.com/office/officeart/2005/8/layout/hierarchy2"/>
    <dgm:cxn modelId="{3A6DFFB4-0195-4B6E-832E-A58C2C90D427}" type="presParOf" srcId="{D31EEED1-95BF-4811-8901-4DD9F3E5C2EC}" destId="{86A161F3-88D0-48A7-9D4F-3C5A1C96C019}" srcOrd="0" destOrd="0" presId="urn:microsoft.com/office/officeart/2005/8/layout/hierarchy2"/>
    <dgm:cxn modelId="{EA522B4D-FFDA-4C9A-A8E7-C36CCD26AB95}" type="presParOf" srcId="{8BFD4401-1DC2-43AC-9E5E-55CC05BBDF21}" destId="{909C8EB7-F487-4303-9DD0-3299CD6DAA81}" srcOrd="1" destOrd="0" presId="urn:microsoft.com/office/officeart/2005/8/layout/hierarchy2"/>
    <dgm:cxn modelId="{189293EC-B166-4399-8E76-D5373B6AC438}" type="presParOf" srcId="{909C8EB7-F487-4303-9DD0-3299CD6DAA81}" destId="{B10D305C-3739-4DD5-91F7-2CFA848797F6}" srcOrd="0" destOrd="0" presId="urn:microsoft.com/office/officeart/2005/8/layout/hierarchy2"/>
    <dgm:cxn modelId="{001C85C3-B2D6-4C6E-B4A4-8885D49E478B}" type="presParOf" srcId="{909C8EB7-F487-4303-9DD0-3299CD6DAA81}" destId="{D3C1A1C7-7717-45C8-B0D6-BD6C8A616673}" srcOrd="1" destOrd="0" presId="urn:microsoft.com/office/officeart/2005/8/layout/hierarchy2"/>
    <dgm:cxn modelId="{2AF8FFC3-C162-4806-B248-0E8301039DF5}" type="presParOf" srcId="{8BFD4401-1DC2-43AC-9E5E-55CC05BBDF21}" destId="{18098C68-4353-4BA2-8E4E-7BC905FDED01}" srcOrd="2" destOrd="0" presId="urn:microsoft.com/office/officeart/2005/8/layout/hierarchy2"/>
    <dgm:cxn modelId="{619DD586-819D-4B0E-9694-EF3A75CEF74C}" type="presParOf" srcId="{18098C68-4353-4BA2-8E4E-7BC905FDED01}" destId="{6C8C40D2-0482-4CEB-801B-5E4FFB813A78}" srcOrd="0" destOrd="0" presId="urn:microsoft.com/office/officeart/2005/8/layout/hierarchy2"/>
    <dgm:cxn modelId="{E579A5AC-5C27-452C-85D5-7E60CA2611BE}" type="presParOf" srcId="{8BFD4401-1DC2-43AC-9E5E-55CC05BBDF21}" destId="{FB382F2A-ED8B-464E-9F70-0957A64FC8A3}" srcOrd="3" destOrd="0" presId="urn:microsoft.com/office/officeart/2005/8/layout/hierarchy2"/>
    <dgm:cxn modelId="{1EC25141-A0A8-4B4F-A9CB-5A2E710DE640}" type="presParOf" srcId="{FB382F2A-ED8B-464E-9F70-0957A64FC8A3}" destId="{1C2FE29E-1A4C-4818-9050-DEAE3D33BC8B}" srcOrd="0" destOrd="0" presId="urn:microsoft.com/office/officeart/2005/8/layout/hierarchy2"/>
    <dgm:cxn modelId="{E27370F0-7B52-428C-B0D6-25568546481E}" type="presParOf" srcId="{FB382F2A-ED8B-464E-9F70-0957A64FC8A3}" destId="{FF8679E7-F94E-4EC8-9132-BA8F788F98AF}" srcOrd="1" destOrd="0" presId="urn:microsoft.com/office/officeart/2005/8/layout/hierarchy2"/>
    <dgm:cxn modelId="{F1EBD1AA-8306-4112-9C88-DA77F61CBF29}" type="presParOf" srcId="{FF8679E7-F94E-4EC8-9132-BA8F788F98AF}" destId="{AC7678BA-5274-443C-9EAB-C827E321ABDA}" srcOrd="0" destOrd="0" presId="urn:microsoft.com/office/officeart/2005/8/layout/hierarchy2"/>
    <dgm:cxn modelId="{271DFACE-6300-4A49-8DFB-E0339D0F3A67}" type="presParOf" srcId="{AC7678BA-5274-443C-9EAB-C827E321ABDA}" destId="{3F1115EB-963A-4FBE-A078-071732D1601D}" srcOrd="0" destOrd="0" presId="urn:microsoft.com/office/officeart/2005/8/layout/hierarchy2"/>
    <dgm:cxn modelId="{57D6FEAE-5650-4AD0-B4F7-56E8781B670C}" type="presParOf" srcId="{FF8679E7-F94E-4EC8-9132-BA8F788F98AF}" destId="{EC015751-6CB0-4AA1-8A57-C720DC631EBC}" srcOrd="1" destOrd="0" presId="urn:microsoft.com/office/officeart/2005/8/layout/hierarchy2"/>
    <dgm:cxn modelId="{B55A9D62-2E6E-4109-8B38-186D054EC678}" type="presParOf" srcId="{EC015751-6CB0-4AA1-8A57-C720DC631EBC}" destId="{AAFE519D-3544-4EA4-B2FC-AAA538323351}" srcOrd="0" destOrd="0" presId="urn:microsoft.com/office/officeart/2005/8/layout/hierarchy2"/>
    <dgm:cxn modelId="{EBAE0E12-AF80-4FA2-B11F-0E3D8C11699F}" type="presParOf" srcId="{EC015751-6CB0-4AA1-8A57-C720DC631EBC}" destId="{561DB061-C569-4589-9C06-ACC654A2E480}" srcOrd="1" destOrd="0" presId="urn:microsoft.com/office/officeart/2005/8/layout/hierarchy2"/>
    <dgm:cxn modelId="{5D4D68B7-F0A3-4A0E-9840-6083C37C2E00}" type="presParOf" srcId="{FF8679E7-F94E-4EC8-9132-BA8F788F98AF}" destId="{74ED65BE-322F-423E-B88A-7D76A996015F}" srcOrd="2" destOrd="0" presId="urn:microsoft.com/office/officeart/2005/8/layout/hierarchy2"/>
    <dgm:cxn modelId="{233075B8-E846-400A-8090-B4DF93DDCF91}" type="presParOf" srcId="{74ED65BE-322F-423E-B88A-7D76A996015F}" destId="{6F2D7929-148A-47A0-9599-CDE2424F2A27}" srcOrd="0" destOrd="0" presId="urn:microsoft.com/office/officeart/2005/8/layout/hierarchy2"/>
    <dgm:cxn modelId="{8910956E-A93B-455B-B6CD-F51C0DE13BF8}" type="presParOf" srcId="{FF8679E7-F94E-4EC8-9132-BA8F788F98AF}" destId="{A0EFE100-6110-480D-B583-C7B337864C8A}" srcOrd="3" destOrd="0" presId="urn:microsoft.com/office/officeart/2005/8/layout/hierarchy2"/>
    <dgm:cxn modelId="{8B4799A0-68B8-4420-99C8-27043BE2803D}" type="presParOf" srcId="{A0EFE100-6110-480D-B583-C7B337864C8A}" destId="{26C4363A-3E5E-425D-B302-F40EADD25907}" srcOrd="0" destOrd="0" presId="urn:microsoft.com/office/officeart/2005/8/layout/hierarchy2"/>
    <dgm:cxn modelId="{E65B8FC9-DE2D-41F2-8A5B-9CBBE5D3A133}" type="presParOf" srcId="{A0EFE100-6110-480D-B583-C7B337864C8A}" destId="{8E068DBB-6B82-4698-A324-C7E0278DFE7E}" srcOrd="1" destOrd="0" presId="urn:microsoft.com/office/officeart/2005/8/layout/hierarchy2"/>
    <dgm:cxn modelId="{07A70BAA-4204-4924-AFCC-873D05FF6671}" type="presParOf" srcId="{8E068DBB-6B82-4698-A324-C7E0278DFE7E}" destId="{3DFF5406-1162-435B-8C3C-02AF3DF909F8}" srcOrd="0" destOrd="0" presId="urn:microsoft.com/office/officeart/2005/8/layout/hierarchy2"/>
    <dgm:cxn modelId="{1534DA9A-7C24-410C-8615-B433C98859A8}" type="presParOf" srcId="{3DFF5406-1162-435B-8C3C-02AF3DF909F8}" destId="{E48CB630-F181-40AA-AA13-BFA023B4EBFD}" srcOrd="0" destOrd="0" presId="urn:microsoft.com/office/officeart/2005/8/layout/hierarchy2"/>
    <dgm:cxn modelId="{B6CA6ECA-44D4-4593-B2B1-2F547409C3DD}" type="presParOf" srcId="{8E068DBB-6B82-4698-A324-C7E0278DFE7E}" destId="{332B0315-24BA-4827-857F-952088FA97E4}" srcOrd="1" destOrd="0" presId="urn:microsoft.com/office/officeart/2005/8/layout/hierarchy2"/>
    <dgm:cxn modelId="{1688051B-8F68-49FA-9E6F-2D91C7167664}" type="presParOf" srcId="{332B0315-24BA-4827-857F-952088FA97E4}" destId="{8E961776-E398-4AFD-94CD-B2BF5B8687D2}" srcOrd="0" destOrd="0" presId="urn:microsoft.com/office/officeart/2005/8/layout/hierarchy2"/>
    <dgm:cxn modelId="{4FF529DB-E16D-410E-BEF6-3812EF26DFA3}" type="presParOf" srcId="{332B0315-24BA-4827-857F-952088FA97E4}" destId="{CECE575B-4B74-4D46-B433-93C20170FC3F}" srcOrd="1" destOrd="0" presId="urn:microsoft.com/office/officeart/2005/8/layout/hierarchy2"/>
    <dgm:cxn modelId="{B10D0D35-7778-447F-853A-4E13FD872FF1}" type="presParOf" srcId="{8E068DBB-6B82-4698-A324-C7E0278DFE7E}" destId="{14938048-8DFA-486B-BAB7-23B360625717}" srcOrd="2" destOrd="0" presId="urn:microsoft.com/office/officeart/2005/8/layout/hierarchy2"/>
    <dgm:cxn modelId="{A4113905-EB28-48A7-A72F-6501130CB8E3}" type="presParOf" srcId="{14938048-8DFA-486B-BAB7-23B360625717}" destId="{D6688687-B074-4368-BB17-60BA2C303AAA}" srcOrd="0" destOrd="0" presId="urn:microsoft.com/office/officeart/2005/8/layout/hierarchy2"/>
    <dgm:cxn modelId="{2896D58F-0AC9-4951-B370-C1283B236934}" type="presParOf" srcId="{8E068DBB-6B82-4698-A324-C7E0278DFE7E}" destId="{1D846364-1E2D-435B-95C6-BBF2B6F20455}" srcOrd="3" destOrd="0" presId="urn:microsoft.com/office/officeart/2005/8/layout/hierarchy2"/>
    <dgm:cxn modelId="{E63FE87E-454E-43DA-886D-6F2B65511CD4}" type="presParOf" srcId="{1D846364-1E2D-435B-95C6-BBF2B6F20455}" destId="{4CE93B67-E76B-4420-A7AA-97414C1A098E}" srcOrd="0" destOrd="0" presId="urn:microsoft.com/office/officeart/2005/8/layout/hierarchy2"/>
    <dgm:cxn modelId="{E2FE8F58-4DDD-43A3-BCF9-E7980E9AC4FF}" type="presParOf" srcId="{1D846364-1E2D-435B-95C6-BBF2B6F20455}" destId="{2413E1E3-7AAF-4D19-A1FE-DAAA45EEF694}" srcOrd="1" destOrd="0" presId="urn:microsoft.com/office/officeart/2005/8/layout/hierarchy2"/>
    <dgm:cxn modelId="{E2EB1EE0-0803-41C3-BE1A-642041AA78CB}" type="presParOf" srcId="{8E068DBB-6B82-4698-A324-C7E0278DFE7E}" destId="{666FF4E9-A219-4ADD-B9DE-EE54A28A7A57}" srcOrd="4" destOrd="0" presId="urn:microsoft.com/office/officeart/2005/8/layout/hierarchy2"/>
    <dgm:cxn modelId="{7AF379FB-EC93-486F-9AFC-0F22336C0FB2}" type="presParOf" srcId="{666FF4E9-A219-4ADD-B9DE-EE54A28A7A57}" destId="{6196BD57-6085-4000-9A1F-070716EDF495}" srcOrd="0" destOrd="0" presId="urn:microsoft.com/office/officeart/2005/8/layout/hierarchy2"/>
    <dgm:cxn modelId="{BE8AC7F0-2025-4D0C-A41D-89A541CF73FC}" type="presParOf" srcId="{8E068DBB-6B82-4698-A324-C7E0278DFE7E}" destId="{AC7F753C-D696-4C9D-9BAF-E6B50E5021FD}" srcOrd="5" destOrd="0" presId="urn:microsoft.com/office/officeart/2005/8/layout/hierarchy2"/>
    <dgm:cxn modelId="{6B4B5F2C-EE3D-47E9-A2C8-FAEBF04AA4C9}" type="presParOf" srcId="{AC7F753C-D696-4C9D-9BAF-E6B50E5021FD}" destId="{C0CEE8B3-3BF5-42EF-AF42-4B1A26C3708B}" srcOrd="0" destOrd="0" presId="urn:microsoft.com/office/officeart/2005/8/layout/hierarchy2"/>
    <dgm:cxn modelId="{ECBE0A95-6F16-49CE-A579-EF18365FD7E7}" type="presParOf" srcId="{AC7F753C-D696-4C9D-9BAF-E6B50E5021FD}" destId="{91E9BB1A-2208-425A-BF16-F232940782F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نكته:</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BDCF997F-4C3D-4BD0-98D5-18B714503107}">
      <dgm:prSet custT="1"/>
      <dgm:spPr/>
      <dgm:t>
        <a:bodyPr/>
        <a:lstStyle/>
        <a:p>
          <a:pPr rtl="1"/>
          <a:r>
            <a:rPr lang="fa-IR" sz="3200" b="1" dirty="0" smtClean="0">
              <a:solidFill>
                <a:schemeClr val="bg1"/>
              </a:solidFill>
              <a:cs typeface="2  Badr" pitchFamily="2" charset="-78"/>
            </a:rPr>
            <a:t>لايؤكد النكرة الا مع الفائدة</a:t>
          </a:r>
          <a:endParaRPr lang="fa-IR" sz="3200" b="1" dirty="0">
            <a:solidFill>
              <a:schemeClr val="bg1"/>
            </a:solidFill>
            <a:cs typeface="2  Badr" pitchFamily="2" charset="-78"/>
          </a:endParaRPr>
        </a:p>
      </dgm:t>
    </dgm:pt>
    <dgm:pt modelId="{208ED671-D736-43AC-840D-B7D06C8F511A}" type="parTrans" cxnId="{1C3B89CA-0F90-4DA9-B3D4-45AA3BFD8968}">
      <dgm:prSet/>
      <dgm:spPr/>
      <dgm:t>
        <a:bodyPr/>
        <a:lstStyle/>
        <a:p>
          <a:pPr rtl="1"/>
          <a:endParaRPr lang="fa-IR"/>
        </a:p>
      </dgm:t>
    </dgm:pt>
    <dgm:pt modelId="{7D159453-073D-4168-AA76-B43DBB659EC2}" type="sibTrans" cxnId="{1C3B89CA-0F90-4DA9-B3D4-45AA3BFD8968}">
      <dgm:prSet/>
      <dgm:spPr/>
      <dgm:t>
        <a:bodyPr/>
        <a:lstStyle/>
        <a:p>
          <a:pPr rtl="1"/>
          <a:endParaRPr lang="fa-IR"/>
        </a:p>
      </dgm:t>
    </dgm:pt>
    <dgm:pt modelId="{E8D40C04-5758-4C34-AEEB-C61933A05245}">
      <dgm:prSet/>
      <dgm:spPr/>
      <dgm:t>
        <a:bodyPr/>
        <a:lstStyle/>
        <a:p>
          <a:pPr rtl="1"/>
          <a:r>
            <a:rPr lang="fa-IR" b="1" dirty="0" smtClean="0">
              <a:solidFill>
                <a:schemeClr val="bg1"/>
              </a:solidFill>
              <a:cs typeface="2  Badr" pitchFamily="2" charset="-78"/>
            </a:rPr>
            <a:t>اذا اُكِّد المرفوعُ المتصلُ بارزاً او مستتراً بالنفس و العين فبَعدَ المنفصلِ</a:t>
          </a:r>
          <a:endParaRPr lang="fa-IR"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2393" custScaleY="51280"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ED0C63EE-4A97-459D-A765-8561C44607D1}" type="pres">
      <dgm:prSet presAssocID="{208ED671-D736-43AC-840D-B7D06C8F511A}" presName="conn2-1" presStyleLbl="parChTrans1D2" presStyleIdx="0" presStyleCnt="2"/>
      <dgm:spPr/>
      <dgm:t>
        <a:bodyPr/>
        <a:lstStyle/>
        <a:p>
          <a:pPr rtl="1"/>
          <a:endParaRPr lang="fa-IR"/>
        </a:p>
      </dgm:t>
    </dgm:pt>
    <dgm:pt modelId="{F7C62B57-9440-4EC8-9293-5D23A6A6AC8B}" type="pres">
      <dgm:prSet presAssocID="{208ED671-D736-43AC-840D-B7D06C8F511A}" presName="connTx" presStyleLbl="parChTrans1D2" presStyleIdx="0" presStyleCnt="2"/>
      <dgm:spPr/>
      <dgm:t>
        <a:bodyPr/>
        <a:lstStyle/>
        <a:p>
          <a:pPr rtl="1"/>
          <a:endParaRPr lang="fa-IR"/>
        </a:p>
      </dgm:t>
    </dgm:pt>
    <dgm:pt modelId="{6F3588FA-6E46-49E7-879C-26BA65ACC946}" type="pres">
      <dgm:prSet presAssocID="{BDCF997F-4C3D-4BD0-98D5-18B714503107}" presName="root2" presStyleCnt="0"/>
      <dgm:spPr/>
    </dgm:pt>
    <dgm:pt modelId="{8FFDC40F-1AE0-4D43-86E6-987EDF65C9F4}" type="pres">
      <dgm:prSet presAssocID="{BDCF997F-4C3D-4BD0-98D5-18B714503107}" presName="LevelTwoTextNode" presStyleLbl="node2" presStyleIdx="0" presStyleCnt="2" custScaleX="135981" custScaleY="52938" custLinFactNeighborX="27996" custLinFactNeighborY="-12457">
        <dgm:presLayoutVars>
          <dgm:chPref val="3"/>
        </dgm:presLayoutVars>
      </dgm:prSet>
      <dgm:spPr/>
      <dgm:t>
        <a:bodyPr/>
        <a:lstStyle/>
        <a:p>
          <a:pPr rtl="1"/>
          <a:endParaRPr lang="fa-IR"/>
        </a:p>
      </dgm:t>
    </dgm:pt>
    <dgm:pt modelId="{A6275061-0AC0-4DF5-8D07-D1984412F334}" type="pres">
      <dgm:prSet presAssocID="{BDCF997F-4C3D-4BD0-98D5-18B714503107}" presName="level3hierChild" presStyleCnt="0"/>
      <dgm:spPr/>
    </dgm:pt>
    <dgm:pt modelId="{FCB5BB0F-AB46-46CA-A9D8-91FC174D339D}" type="pres">
      <dgm:prSet presAssocID="{CC26B454-B7C2-414B-A4DB-F5F9636D90C5}" presName="conn2-1" presStyleLbl="parChTrans1D2" presStyleIdx="1" presStyleCnt="2"/>
      <dgm:spPr/>
      <dgm:t>
        <a:bodyPr/>
        <a:lstStyle/>
        <a:p>
          <a:pPr rtl="1"/>
          <a:endParaRPr lang="fa-IR"/>
        </a:p>
      </dgm:t>
    </dgm:pt>
    <dgm:pt modelId="{76DF08D4-8D29-48F8-99DE-734E3288130B}" type="pres">
      <dgm:prSet presAssocID="{CC26B454-B7C2-414B-A4DB-F5F9636D90C5}" presName="connTx" presStyleLbl="parChTrans1D2" presStyleIdx="1" presStyleCnt="2"/>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1" presStyleCnt="2" custScaleX="135981" custScaleY="105223"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Lst>
  <dgm:cxnLst>
    <dgm:cxn modelId="{8186ECC2-E18B-4404-A870-AEA70150C978}" type="presOf" srcId="{CC26B454-B7C2-414B-A4DB-F5F9636D90C5}" destId="{FCB5BB0F-AB46-46CA-A9D8-91FC174D339D}" srcOrd="0" destOrd="0" presId="urn:microsoft.com/office/officeart/2005/8/layout/hierarchy2"/>
    <dgm:cxn modelId="{1E890A5D-9502-442C-BE80-A4C7DF1045EA}" type="presOf" srcId="{E8D40C04-5758-4C34-AEEB-C61933A05245}" destId="{04CE84BD-4035-49E0-872E-BA99EE562B3B}" srcOrd="0" destOrd="0" presId="urn:microsoft.com/office/officeart/2005/8/layout/hierarchy2"/>
    <dgm:cxn modelId="{FDBB6319-C79A-4544-9E3B-864AD61BEFF6}" type="presOf" srcId="{CC26B454-B7C2-414B-A4DB-F5F9636D90C5}" destId="{76DF08D4-8D29-48F8-99DE-734E3288130B}" srcOrd="1" destOrd="0" presId="urn:microsoft.com/office/officeart/2005/8/layout/hierarchy2"/>
    <dgm:cxn modelId="{30FD3C1A-0F55-4A04-B2C2-CA9F580D24B0}" type="presOf" srcId="{A6857C4F-7549-464E-8C92-525552E6407E}" destId="{747DA8C4-60CA-4D90-9DA1-32ACEB79B5D1}" srcOrd="0" destOrd="0" presId="urn:microsoft.com/office/officeart/2005/8/layout/hierarchy2"/>
    <dgm:cxn modelId="{5AE22593-A0F1-46A8-8DC2-AF19A44F579B}" type="presOf" srcId="{208ED671-D736-43AC-840D-B7D06C8F511A}" destId="{ED0C63EE-4A97-459D-A765-8561C44607D1}" srcOrd="0" destOrd="0" presId="urn:microsoft.com/office/officeart/2005/8/layout/hierarchy2"/>
    <dgm:cxn modelId="{01F4DAF0-D223-461C-8A55-19111C99127F}" type="presOf" srcId="{BDCF997F-4C3D-4BD0-98D5-18B714503107}" destId="{8FFDC40F-1AE0-4D43-86E6-987EDF65C9F4}" srcOrd="0" destOrd="0" presId="urn:microsoft.com/office/officeart/2005/8/layout/hierarchy2"/>
    <dgm:cxn modelId="{13537665-D202-4200-9B91-FED7E0AC83D6}" srcId="{A4E9B194-557E-47C4-B7CD-5831AAB93F73}" destId="{E8D40C04-5758-4C34-AEEB-C61933A05245}" srcOrd="1" destOrd="0" parTransId="{CC26B454-B7C2-414B-A4DB-F5F9636D90C5}" sibTransId="{D97499D6-B7DD-485B-8DB7-F34984B138D8}"/>
    <dgm:cxn modelId="{1C3B89CA-0F90-4DA9-B3D4-45AA3BFD8968}" srcId="{A4E9B194-557E-47C4-B7CD-5831AAB93F73}" destId="{BDCF997F-4C3D-4BD0-98D5-18B714503107}" srcOrd="0" destOrd="0" parTransId="{208ED671-D736-43AC-840D-B7D06C8F511A}" sibTransId="{7D159453-073D-4168-AA76-B43DBB659EC2}"/>
    <dgm:cxn modelId="{54514EBC-BDD0-4D15-972C-06FCE523EC2D}" type="presOf" srcId="{208ED671-D736-43AC-840D-B7D06C8F511A}" destId="{F7C62B57-9440-4EC8-9293-5D23A6A6AC8B}" srcOrd="1" destOrd="0" presId="urn:microsoft.com/office/officeart/2005/8/layout/hierarchy2"/>
    <dgm:cxn modelId="{AC6D2468-F151-4A8E-A4A6-4C5FFC89677F}" type="presOf" srcId="{A4E9B194-557E-47C4-B7CD-5831AAB93F73}" destId="{084303BB-04EA-4DB7-844B-C9BAE80F04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16211DF1-5D47-4880-85B8-95E74CC0121F}" type="presParOf" srcId="{747DA8C4-60CA-4D90-9DA1-32ACEB79B5D1}" destId="{93FA7E5F-A43F-422F-8108-17AC554D357D}" srcOrd="0" destOrd="0" presId="urn:microsoft.com/office/officeart/2005/8/layout/hierarchy2"/>
    <dgm:cxn modelId="{08D18B10-346D-47B2-B4D0-4F7F0F91E510}" type="presParOf" srcId="{93FA7E5F-A43F-422F-8108-17AC554D357D}" destId="{084303BB-04EA-4DB7-844B-C9BAE80F04E5}" srcOrd="0" destOrd="0" presId="urn:microsoft.com/office/officeart/2005/8/layout/hierarchy2"/>
    <dgm:cxn modelId="{3375CE3B-5B52-4DA0-8B9F-B5949A68D27D}" type="presParOf" srcId="{93FA7E5F-A43F-422F-8108-17AC554D357D}" destId="{8BFD4401-1DC2-43AC-9E5E-55CC05BBDF21}" srcOrd="1" destOrd="0" presId="urn:microsoft.com/office/officeart/2005/8/layout/hierarchy2"/>
    <dgm:cxn modelId="{2A66E900-D45D-418B-AEF1-291DC77AC01B}" type="presParOf" srcId="{8BFD4401-1DC2-43AC-9E5E-55CC05BBDF21}" destId="{ED0C63EE-4A97-459D-A765-8561C44607D1}" srcOrd="0" destOrd="0" presId="urn:microsoft.com/office/officeart/2005/8/layout/hierarchy2"/>
    <dgm:cxn modelId="{1C6FF469-7B5B-4D33-844C-82B2AB643961}" type="presParOf" srcId="{ED0C63EE-4A97-459D-A765-8561C44607D1}" destId="{F7C62B57-9440-4EC8-9293-5D23A6A6AC8B}" srcOrd="0" destOrd="0" presId="urn:microsoft.com/office/officeart/2005/8/layout/hierarchy2"/>
    <dgm:cxn modelId="{161A3FC8-D648-429B-AD06-820C4C37EDDA}" type="presParOf" srcId="{8BFD4401-1DC2-43AC-9E5E-55CC05BBDF21}" destId="{6F3588FA-6E46-49E7-879C-26BA65ACC946}" srcOrd="1" destOrd="0" presId="urn:microsoft.com/office/officeart/2005/8/layout/hierarchy2"/>
    <dgm:cxn modelId="{8490D87F-DEF8-4478-B514-C18F980B293C}" type="presParOf" srcId="{6F3588FA-6E46-49E7-879C-26BA65ACC946}" destId="{8FFDC40F-1AE0-4D43-86E6-987EDF65C9F4}" srcOrd="0" destOrd="0" presId="urn:microsoft.com/office/officeart/2005/8/layout/hierarchy2"/>
    <dgm:cxn modelId="{538DCFB0-3B45-403D-B401-3731FFAA8B02}" type="presParOf" srcId="{6F3588FA-6E46-49E7-879C-26BA65ACC946}" destId="{A6275061-0AC0-4DF5-8D07-D1984412F334}" srcOrd="1" destOrd="0" presId="urn:microsoft.com/office/officeart/2005/8/layout/hierarchy2"/>
    <dgm:cxn modelId="{C55B4BBC-6EC7-42D9-A480-47C9FD826175}" type="presParOf" srcId="{8BFD4401-1DC2-43AC-9E5E-55CC05BBDF21}" destId="{FCB5BB0F-AB46-46CA-A9D8-91FC174D339D}" srcOrd="2" destOrd="0" presId="urn:microsoft.com/office/officeart/2005/8/layout/hierarchy2"/>
    <dgm:cxn modelId="{51A47F89-704F-4638-BA04-8ACEF86D668E}" type="presParOf" srcId="{FCB5BB0F-AB46-46CA-A9D8-91FC174D339D}" destId="{76DF08D4-8D29-48F8-99DE-734E3288130B}" srcOrd="0" destOrd="0" presId="urn:microsoft.com/office/officeart/2005/8/layout/hierarchy2"/>
    <dgm:cxn modelId="{E2A3EB35-D096-4574-A163-589533DACCB6}" type="presParOf" srcId="{8BFD4401-1DC2-43AC-9E5E-55CC05BBDF21}" destId="{17F71849-777D-4CCB-A1B0-967981D5424E}" srcOrd="3" destOrd="0" presId="urn:microsoft.com/office/officeart/2005/8/layout/hierarchy2"/>
    <dgm:cxn modelId="{F9E5FC81-03A5-4EFC-AFB9-8D8966D29E1E}" type="presParOf" srcId="{17F71849-777D-4CCB-A1B0-967981D5424E}" destId="{04CE84BD-4035-49E0-872E-BA99EE562B3B}" srcOrd="0" destOrd="0" presId="urn:microsoft.com/office/officeart/2005/8/layout/hierarchy2"/>
    <dgm:cxn modelId="{78B58C31-0941-45E8-8DAA-9B0E103CB506}" type="presParOf" srcId="{17F71849-777D-4CCB-A1B0-967981D5424E}" destId="{18FDF3E4-2A80-4A32-BCCC-1CAD375966C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البدل:</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BDCF997F-4C3D-4BD0-98D5-18B714503107}">
      <dgm:prSet custT="1"/>
      <dgm:spPr/>
      <dgm:t>
        <a:bodyPr/>
        <a:lstStyle/>
        <a:p>
          <a:pPr rtl="1"/>
          <a:r>
            <a:rPr lang="fa-IR" sz="2400" b="1" dirty="0" smtClean="0">
              <a:solidFill>
                <a:schemeClr val="bg1"/>
              </a:solidFill>
              <a:cs typeface="2  Badr" pitchFamily="2" charset="-78"/>
            </a:rPr>
            <a:t>تعريف: هو التابع المقصود أصالة بما نسب الي متبوعه</a:t>
          </a:r>
          <a:endParaRPr lang="fa-IR" sz="2400" b="1" dirty="0">
            <a:solidFill>
              <a:schemeClr val="bg1"/>
            </a:solidFill>
            <a:cs typeface="2  Badr" pitchFamily="2" charset="-78"/>
          </a:endParaRPr>
        </a:p>
      </dgm:t>
    </dgm:pt>
    <dgm:pt modelId="{208ED671-D736-43AC-840D-B7D06C8F511A}" type="parTrans" cxnId="{1C3B89CA-0F90-4DA9-B3D4-45AA3BFD8968}">
      <dgm:prSet/>
      <dgm:spPr/>
      <dgm:t>
        <a:bodyPr/>
        <a:lstStyle/>
        <a:p>
          <a:pPr rtl="1"/>
          <a:endParaRPr lang="fa-IR"/>
        </a:p>
      </dgm:t>
    </dgm:pt>
    <dgm:pt modelId="{7D159453-073D-4168-AA76-B43DBB659EC2}" type="sibTrans" cxnId="{1C3B89CA-0F90-4DA9-B3D4-45AA3BFD8968}">
      <dgm:prSet/>
      <dgm:spPr/>
      <dgm:t>
        <a:bodyPr/>
        <a:lstStyle/>
        <a:p>
          <a:pPr rtl="1"/>
          <a:endParaRPr lang="fa-IR"/>
        </a:p>
      </dgm:t>
    </dgm:pt>
    <dgm:pt modelId="{E8D40C04-5758-4C34-AEEB-C61933A05245}">
      <dgm:prSet custT="1"/>
      <dgm:spPr/>
      <dgm:t>
        <a:bodyPr/>
        <a:lstStyle/>
        <a:p>
          <a:pPr rtl="1"/>
          <a:r>
            <a:rPr lang="fa-IR" sz="2800" b="1" dirty="0" smtClean="0">
              <a:solidFill>
                <a:schemeClr val="bg1"/>
              </a:solidFill>
              <a:cs typeface="2  Badr" pitchFamily="2" charset="-78"/>
            </a:rPr>
            <a:t>اقسام بدل:</a:t>
          </a:r>
          <a:endParaRPr lang="fa-IR" sz="28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71DE7F0D-3B1D-426A-A21A-273B610C2DE6}">
      <dgm:prSet/>
      <dgm:spPr/>
      <dgm:t>
        <a:bodyPr/>
        <a:lstStyle/>
        <a:p>
          <a:pPr rtl="1"/>
          <a:r>
            <a:rPr lang="fa-IR" b="1" dirty="0" smtClean="0">
              <a:cs typeface="2  Badr" pitchFamily="2" charset="-78"/>
            </a:rPr>
            <a:t>الكل من الكل</a:t>
          </a:r>
          <a:endParaRPr lang="fa-IR" b="1" dirty="0">
            <a:cs typeface="2  Badr" pitchFamily="2" charset="-78"/>
          </a:endParaRPr>
        </a:p>
      </dgm:t>
    </dgm:pt>
    <dgm:pt modelId="{BE4035AB-316D-47B6-8FD4-DD6E8149BFE4}" type="parTrans" cxnId="{53DFAED9-1BD4-4EDE-B7DD-5D3920E6C3FE}">
      <dgm:prSet/>
      <dgm:spPr/>
      <dgm:t>
        <a:bodyPr/>
        <a:lstStyle/>
        <a:p>
          <a:pPr rtl="1"/>
          <a:endParaRPr lang="fa-IR"/>
        </a:p>
      </dgm:t>
    </dgm:pt>
    <dgm:pt modelId="{8B92A6A2-A563-4386-8E97-7FC3A1EE4C3B}" type="sibTrans" cxnId="{53DFAED9-1BD4-4EDE-B7DD-5D3920E6C3FE}">
      <dgm:prSet/>
      <dgm:spPr/>
      <dgm:t>
        <a:bodyPr/>
        <a:lstStyle/>
        <a:p>
          <a:pPr rtl="1"/>
          <a:endParaRPr lang="fa-IR"/>
        </a:p>
      </dgm:t>
    </dgm:pt>
    <dgm:pt modelId="{BF818E26-1A5A-41E9-91F0-4C999213E621}">
      <dgm:prSet/>
      <dgm:spPr/>
      <dgm:t>
        <a:bodyPr/>
        <a:lstStyle/>
        <a:p>
          <a:pPr rtl="1"/>
          <a:r>
            <a:rPr lang="fa-IR" b="1" dirty="0" smtClean="0">
              <a:cs typeface="2  Badr" pitchFamily="2" charset="-78"/>
            </a:rPr>
            <a:t>البعض من الكل</a:t>
          </a:r>
          <a:endParaRPr lang="fa-IR" b="1" dirty="0">
            <a:cs typeface="2  Badr" pitchFamily="2" charset="-78"/>
          </a:endParaRPr>
        </a:p>
      </dgm:t>
    </dgm:pt>
    <dgm:pt modelId="{D2B504EA-D512-4EF9-96BA-C23F412FDFAE}" type="parTrans" cxnId="{351A22CC-2DD8-4248-873A-70624C50C7AE}">
      <dgm:prSet/>
      <dgm:spPr/>
      <dgm:t>
        <a:bodyPr/>
        <a:lstStyle/>
        <a:p>
          <a:pPr rtl="1"/>
          <a:endParaRPr lang="fa-IR"/>
        </a:p>
      </dgm:t>
    </dgm:pt>
    <dgm:pt modelId="{67943C2D-672B-41D7-B3AD-A02F42D42EB1}" type="sibTrans" cxnId="{351A22CC-2DD8-4248-873A-70624C50C7AE}">
      <dgm:prSet/>
      <dgm:spPr/>
      <dgm:t>
        <a:bodyPr/>
        <a:lstStyle/>
        <a:p>
          <a:pPr rtl="1"/>
          <a:endParaRPr lang="fa-IR"/>
        </a:p>
      </dgm:t>
    </dgm:pt>
    <dgm:pt modelId="{E3EE3AC8-9ACD-4997-895D-2FF304E26FA0}">
      <dgm:prSet/>
      <dgm:spPr/>
      <dgm:t>
        <a:bodyPr/>
        <a:lstStyle/>
        <a:p>
          <a:pPr rtl="1"/>
          <a:r>
            <a:rPr lang="fa-IR" b="1" dirty="0" smtClean="0">
              <a:cs typeface="2  Badr" pitchFamily="2" charset="-78"/>
            </a:rPr>
            <a:t>الاشتمال</a:t>
          </a:r>
          <a:endParaRPr lang="fa-IR" b="1" dirty="0">
            <a:cs typeface="2  Badr" pitchFamily="2" charset="-78"/>
          </a:endParaRPr>
        </a:p>
      </dgm:t>
    </dgm:pt>
    <dgm:pt modelId="{1B7230ED-8017-4178-BF33-16A0335736C3}" type="parTrans" cxnId="{284F26FA-0DAD-4F05-8FB4-B8310E60B24E}">
      <dgm:prSet/>
      <dgm:spPr/>
      <dgm:t>
        <a:bodyPr/>
        <a:lstStyle/>
        <a:p>
          <a:pPr rtl="1"/>
          <a:endParaRPr lang="fa-IR"/>
        </a:p>
      </dgm:t>
    </dgm:pt>
    <dgm:pt modelId="{D7D15B99-7F9B-4D24-8DE1-45CD8B004570}" type="sibTrans" cxnId="{284F26FA-0DAD-4F05-8FB4-B8310E60B24E}">
      <dgm:prSet/>
      <dgm:spPr/>
      <dgm:t>
        <a:bodyPr/>
        <a:lstStyle/>
        <a:p>
          <a:pPr rtl="1"/>
          <a:endParaRPr lang="fa-IR"/>
        </a:p>
      </dgm:t>
    </dgm:pt>
    <dgm:pt modelId="{C81DCCD2-48A7-44AC-B515-2B6E85434BC6}">
      <dgm:prSet custT="1"/>
      <dgm:spPr/>
      <dgm:t>
        <a:bodyPr/>
        <a:lstStyle/>
        <a:p>
          <a:pPr rtl="1"/>
          <a:r>
            <a:rPr lang="fa-IR" sz="2000" b="1" dirty="0" smtClean="0">
              <a:cs typeface="2  Badr" pitchFamily="2" charset="-78"/>
            </a:rPr>
            <a:t>الذي اشتمل عليه المبدل منه بحيث يتشوق السامع الي ذكره</a:t>
          </a:r>
          <a:endParaRPr lang="fa-IR" sz="2000" b="1" dirty="0">
            <a:cs typeface="2  Badr" pitchFamily="2" charset="-78"/>
          </a:endParaRPr>
        </a:p>
      </dgm:t>
    </dgm:pt>
    <dgm:pt modelId="{3702F6FE-1397-44F1-A3C6-0FC4C458F966}" type="parTrans" cxnId="{037B51EF-E9F6-4DB4-88AF-55634AC6E768}">
      <dgm:prSet/>
      <dgm:spPr/>
      <dgm:t>
        <a:bodyPr/>
        <a:lstStyle/>
        <a:p>
          <a:pPr rtl="1"/>
          <a:endParaRPr lang="fa-IR"/>
        </a:p>
      </dgm:t>
    </dgm:pt>
    <dgm:pt modelId="{0C764ED3-D3E4-4BF7-822D-AA6D8D30601E}" type="sibTrans" cxnId="{037B51EF-E9F6-4DB4-88AF-55634AC6E768}">
      <dgm:prSet/>
      <dgm:spPr/>
      <dgm:t>
        <a:bodyPr/>
        <a:lstStyle/>
        <a:p>
          <a:pPr rtl="1"/>
          <a:endParaRPr lang="fa-IR"/>
        </a:p>
      </dgm:t>
    </dgm:pt>
    <dgm:pt modelId="{2A6A8EF2-1D7B-43E4-96F7-06E473C701A0}">
      <dgm:prSet/>
      <dgm:spPr/>
      <dgm:t>
        <a:bodyPr/>
        <a:lstStyle/>
        <a:p>
          <a:pPr rtl="1"/>
          <a:r>
            <a:rPr lang="fa-IR" b="1" dirty="0" smtClean="0">
              <a:cs typeface="2  Badr" pitchFamily="2" charset="-78"/>
            </a:rPr>
            <a:t>البدل المباين</a:t>
          </a:r>
          <a:endParaRPr lang="fa-IR" b="1" dirty="0">
            <a:cs typeface="2  Badr" pitchFamily="2" charset="-78"/>
          </a:endParaRPr>
        </a:p>
      </dgm:t>
    </dgm:pt>
    <dgm:pt modelId="{58035D8A-15D9-435E-832C-B764BC1A0ACB}" type="parTrans" cxnId="{775226EB-57DA-43CD-B72A-D1A6DEDACEF5}">
      <dgm:prSet/>
      <dgm:spPr/>
      <dgm:t>
        <a:bodyPr/>
        <a:lstStyle/>
        <a:p>
          <a:pPr rtl="1"/>
          <a:endParaRPr lang="fa-IR"/>
        </a:p>
      </dgm:t>
    </dgm:pt>
    <dgm:pt modelId="{65032FDA-A7B4-4FB9-B231-5F037DE5E8E4}" type="sibTrans" cxnId="{775226EB-57DA-43CD-B72A-D1A6DEDACEF5}">
      <dgm:prSet/>
      <dgm:spPr/>
      <dgm:t>
        <a:bodyPr/>
        <a:lstStyle/>
        <a:p>
          <a:pPr rtl="1"/>
          <a:endParaRPr lang="fa-IR"/>
        </a:p>
      </dgm:t>
    </dgm:pt>
    <dgm:pt modelId="{677AAA5F-3D1A-401C-80FC-92D5F329E1CE}">
      <dgm:prSet/>
      <dgm:spPr/>
      <dgm:t>
        <a:bodyPr/>
        <a:lstStyle/>
        <a:p>
          <a:pPr rtl="1"/>
          <a:r>
            <a:rPr lang="fa-IR" b="1" dirty="0" smtClean="0">
              <a:cs typeface="2  Badr" pitchFamily="2" charset="-78"/>
            </a:rPr>
            <a:t>البدل الغلط</a:t>
          </a:r>
          <a:endParaRPr lang="fa-IR" b="1" dirty="0">
            <a:cs typeface="2  Badr" pitchFamily="2" charset="-78"/>
          </a:endParaRPr>
        </a:p>
      </dgm:t>
    </dgm:pt>
    <dgm:pt modelId="{7143B4EA-6285-4DE2-8CAE-4F1EEEF74420}" type="parTrans" cxnId="{CAA6AFD0-0A3C-407C-B4A5-4D1976A7E139}">
      <dgm:prSet/>
      <dgm:spPr/>
      <dgm:t>
        <a:bodyPr/>
        <a:lstStyle/>
        <a:p>
          <a:pPr rtl="1"/>
          <a:endParaRPr lang="fa-IR"/>
        </a:p>
      </dgm:t>
    </dgm:pt>
    <dgm:pt modelId="{11F3BE03-F5EA-4D9E-80DD-7135F8410588}" type="sibTrans" cxnId="{CAA6AFD0-0A3C-407C-B4A5-4D1976A7E13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78260" custScaleY="106016"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ED0C63EE-4A97-459D-A765-8561C44607D1}" type="pres">
      <dgm:prSet presAssocID="{208ED671-D736-43AC-840D-B7D06C8F511A}" presName="conn2-1" presStyleLbl="parChTrans1D2" presStyleIdx="0" presStyleCnt="2"/>
      <dgm:spPr/>
      <dgm:t>
        <a:bodyPr/>
        <a:lstStyle/>
        <a:p>
          <a:pPr rtl="1"/>
          <a:endParaRPr lang="fa-IR"/>
        </a:p>
      </dgm:t>
    </dgm:pt>
    <dgm:pt modelId="{F7C62B57-9440-4EC8-9293-5D23A6A6AC8B}" type="pres">
      <dgm:prSet presAssocID="{208ED671-D736-43AC-840D-B7D06C8F511A}" presName="connTx" presStyleLbl="parChTrans1D2" presStyleIdx="0" presStyleCnt="2"/>
      <dgm:spPr/>
      <dgm:t>
        <a:bodyPr/>
        <a:lstStyle/>
        <a:p>
          <a:pPr rtl="1"/>
          <a:endParaRPr lang="fa-IR"/>
        </a:p>
      </dgm:t>
    </dgm:pt>
    <dgm:pt modelId="{6F3588FA-6E46-49E7-879C-26BA65ACC946}" type="pres">
      <dgm:prSet presAssocID="{BDCF997F-4C3D-4BD0-98D5-18B714503107}" presName="root2" presStyleCnt="0"/>
      <dgm:spPr/>
    </dgm:pt>
    <dgm:pt modelId="{8FFDC40F-1AE0-4D43-86E6-987EDF65C9F4}" type="pres">
      <dgm:prSet presAssocID="{BDCF997F-4C3D-4BD0-98D5-18B714503107}" presName="LevelTwoTextNode" presStyleLbl="node2" presStyleIdx="0" presStyleCnt="2" custScaleX="342264" custScaleY="109584" custLinFactNeighborX="29133" custLinFactNeighborY="-73455">
        <dgm:presLayoutVars>
          <dgm:chPref val="3"/>
        </dgm:presLayoutVars>
      </dgm:prSet>
      <dgm:spPr/>
      <dgm:t>
        <a:bodyPr/>
        <a:lstStyle/>
        <a:p>
          <a:pPr rtl="1"/>
          <a:endParaRPr lang="fa-IR"/>
        </a:p>
      </dgm:t>
    </dgm:pt>
    <dgm:pt modelId="{A6275061-0AC0-4DF5-8D07-D1984412F334}" type="pres">
      <dgm:prSet presAssocID="{BDCF997F-4C3D-4BD0-98D5-18B714503107}" presName="level3hierChild" presStyleCnt="0"/>
      <dgm:spPr/>
    </dgm:pt>
    <dgm:pt modelId="{FCB5BB0F-AB46-46CA-A9D8-91FC174D339D}" type="pres">
      <dgm:prSet presAssocID="{CC26B454-B7C2-414B-A4DB-F5F9636D90C5}" presName="conn2-1" presStyleLbl="parChTrans1D2" presStyleIdx="1" presStyleCnt="2"/>
      <dgm:spPr/>
      <dgm:t>
        <a:bodyPr/>
        <a:lstStyle/>
        <a:p>
          <a:pPr rtl="1"/>
          <a:endParaRPr lang="fa-IR"/>
        </a:p>
      </dgm:t>
    </dgm:pt>
    <dgm:pt modelId="{76DF08D4-8D29-48F8-99DE-734E3288130B}" type="pres">
      <dgm:prSet presAssocID="{CC26B454-B7C2-414B-A4DB-F5F9636D90C5}" presName="connTx" presStyleLbl="parChTrans1D2" presStyleIdx="1" presStyleCnt="2"/>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1" presStyleCnt="2" custScaleX="85907" custScaleY="79295"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7DE2FE71-3836-40CC-805D-0E1B028AABB1}" type="pres">
      <dgm:prSet presAssocID="{BE4035AB-316D-47B6-8FD4-DD6E8149BFE4}" presName="conn2-1" presStyleLbl="parChTrans1D3" presStyleIdx="0" presStyleCnt="5" custScaleX="2000000" custScaleY="155877"/>
      <dgm:spPr/>
      <dgm:t>
        <a:bodyPr/>
        <a:lstStyle/>
        <a:p>
          <a:pPr rtl="1"/>
          <a:endParaRPr lang="fa-IR"/>
        </a:p>
      </dgm:t>
    </dgm:pt>
    <dgm:pt modelId="{97DF0AC7-494F-440E-82E2-CD9981ECEA7A}" type="pres">
      <dgm:prSet presAssocID="{BE4035AB-316D-47B6-8FD4-DD6E8149BFE4}" presName="connTx" presStyleLbl="parChTrans1D3" presStyleIdx="0" presStyleCnt="5"/>
      <dgm:spPr/>
      <dgm:t>
        <a:bodyPr/>
        <a:lstStyle/>
        <a:p>
          <a:pPr rtl="1"/>
          <a:endParaRPr lang="fa-IR"/>
        </a:p>
      </dgm:t>
    </dgm:pt>
    <dgm:pt modelId="{9B2B33B0-FA36-4BA4-A1F0-0EF1B366A561}" type="pres">
      <dgm:prSet presAssocID="{71DE7F0D-3B1D-426A-A21A-273B610C2DE6}" presName="root2" presStyleCnt="0"/>
      <dgm:spPr/>
    </dgm:pt>
    <dgm:pt modelId="{890495EB-E502-4E12-90E4-F847ED8C0D86}" type="pres">
      <dgm:prSet presAssocID="{71DE7F0D-3B1D-426A-A21A-273B610C2DE6}" presName="LevelTwoTextNode" presStyleLbl="node3" presStyleIdx="0" presStyleCnt="5" custScaleX="101661" custScaleY="83849" custLinFactNeighborX="46052" custLinFactNeighborY="-11462">
        <dgm:presLayoutVars>
          <dgm:chPref val="3"/>
        </dgm:presLayoutVars>
      </dgm:prSet>
      <dgm:spPr/>
      <dgm:t>
        <a:bodyPr/>
        <a:lstStyle/>
        <a:p>
          <a:pPr rtl="1"/>
          <a:endParaRPr lang="fa-IR"/>
        </a:p>
      </dgm:t>
    </dgm:pt>
    <dgm:pt modelId="{777C6C34-D6BE-4EBE-8BA5-E31CEE069A05}" type="pres">
      <dgm:prSet presAssocID="{71DE7F0D-3B1D-426A-A21A-273B610C2DE6}" presName="level3hierChild" presStyleCnt="0"/>
      <dgm:spPr/>
    </dgm:pt>
    <dgm:pt modelId="{51AB3A40-2E8D-42C9-B3C8-AB72EB365AAA}" type="pres">
      <dgm:prSet presAssocID="{D2B504EA-D512-4EF9-96BA-C23F412FDFAE}" presName="conn2-1" presStyleLbl="parChTrans1D3" presStyleIdx="1" presStyleCnt="5" custScaleX="2000000" custScaleY="155877"/>
      <dgm:spPr/>
      <dgm:t>
        <a:bodyPr/>
        <a:lstStyle/>
        <a:p>
          <a:pPr rtl="1"/>
          <a:endParaRPr lang="fa-IR"/>
        </a:p>
      </dgm:t>
    </dgm:pt>
    <dgm:pt modelId="{C71AB797-7551-492E-A131-81F3096DD8E2}" type="pres">
      <dgm:prSet presAssocID="{D2B504EA-D512-4EF9-96BA-C23F412FDFAE}" presName="connTx" presStyleLbl="parChTrans1D3" presStyleIdx="1" presStyleCnt="5"/>
      <dgm:spPr/>
      <dgm:t>
        <a:bodyPr/>
        <a:lstStyle/>
        <a:p>
          <a:pPr rtl="1"/>
          <a:endParaRPr lang="fa-IR"/>
        </a:p>
      </dgm:t>
    </dgm:pt>
    <dgm:pt modelId="{241212CF-EF55-4926-B52A-84E496F9BA2B}" type="pres">
      <dgm:prSet presAssocID="{BF818E26-1A5A-41E9-91F0-4C999213E621}" presName="root2" presStyleCnt="0"/>
      <dgm:spPr/>
    </dgm:pt>
    <dgm:pt modelId="{5C84829A-302C-4737-BB55-A2176FE6CED7}" type="pres">
      <dgm:prSet presAssocID="{BF818E26-1A5A-41E9-91F0-4C999213E621}" presName="LevelTwoTextNode" presStyleLbl="node3" presStyleIdx="1" presStyleCnt="5" custScaleX="101661" custScaleY="83849" custLinFactNeighborX="46052" custLinFactNeighborY="-11462">
        <dgm:presLayoutVars>
          <dgm:chPref val="3"/>
        </dgm:presLayoutVars>
      </dgm:prSet>
      <dgm:spPr/>
      <dgm:t>
        <a:bodyPr/>
        <a:lstStyle/>
        <a:p>
          <a:pPr rtl="1"/>
          <a:endParaRPr lang="fa-IR"/>
        </a:p>
      </dgm:t>
    </dgm:pt>
    <dgm:pt modelId="{BA5C9E7F-79E0-49CB-890B-B66DE86314A1}" type="pres">
      <dgm:prSet presAssocID="{BF818E26-1A5A-41E9-91F0-4C999213E621}" presName="level3hierChild" presStyleCnt="0"/>
      <dgm:spPr/>
    </dgm:pt>
    <dgm:pt modelId="{670260F9-1D44-42E4-8FDC-BFAD9C8D4CBF}" type="pres">
      <dgm:prSet presAssocID="{1B7230ED-8017-4178-BF33-16A0335736C3}" presName="conn2-1" presStyleLbl="parChTrans1D3" presStyleIdx="2" presStyleCnt="5" custScaleX="2000000" custScaleY="155877"/>
      <dgm:spPr/>
      <dgm:t>
        <a:bodyPr/>
        <a:lstStyle/>
        <a:p>
          <a:pPr rtl="1"/>
          <a:endParaRPr lang="fa-IR"/>
        </a:p>
      </dgm:t>
    </dgm:pt>
    <dgm:pt modelId="{BD762488-515E-4234-92D1-1CDF728051AC}" type="pres">
      <dgm:prSet presAssocID="{1B7230ED-8017-4178-BF33-16A0335736C3}" presName="connTx" presStyleLbl="parChTrans1D3" presStyleIdx="2" presStyleCnt="5"/>
      <dgm:spPr/>
      <dgm:t>
        <a:bodyPr/>
        <a:lstStyle/>
        <a:p>
          <a:pPr rtl="1"/>
          <a:endParaRPr lang="fa-IR"/>
        </a:p>
      </dgm:t>
    </dgm:pt>
    <dgm:pt modelId="{64949C36-C29F-4647-909A-92EF2E863826}" type="pres">
      <dgm:prSet presAssocID="{E3EE3AC8-9ACD-4997-895D-2FF304E26FA0}" presName="root2" presStyleCnt="0"/>
      <dgm:spPr/>
    </dgm:pt>
    <dgm:pt modelId="{921D9904-66EC-470A-9EB3-F5CF53C06118}" type="pres">
      <dgm:prSet presAssocID="{E3EE3AC8-9ACD-4997-895D-2FF304E26FA0}" presName="LevelTwoTextNode" presStyleLbl="node3" presStyleIdx="2" presStyleCnt="5" custScaleX="101661" custScaleY="83849" custLinFactNeighborX="46052" custLinFactNeighborY="-11462">
        <dgm:presLayoutVars>
          <dgm:chPref val="3"/>
        </dgm:presLayoutVars>
      </dgm:prSet>
      <dgm:spPr/>
      <dgm:t>
        <a:bodyPr/>
        <a:lstStyle/>
        <a:p>
          <a:pPr rtl="1"/>
          <a:endParaRPr lang="fa-IR"/>
        </a:p>
      </dgm:t>
    </dgm:pt>
    <dgm:pt modelId="{7213264F-347A-40A7-A89B-106CA9F9BFF9}" type="pres">
      <dgm:prSet presAssocID="{E3EE3AC8-9ACD-4997-895D-2FF304E26FA0}" presName="level3hierChild" presStyleCnt="0"/>
      <dgm:spPr/>
    </dgm:pt>
    <dgm:pt modelId="{0303F31C-B1CD-4170-9B63-974B5EE5680C}" type="pres">
      <dgm:prSet presAssocID="{3702F6FE-1397-44F1-A3C6-0FC4C458F966}" presName="conn2-1" presStyleLbl="parChTrans1D4" presStyleIdx="0" presStyleCnt="1"/>
      <dgm:spPr/>
      <dgm:t>
        <a:bodyPr/>
        <a:lstStyle/>
        <a:p>
          <a:pPr rtl="1"/>
          <a:endParaRPr lang="fa-IR"/>
        </a:p>
      </dgm:t>
    </dgm:pt>
    <dgm:pt modelId="{EAAB2097-41EF-477A-A6BB-25989DBEB217}" type="pres">
      <dgm:prSet presAssocID="{3702F6FE-1397-44F1-A3C6-0FC4C458F966}" presName="connTx" presStyleLbl="parChTrans1D4" presStyleIdx="0" presStyleCnt="1"/>
      <dgm:spPr/>
      <dgm:t>
        <a:bodyPr/>
        <a:lstStyle/>
        <a:p>
          <a:pPr rtl="1"/>
          <a:endParaRPr lang="fa-IR"/>
        </a:p>
      </dgm:t>
    </dgm:pt>
    <dgm:pt modelId="{7CB2196D-2956-4AF9-BCAB-FE7D8DAD5134}" type="pres">
      <dgm:prSet presAssocID="{C81DCCD2-48A7-44AC-B515-2B6E85434BC6}" presName="root2" presStyleCnt="0"/>
      <dgm:spPr/>
    </dgm:pt>
    <dgm:pt modelId="{257DB465-75AB-4C6B-BF35-5974A07BE3C1}" type="pres">
      <dgm:prSet presAssocID="{C81DCCD2-48A7-44AC-B515-2B6E85434BC6}" presName="LevelTwoTextNode" presStyleLbl="node4" presStyleIdx="0" presStyleCnt="1" custScaleX="164300" custScaleY="145739" custLinFactNeighborX="66860" custLinFactNeighborY="-11592">
        <dgm:presLayoutVars>
          <dgm:chPref val="3"/>
        </dgm:presLayoutVars>
      </dgm:prSet>
      <dgm:spPr/>
      <dgm:t>
        <a:bodyPr/>
        <a:lstStyle/>
        <a:p>
          <a:pPr rtl="1"/>
          <a:endParaRPr lang="fa-IR"/>
        </a:p>
      </dgm:t>
    </dgm:pt>
    <dgm:pt modelId="{5D7BA3DB-6FE6-4477-8203-852DFAF6E5CE}" type="pres">
      <dgm:prSet presAssocID="{C81DCCD2-48A7-44AC-B515-2B6E85434BC6}" presName="level3hierChild" presStyleCnt="0"/>
      <dgm:spPr/>
    </dgm:pt>
    <dgm:pt modelId="{B9213C0A-DD06-46C0-8277-A1FDDA6C2615}" type="pres">
      <dgm:prSet presAssocID="{58035D8A-15D9-435E-832C-B764BC1A0ACB}" presName="conn2-1" presStyleLbl="parChTrans1D3" presStyleIdx="3" presStyleCnt="5" custScaleX="2000000" custScaleY="155877"/>
      <dgm:spPr/>
      <dgm:t>
        <a:bodyPr/>
        <a:lstStyle/>
        <a:p>
          <a:pPr rtl="1"/>
          <a:endParaRPr lang="fa-IR"/>
        </a:p>
      </dgm:t>
    </dgm:pt>
    <dgm:pt modelId="{3AD38A34-5A84-477C-81DA-5C3B7F16BA28}" type="pres">
      <dgm:prSet presAssocID="{58035D8A-15D9-435E-832C-B764BC1A0ACB}" presName="connTx" presStyleLbl="parChTrans1D3" presStyleIdx="3" presStyleCnt="5"/>
      <dgm:spPr/>
      <dgm:t>
        <a:bodyPr/>
        <a:lstStyle/>
        <a:p>
          <a:pPr rtl="1"/>
          <a:endParaRPr lang="fa-IR"/>
        </a:p>
      </dgm:t>
    </dgm:pt>
    <dgm:pt modelId="{E1A8801B-1889-497D-93D1-17120F172B0A}" type="pres">
      <dgm:prSet presAssocID="{2A6A8EF2-1D7B-43E4-96F7-06E473C701A0}" presName="root2" presStyleCnt="0"/>
      <dgm:spPr/>
    </dgm:pt>
    <dgm:pt modelId="{DA6D3D5F-94F6-4CF6-BA98-89900DC64C82}" type="pres">
      <dgm:prSet presAssocID="{2A6A8EF2-1D7B-43E4-96F7-06E473C701A0}" presName="LevelTwoTextNode" presStyleLbl="node3" presStyleIdx="3" presStyleCnt="5" custScaleX="101661" custScaleY="83849" custLinFactNeighborX="46052" custLinFactNeighborY="-11462">
        <dgm:presLayoutVars>
          <dgm:chPref val="3"/>
        </dgm:presLayoutVars>
      </dgm:prSet>
      <dgm:spPr/>
      <dgm:t>
        <a:bodyPr/>
        <a:lstStyle/>
        <a:p>
          <a:pPr rtl="1"/>
          <a:endParaRPr lang="fa-IR"/>
        </a:p>
      </dgm:t>
    </dgm:pt>
    <dgm:pt modelId="{EA9CC5E2-7F10-4CF4-A7A2-E2BEBA18BD85}" type="pres">
      <dgm:prSet presAssocID="{2A6A8EF2-1D7B-43E4-96F7-06E473C701A0}" presName="level3hierChild" presStyleCnt="0"/>
      <dgm:spPr/>
    </dgm:pt>
    <dgm:pt modelId="{BC09B212-30BF-45EA-AEDB-EA0D5EA70A71}" type="pres">
      <dgm:prSet presAssocID="{7143B4EA-6285-4DE2-8CAE-4F1EEEF74420}" presName="conn2-1" presStyleLbl="parChTrans1D3" presStyleIdx="4" presStyleCnt="5" custScaleX="2000000" custScaleY="155877"/>
      <dgm:spPr/>
      <dgm:t>
        <a:bodyPr/>
        <a:lstStyle/>
        <a:p>
          <a:pPr rtl="1"/>
          <a:endParaRPr lang="fa-IR"/>
        </a:p>
      </dgm:t>
    </dgm:pt>
    <dgm:pt modelId="{4EC8E1EB-A78B-4782-BB13-478AC3D428F4}" type="pres">
      <dgm:prSet presAssocID="{7143B4EA-6285-4DE2-8CAE-4F1EEEF74420}" presName="connTx" presStyleLbl="parChTrans1D3" presStyleIdx="4" presStyleCnt="5"/>
      <dgm:spPr/>
      <dgm:t>
        <a:bodyPr/>
        <a:lstStyle/>
        <a:p>
          <a:pPr rtl="1"/>
          <a:endParaRPr lang="fa-IR"/>
        </a:p>
      </dgm:t>
    </dgm:pt>
    <dgm:pt modelId="{13CF6578-2F26-49D4-9587-7412CDE05EE2}" type="pres">
      <dgm:prSet presAssocID="{677AAA5F-3D1A-401C-80FC-92D5F329E1CE}" presName="root2" presStyleCnt="0"/>
      <dgm:spPr/>
    </dgm:pt>
    <dgm:pt modelId="{6E10EBF8-E4BE-4D07-A9E0-F421BF9D26CD}" type="pres">
      <dgm:prSet presAssocID="{677AAA5F-3D1A-401C-80FC-92D5F329E1CE}" presName="LevelTwoTextNode" presStyleLbl="node3" presStyleIdx="4" presStyleCnt="5" custScaleX="101661" custScaleY="83849" custLinFactNeighborX="46052" custLinFactNeighborY="-11462">
        <dgm:presLayoutVars>
          <dgm:chPref val="3"/>
        </dgm:presLayoutVars>
      </dgm:prSet>
      <dgm:spPr/>
      <dgm:t>
        <a:bodyPr/>
        <a:lstStyle/>
        <a:p>
          <a:pPr rtl="1"/>
          <a:endParaRPr lang="fa-IR"/>
        </a:p>
      </dgm:t>
    </dgm:pt>
    <dgm:pt modelId="{AE50AC0D-9A54-4DB0-ABDF-4893708A6F51}" type="pres">
      <dgm:prSet presAssocID="{677AAA5F-3D1A-401C-80FC-92D5F329E1CE}" presName="level3hierChild" presStyleCnt="0"/>
      <dgm:spPr/>
    </dgm:pt>
  </dgm:ptLst>
  <dgm:cxnLst>
    <dgm:cxn modelId="{6ACAE21E-6759-4F78-A369-D6EA07F88465}" type="presOf" srcId="{677AAA5F-3D1A-401C-80FC-92D5F329E1CE}" destId="{6E10EBF8-E4BE-4D07-A9E0-F421BF9D26CD}" srcOrd="0" destOrd="0" presId="urn:microsoft.com/office/officeart/2005/8/layout/hierarchy2"/>
    <dgm:cxn modelId="{4AA00FBC-C31D-4E25-AF2F-1A3F1498A95C}" type="presOf" srcId="{D2B504EA-D512-4EF9-96BA-C23F412FDFAE}" destId="{C71AB797-7551-492E-A131-81F3096DD8E2}" srcOrd="1" destOrd="0" presId="urn:microsoft.com/office/officeart/2005/8/layout/hierarchy2"/>
    <dgm:cxn modelId="{3E9F6735-B582-4539-A93E-9B42CE66D4EE}" type="presOf" srcId="{BDCF997F-4C3D-4BD0-98D5-18B714503107}" destId="{8FFDC40F-1AE0-4D43-86E6-987EDF65C9F4}" srcOrd="0" destOrd="0" presId="urn:microsoft.com/office/officeart/2005/8/layout/hierarchy2"/>
    <dgm:cxn modelId="{037B51EF-E9F6-4DB4-88AF-55634AC6E768}" srcId="{E3EE3AC8-9ACD-4997-895D-2FF304E26FA0}" destId="{C81DCCD2-48A7-44AC-B515-2B6E85434BC6}" srcOrd="0" destOrd="0" parTransId="{3702F6FE-1397-44F1-A3C6-0FC4C458F966}" sibTransId="{0C764ED3-D3E4-4BF7-822D-AA6D8D30601E}"/>
    <dgm:cxn modelId="{A59EB717-0F0D-475B-8C1C-208FAA63143C}" type="presOf" srcId="{3702F6FE-1397-44F1-A3C6-0FC4C458F966}" destId="{0303F31C-B1CD-4170-9B63-974B5EE5680C}" srcOrd="0" destOrd="0" presId="urn:microsoft.com/office/officeart/2005/8/layout/hierarchy2"/>
    <dgm:cxn modelId="{92F0475F-2510-4A90-A7D6-AE6CA7973B5B}" type="presOf" srcId="{58035D8A-15D9-435E-832C-B764BC1A0ACB}" destId="{3AD38A34-5A84-477C-81DA-5C3B7F16BA28}" srcOrd="1" destOrd="0" presId="urn:microsoft.com/office/officeart/2005/8/layout/hierarchy2"/>
    <dgm:cxn modelId="{EBC68B2D-0A0E-43BC-8E6F-7E5F38200651}" type="presOf" srcId="{2A6A8EF2-1D7B-43E4-96F7-06E473C701A0}" destId="{DA6D3D5F-94F6-4CF6-BA98-89900DC64C82}" srcOrd="0" destOrd="0" presId="urn:microsoft.com/office/officeart/2005/8/layout/hierarchy2"/>
    <dgm:cxn modelId="{1C3B89CA-0F90-4DA9-B3D4-45AA3BFD8968}" srcId="{A4E9B194-557E-47C4-B7CD-5831AAB93F73}" destId="{BDCF997F-4C3D-4BD0-98D5-18B714503107}" srcOrd="0" destOrd="0" parTransId="{208ED671-D736-43AC-840D-B7D06C8F511A}" sibTransId="{7D159453-073D-4168-AA76-B43DBB659EC2}"/>
    <dgm:cxn modelId="{351A22CC-2DD8-4248-873A-70624C50C7AE}" srcId="{E8D40C04-5758-4C34-AEEB-C61933A05245}" destId="{BF818E26-1A5A-41E9-91F0-4C999213E621}" srcOrd="1" destOrd="0" parTransId="{D2B504EA-D512-4EF9-96BA-C23F412FDFAE}" sibTransId="{67943C2D-672B-41D7-B3AD-A02F42D42EB1}"/>
    <dgm:cxn modelId="{A3765AB1-FA07-45AD-A1E7-FF24E1616A14}" type="presOf" srcId="{A4E9B194-557E-47C4-B7CD-5831AAB93F73}" destId="{084303BB-04EA-4DB7-844B-C9BAE80F04E5}" srcOrd="0" destOrd="0" presId="urn:microsoft.com/office/officeart/2005/8/layout/hierarchy2"/>
    <dgm:cxn modelId="{284F26FA-0DAD-4F05-8FB4-B8310E60B24E}" srcId="{E8D40C04-5758-4C34-AEEB-C61933A05245}" destId="{E3EE3AC8-9ACD-4997-895D-2FF304E26FA0}" srcOrd="2" destOrd="0" parTransId="{1B7230ED-8017-4178-BF33-16A0335736C3}" sibTransId="{D7D15B99-7F9B-4D24-8DE1-45CD8B004570}"/>
    <dgm:cxn modelId="{EA85AE08-35CE-4EE2-9D86-CB14BFD803F0}" type="presOf" srcId="{1B7230ED-8017-4178-BF33-16A0335736C3}" destId="{670260F9-1D44-42E4-8FDC-BFAD9C8D4CBF}" srcOrd="0" destOrd="0" presId="urn:microsoft.com/office/officeart/2005/8/layout/hierarchy2"/>
    <dgm:cxn modelId="{F7500EAC-104E-4D6C-8371-1B54A5A87697}" type="presOf" srcId="{1B7230ED-8017-4178-BF33-16A0335736C3}" destId="{BD762488-515E-4234-92D1-1CDF728051AC}"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46C50AFD-4453-4226-A20C-2DE9B815D2D5}" type="presOf" srcId="{CC26B454-B7C2-414B-A4DB-F5F9636D90C5}" destId="{FCB5BB0F-AB46-46CA-A9D8-91FC174D339D}" srcOrd="0" destOrd="0" presId="urn:microsoft.com/office/officeart/2005/8/layout/hierarchy2"/>
    <dgm:cxn modelId="{60BC3EC3-6C9A-4907-8664-062ABC904D9B}" type="presOf" srcId="{BE4035AB-316D-47B6-8FD4-DD6E8149BFE4}" destId="{97DF0AC7-494F-440E-82E2-CD9981ECEA7A}" srcOrd="1" destOrd="0" presId="urn:microsoft.com/office/officeart/2005/8/layout/hierarchy2"/>
    <dgm:cxn modelId="{CAA6AFD0-0A3C-407C-B4A5-4D1976A7E139}" srcId="{E8D40C04-5758-4C34-AEEB-C61933A05245}" destId="{677AAA5F-3D1A-401C-80FC-92D5F329E1CE}" srcOrd="4" destOrd="0" parTransId="{7143B4EA-6285-4DE2-8CAE-4F1EEEF74420}" sibTransId="{11F3BE03-F5EA-4D9E-80DD-7135F8410588}"/>
    <dgm:cxn modelId="{26E643A6-190A-43B5-AEE0-11F4FC7BB00D}" type="presOf" srcId="{3702F6FE-1397-44F1-A3C6-0FC4C458F966}" destId="{EAAB2097-41EF-477A-A6BB-25989DBEB217}" srcOrd="1" destOrd="0" presId="urn:microsoft.com/office/officeart/2005/8/layout/hierarchy2"/>
    <dgm:cxn modelId="{B6587BA5-F1D1-42FF-86BA-2BF7883BE7A8}" type="presOf" srcId="{CC26B454-B7C2-414B-A4DB-F5F9636D90C5}" destId="{76DF08D4-8D29-48F8-99DE-734E3288130B}" srcOrd="1" destOrd="0" presId="urn:microsoft.com/office/officeart/2005/8/layout/hierarchy2"/>
    <dgm:cxn modelId="{F7D2B3D1-39B4-443F-8FD1-4861C0EF6A8D}" type="presOf" srcId="{D2B504EA-D512-4EF9-96BA-C23F412FDFAE}" destId="{51AB3A40-2E8D-42C9-B3C8-AB72EB365AAA}" srcOrd="0" destOrd="0" presId="urn:microsoft.com/office/officeart/2005/8/layout/hierarchy2"/>
    <dgm:cxn modelId="{2F453DE7-9B9B-4DD7-B173-0F5D23DC8869}" type="presOf" srcId="{C81DCCD2-48A7-44AC-B515-2B6E85434BC6}" destId="{257DB465-75AB-4C6B-BF35-5974A07BE3C1}" srcOrd="0" destOrd="0" presId="urn:microsoft.com/office/officeart/2005/8/layout/hierarchy2"/>
    <dgm:cxn modelId="{13537665-D202-4200-9B91-FED7E0AC83D6}" srcId="{A4E9B194-557E-47C4-B7CD-5831AAB93F73}" destId="{E8D40C04-5758-4C34-AEEB-C61933A05245}" srcOrd="1" destOrd="0" parTransId="{CC26B454-B7C2-414B-A4DB-F5F9636D90C5}" sibTransId="{D97499D6-B7DD-485B-8DB7-F34984B138D8}"/>
    <dgm:cxn modelId="{C9697024-FF5F-4D54-83DE-4859935183E6}" type="presOf" srcId="{71DE7F0D-3B1D-426A-A21A-273B610C2DE6}" destId="{890495EB-E502-4E12-90E4-F847ED8C0D86}" srcOrd="0" destOrd="0" presId="urn:microsoft.com/office/officeart/2005/8/layout/hierarchy2"/>
    <dgm:cxn modelId="{0C61E083-975E-4D42-A25E-2B56F49FDDE2}" type="presOf" srcId="{E3EE3AC8-9ACD-4997-895D-2FF304E26FA0}" destId="{921D9904-66EC-470A-9EB3-F5CF53C06118}" srcOrd="0" destOrd="0" presId="urn:microsoft.com/office/officeart/2005/8/layout/hierarchy2"/>
    <dgm:cxn modelId="{775226EB-57DA-43CD-B72A-D1A6DEDACEF5}" srcId="{E8D40C04-5758-4C34-AEEB-C61933A05245}" destId="{2A6A8EF2-1D7B-43E4-96F7-06E473C701A0}" srcOrd="3" destOrd="0" parTransId="{58035D8A-15D9-435E-832C-B764BC1A0ACB}" sibTransId="{65032FDA-A7B4-4FB9-B231-5F037DE5E8E4}"/>
    <dgm:cxn modelId="{6C270702-DD14-4FFF-994F-43ECDEE01DA0}" type="presOf" srcId="{BE4035AB-316D-47B6-8FD4-DD6E8149BFE4}" destId="{7DE2FE71-3836-40CC-805D-0E1B028AABB1}" srcOrd="0" destOrd="0" presId="urn:microsoft.com/office/officeart/2005/8/layout/hierarchy2"/>
    <dgm:cxn modelId="{305636B9-52DA-4D4B-B6CC-50F233D83FEF}" type="presOf" srcId="{A6857C4F-7549-464E-8C92-525552E6407E}" destId="{747DA8C4-60CA-4D90-9DA1-32ACEB79B5D1}" srcOrd="0" destOrd="0" presId="urn:microsoft.com/office/officeart/2005/8/layout/hierarchy2"/>
    <dgm:cxn modelId="{509F4FC1-C096-42FF-831A-5A8778E192F8}" type="presOf" srcId="{208ED671-D736-43AC-840D-B7D06C8F511A}" destId="{ED0C63EE-4A97-459D-A765-8561C44607D1}" srcOrd="0" destOrd="0" presId="urn:microsoft.com/office/officeart/2005/8/layout/hierarchy2"/>
    <dgm:cxn modelId="{67E87CA7-D783-4D76-B4B9-B717658EF216}" type="presOf" srcId="{7143B4EA-6285-4DE2-8CAE-4F1EEEF74420}" destId="{BC09B212-30BF-45EA-AEDB-EA0D5EA70A71}" srcOrd="0" destOrd="0" presId="urn:microsoft.com/office/officeart/2005/8/layout/hierarchy2"/>
    <dgm:cxn modelId="{3F659537-F100-4D48-B2DF-27704A42C3A8}" type="presOf" srcId="{7143B4EA-6285-4DE2-8CAE-4F1EEEF74420}" destId="{4EC8E1EB-A78B-4782-BB13-478AC3D428F4}" srcOrd="1" destOrd="0" presId="urn:microsoft.com/office/officeart/2005/8/layout/hierarchy2"/>
    <dgm:cxn modelId="{0DE7C24C-E742-4D62-8DBF-90E0B0959F7F}" type="presOf" srcId="{E8D40C04-5758-4C34-AEEB-C61933A05245}" destId="{04CE84BD-4035-49E0-872E-BA99EE562B3B}" srcOrd="0" destOrd="0" presId="urn:microsoft.com/office/officeart/2005/8/layout/hierarchy2"/>
    <dgm:cxn modelId="{88BD7D66-366B-43BD-93BA-FFC7DDF8419B}" type="presOf" srcId="{BF818E26-1A5A-41E9-91F0-4C999213E621}" destId="{5C84829A-302C-4737-BB55-A2176FE6CED7}" srcOrd="0" destOrd="0" presId="urn:microsoft.com/office/officeart/2005/8/layout/hierarchy2"/>
    <dgm:cxn modelId="{53DFAED9-1BD4-4EDE-B7DD-5D3920E6C3FE}" srcId="{E8D40C04-5758-4C34-AEEB-C61933A05245}" destId="{71DE7F0D-3B1D-426A-A21A-273B610C2DE6}" srcOrd="0" destOrd="0" parTransId="{BE4035AB-316D-47B6-8FD4-DD6E8149BFE4}" sibTransId="{8B92A6A2-A563-4386-8E97-7FC3A1EE4C3B}"/>
    <dgm:cxn modelId="{E57517B9-EDD3-40D2-8364-72C327667387}" type="presOf" srcId="{208ED671-D736-43AC-840D-B7D06C8F511A}" destId="{F7C62B57-9440-4EC8-9293-5D23A6A6AC8B}" srcOrd="1" destOrd="0" presId="urn:microsoft.com/office/officeart/2005/8/layout/hierarchy2"/>
    <dgm:cxn modelId="{CD030795-6E78-4E8C-9548-89A353E2C884}" type="presOf" srcId="{58035D8A-15D9-435E-832C-B764BC1A0ACB}" destId="{B9213C0A-DD06-46C0-8277-A1FDDA6C2615}" srcOrd="0" destOrd="0" presId="urn:microsoft.com/office/officeart/2005/8/layout/hierarchy2"/>
    <dgm:cxn modelId="{312ED3BA-B76E-4BE5-8BD9-E92EC5A80FDD}" type="presParOf" srcId="{747DA8C4-60CA-4D90-9DA1-32ACEB79B5D1}" destId="{93FA7E5F-A43F-422F-8108-17AC554D357D}" srcOrd="0" destOrd="0" presId="urn:microsoft.com/office/officeart/2005/8/layout/hierarchy2"/>
    <dgm:cxn modelId="{C8994378-3102-409F-9044-1FD941B4241C}" type="presParOf" srcId="{93FA7E5F-A43F-422F-8108-17AC554D357D}" destId="{084303BB-04EA-4DB7-844B-C9BAE80F04E5}" srcOrd="0" destOrd="0" presId="urn:microsoft.com/office/officeart/2005/8/layout/hierarchy2"/>
    <dgm:cxn modelId="{2EA0C676-2AB2-4BDB-A07F-0E671D5E5195}" type="presParOf" srcId="{93FA7E5F-A43F-422F-8108-17AC554D357D}" destId="{8BFD4401-1DC2-43AC-9E5E-55CC05BBDF21}" srcOrd="1" destOrd="0" presId="urn:microsoft.com/office/officeart/2005/8/layout/hierarchy2"/>
    <dgm:cxn modelId="{B1591724-4BC5-42C4-817B-A06E287A51F8}" type="presParOf" srcId="{8BFD4401-1DC2-43AC-9E5E-55CC05BBDF21}" destId="{ED0C63EE-4A97-459D-A765-8561C44607D1}" srcOrd="0" destOrd="0" presId="urn:microsoft.com/office/officeart/2005/8/layout/hierarchy2"/>
    <dgm:cxn modelId="{C7BC708D-FA85-425C-AB01-FF463C1C3F16}" type="presParOf" srcId="{ED0C63EE-4A97-459D-A765-8561C44607D1}" destId="{F7C62B57-9440-4EC8-9293-5D23A6A6AC8B}" srcOrd="0" destOrd="0" presId="urn:microsoft.com/office/officeart/2005/8/layout/hierarchy2"/>
    <dgm:cxn modelId="{BB556378-4A2D-42D8-9107-CC82F402CCCF}" type="presParOf" srcId="{8BFD4401-1DC2-43AC-9E5E-55CC05BBDF21}" destId="{6F3588FA-6E46-49E7-879C-26BA65ACC946}" srcOrd="1" destOrd="0" presId="urn:microsoft.com/office/officeart/2005/8/layout/hierarchy2"/>
    <dgm:cxn modelId="{A6EEDBF8-D356-4594-8C27-300FDEE7028B}" type="presParOf" srcId="{6F3588FA-6E46-49E7-879C-26BA65ACC946}" destId="{8FFDC40F-1AE0-4D43-86E6-987EDF65C9F4}" srcOrd="0" destOrd="0" presId="urn:microsoft.com/office/officeart/2005/8/layout/hierarchy2"/>
    <dgm:cxn modelId="{68EA408C-DB38-4C07-AAB8-35A4C3D5B90E}" type="presParOf" srcId="{6F3588FA-6E46-49E7-879C-26BA65ACC946}" destId="{A6275061-0AC0-4DF5-8D07-D1984412F334}" srcOrd="1" destOrd="0" presId="urn:microsoft.com/office/officeart/2005/8/layout/hierarchy2"/>
    <dgm:cxn modelId="{ACFE6E72-1CC3-425D-B708-47F5329F4164}" type="presParOf" srcId="{8BFD4401-1DC2-43AC-9E5E-55CC05BBDF21}" destId="{FCB5BB0F-AB46-46CA-A9D8-91FC174D339D}" srcOrd="2" destOrd="0" presId="urn:microsoft.com/office/officeart/2005/8/layout/hierarchy2"/>
    <dgm:cxn modelId="{AD9BB7A4-6123-4098-A21E-E184880A4ABE}" type="presParOf" srcId="{FCB5BB0F-AB46-46CA-A9D8-91FC174D339D}" destId="{76DF08D4-8D29-48F8-99DE-734E3288130B}" srcOrd="0" destOrd="0" presId="urn:microsoft.com/office/officeart/2005/8/layout/hierarchy2"/>
    <dgm:cxn modelId="{47536CC3-418B-4C66-8636-9A9E9BF80D9E}" type="presParOf" srcId="{8BFD4401-1DC2-43AC-9E5E-55CC05BBDF21}" destId="{17F71849-777D-4CCB-A1B0-967981D5424E}" srcOrd="3" destOrd="0" presId="urn:microsoft.com/office/officeart/2005/8/layout/hierarchy2"/>
    <dgm:cxn modelId="{0ABC4D9A-FF3E-40B8-BFFD-3B756C396013}" type="presParOf" srcId="{17F71849-777D-4CCB-A1B0-967981D5424E}" destId="{04CE84BD-4035-49E0-872E-BA99EE562B3B}" srcOrd="0" destOrd="0" presId="urn:microsoft.com/office/officeart/2005/8/layout/hierarchy2"/>
    <dgm:cxn modelId="{F76B29D2-1B42-4472-B217-33F1C554AB10}" type="presParOf" srcId="{17F71849-777D-4CCB-A1B0-967981D5424E}" destId="{18FDF3E4-2A80-4A32-BCCC-1CAD375966CF}" srcOrd="1" destOrd="0" presId="urn:microsoft.com/office/officeart/2005/8/layout/hierarchy2"/>
    <dgm:cxn modelId="{C2CB2F42-DEF3-48CA-B042-DC0E853128DB}" type="presParOf" srcId="{18FDF3E4-2A80-4A32-BCCC-1CAD375966CF}" destId="{7DE2FE71-3836-40CC-805D-0E1B028AABB1}" srcOrd="0" destOrd="0" presId="urn:microsoft.com/office/officeart/2005/8/layout/hierarchy2"/>
    <dgm:cxn modelId="{B8DD46B7-829D-45A6-BD09-A84A7DFC5C0D}" type="presParOf" srcId="{7DE2FE71-3836-40CC-805D-0E1B028AABB1}" destId="{97DF0AC7-494F-440E-82E2-CD9981ECEA7A}" srcOrd="0" destOrd="0" presId="urn:microsoft.com/office/officeart/2005/8/layout/hierarchy2"/>
    <dgm:cxn modelId="{EFAE6200-FB3D-4865-85E4-F7089D2C1D51}" type="presParOf" srcId="{18FDF3E4-2A80-4A32-BCCC-1CAD375966CF}" destId="{9B2B33B0-FA36-4BA4-A1F0-0EF1B366A561}" srcOrd="1" destOrd="0" presId="urn:microsoft.com/office/officeart/2005/8/layout/hierarchy2"/>
    <dgm:cxn modelId="{7F4D80CE-CB6F-4B4F-B351-2E92392E7F08}" type="presParOf" srcId="{9B2B33B0-FA36-4BA4-A1F0-0EF1B366A561}" destId="{890495EB-E502-4E12-90E4-F847ED8C0D86}" srcOrd="0" destOrd="0" presId="urn:microsoft.com/office/officeart/2005/8/layout/hierarchy2"/>
    <dgm:cxn modelId="{C6B80C7C-86DC-45CC-ADE6-C90195ABA9CC}" type="presParOf" srcId="{9B2B33B0-FA36-4BA4-A1F0-0EF1B366A561}" destId="{777C6C34-D6BE-4EBE-8BA5-E31CEE069A05}" srcOrd="1" destOrd="0" presId="urn:microsoft.com/office/officeart/2005/8/layout/hierarchy2"/>
    <dgm:cxn modelId="{4F60572B-162B-4BBE-8D0C-58B5F834C68F}" type="presParOf" srcId="{18FDF3E4-2A80-4A32-BCCC-1CAD375966CF}" destId="{51AB3A40-2E8D-42C9-B3C8-AB72EB365AAA}" srcOrd="2" destOrd="0" presId="urn:microsoft.com/office/officeart/2005/8/layout/hierarchy2"/>
    <dgm:cxn modelId="{84B9620E-4777-4802-8989-44974E551FFB}" type="presParOf" srcId="{51AB3A40-2E8D-42C9-B3C8-AB72EB365AAA}" destId="{C71AB797-7551-492E-A131-81F3096DD8E2}" srcOrd="0" destOrd="0" presId="urn:microsoft.com/office/officeart/2005/8/layout/hierarchy2"/>
    <dgm:cxn modelId="{27385006-EACE-457F-AEEA-4B479F70BDD1}" type="presParOf" srcId="{18FDF3E4-2A80-4A32-BCCC-1CAD375966CF}" destId="{241212CF-EF55-4926-B52A-84E496F9BA2B}" srcOrd="3" destOrd="0" presId="urn:microsoft.com/office/officeart/2005/8/layout/hierarchy2"/>
    <dgm:cxn modelId="{3F1F4D6D-5A2B-4CB5-948E-F374127410E0}" type="presParOf" srcId="{241212CF-EF55-4926-B52A-84E496F9BA2B}" destId="{5C84829A-302C-4737-BB55-A2176FE6CED7}" srcOrd="0" destOrd="0" presId="urn:microsoft.com/office/officeart/2005/8/layout/hierarchy2"/>
    <dgm:cxn modelId="{F8B866DC-C901-4B26-97AD-C825D41E57AF}" type="presParOf" srcId="{241212CF-EF55-4926-B52A-84E496F9BA2B}" destId="{BA5C9E7F-79E0-49CB-890B-B66DE86314A1}" srcOrd="1" destOrd="0" presId="urn:microsoft.com/office/officeart/2005/8/layout/hierarchy2"/>
    <dgm:cxn modelId="{2C3F4F88-202C-49D0-A920-C0192E9A55AF}" type="presParOf" srcId="{18FDF3E4-2A80-4A32-BCCC-1CAD375966CF}" destId="{670260F9-1D44-42E4-8FDC-BFAD9C8D4CBF}" srcOrd="4" destOrd="0" presId="urn:microsoft.com/office/officeart/2005/8/layout/hierarchy2"/>
    <dgm:cxn modelId="{2A564534-B21A-4B2C-B9AD-F60E1B1871EA}" type="presParOf" srcId="{670260F9-1D44-42E4-8FDC-BFAD9C8D4CBF}" destId="{BD762488-515E-4234-92D1-1CDF728051AC}" srcOrd="0" destOrd="0" presId="urn:microsoft.com/office/officeart/2005/8/layout/hierarchy2"/>
    <dgm:cxn modelId="{833F71EF-E06F-4B3A-9BC6-9038607318E0}" type="presParOf" srcId="{18FDF3E4-2A80-4A32-BCCC-1CAD375966CF}" destId="{64949C36-C29F-4647-909A-92EF2E863826}" srcOrd="5" destOrd="0" presId="urn:microsoft.com/office/officeart/2005/8/layout/hierarchy2"/>
    <dgm:cxn modelId="{3FA8D9AB-2391-4B22-8230-B89D52602B0A}" type="presParOf" srcId="{64949C36-C29F-4647-909A-92EF2E863826}" destId="{921D9904-66EC-470A-9EB3-F5CF53C06118}" srcOrd="0" destOrd="0" presId="urn:microsoft.com/office/officeart/2005/8/layout/hierarchy2"/>
    <dgm:cxn modelId="{1030D403-00F0-4D0B-8F7C-DED869259012}" type="presParOf" srcId="{64949C36-C29F-4647-909A-92EF2E863826}" destId="{7213264F-347A-40A7-A89B-106CA9F9BFF9}" srcOrd="1" destOrd="0" presId="urn:microsoft.com/office/officeart/2005/8/layout/hierarchy2"/>
    <dgm:cxn modelId="{DBE5101E-B9D5-459C-BDB9-F791BA2EE74F}" type="presParOf" srcId="{7213264F-347A-40A7-A89B-106CA9F9BFF9}" destId="{0303F31C-B1CD-4170-9B63-974B5EE5680C}" srcOrd="0" destOrd="0" presId="urn:microsoft.com/office/officeart/2005/8/layout/hierarchy2"/>
    <dgm:cxn modelId="{F24C069B-1767-4BD5-89EC-80851062A985}" type="presParOf" srcId="{0303F31C-B1CD-4170-9B63-974B5EE5680C}" destId="{EAAB2097-41EF-477A-A6BB-25989DBEB217}" srcOrd="0" destOrd="0" presId="urn:microsoft.com/office/officeart/2005/8/layout/hierarchy2"/>
    <dgm:cxn modelId="{51949936-EBB7-471D-9107-FFAFA0026F58}" type="presParOf" srcId="{7213264F-347A-40A7-A89B-106CA9F9BFF9}" destId="{7CB2196D-2956-4AF9-BCAB-FE7D8DAD5134}" srcOrd="1" destOrd="0" presId="urn:microsoft.com/office/officeart/2005/8/layout/hierarchy2"/>
    <dgm:cxn modelId="{1763A94E-7874-4C71-A311-E88D7549E44F}" type="presParOf" srcId="{7CB2196D-2956-4AF9-BCAB-FE7D8DAD5134}" destId="{257DB465-75AB-4C6B-BF35-5974A07BE3C1}" srcOrd="0" destOrd="0" presId="urn:microsoft.com/office/officeart/2005/8/layout/hierarchy2"/>
    <dgm:cxn modelId="{2CEE3C15-75BC-4676-AE76-EDD0841F5CB8}" type="presParOf" srcId="{7CB2196D-2956-4AF9-BCAB-FE7D8DAD5134}" destId="{5D7BA3DB-6FE6-4477-8203-852DFAF6E5CE}" srcOrd="1" destOrd="0" presId="urn:microsoft.com/office/officeart/2005/8/layout/hierarchy2"/>
    <dgm:cxn modelId="{1988A571-0D9D-4834-A740-48765374A178}" type="presParOf" srcId="{18FDF3E4-2A80-4A32-BCCC-1CAD375966CF}" destId="{B9213C0A-DD06-46C0-8277-A1FDDA6C2615}" srcOrd="6" destOrd="0" presId="urn:microsoft.com/office/officeart/2005/8/layout/hierarchy2"/>
    <dgm:cxn modelId="{84C5FA39-580F-4101-BA26-E63A955F52A1}" type="presParOf" srcId="{B9213C0A-DD06-46C0-8277-A1FDDA6C2615}" destId="{3AD38A34-5A84-477C-81DA-5C3B7F16BA28}" srcOrd="0" destOrd="0" presId="urn:microsoft.com/office/officeart/2005/8/layout/hierarchy2"/>
    <dgm:cxn modelId="{A06D8F72-DF98-4106-B15C-DB975CABA04B}" type="presParOf" srcId="{18FDF3E4-2A80-4A32-BCCC-1CAD375966CF}" destId="{E1A8801B-1889-497D-93D1-17120F172B0A}" srcOrd="7" destOrd="0" presId="urn:microsoft.com/office/officeart/2005/8/layout/hierarchy2"/>
    <dgm:cxn modelId="{5AC75A20-40F0-4757-A30D-2DE5D4F6F301}" type="presParOf" srcId="{E1A8801B-1889-497D-93D1-17120F172B0A}" destId="{DA6D3D5F-94F6-4CF6-BA98-89900DC64C82}" srcOrd="0" destOrd="0" presId="urn:microsoft.com/office/officeart/2005/8/layout/hierarchy2"/>
    <dgm:cxn modelId="{10C29D10-9F23-44D5-BBF4-7C38AE38E321}" type="presParOf" srcId="{E1A8801B-1889-497D-93D1-17120F172B0A}" destId="{EA9CC5E2-7F10-4CF4-A7A2-E2BEBA18BD85}" srcOrd="1" destOrd="0" presId="urn:microsoft.com/office/officeart/2005/8/layout/hierarchy2"/>
    <dgm:cxn modelId="{FBE5106E-CAA0-4349-A7CA-08F36D055951}" type="presParOf" srcId="{18FDF3E4-2A80-4A32-BCCC-1CAD375966CF}" destId="{BC09B212-30BF-45EA-AEDB-EA0D5EA70A71}" srcOrd="8" destOrd="0" presId="urn:microsoft.com/office/officeart/2005/8/layout/hierarchy2"/>
    <dgm:cxn modelId="{0036842D-00B4-41F3-B0D4-59811103EF3E}" type="presParOf" srcId="{BC09B212-30BF-45EA-AEDB-EA0D5EA70A71}" destId="{4EC8E1EB-A78B-4782-BB13-478AC3D428F4}" srcOrd="0" destOrd="0" presId="urn:microsoft.com/office/officeart/2005/8/layout/hierarchy2"/>
    <dgm:cxn modelId="{01DA9210-6CC6-4D0E-A31D-317F51245F68}" type="presParOf" srcId="{18FDF3E4-2A80-4A32-BCCC-1CAD375966CF}" destId="{13CF6578-2F26-49D4-9587-7412CDE05EE2}" srcOrd="9" destOrd="0" presId="urn:microsoft.com/office/officeart/2005/8/layout/hierarchy2"/>
    <dgm:cxn modelId="{12CDCE36-533E-422C-8DB9-6898B6C568F7}" type="presParOf" srcId="{13CF6578-2F26-49D4-9587-7412CDE05EE2}" destId="{6E10EBF8-E4BE-4D07-A9E0-F421BF9D26CD}" srcOrd="0" destOrd="0" presId="urn:microsoft.com/office/officeart/2005/8/layout/hierarchy2"/>
    <dgm:cxn modelId="{0B6F58F1-7DB9-4124-A137-9F820C0DE237}" type="presParOf" srcId="{13CF6578-2F26-49D4-9587-7412CDE05EE2}" destId="{AE50AC0D-9A54-4DB0-ABDF-4893708A6F5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600" b="1" dirty="0" smtClean="0">
              <a:solidFill>
                <a:srgbClr val="FFFF00"/>
              </a:solidFill>
              <a:cs typeface="2  Badr" pitchFamily="2" charset="-78"/>
            </a:rPr>
            <a:t>نكته:</a:t>
          </a:r>
          <a:endParaRPr lang="fa-IR" sz="32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BDCF997F-4C3D-4BD0-98D5-18B714503107}">
      <dgm:prSet custT="1"/>
      <dgm:spPr/>
      <dgm:t>
        <a:bodyPr/>
        <a:lstStyle/>
        <a:p>
          <a:pPr rtl="1"/>
          <a:r>
            <a:rPr lang="fa-IR" sz="2400" b="1" dirty="0" smtClean="0">
              <a:solidFill>
                <a:schemeClr val="bg1"/>
              </a:solidFill>
              <a:cs typeface="2  Badr" pitchFamily="2" charset="-78"/>
            </a:rPr>
            <a:t>لايبدل الظاهر عن المضمر في بدل الكل الا من الغائب</a:t>
          </a:r>
          <a:endParaRPr lang="fa-IR" sz="2400" b="1" dirty="0">
            <a:solidFill>
              <a:schemeClr val="bg1"/>
            </a:solidFill>
            <a:cs typeface="2  Badr" pitchFamily="2" charset="-78"/>
          </a:endParaRPr>
        </a:p>
      </dgm:t>
    </dgm:pt>
    <dgm:pt modelId="{208ED671-D736-43AC-840D-B7D06C8F511A}" type="parTrans" cxnId="{1C3B89CA-0F90-4DA9-B3D4-45AA3BFD8968}">
      <dgm:prSet/>
      <dgm:spPr/>
      <dgm:t>
        <a:bodyPr/>
        <a:lstStyle/>
        <a:p>
          <a:pPr rtl="1"/>
          <a:endParaRPr lang="fa-IR"/>
        </a:p>
      </dgm:t>
    </dgm:pt>
    <dgm:pt modelId="{7D159453-073D-4168-AA76-B43DBB659EC2}" type="sibTrans" cxnId="{1C3B89CA-0F90-4DA9-B3D4-45AA3BFD8968}">
      <dgm:prSet/>
      <dgm:spPr/>
      <dgm:t>
        <a:bodyPr/>
        <a:lstStyle/>
        <a:p>
          <a:pPr rtl="1"/>
          <a:endParaRPr lang="fa-IR"/>
        </a:p>
      </dgm:t>
    </dgm:pt>
    <dgm:pt modelId="{E8D40C04-5758-4C34-AEEB-C61933A05245}">
      <dgm:prSet custT="1"/>
      <dgm:spPr/>
      <dgm:t>
        <a:bodyPr/>
        <a:lstStyle/>
        <a:p>
          <a:pPr rtl="1"/>
          <a:r>
            <a:rPr lang="fa-IR" sz="2400" b="1" dirty="0" smtClean="0">
              <a:solidFill>
                <a:schemeClr val="bg1"/>
              </a:solidFill>
              <a:cs typeface="2  Badr" pitchFamily="2" charset="-78"/>
            </a:rPr>
            <a:t>قال بعض المحققين:لا يبدل المضمر من مثله و لا من الظاهر و ما مثل به لذلك مصنوع علي العرب</a:t>
          </a:r>
          <a:endParaRPr lang="fa-IR" sz="24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9E6195C6-1C8A-4B33-BEE5-F15E9B6ACE52}">
      <dgm:prSet/>
      <dgm:spPr/>
      <dgm:t>
        <a:bodyPr/>
        <a:lstStyle/>
        <a:p>
          <a:pPr rtl="1"/>
          <a:r>
            <a:rPr lang="fa-IR" b="1" dirty="0" smtClean="0">
              <a:solidFill>
                <a:schemeClr val="bg1"/>
              </a:solidFill>
              <a:cs typeface="2  Badr" pitchFamily="2" charset="-78"/>
            </a:rPr>
            <a:t>و نحو: قمتُ أنا،لقيتُ زيداً ايّاه؛ تأكيد لفظي</a:t>
          </a:r>
          <a:endParaRPr lang="fa-IR" b="1" dirty="0">
            <a:solidFill>
              <a:schemeClr val="bg1"/>
            </a:solidFill>
            <a:cs typeface="2  Badr" pitchFamily="2" charset="-78"/>
          </a:endParaRPr>
        </a:p>
      </dgm:t>
    </dgm:pt>
    <dgm:pt modelId="{70D39F2A-826C-41F3-AAF0-CB22FBCD494C}" type="parTrans" cxnId="{EE311C96-46CF-49BC-8031-164F8F5A0DAF}">
      <dgm:prSet/>
      <dgm:spPr/>
      <dgm:t>
        <a:bodyPr/>
        <a:lstStyle/>
        <a:p>
          <a:pPr rtl="1"/>
          <a:endParaRPr lang="fa-IR"/>
        </a:p>
      </dgm:t>
    </dgm:pt>
    <dgm:pt modelId="{91D118E5-0CEB-4620-BB19-144FEF588CC8}" type="sibTrans" cxnId="{EE311C96-46CF-49BC-8031-164F8F5A0DA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2393" custScaleY="51280"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ED0C63EE-4A97-459D-A765-8561C44607D1}" type="pres">
      <dgm:prSet presAssocID="{208ED671-D736-43AC-840D-B7D06C8F511A}" presName="conn2-1" presStyleLbl="parChTrans1D2" presStyleIdx="0" presStyleCnt="3"/>
      <dgm:spPr/>
      <dgm:t>
        <a:bodyPr/>
        <a:lstStyle/>
        <a:p>
          <a:pPr rtl="1"/>
          <a:endParaRPr lang="fa-IR"/>
        </a:p>
      </dgm:t>
    </dgm:pt>
    <dgm:pt modelId="{F7C62B57-9440-4EC8-9293-5D23A6A6AC8B}" type="pres">
      <dgm:prSet presAssocID="{208ED671-D736-43AC-840D-B7D06C8F511A}" presName="connTx" presStyleLbl="parChTrans1D2" presStyleIdx="0" presStyleCnt="3"/>
      <dgm:spPr/>
      <dgm:t>
        <a:bodyPr/>
        <a:lstStyle/>
        <a:p>
          <a:pPr rtl="1"/>
          <a:endParaRPr lang="fa-IR"/>
        </a:p>
      </dgm:t>
    </dgm:pt>
    <dgm:pt modelId="{6F3588FA-6E46-49E7-879C-26BA65ACC946}" type="pres">
      <dgm:prSet presAssocID="{BDCF997F-4C3D-4BD0-98D5-18B714503107}" presName="root2" presStyleCnt="0"/>
      <dgm:spPr/>
    </dgm:pt>
    <dgm:pt modelId="{8FFDC40F-1AE0-4D43-86E6-987EDF65C9F4}" type="pres">
      <dgm:prSet presAssocID="{BDCF997F-4C3D-4BD0-98D5-18B714503107}" presName="LevelTwoTextNode" presStyleLbl="node2" presStyleIdx="0" presStyleCnt="3" custScaleX="151317" custScaleY="47424" custLinFactNeighborX="27996" custLinFactNeighborY="-12457">
        <dgm:presLayoutVars>
          <dgm:chPref val="3"/>
        </dgm:presLayoutVars>
      </dgm:prSet>
      <dgm:spPr/>
      <dgm:t>
        <a:bodyPr/>
        <a:lstStyle/>
        <a:p>
          <a:pPr rtl="1"/>
          <a:endParaRPr lang="fa-IR"/>
        </a:p>
      </dgm:t>
    </dgm:pt>
    <dgm:pt modelId="{A6275061-0AC0-4DF5-8D07-D1984412F334}" type="pres">
      <dgm:prSet presAssocID="{BDCF997F-4C3D-4BD0-98D5-18B714503107}" presName="level3hierChild" presStyleCnt="0"/>
      <dgm:spPr/>
    </dgm:pt>
    <dgm:pt modelId="{FCB5BB0F-AB46-46CA-A9D8-91FC174D339D}" type="pres">
      <dgm:prSet presAssocID="{CC26B454-B7C2-414B-A4DB-F5F9636D90C5}" presName="conn2-1" presStyleLbl="parChTrans1D2" presStyleIdx="1" presStyleCnt="3"/>
      <dgm:spPr/>
      <dgm:t>
        <a:bodyPr/>
        <a:lstStyle/>
        <a:p>
          <a:pPr rtl="1"/>
          <a:endParaRPr lang="fa-IR"/>
        </a:p>
      </dgm:t>
    </dgm:pt>
    <dgm:pt modelId="{76DF08D4-8D29-48F8-99DE-734E3288130B}" type="pres">
      <dgm:prSet presAssocID="{CC26B454-B7C2-414B-A4DB-F5F9636D90C5}" presName="connTx" presStyleLbl="parChTrans1D2" presStyleIdx="1" presStyleCnt="3"/>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1" presStyleCnt="3" custScaleX="151317" custScaleY="71442"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A20AAB1E-5338-48AD-97DF-1F0FE5D6A4E3}" type="pres">
      <dgm:prSet presAssocID="{70D39F2A-826C-41F3-AAF0-CB22FBCD494C}" presName="conn2-1" presStyleLbl="parChTrans1D2" presStyleIdx="2" presStyleCnt="3"/>
      <dgm:spPr/>
      <dgm:t>
        <a:bodyPr/>
        <a:lstStyle/>
        <a:p>
          <a:pPr rtl="1"/>
          <a:endParaRPr lang="fa-IR"/>
        </a:p>
      </dgm:t>
    </dgm:pt>
    <dgm:pt modelId="{BD09BBC3-E9E0-446E-AB09-DC62E73497F3}" type="pres">
      <dgm:prSet presAssocID="{70D39F2A-826C-41F3-AAF0-CB22FBCD494C}" presName="connTx" presStyleLbl="parChTrans1D2" presStyleIdx="2" presStyleCnt="3"/>
      <dgm:spPr/>
      <dgm:t>
        <a:bodyPr/>
        <a:lstStyle/>
        <a:p>
          <a:pPr rtl="1"/>
          <a:endParaRPr lang="fa-IR"/>
        </a:p>
      </dgm:t>
    </dgm:pt>
    <dgm:pt modelId="{B90326DF-FAF7-41BE-AFA1-DCFD272BACF9}" type="pres">
      <dgm:prSet presAssocID="{9E6195C6-1C8A-4B33-BEE5-F15E9B6ACE52}" presName="root2" presStyleCnt="0"/>
      <dgm:spPr/>
    </dgm:pt>
    <dgm:pt modelId="{216B47A5-14C0-43AA-9CC6-4064DF82E114}" type="pres">
      <dgm:prSet presAssocID="{9E6195C6-1C8A-4B33-BEE5-F15E9B6ACE52}" presName="LevelTwoTextNode" presStyleLbl="node2" presStyleIdx="2" presStyleCnt="3" custScaleX="151317" custScaleY="43136" custLinFactNeighborX="27996" custLinFactNeighborY="-12457">
        <dgm:presLayoutVars>
          <dgm:chPref val="3"/>
        </dgm:presLayoutVars>
      </dgm:prSet>
      <dgm:spPr/>
      <dgm:t>
        <a:bodyPr/>
        <a:lstStyle/>
        <a:p>
          <a:pPr rtl="1"/>
          <a:endParaRPr lang="fa-IR"/>
        </a:p>
      </dgm:t>
    </dgm:pt>
    <dgm:pt modelId="{4A3D9A9A-B078-4A1E-94D7-CC10F1723FD9}" type="pres">
      <dgm:prSet presAssocID="{9E6195C6-1C8A-4B33-BEE5-F15E9B6ACE52}" presName="level3hierChild" presStyleCnt="0"/>
      <dgm:spPr/>
    </dgm:pt>
  </dgm:ptLst>
  <dgm:cxnLst>
    <dgm:cxn modelId="{4F997DE2-83B5-4A9A-B0EC-E996C5D9189C}" type="presOf" srcId="{9E6195C6-1C8A-4B33-BEE5-F15E9B6ACE52}" destId="{216B47A5-14C0-43AA-9CC6-4064DF82E114}" srcOrd="0" destOrd="0" presId="urn:microsoft.com/office/officeart/2005/8/layout/hierarchy2"/>
    <dgm:cxn modelId="{13537665-D202-4200-9B91-FED7E0AC83D6}" srcId="{A4E9B194-557E-47C4-B7CD-5831AAB93F73}" destId="{E8D40C04-5758-4C34-AEEB-C61933A05245}" srcOrd="1" destOrd="0" parTransId="{CC26B454-B7C2-414B-A4DB-F5F9636D90C5}" sibTransId="{D97499D6-B7DD-485B-8DB7-F34984B138D8}"/>
    <dgm:cxn modelId="{CEC22702-EC67-4647-9B2D-CEF66A1EA213}" srcId="{A6857C4F-7549-464E-8C92-525552E6407E}" destId="{A4E9B194-557E-47C4-B7CD-5831AAB93F73}" srcOrd="0" destOrd="0" parTransId="{7DCDAA3F-68BC-405C-A513-563F509DF96D}" sibTransId="{D5A5353B-FE2A-418C-AAA2-CDFDBCD13620}"/>
    <dgm:cxn modelId="{5A3083F6-FE30-462E-8CF7-36CDABDEDA6A}" type="presOf" srcId="{BDCF997F-4C3D-4BD0-98D5-18B714503107}" destId="{8FFDC40F-1AE0-4D43-86E6-987EDF65C9F4}" srcOrd="0" destOrd="0" presId="urn:microsoft.com/office/officeart/2005/8/layout/hierarchy2"/>
    <dgm:cxn modelId="{1C3B89CA-0F90-4DA9-B3D4-45AA3BFD8968}" srcId="{A4E9B194-557E-47C4-B7CD-5831AAB93F73}" destId="{BDCF997F-4C3D-4BD0-98D5-18B714503107}" srcOrd="0" destOrd="0" parTransId="{208ED671-D736-43AC-840D-B7D06C8F511A}" sibTransId="{7D159453-073D-4168-AA76-B43DBB659EC2}"/>
    <dgm:cxn modelId="{0CC870E0-047C-4F92-8D43-18157E23BBD6}" type="presOf" srcId="{70D39F2A-826C-41F3-AAF0-CB22FBCD494C}" destId="{BD09BBC3-E9E0-446E-AB09-DC62E73497F3}" srcOrd="1" destOrd="0" presId="urn:microsoft.com/office/officeart/2005/8/layout/hierarchy2"/>
    <dgm:cxn modelId="{07C3BF67-27D4-4C54-B979-C7328FF97F8D}" type="presOf" srcId="{E8D40C04-5758-4C34-AEEB-C61933A05245}" destId="{04CE84BD-4035-49E0-872E-BA99EE562B3B}" srcOrd="0" destOrd="0" presId="urn:microsoft.com/office/officeart/2005/8/layout/hierarchy2"/>
    <dgm:cxn modelId="{C84864B5-EF9B-452E-A0E6-99640B63C2DC}" type="presOf" srcId="{70D39F2A-826C-41F3-AAF0-CB22FBCD494C}" destId="{A20AAB1E-5338-48AD-97DF-1F0FE5D6A4E3}" srcOrd="0" destOrd="0" presId="urn:microsoft.com/office/officeart/2005/8/layout/hierarchy2"/>
    <dgm:cxn modelId="{79C41395-3106-474B-A1E1-3E5C8EFB73E0}" type="presOf" srcId="{CC26B454-B7C2-414B-A4DB-F5F9636D90C5}" destId="{FCB5BB0F-AB46-46CA-A9D8-91FC174D339D}" srcOrd="0" destOrd="0" presId="urn:microsoft.com/office/officeart/2005/8/layout/hierarchy2"/>
    <dgm:cxn modelId="{2726F6E9-CCC9-442C-84B8-053024066F18}" type="presOf" srcId="{CC26B454-B7C2-414B-A4DB-F5F9636D90C5}" destId="{76DF08D4-8D29-48F8-99DE-734E3288130B}" srcOrd="1" destOrd="0" presId="urn:microsoft.com/office/officeart/2005/8/layout/hierarchy2"/>
    <dgm:cxn modelId="{FE3AD5FA-F496-459D-95E8-4031C8DAEB23}" type="presOf" srcId="{A6857C4F-7549-464E-8C92-525552E6407E}" destId="{747DA8C4-60CA-4D90-9DA1-32ACEB79B5D1}" srcOrd="0" destOrd="0" presId="urn:microsoft.com/office/officeart/2005/8/layout/hierarchy2"/>
    <dgm:cxn modelId="{2AB21434-8781-4AF0-95A7-F7B4BE2E6360}" type="presOf" srcId="{208ED671-D736-43AC-840D-B7D06C8F511A}" destId="{ED0C63EE-4A97-459D-A765-8561C44607D1}" srcOrd="0" destOrd="0" presId="urn:microsoft.com/office/officeart/2005/8/layout/hierarchy2"/>
    <dgm:cxn modelId="{4EF4D182-F02B-404C-A3F3-719A5A6868EC}" type="presOf" srcId="{A4E9B194-557E-47C4-B7CD-5831AAB93F73}" destId="{084303BB-04EA-4DB7-844B-C9BAE80F04E5}" srcOrd="0" destOrd="0" presId="urn:microsoft.com/office/officeart/2005/8/layout/hierarchy2"/>
    <dgm:cxn modelId="{DF769D42-CF9E-47F8-859A-70A709BB92EA}" type="presOf" srcId="{208ED671-D736-43AC-840D-B7D06C8F511A}" destId="{F7C62B57-9440-4EC8-9293-5D23A6A6AC8B}" srcOrd="1" destOrd="0" presId="urn:microsoft.com/office/officeart/2005/8/layout/hierarchy2"/>
    <dgm:cxn modelId="{EE311C96-46CF-49BC-8031-164F8F5A0DAF}" srcId="{A4E9B194-557E-47C4-B7CD-5831AAB93F73}" destId="{9E6195C6-1C8A-4B33-BEE5-F15E9B6ACE52}" srcOrd="2" destOrd="0" parTransId="{70D39F2A-826C-41F3-AAF0-CB22FBCD494C}" sibTransId="{91D118E5-0CEB-4620-BB19-144FEF588CC8}"/>
    <dgm:cxn modelId="{A915C643-12EA-4934-B88C-A813D608B46E}" type="presParOf" srcId="{747DA8C4-60CA-4D90-9DA1-32ACEB79B5D1}" destId="{93FA7E5F-A43F-422F-8108-17AC554D357D}" srcOrd="0" destOrd="0" presId="urn:microsoft.com/office/officeart/2005/8/layout/hierarchy2"/>
    <dgm:cxn modelId="{23029122-15E0-4E9D-A98A-FEC2F5DC8990}" type="presParOf" srcId="{93FA7E5F-A43F-422F-8108-17AC554D357D}" destId="{084303BB-04EA-4DB7-844B-C9BAE80F04E5}" srcOrd="0" destOrd="0" presId="urn:microsoft.com/office/officeart/2005/8/layout/hierarchy2"/>
    <dgm:cxn modelId="{EE9151C9-5693-4936-8290-93B370649901}" type="presParOf" srcId="{93FA7E5F-A43F-422F-8108-17AC554D357D}" destId="{8BFD4401-1DC2-43AC-9E5E-55CC05BBDF21}" srcOrd="1" destOrd="0" presId="urn:microsoft.com/office/officeart/2005/8/layout/hierarchy2"/>
    <dgm:cxn modelId="{530332A4-56C8-4E26-97C8-7D4B8121B5E5}" type="presParOf" srcId="{8BFD4401-1DC2-43AC-9E5E-55CC05BBDF21}" destId="{ED0C63EE-4A97-459D-A765-8561C44607D1}" srcOrd="0" destOrd="0" presId="urn:microsoft.com/office/officeart/2005/8/layout/hierarchy2"/>
    <dgm:cxn modelId="{5BF91BE1-3736-45B9-B74B-D3C371235455}" type="presParOf" srcId="{ED0C63EE-4A97-459D-A765-8561C44607D1}" destId="{F7C62B57-9440-4EC8-9293-5D23A6A6AC8B}" srcOrd="0" destOrd="0" presId="urn:microsoft.com/office/officeart/2005/8/layout/hierarchy2"/>
    <dgm:cxn modelId="{77C1A3B3-CF4F-4F9E-BB3A-2E787CC72F2F}" type="presParOf" srcId="{8BFD4401-1DC2-43AC-9E5E-55CC05BBDF21}" destId="{6F3588FA-6E46-49E7-879C-26BA65ACC946}" srcOrd="1" destOrd="0" presId="urn:microsoft.com/office/officeart/2005/8/layout/hierarchy2"/>
    <dgm:cxn modelId="{AD7E8B91-CD68-47B5-A5F3-C92A550E71D8}" type="presParOf" srcId="{6F3588FA-6E46-49E7-879C-26BA65ACC946}" destId="{8FFDC40F-1AE0-4D43-86E6-987EDF65C9F4}" srcOrd="0" destOrd="0" presId="urn:microsoft.com/office/officeart/2005/8/layout/hierarchy2"/>
    <dgm:cxn modelId="{FB563B49-A8D9-41B4-A11A-BF41FC5703BC}" type="presParOf" srcId="{6F3588FA-6E46-49E7-879C-26BA65ACC946}" destId="{A6275061-0AC0-4DF5-8D07-D1984412F334}" srcOrd="1" destOrd="0" presId="urn:microsoft.com/office/officeart/2005/8/layout/hierarchy2"/>
    <dgm:cxn modelId="{B842A592-A14F-41F9-8DD0-A67184655F03}" type="presParOf" srcId="{8BFD4401-1DC2-43AC-9E5E-55CC05BBDF21}" destId="{FCB5BB0F-AB46-46CA-A9D8-91FC174D339D}" srcOrd="2" destOrd="0" presId="urn:microsoft.com/office/officeart/2005/8/layout/hierarchy2"/>
    <dgm:cxn modelId="{CEFED1FC-7E27-4B2B-9971-00CEA471286F}" type="presParOf" srcId="{FCB5BB0F-AB46-46CA-A9D8-91FC174D339D}" destId="{76DF08D4-8D29-48F8-99DE-734E3288130B}" srcOrd="0" destOrd="0" presId="urn:microsoft.com/office/officeart/2005/8/layout/hierarchy2"/>
    <dgm:cxn modelId="{077166FF-87C6-4FB4-9F89-D189AA27955F}" type="presParOf" srcId="{8BFD4401-1DC2-43AC-9E5E-55CC05BBDF21}" destId="{17F71849-777D-4CCB-A1B0-967981D5424E}" srcOrd="3" destOrd="0" presId="urn:microsoft.com/office/officeart/2005/8/layout/hierarchy2"/>
    <dgm:cxn modelId="{4EEA914B-6DF8-488A-AAC7-996C42DA7D9E}" type="presParOf" srcId="{17F71849-777D-4CCB-A1B0-967981D5424E}" destId="{04CE84BD-4035-49E0-872E-BA99EE562B3B}" srcOrd="0" destOrd="0" presId="urn:microsoft.com/office/officeart/2005/8/layout/hierarchy2"/>
    <dgm:cxn modelId="{E5868393-A6AE-402F-9702-1492CE41BADD}" type="presParOf" srcId="{17F71849-777D-4CCB-A1B0-967981D5424E}" destId="{18FDF3E4-2A80-4A32-BCCC-1CAD375966CF}" srcOrd="1" destOrd="0" presId="urn:microsoft.com/office/officeart/2005/8/layout/hierarchy2"/>
    <dgm:cxn modelId="{7C7FFB2C-CB9D-45D4-B8C2-2BFCC06474AC}" type="presParOf" srcId="{8BFD4401-1DC2-43AC-9E5E-55CC05BBDF21}" destId="{A20AAB1E-5338-48AD-97DF-1F0FE5D6A4E3}" srcOrd="4" destOrd="0" presId="urn:microsoft.com/office/officeart/2005/8/layout/hierarchy2"/>
    <dgm:cxn modelId="{BD2CD133-60B9-41A9-9B19-C402664C3A57}" type="presParOf" srcId="{A20AAB1E-5338-48AD-97DF-1F0FE5D6A4E3}" destId="{BD09BBC3-E9E0-446E-AB09-DC62E73497F3}" srcOrd="0" destOrd="0" presId="urn:microsoft.com/office/officeart/2005/8/layout/hierarchy2"/>
    <dgm:cxn modelId="{EC91D31D-1B26-4170-A7BC-3420FEF92443}" type="presParOf" srcId="{8BFD4401-1DC2-43AC-9E5E-55CC05BBDF21}" destId="{B90326DF-FAF7-41BE-AFA1-DCFD272BACF9}" srcOrd="5" destOrd="0" presId="urn:microsoft.com/office/officeart/2005/8/layout/hierarchy2"/>
    <dgm:cxn modelId="{829C8B65-BFD5-44B7-84B1-189B65E7A9D9}" type="presParOf" srcId="{B90326DF-FAF7-41BE-AFA1-DCFD272BACF9}" destId="{216B47A5-14C0-43AA-9CC6-4064DF82E114}" srcOrd="0" destOrd="0" presId="urn:microsoft.com/office/officeart/2005/8/layout/hierarchy2"/>
    <dgm:cxn modelId="{662C1361-B0B3-4976-B96C-89CFACE1FC99}" type="presParOf" srcId="{B90326DF-FAF7-41BE-AFA1-DCFD272BACF9}" destId="{4A3D9A9A-B078-4A1E-94D7-CC10F1723FD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400" b="1" dirty="0" smtClean="0">
              <a:solidFill>
                <a:srgbClr val="FFFF00"/>
              </a:solidFill>
              <a:cs typeface="2  Badr" pitchFamily="2" charset="-78"/>
            </a:rPr>
            <a:t>عطف البيان:</a:t>
          </a:r>
          <a:endParaRPr lang="fa-IR" sz="20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BDCF997F-4C3D-4BD0-98D5-18B714503107}">
      <dgm:prSet custT="1"/>
      <dgm:spPr/>
      <dgm:t>
        <a:bodyPr/>
        <a:lstStyle/>
        <a:p>
          <a:pPr rtl="1"/>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هو تابع يشبه الصفة في توضيح متبوعه و يتبعه في اربعة من عشرة كالنعت</a:t>
          </a:r>
        </a:p>
      </dgm:t>
    </dgm:pt>
    <dgm:pt modelId="{208ED671-D736-43AC-840D-B7D06C8F511A}" type="parTrans" cxnId="{1C3B89CA-0F90-4DA9-B3D4-45AA3BFD8968}">
      <dgm:prSet/>
      <dgm:spPr/>
      <dgm:t>
        <a:bodyPr/>
        <a:lstStyle/>
        <a:p>
          <a:pPr rtl="1"/>
          <a:endParaRPr lang="fa-IR"/>
        </a:p>
      </dgm:t>
    </dgm:pt>
    <dgm:pt modelId="{7D159453-073D-4168-AA76-B43DBB659EC2}" type="sibTrans" cxnId="{1C3B89CA-0F90-4DA9-B3D4-45AA3BFD8968}">
      <dgm:prSet/>
      <dgm:spPr/>
      <dgm:t>
        <a:bodyPr/>
        <a:lstStyle/>
        <a:p>
          <a:pPr rtl="1"/>
          <a:endParaRPr lang="fa-IR"/>
        </a:p>
      </dgm:t>
    </dgm:pt>
    <dgm:pt modelId="{E8D40C04-5758-4C34-AEEB-C61933A05245}">
      <dgm:prSet custT="1"/>
      <dgm:spPr/>
      <dgm:t>
        <a:bodyPr/>
        <a:lstStyle/>
        <a:p>
          <a:pPr rtl="1"/>
          <a:r>
            <a:rPr lang="fa-IR" sz="2400" b="1" dirty="0" smtClean="0">
              <a:solidFill>
                <a:srgbClr val="FFFF00"/>
              </a:solidFill>
              <a:cs typeface="2  Badr" pitchFamily="2" charset="-78"/>
            </a:rPr>
            <a:t>يفترق</a:t>
          </a:r>
          <a:r>
            <a:rPr lang="fa-IR" sz="2400" b="1" dirty="0" smtClean="0">
              <a:solidFill>
                <a:schemeClr val="bg1"/>
              </a:solidFill>
              <a:cs typeface="2  Badr" pitchFamily="2" charset="-78"/>
            </a:rPr>
            <a:t> عن البدل في ...</a:t>
          </a:r>
          <a:endParaRPr lang="fa-IR" sz="24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23CA1EDD-C1D3-466A-ABB6-5F3EB19012C2}">
      <dgm:prSet custT="1"/>
      <dgm:spPr/>
      <dgm:t>
        <a:bodyPr/>
        <a:lstStyle/>
        <a:p>
          <a:pPr rtl="1"/>
          <a:r>
            <a:rPr lang="fa-IR" sz="1800" b="1" dirty="0" smtClean="0">
              <a:cs typeface="2  Badr" pitchFamily="2" charset="-78"/>
            </a:rPr>
            <a:t>نحو: «هند قام ابوها زيد» لأن المبدل منه مستغني عنه ، و هنا لابد منه</a:t>
          </a:r>
          <a:endParaRPr lang="fa-IR" sz="1800" b="1" dirty="0">
            <a:cs typeface="2  Badr" pitchFamily="2" charset="-78"/>
          </a:endParaRPr>
        </a:p>
      </dgm:t>
    </dgm:pt>
    <dgm:pt modelId="{6BF2496A-DBF3-4980-A8ED-48FDA2406D7D}" type="parTrans" cxnId="{13DD8325-B28A-47B6-B9AC-38530243FC2D}">
      <dgm:prSet/>
      <dgm:spPr/>
      <dgm:t>
        <a:bodyPr/>
        <a:lstStyle/>
        <a:p>
          <a:pPr rtl="1"/>
          <a:endParaRPr lang="fa-IR"/>
        </a:p>
      </dgm:t>
    </dgm:pt>
    <dgm:pt modelId="{4B83B83C-795B-4DE1-BDE8-2A8E7FF8EE44}" type="sibTrans" cxnId="{13DD8325-B28A-47B6-B9AC-38530243FC2D}">
      <dgm:prSet/>
      <dgm:spPr/>
      <dgm:t>
        <a:bodyPr/>
        <a:lstStyle/>
        <a:p>
          <a:pPr rtl="1"/>
          <a:endParaRPr lang="fa-IR"/>
        </a:p>
      </dgm:t>
    </dgm:pt>
    <dgm:pt modelId="{C469DF9F-65EC-4DD9-B86C-613264A58211}">
      <dgm:prSet custT="1"/>
      <dgm:spPr/>
      <dgm:t>
        <a:bodyPr/>
        <a:lstStyle/>
        <a:p>
          <a:pPr rtl="1"/>
          <a:r>
            <a:rPr lang="fa-IR" sz="1800" b="1" dirty="0" smtClean="0">
              <a:cs typeface="2  Badr" pitchFamily="2" charset="-78"/>
            </a:rPr>
            <a:t>نحو: «يا زيد الحارث» لأن البدل في نية تكرار العامل</a:t>
          </a:r>
          <a:endParaRPr lang="fa-IR" sz="1800" b="1" dirty="0">
            <a:cs typeface="2  Badr" pitchFamily="2" charset="-78"/>
          </a:endParaRPr>
        </a:p>
      </dgm:t>
    </dgm:pt>
    <dgm:pt modelId="{F612170C-7426-4139-8D65-CE3C250ACC7B}" type="parTrans" cxnId="{A80EEA50-4E62-4E95-9B37-F075AD4B4B2E}">
      <dgm:prSet/>
      <dgm:spPr/>
      <dgm:t>
        <a:bodyPr/>
        <a:lstStyle/>
        <a:p>
          <a:pPr rtl="1"/>
          <a:endParaRPr lang="fa-IR"/>
        </a:p>
      </dgm:t>
    </dgm:pt>
    <dgm:pt modelId="{14A8124F-232A-41F3-8D4D-DC4458D7F908}" type="sibTrans" cxnId="{A80EEA50-4E62-4E95-9B37-F075AD4B4B2E}">
      <dgm:prSet/>
      <dgm:spPr/>
      <dgm:t>
        <a:bodyPr/>
        <a:lstStyle/>
        <a:p>
          <a:pPr rtl="1"/>
          <a:endParaRPr lang="fa-IR"/>
        </a:p>
      </dgm:t>
    </dgm:pt>
    <dgm:pt modelId="{04DCEABC-6169-4640-B15E-0599F75D0351}">
      <dgm:prSet custT="1"/>
      <dgm:spPr/>
      <dgm:t>
        <a:bodyPr/>
        <a:lstStyle/>
        <a:p>
          <a:pPr rtl="1"/>
          <a:r>
            <a:rPr lang="fa-IR" sz="1800" b="1" dirty="0" smtClean="0">
              <a:cs typeface="2  Badr" pitchFamily="2" charset="-78"/>
            </a:rPr>
            <a:t>نحو: «يا الحارث» و«الضارب زيدٍ» ممتنعان</a:t>
          </a:r>
          <a:endParaRPr lang="fa-IR" sz="1800" b="1" dirty="0">
            <a:cs typeface="2  Badr" pitchFamily="2" charset="-78"/>
          </a:endParaRPr>
        </a:p>
      </dgm:t>
    </dgm:pt>
    <dgm:pt modelId="{E56AFACA-7C2E-4DEE-ACD3-F2C886BF103B}" type="parTrans" cxnId="{EF2A9AC6-0CFE-4F29-9063-706838C13417}">
      <dgm:prSet/>
      <dgm:spPr/>
      <dgm:t>
        <a:bodyPr/>
        <a:lstStyle/>
        <a:p>
          <a:pPr rtl="1"/>
          <a:endParaRPr lang="fa-IR"/>
        </a:p>
      </dgm:t>
    </dgm:pt>
    <dgm:pt modelId="{98638F2D-056D-442C-9860-6ACC5231E9D6}" type="sibTrans" cxnId="{EF2A9AC6-0CFE-4F29-9063-706838C1341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60436" custScaleY="64002"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ED0C63EE-4A97-459D-A765-8561C44607D1}" type="pres">
      <dgm:prSet presAssocID="{208ED671-D736-43AC-840D-B7D06C8F511A}" presName="conn2-1" presStyleLbl="parChTrans1D2" presStyleIdx="0" presStyleCnt="2"/>
      <dgm:spPr/>
      <dgm:t>
        <a:bodyPr/>
        <a:lstStyle/>
        <a:p>
          <a:pPr rtl="1"/>
          <a:endParaRPr lang="fa-IR"/>
        </a:p>
      </dgm:t>
    </dgm:pt>
    <dgm:pt modelId="{F7C62B57-9440-4EC8-9293-5D23A6A6AC8B}" type="pres">
      <dgm:prSet presAssocID="{208ED671-D736-43AC-840D-B7D06C8F511A}" presName="connTx" presStyleLbl="parChTrans1D2" presStyleIdx="0" presStyleCnt="2"/>
      <dgm:spPr/>
      <dgm:t>
        <a:bodyPr/>
        <a:lstStyle/>
        <a:p>
          <a:pPr rtl="1"/>
          <a:endParaRPr lang="fa-IR"/>
        </a:p>
      </dgm:t>
    </dgm:pt>
    <dgm:pt modelId="{6F3588FA-6E46-49E7-879C-26BA65ACC946}" type="pres">
      <dgm:prSet presAssocID="{BDCF997F-4C3D-4BD0-98D5-18B714503107}" presName="root2" presStyleCnt="0"/>
      <dgm:spPr/>
    </dgm:pt>
    <dgm:pt modelId="{8FFDC40F-1AE0-4D43-86E6-987EDF65C9F4}" type="pres">
      <dgm:prSet presAssocID="{BDCF997F-4C3D-4BD0-98D5-18B714503107}" presName="LevelTwoTextNode" presStyleLbl="node2" presStyleIdx="0" presStyleCnt="2" custScaleX="220243" custScaleY="95778" custLinFactNeighborX="29054" custLinFactNeighborY="-12457">
        <dgm:presLayoutVars>
          <dgm:chPref val="3"/>
        </dgm:presLayoutVars>
      </dgm:prSet>
      <dgm:spPr/>
      <dgm:t>
        <a:bodyPr/>
        <a:lstStyle/>
        <a:p>
          <a:pPr rtl="1"/>
          <a:endParaRPr lang="fa-IR"/>
        </a:p>
      </dgm:t>
    </dgm:pt>
    <dgm:pt modelId="{A6275061-0AC0-4DF5-8D07-D1984412F334}" type="pres">
      <dgm:prSet presAssocID="{BDCF997F-4C3D-4BD0-98D5-18B714503107}" presName="level3hierChild" presStyleCnt="0"/>
      <dgm:spPr/>
    </dgm:pt>
    <dgm:pt modelId="{FCB5BB0F-AB46-46CA-A9D8-91FC174D339D}" type="pres">
      <dgm:prSet presAssocID="{CC26B454-B7C2-414B-A4DB-F5F9636D90C5}" presName="conn2-1" presStyleLbl="parChTrans1D2" presStyleIdx="1" presStyleCnt="2"/>
      <dgm:spPr/>
      <dgm:t>
        <a:bodyPr/>
        <a:lstStyle/>
        <a:p>
          <a:pPr rtl="1"/>
          <a:endParaRPr lang="fa-IR"/>
        </a:p>
      </dgm:t>
    </dgm:pt>
    <dgm:pt modelId="{76DF08D4-8D29-48F8-99DE-734E3288130B}" type="pres">
      <dgm:prSet presAssocID="{CC26B454-B7C2-414B-A4DB-F5F9636D90C5}" presName="connTx" presStyleLbl="parChTrans1D2" presStyleIdx="1" presStyleCnt="2"/>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1" presStyleCnt="2" custScaleX="104815" custScaleY="75655"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209D63E5-C3DB-47D8-B79E-787E065E8C73}" type="pres">
      <dgm:prSet presAssocID="{6BF2496A-DBF3-4980-A8ED-48FDA2406D7D}" presName="conn2-1" presStyleLbl="parChTrans1D3" presStyleIdx="0" presStyleCnt="3"/>
      <dgm:spPr/>
      <dgm:t>
        <a:bodyPr/>
        <a:lstStyle/>
        <a:p>
          <a:pPr rtl="1"/>
          <a:endParaRPr lang="fa-IR"/>
        </a:p>
      </dgm:t>
    </dgm:pt>
    <dgm:pt modelId="{DBB806FB-8BEA-43C6-8D9A-487F249180E3}" type="pres">
      <dgm:prSet presAssocID="{6BF2496A-DBF3-4980-A8ED-48FDA2406D7D}" presName="connTx" presStyleLbl="parChTrans1D3" presStyleIdx="0" presStyleCnt="3"/>
      <dgm:spPr/>
      <dgm:t>
        <a:bodyPr/>
        <a:lstStyle/>
        <a:p>
          <a:pPr rtl="1"/>
          <a:endParaRPr lang="fa-IR"/>
        </a:p>
      </dgm:t>
    </dgm:pt>
    <dgm:pt modelId="{C1FAB12F-2B6D-49E0-B6C3-1E05A7AD705B}" type="pres">
      <dgm:prSet presAssocID="{23CA1EDD-C1D3-466A-ABB6-5F3EB19012C2}" presName="root2" presStyleCnt="0"/>
      <dgm:spPr/>
    </dgm:pt>
    <dgm:pt modelId="{15DD1226-F813-4032-AA38-4A5470F49C4B}" type="pres">
      <dgm:prSet presAssocID="{23CA1EDD-C1D3-466A-ABB6-5F3EB19012C2}" presName="LevelTwoTextNode" presStyleLbl="node3" presStyleIdx="0" presStyleCnt="3" custScaleX="152197" custScaleY="88794" custLinFactNeighborX="22263" custLinFactNeighborY="32063">
        <dgm:presLayoutVars>
          <dgm:chPref val="3"/>
        </dgm:presLayoutVars>
      </dgm:prSet>
      <dgm:spPr/>
      <dgm:t>
        <a:bodyPr/>
        <a:lstStyle/>
        <a:p>
          <a:pPr rtl="1"/>
          <a:endParaRPr lang="fa-IR"/>
        </a:p>
      </dgm:t>
    </dgm:pt>
    <dgm:pt modelId="{142BE6D6-496C-464A-8748-BEC4E4A85DCE}" type="pres">
      <dgm:prSet presAssocID="{23CA1EDD-C1D3-466A-ABB6-5F3EB19012C2}" presName="level3hierChild" presStyleCnt="0"/>
      <dgm:spPr/>
    </dgm:pt>
    <dgm:pt modelId="{4257DC89-183C-4AAA-83D0-7CD182F96800}" type="pres">
      <dgm:prSet presAssocID="{F612170C-7426-4139-8D65-CE3C250ACC7B}" presName="conn2-1" presStyleLbl="parChTrans1D3" presStyleIdx="1" presStyleCnt="3"/>
      <dgm:spPr/>
      <dgm:t>
        <a:bodyPr/>
        <a:lstStyle/>
        <a:p>
          <a:pPr rtl="1"/>
          <a:endParaRPr lang="fa-IR"/>
        </a:p>
      </dgm:t>
    </dgm:pt>
    <dgm:pt modelId="{06FA372C-0A71-48C7-8F63-CEB08D1D4A24}" type="pres">
      <dgm:prSet presAssocID="{F612170C-7426-4139-8D65-CE3C250ACC7B}" presName="connTx" presStyleLbl="parChTrans1D3" presStyleIdx="1" presStyleCnt="3"/>
      <dgm:spPr/>
      <dgm:t>
        <a:bodyPr/>
        <a:lstStyle/>
        <a:p>
          <a:pPr rtl="1"/>
          <a:endParaRPr lang="fa-IR"/>
        </a:p>
      </dgm:t>
    </dgm:pt>
    <dgm:pt modelId="{1833E300-F690-44F4-8509-DAE8747A18EB}" type="pres">
      <dgm:prSet presAssocID="{C469DF9F-65EC-4DD9-B86C-613264A58211}" presName="root2" presStyleCnt="0"/>
      <dgm:spPr/>
    </dgm:pt>
    <dgm:pt modelId="{66F14DFA-D9BD-47D9-BB5B-3C07DA0A0521}" type="pres">
      <dgm:prSet presAssocID="{C469DF9F-65EC-4DD9-B86C-613264A58211}" presName="LevelTwoTextNode" presStyleLbl="node3" presStyleIdx="1" presStyleCnt="3" custScaleX="152197" custScaleY="88794" custLinFactNeighborX="22263" custLinFactNeighborY="32063">
        <dgm:presLayoutVars>
          <dgm:chPref val="3"/>
        </dgm:presLayoutVars>
      </dgm:prSet>
      <dgm:spPr/>
      <dgm:t>
        <a:bodyPr/>
        <a:lstStyle/>
        <a:p>
          <a:pPr rtl="1"/>
          <a:endParaRPr lang="fa-IR"/>
        </a:p>
      </dgm:t>
    </dgm:pt>
    <dgm:pt modelId="{25EB6D42-1049-4514-B824-5E0C01EFE29E}" type="pres">
      <dgm:prSet presAssocID="{C469DF9F-65EC-4DD9-B86C-613264A58211}" presName="level3hierChild" presStyleCnt="0"/>
      <dgm:spPr/>
    </dgm:pt>
    <dgm:pt modelId="{657E6952-F776-49D7-9846-67589F91C769}" type="pres">
      <dgm:prSet presAssocID="{E56AFACA-7C2E-4DEE-ACD3-F2C886BF103B}" presName="conn2-1" presStyleLbl="parChTrans1D3" presStyleIdx="2" presStyleCnt="3"/>
      <dgm:spPr/>
      <dgm:t>
        <a:bodyPr/>
        <a:lstStyle/>
        <a:p>
          <a:pPr rtl="1"/>
          <a:endParaRPr lang="fa-IR"/>
        </a:p>
      </dgm:t>
    </dgm:pt>
    <dgm:pt modelId="{37ADED49-3700-4E09-9046-EB0565B64DFE}" type="pres">
      <dgm:prSet presAssocID="{E56AFACA-7C2E-4DEE-ACD3-F2C886BF103B}" presName="connTx" presStyleLbl="parChTrans1D3" presStyleIdx="2" presStyleCnt="3"/>
      <dgm:spPr/>
      <dgm:t>
        <a:bodyPr/>
        <a:lstStyle/>
        <a:p>
          <a:pPr rtl="1"/>
          <a:endParaRPr lang="fa-IR"/>
        </a:p>
      </dgm:t>
    </dgm:pt>
    <dgm:pt modelId="{EEB4182E-AB35-4C4B-BE6E-3976358CB0E9}" type="pres">
      <dgm:prSet presAssocID="{04DCEABC-6169-4640-B15E-0599F75D0351}" presName="root2" presStyleCnt="0"/>
      <dgm:spPr/>
    </dgm:pt>
    <dgm:pt modelId="{A3CC0ED4-7106-4124-BA44-5A19528AACB3}" type="pres">
      <dgm:prSet presAssocID="{04DCEABC-6169-4640-B15E-0599F75D0351}" presName="LevelTwoTextNode" presStyleLbl="node3" presStyleIdx="2" presStyleCnt="3" custScaleX="152197" custScaleY="88794" custLinFactNeighborX="22263" custLinFactNeighborY="32063">
        <dgm:presLayoutVars>
          <dgm:chPref val="3"/>
        </dgm:presLayoutVars>
      </dgm:prSet>
      <dgm:spPr/>
      <dgm:t>
        <a:bodyPr/>
        <a:lstStyle/>
        <a:p>
          <a:pPr rtl="1"/>
          <a:endParaRPr lang="fa-IR"/>
        </a:p>
      </dgm:t>
    </dgm:pt>
    <dgm:pt modelId="{4C9987E5-8B0D-4EF1-9F15-44702B542E2B}" type="pres">
      <dgm:prSet presAssocID="{04DCEABC-6169-4640-B15E-0599F75D0351}" presName="level3hierChild" presStyleCnt="0"/>
      <dgm:spPr/>
    </dgm:pt>
  </dgm:ptLst>
  <dgm:cxnLst>
    <dgm:cxn modelId="{3F35A51A-D9D4-4072-8CCC-6DDD53B44677}" type="presOf" srcId="{CC26B454-B7C2-414B-A4DB-F5F9636D90C5}" destId="{FCB5BB0F-AB46-46CA-A9D8-91FC174D339D}" srcOrd="0" destOrd="0" presId="urn:microsoft.com/office/officeart/2005/8/layout/hierarchy2"/>
    <dgm:cxn modelId="{EF2A9AC6-0CFE-4F29-9063-706838C13417}" srcId="{E8D40C04-5758-4C34-AEEB-C61933A05245}" destId="{04DCEABC-6169-4640-B15E-0599F75D0351}" srcOrd="2" destOrd="0" parTransId="{E56AFACA-7C2E-4DEE-ACD3-F2C886BF103B}" sibTransId="{98638F2D-056D-442C-9860-6ACC5231E9D6}"/>
    <dgm:cxn modelId="{8406ABBD-9E1C-43B8-AF6B-4861191C4833}" type="presOf" srcId="{6BF2496A-DBF3-4980-A8ED-48FDA2406D7D}" destId="{DBB806FB-8BEA-43C6-8D9A-487F249180E3}" srcOrd="1" destOrd="0" presId="urn:microsoft.com/office/officeart/2005/8/layout/hierarchy2"/>
    <dgm:cxn modelId="{3707C002-B71F-4163-8786-C67E482B6DF8}" type="presOf" srcId="{208ED671-D736-43AC-840D-B7D06C8F511A}" destId="{F7C62B57-9440-4EC8-9293-5D23A6A6AC8B}" srcOrd="1" destOrd="0" presId="urn:microsoft.com/office/officeart/2005/8/layout/hierarchy2"/>
    <dgm:cxn modelId="{A80EEA50-4E62-4E95-9B37-F075AD4B4B2E}" srcId="{E8D40C04-5758-4C34-AEEB-C61933A05245}" destId="{C469DF9F-65EC-4DD9-B86C-613264A58211}" srcOrd="1" destOrd="0" parTransId="{F612170C-7426-4139-8D65-CE3C250ACC7B}" sibTransId="{14A8124F-232A-41F3-8D4D-DC4458D7F908}"/>
    <dgm:cxn modelId="{24AC0CA3-6925-40D2-ACF1-795880D4846B}" type="presOf" srcId="{F612170C-7426-4139-8D65-CE3C250ACC7B}" destId="{06FA372C-0A71-48C7-8F63-CEB08D1D4A24}" srcOrd="1" destOrd="0" presId="urn:microsoft.com/office/officeart/2005/8/layout/hierarchy2"/>
    <dgm:cxn modelId="{A9B6E7E4-CB7E-4807-B577-CA6E95BEFA8D}" type="presOf" srcId="{E8D40C04-5758-4C34-AEEB-C61933A05245}" destId="{04CE84BD-4035-49E0-872E-BA99EE562B3B}" srcOrd="0" destOrd="0" presId="urn:microsoft.com/office/officeart/2005/8/layout/hierarchy2"/>
    <dgm:cxn modelId="{4EE18E1D-9F12-4814-B699-32C12E9B54E4}" type="presOf" srcId="{A4E9B194-557E-47C4-B7CD-5831AAB93F73}" destId="{084303BB-04EA-4DB7-844B-C9BAE80F04E5}" srcOrd="0" destOrd="0" presId="urn:microsoft.com/office/officeart/2005/8/layout/hierarchy2"/>
    <dgm:cxn modelId="{CEB9F9CE-1BAF-486A-887E-095B022FA6CE}" type="presOf" srcId="{F612170C-7426-4139-8D65-CE3C250ACC7B}" destId="{4257DC89-183C-4AAA-83D0-7CD182F96800}" srcOrd="0" destOrd="0" presId="urn:microsoft.com/office/officeart/2005/8/layout/hierarchy2"/>
    <dgm:cxn modelId="{E07CF391-CA91-46B6-93C8-97DD6E106231}" type="presOf" srcId="{208ED671-D736-43AC-840D-B7D06C8F511A}" destId="{ED0C63EE-4A97-459D-A765-8561C44607D1}" srcOrd="0" destOrd="0" presId="urn:microsoft.com/office/officeart/2005/8/layout/hierarchy2"/>
    <dgm:cxn modelId="{2F45185D-C4DB-4C1A-9416-613E4BA4A9F4}" type="presOf" srcId="{04DCEABC-6169-4640-B15E-0599F75D0351}" destId="{A3CC0ED4-7106-4124-BA44-5A19528AACB3}" srcOrd="0" destOrd="0" presId="urn:microsoft.com/office/officeart/2005/8/layout/hierarchy2"/>
    <dgm:cxn modelId="{1C3B89CA-0F90-4DA9-B3D4-45AA3BFD8968}" srcId="{A4E9B194-557E-47C4-B7CD-5831AAB93F73}" destId="{BDCF997F-4C3D-4BD0-98D5-18B714503107}" srcOrd="0" destOrd="0" parTransId="{208ED671-D736-43AC-840D-B7D06C8F511A}" sibTransId="{7D159453-073D-4168-AA76-B43DBB659EC2}"/>
    <dgm:cxn modelId="{1267D49C-237A-4B54-A1DE-40F025EBE8EE}" type="presOf" srcId="{6BF2496A-DBF3-4980-A8ED-48FDA2406D7D}" destId="{209D63E5-C3DB-47D8-B79E-787E065E8C73}" srcOrd="0" destOrd="0" presId="urn:microsoft.com/office/officeart/2005/8/layout/hierarchy2"/>
    <dgm:cxn modelId="{13DD8325-B28A-47B6-B9AC-38530243FC2D}" srcId="{E8D40C04-5758-4C34-AEEB-C61933A05245}" destId="{23CA1EDD-C1D3-466A-ABB6-5F3EB19012C2}" srcOrd="0" destOrd="0" parTransId="{6BF2496A-DBF3-4980-A8ED-48FDA2406D7D}" sibTransId="{4B83B83C-795B-4DE1-BDE8-2A8E7FF8EE44}"/>
    <dgm:cxn modelId="{504C3277-BAD9-4539-A65E-E785A9C3576F}" type="presOf" srcId="{A6857C4F-7549-464E-8C92-525552E6407E}" destId="{747DA8C4-60CA-4D90-9DA1-32ACEB79B5D1}" srcOrd="0" destOrd="0" presId="urn:microsoft.com/office/officeart/2005/8/layout/hierarchy2"/>
    <dgm:cxn modelId="{4C48F07C-C02B-49EF-AF6C-F61D258812E7}" type="presOf" srcId="{CC26B454-B7C2-414B-A4DB-F5F9636D90C5}" destId="{76DF08D4-8D29-48F8-99DE-734E3288130B}" srcOrd="1" destOrd="0" presId="urn:microsoft.com/office/officeart/2005/8/layout/hierarchy2"/>
    <dgm:cxn modelId="{13537665-D202-4200-9B91-FED7E0AC83D6}" srcId="{A4E9B194-557E-47C4-B7CD-5831AAB93F73}" destId="{E8D40C04-5758-4C34-AEEB-C61933A05245}" srcOrd="1" destOrd="0" parTransId="{CC26B454-B7C2-414B-A4DB-F5F9636D90C5}" sibTransId="{D97499D6-B7DD-485B-8DB7-F34984B138D8}"/>
    <dgm:cxn modelId="{CEC22702-EC67-4647-9B2D-CEF66A1EA213}" srcId="{A6857C4F-7549-464E-8C92-525552E6407E}" destId="{A4E9B194-557E-47C4-B7CD-5831AAB93F73}" srcOrd="0" destOrd="0" parTransId="{7DCDAA3F-68BC-405C-A513-563F509DF96D}" sibTransId="{D5A5353B-FE2A-418C-AAA2-CDFDBCD13620}"/>
    <dgm:cxn modelId="{6853C945-7770-47CC-80F7-BED6BA6C3A12}" type="presOf" srcId="{23CA1EDD-C1D3-466A-ABB6-5F3EB19012C2}" destId="{15DD1226-F813-4032-AA38-4A5470F49C4B}" srcOrd="0" destOrd="0" presId="urn:microsoft.com/office/officeart/2005/8/layout/hierarchy2"/>
    <dgm:cxn modelId="{16632277-FB47-414C-BC0A-EEFBD673396E}" type="presOf" srcId="{BDCF997F-4C3D-4BD0-98D5-18B714503107}" destId="{8FFDC40F-1AE0-4D43-86E6-987EDF65C9F4}" srcOrd="0" destOrd="0" presId="urn:microsoft.com/office/officeart/2005/8/layout/hierarchy2"/>
    <dgm:cxn modelId="{C1CEE5F4-1702-41F1-9D8E-2A2DCD3C5AD9}" type="presOf" srcId="{E56AFACA-7C2E-4DEE-ACD3-F2C886BF103B}" destId="{37ADED49-3700-4E09-9046-EB0565B64DFE}" srcOrd="1" destOrd="0" presId="urn:microsoft.com/office/officeart/2005/8/layout/hierarchy2"/>
    <dgm:cxn modelId="{43FC3317-2E5E-46C9-BEDB-E5E19FB3F929}" type="presOf" srcId="{C469DF9F-65EC-4DD9-B86C-613264A58211}" destId="{66F14DFA-D9BD-47D9-BB5B-3C07DA0A0521}" srcOrd="0" destOrd="0" presId="urn:microsoft.com/office/officeart/2005/8/layout/hierarchy2"/>
    <dgm:cxn modelId="{A8C5C6D1-4620-419B-A162-AFABCFB263CE}" type="presOf" srcId="{E56AFACA-7C2E-4DEE-ACD3-F2C886BF103B}" destId="{657E6952-F776-49D7-9846-67589F91C769}" srcOrd="0" destOrd="0" presId="urn:microsoft.com/office/officeart/2005/8/layout/hierarchy2"/>
    <dgm:cxn modelId="{2D355660-6360-4486-9119-692CF441C6E4}" type="presParOf" srcId="{747DA8C4-60CA-4D90-9DA1-32ACEB79B5D1}" destId="{93FA7E5F-A43F-422F-8108-17AC554D357D}" srcOrd="0" destOrd="0" presId="urn:microsoft.com/office/officeart/2005/8/layout/hierarchy2"/>
    <dgm:cxn modelId="{AAEFD775-3ED2-4852-8C65-3FC544542916}" type="presParOf" srcId="{93FA7E5F-A43F-422F-8108-17AC554D357D}" destId="{084303BB-04EA-4DB7-844B-C9BAE80F04E5}" srcOrd="0" destOrd="0" presId="urn:microsoft.com/office/officeart/2005/8/layout/hierarchy2"/>
    <dgm:cxn modelId="{F7AB2EAC-CB6B-4662-A678-7FF3E1BFAC55}" type="presParOf" srcId="{93FA7E5F-A43F-422F-8108-17AC554D357D}" destId="{8BFD4401-1DC2-43AC-9E5E-55CC05BBDF21}" srcOrd="1" destOrd="0" presId="urn:microsoft.com/office/officeart/2005/8/layout/hierarchy2"/>
    <dgm:cxn modelId="{023534E2-B78C-4C2B-A0D9-59BBBD7D7A03}" type="presParOf" srcId="{8BFD4401-1DC2-43AC-9E5E-55CC05BBDF21}" destId="{ED0C63EE-4A97-459D-A765-8561C44607D1}" srcOrd="0" destOrd="0" presId="urn:microsoft.com/office/officeart/2005/8/layout/hierarchy2"/>
    <dgm:cxn modelId="{C83F0EF4-BBE7-4694-9265-EC00F90F6503}" type="presParOf" srcId="{ED0C63EE-4A97-459D-A765-8561C44607D1}" destId="{F7C62B57-9440-4EC8-9293-5D23A6A6AC8B}" srcOrd="0" destOrd="0" presId="urn:microsoft.com/office/officeart/2005/8/layout/hierarchy2"/>
    <dgm:cxn modelId="{EBA499DD-18FD-45D7-87F0-104888A2DAD7}" type="presParOf" srcId="{8BFD4401-1DC2-43AC-9E5E-55CC05BBDF21}" destId="{6F3588FA-6E46-49E7-879C-26BA65ACC946}" srcOrd="1" destOrd="0" presId="urn:microsoft.com/office/officeart/2005/8/layout/hierarchy2"/>
    <dgm:cxn modelId="{BAD1EB29-E5BD-4185-BAF5-9927617F38B0}" type="presParOf" srcId="{6F3588FA-6E46-49E7-879C-26BA65ACC946}" destId="{8FFDC40F-1AE0-4D43-86E6-987EDF65C9F4}" srcOrd="0" destOrd="0" presId="urn:microsoft.com/office/officeart/2005/8/layout/hierarchy2"/>
    <dgm:cxn modelId="{F2DAC164-C43D-4F65-BE59-4C64B7F18FF0}" type="presParOf" srcId="{6F3588FA-6E46-49E7-879C-26BA65ACC946}" destId="{A6275061-0AC0-4DF5-8D07-D1984412F334}" srcOrd="1" destOrd="0" presId="urn:microsoft.com/office/officeart/2005/8/layout/hierarchy2"/>
    <dgm:cxn modelId="{2B6C5BC4-091B-4F27-9323-7319F4A99DC3}" type="presParOf" srcId="{8BFD4401-1DC2-43AC-9E5E-55CC05BBDF21}" destId="{FCB5BB0F-AB46-46CA-A9D8-91FC174D339D}" srcOrd="2" destOrd="0" presId="urn:microsoft.com/office/officeart/2005/8/layout/hierarchy2"/>
    <dgm:cxn modelId="{F162C1A9-F1F4-4592-8BEA-118752B76771}" type="presParOf" srcId="{FCB5BB0F-AB46-46CA-A9D8-91FC174D339D}" destId="{76DF08D4-8D29-48F8-99DE-734E3288130B}" srcOrd="0" destOrd="0" presId="urn:microsoft.com/office/officeart/2005/8/layout/hierarchy2"/>
    <dgm:cxn modelId="{F6ACC7CE-90B0-4A61-ACC2-BFE6C1FE064D}" type="presParOf" srcId="{8BFD4401-1DC2-43AC-9E5E-55CC05BBDF21}" destId="{17F71849-777D-4CCB-A1B0-967981D5424E}" srcOrd="3" destOrd="0" presId="urn:microsoft.com/office/officeart/2005/8/layout/hierarchy2"/>
    <dgm:cxn modelId="{76E63DFF-A44A-444F-89F3-0F34FC6411C2}" type="presParOf" srcId="{17F71849-777D-4CCB-A1B0-967981D5424E}" destId="{04CE84BD-4035-49E0-872E-BA99EE562B3B}" srcOrd="0" destOrd="0" presId="urn:microsoft.com/office/officeart/2005/8/layout/hierarchy2"/>
    <dgm:cxn modelId="{AA6A7B19-2452-4408-9116-1FEA9B4229CA}" type="presParOf" srcId="{17F71849-777D-4CCB-A1B0-967981D5424E}" destId="{18FDF3E4-2A80-4A32-BCCC-1CAD375966CF}" srcOrd="1" destOrd="0" presId="urn:microsoft.com/office/officeart/2005/8/layout/hierarchy2"/>
    <dgm:cxn modelId="{A1A513C5-B8C3-4E65-B572-78D8ADF86D86}" type="presParOf" srcId="{18FDF3E4-2A80-4A32-BCCC-1CAD375966CF}" destId="{209D63E5-C3DB-47D8-B79E-787E065E8C73}" srcOrd="0" destOrd="0" presId="urn:microsoft.com/office/officeart/2005/8/layout/hierarchy2"/>
    <dgm:cxn modelId="{C88EAA4E-FF45-4091-AB2E-9DDE67CAF485}" type="presParOf" srcId="{209D63E5-C3DB-47D8-B79E-787E065E8C73}" destId="{DBB806FB-8BEA-43C6-8D9A-487F249180E3}" srcOrd="0" destOrd="0" presId="urn:microsoft.com/office/officeart/2005/8/layout/hierarchy2"/>
    <dgm:cxn modelId="{2CBBA2D6-35B2-474B-B58E-A958D838A8CD}" type="presParOf" srcId="{18FDF3E4-2A80-4A32-BCCC-1CAD375966CF}" destId="{C1FAB12F-2B6D-49E0-B6C3-1E05A7AD705B}" srcOrd="1" destOrd="0" presId="urn:microsoft.com/office/officeart/2005/8/layout/hierarchy2"/>
    <dgm:cxn modelId="{8E1C0295-AACC-4AD3-9003-E919ED068800}" type="presParOf" srcId="{C1FAB12F-2B6D-49E0-B6C3-1E05A7AD705B}" destId="{15DD1226-F813-4032-AA38-4A5470F49C4B}" srcOrd="0" destOrd="0" presId="urn:microsoft.com/office/officeart/2005/8/layout/hierarchy2"/>
    <dgm:cxn modelId="{A3509D0A-108D-430E-B365-756CD8E782B1}" type="presParOf" srcId="{C1FAB12F-2B6D-49E0-B6C3-1E05A7AD705B}" destId="{142BE6D6-496C-464A-8748-BEC4E4A85DCE}" srcOrd="1" destOrd="0" presId="urn:microsoft.com/office/officeart/2005/8/layout/hierarchy2"/>
    <dgm:cxn modelId="{F043D4E1-F1F0-438E-ABE2-495E40CA7021}" type="presParOf" srcId="{18FDF3E4-2A80-4A32-BCCC-1CAD375966CF}" destId="{4257DC89-183C-4AAA-83D0-7CD182F96800}" srcOrd="2" destOrd="0" presId="urn:microsoft.com/office/officeart/2005/8/layout/hierarchy2"/>
    <dgm:cxn modelId="{AC7C701B-99A7-46DC-855D-23017E921621}" type="presParOf" srcId="{4257DC89-183C-4AAA-83D0-7CD182F96800}" destId="{06FA372C-0A71-48C7-8F63-CEB08D1D4A24}" srcOrd="0" destOrd="0" presId="urn:microsoft.com/office/officeart/2005/8/layout/hierarchy2"/>
    <dgm:cxn modelId="{81109152-4BA6-4004-BE81-4D87D75C00C6}" type="presParOf" srcId="{18FDF3E4-2A80-4A32-BCCC-1CAD375966CF}" destId="{1833E300-F690-44F4-8509-DAE8747A18EB}" srcOrd="3" destOrd="0" presId="urn:microsoft.com/office/officeart/2005/8/layout/hierarchy2"/>
    <dgm:cxn modelId="{5ED52431-7D6B-494A-9DD0-7A4CAC50B3BE}" type="presParOf" srcId="{1833E300-F690-44F4-8509-DAE8747A18EB}" destId="{66F14DFA-D9BD-47D9-BB5B-3C07DA0A0521}" srcOrd="0" destOrd="0" presId="urn:microsoft.com/office/officeart/2005/8/layout/hierarchy2"/>
    <dgm:cxn modelId="{DE7DD87D-00E9-41F4-8089-601784BF1215}" type="presParOf" srcId="{1833E300-F690-44F4-8509-DAE8747A18EB}" destId="{25EB6D42-1049-4514-B824-5E0C01EFE29E}" srcOrd="1" destOrd="0" presId="urn:microsoft.com/office/officeart/2005/8/layout/hierarchy2"/>
    <dgm:cxn modelId="{91E81184-70AC-406A-89B0-B000E8651C6E}" type="presParOf" srcId="{18FDF3E4-2A80-4A32-BCCC-1CAD375966CF}" destId="{657E6952-F776-49D7-9846-67589F91C769}" srcOrd="4" destOrd="0" presId="urn:microsoft.com/office/officeart/2005/8/layout/hierarchy2"/>
    <dgm:cxn modelId="{347CF96A-230E-4D0B-A2CE-D6264DEEC282}" type="presParOf" srcId="{657E6952-F776-49D7-9846-67589F91C769}" destId="{37ADED49-3700-4E09-9046-EB0565B64DFE}" srcOrd="0" destOrd="0" presId="urn:microsoft.com/office/officeart/2005/8/layout/hierarchy2"/>
    <dgm:cxn modelId="{C2D6F894-276B-4926-BB23-02B26960814B}" type="presParOf" srcId="{18FDF3E4-2A80-4A32-BCCC-1CAD375966CF}" destId="{EEB4182E-AB35-4C4B-BE6E-3976358CB0E9}" srcOrd="5" destOrd="0" presId="urn:microsoft.com/office/officeart/2005/8/layout/hierarchy2"/>
    <dgm:cxn modelId="{ABF3D2D0-26E1-4EF8-AECA-81D93545B405}" type="presParOf" srcId="{EEB4182E-AB35-4C4B-BE6E-3976358CB0E9}" destId="{A3CC0ED4-7106-4124-BA44-5A19528AACB3}" srcOrd="0" destOrd="0" presId="urn:microsoft.com/office/officeart/2005/8/layout/hierarchy2"/>
    <dgm:cxn modelId="{85A17475-47AE-4AFC-9782-CCBA0CA70C0A}" type="presParOf" srcId="{EEB4182E-AB35-4C4B-BE6E-3976358CB0E9}" destId="{4C9987E5-8B0D-4EF1-9F15-44702B542E2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600" b="1" dirty="0" smtClean="0">
              <a:solidFill>
                <a:srgbClr val="FFFF00"/>
              </a:solidFill>
              <a:cs typeface="2  Badr" pitchFamily="2" charset="-78"/>
            </a:rPr>
            <a:t>المصدر</a:t>
          </a:r>
          <a:endParaRPr lang="fa-IR" sz="32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BDCF997F-4C3D-4BD0-98D5-18B714503107}">
      <dgm:prSet custT="1"/>
      <dgm:spPr/>
      <dgm:t>
        <a:bodyPr/>
        <a:lstStyle/>
        <a:p>
          <a:pPr rtl="1"/>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هو اسم للحدث الذي اشتق منه الفعل و يعمل عمل فعله مطلقاً</a:t>
          </a:r>
          <a:endParaRPr lang="fa-IR" sz="2400" b="1" dirty="0">
            <a:solidFill>
              <a:schemeClr val="bg1"/>
            </a:solidFill>
            <a:cs typeface="2  Badr" pitchFamily="2" charset="-78"/>
          </a:endParaRPr>
        </a:p>
      </dgm:t>
    </dgm:pt>
    <dgm:pt modelId="{208ED671-D736-43AC-840D-B7D06C8F511A}" type="parTrans" cxnId="{1C3B89CA-0F90-4DA9-B3D4-45AA3BFD8968}">
      <dgm:prSet/>
      <dgm:spPr/>
      <dgm:t>
        <a:bodyPr/>
        <a:lstStyle/>
        <a:p>
          <a:pPr rtl="1"/>
          <a:endParaRPr lang="fa-IR"/>
        </a:p>
      </dgm:t>
    </dgm:pt>
    <dgm:pt modelId="{7D159453-073D-4168-AA76-B43DBB659EC2}" type="sibTrans" cxnId="{1C3B89CA-0F90-4DA9-B3D4-45AA3BFD8968}">
      <dgm:prSet/>
      <dgm:spPr/>
      <dgm:t>
        <a:bodyPr/>
        <a:lstStyle/>
        <a:p>
          <a:pPr rtl="1"/>
          <a:endParaRPr lang="fa-IR"/>
        </a:p>
      </dgm:t>
    </dgm:pt>
    <dgm:pt modelId="{E8D40C04-5758-4C34-AEEB-C61933A05245}">
      <dgm:prSet custT="1"/>
      <dgm:spPr/>
      <dgm:t>
        <a:bodyPr/>
        <a:lstStyle/>
        <a:p>
          <a:pPr rtl="1"/>
          <a:r>
            <a:rPr lang="fa-IR" sz="2400" b="1" dirty="0" smtClean="0">
              <a:solidFill>
                <a:schemeClr val="bg1"/>
              </a:solidFill>
              <a:cs typeface="2  Badr" pitchFamily="2" charset="-78"/>
            </a:rPr>
            <a:t>يعمل عمل فعله الا اذا كان مفعولاً مطلقاً</a:t>
          </a:r>
          <a:endParaRPr lang="fa-IR" sz="24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9E6195C6-1C8A-4B33-BEE5-F15E9B6ACE52}">
      <dgm:prSet/>
      <dgm:spPr/>
      <dgm:t>
        <a:bodyPr/>
        <a:lstStyle/>
        <a:p>
          <a:pPr rtl="1"/>
          <a:r>
            <a:rPr lang="fa-IR" b="1" dirty="0" smtClean="0">
              <a:solidFill>
                <a:schemeClr val="bg1"/>
              </a:solidFill>
              <a:cs typeface="2  Badr" pitchFamily="2" charset="-78"/>
            </a:rPr>
            <a:t>الا اذا كان بدلاً عن الفعل ففيه وجهان</a:t>
          </a:r>
          <a:endParaRPr lang="fa-IR" b="1" dirty="0">
            <a:solidFill>
              <a:schemeClr val="bg1"/>
            </a:solidFill>
            <a:cs typeface="2  Badr" pitchFamily="2" charset="-78"/>
          </a:endParaRPr>
        </a:p>
      </dgm:t>
    </dgm:pt>
    <dgm:pt modelId="{70D39F2A-826C-41F3-AAF0-CB22FBCD494C}" type="parTrans" cxnId="{EE311C96-46CF-49BC-8031-164F8F5A0DAF}">
      <dgm:prSet/>
      <dgm:spPr/>
      <dgm:t>
        <a:bodyPr/>
        <a:lstStyle/>
        <a:p>
          <a:pPr rtl="1"/>
          <a:endParaRPr lang="fa-IR"/>
        </a:p>
      </dgm:t>
    </dgm:pt>
    <dgm:pt modelId="{91D118E5-0CEB-4620-BB19-144FEF588CC8}" type="sibTrans" cxnId="{EE311C96-46CF-49BC-8031-164F8F5A0DA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5035" custScaleY="32882"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ED0C63EE-4A97-459D-A765-8561C44607D1}" type="pres">
      <dgm:prSet presAssocID="{208ED671-D736-43AC-840D-B7D06C8F511A}" presName="conn2-1" presStyleLbl="parChTrans1D2" presStyleIdx="0" presStyleCnt="3"/>
      <dgm:spPr/>
      <dgm:t>
        <a:bodyPr/>
        <a:lstStyle/>
        <a:p>
          <a:pPr rtl="1"/>
          <a:endParaRPr lang="fa-IR"/>
        </a:p>
      </dgm:t>
    </dgm:pt>
    <dgm:pt modelId="{F7C62B57-9440-4EC8-9293-5D23A6A6AC8B}" type="pres">
      <dgm:prSet presAssocID="{208ED671-D736-43AC-840D-B7D06C8F511A}" presName="connTx" presStyleLbl="parChTrans1D2" presStyleIdx="0" presStyleCnt="3"/>
      <dgm:spPr/>
      <dgm:t>
        <a:bodyPr/>
        <a:lstStyle/>
        <a:p>
          <a:pPr rtl="1"/>
          <a:endParaRPr lang="fa-IR"/>
        </a:p>
      </dgm:t>
    </dgm:pt>
    <dgm:pt modelId="{6F3588FA-6E46-49E7-879C-26BA65ACC946}" type="pres">
      <dgm:prSet presAssocID="{BDCF997F-4C3D-4BD0-98D5-18B714503107}" presName="root2" presStyleCnt="0"/>
      <dgm:spPr/>
    </dgm:pt>
    <dgm:pt modelId="{8FFDC40F-1AE0-4D43-86E6-987EDF65C9F4}" type="pres">
      <dgm:prSet presAssocID="{BDCF997F-4C3D-4BD0-98D5-18B714503107}" presName="LevelTwoTextNode" presStyleLbl="node2" presStyleIdx="0" presStyleCnt="3" custScaleX="87131" custScaleY="64660" custLinFactNeighborX="27996" custLinFactNeighborY="-12457">
        <dgm:presLayoutVars>
          <dgm:chPref val="3"/>
        </dgm:presLayoutVars>
      </dgm:prSet>
      <dgm:spPr/>
      <dgm:t>
        <a:bodyPr/>
        <a:lstStyle/>
        <a:p>
          <a:pPr rtl="1"/>
          <a:endParaRPr lang="fa-IR"/>
        </a:p>
      </dgm:t>
    </dgm:pt>
    <dgm:pt modelId="{A6275061-0AC0-4DF5-8D07-D1984412F334}" type="pres">
      <dgm:prSet presAssocID="{BDCF997F-4C3D-4BD0-98D5-18B714503107}" presName="level3hierChild" presStyleCnt="0"/>
      <dgm:spPr/>
    </dgm:pt>
    <dgm:pt modelId="{FCB5BB0F-AB46-46CA-A9D8-91FC174D339D}" type="pres">
      <dgm:prSet presAssocID="{CC26B454-B7C2-414B-A4DB-F5F9636D90C5}" presName="conn2-1" presStyleLbl="parChTrans1D2" presStyleIdx="1" presStyleCnt="3"/>
      <dgm:spPr/>
      <dgm:t>
        <a:bodyPr/>
        <a:lstStyle/>
        <a:p>
          <a:pPr rtl="1"/>
          <a:endParaRPr lang="fa-IR"/>
        </a:p>
      </dgm:t>
    </dgm:pt>
    <dgm:pt modelId="{76DF08D4-8D29-48F8-99DE-734E3288130B}" type="pres">
      <dgm:prSet presAssocID="{CC26B454-B7C2-414B-A4DB-F5F9636D90C5}" presName="connTx" presStyleLbl="parChTrans1D2" presStyleIdx="1" presStyleCnt="3"/>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1" presStyleCnt="3" custScaleX="86268" custScaleY="27858"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A20AAB1E-5338-48AD-97DF-1F0FE5D6A4E3}" type="pres">
      <dgm:prSet presAssocID="{70D39F2A-826C-41F3-AAF0-CB22FBCD494C}" presName="conn2-1" presStyleLbl="parChTrans1D2" presStyleIdx="2" presStyleCnt="3"/>
      <dgm:spPr/>
      <dgm:t>
        <a:bodyPr/>
        <a:lstStyle/>
        <a:p>
          <a:pPr rtl="1"/>
          <a:endParaRPr lang="fa-IR"/>
        </a:p>
      </dgm:t>
    </dgm:pt>
    <dgm:pt modelId="{BD09BBC3-E9E0-446E-AB09-DC62E73497F3}" type="pres">
      <dgm:prSet presAssocID="{70D39F2A-826C-41F3-AAF0-CB22FBCD494C}" presName="connTx" presStyleLbl="parChTrans1D2" presStyleIdx="2" presStyleCnt="3"/>
      <dgm:spPr/>
      <dgm:t>
        <a:bodyPr/>
        <a:lstStyle/>
        <a:p>
          <a:pPr rtl="1"/>
          <a:endParaRPr lang="fa-IR"/>
        </a:p>
      </dgm:t>
    </dgm:pt>
    <dgm:pt modelId="{B90326DF-FAF7-41BE-AFA1-DCFD272BACF9}" type="pres">
      <dgm:prSet presAssocID="{9E6195C6-1C8A-4B33-BEE5-F15E9B6ACE52}" presName="root2" presStyleCnt="0"/>
      <dgm:spPr/>
    </dgm:pt>
    <dgm:pt modelId="{216B47A5-14C0-43AA-9CC6-4064DF82E114}" type="pres">
      <dgm:prSet presAssocID="{9E6195C6-1C8A-4B33-BEE5-F15E9B6ACE52}" presName="LevelTwoTextNode" presStyleLbl="node2" presStyleIdx="2" presStyleCnt="3" custScaleX="86495" custScaleY="26785" custLinFactNeighborX="27996" custLinFactNeighborY="-12457">
        <dgm:presLayoutVars>
          <dgm:chPref val="3"/>
        </dgm:presLayoutVars>
      </dgm:prSet>
      <dgm:spPr/>
      <dgm:t>
        <a:bodyPr/>
        <a:lstStyle/>
        <a:p>
          <a:pPr rtl="1"/>
          <a:endParaRPr lang="fa-IR"/>
        </a:p>
      </dgm:t>
    </dgm:pt>
    <dgm:pt modelId="{4A3D9A9A-B078-4A1E-94D7-CC10F1723FD9}" type="pres">
      <dgm:prSet presAssocID="{9E6195C6-1C8A-4B33-BEE5-F15E9B6ACE52}" presName="level3hierChild" presStyleCnt="0"/>
      <dgm:spPr/>
    </dgm:pt>
  </dgm:ptLst>
  <dgm:cxnLst>
    <dgm:cxn modelId="{F4712E79-C0C1-46B3-971C-1E159F291814}" type="presOf" srcId="{70D39F2A-826C-41F3-AAF0-CB22FBCD494C}" destId="{A20AAB1E-5338-48AD-97DF-1F0FE5D6A4E3}" srcOrd="0" destOrd="0" presId="urn:microsoft.com/office/officeart/2005/8/layout/hierarchy2"/>
    <dgm:cxn modelId="{D83A22A5-9640-4E8F-8581-A764CCA0DAB6}" type="presOf" srcId="{A4E9B194-557E-47C4-B7CD-5831AAB93F73}" destId="{084303BB-04EA-4DB7-844B-C9BAE80F04E5}" srcOrd="0" destOrd="0" presId="urn:microsoft.com/office/officeart/2005/8/layout/hierarchy2"/>
    <dgm:cxn modelId="{13537665-D202-4200-9B91-FED7E0AC83D6}" srcId="{A4E9B194-557E-47C4-B7CD-5831AAB93F73}" destId="{E8D40C04-5758-4C34-AEEB-C61933A05245}" srcOrd="1" destOrd="0" parTransId="{CC26B454-B7C2-414B-A4DB-F5F9636D90C5}" sibTransId="{D97499D6-B7DD-485B-8DB7-F34984B138D8}"/>
    <dgm:cxn modelId="{F2A995FB-9593-4218-83C1-5C450DC0D165}" type="presOf" srcId="{A6857C4F-7549-464E-8C92-525552E6407E}" destId="{747DA8C4-60CA-4D90-9DA1-32ACEB79B5D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1C3B89CA-0F90-4DA9-B3D4-45AA3BFD8968}" srcId="{A4E9B194-557E-47C4-B7CD-5831AAB93F73}" destId="{BDCF997F-4C3D-4BD0-98D5-18B714503107}" srcOrd="0" destOrd="0" parTransId="{208ED671-D736-43AC-840D-B7D06C8F511A}" sibTransId="{7D159453-073D-4168-AA76-B43DBB659EC2}"/>
    <dgm:cxn modelId="{567715B5-FF7F-45AF-AEF5-A0BA43AFCD49}" type="presOf" srcId="{208ED671-D736-43AC-840D-B7D06C8F511A}" destId="{ED0C63EE-4A97-459D-A765-8561C44607D1}" srcOrd="0" destOrd="0" presId="urn:microsoft.com/office/officeart/2005/8/layout/hierarchy2"/>
    <dgm:cxn modelId="{78614462-8395-4D3D-BDA9-3BB987111D24}" type="presOf" srcId="{9E6195C6-1C8A-4B33-BEE5-F15E9B6ACE52}" destId="{216B47A5-14C0-43AA-9CC6-4064DF82E114}" srcOrd="0" destOrd="0" presId="urn:microsoft.com/office/officeart/2005/8/layout/hierarchy2"/>
    <dgm:cxn modelId="{28C68BF6-838A-447B-9501-7FC557F81858}" type="presOf" srcId="{CC26B454-B7C2-414B-A4DB-F5F9636D90C5}" destId="{FCB5BB0F-AB46-46CA-A9D8-91FC174D339D}" srcOrd="0" destOrd="0" presId="urn:microsoft.com/office/officeart/2005/8/layout/hierarchy2"/>
    <dgm:cxn modelId="{C8DB644F-5BCB-4CDB-8AA3-4224A8F21A17}" type="presOf" srcId="{CC26B454-B7C2-414B-A4DB-F5F9636D90C5}" destId="{76DF08D4-8D29-48F8-99DE-734E3288130B}" srcOrd="1" destOrd="0" presId="urn:microsoft.com/office/officeart/2005/8/layout/hierarchy2"/>
    <dgm:cxn modelId="{0C6EB4C6-0EE9-441E-8BAD-E0A2F4C75180}" type="presOf" srcId="{BDCF997F-4C3D-4BD0-98D5-18B714503107}" destId="{8FFDC40F-1AE0-4D43-86E6-987EDF65C9F4}" srcOrd="0" destOrd="0" presId="urn:microsoft.com/office/officeart/2005/8/layout/hierarchy2"/>
    <dgm:cxn modelId="{6D5605AC-2E60-473D-AF43-03F360254754}" type="presOf" srcId="{E8D40C04-5758-4C34-AEEB-C61933A05245}" destId="{04CE84BD-4035-49E0-872E-BA99EE562B3B}" srcOrd="0" destOrd="0" presId="urn:microsoft.com/office/officeart/2005/8/layout/hierarchy2"/>
    <dgm:cxn modelId="{EE311C96-46CF-49BC-8031-164F8F5A0DAF}" srcId="{A4E9B194-557E-47C4-B7CD-5831AAB93F73}" destId="{9E6195C6-1C8A-4B33-BEE5-F15E9B6ACE52}" srcOrd="2" destOrd="0" parTransId="{70D39F2A-826C-41F3-AAF0-CB22FBCD494C}" sibTransId="{91D118E5-0CEB-4620-BB19-144FEF588CC8}"/>
    <dgm:cxn modelId="{07294BA0-EDCA-46CB-A6B6-ACF07E4A03B9}" type="presOf" srcId="{70D39F2A-826C-41F3-AAF0-CB22FBCD494C}" destId="{BD09BBC3-E9E0-446E-AB09-DC62E73497F3}" srcOrd="1" destOrd="0" presId="urn:microsoft.com/office/officeart/2005/8/layout/hierarchy2"/>
    <dgm:cxn modelId="{9E8EA0C9-F70F-4962-8E5F-AE1A619A2186}" type="presOf" srcId="{208ED671-D736-43AC-840D-B7D06C8F511A}" destId="{F7C62B57-9440-4EC8-9293-5D23A6A6AC8B}" srcOrd="1" destOrd="0" presId="urn:microsoft.com/office/officeart/2005/8/layout/hierarchy2"/>
    <dgm:cxn modelId="{37DACD4D-B057-4611-9D67-8BB5A18AC1E4}" type="presParOf" srcId="{747DA8C4-60CA-4D90-9DA1-32ACEB79B5D1}" destId="{93FA7E5F-A43F-422F-8108-17AC554D357D}" srcOrd="0" destOrd="0" presId="urn:microsoft.com/office/officeart/2005/8/layout/hierarchy2"/>
    <dgm:cxn modelId="{4DA29876-9658-4412-92C6-C21AEE07BD88}" type="presParOf" srcId="{93FA7E5F-A43F-422F-8108-17AC554D357D}" destId="{084303BB-04EA-4DB7-844B-C9BAE80F04E5}" srcOrd="0" destOrd="0" presId="urn:microsoft.com/office/officeart/2005/8/layout/hierarchy2"/>
    <dgm:cxn modelId="{0640BC6C-3DEB-4CAF-8A08-9979ECF17DBF}" type="presParOf" srcId="{93FA7E5F-A43F-422F-8108-17AC554D357D}" destId="{8BFD4401-1DC2-43AC-9E5E-55CC05BBDF21}" srcOrd="1" destOrd="0" presId="urn:microsoft.com/office/officeart/2005/8/layout/hierarchy2"/>
    <dgm:cxn modelId="{54A21F4B-DFCB-4BED-9FCB-4DD4309A67F0}" type="presParOf" srcId="{8BFD4401-1DC2-43AC-9E5E-55CC05BBDF21}" destId="{ED0C63EE-4A97-459D-A765-8561C44607D1}" srcOrd="0" destOrd="0" presId="urn:microsoft.com/office/officeart/2005/8/layout/hierarchy2"/>
    <dgm:cxn modelId="{095BB484-2EB7-4DB5-876A-AFE7F47959A0}" type="presParOf" srcId="{ED0C63EE-4A97-459D-A765-8561C44607D1}" destId="{F7C62B57-9440-4EC8-9293-5D23A6A6AC8B}" srcOrd="0" destOrd="0" presId="urn:microsoft.com/office/officeart/2005/8/layout/hierarchy2"/>
    <dgm:cxn modelId="{C9F27D9A-D675-4331-B7C5-001612B59AEE}" type="presParOf" srcId="{8BFD4401-1DC2-43AC-9E5E-55CC05BBDF21}" destId="{6F3588FA-6E46-49E7-879C-26BA65ACC946}" srcOrd="1" destOrd="0" presId="urn:microsoft.com/office/officeart/2005/8/layout/hierarchy2"/>
    <dgm:cxn modelId="{88846C7F-B408-4CBF-81BC-3FA56CB65CC0}" type="presParOf" srcId="{6F3588FA-6E46-49E7-879C-26BA65ACC946}" destId="{8FFDC40F-1AE0-4D43-86E6-987EDF65C9F4}" srcOrd="0" destOrd="0" presId="urn:microsoft.com/office/officeart/2005/8/layout/hierarchy2"/>
    <dgm:cxn modelId="{438A0F4E-0272-496E-9D84-F950EE119387}" type="presParOf" srcId="{6F3588FA-6E46-49E7-879C-26BA65ACC946}" destId="{A6275061-0AC0-4DF5-8D07-D1984412F334}" srcOrd="1" destOrd="0" presId="urn:microsoft.com/office/officeart/2005/8/layout/hierarchy2"/>
    <dgm:cxn modelId="{9CF2D212-6DB9-4573-9130-B8CDA144E606}" type="presParOf" srcId="{8BFD4401-1DC2-43AC-9E5E-55CC05BBDF21}" destId="{FCB5BB0F-AB46-46CA-A9D8-91FC174D339D}" srcOrd="2" destOrd="0" presId="urn:microsoft.com/office/officeart/2005/8/layout/hierarchy2"/>
    <dgm:cxn modelId="{6CF2EF0D-6CF9-432E-BB34-9C8E29ADB262}" type="presParOf" srcId="{FCB5BB0F-AB46-46CA-A9D8-91FC174D339D}" destId="{76DF08D4-8D29-48F8-99DE-734E3288130B}" srcOrd="0" destOrd="0" presId="urn:microsoft.com/office/officeart/2005/8/layout/hierarchy2"/>
    <dgm:cxn modelId="{12953867-1306-4290-A28C-7D3FE6228AF0}" type="presParOf" srcId="{8BFD4401-1DC2-43AC-9E5E-55CC05BBDF21}" destId="{17F71849-777D-4CCB-A1B0-967981D5424E}" srcOrd="3" destOrd="0" presId="urn:microsoft.com/office/officeart/2005/8/layout/hierarchy2"/>
    <dgm:cxn modelId="{25C5FFC7-8F85-4CBD-AAEB-3FBBC6DEFE30}" type="presParOf" srcId="{17F71849-777D-4CCB-A1B0-967981D5424E}" destId="{04CE84BD-4035-49E0-872E-BA99EE562B3B}" srcOrd="0" destOrd="0" presId="urn:microsoft.com/office/officeart/2005/8/layout/hierarchy2"/>
    <dgm:cxn modelId="{D5D55221-083E-4CD7-A13E-81F280CF35FD}" type="presParOf" srcId="{17F71849-777D-4CCB-A1B0-967981D5424E}" destId="{18FDF3E4-2A80-4A32-BCCC-1CAD375966CF}" srcOrd="1" destOrd="0" presId="urn:microsoft.com/office/officeart/2005/8/layout/hierarchy2"/>
    <dgm:cxn modelId="{1DF9E336-2D0D-4F4A-A55F-4F4855CAF3F2}" type="presParOf" srcId="{8BFD4401-1DC2-43AC-9E5E-55CC05BBDF21}" destId="{A20AAB1E-5338-48AD-97DF-1F0FE5D6A4E3}" srcOrd="4" destOrd="0" presId="urn:microsoft.com/office/officeart/2005/8/layout/hierarchy2"/>
    <dgm:cxn modelId="{39DE8A3C-3C02-421B-A475-68DED1F93F56}" type="presParOf" srcId="{A20AAB1E-5338-48AD-97DF-1F0FE5D6A4E3}" destId="{BD09BBC3-E9E0-446E-AB09-DC62E73497F3}" srcOrd="0" destOrd="0" presId="urn:microsoft.com/office/officeart/2005/8/layout/hierarchy2"/>
    <dgm:cxn modelId="{006ACE94-4B19-4DE9-85D3-0B604BD9213D}" type="presParOf" srcId="{8BFD4401-1DC2-43AC-9E5E-55CC05BBDF21}" destId="{B90326DF-FAF7-41BE-AFA1-DCFD272BACF9}" srcOrd="5" destOrd="0" presId="urn:microsoft.com/office/officeart/2005/8/layout/hierarchy2"/>
    <dgm:cxn modelId="{218FF44B-9697-48DB-A815-04658A828370}" type="presParOf" srcId="{B90326DF-FAF7-41BE-AFA1-DCFD272BACF9}" destId="{216B47A5-14C0-43AA-9CC6-4064DF82E114}" srcOrd="0" destOrd="0" presId="urn:microsoft.com/office/officeart/2005/8/layout/hierarchy2"/>
    <dgm:cxn modelId="{A199C940-D782-49E4-AC82-6B19D5CF6844}" type="presParOf" srcId="{B90326DF-FAF7-41BE-AFA1-DCFD272BACF9}" destId="{4A3D9A9A-B078-4A1E-94D7-CC10F1723FD9}"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600" b="1" dirty="0" smtClean="0">
              <a:solidFill>
                <a:srgbClr val="FFFF00"/>
              </a:solidFill>
              <a:cs typeface="2  Badr" pitchFamily="2" charset="-78"/>
            </a:rPr>
            <a:t>المصدر</a:t>
          </a:r>
          <a:endParaRPr lang="fa-IR" sz="32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E8D40C04-5758-4C34-AEEB-C61933A05245}">
      <dgm:prSet custT="1"/>
      <dgm:spPr/>
      <dgm:t>
        <a:bodyPr/>
        <a:lstStyle/>
        <a:p>
          <a:pPr rtl="1"/>
          <a:r>
            <a:rPr lang="fa-IR" sz="2400" b="1" dirty="0" smtClean="0">
              <a:solidFill>
                <a:schemeClr val="bg1"/>
              </a:solidFill>
              <a:cs typeface="2  Badr" pitchFamily="2" charset="-78"/>
            </a:rPr>
            <a:t>و الاكثر أن يضاف الي فاعله</a:t>
          </a:r>
          <a:endParaRPr lang="fa-IR" sz="24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9E6195C6-1C8A-4B33-BEE5-F15E9B6ACE52}">
      <dgm:prSet/>
      <dgm:spPr/>
      <dgm:t>
        <a:bodyPr/>
        <a:lstStyle/>
        <a:p>
          <a:pPr rtl="1"/>
          <a:r>
            <a:rPr lang="fa-IR" b="1" dirty="0" smtClean="0">
              <a:solidFill>
                <a:schemeClr val="bg1"/>
              </a:solidFill>
              <a:cs typeface="2  Badr" pitchFamily="2" charset="-78"/>
            </a:rPr>
            <a:t>لايتقدم معموله عليه</a:t>
          </a:r>
          <a:endParaRPr lang="fa-IR" b="1" dirty="0">
            <a:solidFill>
              <a:schemeClr val="bg1"/>
            </a:solidFill>
            <a:cs typeface="2  Badr" pitchFamily="2" charset="-78"/>
          </a:endParaRPr>
        </a:p>
      </dgm:t>
    </dgm:pt>
    <dgm:pt modelId="{70D39F2A-826C-41F3-AAF0-CB22FBCD494C}" type="parTrans" cxnId="{EE311C96-46CF-49BC-8031-164F8F5A0DAF}">
      <dgm:prSet/>
      <dgm:spPr/>
      <dgm:t>
        <a:bodyPr/>
        <a:lstStyle/>
        <a:p>
          <a:pPr rtl="1"/>
          <a:endParaRPr lang="fa-IR"/>
        </a:p>
      </dgm:t>
    </dgm:pt>
    <dgm:pt modelId="{91D118E5-0CEB-4620-BB19-144FEF588CC8}" type="sibTrans" cxnId="{EE311C96-46CF-49BC-8031-164F8F5A0DAF}">
      <dgm:prSet/>
      <dgm:spPr/>
      <dgm:t>
        <a:bodyPr/>
        <a:lstStyle/>
        <a:p>
          <a:pPr rtl="1"/>
          <a:endParaRPr lang="fa-IR"/>
        </a:p>
      </dgm:t>
    </dgm:pt>
    <dgm:pt modelId="{9DE5C35C-B257-44E6-82F0-08D17312A030}">
      <dgm:prSet/>
      <dgm:spPr/>
      <dgm:t>
        <a:bodyPr/>
        <a:lstStyle/>
        <a:p>
          <a:pPr rtl="1"/>
          <a:r>
            <a:rPr lang="fa-IR" b="1" dirty="0" smtClean="0">
              <a:solidFill>
                <a:schemeClr val="bg1"/>
              </a:solidFill>
              <a:cs typeface="2  Badr" pitchFamily="2" charset="-78"/>
            </a:rPr>
            <a:t>اعماله مع اللام ضعيفه</a:t>
          </a:r>
          <a:endParaRPr lang="fa-IR" b="1" dirty="0">
            <a:solidFill>
              <a:schemeClr val="bg1"/>
            </a:solidFill>
            <a:cs typeface="2  Badr" pitchFamily="2" charset="-78"/>
          </a:endParaRPr>
        </a:p>
      </dgm:t>
    </dgm:pt>
    <dgm:pt modelId="{EEB25F11-3720-45A5-A934-05DD1324355B}" type="parTrans" cxnId="{68932691-A88B-49A2-9318-19D117F9CAAD}">
      <dgm:prSet/>
      <dgm:spPr/>
      <dgm:t>
        <a:bodyPr/>
        <a:lstStyle/>
        <a:p>
          <a:pPr rtl="1"/>
          <a:endParaRPr lang="fa-IR"/>
        </a:p>
      </dgm:t>
    </dgm:pt>
    <dgm:pt modelId="{C5045712-B658-4067-A602-B07D50AA4A00}" type="sibTrans" cxnId="{68932691-A88B-49A2-9318-19D117F9CAA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5035" custScaleY="32882" custLinFactNeighborX="10" custLinFactNeighborY="-1067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CB5BB0F-AB46-46CA-A9D8-91FC174D339D}" type="pres">
      <dgm:prSet presAssocID="{CC26B454-B7C2-414B-A4DB-F5F9636D90C5}" presName="conn2-1" presStyleLbl="parChTrans1D2" presStyleIdx="0" presStyleCnt="3"/>
      <dgm:spPr/>
      <dgm:t>
        <a:bodyPr/>
        <a:lstStyle/>
        <a:p>
          <a:pPr rtl="1"/>
          <a:endParaRPr lang="fa-IR"/>
        </a:p>
      </dgm:t>
    </dgm:pt>
    <dgm:pt modelId="{76DF08D4-8D29-48F8-99DE-734E3288130B}" type="pres">
      <dgm:prSet presAssocID="{CC26B454-B7C2-414B-A4DB-F5F9636D90C5}" presName="connTx" presStyleLbl="parChTrans1D2" presStyleIdx="0" presStyleCnt="3"/>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0" presStyleCnt="3" custScaleX="86268" custScaleY="27858" custLinFactNeighborX="27996"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A20AAB1E-5338-48AD-97DF-1F0FE5D6A4E3}" type="pres">
      <dgm:prSet presAssocID="{70D39F2A-826C-41F3-AAF0-CB22FBCD494C}" presName="conn2-1" presStyleLbl="parChTrans1D2" presStyleIdx="1" presStyleCnt="3"/>
      <dgm:spPr/>
      <dgm:t>
        <a:bodyPr/>
        <a:lstStyle/>
        <a:p>
          <a:pPr rtl="1"/>
          <a:endParaRPr lang="fa-IR"/>
        </a:p>
      </dgm:t>
    </dgm:pt>
    <dgm:pt modelId="{BD09BBC3-E9E0-446E-AB09-DC62E73497F3}" type="pres">
      <dgm:prSet presAssocID="{70D39F2A-826C-41F3-AAF0-CB22FBCD494C}" presName="connTx" presStyleLbl="parChTrans1D2" presStyleIdx="1" presStyleCnt="3"/>
      <dgm:spPr/>
      <dgm:t>
        <a:bodyPr/>
        <a:lstStyle/>
        <a:p>
          <a:pPr rtl="1"/>
          <a:endParaRPr lang="fa-IR"/>
        </a:p>
      </dgm:t>
    </dgm:pt>
    <dgm:pt modelId="{B90326DF-FAF7-41BE-AFA1-DCFD272BACF9}" type="pres">
      <dgm:prSet presAssocID="{9E6195C6-1C8A-4B33-BEE5-F15E9B6ACE52}" presName="root2" presStyleCnt="0"/>
      <dgm:spPr/>
    </dgm:pt>
    <dgm:pt modelId="{216B47A5-14C0-43AA-9CC6-4064DF82E114}" type="pres">
      <dgm:prSet presAssocID="{9E6195C6-1C8A-4B33-BEE5-F15E9B6ACE52}" presName="LevelTwoTextNode" presStyleLbl="node2" presStyleIdx="1" presStyleCnt="3" custScaleX="86495" custScaleY="26785" custLinFactNeighborX="27996" custLinFactNeighborY="-12457">
        <dgm:presLayoutVars>
          <dgm:chPref val="3"/>
        </dgm:presLayoutVars>
      </dgm:prSet>
      <dgm:spPr/>
      <dgm:t>
        <a:bodyPr/>
        <a:lstStyle/>
        <a:p>
          <a:pPr rtl="1"/>
          <a:endParaRPr lang="fa-IR"/>
        </a:p>
      </dgm:t>
    </dgm:pt>
    <dgm:pt modelId="{4A3D9A9A-B078-4A1E-94D7-CC10F1723FD9}" type="pres">
      <dgm:prSet presAssocID="{9E6195C6-1C8A-4B33-BEE5-F15E9B6ACE52}" presName="level3hierChild" presStyleCnt="0"/>
      <dgm:spPr/>
    </dgm:pt>
    <dgm:pt modelId="{87EB476F-E9BB-4FA4-A69F-CAF0CE990D86}" type="pres">
      <dgm:prSet presAssocID="{EEB25F11-3720-45A5-A934-05DD1324355B}" presName="conn2-1" presStyleLbl="parChTrans1D2" presStyleIdx="2" presStyleCnt="3"/>
      <dgm:spPr/>
      <dgm:t>
        <a:bodyPr/>
        <a:lstStyle/>
        <a:p>
          <a:pPr rtl="1"/>
          <a:endParaRPr lang="fa-IR"/>
        </a:p>
      </dgm:t>
    </dgm:pt>
    <dgm:pt modelId="{0BBF2A6F-92D1-4555-8369-8EDD42009BD1}" type="pres">
      <dgm:prSet presAssocID="{EEB25F11-3720-45A5-A934-05DD1324355B}" presName="connTx" presStyleLbl="parChTrans1D2" presStyleIdx="2" presStyleCnt="3"/>
      <dgm:spPr/>
      <dgm:t>
        <a:bodyPr/>
        <a:lstStyle/>
        <a:p>
          <a:pPr rtl="1"/>
          <a:endParaRPr lang="fa-IR"/>
        </a:p>
      </dgm:t>
    </dgm:pt>
    <dgm:pt modelId="{E5BBA567-5755-4282-BFA1-5CA333F57897}" type="pres">
      <dgm:prSet presAssocID="{9DE5C35C-B257-44E6-82F0-08D17312A030}" presName="root2" presStyleCnt="0"/>
      <dgm:spPr/>
    </dgm:pt>
    <dgm:pt modelId="{FA355E85-E5C2-4992-83AA-F83E7D496D0C}" type="pres">
      <dgm:prSet presAssocID="{9DE5C35C-B257-44E6-82F0-08D17312A030}" presName="LevelTwoTextNode" presStyleLbl="node2" presStyleIdx="2" presStyleCnt="3" custScaleX="86495" custScaleY="26785" custLinFactNeighborX="27996" custLinFactNeighborY="-12457">
        <dgm:presLayoutVars>
          <dgm:chPref val="3"/>
        </dgm:presLayoutVars>
      </dgm:prSet>
      <dgm:spPr/>
      <dgm:t>
        <a:bodyPr/>
        <a:lstStyle/>
        <a:p>
          <a:pPr rtl="1"/>
          <a:endParaRPr lang="fa-IR"/>
        </a:p>
      </dgm:t>
    </dgm:pt>
    <dgm:pt modelId="{39AE341A-1AA9-4490-98B0-642B96AE8C55}" type="pres">
      <dgm:prSet presAssocID="{9DE5C35C-B257-44E6-82F0-08D17312A030}" presName="level3hierChild" presStyleCnt="0"/>
      <dgm:spPr/>
    </dgm:pt>
  </dgm:ptLst>
  <dgm:cxnLst>
    <dgm:cxn modelId="{5327E3FE-3B16-47A2-AE27-0C636AA9311F}" type="presOf" srcId="{EEB25F11-3720-45A5-A934-05DD1324355B}" destId="{0BBF2A6F-92D1-4555-8369-8EDD42009BD1}" srcOrd="1" destOrd="0" presId="urn:microsoft.com/office/officeart/2005/8/layout/hierarchy2"/>
    <dgm:cxn modelId="{13537665-D202-4200-9B91-FED7E0AC83D6}" srcId="{A4E9B194-557E-47C4-B7CD-5831AAB93F73}" destId="{E8D40C04-5758-4C34-AEEB-C61933A05245}" srcOrd="0" destOrd="0" parTransId="{CC26B454-B7C2-414B-A4DB-F5F9636D90C5}" sibTransId="{D97499D6-B7DD-485B-8DB7-F34984B138D8}"/>
    <dgm:cxn modelId="{CEC22702-EC67-4647-9B2D-CEF66A1EA213}" srcId="{A6857C4F-7549-464E-8C92-525552E6407E}" destId="{A4E9B194-557E-47C4-B7CD-5831AAB93F73}" srcOrd="0" destOrd="0" parTransId="{7DCDAA3F-68BC-405C-A513-563F509DF96D}" sibTransId="{D5A5353B-FE2A-418C-AAA2-CDFDBCD13620}"/>
    <dgm:cxn modelId="{C2249AFD-94D7-415B-A7D8-36404BBB7312}" type="presOf" srcId="{9DE5C35C-B257-44E6-82F0-08D17312A030}" destId="{FA355E85-E5C2-4992-83AA-F83E7D496D0C}" srcOrd="0" destOrd="0" presId="urn:microsoft.com/office/officeart/2005/8/layout/hierarchy2"/>
    <dgm:cxn modelId="{491500BC-B387-4FA5-8E51-BF5B3E5DADB9}" type="presOf" srcId="{70D39F2A-826C-41F3-AAF0-CB22FBCD494C}" destId="{BD09BBC3-E9E0-446E-AB09-DC62E73497F3}" srcOrd="1" destOrd="0" presId="urn:microsoft.com/office/officeart/2005/8/layout/hierarchy2"/>
    <dgm:cxn modelId="{1F1A6412-2306-4D1A-844B-4598819AF845}" type="presOf" srcId="{9E6195C6-1C8A-4B33-BEE5-F15E9B6ACE52}" destId="{216B47A5-14C0-43AA-9CC6-4064DF82E114}" srcOrd="0" destOrd="0" presId="urn:microsoft.com/office/officeart/2005/8/layout/hierarchy2"/>
    <dgm:cxn modelId="{B2DDBA66-28D4-4468-802B-A4AA033FD237}" type="presOf" srcId="{EEB25F11-3720-45A5-A934-05DD1324355B}" destId="{87EB476F-E9BB-4FA4-A69F-CAF0CE990D86}" srcOrd="0" destOrd="0" presId="urn:microsoft.com/office/officeart/2005/8/layout/hierarchy2"/>
    <dgm:cxn modelId="{1C1A205C-8589-4ABD-B90A-3939B40F02C9}" type="presOf" srcId="{A6857C4F-7549-464E-8C92-525552E6407E}" destId="{747DA8C4-60CA-4D90-9DA1-32ACEB79B5D1}" srcOrd="0" destOrd="0" presId="urn:microsoft.com/office/officeart/2005/8/layout/hierarchy2"/>
    <dgm:cxn modelId="{5AAF4D6F-1A40-4348-9210-BFBD5D8972C5}" type="presOf" srcId="{CC26B454-B7C2-414B-A4DB-F5F9636D90C5}" destId="{76DF08D4-8D29-48F8-99DE-734E3288130B}" srcOrd="1" destOrd="0" presId="urn:microsoft.com/office/officeart/2005/8/layout/hierarchy2"/>
    <dgm:cxn modelId="{00943302-7A36-4A0A-A194-062671B69D5A}" type="presOf" srcId="{E8D40C04-5758-4C34-AEEB-C61933A05245}" destId="{04CE84BD-4035-49E0-872E-BA99EE562B3B}" srcOrd="0" destOrd="0" presId="urn:microsoft.com/office/officeart/2005/8/layout/hierarchy2"/>
    <dgm:cxn modelId="{EE311C96-46CF-49BC-8031-164F8F5A0DAF}" srcId="{A4E9B194-557E-47C4-B7CD-5831AAB93F73}" destId="{9E6195C6-1C8A-4B33-BEE5-F15E9B6ACE52}" srcOrd="1" destOrd="0" parTransId="{70D39F2A-826C-41F3-AAF0-CB22FBCD494C}" sibTransId="{91D118E5-0CEB-4620-BB19-144FEF588CC8}"/>
    <dgm:cxn modelId="{C247C4AD-0A24-4D46-9245-9C3FC1369C71}" type="presOf" srcId="{A4E9B194-557E-47C4-B7CD-5831AAB93F73}" destId="{084303BB-04EA-4DB7-844B-C9BAE80F04E5}" srcOrd="0" destOrd="0" presId="urn:microsoft.com/office/officeart/2005/8/layout/hierarchy2"/>
    <dgm:cxn modelId="{68932691-A88B-49A2-9318-19D117F9CAAD}" srcId="{A4E9B194-557E-47C4-B7CD-5831AAB93F73}" destId="{9DE5C35C-B257-44E6-82F0-08D17312A030}" srcOrd="2" destOrd="0" parTransId="{EEB25F11-3720-45A5-A934-05DD1324355B}" sibTransId="{C5045712-B658-4067-A602-B07D50AA4A00}"/>
    <dgm:cxn modelId="{7D0247F6-C4FD-4761-9244-77636CF2D871}" type="presOf" srcId="{70D39F2A-826C-41F3-AAF0-CB22FBCD494C}" destId="{A20AAB1E-5338-48AD-97DF-1F0FE5D6A4E3}" srcOrd="0" destOrd="0" presId="urn:microsoft.com/office/officeart/2005/8/layout/hierarchy2"/>
    <dgm:cxn modelId="{C4080949-2BE2-4B71-A49B-CD073B475C1F}" type="presOf" srcId="{CC26B454-B7C2-414B-A4DB-F5F9636D90C5}" destId="{FCB5BB0F-AB46-46CA-A9D8-91FC174D339D}" srcOrd="0" destOrd="0" presId="urn:microsoft.com/office/officeart/2005/8/layout/hierarchy2"/>
    <dgm:cxn modelId="{6599D5B2-E8DC-4CA8-84F0-62758C0BC0C8}" type="presParOf" srcId="{747DA8C4-60CA-4D90-9DA1-32ACEB79B5D1}" destId="{93FA7E5F-A43F-422F-8108-17AC554D357D}" srcOrd="0" destOrd="0" presId="urn:microsoft.com/office/officeart/2005/8/layout/hierarchy2"/>
    <dgm:cxn modelId="{24BD253A-ADE6-4D8E-8908-5D2E378F9B1B}" type="presParOf" srcId="{93FA7E5F-A43F-422F-8108-17AC554D357D}" destId="{084303BB-04EA-4DB7-844B-C9BAE80F04E5}" srcOrd="0" destOrd="0" presId="urn:microsoft.com/office/officeart/2005/8/layout/hierarchy2"/>
    <dgm:cxn modelId="{00210000-BA13-48B5-AD03-5790C15AD4EB}" type="presParOf" srcId="{93FA7E5F-A43F-422F-8108-17AC554D357D}" destId="{8BFD4401-1DC2-43AC-9E5E-55CC05BBDF21}" srcOrd="1" destOrd="0" presId="urn:microsoft.com/office/officeart/2005/8/layout/hierarchy2"/>
    <dgm:cxn modelId="{35DF769B-8010-4187-8E8B-F49216D510AA}" type="presParOf" srcId="{8BFD4401-1DC2-43AC-9E5E-55CC05BBDF21}" destId="{FCB5BB0F-AB46-46CA-A9D8-91FC174D339D}" srcOrd="0" destOrd="0" presId="urn:microsoft.com/office/officeart/2005/8/layout/hierarchy2"/>
    <dgm:cxn modelId="{01A93F24-B69C-4DB6-AA67-B601BDD865E0}" type="presParOf" srcId="{FCB5BB0F-AB46-46CA-A9D8-91FC174D339D}" destId="{76DF08D4-8D29-48F8-99DE-734E3288130B}" srcOrd="0" destOrd="0" presId="urn:microsoft.com/office/officeart/2005/8/layout/hierarchy2"/>
    <dgm:cxn modelId="{A14603A6-F79D-45CC-AB9A-959C20DD7C45}" type="presParOf" srcId="{8BFD4401-1DC2-43AC-9E5E-55CC05BBDF21}" destId="{17F71849-777D-4CCB-A1B0-967981D5424E}" srcOrd="1" destOrd="0" presId="urn:microsoft.com/office/officeart/2005/8/layout/hierarchy2"/>
    <dgm:cxn modelId="{960BBE99-2CF1-48DD-B122-52601E25CAAE}" type="presParOf" srcId="{17F71849-777D-4CCB-A1B0-967981D5424E}" destId="{04CE84BD-4035-49E0-872E-BA99EE562B3B}" srcOrd="0" destOrd="0" presId="urn:microsoft.com/office/officeart/2005/8/layout/hierarchy2"/>
    <dgm:cxn modelId="{EF538513-1A32-4B41-830E-0B52F6BA1352}" type="presParOf" srcId="{17F71849-777D-4CCB-A1B0-967981D5424E}" destId="{18FDF3E4-2A80-4A32-BCCC-1CAD375966CF}" srcOrd="1" destOrd="0" presId="urn:microsoft.com/office/officeart/2005/8/layout/hierarchy2"/>
    <dgm:cxn modelId="{DF2F19E8-C7D0-4039-B0D7-5F8E8002C386}" type="presParOf" srcId="{8BFD4401-1DC2-43AC-9E5E-55CC05BBDF21}" destId="{A20AAB1E-5338-48AD-97DF-1F0FE5D6A4E3}" srcOrd="2" destOrd="0" presId="urn:microsoft.com/office/officeart/2005/8/layout/hierarchy2"/>
    <dgm:cxn modelId="{C9A1C869-8D85-4762-AFBB-97368D0311ED}" type="presParOf" srcId="{A20AAB1E-5338-48AD-97DF-1F0FE5D6A4E3}" destId="{BD09BBC3-E9E0-446E-AB09-DC62E73497F3}" srcOrd="0" destOrd="0" presId="urn:microsoft.com/office/officeart/2005/8/layout/hierarchy2"/>
    <dgm:cxn modelId="{BA4D3D9B-D967-40F9-84F9-15D61F85D61F}" type="presParOf" srcId="{8BFD4401-1DC2-43AC-9E5E-55CC05BBDF21}" destId="{B90326DF-FAF7-41BE-AFA1-DCFD272BACF9}" srcOrd="3" destOrd="0" presId="urn:microsoft.com/office/officeart/2005/8/layout/hierarchy2"/>
    <dgm:cxn modelId="{193FE7E0-E916-41D8-AA66-D8CCC5BBE524}" type="presParOf" srcId="{B90326DF-FAF7-41BE-AFA1-DCFD272BACF9}" destId="{216B47A5-14C0-43AA-9CC6-4064DF82E114}" srcOrd="0" destOrd="0" presId="urn:microsoft.com/office/officeart/2005/8/layout/hierarchy2"/>
    <dgm:cxn modelId="{79478421-8D19-4639-82B4-88C3010AC287}" type="presParOf" srcId="{B90326DF-FAF7-41BE-AFA1-DCFD272BACF9}" destId="{4A3D9A9A-B078-4A1E-94D7-CC10F1723FD9}" srcOrd="1" destOrd="0" presId="urn:microsoft.com/office/officeart/2005/8/layout/hierarchy2"/>
    <dgm:cxn modelId="{45851F8F-F468-4C64-B8EF-23562867849D}" type="presParOf" srcId="{8BFD4401-1DC2-43AC-9E5E-55CC05BBDF21}" destId="{87EB476F-E9BB-4FA4-A69F-CAF0CE990D86}" srcOrd="4" destOrd="0" presId="urn:microsoft.com/office/officeart/2005/8/layout/hierarchy2"/>
    <dgm:cxn modelId="{749C4202-E205-4004-B8A7-F55840C8A5B5}" type="presParOf" srcId="{87EB476F-E9BB-4FA4-A69F-CAF0CE990D86}" destId="{0BBF2A6F-92D1-4555-8369-8EDD42009BD1}" srcOrd="0" destOrd="0" presId="urn:microsoft.com/office/officeart/2005/8/layout/hierarchy2"/>
    <dgm:cxn modelId="{6230E851-1386-418B-ACEA-11FF7D3AC419}" type="presParOf" srcId="{8BFD4401-1DC2-43AC-9E5E-55CC05BBDF21}" destId="{E5BBA567-5755-4282-BFA1-5CA333F57897}" srcOrd="5" destOrd="0" presId="urn:microsoft.com/office/officeart/2005/8/layout/hierarchy2"/>
    <dgm:cxn modelId="{911A66C3-4CF0-4312-9FC1-B203BBB31A9F}" type="presParOf" srcId="{E5BBA567-5755-4282-BFA1-5CA333F57897}" destId="{FA355E85-E5C2-4992-83AA-F83E7D496D0C}" srcOrd="0" destOrd="0" presId="urn:microsoft.com/office/officeart/2005/8/layout/hierarchy2"/>
    <dgm:cxn modelId="{15EB5762-B75B-424F-8ADE-33DB1B8E6585}" type="presParOf" srcId="{E5BBA567-5755-4282-BFA1-5CA333F57897}" destId="{39AE341A-1AA9-4490-98B0-642B96AE8C5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اسم الفاعل</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E8D40C04-5758-4C34-AEEB-C61933A05245}">
      <dgm:prSet custT="1"/>
      <dgm:spPr/>
      <dgm:t>
        <a:bodyPr/>
        <a:lstStyle/>
        <a:p>
          <a:pPr rtl="1"/>
          <a:r>
            <a:rPr lang="fa-IR" sz="2400" b="1" dirty="0" smtClean="0">
              <a:solidFill>
                <a:schemeClr val="bg1"/>
              </a:solidFill>
              <a:cs typeface="2  Badr" pitchFamily="2" charset="-78"/>
            </a:rPr>
            <a:t>تعريف: ما دل علي حدثٍ و فاعله علي معني الحدوث </a:t>
          </a:r>
          <a:endParaRPr lang="fa-IR" sz="2400" b="1" dirty="0">
            <a:solidFill>
              <a:schemeClr val="bg1"/>
            </a:solidFill>
            <a:cs typeface="2  Badr" pitchFamily="2" charset="-78"/>
          </a:endParaRPr>
        </a:p>
      </dgm:t>
    </dgm:pt>
    <dgm:pt modelId="{CC26B454-B7C2-414B-A4DB-F5F9636D90C5}" type="parTrans" cxnId="{13537665-D202-4200-9B91-FED7E0AC83D6}">
      <dgm:prSet/>
      <dgm:spPr/>
      <dgm:t>
        <a:bodyPr/>
        <a:lstStyle/>
        <a:p>
          <a:pPr rtl="1"/>
          <a:endParaRPr lang="fa-IR"/>
        </a:p>
      </dgm:t>
    </dgm:pt>
    <dgm:pt modelId="{D97499D6-B7DD-485B-8DB7-F34984B138D8}" type="sibTrans" cxnId="{13537665-D202-4200-9B91-FED7E0AC83D6}">
      <dgm:prSet/>
      <dgm:spPr/>
      <dgm:t>
        <a:bodyPr/>
        <a:lstStyle/>
        <a:p>
          <a:pPr rtl="1"/>
          <a:endParaRPr lang="fa-IR"/>
        </a:p>
      </dgm:t>
    </dgm:pt>
    <dgm:pt modelId="{9E6195C6-1C8A-4B33-BEE5-F15E9B6ACE52}">
      <dgm:prSet custT="1"/>
      <dgm:spPr/>
      <dgm:t>
        <a:bodyPr/>
        <a:lstStyle/>
        <a:p>
          <a:pPr rtl="1"/>
          <a:r>
            <a:rPr lang="fa-IR" sz="2400" b="1" dirty="0" smtClean="0">
              <a:solidFill>
                <a:schemeClr val="bg1"/>
              </a:solidFill>
              <a:cs typeface="2  Badr" pitchFamily="2" charset="-78"/>
            </a:rPr>
            <a:t>عمله: </a:t>
          </a:r>
          <a:endParaRPr lang="fa-IR" sz="2400" b="1" dirty="0">
            <a:solidFill>
              <a:schemeClr val="bg1"/>
            </a:solidFill>
            <a:cs typeface="2  Badr" pitchFamily="2" charset="-78"/>
          </a:endParaRPr>
        </a:p>
      </dgm:t>
    </dgm:pt>
    <dgm:pt modelId="{70D39F2A-826C-41F3-AAF0-CB22FBCD494C}" type="parTrans" cxnId="{EE311C96-46CF-49BC-8031-164F8F5A0DAF}">
      <dgm:prSet/>
      <dgm:spPr/>
      <dgm:t>
        <a:bodyPr/>
        <a:lstStyle/>
        <a:p>
          <a:pPr rtl="1"/>
          <a:endParaRPr lang="fa-IR"/>
        </a:p>
      </dgm:t>
    </dgm:pt>
    <dgm:pt modelId="{91D118E5-0CEB-4620-BB19-144FEF588CC8}" type="sibTrans" cxnId="{EE311C96-46CF-49BC-8031-164F8F5A0DAF}">
      <dgm:prSet/>
      <dgm:spPr/>
      <dgm:t>
        <a:bodyPr/>
        <a:lstStyle/>
        <a:p>
          <a:pPr rtl="1"/>
          <a:endParaRPr lang="fa-IR"/>
        </a:p>
      </dgm:t>
    </dgm:pt>
    <dgm:pt modelId="{C2EC00B9-AD6E-4EF8-BE4B-6AAECC6745C4}">
      <dgm:prSet custT="1"/>
      <dgm:spPr/>
      <dgm:t>
        <a:bodyPr/>
        <a:lstStyle/>
        <a:p>
          <a:pPr rtl="1"/>
          <a:r>
            <a:rPr lang="fa-IR" sz="1600" b="1" dirty="0" smtClean="0">
              <a:cs typeface="2  Badr" pitchFamily="2" charset="-78"/>
            </a:rPr>
            <a:t>إن كان صلة لال عمل مطلقاً</a:t>
          </a:r>
          <a:endParaRPr lang="fa-IR" sz="1600" b="1" dirty="0">
            <a:cs typeface="2  Badr" pitchFamily="2" charset="-78"/>
          </a:endParaRPr>
        </a:p>
      </dgm:t>
    </dgm:pt>
    <dgm:pt modelId="{4310A861-39C6-4D4F-965B-2C9171F8F004}" type="parTrans" cxnId="{C73BA1A5-1F93-48BB-920D-EA5796F2E9B0}">
      <dgm:prSet/>
      <dgm:spPr/>
      <dgm:t>
        <a:bodyPr/>
        <a:lstStyle/>
        <a:p>
          <a:pPr rtl="1"/>
          <a:endParaRPr lang="fa-IR"/>
        </a:p>
      </dgm:t>
    </dgm:pt>
    <dgm:pt modelId="{D840BCBB-E437-4E73-BD76-BED12999AB38}" type="sibTrans" cxnId="{C73BA1A5-1F93-48BB-920D-EA5796F2E9B0}">
      <dgm:prSet/>
      <dgm:spPr/>
      <dgm:t>
        <a:bodyPr/>
        <a:lstStyle/>
        <a:p>
          <a:pPr rtl="1"/>
          <a:endParaRPr lang="fa-IR"/>
        </a:p>
      </dgm:t>
    </dgm:pt>
    <dgm:pt modelId="{9752BB38-A741-4EC4-9012-445CECEB0130}">
      <dgm:prSet custT="1"/>
      <dgm:spPr/>
      <dgm:t>
        <a:bodyPr/>
        <a:lstStyle/>
        <a:p>
          <a:pPr rtl="1"/>
          <a:r>
            <a:rPr lang="fa-IR" sz="1800" b="1" dirty="0" smtClean="0">
              <a:cs typeface="2  Badr" pitchFamily="2" charset="-78"/>
            </a:rPr>
            <a:t>و الا فيشترط كونه للحال و الاستقبال و اعتماده:</a:t>
          </a:r>
          <a:endParaRPr lang="fa-IR" sz="1800" b="1" dirty="0">
            <a:cs typeface="2  Badr" pitchFamily="2" charset="-78"/>
          </a:endParaRPr>
        </a:p>
      </dgm:t>
    </dgm:pt>
    <dgm:pt modelId="{1F14F32D-5A2A-49AC-B2B5-8DB01C453113}" type="parTrans" cxnId="{C9840F51-4AC1-47CB-9D69-6E14A813981B}">
      <dgm:prSet/>
      <dgm:spPr/>
      <dgm:t>
        <a:bodyPr/>
        <a:lstStyle/>
        <a:p>
          <a:pPr rtl="1"/>
          <a:endParaRPr lang="fa-IR" b="1">
            <a:cs typeface="2  Badr" pitchFamily="2" charset="-78"/>
          </a:endParaRPr>
        </a:p>
      </dgm:t>
    </dgm:pt>
    <dgm:pt modelId="{1576BAA3-0BBD-4F30-ABC4-2FAFF1F3AE75}" type="sibTrans" cxnId="{C9840F51-4AC1-47CB-9D69-6E14A813981B}">
      <dgm:prSet/>
      <dgm:spPr/>
      <dgm:t>
        <a:bodyPr/>
        <a:lstStyle/>
        <a:p>
          <a:pPr rtl="1"/>
          <a:endParaRPr lang="fa-IR"/>
        </a:p>
      </dgm:t>
    </dgm:pt>
    <dgm:pt modelId="{AD658A1B-2AC6-4CA3-8ED9-5B2B550B7FC3}">
      <dgm:prSet custT="1"/>
      <dgm:spPr/>
      <dgm:t>
        <a:bodyPr/>
        <a:lstStyle/>
        <a:p>
          <a:pPr rtl="1"/>
          <a:r>
            <a:rPr lang="fa-IR" sz="1600" b="1" dirty="0" smtClean="0">
              <a:cs typeface="2  Badr" pitchFamily="2" charset="-78"/>
            </a:rPr>
            <a:t>و لايعمل بمعني الماضي خلافاً للكسائي</a:t>
          </a:r>
          <a:endParaRPr lang="fa-IR" sz="1600" b="1" dirty="0">
            <a:cs typeface="2  Badr" pitchFamily="2" charset="-78"/>
          </a:endParaRPr>
        </a:p>
      </dgm:t>
    </dgm:pt>
    <dgm:pt modelId="{90A5FC1E-71BF-4EC7-BD96-379BCEB76484}" type="parTrans" cxnId="{6863B83D-63C7-4CFD-875A-22760101BD8C}">
      <dgm:prSet/>
      <dgm:spPr/>
      <dgm:t>
        <a:bodyPr/>
        <a:lstStyle/>
        <a:p>
          <a:pPr rtl="1"/>
          <a:endParaRPr lang="fa-IR"/>
        </a:p>
      </dgm:t>
    </dgm:pt>
    <dgm:pt modelId="{3952DCC1-6968-4CEA-9E26-488AD05C6678}" type="sibTrans" cxnId="{6863B83D-63C7-4CFD-875A-22760101BD8C}">
      <dgm:prSet/>
      <dgm:spPr/>
      <dgm:t>
        <a:bodyPr/>
        <a:lstStyle/>
        <a:p>
          <a:pPr rtl="1"/>
          <a:endParaRPr lang="fa-IR"/>
        </a:p>
      </dgm:t>
    </dgm:pt>
    <dgm:pt modelId="{02750E9B-305A-41C9-9D21-507C056DE49E}">
      <dgm:prSet/>
      <dgm:spPr/>
      <dgm:t>
        <a:bodyPr/>
        <a:lstStyle/>
        <a:p>
          <a:pPr rtl="1"/>
          <a:r>
            <a:rPr lang="fa-IR" b="1" dirty="0" smtClean="0">
              <a:cs typeface="2  Badr" pitchFamily="2" charset="-78"/>
            </a:rPr>
            <a:t>بنفي</a:t>
          </a:r>
          <a:endParaRPr lang="fa-IR" b="1" dirty="0">
            <a:cs typeface="2  Badr" pitchFamily="2" charset="-78"/>
          </a:endParaRPr>
        </a:p>
      </dgm:t>
    </dgm:pt>
    <dgm:pt modelId="{3625D1CA-A0A3-40A0-ABBD-DA27456093A2}" type="parTrans" cxnId="{500245EC-8700-4D18-A1AF-FBAB2B2F54E6}">
      <dgm:prSet/>
      <dgm:spPr/>
      <dgm:t>
        <a:bodyPr/>
        <a:lstStyle/>
        <a:p>
          <a:pPr rtl="1"/>
          <a:endParaRPr lang="fa-IR" b="1">
            <a:cs typeface="2  Badr" pitchFamily="2" charset="-78"/>
          </a:endParaRPr>
        </a:p>
      </dgm:t>
    </dgm:pt>
    <dgm:pt modelId="{DCB7F830-621E-49CF-A393-5DA4061CA2D9}" type="sibTrans" cxnId="{500245EC-8700-4D18-A1AF-FBAB2B2F54E6}">
      <dgm:prSet/>
      <dgm:spPr/>
      <dgm:t>
        <a:bodyPr/>
        <a:lstStyle/>
        <a:p>
          <a:pPr rtl="1"/>
          <a:endParaRPr lang="fa-IR"/>
        </a:p>
      </dgm:t>
    </dgm:pt>
    <dgm:pt modelId="{0DE54651-C780-427A-AB0A-2A7B1E7B69B5}">
      <dgm:prSet/>
      <dgm:spPr/>
      <dgm:t>
        <a:bodyPr/>
        <a:lstStyle/>
        <a:p>
          <a:pPr rtl="1"/>
          <a:r>
            <a:rPr lang="fa-IR" b="1" dirty="0" smtClean="0">
              <a:cs typeface="2  Badr" pitchFamily="2" charset="-78"/>
            </a:rPr>
            <a:t>استفهام</a:t>
          </a:r>
          <a:endParaRPr lang="fa-IR" b="1" dirty="0">
            <a:cs typeface="2  Badr" pitchFamily="2" charset="-78"/>
          </a:endParaRPr>
        </a:p>
      </dgm:t>
    </dgm:pt>
    <dgm:pt modelId="{CA6FBAC4-0F0A-4AE3-964B-4EF1BF1D146C}" type="parTrans" cxnId="{2DA9FAA1-FC28-4F82-AC8B-BCD9E231FE04}">
      <dgm:prSet/>
      <dgm:spPr/>
      <dgm:t>
        <a:bodyPr/>
        <a:lstStyle/>
        <a:p>
          <a:pPr rtl="1"/>
          <a:endParaRPr lang="fa-IR" b="1">
            <a:cs typeface="2  Badr" pitchFamily="2" charset="-78"/>
          </a:endParaRPr>
        </a:p>
      </dgm:t>
    </dgm:pt>
    <dgm:pt modelId="{0594F3DF-3629-4B51-BF25-CFA114BDC4EA}" type="sibTrans" cxnId="{2DA9FAA1-FC28-4F82-AC8B-BCD9E231FE04}">
      <dgm:prSet/>
      <dgm:spPr/>
      <dgm:t>
        <a:bodyPr/>
        <a:lstStyle/>
        <a:p>
          <a:pPr rtl="1"/>
          <a:endParaRPr lang="fa-IR"/>
        </a:p>
      </dgm:t>
    </dgm:pt>
    <dgm:pt modelId="{A29DEB3C-5EB6-480E-9439-3DC0082E742C}">
      <dgm:prSet/>
      <dgm:spPr/>
      <dgm:t>
        <a:bodyPr/>
        <a:lstStyle/>
        <a:p>
          <a:pPr rtl="1"/>
          <a:r>
            <a:rPr lang="fa-IR" b="1" dirty="0" smtClean="0">
              <a:cs typeface="2  Badr" pitchFamily="2" charset="-78"/>
            </a:rPr>
            <a:t>مخبر عنه</a:t>
          </a:r>
          <a:endParaRPr lang="fa-IR" b="1" dirty="0">
            <a:cs typeface="2  Badr" pitchFamily="2" charset="-78"/>
          </a:endParaRPr>
        </a:p>
      </dgm:t>
    </dgm:pt>
    <dgm:pt modelId="{198133F6-103C-4D71-99F7-3C9787774D25}" type="parTrans" cxnId="{49E71702-EECA-4188-80AE-A582D362E227}">
      <dgm:prSet/>
      <dgm:spPr/>
      <dgm:t>
        <a:bodyPr/>
        <a:lstStyle/>
        <a:p>
          <a:pPr rtl="1"/>
          <a:endParaRPr lang="fa-IR" b="1">
            <a:cs typeface="2  Badr" pitchFamily="2" charset="-78"/>
          </a:endParaRPr>
        </a:p>
      </dgm:t>
    </dgm:pt>
    <dgm:pt modelId="{4EB9B003-CF31-4D7E-9328-725EAB397088}" type="sibTrans" cxnId="{49E71702-EECA-4188-80AE-A582D362E227}">
      <dgm:prSet/>
      <dgm:spPr/>
      <dgm:t>
        <a:bodyPr/>
        <a:lstStyle/>
        <a:p>
          <a:pPr rtl="1"/>
          <a:endParaRPr lang="fa-IR"/>
        </a:p>
      </dgm:t>
    </dgm:pt>
    <dgm:pt modelId="{A4BF0C21-3581-4362-9288-7A03C2A7EDB0}">
      <dgm:prSet/>
      <dgm:spPr/>
      <dgm:t>
        <a:bodyPr/>
        <a:lstStyle/>
        <a:p>
          <a:pPr rtl="1"/>
          <a:r>
            <a:rPr lang="fa-IR" b="1" dirty="0" smtClean="0">
              <a:cs typeface="2  Badr" pitchFamily="2" charset="-78"/>
            </a:rPr>
            <a:t>موصوف</a:t>
          </a:r>
          <a:endParaRPr lang="fa-IR" b="1" dirty="0">
            <a:cs typeface="2  Badr" pitchFamily="2" charset="-78"/>
          </a:endParaRPr>
        </a:p>
      </dgm:t>
    </dgm:pt>
    <dgm:pt modelId="{E9186B46-7736-417F-8D9D-80D240A3CA2E}" type="parTrans" cxnId="{D8129F9D-3904-4242-8DEA-7C23D23ADD0A}">
      <dgm:prSet/>
      <dgm:spPr/>
      <dgm:t>
        <a:bodyPr/>
        <a:lstStyle/>
        <a:p>
          <a:pPr rtl="1"/>
          <a:endParaRPr lang="fa-IR" b="1">
            <a:cs typeface="2  Badr" pitchFamily="2" charset="-78"/>
          </a:endParaRPr>
        </a:p>
      </dgm:t>
    </dgm:pt>
    <dgm:pt modelId="{AFA32CF7-ED9C-47B2-904F-1184FC8DF1BB}" type="sibTrans" cxnId="{D8129F9D-3904-4242-8DEA-7C23D23ADD0A}">
      <dgm:prSet/>
      <dgm:spPr/>
      <dgm:t>
        <a:bodyPr/>
        <a:lstStyle/>
        <a:p>
          <a:pPr rtl="1"/>
          <a:endParaRPr lang="fa-IR"/>
        </a:p>
      </dgm:t>
    </dgm:pt>
    <dgm:pt modelId="{4F844B3D-5E74-48E1-A502-CBC05C48DD19}">
      <dgm:prSet/>
      <dgm:spPr/>
      <dgm:t>
        <a:bodyPr/>
        <a:lstStyle/>
        <a:p>
          <a:pPr rtl="1"/>
          <a:r>
            <a:rPr lang="fa-IR" b="1" dirty="0" smtClean="0">
              <a:cs typeface="2  Badr" pitchFamily="2" charset="-78"/>
            </a:rPr>
            <a:t>ذي حال</a:t>
          </a:r>
          <a:endParaRPr lang="fa-IR" b="1" dirty="0">
            <a:cs typeface="2  Badr" pitchFamily="2" charset="-78"/>
          </a:endParaRPr>
        </a:p>
      </dgm:t>
    </dgm:pt>
    <dgm:pt modelId="{849A7ED9-98A9-4736-A0C8-58D602EA6F72}" type="parTrans" cxnId="{064ACC6E-6BDC-47E2-99AC-953C30BC5636}">
      <dgm:prSet/>
      <dgm:spPr/>
      <dgm:t>
        <a:bodyPr/>
        <a:lstStyle/>
        <a:p>
          <a:pPr rtl="1"/>
          <a:endParaRPr lang="fa-IR" b="1">
            <a:cs typeface="2  Badr" pitchFamily="2" charset="-78"/>
          </a:endParaRPr>
        </a:p>
      </dgm:t>
    </dgm:pt>
    <dgm:pt modelId="{AE2FE083-1137-4F3F-8E61-135250D1905E}" type="sibTrans" cxnId="{064ACC6E-6BDC-47E2-99AC-953C30BC5636}">
      <dgm:prSet/>
      <dgm:spPr/>
      <dgm:t>
        <a:bodyPr/>
        <a:lstStyle/>
        <a:p>
          <a:pPr rtl="1"/>
          <a:endParaRPr lang="fa-IR"/>
        </a:p>
      </dgm:t>
    </dgm:pt>
    <dgm:pt modelId="{B1FC8845-9C6D-4C88-BE49-F703C95179C3}">
      <dgm:prSet/>
      <dgm:spPr/>
      <dgm:t>
        <a:bodyPr/>
        <a:lstStyle/>
        <a:p>
          <a:pPr rtl="1"/>
          <a:r>
            <a:rPr lang="fa-IR" b="1" dirty="0" smtClean="0">
              <a:cs typeface="2  Badr" pitchFamily="2" charset="-78"/>
            </a:rPr>
            <a:t>و «كلبهم باسطٌ ذراعيه بالوصيد» حكاية حال ماضية</a:t>
          </a:r>
          <a:endParaRPr lang="fa-IR" b="1" dirty="0">
            <a:cs typeface="2  Badr" pitchFamily="2" charset="-78"/>
          </a:endParaRPr>
        </a:p>
      </dgm:t>
    </dgm:pt>
    <dgm:pt modelId="{10818456-9CAB-49F7-AA10-D2A4907720E1}" type="parTrans" cxnId="{A73432DF-4607-4C73-80B6-286535B38D2F}">
      <dgm:prSet/>
      <dgm:spPr/>
      <dgm:t>
        <a:bodyPr/>
        <a:lstStyle/>
        <a:p>
          <a:pPr rtl="1"/>
          <a:endParaRPr lang="fa-IR"/>
        </a:p>
      </dgm:t>
    </dgm:pt>
    <dgm:pt modelId="{AB367733-A9E3-4986-AC5D-C5E6CB325C3A}" type="sibTrans" cxnId="{A73432DF-4607-4C73-80B6-286535B38D2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9433" custScaleY="102325"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CB5BB0F-AB46-46CA-A9D8-91FC174D339D}" type="pres">
      <dgm:prSet presAssocID="{CC26B454-B7C2-414B-A4DB-F5F9636D90C5}" presName="conn2-1" presStyleLbl="parChTrans1D2" presStyleIdx="0" presStyleCnt="2"/>
      <dgm:spPr/>
      <dgm:t>
        <a:bodyPr/>
        <a:lstStyle/>
        <a:p>
          <a:pPr rtl="1"/>
          <a:endParaRPr lang="fa-IR"/>
        </a:p>
      </dgm:t>
    </dgm:pt>
    <dgm:pt modelId="{76DF08D4-8D29-48F8-99DE-734E3288130B}" type="pres">
      <dgm:prSet presAssocID="{CC26B454-B7C2-414B-A4DB-F5F9636D90C5}" presName="connTx" presStyleLbl="parChTrans1D2" presStyleIdx="0" presStyleCnt="2"/>
      <dgm:spPr/>
      <dgm:t>
        <a:bodyPr/>
        <a:lstStyle/>
        <a:p>
          <a:pPr rtl="1"/>
          <a:endParaRPr lang="fa-IR"/>
        </a:p>
      </dgm:t>
    </dgm:pt>
    <dgm:pt modelId="{17F71849-777D-4CCB-A1B0-967981D5424E}" type="pres">
      <dgm:prSet presAssocID="{E8D40C04-5758-4C34-AEEB-C61933A05245}" presName="root2" presStyleCnt="0"/>
      <dgm:spPr/>
    </dgm:pt>
    <dgm:pt modelId="{04CE84BD-4035-49E0-872E-BA99EE562B3B}" type="pres">
      <dgm:prSet presAssocID="{E8D40C04-5758-4C34-AEEB-C61933A05245}" presName="LevelTwoTextNode" presStyleLbl="node2" presStyleIdx="0" presStyleCnt="2" custScaleX="113947" custScaleY="90830" custLinFactNeighborX="21480" custLinFactNeighborY="-12457">
        <dgm:presLayoutVars>
          <dgm:chPref val="3"/>
        </dgm:presLayoutVars>
      </dgm:prSet>
      <dgm:spPr/>
      <dgm:t>
        <a:bodyPr/>
        <a:lstStyle/>
        <a:p>
          <a:pPr rtl="1"/>
          <a:endParaRPr lang="fa-IR"/>
        </a:p>
      </dgm:t>
    </dgm:pt>
    <dgm:pt modelId="{18FDF3E4-2A80-4A32-BCCC-1CAD375966CF}" type="pres">
      <dgm:prSet presAssocID="{E8D40C04-5758-4C34-AEEB-C61933A05245}" presName="level3hierChild" presStyleCnt="0"/>
      <dgm:spPr/>
    </dgm:pt>
    <dgm:pt modelId="{A20AAB1E-5338-48AD-97DF-1F0FE5D6A4E3}" type="pres">
      <dgm:prSet presAssocID="{70D39F2A-826C-41F3-AAF0-CB22FBCD494C}" presName="conn2-1" presStyleLbl="parChTrans1D2" presStyleIdx="1" presStyleCnt="2"/>
      <dgm:spPr/>
      <dgm:t>
        <a:bodyPr/>
        <a:lstStyle/>
        <a:p>
          <a:pPr rtl="1"/>
          <a:endParaRPr lang="fa-IR"/>
        </a:p>
      </dgm:t>
    </dgm:pt>
    <dgm:pt modelId="{BD09BBC3-E9E0-446E-AB09-DC62E73497F3}" type="pres">
      <dgm:prSet presAssocID="{70D39F2A-826C-41F3-AAF0-CB22FBCD494C}" presName="connTx" presStyleLbl="parChTrans1D2" presStyleIdx="1" presStyleCnt="2"/>
      <dgm:spPr/>
      <dgm:t>
        <a:bodyPr/>
        <a:lstStyle/>
        <a:p>
          <a:pPr rtl="1"/>
          <a:endParaRPr lang="fa-IR"/>
        </a:p>
      </dgm:t>
    </dgm:pt>
    <dgm:pt modelId="{B90326DF-FAF7-41BE-AFA1-DCFD272BACF9}" type="pres">
      <dgm:prSet presAssocID="{9E6195C6-1C8A-4B33-BEE5-F15E9B6ACE52}" presName="root2" presStyleCnt="0"/>
      <dgm:spPr/>
    </dgm:pt>
    <dgm:pt modelId="{216B47A5-14C0-43AA-9CC6-4064DF82E114}" type="pres">
      <dgm:prSet presAssocID="{9E6195C6-1C8A-4B33-BEE5-F15E9B6ACE52}" presName="LevelTwoTextNode" presStyleLbl="node2" presStyleIdx="1" presStyleCnt="2" custScaleX="27428" custScaleY="44952" custLinFactNeighborX="19943" custLinFactNeighborY="30937">
        <dgm:presLayoutVars>
          <dgm:chPref val="3"/>
        </dgm:presLayoutVars>
      </dgm:prSet>
      <dgm:spPr/>
      <dgm:t>
        <a:bodyPr/>
        <a:lstStyle/>
        <a:p>
          <a:pPr rtl="1"/>
          <a:endParaRPr lang="fa-IR"/>
        </a:p>
      </dgm:t>
    </dgm:pt>
    <dgm:pt modelId="{4A3D9A9A-B078-4A1E-94D7-CC10F1723FD9}" type="pres">
      <dgm:prSet presAssocID="{9E6195C6-1C8A-4B33-BEE5-F15E9B6ACE52}" presName="level3hierChild" presStyleCnt="0"/>
      <dgm:spPr/>
    </dgm:pt>
    <dgm:pt modelId="{2791567D-9AFE-4C3D-84E5-56156707BC70}" type="pres">
      <dgm:prSet presAssocID="{4310A861-39C6-4D4F-965B-2C9171F8F004}" presName="conn2-1" presStyleLbl="parChTrans1D3" presStyleIdx="0" presStyleCnt="4"/>
      <dgm:spPr/>
      <dgm:t>
        <a:bodyPr/>
        <a:lstStyle/>
        <a:p>
          <a:pPr rtl="1"/>
          <a:endParaRPr lang="fa-IR"/>
        </a:p>
      </dgm:t>
    </dgm:pt>
    <dgm:pt modelId="{C69F98F2-B883-425D-8608-6B3B047BCAB5}" type="pres">
      <dgm:prSet presAssocID="{4310A861-39C6-4D4F-965B-2C9171F8F004}" presName="connTx" presStyleLbl="parChTrans1D3" presStyleIdx="0" presStyleCnt="4"/>
      <dgm:spPr/>
      <dgm:t>
        <a:bodyPr/>
        <a:lstStyle/>
        <a:p>
          <a:pPr rtl="1"/>
          <a:endParaRPr lang="fa-IR"/>
        </a:p>
      </dgm:t>
    </dgm:pt>
    <dgm:pt modelId="{19C3AAC7-AF0A-4FBE-94E9-1A64C0F19E93}" type="pres">
      <dgm:prSet presAssocID="{C2EC00B9-AD6E-4EF8-BE4B-6AAECC6745C4}" presName="root2" presStyleCnt="0"/>
      <dgm:spPr/>
    </dgm:pt>
    <dgm:pt modelId="{3DFE4ED9-B882-4053-A31F-5BE4BCA531B3}" type="pres">
      <dgm:prSet presAssocID="{C2EC00B9-AD6E-4EF8-BE4B-6AAECC6745C4}" presName="LevelTwoTextNode" presStyleLbl="node3" presStyleIdx="0" presStyleCnt="4" custScaleX="100086" custScaleY="39483" custLinFactNeighborX="40983" custLinFactNeighborY="8527">
        <dgm:presLayoutVars>
          <dgm:chPref val="3"/>
        </dgm:presLayoutVars>
      </dgm:prSet>
      <dgm:spPr/>
      <dgm:t>
        <a:bodyPr/>
        <a:lstStyle/>
        <a:p>
          <a:pPr rtl="1"/>
          <a:endParaRPr lang="fa-IR"/>
        </a:p>
      </dgm:t>
    </dgm:pt>
    <dgm:pt modelId="{0659774B-F52C-4C94-A711-80B843EA3C28}" type="pres">
      <dgm:prSet presAssocID="{C2EC00B9-AD6E-4EF8-BE4B-6AAECC6745C4}" presName="level3hierChild" presStyleCnt="0"/>
      <dgm:spPr/>
    </dgm:pt>
    <dgm:pt modelId="{3A5FB2E8-1991-41B0-9043-B8019988BBB3}" type="pres">
      <dgm:prSet presAssocID="{1F14F32D-5A2A-49AC-B2B5-8DB01C453113}" presName="conn2-1" presStyleLbl="parChTrans1D3" presStyleIdx="1" presStyleCnt="4"/>
      <dgm:spPr/>
      <dgm:t>
        <a:bodyPr/>
        <a:lstStyle/>
        <a:p>
          <a:pPr rtl="1"/>
          <a:endParaRPr lang="fa-IR"/>
        </a:p>
      </dgm:t>
    </dgm:pt>
    <dgm:pt modelId="{E9228927-56C3-4AFA-939D-377F185AAEB3}" type="pres">
      <dgm:prSet presAssocID="{1F14F32D-5A2A-49AC-B2B5-8DB01C453113}" presName="connTx" presStyleLbl="parChTrans1D3" presStyleIdx="1" presStyleCnt="4"/>
      <dgm:spPr/>
      <dgm:t>
        <a:bodyPr/>
        <a:lstStyle/>
        <a:p>
          <a:pPr rtl="1"/>
          <a:endParaRPr lang="fa-IR"/>
        </a:p>
      </dgm:t>
    </dgm:pt>
    <dgm:pt modelId="{EE347120-C3B3-49D7-9F0F-52F6EEA5CD97}" type="pres">
      <dgm:prSet presAssocID="{9752BB38-A741-4EC4-9012-445CECEB0130}" presName="root2" presStyleCnt="0"/>
      <dgm:spPr/>
    </dgm:pt>
    <dgm:pt modelId="{2EFB2E9B-5A77-431E-87B2-AA790918FC1A}" type="pres">
      <dgm:prSet presAssocID="{9752BB38-A741-4EC4-9012-445CECEB0130}" presName="LevelTwoTextNode" presStyleLbl="node3" presStyleIdx="1" presStyleCnt="4" custScaleX="101637" custScaleY="63015" custLinFactNeighborX="40983" custLinFactNeighborY="8527">
        <dgm:presLayoutVars>
          <dgm:chPref val="3"/>
        </dgm:presLayoutVars>
      </dgm:prSet>
      <dgm:spPr/>
      <dgm:t>
        <a:bodyPr/>
        <a:lstStyle/>
        <a:p>
          <a:pPr rtl="1"/>
          <a:endParaRPr lang="fa-IR"/>
        </a:p>
      </dgm:t>
    </dgm:pt>
    <dgm:pt modelId="{69F43ABA-AF9F-4E6F-AF52-2FE023EF3E38}" type="pres">
      <dgm:prSet presAssocID="{9752BB38-A741-4EC4-9012-445CECEB0130}" presName="level3hierChild" presStyleCnt="0"/>
      <dgm:spPr/>
    </dgm:pt>
    <dgm:pt modelId="{2AABE374-BA51-458B-9A09-91C225B79341}" type="pres">
      <dgm:prSet presAssocID="{3625D1CA-A0A3-40A0-ABBD-DA27456093A2}" presName="conn2-1" presStyleLbl="parChTrans1D4" presStyleIdx="0" presStyleCnt="5"/>
      <dgm:spPr/>
      <dgm:t>
        <a:bodyPr/>
        <a:lstStyle/>
        <a:p>
          <a:pPr rtl="1"/>
          <a:endParaRPr lang="fa-IR"/>
        </a:p>
      </dgm:t>
    </dgm:pt>
    <dgm:pt modelId="{A01F303E-CE60-4CB1-BE9A-430EE3A7C4E0}" type="pres">
      <dgm:prSet presAssocID="{3625D1CA-A0A3-40A0-ABBD-DA27456093A2}" presName="connTx" presStyleLbl="parChTrans1D4" presStyleIdx="0" presStyleCnt="5"/>
      <dgm:spPr/>
      <dgm:t>
        <a:bodyPr/>
        <a:lstStyle/>
        <a:p>
          <a:pPr rtl="1"/>
          <a:endParaRPr lang="fa-IR"/>
        </a:p>
      </dgm:t>
    </dgm:pt>
    <dgm:pt modelId="{F7F558E3-4D63-41D9-A1ED-6F7A44DC16CB}" type="pres">
      <dgm:prSet presAssocID="{02750E9B-305A-41C9-9D21-507C056DE49E}" presName="root2" presStyleCnt="0"/>
      <dgm:spPr/>
    </dgm:pt>
    <dgm:pt modelId="{EE630D5C-7E6E-4D43-A042-5CCC2CE41E8D}" type="pres">
      <dgm:prSet presAssocID="{02750E9B-305A-41C9-9D21-507C056DE49E}" presName="LevelTwoTextNode" presStyleLbl="node4" presStyleIdx="0" presStyleCnt="5" custScaleX="33782" custScaleY="44260" custLinFactNeighborX="45290" custLinFactNeighborY="14351">
        <dgm:presLayoutVars>
          <dgm:chPref val="3"/>
        </dgm:presLayoutVars>
      </dgm:prSet>
      <dgm:spPr/>
      <dgm:t>
        <a:bodyPr/>
        <a:lstStyle/>
        <a:p>
          <a:pPr rtl="1"/>
          <a:endParaRPr lang="fa-IR"/>
        </a:p>
      </dgm:t>
    </dgm:pt>
    <dgm:pt modelId="{57F37EFC-BBCA-4A18-99E5-0CA658041F48}" type="pres">
      <dgm:prSet presAssocID="{02750E9B-305A-41C9-9D21-507C056DE49E}" presName="level3hierChild" presStyleCnt="0"/>
      <dgm:spPr/>
    </dgm:pt>
    <dgm:pt modelId="{36C4BBAE-FB4B-4613-AF16-33ABA74AC94B}" type="pres">
      <dgm:prSet presAssocID="{CA6FBAC4-0F0A-4AE3-964B-4EF1BF1D146C}" presName="conn2-1" presStyleLbl="parChTrans1D4" presStyleIdx="1" presStyleCnt="5"/>
      <dgm:spPr/>
      <dgm:t>
        <a:bodyPr/>
        <a:lstStyle/>
        <a:p>
          <a:pPr rtl="1"/>
          <a:endParaRPr lang="fa-IR"/>
        </a:p>
      </dgm:t>
    </dgm:pt>
    <dgm:pt modelId="{478C7A41-EA88-4D7A-B34D-2B400E916405}" type="pres">
      <dgm:prSet presAssocID="{CA6FBAC4-0F0A-4AE3-964B-4EF1BF1D146C}" presName="connTx" presStyleLbl="parChTrans1D4" presStyleIdx="1" presStyleCnt="5"/>
      <dgm:spPr/>
      <dgm:t>
        <a:bodyPr/>
        <a:lstStyle/>
        <a:p>
          <a:pPr rtl="1"/>
          <a:endParaRPr lang="fa-IR"/>
        </a:p>
      </dgm:t>
    </dgm:pt>
    <dgm:pt modelId="{D445CF36-D0EB-44CD-BB31-F4CF7C30CF7B}" type="pres">
      <dgm:prSet presAssocID="{0DE54651-C780-427A-AB0A-2A7B1E7B69B5}" presName="root2" presStyleCnt="0"/>
      <dgm:spPr/>
    </dgm:pt>
    <dgm:pt modelId="{3957B722-9684-469B-9BEB-DCE98CA168FE}" type="pres">
      <dgm:prSet presAssocID="{0DE54651-C780-427A-AB0A-2A7B1E7B69B5}" presName="LevelTwoTextNode" presStyleLbl="node4" presStyleIdx="1" presStyleCnt="5" custScaleX="33782" custScaleY="44260" custLinFactNeighborX="45290" custLinFactNeighborY="14351">
        <dgm:presLayoutVars>
          <dgm:chPref val="3"/>
        </dgm:presLayoutVars>
      </dgm:prSet>
      <dgm:spPr/>
      <dgm:t>
        <a:bodyPr/>
        <a:lstStyle/>
        <a:p>
          <a:pPr rtl="1"/>
          <a:endParaRPr lang="fa-IR"/>
        </a:p>
      </dgm:t>
    </dgm:pt>
    <dgm:pt modelId="{ABFDCFCF-00BE-46DE-BBE8-19E67A3EDE55}" type="pres">
      <dgm:prSet presAssocID="{0DE54651-C780-427A-AB0A-2A7B1E7B69B5}" presName="level3hierChild" presStyleCnt="0"/>
      <dgm:spPr/>
    </dgm:pt>
    <dgm:pt modelId="{D91C0437-4573-4425-ADA2-58532188E991}" type="pres">
      <dgm:prSet presAssocID="{198133F6-103C-4D71-99F7-3C9787774D25}" presName="conn2-1" presStyleLbl="parChTrans1D4" presStyleIdx="2" presStyleCnt="5"/>
      <dgm:spPr/>
      <dgm:t>
        <a:bodyPr/>
        <a:lstStyle/>
        <a:p>
          <a:pPr rtl="1"/>
          <a:endParaRPr lang="fa-IR"/>
        </a:p>
      </dgm:t>
    </dgm:pt>
    <dgm:pt modelId="{EE4AE7A8-AC82-4299-9FAC-AE5E9F381441}" type="pres">
      <dgm:prSet presAssocID="{198133F6-103C-4D71-99F7-3C9787774D25}" presName="connTx" presStyleLbl="parChTrans1D4" presStyleIdx="2" presStyleCnt="5"/>
      <dgm:spPr/>
      <dgm:t>
        <a:bodyPr/>
        <a:lstStyle/>
        <a:p>
          <a:pPr rtl="1"/>
          <a:endParaRPr lang="fa-IR"/>
        </a:p>
      </dgm:t>
    </dgm:pt>
    <dgm:pt modelId="{759CEE8F-FE18-4F80-828B-A5C925843A43}" type="pres">
      <dgm:prSet presAssocID="{A29DEB3C-5EB6-480E-9439-3DC0082E742C}" presName="root2" presStyleCnt="0"/>
      <dgm:spPr/>
    </dgm:pt>
    <dgm:pt modelId="{EDA6458A-8D2A-4B83-AEF2-D584D2C895DB}" type="pres">
      <dgm:prSet presAssocID="{A29DEB3C-5EB6-480E-9439-3DC0082E742C}" presName="LevelTwoTextNode" presStyleLbl="node4" presStyleIdx="2" presStyleCnt="5" custScaleX="33782" custScaleY="44260" custLinFactNeighborX="45290" custLinFactNeighborY="14351">
        <dgm:presLayoutVars>
          <dgm:chPref val="3"/>
        </dgm:presLayoutVars>
      </dgm:prSet>
      <dgm:spPr/>
      <dgm:t>
        <a:bodyPr/>
        <a:lstStyle/>
        <a:p>
          <a:pPr rtl="1"/>
          <a:endParaRPr lang="fa-IR"/>
        </a:p>
      </dgm:t>
    </dgm:pt>
    <dgm:pt modelId="{9D118532-D583-4C5A-902F-E8C85B195237}" type="pres">
      <dgm:prSet presAssocID="{A29DEB3C-5EB6-480E-9439-3DC0082E742C}" presName="level3hierChild" presStyleCnt="0"/>
      <dgm:spPr/>
    </dgm:pt>
    <dgm:pt modelId="{5B5DEE2D-E4E7-4659-B936-3E509A661E4E}" type="pres">
      <dgm:prSet presAssocID="{E9186B46-7736-417F-8D9D-80D240A3CA2E}" presName="conn2-1" presStyleLbl="parChTrans1D4" presStyleIdx="3" presStyleCnt="5"/>
      <dgm:spPr/>
      <dgm:t>
        <a:bodyPr/>
        <a:lstStyle/>
        <a:p>
          <a:pPr rtl="1"/>
          <a:endParaRPr lang="fa-IR"/>
        </a:p>
      </dgm:t>
    </dgm:pt>
    <dgm:pt modelId="{3EE0A37A-CB08-4EFC-9C9C-EC3C13E1CE0F}" type="pres">
      <dgm:prSet presAssocID="{E9186B46-7736-417F-8D9D-80D240A3CA2E}" presName="connTx" presStyleLbl="parChTrans1D4" presStyleIdx="3" presStyleCnt="5"/>
      <dgm:spPr/>
      <dgm:t>
        <a:bodyPr/>
        <a:lstStyle/>
        <a:p>
          <a:pPr rtl="1"/>
          <a:endParaRPr lang="fa-IR"/>
        </a:p>
      </dgm:t>
    </dgm:pt>
    <dgm:pt modelId="{477734E4-C2E1-44CA-9BC7-93A1F70077F5}" type="pres">
      <dgm:prSet presAssocID="{A4BF0C21-3581-4362-9288-7A03C2A7EDB0}" presName="root2" presStyleCnt="0"/>
      <dgm:spPr/>
    </dgm:pt>
    <dgm:pt modelId="{388F0601-4502-4CF9-92CC-D1178CB44092}" type="pres">
      <dgm:prSet presAssocID="{A4BF0C21-3581-4362-9288-7A03C2A7EDB0}" presName="LevelTwoTextNode" presStyleLbl="node4" presStyleIdx="3" presStyleCnt="5" custScaleX="33782" custScaleY="44260" custLinFactNeighborX="45290" custLinFactNeighborY="14351">
        <dgm:presLayoutVars>
          <dgm:chPref val="3"/>
        </dgm:presLayoutVars>
      </dgm:prSet>
      <dgm:spPr/>
      <dgm:t>
        <a:bodyPr/>
        <a:lstStyle/>
        <a:p>
          <a:pPr rtl="1"/>
          <a:endParaRPr lang="fa-IR"/>
        </a:p>
      </dgm:t>
    </dgm:pt>
    <dgm:pt modelId="{AD4B72D5-A648-4550-87BD-56AA2BCA586C}" type="pres">
      <dgm:prSet presAssocID="{A4BF0C21-3581-4362-9288-7A03C2A7EDB0}" presName="level3hierChild" presStyleCnt="0"/>
      <dgm:spPr/>
    </dgm:pt>
    <dgm:pt modelId="{C84A8566-9E99-46F5-8762-EB34FF0EE2B7}" type="pres">
      <dgm:prSet presAssocID="{849A7ED9-98A9-4736-A0C8-58D602EA6F72}" presName="conn2-1" presStyleLbl="parChTrans1D4" presStyleIdx="4" presStyleCnt="5"/>
      <dgm:spPr/>
      <dgm:t>
        <a:bodyPr/>
        <a:lstStyle/>
        <a:p>
          <a:pPr rtl="1"/>
          <a:endParaRPr lang="fa-IR"/>
        </a:p>
      </dgm:t>
    </dgm:pt>
    <dgm:pt modelId="{1C311911-9099-43C2-862F-962D445A5689}" type="pres">
      <dgm:prSet presAssocID="{849A7ED9-98A9-4736-A0C8-58D602EA6F72}" presName="connTx" presStyleLbl="parChTrans1D4" presStyleIdx="4" presStyleCnt="5"/>
      <dgm:spPr/>
      <dgm:t>
        <a:bodyPr/>
        <a:lstStyle/>
        <a:p>
          <a:pPr rtl="1"/>
          <a:endParaRPr lang="fa-IR"/>
        </a:p>
      </dgm:t>
    </dgm:pt>
    <dgm:pt modelId="{6358B185-8445-4450-A9F0-4B753A11B4E5}" type="pres">
      <dgm:prSet presAssocID="{4F844B3D-5E74-48E1-A502-CBC05C48DD19}" presName="root2" presStyleCnt="0"/>
      <dgm:spPr/>
    </dgm:pt>
    <dgm:pt modelId="{E00C4054-38DE-4BA2-8904-9316574447DD}" type="pres">
      <dgm:prSet presAssocID="{4F844B3D-5E74-48E1-A502-CBC05C48DD19}" presName="LevelTwoTextNode" presStyleLbl="node4" presStyleIdx="4" presStyleCnt="5" custScaleX="33782" custScaleY="44260" custLinFactNeighborX="45290" custLinFactNeighborY="14351">
        <dgm:presLayoutVars>
          <dgm:chPref val="3"/>
        </dgm:presLayoutVars>
      </dgm:prSet>
      <dgm:spPr/>
      <dgm:t>
        <a:bodyPr/>
        <a:lstStyle/>
        <a:p>
          <a:pPr rtl="1"/>
          <a:endParaRPr lang="fa-IR"/>
        </a:p>
      </dgm:t>
    </dgm:pt>
    <dgm:pt modelId="{B816405E-B215-4302-85C3-3B89B0A07752}" type="pres">
      <dgm:prSet presAssocID="{4F844B3D-5E74-48E1-A502-CBC05C48DD19}" presName="level3hierChild" presStyleCnt="0"/>
      <dgm:spPr/>
    </dgm:pt>
    <dgm:pt modelId="{245F6399-985A-499C-8A3B-514D31F0D864}" type="pres">
      <dgm:prSet presAssocID="{90A5FC1E-71BF-4EC7-BD96-379BCEB76484}" presName="conn2-1" presStyleLbl="parChTrans1D3" presStyleIdx="2" presStyleCnt="4"/>
      <dgm:spPr/>
      <dgm:t>
        <a:bodyPr/>
        <a:lstStyle/>
        <a:p>
          <a:pPr rtl="1"/>
          <a:endParaRPr lang="fa-IR"/>
        </a:p>
      </dgm:t>
    </dgm:pt>
    <dgm:pt modelId="{A4998C33-1C50-4E91-A3C5-F52AF70C55B8}" type="pres">
      <dgm:prSet presAssocID="{90A5FC1E-71BF-4EC7-BD96-379BCEB76484}" presName="connTx" presStyleLbl="parChTrans1D3" presStyleIdx="2" presStyleCnt="4"/>
      <dgm:spPr/>
      <dgm:t>
        <a:bodyPr/>
        <a:lstStyle/>
        <a:p>
          <a:pPr rtl="1"/>
          <a:endParaRPr lang="fa-IR"/>
        </a:p>
      </dgm:t>
    </dgm:pt>
    <dgm:pt modelId="{4FE23E5D-2E6E-493C-AC20-44525D4FD7EA}" type="pres">
      <dgm:prSet presAssocID="{AD658A1B-2AC6-4CA3-8ED9-5B2B550B7FC3}" presName="root2" presStyleCnt="0"/>
      <dgm:spPr/>
    </dgm:pt>
    <dgm:pt modelId="{A4F9A8CA-D28C-4F08-9422-A7BE8C386E67}" type="pres">
      <dgm:prSet presAssocID="{AD658A1B-2AC6-4CA3-8ED9-5B2B550B7FC3}" presName="LevelTwoTextNode" presStyleLbl="node3" presStyleIdx="2" presStyleCnt="4" custScaleX="101921" custScaleY="43531" custLinFactNeighborX="40983" custLinFactNeighborY="6572">
        <dgm:presLayoutVars>
          <dgm:chPref val="3"/>
        </dgm:presLayoutVars>
      </dgm:prSet>
      <dgm:spPr/>
      <dgm:t>
        <a:bodyPr/>
        <a:lstStyle/>
        <a:p>
          <a:pPr rtl="1"/>
          <a:endParaRPr lang="fa-IR"/>
        </a:p>
      </dgm:t>
    </dgm:pt>
    <dgm:pt modelId="{301EA068-1D27-4F74-A9F5-818040441A56}" type="pres">
      <dgm:prSet presAssocID="{AD658A1B-2AC6-4CA3-8ED9-5B2B550B7FC3}" presName="level3hierChild" presStyleCnt="0"/>
      <dgm:spPr/>
    </dgm:pt>
    <dgm:pt modelId="{5587373A-88A1-4149-A56D-485BD6B27F8A}" type="pres">
      <dgm:prSet presAssocID="{10818456-9CAB-49F7-AA10-D2A4907720E1}" presName="conn2-1" presStyleLbl="parChTrans1D3" presStyleIdx="3" presStyleCnt="4"/>
      <dgm:spPr/>
      <dgm:t>
        <a:bodyPr/>
        <a:lstStyle/>
        <a:p>
          <a:pPr rtl="1"/>
          <a:endParaRPr lang="fa-IR"/>
        </a:p>
      </dgm:t>
    </dgm:pt>
    <dgm:pt modelId="{314BE049-AE53-4F93-B016-9288C4E85E03}" type="pres">
      <dgm:prSet presAssocID="{10818456-9CAB-49F7-AA10-D2A4907720E1}" presName="connTx" presStyleLbl="parChTrans1D3" presStyleIdx="3" presStyleCnt="4"/>
      <dgm:spPr/>
      <dgm:t>
        <a:bodyPr/>
        <a:lstStyle/>
        <a:p>
          <a:pPr rtl="1"/>
          <a:endParaRPr lang="fa-IR"/>
        </a:p>
      </dgm:t>
    </dgm:pt>
    <dgm:pt modelId="{0AC56902-7ADB-4D89-95E1-34C9891A47DC}" type="pres">
      <dgm:prSet presAssocID="{B1FC8845-9C6D-4C88-BE49-F703C95179C3}" presName="root2" presStyleCnt="0"/>
      <dgm:spPr/>
    </dgm:pt>
    <dgm:pt modelId="{0BF75428-FA35-453A-BC92-CC67C36A5CA6}" type="pres">
      <dgm:prSet presAssocID="{B1FC8845-9C6D-4C88-BE49-F703C95179C3}" presName="LevelTwoTextNode" presStyleLbl="node3" presStyleIdx="3" presStyleCnt="4" custScaleX="101921" custScaleY="77655" custLinFactNeighborX="40983" custLinFactNeighborY="17212">
        <dgm:presLayoutVars>
          <dgm:chPref val="3"/>
        </dgm:presLayoutVars>
      </dgm:prSet>
      <dgm:spPr/>
      <dgm:t>
        <a:bodyPr/>
        <a:lstStyle/>
        <a:p>
          <a:pPr rtl="1"/>
          <a:endParaRPr lang="fa-IR"/>
        </a:p>
      </dgm:t>
    </dgm:pt>
    <dgm:pt modelId="{6B52320B-DC69-430A-B77C-F4F2ADB963C4}" type="pres">
      <dgm:prSet presAssocID="{B1FC8845-9C6D-4C88-BE49-F703C95179C3}" presName="level3hierChild" presStyleCnt="0"/>
      <dgm:spPr/>
    </dgm:pt>
  </dgm:ptLst>
  <dgm:cxnLst>
    <dgm:cxn modelId="{9ABD724A-C000-4606-B06E-27A54E7D32A7}" type="presOf" srcId="{10818456-9CAB-49F7-AA10-D2A4907720E1}" destId="{5587373A-88A1-4149-A56D-485BD6B27F8A}" srcOrd="0" destOrd="0" presId="urn:microsoft.com/office/officeart/2005/8/layout/hierarchy2"/>
    <dgm:cxn modelId="{6863B83D-63C7-4CFD-875A-22760101BD8C}" srcId="{9E6195C6-1C8A-4B33-BEE5-F15E9B6ACE52}" destId="{AD658A1B-2AC6-4CA3-8ED9-5B2B550B7FC3}" srcOrd="2" destOrd="0" parTransId="{90A5FC1E-71BF-4EC7-BD96-379BCEB76484}" sibTransId="{3952DCC1-6968-4CEA-9E26-488AD05C6678}"/>
    <dgm:cxn modelId="{500245EC-8700-4D18-A1AF-FBAB2B2F54E6}" srcId="{9752BB38-A741-4EC4-9012-445CECEB0130}" destId="{02750E9B-305A-41C9-9D21-507C056DE49E}" srcOrd="0" destOrd="0" parTransId="{3625D1CA-A0A3-40A0-ABBD-DA27456093A2}" sibTransId="{DCB7F830-621E-49CF-A393-5DA4061CA2D9}"/>
    <dgm:cxn modelId="{63509EE6-BCA0-432C-96F7-8725B2C7191C}" type="presOf" srcId="{70D39F2A-826C-41F3-AAF0-CB22FBCD494C}" destId="{BD09BBC3-E9E0-446E-AB09-DC62E73497F3}" srcOrd="1" destOrd="0" presId="urn:microsoft.com/office/officeart/2005/8/layout/hierarchy2"/>
    <dgm:cxn modelId="{EE311C96-46CF-49BC-8031-164F8F5A0DAF}" srcId="{A4E9B194-557E-47C4-B7CD-5831AAB93F73}" destId="{9E6195C6-1C8A-4B33-BEE5-F15E9B6ACE52}" srcOrd="1" destOrd="0" parTransId="{70D39F2A-826C-41F3-AAF0-CB22FBCD494C}" sibTransId="{91D118E5-0CEB-4620-BB19-144FEF588CC8}"/>
    <dgm:cxn modelId="{022023BD-4B05-4E74-81D2-7E1484121941}" type="presOf" srcId="{90A5FC1E-71BF-4EC7-BD96-379BCEB76484}" destId="{A4998C33-1C50-4E91-A3C5-F52AF70C55B8}" srcOrd="1" destOrd="0" presId="urn:microsoft.com/office/officeart/2005/8/layout/hierarchy2"/>
    <dgm:cxn modelId="{B1BF721C-0C44-491E-8FD5-F6D4FD80C759}" type="presOf" srcId="{849A7ED9-98A9-4736-A0C8-58D602EA6F72}" destId="{1C311911-9099-43C2-862F-962D445A5689}" srcOrd="1" destOrd="0" presId="urn:microsoft.com/office/officeart/2005/8/layout/hierarchy2"/>
    <dgm:cxn modelId="{112E77E5-9E75-4FFB-8A78-7EDC6E18507A}" type="presOf" srcId="{3625D1CA-A0A3-40A0-ABBD-DA27456093A2}" destId="{2AABE374-BA51-458B-9A09-91C225B79341}" srcOrd="0" destOrd="0" presId="urn:microsoft.com/office/officeart/2005/8/layout/hierarchy2"/>
    <dgm:cxn modelId="{4AE78A8E-846C-48E8-B6EE-ABB0D824351F}" type="presOf" srcId="{CA6FBAC4-0F0A-4AE3-964B-4EF1BF1D146C}" destId="{478C7A41-EA88-4D7A-B34D-2B400E916405}" srcOrd="1" destOrd="0" presId="urn:microsoft.com/office/officeart/2005/8/layout/hierarchy2"/>
    <dgm:cxn modelId="{C73BA1A5-1F93-48BB-920D-EA5796F2E9B0}" srcId="{9E6195C6-1C8A-4B33-BEE5-F15E9B6ACE52}" destId="{C2EC00B9-AD6E-4EF8-BE4B-6AAECC6745C4}" srcOrd="0" destOrd="0" parTransId="{4310A861-39C6-4D4F-965B-2C9171F8F004}" sibTransId="{D840BCBB-E437-4E73-BD76-BED12999AB38}"/>
    <dgm:cxn modelId="{4755CC6E-0C74-4D50-9C41-908CE1A9CCB4}" type="presOf" srcId="{E9186B46-7736-417F-8D9D-80D240A3CA2E}" destId="{5B5DEE2D-E4E7-4659-B936-3E509A661E4E}" srcOrd="0" destOrd="0" presId="urn:microsoft.com/office/officeart/2005/8/layout/hierarchy2"/>
    <dgm:cxn modelId="{9E0B350D-1A4C-4913-BD28-E2D4E9BB99D1}" type="presOf" srcId="{0DE54651-C780-427A-AB0A-2A7B1E7B69B5}" destId="{3957B722-9684-469B-9BEB-DCE98CA168FE}" srcOrd="0" destOrd="0" presId="urn:microsoft.com/office/officeart/2005/8/layout/hierarchy2"/>
    <dgm:cxn modelId="{49E71702-EECA-4188-80AE-A582D362E227}" srcId="{9752BB38-A741-4EC4-9012-445CECEB0130}" destId="{A29DEB3C-5EB6-480E-9439-3DC0082E742C}" srcOrd="2" destOrd="0" parTransId="{198133F6-103C-4D71-99F7-3C9787774D25}" sibTransId="{4EB9B003-CF31-4D7E-9328-725EAB397088}"/>
    <dgm:cxn modelId="{908FA707-647A-478D-A47E-0E41F318BC56}" type="presOf" srcId="{4F844B3D-5E74-48E1-A502-CBC05C48DD19}" destId="{E00C4054-38DE-4BA2-8904-9316574447DD}" srcOrd="0" destOrd="0" presId="urn:microsoft.com/office/officeart/2005/8/layout/hierarchy2"/>
    <dgm:cxn modelId="{5C6D2443-21CD-4730-AF26-D2BB0032FCAC}" type="presOf" srcId="{90A5FC1E-71BF-4EC7-BD96-379BCEB76484}" destId="{245F6399-985A-499C-8A3B-514D31F0D864}" srcOrd="0" destOrd="0" presId="urn:microsoft.com/office/officeart/2005/8/layout/hierarchy2"/>
    <dgm:cxn modelId="{C9AD67CB-151B-4F4D-8A8F-4B80B82FA655}" type="presOf" srcId="{A6857C4F-7549-464E-8C92-525552E6407E}" destId="{747DA8C4-60CA-4D90-9DA1-32ACEB79B5D1}" srcOrd="0" destOrd="0" presId="urn:microsoft.com/office/officeart/2005/8/layout/hierarchy2"/>
    <dgm:cxn modelId="{358F85B4-D61D-40E9-B784-CE47756C1326}" type="presOf" srcId="{3625D1CA-A0A3-40A0-ABBD-DA27456093A2}" destId="{A01F303E-CE60-4CB1-BE9A-430EE3A7C4E0}" srcOrd="1" destOrd="0" presId="urn:microsoft.com/office/officeart/2005/8/layout/hierarchy2"/>
    <dgm:cxn modelId="{2DA9FAA1-FC28-4F82-AC8B-BCD9E231FE04}" srcId="{9752BB38-A741-4EC4-9012-445CECEB0130}" destId="{0DE54651-C780-427A-AB0A-2A7B1E7B69B5}" srcOrd="1" destOrd="0" parTransId="{CA6FBAC4-0F0A-4AE3-964B-4EF1BF1D146C}" sibTransId="{0594F3DF-3629-4B51-BF25-CFA114BDC4EA}"/>
    <dgm:cxn modelId="{B9546C2F-DA5C-49B5-8251-44CD93316727}" type="presOf" srcId="{E8D40C04-5758-4C34-AEEB-C61933A05245}" destId="{04CE84BD-4035-49E0-872E-BA99EE562B3B}" srcOrd="0" destOrd="0" presId="urn:microsoft.com/office/officeart/2005/8/layout/hierarchy2"/>
    <dgm:cxn modelId="{E1D02EF4-43C2-4C20-A5E5-B48664CA9D12}" type="presOf" srcId="{02750E9B-305A-41C9-9D21-507C056DE49E}" destId="{EE630D5C-7E6E-4D43-A042-5CCC2CE41E8D}" srcOrd="0" destOrd="0" presId="urn:microsoft.com/office/officeart/2005/8/layout/hierarchy2"/>
    <dgm:cxn modelId="{185874A2-CB80-4B29-8E92-37B936DA6E6C}" type="presOf" srcId="{9752BB38-A741-4EC4-9012-445CECEB0130}" destId="{2EFB2E9B-5A77-431E-87B2-AA790918FC1A}" srcOrd="0" destOrd="0" presId="urn:microsoft.com/office/officeart/2005/8/layout/hierarchy2"/>
    <dgm:cxn modelId="{57984210-E79D-4486-B59A-A847F00F582E}" type="presOf" srcId="{70D39F2A-826C-41F3-AAF0-CB22FBCD494C}" destId="{A20AAB1E-5338-48AD-97DF-1F0FE5D6A4E3}" srcOrd="0" destOrd="0" presId="urn:microsoft.com/office/officeart/2005/8/layout/hierarchy2"/>
    <dgm:cxn modelId="{29AC0B22-DDAC-4EDF-A842-4D16FF6DA567}" type="presOf" srcId="{CC26B454-B7C2-414B-A4DB-F5F9636D90C5}" destId="{FCB5BB0F-AB46-46CA-A9D8-91FC174D339D}" srcOrd="0" destOrd="0" presId="urn:microsoft.com/office/officeart/2005/8/layout/hierarchy2"/>
    <dgm:cxn modelId="{599E89DA-5395-44EF-8829-FF7AD24733AF}" type="presOf" srcId="{9E6195C6-1C8A-4B33-BEE5-F15E9B6ACE52}" destId="{216B47A5-14C0-43AA-9CC6-4064DF82E114}" srcOrd="0" destOrd="0" presId="urn:microsoft.com/office/officeart/2005/8/layout/hierarchy2"/>
    <dgm:cxn modelId="{13537665-D202-4200-9B91-FED7E0AC83D6}" srcId="{A4E9B194-557E-47C4-B7CD-5831AAB93F73}" destId="{E8D40C04-5758-4C34-AEEB-C61933A05245}" srcOrd="0" destOrd="0" parTransId="{CC26B454-B7C2-414B-A4DB-F5F9636D90C5}" sibTransId="{D97499D6-B7DD-485B-8DB7-F34984B138D8}"/>
    <dgm:cxn modelId="{36993634-C2E7-4794-941F-56F85BC3C4A8}" type="presOf" srcId="{A4E9B194-557E-47C4-B7CD-5831AAB93F73}" destId="{084303BB-04EA-4DB7-844B-C9BAE80F04E5}" srcOrd="0" destOrd="0" presId="urn:microsoft.com/office/officeart/2005/8/layout/hierarchy2"/>
    <dgm:cxn modelId="{4E314577-5589-4ABD-88F7-75AA3B5689FD}" type="presOf" srcId="{4310A861-39C6-4D4F-965B-2C9171F8F004}" destId="{C69F98F2-B883-425D-8608-6B3B047BCAB5}" srcOrd="1" destOrd="0" presId="urn:microsoft.com/office/officeart/2005/8/layout/hierarchy2"/>
    <dgm:cxn modelId="{910F26B0-414F-4F26-B613-B6DCB4A184DA}" type="presOf" srcId="{A29DEB3C-5EB6-480E-9439-3DC0082E742C}" destId="{EDA6458A-8D2A-4B83-AEF2-D584D2C895DB}" srcOrd="0" destOrd="0" presId="urn:microsoft.com/office/officeart/2005/8/layout/hierarchy2"/>
    <dgm:cxn modelId="{9DB3C3FE-945E-4500-B80A-3738D5EB562C}" type="presOf" srcId="{AD658A1B-2AC6-4CA3-8ED9-5B2B550B7FC3}" destId="{A4F9A8CA-D28C-4F08-9422-A7BE8C386E67}" srcOrd="0" destOrd="0" presId="urn:microsoft.com/office/officeart/2005/8/layout/hierarchy2"/>
    <dgm:cxn modelId="{FBECCD95-A440-43D5-BD95-0B4AD6E54DBF}" type="presOf" srcId="{CC26B454-B7C2-414B-A4DB-F5F9636D90C5}" destId="{76DF08D4-8D29-48F8-99DE-734E3288130B}" srcOrd="1" destOrd="0" presId="urn:microsoft.com/office/officeart/2005/8/layout/hierarchy2"/>
    <dgm:cxn modelId="{30FCCF3B-8C94-4824-957A-F11C16B5D394}" type="presOf" srcId="{4310A861-39C6-4D4F-965B-2C9171F8F004}" destId="{2791567D-9AFE-4C3D-84E5-56156707BC70}" srcOrd="0" destOrd="0" presId="urn:microsoft.com/office/officeart/2005/8/layout/hierarchy2"/>
    <dgm:cxn modelId="{C9840F51-4AC1-47CB-9D69-6E14A813981B}" srcId="{9E6195C6-1C8A-4B33-BEE5-F15E9B6ACE52}" destId="{9752BB38-A741-4EC4-9012-445CECEB0130}" srcOrd="1" destOrd="0" parTransId="{1F14F32D-5A2A-49AC-B2B5-8DB01C453113}" sibTransId="{1576BAA3-0BBD-4F30-ABC4-2FAFF1F3AE75}"/>
    <dgm:cxn modelId="{A73432DF-4607-4C73-80B6-286535B38D2F}" srcId="{9E6195C6-1C8A-4B33-BEE5-F15E9B6ACE52}" destId="{B1FC8845-9C6D-4C88-BE49-F703C95179C3}" srcOrd="3" destOrd="0" parTransId="{10818456-9CAB-49F7-AA10-D2A4907720E1}" sibTransId="{AB367733-A9E3-4986-AC5D-C5E6CB325C3A}"/>
    <dgm:cxn modelId="{A371D0CC-E940-4749-93B4-CEB5241E0900}" type="presOf" srcId="{A4BF0C21-3581-4362-9288-7A03C2A7EDB0}" destId="{388F0601-4502-4CF9-92CC-D1178CB44092}"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719E4647-4208-4448-A058-590141052304}" type="presOf" srcId="{E9186B46-7736-417F-8D9D-80D240A3CA2E}" destId="{3EE0A37A-CB08-4EFC-9C9C-EC3C13E1CE0F}" srcOrd="1" destOrd="0" presId="urn:microsoft.com/office/officeart/2005/8/layout/hierarchy2"/>
    <dgm:cxn modelId="{51BE4DB9-2A9F-46F2-87D7-72BB8EB697F0}" type="presOf" srcId="{C2EC00B9-AD6E-4EF8-BE4B-6AAECC6745C4}" destId="{3DFE4ED9-B882-4053-A31F-5BE4BCA531B3}" srcOrd="0" destOrd="0" presId="urn:microsoft.com/office/officeart/2005/8/layout/hierarchy2"/>
    <dgm:cxn modelId="{256AE048-D5C3-4228-B1DA-534AF4311B19}" type="presOf" srcId="{CA6FBAC4-0F0A-4AE3-964B-4EF1BF1D146C}" destId="{36C4BBAE-FB4B-4613-AF16-33ABA74AC94B}" srcOrd="0" destOrd="0" presId="urn:microsoft.com/office/officeart/2005/8/layout/hierarchy2"/>
    <dgm:cxn modelId="{09457D09-8B07-4966-B11F-4E89355AF2B7}" type="presOf" srcId="{B1FC8845-9C6D-4C88-BE49-F703C95179C3}" destId="{0BF75428-FA35-453A-BC92-CC67C36A5CA6}" srcOrd="0" destOrd="0" presId="urn:microsoft.com/office/officeart/2005/8/layout/hierarchy2"/>
    <dgm:cxn modelId="{064ACC6E-6BDC-47E2-99AC-953C30BC5636}" srcId="{9752BB38-A741-4EC4-9012-445CECEB0130}" destId="{4F844B3D-5E74-48E1-A502-CBC05C48DD19}" srcOrd="4" destOrd="0" parTransId="{849A7ED9-98A9-4736-A0C8-58D602EA6F72}" sibTransId="{AE2FE083-1137-4F3F-8E61-135250D1905E}"/>
    <dgm:cxn modelId="{B8AE503B-89ED-47D5-AB9C-E54B6C3D3ED5}" type="presOf" srcId="{1F14F32D-5A2A-49AC-B2B5-8DB01C453113}" destId="{3A5FB2E8-1991-41B0-9043-B8019988BBB3}" srcOrd="0" destOrd="0" presId="urn:microsoft.com/office/officeart/2005/8/layout/hierarchy2"/>
    <dgm:cxn modelId="{F4FD49AE-A3F7-408C-B0B3-206C37CA5735}" type="presOf" srcId="{849A7ED9-98A9-4736-A0C8-58D602EA6F72}" destId="{C84A8566-9E99-46F5-8762-EB34FF0EE2B7}" srcOrd="0" destOrd="0" presId="urn:microsoft.com/office/officeart/2005/8/layout/hierarchy2"/>
    <dgm:cxn modelId="{A2A05E14-4680-4B23-BF82-A1668FE3AD21}" type="presOf" srcId="{198133F6-103C-4D71-99F7-3C9787774D25}" destId="{D91C0437-4573-4425-ADA2-58532188E991}" srcOrd="0" destOrd="0" presId="urn:microsoft.com/office/officeart/2005/8/layout/hierarchy2"/>
    <dgm:cxn modelId="{ABD16B6C-FDB2-4572-9FBD-9CBED84510B8}" type="presOf" srcId="{10818456-9CAB-49F7-AA10-D2A4907720E1}" destId="{314BE049-AE53-4F93-B016-9288C4E85E03}" srcOrd="1" destOrd="0" presId="urn:microsoft.com/office/officeart/2005/8/layout/hierarchy2"/>
    <dgm:cxn modelId="{D8129F9D-3904-4242-8DEA-7C23D23ADD0A}" srcId="{9752BB38-A741-4EC4-9012-445CECEB0130}" destId="{A4BF0C21-3581-4362-9288-7A03C2A7EDB0}" srcOrd="3" destOrd="0" parTransId="{E9186B46-7736-417F-8D9D-80D240A3CA2E}" sibTransId="{AFA32CF7-ED9C-47B2-904F-1184FC8DF1BB}"/>
    <dgm:cxn modelId="{FEAA2AF7-D99D-4BEA-B2D1-7A1975D108D1}" type="presOf" srcId="{1F14F32D-5A2A-49AC-B2B5-8DB01C453113}" destId="{E9228927-56C3-4AFA-939D-377F185AAEB3}" srcOrd="1" destOrd="0" presId="urn:microsoft.com/office/officeart/2005/8/layout/hierarchy2"/>
    <dgm:cxn modelId="{5851C16C-8BD8-4287-B302-90BF4DAA307D}" type="presOf" srcId="{198133F6-103C-4D71-99F7-3C9787774D25}" destId="{EE4AE7A8-AC82-4299-9FAC-AE5E9F381441}" srcOrd="1" destOrd="0" presId="urn:microsoft.com/office/officeart/2005/8/layout/hierarchy2"/>
    <dgm:cxn modelId="{DFB1E462-0CB5-4DF5-B5F4-3D77C9AEF925}" type="presParOf" srcId="{747DA8C4-60CA-4D90-9DA1-32ACEB79B5D1}" destId="{93FA7E5F-A43F-422F-8108-17AC554D357D}" srcOrd="0" destOrd="0" presId="urn:microsoft.com/office/officeart/2005/8/layout/hierarchy2"/>
    <dgm:cxn modelId="{3CB38A9C-2B3D-40A8-A8A7-7D5B3D762E58}" type="presParOf" srcId="{93FA7E5F-A43F-422F-8108-17AC554D357D}" destId="{084303BB-04EA-4DB7-844B-C9BAE80F04E5}" srcOrd="0" destOrd="0" presId="urn:microsoft.com/office/officeart/2005/8/layout/hierarchy2"/>
    <dgm:cxn modelId="{32B9906C-1182-458D-968C-AD0A6841F10B}" type="presParOf" srcId="{93FA7E5F-A43F-422F-8108-17AC554D357D}" destId="{8BFD4401-1DC2-43AC-9E5E-55CC05BBDF21}" srcOrd="1" destOrd="0" presId="urn:microsoft.com/office/officeart/2005/8/layout/hierarchy2"/>
    <dgm:cxn modelId="{5BFB319D-AA10-4C60-B481-6CAFB6F48752}" type="presParOf" srcId="{8BFD4401-1DC2-43AC-9E5E-55CC05BBDF21}" destId="{FCB5BB0F-AB46-46CA-A9D8-91FC174D339D}" srcOrd="0" destOrd="0" presId="urn:microsoft.com/office/officeart/2005/8/layout/hierarchy2"/>
    <dgm:cxn modelId="{44C366F2-BFA0-4E78-942E-E5BE0F4E59F2}" type="presParOf" srcId="{FCB5BB0F-AB46-46CA-A9D8-91FC174D339D}" destId="{76DF08D4-8D29-48F8-99DE-734E3288130B}" srcOrd="0" destOrd="0" presId="urn:microsoft.com/office/officeart/2005/8/layout/hierarchy2"/>
    <dgm:cxn modelId="{45078E37-0DE1-49A5-A631-053AF7E76F3B}" type="presParOf" srcId="{8BFD4401-1DC2-43AC-9E5E-55CC05BBDF21}" destId="{17F71849-777D-4CCB-A1B0-967981D5424E}" srcOrd="1" destOrd="0" presId="urn:microsoft.com/office/officeart/2005/8/layout/hierarchy2"/>
    <dgm:cxn modelId="{AF236E2B-2219-434A-9F25-665AB52AD35C}" type="presParOf" srcId="{17F71849-777D-4CCB-A1B0-967981D5424E}" destId="{04CE84BD-4035-49E0-872E-BA99EE562B3B}" srcOrd="0" destOrd="0" presId="urn:microsoft.com/office/officeart/2005/8/layout/hierarchy2"/>
    <dgm:cxn modelId="{8EE429E8-31CE-4A73-B519-0079081146E6}" type="presParOf" srcId="{17F71849-777D-4CCB-A1B0-967981D5424E}" destId="{18FDF3E4-2A80-4A32-BCCC-1CAD375966CF}" srcOrd="1" destOrd="0" presId="urn:microsoft.com/office/officeart/2005/8/layout/hierarchy2"/>
    <dgm:cxn modelId="{F75F93D2-3C72-4A65-9CE0-9A280A103F46}" type="presParOf" srcId="{8BFD4401-1DC2-43AC-9E5E-55CC05BBDF21}" destId="{A20AAB1E-5338-48AD-97DF-1F0FE5D6A4E3}" srcOrd="2" destOrd="0" presId="urn:microsoft.com/office/officeart/2005/8/layout/hierarchy2"/>
    <dgm:cxn modelId="{FD90E805-1A63-4627-9B40-07C2E3874B85}" type="presParOf" srcId="{A20AAB1E-5338-48AD-97DF-1F0FE5D6A4E3}" destId="{BD09BBC3-E9E0-446E-AB09-DC62E73497F3}" srcOrd="0" destOrd="0" presId="urn:microsoft.com/office/officeart/2005/8/layout/hierarchy2"/>
    <dgm:cxn modelId="{B6311C2C-4BD1-41E3-9310-E32511546B53}" type="presParOf" srcId="{8BFD4401-1DC2-43AC-9E5E-55CC05BBDF21}" destId="{B90326DF-FAF7-41BE-AFA1-DCFD272BACF9}" srcOrd="3" destOrd="0" presId="urn:microsoft.com/office/officeart/2005/8/layout/hierarchy2"/>
    <dgm:cxn modelId="{4124C804-5DC7-4C60-9793-E08A9C8A7D4D}" type="presParOf" srcId="{B90326DF-FAF7-41BE-AFA1-DCFD272BACF9}" destId="{216B47A5-14C0-43AA-9CC6-4064DF82E114}" srcOrd="0" destOrd="0" presId="urn:microsoft.com/office/officeart/2005/8/layout/hierarchy2"/>
    <dgm:cxn modelId="{7A32E672-37C5-4533-9988-55710275BA37}" type="presParOf" srcId="{B90326DF-FAF7-41BE-AFA1-DCFD272BACF9}" destId="{4A3D9A9A-B078-4A1E-94D7-CC10F1723FD9}" srcOrd="1" destOrd="0" presId="urn:microsoft.com/office/officeart/2005/8/layout/hierarchy2"/>
    <dgm:cxn modelId="{F03E960E-B013-483D-ABED-DFA9E20F109F}" type="presParOf" srcId="{4A3D9A9A-B078-4A1E-94D7-CC10F1723FD9}" destId="{2791567D-9AFE-4C3D-84E5-56156707BC70}" srcOrd="0" destOrd="0" presId="urn:microsoft.com/office/officeart/2005/8/layout/hierarchy2"/>
    <dgm:cxn modelId="{B800B9A5-D352-4427-A3F6-B9F04A7D00AF}" type="presParOf" srcId="{2791567D-9AFE-4C3D-84E5-56156707BC70}" destId="{C69F98F2-B883-425D-8608-6B3B047BCAB5}" srcOrd="0" destOrd="0" presId="urn:microsoft.com/office/officeart/2005/8/layout/hierarchy2"/>
    <dgm:cxn modelId="{989D25AA-DB9A-42AB-AA16-2C5808FAFDD8}" type="presParOf" srcId="{4A3D9A9A-B078-4A1E-94D7-CC10F1723FD9}" destId="{19C3AAC7-AF0A-4FBE-94E9-1A64C0F19E93}" srcOrd="1" destOrd="0" presId="urn:microsoft.com/office/officeart/2005/8/layout/hierarchy2"/>
    <dgm:cxn modelId="{D489221D-4117-42B8-A5BF-90D8E53BCB89}" type="presParOf" srcId="{19C3AAC7-AF0A-4FBE-94E9-1A64C0F19E93}" destId="{3DFE4ED9-B882-4053-A31F-5BE4BCA531B3}" srcOrd="0" destOrd="0" presId="urn:microsoft.com/office/officeart/2005/8/layout/hierarchy2"/>
    <dgm:cxn modelId="{0BD9148A-F50E-44D4-A8F4-3635BE479FF4}" type="presParOf" srcId="{19C3AAC7-AF0A-4FBE-94E9-1A64C0F19E93}" destId="{0659774B-F52C-4C94-A711-80B843EA3C28}" srcOrd="1" destOrd="0" presId="urn:microsoft.com/office/officeart/2005/8/layout/hierarchy2"/>
    <dgm:cxn modelId="{0F81FD97-8B1D-4BF6-B886-0D77C72D5432}" type="presParOf" srcId="{4A3D9A9A-B078-4A1E-94D7-CC10F1723FD9}" destId="{3A5FB2E8-1991-41B0-9043-B8019988BBB3}" srcOrd="2" destOrd="0" presId="urn:microsoft.com/office/officeart/2005/8/layout/hierarchy2"/>
    <dgm:cxn modelId="{2374B4C4-71D2-4F96-B081-B65C8104C0A8}" type="presParOf" srcId="{3A5FB2E8-1991-41B0-9043-B8019988BBB3}" destId="{E9228927-56C3-4AFA-939D-377F185AAEB3}" srcOrd="0" destOrd="0" presId="urn:microsoft.com/office/officeart/2005/8/layout/hierarchy2"/>
    <dgm:cxn modelId="{F910B876-5C01-4239-9698-88CEE15385AA}" type="presParOf" srcId="{4A3D9A9A-B078-4A1E-94D7-CC10F1723FD9}" destId="{EE347120-C3B3-49D7-9F0F-52F6EEA5CD97}" srcOrd="3" destOrd="0" presId="urn:microsoft.com/office/officeart/2005/8/layout/hierarchy2"/>
    <dgm:cxn modelId="{9A7A99B8-FB9D-4F8E-9A6D-50617A5663FB}" type="presParOf" srcId="{EE347120-C3B3-49D7-9F0F-52F6EEA5CD97}" destId="{2EFB2E9B-5A77-431E-87B2-AA790918FC1A}" srcOrd="0" destOrd="0" presId="urn:microsoft.com/office/officeart/2005/8/layout/hierarchy2"/>
    <dgm:cxn modelId="{C60BB946-3D68-4BD6-9E52-3A47D2A147E0}" type="presParOf" srcId="{EE347120-C3B3-49D7-9F0F-52F6EEA5CD97}" destId="{69F43ABA-AF9F-4E6F-AF52-2FE023EF3E38}" srcOrd="1" destOrd="0" presId="urn:microsoft.com/office/officeart/2005/8/layout/hierarchy2"/>
    <dgm:cxn modelId="{5B44249C-8BF3-473A-9453-FB8AAE5BEA54}" type="presParOf" srcId="{69F43ABA-AF9F-4E6F-AF52-2FE023EF3E38}" destId="{2AABE374-BA51-458B-9A09-91C225B79341}" srcOrd="0" destOrd="0" presId="urn:microsoft.com/office/officeart/2005/8/layout/hierarchy2"/>
    <dgm:cxn modelId="{4A260140-1BB6-42E0-B471-EAAEAD6838EA}" type="presParOf" srcId="{2AABE374-BA51-458B-9A09-91C225B79341}" destId="{A01F303E-CE60-4CB1-BE9A-430EE3A7C4E0}" srcOrd="0" destOrd="0" presId="urn:microsoft.com/office/officeart/2005/8/layout/hierarchy2"/>
    <dgm:cxn modelId="{9413774B-E7C8-46EC-85A8-E08F6FFAF5DD}" type="presParOf" srcId="{69F43ABA-AF9F-4E6F-AF52-2FE023EF3E38}" destId="{F7F558E3-4D63-41D9-A1ED-6F7A44DC16CB}" srcOrd="1" destOrd="0" presId="urn:microsoft.com/office/officeart/2005/8/layout/hierarchy2"/>
    <dgm:cxn modelId="{40AC3CA9-2124-48B2-92B4-9CA809B4B91F}" type="presParOf" srcId="{F7F558E3-4D63-41D9-A1ED-6F7A44DC16CB}" destId="{EE630D5C-7E6E-4D43-A042-5CCC2CE41E8D}" srcOrd="0" destOrd="0" presId="urn:microsoft.com/office/officeart/2005/8/layout/hierarchy2"/>
    <dgm:cxn modelId="{49B35B4F-6F4E-4C8C-B071-30E2CE828EE6}" type="presParOf" srcId="{F7F558E3-4D63-41D9-A1ED-6F7A44DC16CB}" destId="{57F37EFC-BBCA-4A18-99E5-0CA658041F48}" srcOrd="1" destOrd="0" presId="urn:microsoft.com/office/officeart/2005/8/layout/hierarchy2"/>
    <dgm:cxn modelId="{CEB59A86-AE2C-4A4E-8FEE-CEABEF0E5805}" type="presParOf" srcId="{69F43ABA-AF9F-4E6F-AF52-2FE023EF3E38}" destId="{36C4BBAE-FB4B-4613-AF16-33ABA74AC94B}" srcOrd="2" destOrd="0" presId="urn:microsoft.com/office/officeart/2005/8/layout/hierarchy2"/>
    <dgm:cxn modelId="{8E30EE96-5FC3-4EBA-B252-530D31DC992C}" type="presParOf" srcId="{36C4BBAE-FB4B-4613-AF16-33ABA74AC94B}" destId="{478C7A41-EA88-4D7A-B34D-2B400E916405}" srcOrd="0" destOrd="0" presId="urn:microsoft.com/office/officeart/2005/8/layout/hierarchy2"/>
    <dgm:cxn modelId="{4C2C3A97-DB8B-4C85-9294-C9D2C2C35438}" type="presParOf" srcId="{69F43ABA-AF9F-4E6F-AF52-2FE023EF3E38}" destId="{D445CF36-D0EB-44CD-BB31-F4CF7C30CF7B}" srcOrd="3" destOrd="0" presId="urn:microsoft.com/office/officeart/2005/8/layout/hierarchy2"/>
    <dgm:cxn modelId="{3C2F0B95-88C2-4335-81A5-458B29171A55}" type="presParOf" srcId="{D445CF36-D0EB-44CD-BB31-F4CF7C30CF7B}" destId="{3957B722-9684-469B-9BEB-DCE98CA168FE}" srcOrd="0" destOrd="0" presId="urn:microsoft.com/office/officeart/2005/8/layout/hierarchy2"/>
    <dgm:cxn modelId="{C87FA94A-2E68-4F1F-A462-8741468534D7}" type="presParOf" srcId="{D445CF36-D0EB-44CD-BB31-F4CF7C30CF7B}" destId="{ABFDCFCF-00BE-46DE-BBE8-19E67A3EDE55}" srcOrd="1" destOrd="0" presId="urn:microsoft.com/office/officeart/2005/8/layout/hierarchy2"/>
    <dgm:cxn modelId="{4A8E3A85-16B4-402F-9FF5-E275F600697E}" type="presParOf" srcId="{69F43ABA-AF9F-4E6F-AF52-2FE023EF3E38}" destId="{D91C0437-4573-4425-ADA2-58532188E991}" srcOrd="4" destOrd="0" presId="urn:microsoft.com/office/officeart/2005/8/layout/hierarchy2"/>
    <dgm:cxn modelId="{1D870CB9-3E1E-4DF7-BBD0-264731E8B313}" type="presParOf" srcId="{D91C0437-4573-4425-ADA2-58532188E991}" destId="{EE4AE7A8-AC82-4299-9FAC-AE5E9F381441}" srcOrd="0" destOrd="0" presId="urn:microsoft.com/office/officeart/2005/8/layout/hierarchy2"/>
    <dgm:cxn modelId="{E05C5D27-7710-4A9F-845A-3E46C9867056}" type="presParOf" srcId="{69F43ABA-AF9F-4E6F-AF52-2FE023EF3E38}" destId="{759CEE8F-FE18-4F80-828B-A5C925843A43}" srcOrd="5" destOrd="0" presId="urn:microsoft.com/office/officeart/2005/8/layout/hierarchy2"/>
    <dgm:cxn modelId="{6284383D-1619-4779-B5D2-A62F83B7EA55}" type="presParOf" srcId="{759CEE8F-FE18-4F80-828B-A5C925843A43}" destId="{EDA6458A-8D2A-4B83-AEF2-D584D2C895DB}" srcOrd="0" destOrd="0" presId="urn:microsoft.com/office/officeart/2005/8/layout/hierarchy2"/>
    <dgm:cxn modelId="{FB5AAA36-A778-4FDF-A830-F1B7A2AC4D81}" type="presParOf" srcId="{759CEE8F-FE18-4F80-828B-A5C925843A43}" destId="{9D118532-D583-4C5A-902F-E8C85B195237}" srcOrd="1" destOrd="0" presId="urn:microsoft.com/office/officeart/2005/8/layout/hierarchy2"/>
    <dgm:cxn modelId="{0D79227B-2EA6-4B5A-B0A1-538FEE1DE27C}" type="presParOf" srcId="{69F43ABA-AF9F-4E6F-AF52-2FE023EF3E38}" destId="{5B5DEE2D-E4E7-4659-B936-3E509A661E4E}" srcOrd="6" destOrd="0" presId="urn:microsoft.com/office/officeart/2005/8/layout/hierarchy2"/>
    <dgm:cxn modelId="{CD825D3C-2A48-41C1-AFA2-8A26F012CE7A}" type="presParOf" srcId="{5B5DEE2D-E4E7-4659-B936-3E509A661E4E}" destId="{3EE0A37A-CB08-4EFC-9C9C-EC3C13E1CE0F}" srcOrd="0" destOrd="0" presId="urn:microsoft.com/office/officeart/2005/8/layout/hierarchy2"/>
    <dgm:cxn modelId="{DD5EF0D3-99EF-44EF-879D-5E79DA51B01C}" type="presParOf" srcId="{69F43ABA-AF9F-4E6F-AF52-2FE023EF3E38}" destId="{477734E4-C2E1-44CA-9BC7-93A1F70077F5}" srcOrd="7" destOrd="0" presId="urn:microsoft.com/office/officeart/2005/8/layout/hierarchy2"/>
    <dgm:cxn modelId="{C88CE326-FE61-4E40-88B7-B0ECF4C3998D}" type="presParOf" srcId="{477734E4-C2E1-44CA-9BC7-93A1F70077F5}" destId="{388F0601-4502-4CF9-92CC-D1178CB44092}" srcOrd="0" destOrd="0" presId="urn:microsoft.com/office/officeart/2005/8/layout/hierarchy2"/>
    <dgm:cxn modelId="{388081A6-132F-4D16-B48B-D1EAE4F882F8}" type="presParOf" srcId="{477734E4-C2E1-44CA-9BC7-93A1F70077F5}" destId="{AD4B72D5-A648-4550-87BD-56AA2BCA586C}" srcOrd="1" destOrd="0" presId="urn:microsoft.com/office/officeart/2005/8/layout/hierarchy2"/>
    <dgm:cxn modelId="{792E1921-2FC2-4509-AC57-250BD9C8A02D}" type="presParOf" srcId="{69F43ABA-AF9F-4E6F-AF52-2FE023EF3E38}" destId="{C84A8566-9E99-46F5-8762-EB34FF0EE2B7}" srcOrd="8" destOrd="0" presId="urn:microsoft.com/office/officeart/2005/8/layout/hierarchy2"/>
    <dgm:cxn modelId="{7FAD069E-AF50-472F-B0F9-0A3B96B22C18}" type="presParOf" srcId="{C84A8566-9E99-46F5-8762-EB34FF0EE2B7}" destId="{1C311911-9099-43C2-862F-962D445A5689}" srcOrd="0" destOrd="0" presId="urn:microsoft.com/office/officeart/2005/8/layout/hierarchy2"/>
    <dgm:cxn modelId="{B91B4214-F4E2-4C99-A60E-D3031223E9BD}" type="presParOf" srcId="{69F43ABA-AF9F-4E6F-AF52-2FE023EF3E38}" destId="{6358B185-8445-4450-A9F0-4B753A11B4E5}" srcOrd="9" destOrd="0" presId="urn:microsoft.com/office/officeart/2005/8/layout/hierarchy2"/>
    <dgm:cxn modelId="{B4183E26-8218-49E5-9E59-DCF6779AD239}" type="presParOf" srcId="{6358B185-8445-4450-A9F0-4B753A11B4E5}" destId="{E00C4054-38DE-4BA2-8904-9316574447DD}" srcOrd="0" destOrd="0" presId="urn:microsoft.com/office/officeart/2005/8/layout/hierarchy2"/>
    <dgm:cxn modelId="{130B7CB2-EC5E-4AA2-B92D-78AE0B06D186}" type="presParOf" srcId="{6358B185-8445-4450-A9F0-4B753A11B4E5}" destId="{B816405E-B215-4302-85C3-3B89B0A07752}" srcOrd="1" destOrd="0" presId="urn:microsoft.com/office/officeart/2005/8/layout/hierarchy2"/>
    <dgm:cxn modelId="{163573CD-B3F6-48F5-9829-297A473B9E9B}" type="presParOf" srcId="{4A3D9A9A-B078-4A1E-94D7-CC10F1723FD9}" destId="{245F6399-985A-499C-8A3B-514D31F0D864}" srcOrd="4" destOrd="0" presId="urn:microsoft.com/office/officeart/2005/8/layout/hierarchy2"/>
    <dgm:cxn modelId="{F709BF36-2A85-4834-B6AF-7A40AE280C8C}" type="presParOf" srcId="{245F6399-985A-499C-8A3B-514D31F0D864}" destId="{A4998C33-1C50-4E91-A3C5-F52AF70C55B8}" srcOrd="0" destOrd="0" presId="urn:microsoft.com/office/officeart/2005/8/layout/hierarchy2"/>
    <dgm:cxn modelId="{7C7CDAF6-C8E5-4C1C-8E14-77FB4FCCB5F8}" type="presParOf" srcId="{4A3D9A9A-B078-4A1E-94D7-CC10F1723FD9}" destId="{4FE23E5D-2E6E-493C-AC20-44525D4FD7EA}" srcOrd="5" destOrd="0" presId="urn:microsoft.com/office/officeart/2005/8/layout/hierarchy2"/>
    <dgm:cxn modelId="{2D04B3CC-600A-475B-AAE7-DDD2DD87367E}" type="presParOf" srcId="{4FE23E5D-2E6E-493C-AC20-44525D4FD7EA}" destId="{A4F9A8CA-D28C-4F08-9422-A7BE8C386E67}" srcOrd="0" destOrd="0" presId="urn:microsoft.com/office/officeart/2005/8/layout/hierarchy2"/>
    <dgm:cxn modelId="{7E81A4BC-C49F-40B9-AC5C-60565B485134}" type="presParOf" srcId="{4FE23E5D-2E6E-493C-AC20-44525D4FD7EA}" destId="{301EA068-1D27-4F74-A9F5-818040441A56}" srcOrd="1" destOrd="0" presId="urn:microsoft.com/office/officeart/2005/8/layout/hierarchy2"/>
    <dgm:cxn modelId="{808F0F48-ECC7-47F2-B169-B9165786C225}" type="presParOf" srcId="{4A3D9A9A-B078-4A1E-94D7-CC10F1723FD9}" destId="{5587373A-88A1-4149-A56D-485BD6B27F8A}" srcOrd="6" destOrd="0" presId="urn:microsoft.com/office/officeart/2005/8/layout/hierarchy2"/>
    <dgm:cxn modelId="{279F4E38-CF99-4A47-B6E3-A61EBA8739AE}" type="presParOf" srcId="{5587373A-88A1-4149-A56D-485BD6B27F8A}" destId="{314BE049-AE53-4F93-B016-9288C4E85E03}" srcOrd="0" destOrd="0" presId="urn:microsoft.com/office/officeart/2005/8/layout/hierarchy2"/>
    <dgm:cxn modelId="{4F3285CE-0168-415E-9FDF-38346B3547FE}" type="presParOf" srcId="{4A3D9A9A-B078-4A1E-94D7-CC10F1723FD9}" destId="{0AC56902-7ADB-4D89-95E1-34C9891A47DC}" srcOrd="7" destOrd="0" presId="urn:microsoft.com/office/officeart/2005/8/layout/hierarchy2"/>
    <dgm:cxn modelId="{D0943371-F587-423E-8ED1-B85CA57DCB88}" type="presParOf" srcId="{0AC56902-7ADB-4D89-95E1-34C9891A47DC}" destId="{0BF75428-FA35-453A-BC92-CC67C36A5CA6}" srcOrd="0" destOrd="0" presId="urn:microsoft.com/office/officeart/2005/8/layout/hierarchy2"/>
    <dgm:cxn modelId="{44443F91-BF09-4113-92DF-962E3F80008E}" type="presParOf" srcId="{0AC56902-7ADB-4D89-95E1-34C9891A47DC}" destId="{6B52320B-DC69-430A-B77C-F4F2ADB963C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اسم المفعول</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dgm:spPr/>
      <dgm:t>
        <a:bodyPr/>
        <a:lstStyle/>
        <a:p>
          <a:pPr rtl="1"/>
          <a:r>
            <a:rPr lang="fa-IR" b="1" dirty="0" smtClean="0">
              <a:solidFill>
                <a:srgbClr val="FFFF00"/>
              </a:solidFill>
              <a:cs typeface="2  Badr" pitchFamily="2" charset="-78"/>
            </a:rPr>
            <a:t>تعريف:</a:t>
          </a:r>
          <a:r>
            <a:rPr lang="fa-IR" b="1" dirty="0" smtClean="0">
              <a:solidFill>
                <a:schemeClr val="bg1"/>
              </a:solidFill>
              <a:cs typeface="2  Badr" pitchFamily="2" charset="-78"/>
            </a:rPr>
            <a:t> ما دلَّ علي حدث و مفعوله </a:t>
          </a:r>
          <a:endParaRPr lang="fa-IR"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54709F10-5C35-41D5-B665-D68E0EC74F8E}">
      <dgm:prSet/>
      <dgm:spPr/>
      <dgm:t>
        <a:bodyPr/>
        <a:lstStyle/>
        <a:p>
          <a:pPr rtl="1"/>
          <a:r>
            <a:rPr lang="fa-IR" b="1" dirty="0" smtClean="0">
              <a:solidFill>
                <a:schemeClr val="bg1"/>
              </a:solidFill>
              <a:cs typeface="2  Badr" pitchFamily="2" charset="-78"/>
            </a:rPr>
            <a:t>هو في العمل و الشرط كأخيه</a:t>
          </a:r>
          <a:endParaRPr lang="fa-IR" b="1" dirty="0">
            <a:solidFill>
              <a:schemeClr val="bg1"/>
            </a:solidFill>
            <a:cs typeface="2  Badr" pitchFamily="2" charset="-78"/>
          </a:endParaRPr>
        </a:p>
      </dgm:t>
    </dgm:pt>
    <dgm:pt modelId="{73DAE5A8-A694-4C0F-9F3C-A4173CC88CD2}" type="parTrans" cxnId="{4A45B8CD-B552-47A0-B18D-9293131A2927}">
      <dgm:prSet/>
      <dgm:spPr/>
      <dgm:t>
        <a:bodyPr/>
        <a:lstStyle/>
        <a:p>
          <a:pPr rtl="1"/>
          <a:endParaRPr lang="fa-IR"/>
        </a:p>
      </dgm:t>
    </dgm:pt>
    <dgm:pt modelId="{792D1BCB-0DFE-45EA-A434-91AB4FFE6FF2}" type="sibTrans" cxnId="{4A45B8CD-B552-47A0-B18D-9293131A292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9433" custScaleY="48606"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2"/>
      <dgm:spPr/>
      <dgm:t>
        <a:bodyPr/>
        <a:lstStyle/>
        <a:p>
          <a:pPr rtl="1"/>
          <a:endParaRPr lang="fa-IR"/>
        </a:p>
      </dgm:t>
    </dgm:pt>
    <dgm:pt modelId="{0409118A-303E-4FA1-A205-66081DFF0399}" type="pres">
      <dgm:prSet presAssocID="{4DFE78DD-7240-4378-89E9-B6D98D0D627F}" presName="connTx" presStyleLbl="parChTrans1D2" presStyleIdx="0" presStyleCnt="2"/>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2" custScaleX="113947" custScaleY="43368" custLinFactNeighborX="21480" custLinFactNeighborY="-12457">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103EDAE5-0CFE-4ACF-9118-351D3D3291E5}" type="pres">
      <dgm:prSet presAssocID="{73DAE5A8-A694-4C0F-9F3C-A4173CC88CD2}" presName="conn2-1" presStyleLbl="parChTrans1D2" presStyleIdx="1" presStyleCnt="2"/>
      <dgm:spPr/>
      <dgm:t>
        <a:bodyPr/>
        <a:lstStyle/>
        <a:p>
          <a:pPr rtl="1"/>
          <a:endParaRPr lang="fa-IR"/>
        </a:p>
      </dgm:t>
    </dgm:pt>
    <dgm:pt modelId="{6A211945-83DF-47A0-B28D-35F08016F042}" type="pres">
      <dgm:prSet presAssocID="{73DAE5A8-A694-4C0F-9F3C-A4173CC88CD2}" presName="connTx" presStyleLbl="parChTrans1D2" presStyleIdx="1" presStyleCnt="2"/>
      <dgm:spPr/>
      <dgm:t>
        <a:bodyPr/>
        <a:lstStyle/>
        <a:p>
          <a:pPr rtl="1"/>
          <a:endParaRPr lang="fa-IR"/>
        </a:p>
      </dgm:t>
    </dgm:pt>
    <dgm:pt modelId="{7DF6353E-DDBE-4104-A8D2-3FB2B896B287}" type="pres">
      <dgm:prSet presAssocID="{54709F10-5C35-41D5-B665-D68E0EC74F8E}" presName="root2" presStyleCnt="0"/>
      <dgm:spPr/>
    </dgm:pt>
    <dgm:pt modelId="{8AAFB17D-250C-4BB8-ADF1-9243BE53C885}" type="pres">
      <dgm:prSet presAssocID="{54709F10-5C35-41D5-B665-D68E0EC74F8E}" presName="LevelTwoTextNode" presStyleLbl="node2" presStyleIdx="1" presStyleCnt="2" custScaleX="113947" custScaleY="43368" custLinFactNeighborX="21480" custLinFactNeighborY="-12457">
        <dgm:presLayoutVars>
          <dgm:chPref val="3"/>
        </dgm:presLayoutVars>
      </dgm:prSet>
      <dgm:spPr/>
      <dgm:t>
        <a:bodyPr/>
        <a:lstStyle/>
        <a:p>
          <a:pPr rtl="1"/>
          <a:endParaRPr lang="fa-IR"/>
        </a:p>
      </dgm:t>
    </dgm:pt>
    <dgm:pt modelId="{0D7E8495-AA9A-4D94-B32B-DEE231F524FF}" type="pres">
      <dgm:prSet presAssocID="{54709F10-5C35-41D5-B665-D68E0EC74F8E}" presName="level3hierChild" presStyleCnt="0"/>
      <dgm:spPr/>
    </dgm:pt>
  </dgm:ptLst>
  <dgm:cxnLst>
    <dgm:cxn modelId="{BB4FFDE1-AEDD-4C8C-A891-799F33548A31}" type="presOf" srcId="{A6857C4F-7549-464E-8C92-525552E6407E}" destId="{747DA8C4-60CA-4D90-9DA1-32ACEB79B5D1}" srcOrd="0" destOrd="0" presId="urn:microsoft.com/office/officeart/2005/8/layout/hierarchy2"/>
    <dgm:cxn modelId="{D57C5DDD-DB6A-4FFD-A236-93C149B22CF6}" type="presOf" srcId="{4DFE78DD-7240-4378-89E9-B6D98D0D627F}" destId="{1D8E4AD2-96F3-476E-B7A5-45FF224ED7B2}" srcOrd="0" destOrd="0" presId="urn:microsoft.com/office/officeart/2005/8/layout/hierarchy2"/>
    <dgm:cxn modelId="{817832C5-C05A-4DD4-A88F-DBB611B82BBA}" type="presOf" srcId="{54709F10-5C35-41D5-B665-D68E0EC74F8E}" destId="{8AAFB17D-250C-4BB8-ADF1-9243BE53C885}" srcOrd="0" destOrd="0" presId="urn:microsoft.com/office/officeart/2005/8/layout/hierarchy2"/>
    <dgm:cxn modelId="{4883F2BC-3E73-4C2D-B3B6-ADD8BE7F9146}" type="presOf" srcId="{697E0E4C-BBD0-40C4-84DB-4F0337C99C4A}" destId="{205DCCDC-A1F7-41E7-A734-3394A67522FA}" srcOrd="0" destOrd="0" presId="urn:microsoft.com/office/officeart/2005/8/layout/hierarchy2"/>
    <dgm:cxn modelId="{A342A62B-C039-415F-8F94-034C41060E15}" type="presOf" srcId="{73DAE5A8-A694-4C0F-9F3C-A4173CC88CD2}" destId="{6A211945-83DF-47A0-B28D-35F08016F042}" srcOrd="1" destOrd="0" presId="urn:microsoft.com/office/officeart/2005/8/layout/hierarchy2"/>
    <dgm:cxn modelId="{4FC329A9-5BCB-4DA5-8E63-EF590911A67F}" type="presOf" srcId="{A4E9B194-557E-47C4-B7CD-5831AAB93F73}" destId="{084303BB-04EA-4DB7-844B-C9BAE80F04E5}" srcOrd="0" destOrd="0" presId="urn:microsoft.com/office/officeart/2005/8/layout/hierarchy2"/>
    <dgm:cxn modelId="{82AC8340-8F9D-44F8-8F20-78D3CF3A7356}" type="presOf" srcId="{4DFE78DD-7240-4378-89E9-B6D98D0D627F}" destId="{0409118A-303E-4FA1-A205-66081DFF0399}" srcOrd="1" destOrd="0" presId="urn:microsoft.com/office/officeart/2005/8/layout/hierarchy2"/>
    <dgm:cxn modelId="{4A45B8CD-B552-47A0-B18D-9293131A2927}" srcId="{A4E9B194-557E-47C4-B7CD-5831AAB93F73}" destId="{54709F10-5C35-41D5-B665-D68E0EC74F8E}" srcOrd="1" destOrd="0" parTransId="{73DAE5A8-A694-4C0F-9F3C-A4173CC88CD2}" sibTransId="{792D1BCB-0DFE-45EA-A434-91AB4FFE6FF2}"/>
    <dgm:cxn modelId="{FB130F57-6A15-488F-AB14-CA3404963FA1}" type="presOf" srcId="{73DAE5A8-A694-4C0F-9F3C-A4173CC88CD2}" destId="{103EDAE5-0CFE-4ACF-9118-351D3D3291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23E0583-2D1B-4671-9D52-C39F1D644EED}" srcId="{A4E9B194-557E-47C4-B7CD-5831AAB93F73}" destId="{697E0E4C-BBD0-40C4-84DB-4F0337C99C4A}" srcOrd="0" destOrd="0" parTransId="{4DFE78DD-7240-4378-89E9-B6D98D0D627F}" sibTransId="{09283C16-AAF7-4570-9074-98CC2242E7B2}"/>
    <dgm:cxn modelId="{60F05FA5-281A-4CB8-B785-76A066244FC9}" type="presParOf" srcId="{747DA8C4-60CA-4D90-9DA1-32ACEB79B5D1}" destId="{93FA7E5F-A43F-422F-8108-17AC554D357D}" srcOrd="0" destOrd="0" presId="urn:microsoft.com/office/officeart/2005/8/layout/hierarchy2"/>
    <dgm:cxn modelId="{75A4BBB7-9CCB-421B-86FC-4BD1881A01A6}" type="presParOf" srcId="{93FA7E5F-A43F-422F-8108-17AC554D357D}" destId="{084303BB-04EA-4DB7-844B-C9BAE80F04E5}" srcOrd="0" destOrd="0" presId="urn:microsoft.com/office/officeart/2005/8/layout/hierarchy2"/>
    <dgm:cxn modelId="{4F9DACD7-4457-4B07-843D-1137F044A69F}" type="presParOf" srcId="{93FA7E5F-A43F-422F-8108-17AC554D357D}" destId="{8BFD4401-1DC2-43AC-9E5E-55CC05BBDF21}" srcOrd="1" destOrd="0" presId="urn:microsoft.com/office/officeart/2005/8/layout/hierarchy2"/>
    <dgm:cxn modelId="{9D84EA34-0267-4BB8-9621-032CD8E7F251}" type="presParOf" srcId="{8BFD4401-1DC2-43AC-9E5E-55CC05BBDF21}" destId="{1D8E4AD2-96F3-476E-B7A5-45FF224ED7B2}" srcOrd="0" destOrd="0" presId="urn:microsoft.com/office/officeart/2005/8/layout/hierarchy2"/>
    <dgm:cxn modelId="{970B7BE9-FCE3-4DAB-91DF-DB4C3BDDA192}" type="presParOf" srcId="{1D8E4AD2-96F3-476E-B7A5-45FF224ED7B2}" destId="{0409118A-303E-4FA1-A205-66081DFF0399}" srcOrd="0" destOrd="0" presId="urn:microsoft.com/office/officeart/2005/8/layout/hierarchy2"/>
    <dgm:cxn modelId="{147835B8-8D92-4C7C-80C9-682BA8E261ED}" type="presParOf" srcId="{8BFD4401-1DC2-43AC-9E5E-55CC05BBDF21}" destId="{52F84FB6-E8A4-4BA1-8992-4AA2F280AEAD}" srcOrd="1" destOrd="0" presId="urn:microsoft.com/office/officeart/2005/8/layout/hierarchy2"/>
    <dgm:cxn modelId="{9BBEE479-215E-4959-BB07-6A3FA0D55F36}" type="presParOf" srcId="{52F84FB6-E8A4-4BA1-8992-4AA2F280AEAD}" destId="{205DCCDC-A1F7-41E7-A734-3394A67522FA}" srcOrd="0" destOrd="0" presId="urn:microsoft.com/office/officeart/2005/8/layout/hierarchy2"/>
    <dgm:cxn modelId="{659025DA-727E-4E57-BFBB-3664DD67F29E}" type="presParOf" srcId="{52F84FB6-E8A4-4BA1-8992-4AA2F280AEAD}" destId="{CD0E152A-4AB7-435B-B50F-D6FA84F44751}" srcOrd="1" destOrd="0" presId="urn:microsoft.com/office/officeart/2005/8/layout/hierarchy2"/>
    <dgm:cxn modelId="{62CAD88D-B28C-4B34-AF92-D5259CD4E88E}" type="presParOf" srcId="{8BFD4401-1DC2-43AC-9E5E-55CC05BBDF21}" destId="{103EDAE5-0CFE-4ACF-9118-351D3D3291E5}" srcOrd="2" destOrd="0" presId="urn:microsoft.com/office/officeart/2005/8/layout/hierarchy2"/>
    <dgm:cxn modelId="{6A86E138-6E99-4D9F-9E04-B56574E9239F}" type="presParOf" srcId="{103EDAE5-0CFE-4ACF-9118-351D3D3291E5}" destId="{6A211945-83DF-47A0-B28D-35F08016F042}" srcOrd="0" destOrd="0" presId="urn:microsoft.com/office/officeart/2005/8/layout/hierarchy2"/>
    <dgm:cxn modelId="{DC952A77-F615-45D6-8BD1-AB1C5AD4D319}" type="presParOf" srcId="{8BFD4401-1DC2-43AC-9E5E-55CC05BBDF21}" destId="{7DF6353E-DDBE-4104-A8D2-3FB2B896B287}" srcOrd="3" destOrd="0" presId="urn:microsoft.com/office/officeart/2005/8/layout/hierarchy2"/>
    <dgm:cxn modelId="{DD661223-CD4B-4584-A5E1-E5144AA6A23F}" type="presParOf" srcId="{7DF6353E-DDBE-4104-A8D2-3FB2B896B287}" destId="{8AAFB17D-250C-4BB8-ADF1-9243BE53C885}" srcOrd="0" destOrd="0" presId="urn:microsoft.com/office/officeart/2005/8/layout/hierarchy2"/>
    <dgm:cxn modelId="{F053EA9B-9A31-4E88-9F64-0A77FAF10142}" type="presParOf" srcId="{7DF6353E-DDBE-4104-A8D2-3FB2B896B287}" destId="{0D7E8495-AA9A-4D94-B32B-DEE231F524F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الصفة المشبهة</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1800" b="1" dirty="0" smtClean="0">
              <a:solidFill>
                <a:srgbClr val="FFFF00"/>
              </a:solidFill>
              <a:cs typeface="2  Badr" pitchFamily="2" charset="-78"/>
            </a:rPr>
            <a:t>تعريف:</a:t>
          </a:r>
          <a:r>
            <a:rPr lang="fa-IR" sz="1800" b="1" dirty="0" smtClean="0">
              <a:solidFill>
                <a:schemeClr val="bg1"/>
              </a:solidFill>
              <a:cs typeface="2  Badr" pitchFamily="2" charset="-78"/>
            </a:rPr>
            <a:t> هي ما دلَّ علي حدثٍ و فاعله علي معني الثبوت</a:t>
          </a:r>
          <a:endParaRPr lang="fa-IR" sz="18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54709F10-5C35-41D5-B665-D68E0EC74F8E}">
      <dgm:prSet custT="1"/>
      <dgm:spPr/>
      <dgm:t>
        <a:bodyPr/>
        <a:lstStyle/>
        <a:p>
          <a:pPr rtl="1"/>
          <a:r>
            <a:rPr lang="fa-IR" sz="2400" b="1" dirty="0" smtClean="0">
              <a:solidFill>
                <a:schemeClr val="bg1"/>
              </a:solidFill>
              <a:cs typeface="2  Badr" pitchFamily="2" charset="-78"/>
            </a:rPr>
            <a:t>تفترق عن اسم الفاعل:</a:t>
          </a:r>
          <a:endParaRPr lang="fa-IR" sz="2400" b="1" dirty="0">
            <a:solidFill>
              <a:schemeClr val="bg1"/>
            </a:solidFill>
            <a:cs typeface="2  Badr" pitchFamily="2" charset="-78"/>
          </a:endParaRPr>
        </a:p>
      </dgm:t>
    </dgm:pt>
    <dgm:pt modelId="{73DAE5A8-A694-4C0F-9F3C-A4173CC88CD2}" type="parTrans" cxnId="{4A45B8CD-B552-47A0-B18D-9293131A2927}">
      <dgm:prSet/>
      <dgm:spPr/>
      <dgm:t>
        <a:bodyPr/>
        <a:lstStyle/>
        <a:p>
          <a:pPr rtl="1"/>
          <a:endParaRPr lang="fa-IR"/>
        </a:p>
      </dgm:t>
    </dgm:pt>
    <dgm:pt modelId="{792D1BCB-0DFE-45EA-A434-91AB4FFE6FF2}" type="sibTrans" cxnId="{4A45B8CD-B552-47A0-B18D-9293131A2927}">
      <dgm:prSet/>
      <dgm:spPr/>
      <dgm:t>
        <a:bodyPr/>
        <a:lstStyle/>
        <a:p>
          <a:pPr rtl="1"/>
          <a:endParaRPr lang="fa-IR"/>
        </a:p>
      </dgm:t>
    </dgm:pt>
    <dgm:pt modelId="{520E7268-EE65-47AD-BCE5-7FFE5E564E0F}">
      <dgm:prSet custT="1"/>
      <dgm:spPr/>
      <dgm:t>
        <a:bodyPr/>
        <a:lstStyle/>
        <a:p>
          <a:pPr rtl="1"/>
          <a:r>
            <a:rPr lang="fa-IR" sz="1600" b="1" dirty="0" smtClean="0">
              <a:cs typeface="2  Badr" pitchFamily="2" charset="-78"/>
            </a:rPr>
            <a:t> </a:t>
          </a:r>
          <a:r>
            <a:rPr lang="fa-IR" sz="1600" b="1" dirty="0" smtClean="0">
              <a:solidFill>
                <a:schemeClr val="bg1"/>
              </a:solidFill>
              <a:cs typeface="2  Badr" pitchFamily="2" charset="-78"/>
            </a:rPr>
            <a:t>بصوغها عن اللازم دون المتعدي</a:t>
          </a:r>
          <a:endParaRPr lang="fa-IR" sz="1600" b="1" dirty="0">
            <a:cs typeface="2  Badr" pitchFamily="2" charset="-78"/>
          </a:endParaRPr>
        </a:p>
      </dgm:t>
    </dgm:pt>
    <dgm:pt modelId="{A906B561-B61E-4E76-B451-34A880A7B77C}" type="parTrans" cxnId="{28E75254-503E-4A14-8E71-558526CBDC00}">
      <dgm:prSet/>
      <dgm:spPr/>
      <dgm:t>
        <a:bodyPr/>
        <a:lstStyle/>
        <a:p>
          <a:pPr rtl="1"/>
          <a:endParaRPr lang="fa-IR"/>
        </a:p>
      </dgm:t>
    </dgm:pt>
    <dgm:pt modelId="{AA680E96-3BFD-4DF0-B55C-76A817BEC45B}" type="sibTrans" cxnId="{28E75254-503E-4A14-8E71-558526CBDC00}">
      <dgm:prSet/>
      <dgm:spPr/>
      <dgm:t>
        <a:bodyPr/>
        <a:lstStyle/>
        <a:p>
          <a:pPr rtl="1"/>
          <a:endParaRPr lang="fa-IR"/>
        </a:p>
      </dgm:t>
    </dgm:pt>
    <dgm:pt modelId="{098254C7-1A67-45F9-BCAD-FCAF552D16FF}">
      <dgm:prSet custT="1"/>
      <dgm:spPr/>
      <dgm:t>
        <a:bodyPr/>
        <a:lstStyle/>
        <a:p>
          <a:pPr rtl="1"/>
          <a:r>
            <a:rPr lang="fa-IR" sz="2000" b="1" dirty="0" smtClean="0">
              <a:cs typeface="2  Badr" pitchFamily="2" charset="-78"/>
            </a:rPr>
            <a:t>بعدم جواز كونها صلة لال</a:t>
          </a:r>
          <a:endParaRPr lang="fa-IR" sz="2000" b="1" dirty="0">
            <a:cs typeface="2  Badr" pitchFamily="2" charset="-78"/>
          </a:endParaRPr>
        </a:p>
      </dgm:t>
    </dgm:pt>
    <dgm:pt modelId="{797138A4-9F7A-4B55-A8E7-B34DB970DA4A}" type="parTrans" cxnId="{DCC07718-BCFA-44BD-BD50-884314843044}">
      <dgm:prSet/>
      <dgm:spPr/>
      <dgm:t>
        <a:bodyPr/>
        <a:lstStyle/>
        <a:p>
          <a:pPr rtl="1"/>
          <a:endParaRPr lang="fa-IR"/>
        </a:p>
      </dgm:t>
    </dgm:pt>
    <dgm:pt modelId="{E34E971D-25E9-49B5-85EB-E7E4424C5F66}" type="sibTrans" cxnId="{DCC07718-BCFA-44BD-BD50-884314843044}">
      <dgm:prSet/>
      <dgm:spPr/>
      <dgm:t>
        <a:bodyPr/>
        <a:lstStyle/>
        <a:p>
          <a:pPr rtl="1"/>
          <a:endParaRPr lang="fa-IR"/>
        </a:p>
      </dgm:t>
    </dgm:pt>
    <dgm:pt modelId="{5CEABF7C-18FA-4625-BE59-94BD36125389}">
      <dgm:prSet custT="1"/>
      <dgm:spPr/>
      <dgm:t>
        <a:bodyPr/>
        <a:lstStyle/>
        <a:p>
          <a:pPr rtl="1"/>
          <a:r>
            <a:rPr lang="fa-IR" sz="2000" b="1" dirty="0" smtClean="0">
              <a:cs typeface="2  Badr" pitchFamily="2" charset="-78"/>
            </a:rPr>
            <a:t>بعملها من غير شرط زمان</a:t>
          </a:r>
          <a:endParaRPr lang="fa-IR" sz="2000" b="1" dirty="0">
            <a:cs typeface="2  Badr" pitchFamily="2" charset="-78"/>
          </a:endParaRPr>
        </a:p>
      </dgm:t>
    </dgm:pt>
    <dgm:pt modelId="{7A1F6940-59A3-4745-84B8-21CEF798C780}" type="parTrans" cxnId="{7803B2C2-6E9C-41D9-8A78-BAC8A7E8A609}">
      <dgm:prSet/>
      <dgm:spPr/>
      <dgm:t>
        <a:bodyPr/>
        <a:lstStyle/>
        <a:p>
          <a:pPr rtl="1"/>
          <a:endParaRPr lang="fa-IR"/>
        </a:p>
      </dgm:t>
    </dgm:pt>
    <dgm:pt modelId="{E3D4F421-FB9B-467E-8E3A-9AA0442195E0}" type="sibTrans" cxnId="{7803B2C2-6E9C-41D9-8A78-BAC8A7E8A609}">
      <dgm:prSet/>
      <dgm:spPr/>
      <dgm:t>
        <a:bodyPr/>
        <a:lstStyle/>
        <a:p>
          <a:pPr rtl="1"/>
          <a:endParaRPr lang="fa-IR"/>
        </a:p>
      </dgm:t>
    </dgm:pt>
    <dgm:pt modelId="{71A32CC5-72F8-4861-B152-326A32844FBB}">
      <dgm:prSet custT="1"/>
      <dgm:spPr/>
      <dgm:t>
        <a:bodyPr/>
        <a:lstStyle/>
        <a:p>
          <a:pPr rtl="1"/>
          <a:r>
            <a:rPr lang="fa-IR" sz="2000" b="1" dirty="0" smtClean="0">
              <a:cs typeface="2  Badr" pitchFamily="2" charset="-78"/>
            </a:rPr>
            <a:t>بمخافة فعلها في العمل</a:t>
          </a:r>
          <a:endParaRPr lang="fa-IR" sz="2000" b="1" dirty="0">
            <a:cs typeface="2  Badr" pitchFamily="2" charset="-78"/>
          </a:endParaRPr>
        </a:p>
      </dgm:t>
    </dgm:pt>
    <dgm:pt modelId="{F7A058D7-BE01-4163-A32B-E852AE504DEC}" type="parTrans" cxnId="{9FE3FBDD-838F-4862-B3B1-6801DA386039}">
      <dgm:prSet/>
      <dgm:spPr/>
      <dgm:t>
        <a:bodyPr/>
        <a:lstStyle/>
        <a:p>
          <a:pPr rtl="1"/>
          <a:endParaRPr lang="fa-IR"/>
        </a:p>
      </dgm:t>
    </dgm:pt>
    <dgm:pt modelId="{3F1EABE0-EC8F-4C0E-B7C7-6178D9AEFB97}" type="sibTrans" cxnId="{9FE3FBDD-838F-4862-B3B1-6801DA386039}">
      <dgm:prSet/>
      <dgm:spPr/>
      <dgm:t>
        <a:bodyPr/>
        <a:lstStyle/>
        <a:p>
          <a:pPr rtl="1"/>
          <a:endParaRPr lang="fa-IR"/>
        </a:p>
      </dgm:t>
    </dgm:pt>
    <dgm:pt modelId="{CEA1F790-5F97-4C19-9B53-5E43A5D66EC8}">
      <dgm:prSet custT="1"/>
      <dgm:spPr/>
      <dgm:t>
        <a:bodyPr/>
        <a:lstStyle/>
        <a:p>
          <a:pPr rtl="1"/>
          <a:r>
            <a:rPr lang="fa-IR" sz="2000" b="1" dirty="0" smtClean="0">
              <a:cs typeface="2  Badr" pitchFamily="2" charset="-78"/>
            </a:rPr>
            <a:t>بعدم جريانها علي المضارع</a:t>
          </a:r>
          <a:endParaRPr lang="fa-IR" sz="2000" b="1" dirty="0">
            <a:cs typeface="2  Badr" pitchFamily="2" charset="-78"/>
          </a:endParaRPr>
        </a:p>
      </dgm:t>
    </dgm:pt>
    <dgm:pt modelId="{A7DB13E5-CFF9-4AD2-A4CC-F66E32A919B4}" type="parTrans" cxnId="{D9F3E8AA-0982-43FF-8EF1-4033F1F033C8}">
      <dgm:prSet/>
      <dgm:spPr/>
      <dgm:t>
        <a:bodyPr/>
        <a:lstStyle/>
        <a:p>
          <a:pPr rtl="1"/>
          <a:endParaRPr lang="fa-IR"/>
        </a:p>
      </dgm:t>
    </dgm:pt>
    <dgm:pt modelId="{301B85F8-C449-4E85-BF78-43B139330ED2}" type="sibTrans" cxnId="{D9F3E8AA-0982-43FF-8EF1-4033F1F033C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9433" custScaleY="78624"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2"/>
      <dgm:spPr/>
      <dgm:t>
        <a:bodyPr/>
        <a:lstStyle/>
        <a:p>
          <a:pPr rtl="1"/>
          <a:endParaRPr lang="fa-IR"/>
        </a:p>
      </dgm:t>
    </dgm:pt>
    <dgm:pt modelId="{0409118A-303E-4FA1-A205-66081DFF0399}" type="pres">
      <dgm:prSet presAssocID="{4DFE78DD-7240-4378-89E9-B6D98D0D627F}" presName="connTx" presStyleLbl="parChTrans1D2" presStyleIdx="0" presStyleCnt="2"/>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2" custScaleX="123768" custScaleY="41914" custLinFactNeighborX="21480" custLinFactNeighborY="-12457">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103EDAE5-0CFE-4ACF-9118-351D3D3291E5}" type="pres">
      <dgm:prSet presAssocID="{73DAE5A8-A694-4C0F-9F3C-A4173CC88CD2}" presName="conn2-1" presStyleLbl="parChTrans1D2" presStyleIdx="1" presStyleCnt="2"/>
      <dgm:spPr/>
      <dgm:t>
        <a:bodyPr/>
        <a:lstStyle/>
        <a:p>
          <a:pPr rtl="1"/>
          <a:endParaRPr lang="fa-IR"/>
        </a:p>
      </dgm:t>
    </dgm:pt>
    <dgm:pt modelId="{6A211945-83DF-47A0-B28D-35F08016F042}" type="pres">
      <dgm:prSet presAssocID="{73DAE5A8-A694-4C0F-9F3C-A4173CC88CD2}" presName="connTx" presStyleLbl="parChTrans1D2" presStyleIdx="1" presStyleCnt="2"/>
      <dgm:spPr/>
      <dgm:t>
        <a:bodyPr/>
        <a:lstStyle/>
        <a:p>
          <a:pPr rtl="1"/>
          <a:endParaRPr lang="fa-IR"/>
        </a:p>
      </dgm:t>
    </dgm:pt>
    <dgm:pt modelId="{7DF6353E-DDBE-4104-A8D2-3FB2B896B287}" type="pres">
      <dgm:prSet presAssocID="{54709F10-5C35-41D5-B665-D68E0EC74F8E}" presName="root2" presStyleCnt="0"/>
      <dgm:spPr/>
    </dgm:pt>
    <dgm:pt modelId="{8AAFB17D-250C-4BB8-ADF1-9243BE53C885}" type="pres">
      <dgm:prSet presAssocID="{54709F10-5C35-41D5-B665-D68E0EC74F8E}" presName="LevelTwoTextNode" presStyleLbl="node2" presStyleIdx="1" presStyleCnt="2" custScaleX="66404" custScaleY="33767" custLinFactNeighborX="21480" custLinFactNeighborY="-12457">
        <dgm:presLayoutVars>
          <dgm:chPref val="3"/>
        </dgm:presLayoutVars>
      </dgm:prSet>
      <dgm:spPr/>
      <dgm:t>
        <a:bodyPr/>
        <a:lstStyle/>
        <a:p>
          <a:pPr rtl="1"/>
          <a:endParaRPr lang="fa-IR"/>
        </a:p>
      </dgm:t>
    </dgm:pt>
    <dgm:pt modelId="{0D7E8495-AA9A-4D94-B32B-DEE231F524FF}" type="pres">
      <dgm:prSet presAssocID="{54709F10-5C35-41D5-B665-D68E0EC74F8E}" presName="level3hierChild" presStyleCnt="0"/>
      <dgm:spPr/>
    </dgm:pt>
    <dgm:pt modelId="{3C27BEF1-C9E2-4052-8500-51A0B93B08FA}" type="pres">
      <dgm:prSet presAssocID="{A906B561-B61E-4E76-B451-34A880A7B77C}" presName="conn2-1" presStyleLbl="parChTrans1D3" presStyleIdx="0" presStyleCnt="5"/>
      <dgm:spPr/>
      <dgm:t>
        <a:bodyPr/>
        <a:lstStyle/>
        <a:p>
          <a:pPr rtl="1"/>
          <a:endParaRPr lang="fa-IR"/>
        </a:p>
      </dgm:t>
    </dgm:pt>
    <dgm:pt modelId="{E24076B0-8751-4A9C-890B-E3343A00B2DE}" type="pres">
      <dgm:prSet presAssocID="{A906B561-B61E-4E76-B451-34A880A7B77C}" presName="connTx" presStyleLbl="parChTrans1D3" presStyleIdx="0" presStyleCnt="5"/>
      <dgm:spPr/>
      <dgm:t>
        <a:bodyPr/>
        <a:lstStyle/>
        <a:p>
          <a:pPr rtl="1"/>
          <a:endParaRPr lang="fa-IR"/>
        </a:p>
      </dgm:t>
    </dgm:pt>
    <dgm:pt modelId="{8F969C34-FBCE-4FA5-9CD3-578837C53FA2}" type="pres">
      <dgm:prSet presAssocID="{520E7268-EE65-47AD-BCE5-7FFE5E564E0F}" presName="root2" presStyleCnt="0"/>
      <dgm:spPr/>
    </dgm:pt>
    <dgm:pt modelId="{120329C4-C7F9-416E-9F9F-E61FD9937246}" type="pres">
      <dgm:prSet presAssocID="{520E7268-EE65-47AD-BCE5-7FFE5E564E0F}" presName="LevelTwoTextNode" presStyleLbl="node3" presStyleIdx="0" presStyleCnt="5" custScaleX="65731" custScaleY="30507" custLinFactNeighborX="52996" custLinFactNeighborY="-10134">
        <dgm:presLayoutVars>
          <dgm:chPref val="3"/>
        </dgm:presLayoutVars>
      </dgm:prSet>
      <dgm:spPr/>
      <dgm:t>
        <a:bodyPr/>
        <a:lstStyle/>
        <a:p>
          <a:pPr rtl="1"/>
          <a:endParaRPr lang="fa-IR"/>
        </a:p>
      </dgm:t>
    </dgm:pt>
    <dgm:pt modelId="{B79BD427-17F8-4190-8A8C-B9A78082FBF5}" type="pres">
      <dgm:prSet presAssocID="{520E7268-EE65-47AD-BCE5-7FFE5E564E0F}" presName="level3hierChild" presStyleCnt="0"/>
      <dgm:spPr/>
    </dgm:pt>
    <dgm:pt modelId="{8E92D3A6-3314-4FE0-A434-98E59D7D31D6}" type="pres">
      <dgm:prSet presAssocID="{797138A4-9F7A-4B55-A8E7-B34DB970DA4A}" presName="conn2-1" presStyleLbl="parChTrans1D3" presStyleIdx="1" presStyleCnt="5"/>
      <dgm:spPr/>
      <dgm:t>
        <a:bodyPr/>
        <a:lstStyle/>
        <a:p>
          <a:pPr rtl="1"/>
          <a:endParaRPr lang="fa-IR"/>
        </a:p>
      </dgm:t>
    </dgm:pt>
    <dgm:pt modelId="{22E28E59-9F20-47C3-939A-0F926F3E62DC}" type="pres">
      <dgm:prSet presAssocID="{797138A4-9F7A-4B55-A8E7-B34DB970DA4A}" presName="connTx" presStyleLbl="parChTrans1D3" presStyleIdx="1" presStyleCnt="5"/>
      <dgm:spPr/>
      <dgm:t>
        <a:bodyPr/>
        <a:lstStyle/>
        <a:p>
          <a:pPr rtl="1"/>
          <a:endParaRPr lang="fa-IR"/>
        </a:p>
      </dgm:t>
    </dgm:pt>
    <dgm:pt modelId="{339AA927-EB03-4E6B-9F8E-538176EB92BE}" type="pres">
      <dgm:prSet presAssocID="{098254C7-1A67-45F9-BCAD-FCAF552D16FF}" presName="root2" presStyleCnt="0"/>
      <dgm:spPr/>
    </dgm:pt>
    <dgm:pt modelId="{B0206532-31B9-4A26-B376-6353553A439E}" type="pres">
      <dgm:prSet presAssocID="{098254C7-1A67-45F9-BCAD-FCAF552D16FF}" presName="LevelTwoTextNode" presStyleLbl="node3" presStyleIdx="1" presStyleCnt="5" custScaleX="65731" custScaleY="30507" custLinFactNeighborX="52996" custLinFactNeighborY="-10134">
        <dgm:presLayoutVars>
          <dgm:chPref val="3"/>
        </dgm:presLayoutVars>
      </dgm:prSet>
      <dgm:spPr/>
      <dgm:t>
        <a:bodyPr/>
        <a:lstStyle/>
        <a:p>
          <a:pPr rtl="1"/>
          <a:endParaRPr lang="fa-IR"/>
        </a:p>
      </dgm:t>
    </dgm:pt>
    <dgm:pt modelId="{AFB3217F-A24A-4528-8131-6AE8F1D03C7F}" type="pres">
      <dgm:prSet presAssocID="{098254C7-1A67-45F9-BCAD-FCAF552D16FF}" presName="level3hierChild" presStyleCnt="0"/>
      <dgm:spPr/>
    </dgm:pt>
    <dgm:pt modelId="{AD201EB8-B3A6-421D-8302-CDEF44A6EA32}" type="pres">
      <dgm:prSet presAssocID="{7A1F6940-59A3-4745-84B8-21CEF798C780}" presName="conn2-1" presStyleLbl="parChTrans1D3" presStyleIdx="2" presStyleCnt="5"/>
      <dgm:spPr/>
      <dgm:t>
        <a:bodyPr/>
        <a:lstStyle/>
        <a:p>
          <a:pPr rtl="1"/>
          <a:endParaRPr lang="fa-IR"/>
        </a:p>
      </dgm:t>
    </dgm:pt>
    <dgm:pt modelId="{A8C261C1-4D0C-47AD-9955-2C030E15E042}" type="pres">
      <dgm:prSet presAssocID="{7A1F6940-59A3-4745-84B8-21CEF798C780}" presName="connTx" presStyleLbl="parChTrans1D3" presStyleIdx="2" presStyleCnt="5"/>
      <dgm:spPr/>
      <dgm:t>
        <a:bodyPr/>
        <a:lstStyle/>
        <a:p>
          <a:pPr rtl="1"/>
          <a:endParaRPr lang="fa-IR"/>
        </a:p>
      </dgm:t>
    </dgm:pt>
    <dgm:pt modelId="{584749E6-23BE-490D-958D-66E670512C4A}" type="pres">
      <dgm:prSet presAssocID="{5CEABF7C-18FA-4625-BE59-94BD36125389}" presName="root2" presStyleCnt="0"/>
      <dgm:spPr/>
    </dgm:pt>
    <dgm:pt modelId="{B4969E2F-096B-47EC-B169-BE752059A800}" type="pres">
      <dgm:prSet presAssocID="{5CEABF7C-18FA-4625-BE59-94BD36125389}" presName="LevelTwoTextNode" presStyleLbl="node3" presStyleIdx="2" presStyleCnt="5" custScaleX="65731" custScaleY="30507" custLinFactNeighborX="52996" custLinFactNeighborY="-10134">
        <dgm:presLayoutVars>
          <dgm:chPref val="3"/>
        </dgm:presLayoutVars>
      </dgm:prSet>
      <dgm:spPr/>
      <dgm:t>
        <a:bodyPr/>
        <a:lstStyle/>
        <a:p>
          <a:pPr rtl="1"/>
          <a:endParaRPr lang="fa-IR"/>
        </a:p>
      </dgm:t>
    </dgm:pt>
    <dgm:pt modelId="{1394A369-9E83-4F46-8937-A9D17287B1E5}" type="pres">
      <dgm:prSet presAssocID="{5CEABF7C-18FA-4625-BE59-94BD36125389}" presName="level3hierChild" presStyleCnt="0"/>
      <dgm:spPr/>
    </dgm:pt>
    <dgm:pt modelId="{DD7B9FBB-8104-4F68-9084-593245A00631}" type="pres">
      <dgm:prSet presAssocID="{F7A058D7-BE01-4163-A32B-E852AE504DEC}" presName="conn2-1" presStyleLbl="parChTrans1D3" presStyleIdx="3" presStyleCnt="5"/>
      <dgm:spPr/>
      <dgm:t>
        <a:bodyPr/>
        <a:lstStyle/>
        <a:p>
          <a:pPr rtl="1"/>
          <a:endParaRPr lang="fa-IR"/>
        </a:p>
      </dgm:t>
    </dgm:pt>
    <dgm:pt modelId="{AAAC4E53-54AE-4FF6-AD9E-00FE78D04E81}" type="pres">
      <dgm:prSet presAssocID="{F7A058D7-BE01-4163-A32B-E852AE504DEC}" presName="connTx" presStyleLbl="parChTrans1D3" presStyleIdx="3" presStyleCnt="5"/>
      <dgm:spPr/>
      <dgm:t>
        <a:bodyPr/>
        <a:lstStyle/>
        <a:p>
          <a:pPr rtl="1"/>
          <a:endParaRPr lang="fa-IR"/>
        </a:p>
      </dgm:t>
    </dgm:pt>
    <dgm:pt modelId="{15650357-0E69-45C8-A5AA-D2C2280F73FD}" type="pres">
      <dgm:prSet presAssocID="{71A32CC5-72F8-4861-B152-326A32844FBB}" presName="root2" presStyleCnt="0"/>
      <dgm:spPr/>
    </dgm:pt>
    <dgm:pt modelId="{4DFB3BA7-B488-4E05-A1CA-9C03F2DEF358}" type="pres">
      <dgm:prSet presAssocID="{71A32CC5-72F8-4861-B152-326A32844FBB}" presName="LevelTwoTextNode" presStyleLbl="node3" presStyleIdx="3" presStyleCnt="5" custScaleX="65731" custScaleY="30507" custLinFactNeighborX="52996" custLinFactNeighborY="-10134">
        <dgm:presLayoutVars>
          <dgm:chPref val="3"/>
        </dgm:presLayoutVars>
      </dgm:prSet>
      <dgm:spPr/>
      <dgm:t>
        <a:bodyPr/>
        <a:lstStyle/>
        <a:p>
          <a:pPr rtl="1"/>
          <a:endParaRPr lang="fa-IR"/>
        </a:p>
      </dgm:t>
    </dgm:pt>
    <dgm:pt modelId="{58FB9BE1-3A7D-42D8-8F5F-FCDE5DB90ACE}" type="pres">
      <dgm:prSet presAssocID="{71A32CC5-72F8-4861-B152-326A32844FBB}" presName="level3hierChild" presStyleCnt="0"/>
      <dgm:spPr/>
    </dgm:pt>
    <dgm:pt modelId="{F1C7BF68-C44B-4AEF-836F-2F3FAFFCCDA8}" type="pres">
      <dgm:prSet presAssocID="{A7DB13E5-CFF9-4AD2-A4CC-F66E32A919B4}" presName="conn2-1" presStyleLbl="parChTrans1D3" presStyleIdx="4" presStyleCnt="5"/>
      <dgm:spPr/>
      <dgm:t>
        <a:bodyPr/>
        <a:lstStyle/>
        <a:p>
          <a:pPr rtl="1"/>
          <a:endParaRPr lang="fa-IR"/>
        </a:p>
      </dgm:t>
    </dgm:pt>
    <dgm:pt modelId="{B03E1A64-AFD7-47FF-8F1C-F39799C20C39}" type="pres">
      <dgm:prSet presAssocID="{A7DB13E5-CFF9-4AD2-A4CC-F66E32A919B4}" presName="connTx" presStyleLbl="parChTrans1D3" presStyleIdx="4" presStyleCnt="5"/>
      <dgm:spPr/>
      <dgm:t>
        <a:bodyPr/>
        <a:lstStyle/>
        <a:p>
          <a:pPr rtl="1"/>
          <a:endParaRPr lang="fa-IR"/>
        </a:p>
      </dgm:t>
    </dgm:pt>
    <dgm:pt modelId="{9E6C74F3-796B-4BB3-99E4-D00EE45ADA3E}" type="pres">
      <dgm:prSet presAssocID="{CEA1F790-5F97-4C19-9B53-5E43A5D66EC8}" presName="root2" presStyleCnt="0"/>
      <dgm:spPr/>
    </dgm:pt>
    <dgm:pt modelId="{2CCA73E0-734C-4AA0-AFCC-94ABB64A335C}" type="pres">
      <dgm:prSet presAssocID="{CEA1F790-5F97-4C19-9B53-5E43A5D66EC8}" presName="LevelTwoTextNode" presStyleLbl="node3" presStyleIdx="4" presStyleCnt="5" custScaleX="65731" custScaleY="30507" custLinFactNeighborX="52996" custLinFactNeighborY="-10134">
        <dgm:presLayoutVars>
          <dgm:chPref val="3"/>
        </dgm:presLayoutVars>
      </dgm:prSet>
      <dgm:spPr/>
      <dgm:t>
        <a:bodyPr/>
        <a:lstStyle/>
        <a:p>
          <a:pPr rtl="1"/>
          <a:endParaRPr lang="fa-IR"/>
        </a:p>
      </dgm:t>
    </dgm:pt>
    <dgm:pt modelId="{3F1F8F79-5520-4C67-9103-C2B2FE0CEA93}" type="pres">
      <dgm:prSet presAssocID="{CEA1F790-5F97-4C19-9B53-5E43A5D66EC8}" presName="level3hierChild" presStyleCnt="0"/>
      <dgm:spPr/>
    </dgm:pt>
  </dgm:ptLst>
  <dgm:cxnLst>
    <dgm:cxn modelId="{4A45B8CD-B552-47A0-B18D-9293131A2927}" srcId="{A4E9B194-557E-47C4-B7CD-5831AAB93F73}" destId="{54709F10-5C35-41D5-B665-D68E0EC74F8E}" srcOrd="1" destOrd="0" parTransId="{73DAE5A8-A694-4C0F-9F3C-A4173CC88CD2}" sibTransId="{792D1BCB-0DFE-45EA-A434-91AB4FFE6FF2}"/>
    <dgm:cxn modelId="{AFCBD5AE-510B-4D51-9246-93BFA12EEE51}" type="presOf" srcId="{797138A4-9F7A-4B55-A8E7-B34DB970DA4A}" destId="{22E28E59-9F20-47C3-939A-0F926F3E62DC}" srcOrd="1" destOrd="0" presId="urn:microsoft.com/office/officeart/2005/8/layout/hierarchy2"/>
    <dgm:cxn modelId="{0CB0214F-1D42-4D15-BFF4-EA8824A45B2E}" type="presOf" srcId="{F7A058D7-BE01-4163-A32B-E852AE504DEC}" destId="{AAAC4E53-54AE-4FF6-AD9E-00FE78D04E81}" srcOrd="1" destOrd="0" presId="urn:microsoft.com/office/officeart/2005/8/layout/hierarchy2"/>
    <dgm:cxn modelId="{796F5946-107D-401A-89FC-349060078564}" type="presOf" srcId="{7A1F6940-59A3-4745-84B8-21CEF798C780}" destId="{AD201EB8-B3A6-421D-8302-CDEF44A6EA32}" srcOrd="0" destOrd="0" presId="urn:microsoft.com/office/officeart/2005/8/layout/hierarchy2"/>
    <dgm:cxn modelId="{AB8BCAD2-A837-4296-B7D7-77B39090EC06}" type="presOf" srcId="{71A32CC5-72F8-4861-B152-326A32844FBB}" destId="{4DFB3BA7-B488-4E05-A1CA-9C03F2DEF358}" srcOrd="0" destOrd="0" presId="urn:microsoft.com/office/officeart/2005/8/layout/hierarchy2"/>
    <dgm:cxn modelId="{872F6416-2CA6-4E34-98CF-5C7CAC69CDFA}" type="presOf" srcId="{098254C7-1A67-45F9-BCAD-FCAF552D16FF}" destId="{B0206532-31B9-4A26-B376-6353553A439E}" srcOrd="0" destOrd="0" presId="urn:microsoft.com/office/officeart/2005/8/layout/hierarchy2"/>
    <dgm:cxn modelId="{CF5A1842-4C82-4091-A1E3-B4C7EF63C242}" type="presOf" srcId="{A906B561-B61E-4E76-B451-34A880A7B77C}" destId="{E24076B0-8751-4A9C-890B-E3343A00B2DE}" srcOrd="1" destOrd="0" presId="urn:microsoft.com/office/officeart/2005/8/layout/hierarchy2"/>
    <dgm:cxn modelId="{92D68738-43F3-4F55-95F5-048452909D1C}" type="presOf" srcId="{54709F10-5C35-41D5-B665-D68E0EC74F8E}" destId="{8AAFB17D-250C-4BB8-ADF1-9243BE53C885}" srcOrd="0" destOrd="0" presId="urn:microsoft.com/office/officeart/2005/8/layout/hierarchy2"/>
    <dgm:cxn modelId="{3E69D246-7198-4EBA-A19E-F97423396CE4}" type="presOf" srcId="{A4E9B194-557E-47C4-B7CD-5831AAB93F73}" destId="{084303BB-04EA-4DB7-844B-C9BAE80F04E5}" srcOrd="0" destOrd="0" presId="urn:microsoft.com/office/officeart/2005/8/layout/hierarchy2"/>
    <dgm:cxn modelId="{4D8A5A82-8694-4D11-AF92-DE6CC7321E6C}" type="presOf" srcId="{CEA1F790-5F97-4C19-9B53-5E43A5D66EC8}" destId="{2CCA73E0-734C-4AA0-AFCC-94ABB64A335C}" srcOrd="0" destOrd="0" presId="urn:microsoft.com/office/officeart/2005/8/layout/hierarchy2"/>
    <dgm:cxn modelId="{34361094-2AC6-4185-ABD9-7B026855D5D1}" type="presOf" srcId="{5CEABF7C-18FA-4625-BE59-94BD36125389}" destId="{B4969E2F-096B-47EC-B169-BE752059A800}" srcOrd="0" destOrd="0" presId="urn:microsoft.com/office/officeart/2005/8/layout/hierarchy2"/>
    <dgm:cxn modelId="{28E75254-503E-4A14-8E71-558526CBDC00}" srcId="{54709F10-5C35-41D5-B665-D68E0EC74F8E}" destId="{520E7268-EE65-47AD-BCE5-7FFE5E564E0F}" srcOrd="0" destOrd="0" parTransId="{A906B561-B61E-4E76-B451-34A880A7B77C}" sibTransId="{AA680E96-3BFD-4DF0-B55C-76A817BEC45B}"/>
    <dgm:cxn modelId="{9FE3FBDD-838F-4862-B3B1-6801DA386039}" srcId="{54709F10-5C35-41D5-B665-D68E0EC74F8E}" destId="{71A32CC5-72F8-4861-B152-326A32844FBB}" srcOrd="3" destOrd="0" parTransId="{F7A058D7-BE01-4163-A32B-E852AE504DEC}" sibTransId="{3F1EABE0-EC8F-4C0E-B7C7-6178D9AEFB97}"/>
    <dgm:cxn modelId="{7A1D3BFE-3A43-42E3-8802-9895E9FC0F15}" type="presOf" srcId="{4DFE78DD-7240-4378-89E9-B6D98D0D627F}" destId="{1D8E4AD2-96F3-476E-B7A5-45FF224ED7B2}" srcOrd="0" destOrd="0" presId="urn:microsoft.com/office/officeart/2005/8/layout/hierarchy2"/>
    <dgm:cxn modelId="{DCC07718-BCFA-44BD-BD50-884314843044}" srcId="{54709F10-5C35-41D5-B665-D68E0EC74F8E}" destId="{098254C7-1A67-45F9-BCAD-FCAF552D16FF}" srcOrd="1" destOrd="0" parTransId="{797138A4-9F7A-4B55-A8E7-B34DB970DA4A}" sibTransId="{E34E971D-25E9-49B5-85EB-E7E4424C5F66}"/>
    <dgm:cxn modelId="{8335E87B-AFEC-42CD-A625-D488F2E0E026}" type="presOf" srcId="{A7DB13E5-CFF9-4AD2-A4CC-F66E32A919B4}" destId="{F1C7BF68-C44B-4AEF-836F-2F3FAFFCCDA8}" srcOrd="0" destOrd="0" presId="urn:microsoft.com/office/officeart/2005/8/layout/hierarchy2"/>
    <dgm:cxn modelId="{4CD29BE8-EB8C-48D2-9196-1BEFB1FFF341}" type="presOf" srcId="{73DAE5A8-A694-4C0F-9F3C-A4173CC88CD2}" destId="{6A211945-83DF-47A0-B28D-35F08016F042}"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EACFF066-9FB2-40D2-805A-53A087A7F606}" type="presOf" srcId="{797138A4-9F7A-4B55-A8E7-B34DB970DA4A}" destId="{8E92D3A6-3314-4FE0-A434-98E59D7D31D6}" srcOrd="0" destOrd="0" presId="urn:microsoft.com/office/officeart/2005/8/layout/hierarchy2"/>
    <dgm:cxn modelId="{071888B8-FDD3-466B-8485-E5566C350150}" type="presOf" srcId="{4DFE78DD-7240-4378-89E9-B6D98D0D627F}" destId="{0409118A-303E-4FA1-A205-66081DFF0399}" srcOrd="1" destOrd="0" presId="urn:microsoft.com/office/officeart/2005/8/layout/hierarchy2"/>
    <dgm:cxn modelId="{3609355E-9638-4063-85B7-40EC692F9C61}" type="presOf" srcId="{7A1F6940-59A3-4745-84B8-21CEF798C780}" destId="{A8C261C1-4D0C-47AD-9955-2C030E15E042}" srcOrd="1" destOrd="0" presId="urn:microsoft.com/office/officeart/2005/8/layout/hierarchy2"/>
    <dgm:cxn modelId="{83339865-752F-4861-BD0B-16DE039E0238}" type="presOf" srcId="{A906B561-B61E-4E76-B451-34A880A7B77C}" destId="{3C27BEF1-C9E2-4052-8500-51A0B93B08FA}" srcOrd="0" destOrd="0" presId="urn:microsoft.com/office/officeart/2005/8/layout/hierarchy2"/>
    <dgm:cxn modelId="{6580A904-9D7C-460B-B2BE-AC70628D3108}" type="presOf" srcId="{697E0E4C-BBD0-40C4-84DB-4F0337C99C4A}" destId="{205DCCDC-A1F7-41E7-A734-3394A67522FA}" srcOrd="0" destOrd="0" presId="urn:microsoft.com/office/officeart/2005/8/layout/hierarchy2"/>
    <dgm:cxn modelId="{7803B2C2-6E9C-41D9-8A78-BAC8A7E8A609}" srcId="{54709F10-5C35-41D5-B665-D68E0EC74F8E}" destId="{5CEABF7C-18FA-4625-BE59-94BD36125389}" srcOrd="2" destOrd="0" parTransId="{7A1F6940-59A3-4745-84B8-21CEF798C780}" sibTransId="{E3D4F421-FB9B-467E-8E3A-9AA0442195E0}"/>
    <dgm:cxn modelId="{27E8AD45-2DF1-4D78-9838-669071D8C7E2}" type="presOf" srcId="{A6857C4F-7549-464E-8C92-525552E6407E}" destId="{747DA8C4-60CA-4D90-9DA1-32ACEB79B5D1}" srcOrd="0" destOrd="0" presId="urn:microsoft.com/office/officeart/2005/8/layout/hierarchy2"/>
    <dgm:cxn modelId="{D77ABF75-1320-479B-B0ED-A510480EF01C}" type="presOf" srcId="{73DAE5A8-A694-4C0F-9F3C-A4173CC88CD2}" destId="{103EDAE5-0CFE-4ACF-9118-351D3D3291E5}" srcOrd="0" destOrd="0" presId="urn:microsoft.com/office/officeart/2005/8/layout/hierarchy2"/>
    <dgm:cxn modelId="{023E0583-2D1B-4671-9D52-C39F1D644EED}" srcId="{A4E9B194-557E-47C4-B7CD-5831AAB93F73}" destId="{697E0E4C-BBD0-40C4-84DB-4F0337C99C4A}" srcOrd="0" destOrd="0" parTransId="{4DFE78DD-7240-4378-89E9-B6D98D0D627F}" sibTransId="{09283C16-AAF7-4570-9074-98CC2242E7B2}"/>
    <dgm:cxn modelId="{C2C7A2EB-B6C2-4D80-9EDE-78B1705674AC}" type="presOf" srcId="{520E7268-EE65-47AD-BCE5-7FFE5E564E0F}" destId="{120329C4-C7F9-416E-9F9F-E61FD9937246}" srcOrd="0" destOrd="0" presId="urn:microsoft.com/office/officeart/2005/8/layout/hierarchy2"/>
    <dgm:cxn modelId="{D9F3E8AA-0982-43FF-8EF1-4033F1F033C8}" srcId="{54709F10-5C35-41D5-B665-D68E0EC74F8E}" destId="{CEA1F790-5F97-4C19-9B53-5E43A5D66EC8}" srcOrd="4" destOrd="0" parTransId="{A7DB13E5-CFF9-4AD2-A4CC-F66E32A919B4}" sibTransId="{301B85F8-C449-4E85-BF78-43B139330ED2}"/>
    <dgm:cxn modelId="{10F72471-B5F7-4A35-A49E-3F7F50C3F8C7}" type="presOf" srcId="{A7DB13E5-CFF9-4AD2-A4CC-F66E32A919B4}" destId="{B03E1A64-AFD7-47FF-8F1C-F39799C20C39}" srcOrd="1" destOrd="0" presId="urn:microsoft.com/office/officeart/2005/8/layout/hierarchy2"/>
    <dgm:cxn modelId="{41BAAA82-D46B-4FDA-B9B1-CCC3421861E4}" type="presOf" srcId="{F7A058D7-BE01-4163-A32B-E852AE504DEC}" destId="{DD7B9FBB-8104-4F68-9084-593245A00631}" srcOrd="0" destOrd="0" presId="urn:microsoft.com/office/officeart/2005/8/layout/hierarchy2"/>
    <dgm:cxn modelId="{F689D2D5-2C2E-46EC-A7DE-FE357A165408}" type="presParOf" srcId="{747DA8C4-60CA-4D90-9DA1-32ACEB79B5D1}" destId="{93FA7E5F-A43F-422F-8108-17AC554D357D}" srcOrd="0" destOrd="0" presId="urn:microsoft.com/office/officeart/2005/8/layout/hierarchy2"/>
    <dgm:cxn modelId="{5B1B0633-A8EF-4C4F-A7D8-BEC0F1260255}" type="presParOf" srcId="{93FA7E5F-A43F-422F-8108-17AC554D357D}" destId="{084303BB-04EA-4DB7-844B-C9BAE80F04E5}" srcOrd="0" destOrd="0" presId="urn:microsoft.com/office/officeart/2005/8/layout/hierarchy2"/>
    <dgm:cxn modelId="{B55EB82A-16AD-4AA4-B77F-B30B1811C463}" type="presParOf" srcId="{93FA7E5F-A43F-422F-8108-17AC554D357D}" destId="{8BFD4401-1DC2-43AC-9E5E-55CC05BBDF21}" srcOrd="1" destOrd="0" presId="urn:microsoft.com/office/officeart/2005/8/layout/hierarchy2"/>
    <dgm:cxn modelId="{2FE55B3B-BD0B-4BF4-9AF8-1D5BF53123D6}" type="presParOf" srcId="{8BFD4401-1DC2-43AC-9E5E-55CC05BBDF21}" destId="{1D8E4AD2-96F3-476E-B7A5-45FF224ED7B2}" srcOrd="0" destOrd="0" presId="urn:microsoft.com/office/officeart/2005/8/layout/hierarchy2"/>
    <dgm:cxn modelId="{F15EAB98-EE64-406E-AF44-623E0F6E6263}" type="presParOf" srcId="{1D8E4AD2-96F3-476E-B7A5-45FF224ED7B2}" destId="{0409118A-303E-4FA1-A205-66081DFF0399}" srcOrd="0" destOrd="0" presId="urn:microsoft.com/office/officeart/2005/8/layout/hierarchy2"/>
    <dgm:cxn modelId="{A08B2DF9-39D7-4BDD-891A-452E422A6B18}" type="presParOf" srcId="{8BFD4401-1DC2-43AC-9E5E-55CC05BBDF21}" destId="{52F84FB6-E8A4-4BA1-8992-4AA2F280AEAD}" srcOrd="1" destOrd="0" presId="urn:microsoft.com/office/officeart/2005/8/layout/hierarchy2"/>
    <dgm:cxn modelId="{007C63C1-38B2-4AC6-89FC-9C1D62B5F458}" type="presParOf" srcId="{52F84FB6-E8A4-4BA1-8992-4AA2F280AEAD}" destId="{205DCCDC-A1F7-41E7-A734-3394A67522FA}" srcOrd="0" destOrd="0" presId="urn:microsoft.com/office/officeart/2005/8/layout/hierarchy2"/>
    <dgm:cxn modelId="{EB97CB49-2E3F-48EE-91A5-E211D889D158}" type="presParOf" srcId="{52F84FB6-E8A4-4BA1-8992-4AA2F280AEAD}" destId="{CD0E152A-4AB7-435B-B50F-D6FA84F44751}" srcOrd="1" destOrd="0" presId="urn:microsoft.com/office/officeart/2005/8/layout/hierarchy2"/>
    <dgm:cxn modelId="{A1FC1DD5-E1DF-47A8-855D-44CE47CCACA2}" type="presParOf" srcId="{8BFD4401-1DC2-43AC-9E5E-55CC05BBDF21}" destId="{103EDAE5-0CFE-4ACF-9118-351D3D3291E5}" srcOrd="2" destOrd="0" presId="urn:microsoft.com/office/officeart/2005/8/layout/hierarchy2"/>
    <dgm:cxn modelId="{ED98B422-A26E-4480-BEA6-6D4D67749F03}" type="presParOf" srcId="{103EDAE5-0CFE-4ACF-9118-351D3D3291E5}" destId="{6A211945-83DF-47A0-B28D-35F08016F042}" srcOrd="0" destOrd="0" presId="urn:microsoft.com/office/officeart/2005/8/layout/hierarchy2"/>
    <dgm:cxn modelId="{FFB601B6-3C59-40B0-8A28-ABED611C5578}" type="presParOf" srcId="{8BFD4401-1DC2-43AC-9E5E-55CC05BBDF21}" destId="{7DF6353E-DDBE-4104-A8D2-3FB2B896B287}" srcOrd="3" destOrd="0" presId="urn:microsoft.com/office/officeart/2005/8/layout/hierarchy2"/>
    <dgm:cxn modelId="{66496D0F-E770-4881-9E88-4E37FFABAACC}" type="presParOf" srcId="{7DF6353E-DDBE-4104-A8D2-3FB2B896B287}" destId="{8AAFB17D-250C-4BB8-ADF1-9243BE53C885}" srcOrd="0" destOrd="0" presId="urn:microsoft.com/office/officeart/2005/8/layout/hierarchy2"/>
    <dgm:cxn modelId="{27BDC59B-7AE7-4301-B971-CB61E32910EA}" type="presParOf" srcId="{7DF6353E-DDBE-4104-A8D2-3FB2B896B287}" destId="{0D7E8495-AA9A-4D94-B32B-DEE231F524FF}" srcOrd="1" destOrd="0" presId="urn:microsoft.com/office/officeart/2005/8/layout/hierarchy2"/>
    <dgm:cxn modelId="{CBE27F2C-E4C4-4CB5-8B85-45658CE7F1CC}" type="presParOf" srcId="{0D7E8495-AA9A-4D94-B32B-DEE231F524FF}" destId="{3C27BEF1-C9E2-4052-8500-51A0B93B08FA}" srcOrd="0" destOrd="0" presId="urn:microsoft.com/office/officeart/2005/8/layout/hierarchy2"/>
    <dgm:cxn modelId="{8707590D-94C6-4C1A-A301-8C25BD18AC45}" type="presParOf" srcId="{3C27BEF1-C9E2-4052-8500-51A0B93B08FA}" destId="{E24076B0-8751-4A9C-890B-E3343A00B2DE}" srcOrd="0" destOrd="0" presId="urn:microsoft.com/office/officeart/2005/8/layout/hierarchy2"/>
    <dgm:cxn modelId="{35517B53-8BB5-4E71-9467-88F6F4CDD328}" type="presParOf" srcId="{0D7E8495-AA9A-4D94-B32B-DEE231F524FF}" destId="{8F969C34-FBCE-4FA5-9CD3-578837C53FA2}" srcOrd="1" destOrd="0" presId="urn:microsoft.com/office/officeart/2005/8/layout/hierarchy2"/>
    <dgm:cxn modelId="{E7E52C7F-EA01-4900-AE83-BC0F8A071AA9}" type="presParOf" srcId="{8F969C34-FBCE-4FA5-9CD3-578837C53FA2}" destId="{120329C4-C7F9-416E-9F9F-E61FD9937246}" srcOrd="0" destOrd="0" presId="urn:microsoft.com/office/officeart/2005/8/layout/hierarchy2"/>
    <dgm:cxn modelId="{4E31BFAB-2A6A-421D-A1FE-E9988F90F242}" type="presParOf" srcId="{8F969C34-FBCE-4FA5-9CD3-578837C53FA2}" destId="{B79BD427-17F8-4190-8A8C-B9A78082FBF5}" srcOrd="1" destOrd="0" presId="urn:microsoft.com/office/officeart/2005/8/layout/hierarchy2"/>
    <dgm:cxn modelId="{F2B19ADF-7485-43CC-8BE6-B478ADCB5125}" type="presParOf" srcId="{0D7E8495-AA9A-4D94-B32B-DEE231F524FF}" destId="{8E92D3A6-3314-4FE0-A434-98E59D7D31D6}" srcOrd="2" destOrd="0" presId="urn:microsoft.com/office/officeart/2005/8/layout/hierarchy2"/>
    <dgm:cxn modelId="{D8F46295-86ED-4E0D-AEAB-907EE9B00C89}" type="presParOf" srcId="{8E92D3A6-3314-4FE0-A434-98E59D7D31D6}" destId="{22E28E59-9F20-47C3-939A-0F926F3E62DC}" srcOrd="0" destOrd="0" presId="urn:microsoft.com/office/officeart/2005/8/layout/hierarchy2"/>
    <dgm:cxn modelId="{FC917D5E-E958-4FCC-8E41-B9F091BFB0A5}" type="presParOf" srcId="{0D7E8495-AA9A-4D94-B32B-DEE231F524FF}" destId="{339AA927-EB03-4E6B-9F8E-538176EB92BE}" srcOrd="3" destOrd="0" presId="urn:microsoft.com/office/officeart/2005/8/layout/hierarchy2"/>
    <dgm:cxn modelId="{66E60BF2-5CAC-4F92-805A-69B1BB32C717}" type="presParOf" srcId="{339AA927-EB03-4E6B-9F8E-538176EB92BE}" destId="{B0206532-31B9-4A26-B376-6353553A439E}" srcOrd="0" destOrd="0" presId="urn:microsoft.com/office/officeart/2005/8/layout/hierarchy2"/>
    <dgm:cxn modelId="{524B5075-04C8-49C8-A785-C54DCEABA19E}" type="presParOf" srcId="{339AA927-EB03-4E6B-9F8E-538176EB92BE}" destId="{AFB3217F-A24A-4528-8131-6AE8F1D03C7F}" srcOrd="1" destOrd="0" presId="urn:microsoft.com/office/officeart/2005/8/layout/hierarchy2"/>
    <dgm:cxn modelId="{787C9122-7E10-4425-9E7D-55FD8197474C}" type="presParOf" srcId="{0D7E8495-AA9A-4D94-B32B-DEE231F524FF}" destId="{AD201EB8-B3A6-421D-8302-CDEF44A6EA32}" srcOrd="4" destOrd="0" presId="urn:microsoft.com/office/officeart/2005/8/layout/hierarchy2"/>
    <dgm:cxn modelId="{BE7FA5A0-EC79-498D-B1CB-5913545D5424}" type="presParOf" srcId="{AD201EB8-B3A6-421D-8302-CDEF44A6EA32}" destId="{A8C261C1-4D0C-47AD-9955-2C030E15E042}" srcOrd="0" destOrd="0" presId="urn:microsoft.com/office/officeart/2005/8/layout/hierarchy2"/>
    <dgm:cxn modelId="{05033BC9-4525-4D26-AF4B-2B2A444827CF}" type="presParOf" srcId="{0D7E8495-AA9A-4D94-B32B-DEE231F524FF}" destId="{584749E6-23BE-490D-958D-66E670512C4A}" srcOrd="5" destOrd="0" presId="urn:microsoft.com/office/officeart/2005/8/layout/hierarchy2"/>
    <dgm:cxn modelId="{BC6E01FD-7E93-4018-A8AF-6A4057B3025B}" type="presParOf" srcId="{584749E6-23BE-490D-958D-66E670512C4A}" destId="{B4969E2F-096B-47EC-B169-BE752059A800}" srcOrd="0" destOrd="0" presId="urn:microsoft.com/office/officeart/2005/8/layout/hierarchy2"/>
    <dgm:cxn modelId="{B5B132A7-9CFD-4494-9A41-A8D4674A4AD1}" type="presParOf" srcId="{584749E6-23BE-490D-958D-66E670512C4A}" destId="{1394A369-9E83-4F46-8937-A9D17287B1E5}" srcOrd="1" destOrd="0" presId="urn:microsoft.com/office/officeart/2005/8/layout/hierarchy2"/>
    <dgm:cxn modelId="{5C41FE22-DDFA-4A04-92D3-4516F6590CD0}" type="presParOf" srcId="{0D7E8495-AA9A-4D94-B32B-DEE231F524FF}" destId="{DD7B9FBB-8104-4F68-9084-593245A00631}" srcOrd="6" destOrd="0" presId="urn:microsoft.com/office/officeart/2005/8/layout/hierarchy2"/>
    <dgm:cxn modelId="{BFDB3EE9-4CBF-4B62-83A9-29FBB9515868}" type="presParOf" srcId="{DD7B9FBB-8104-4F68-9084-593245A00631}" destId="{AAAC4E53-54AE-4FF6-AD9E-00FE78D04E81}" srcOrd="0" destOrd="0" presId="urn:microsoft.com/office/officeart/2005/8/layout/hierarchy2"/>
    <dgm:cxn modelId="{2348BC3B-24C3-4039-86C4-B852B46DC5E9}" type="presParOf" srcId="{0D7E8495-AA9A-4D94-B32B-DEE231F524FF}" destId="{15650357-0E69-45C8-A5AA-D2C2280F73FD}" srcOrd="7" destOrd="0" presId="urn:microsoft.com/office/officeart/2005/8/layout/hierarchy2"/>
    <dgm:cxn modelId="{82BF16B6-5AF8-47EE-B7C9-2E6EDA655E04}" type="presParOf" srcId="{15650357-0E69-45C8-A5AA-D2C2280F73FD}" destId="{4DFB3BA7-B488-4E05-A1CA-9C03F2DEF358}" srcOrd="0" destOrd="0" presId="urn:microsoft.com/office/officeart/2005/8/layout/hierarchy2"/>
    <dgm:cxn modelId="{E81FDE6C-4B5E-46E0-88D3-02839DA2F6DE}" type="presParOf" srcId="{15650357-0E69-45C8-A5AA-D2C2280F73FD}" destId="{58FB9BE1-3A7D-42D8-8F5F-FCDE5DB90ACE}" srcOrd="1" destOrd="0" presId="urn:microsoft.com/office/officeart/2005/8/layout/hierarchy2"/>
    <dgm:cxn modelId="{69BBB5BB-5771-4D01-89CE-2DB84CAAF39E}" type="presParOf" srcId="{0D7E8495-AA9A-4D94-B32B-DEE231F524FF}" destId="{F1C7BF68-C44B-4AEF-836F-2F3FAFFCCDA8}" srcOrd="8" destOrd="0" presId="urn:microsoft.com/office/officeart/2005/8/layout/hierarchy2"/>
    <dgm:cxn modelId="{29E2086D-5BF1-4289-AF49-62A9837636F0}" type="presParOf" srcId="{F1C7BF68-C44B-4AEF-836F-2F3FAFFCCDA8}" destId="{B03E1A64-AFD7-47FF-8F1C-F39799C20C39}" srcOrd="0" destOrd="0" presId="urn:microsoft.com/office/officeart/2005/8/layout/hierarchy2"/>
    <dgm:cxn modelId="{A49F7553-BEC5-496E-85D6-0ACA2E744EB6}" type="presParOf" srcId="{0D7E8495-AA9A-4D94-B32B-DEE231F524FF}" destId="{9E6C74F3-796B-4BB3-99E4-D00EE45ADA3E}" srcOrd="9" destOrd="0" presId="urn:microsoft.com/office/officeart/2005/8/layout/hierarchy2"/>
    <dgm:cxn modelId="{F1CD1F13-C4BF-4488-9ACB-A062CBB0BF7A}" type="presParOf" srcId="{9E6C74F3-796B-4BB3-99E4-D00EE45ADA3E}" destId="{2CCA73E0-734C-4AA0-AFCC-94ABB64A335C}" srcOrd="0" destOrd="0" presId="urn:microsoft.com/office/officeart/2005/8/layout/hierarchy2"/>
    <dgm:cxn modelId="{E9A98F37-3078-49A4-B931-CF4ED03E01E3}" type="presParOf" srcId="{9E6C74F3-796B-4BB3-99E4-D00EE45ADA3E}" destId="{3F1F8F79-5520-4C67-9103-C2B2FE0CEA9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2E60F64-32EA-4F59-B49C-AC512B63AFFD}"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pPr rtl="1"/>
          <a:endParaRPr lang="fa-IR"/>
        </a:p>
      </dgm:t>
    </dgm:pt>
    <dgm:pt modelId="{EC35B6F5-7356-4864-B644-9D831A4CDB62}">
      <dgm:prSet phldrT="[Text]"/>
      <dgm:spPr/>
      <dgm:t>
        <a:bodyPr/>
        <a:lstStyle/>
        <a:p>
          <a:pPr rtl="1"/>
          <a:r>
            <a:rPr lang="fa-IR" b="1" dirty="0" smtClean="0">
              <a:cs typeface="2  Yagut" pitchFamily="2" charset="-78"/>
            </a:rPr>
            <a:t>بين دو كلمه كه هر دو معرفه اند:</a:t>
          </a:r>
          <a:endParaRPr lang="fa-IR" b="1" dirty="0">
            <a:cs typeface="2  Yagut" pitchFamily="2" charset="-78"/>
          </a:endParaRPr>
        </a:p>
      </dgm:t>
    </dgm:pt>
    <dgm:pt modelId="{FE448684-819F-40E5-81AB-BD69ED273AFD}" type="parTrans" cxnId="{50F73401-2388-4661-84C3-CB2991409E8B}">
      <dgm:prSet/>
      <dgm:spPr/>
      <dgm:t>
        <a:bodyPr/>
        <a:lstStyle/>
        <a:p>
          <a:pPr rtl="1"/>
          <a:endParaRPr lang="fa-IR" b="1">
            <a:cs typeface="2  Yagut" pitchFamily="2" charset="-78"/>
          </a:endParaRPr>
        </a:p>
      </dgm:t>
    </dgm:pt>
    <dgm:pt modelId="{29044299-A484-479D-B388-77FB95FB9285}" type="sibTrans" cxnId="{50F73401-2388-4661-84C3-CB2991409E8B}">
      <dgm:prSet/>
      <dgm:spPr/>
      <dgm:t>
        <a:bodyPr/>
        <a:lstStyle/>
        <a:p>
          <a:pPr rtl="1"/>
          <a:endParaRPr lang="fa-IR" b="1">
            <a:cs typeface="2  Yagut" pitchFamily="2" charset="-78"/>
          </a:endParaRPr>
        </a:p>
      </dgm:t>
    </dgm:pt>
    <dgm:pt modelId="{17E373F7-4A96-443E-830A-4EE0A21114E6}">
      <dgm:prSet/>
      <dgm:spPr/>
      <dgm:t>
        <a:bodyPr/>
        <a:lstStyle/>
        <a:p>
          <a:pPr rtl="1"/>
          <a:r>
            <a:rPr lang="fa-IR" b="1" dirty="0" smtClean="0">
              <a:solidFill>
                <a:srgbClr val="FFFF00"/>
              </a:solidFill>
              <a:cs typeface="2  Yagut" pitchFamily="2" charset="-78"/>
            </a:rPr>
            <a:t>مبتدا:</a:t>
          </a:r>
          <a:r>
            <a:rPr lang="fa-IR" b="1" dirty="0" smtClean="0">
              <a:cs typeface="2  Yagut" pitchFamily="2" charset="-78"/>
            </a:rPr>
            <a:t> آن كلمه اي كه نزد مخاطب شناخته شده تر است. و هميشه مقدم است.</a:t>
          </a:r>
        </a:p>
      </dgm:t>
    </dgm:pt>
    <dgm:pt modelId="{CD8D0ADC-B62C-4030-A7AE-A151BCCDDB1F}" type="parTrans" cxnId="{6E339B67-7EB7-47AE-BDED-8A95113B1B76}">
      <dgm:prSet/>
      <dgm:spPr/>
      <dgm:t>
        <a:bodyPr/>
        <a:lstStyle/>
        <a:p>
          <a:pPr rtl="1"/>
          <a:endParaRPr lang="fa-IR"/>
        </a:p>
      </dgm:t>
    </dgm:pt>
    <dgm:pt modelId="{4774D06F-28DC-4752-BB96-BF491547C6FF}" type="sibTrans" cxnId="{6E339B67-7EB7-47AE-BDED-8A95113B1B76}">
      <dgm:prSet/>
      <dgm:spPr/>
      <dgm:t>
        <a:bodyPr/>
        <a:lstStyle/>
        <a:p>
          <a:pPr rtl="1"/>
          <a:endParaRPr lang="fa-IR"/>
        </a:p>
      </dgm:t>
    </dgm:pt>
    <dgm:pt modelId="{F2AEA58F-B7E2-481B-A405-2AEB2F637029}">
      <dgm:prSet/>
      <dgm:spPr/>
      <dgm:t>
        <a:bodyPr/>
        <a:lstStyle/>
        <a:p>
          <a:pPr rtl="1"/>
          <a:r>
            <a:rPr lang="fa-IR" b="1" dirty="0" smtClean="0">
              <a:solidFill>
                <a:srgbClr val="FFFF00"/>
              </a:solidFill>
              <a:cs typeface="2  Yagut" pitchFamily="2" charset="-78"/>
            </a:rPr>
            <a:t>خبر: </a:t>
          </a:r>
          <a:r>
            <a:rPr lang="fa-IR" b="1" dirty="0" smtClean="0">
              <a:cs typeface="2  Yagut" pitchFamily="2" charset="-78"/>
            </a:rPr>
            <a:t>كلمه اي كه نا شناخته تر است. </a:t>
          </a:r>
        </a:p>
        <a:p>
          <a:pPr rtl="1"/>
          <a:r>
            <a:rPr lang="fa-IR" b="1" dirty="0" smtClean="0">
              <a:cs typeface="2  Yagut" pitchFamily="2" charset="-78"/>
            </a:rPr>
            <a:t>و هميشه مؤخر مي آيد.</a:t>
          </a:r>
        </a:p>
      </dgm:t>
    </dgm:pt>
    <dgm:pt modelId="{0CD5A8BB-8107-4F7F-9024-263FF7B6136C}" type="parTrans" cxnId="{399C1E3F-9348-43F5-BF1D-3500FFE8F931}">
      <dgm:prSet/>
      <dgm:spPr/>
      <dgm:t>
        <a:bodyPr/>
        <a:lstStyle/>
        <a:p>
          <a:pPr rtl="1"/>
          <a:endParaRPr lang="fa-IR"/>
        </a:p>
      </dgm:t>
    </dgm:pt>
    <dgm:pt modelId="{B2FA8B22-93D1-4128-86AB-2D0625C1DF90}" type="sibTrans" cxnId="{399C1E3F-9348-43F5-BF1D-3500FFE8F931}">
      <dgm:prSet/>
      <dgm:spPr/>
      <dgm:t>
        <a:bodyPr/>
        <a:lstStyle/>
        <a:p>
          <a:pPr rtl="1"/>
          <a:endParaRPr lang="fa-IR"/>
        </a:p>
      </dgm:t>
    </dgm:pt>
    <dgm:pt modelId="{C8613BB5-D0E9-490B-BDDF-AD68B04EAD9F}" type="pres">
      <dgm:prSet presAssocID="{82E60F64-32EA-4F59-B49C-AC512B63AFFD}" presName="diagram" presStyleCnt="0">
        <dgm:presLayoutVars>
          <dgm:chPref val="1"/>
          <dgm:dir val="rev"/>
          <dgm:animOne val="branch"/>
          <dgm:animLvl val="lvl"/>
          <dgm:resizeHandles val="exact"/>
        </dgm:presLayoutVars>
      </dgm:prSet>
      <dgm:spPr/>
      <dgm:t>
        <a:bodyPr/>
        <a:lstStyle/>
        <a:p>
          <a:pPr rtl="1"/>
          <a:endParaRPr lang="fa-IR"/>
        </a:p>
      </dgm:t>
    </dgm:pt>
    <dgm:pt modelId="{42FB20B1-33D6-4DDF-AE87-21A8174035E0}" type="pres">
      <dgm:prSet presAssocID="{EC35B6F5-7356-4864-B644-9D831A4CDB62}" presName="root1" presStyleCnt="0"/>
      <dgm:spPr/>
      <dgm:t>
        <a:bodyPr/>
        <a:lstStyle/>
        <a:p>
          <a:pPr rtl="1"/>
          <a:endParaRPr lang="fa-IR"/>
        </a:p>
      </dgm:t>
    </dgm:pt>
    <dgm:pt modelId="{9B310C3D-2CAC-4737-9A32-007D0B9F50B8}" type="pres">
      <dgm:prSet presAssocID="{EC35B6F5-7356-4864-B644-9D831A4CDB62}" presName="LevelOneTextNode" presStyleLbl="node0" presStyleIdx="0" presStyleCnt="1" custScaleX="46467" custScaleY="66928" custLinFactNeighborX="-6465">
        <dgm:presLayoutVars>
          <dgm:chPref val="3"/>
        </dgm:presLayoutVars>
      </dgm:prSet>
      <dgm:spPr/>
      <dgm:t>
        <a:bodyPr/>
        <a:lstStyle/>
        <a:p>
          <a:pPr rtl="1"/>
          <a:endParaRPr lang="fa-IR"/>
        </a:p>
      </dgm:t>
    </dgm:pt>
    <dgm:pt modelId="{357F79EE-2EB1-4703-AE34-E71CE37C0D93}" type="pres">
      <dgm:prSet presAssocID="{EC35B6F5-7356-4864-B644-9D831A4CDB62}" presName="level2hierChild" presStyleCnt="0"/>
      <dgm:spPr/>
      <dgm:t>
        <a:bodyPr/>
        <a:lstStyle/>
        <a:p>
          <a:pPr rtl="1"/>
          <a:endParaRPr lang="fa-IR"/>
        </a:p>
      </dgm:t>
    </dgm:pt>
    <dgm:pt modelId="{93B4E4EE-34E0-4021-9935-A419D8C1F702}" type="pres">
      <dgm:prSet presAssocID="{CD8D0ADC-B62C-4030-A7AE-A151BCCDDB1F}" presName="conn2-1" presStyleLbl="parChTrans1D2" presStyleIdx="0" presStyleCnt="2"/>
      <dgm:spPr/>
      <dgm:t>
        <a:bodyPr/>
        <a:lstStyle/>
        <a:p>
          <a:pPr rtl="1"/>
          <a:endParaRPr lang="fa-IR"/>
        </a:p>
      </dgm:t>
    </dgm:pt>
    <dgm:pt modelId="{A822A561-7752-4E2E-B40C-717C8189E7EB}" type="pres">
      <dgm:prSet presAssocID="{CD8D0ADC-B62C-4030-A7AE-A151BCCDDB1F}" presName="connTx" presStyleLbl="parChTrans1D2" presStyleIdx="0" presStyleCnt="2"/>
      <dgm:spPr/>
      <dgm:t>
        <a:bodyPr/>
        <a:lstStyle/>
        <a:p>
          <a:pPr rtl="1"/>
          <a:endParaRPr lang="fa-IR"/>
        </a:p>
      </dgm:t>
    </dgm:pt>
    <dgm:pt modelId="{9E960813-DB87-440E-87DC-93399BFC0276}" type="pres">
      <dgm:prSet presAssocID="{17E373F7-4A96-443E-830A-4EE0A21114E6}" presName="root2" presStyleCnt="0"/>
      <dgm:spPr/>
    </dgm:pt>
    <dgm:pt modelId="{307DFD2C-2502-4A9C-A4E9-85C879B51007}" type="pres">
      <dgm:prSet presAssocID="{17E373F7-4A96-443E-830A-4EE0A21114E6}" presName="LevelTwoTextNode" presStyleLbl="node2" presStyleIdx="0" presStyleCnt="2" custScaleY="61819" custLinFactNeighborX="11168" custLinFactNeighborY="-678">
        <dgm:presLayoutVars>
          <dgm:chPref val="3"/>
        </dgm:presLayoutVars>
      </dgm:prSet>
      <dgm:spPr/>
      <dgm:t>
        <a:bodyPr/>
        <a:lstStyle/>
        <a:p>
          <a:pPr rtl="1"/>
          <a:endParaRPr lang="fa-IR"/>
        </a:p>
      </dgm:t>
    </dgm:pt>
    <dgm:pt modelId="{9B6D5B18-1E27-4E52-880D-A20D4B5FBC1F}" type="pres">
      <dgm:prSet presAssocID="{17E373F7-4A96-443E-830A-4EE0A21114E6}" presName="level3hierChild" presStyleCnt="0"/>
      <dgm:spPr/>
    </dgm:pt>
    <dgm:pt modelId="{4F244FCC-77A3-4FE4-AA5B-F8D74F0633B9}" type="pres">
      <dgm:prSet presAssocID="{0CD5A8BB-8107-4F7F-9024-263FF7B6136C}" presName="conn2-1" presStyleLbl="parChTrans1D2" presStyleIdx="1" presStyleCnt="2"/>
      <dgm:spPr/>
      <dgm:t>
        <a:bodyPr/>
        <a:lstStyle/>
        <a:p>
          <a:pPr rtl="1"/>
          <a:endParaRPr lang="fa-IR"/>
        </a:p>
      </dgm:t>
    </dgm:pt>
    <dgm:pt modelId="{E77E3C3D-DF9A-4C1A-AB4C-2655C29F0347}" type="pres">
      <dgm:prSet presAssocID="{0CD5A8BB-8107-4F7F-9024-263FF7B6136C}" presName="connTx" presStyleLbl="parChTrans1D2" presStyleIdx="1" presStyleCnt="2"/>
      <dgm:spPr/>
      <dgm:t>
        <a:bodyPr/>
        <a:lstStyle/>
        <a:p>
          <a:pPr rtl="1"/>
          <a:endParaRPr lang="fa-IR"/>
        </a:p>
      </dgm:t>
    </dgm:pt>
    <dgm:pt modelId="{9F5C71AA-8CB3-4DD5-B403-88E66E24D24F}" type="pres">
      <dgm:prSet presAssocID="{F2AEA58F-B7E2-481B-A405-2AEB2F637029}" presName="root2" presStyleCnt="0"/>
      <dgm:spPr/>
    </dgm:pt>
    <dgm:pt modelId="{7AAAA0AC-2745-4D7E-9B9C-C4312A6E1AE2}" type="pres">
      <dgm:prSet presAssocID="{F2AEA58F-B7E2-481B-A405-2AEB2F637029}" presName="LevelTwoTextNode" presStyleLbl="node2" presStyleIdx="1" presStyleCnt="2" custScaleY="61819" custLinFactNeighborX="11264">
        <dgm:presLayoutVars>
          <dgm:chPref val="3"/>
        </dgm:presLayoutVars>
      </dgm:prSet>
      <dgm:spPr/>
      <dgm:t>
        <a:bodyPr/>
        <a:lstStyle/>
        <a:p>
          <a:pPr rtl="1"/>
          <a:endParaRPr lang="fa-IR"/>
        </a:p>
      </dgm:t>
    </dgm:pt>
    <dgm:pt modelId="{1BCF25B8-2184-4A2B-8308-B42776369AAA}" type="pres">
      <dgm:prSet presAssocID="{F2AEA58F-B7E2-481B-A405-2AEB2F637029}" presName="level3hierChild" presStyleCnt="0"/>
      <dgm:spPr/>
    </dgm:pt>
  </dgm:ptLst>
  <dgm:cxnLst>
    <dgm:cxn modelId="{3EC45E07-1E40-4AAA-AAC6-01C9A031580D}" type="presOf" srcId="{0CD5A8BB-8107-4F7F-9024-263FF7B6136C}" destId="{4F244FCC-77A3-4FE4-AA5B-F8D74F0633B9}" srcOrd="0" destOrd="0" presId="urn:microsoft.com/office/officeart/2005/8/layout/hierarchy2"/>
    <dgm:cxn modelId="{50F73401-2388-4661-84C3-CB2991409E8B}" srcId="{82E60F64-32EA-4F59-B49C-AC512B63AFFD}" destId="{EC35B6F5-7356-4864-B644-9D831A4CDB62}" srcOrd="0" destOrd="0" parTransId="{FE448684-819F-40E5-81AB-BD69ED273AFD}" sibTransId="{29044299-A484-479D-B388-77FB95FB9285}"/>
    <dgm:cxn modelId="{0CF63DD2-D761-4B3F-9350-FA74A5B0A90E}" type="presOf" srcId="{82E60F64-32EA-4F59-B49C-AC512B63AFFD}" destId="{C8613BB5-D0E9-490B-BDDF-AD68B04EAD9F}" srcOrd="0" destOrd="0" presId="urn:microsoft.com/office/officeart/2005/8/layout/hierarchy2"/>
    <dgm:cxn modelId="{B593DD26-6FA5-48C7-950B-2A5A3D928533}" type="presOf" srcId="{CD8D0ADC-B62C-4030-A7AE-A151BCCDDB1F}" destId="{93B4E4EE-34E0-4021-9935-A419D8C1F702}" srcOrd="0" destOrd="0" presId="urn:microsoft.com/office/officeart/2005/8/layout/hierarchy2"/>
    <dgm:cxn modelId="{635CD947-DABC-4EAC-9646-7E65FEDB0289}" type="presOf" srcId="{F2AEA58F-B7E2-481B-A405-2AEB2F637029}" destId="{7AAAA0AC-2745-4D7E-9B9C-C4312A6E1AE2}" srcOrd="0" destOrd="0" presId="urn:microsoft.com/office/officeart/2005/8/layout/hierarchy2"/>
    <dgm:cxn modelId="{399C1E3F-9348-43F5-BF1D-3500FFE8F931}" srcId="{EC35B6F5-7356-4864-B644-9D831A4CDB62}" destId="{F2AEA58F-B7E2-481B-A405-2AEB2F637029}" srcOrd="1" destOrd="0" parTransId="{0CD5A8BB-8107-4F7F-9024-263FF7B6136C}" sibTransId="{B2FA8B22-93D1-4128-86AB-2D0625C1DF90}"/>
    <dgm:cxn modelId="{1401DAAA-5F15-41DB-AD4D-77CFE399BE1F}" type="presOf" srcId="{0CD5A8BB-8107-4F7F-9024-263FF7B6136C}" destId="{E77E3C3D-DF9A-4C1A-AB4C-2655C29F0347}" srcOrd="1" destOrd="0" presId="urn:microsoft.com/office/officeart/2005/8/layout/hierarchy2"/>
    <dgm:cxn modelId="{6E339B67-7EB7-47AE-BDED-8A95113B1B76}" srcId="{EC35B6F5-7356-4864-B644-9D831A4CDB62}" destId="{17E373F7-4A96-443E-830A-4EE0A21114E6}" srcOrd="0" destOrd="0" parTransId="{CD8D0ADC-B62C-4030-A7AE-A151BCCDDB1F}" sibTransId="{4774D06F-28DC-4752-BB96-BF491547C6FF}"/>
    <dgm:cxn modelId="{708F727F-5390-48BE-A6D0-634B13CD8362}" type="presOf" srcId="{CD8D0ADC-B62C-4030-A7AE-A151BCCDDB1F}" destId="{A822A561-7752-4E2E-B40C-717C8189E7EB}" srcOrd="1" destOrd="0" presId="urn:microsoft.com/office/officeart/2005/8/layout/hierarchy2"/>
    <dgm:cxn modelId="{8710FA0B-FE53-40DE-8CFD-49D513A53F5E}" type="presOf" srcId="{EC35B6F5-7356-4864-B644-9D831A4CDB62}" destId="{9B310C3D-2CAC-4737-9A32-007D0B9F50B8}" srcOrd="0" destOrd="0" presId="urn:microsoft.com/office/officeart/2005/8/layout/hierarchy2"/>
    <dgm:cxn modelId="{2124FA66-33DC-4305-9D76-B354B2774BBE}" type="presOf" srcId="{17E373F7-4A96-443E-830A-4EE0A21114E6}" destId="{307DFD2C-2502-4A9C-A4E9-85C879B51007}" srcOrd="0" destOrd="0" presId="urn:microsoft.com/office/officeart/2005/8/layout/hierarchy2"/>
    <dgm:cxn modelId="{16C89D9D-75E4-46ED-BE35-0DA507282EC2}" type="presParOf" srcId="{C8613BB5-D0E9-490B-BDDF-AD68B04EAD9F}" destId="{42FB20B1-33D6-4DDF-AE87-21A8174035E0}" srcOrd="0" destOrd="0" presId="urn:microsoft.com/office/officeart/2005/8/layout/hierarchy2"/>
    <dgm:cxn modelId="{9B3A48FC-C16B-4BAA-AF1D-81C08A2A6D02}" type="presParOf" srcId="{42FB20B1-33D6-4DDF-AE87-21A8174035E0}" destId="{9B310C3D-2CAC-4737-9A32-007D0B9F50B8}" srcOrd="0" destOrd="0" presId="urn:microsoft.com/office/officeart/2005/8/layout/hierarchy2"/>
    <dgm:cxn modelId="{90AE0860-CED5-4267-BC43-9A53028B0DB4}" type="presParOf" srcId="{42FB20B1-33D6-4DDF-AE87-21A8174035E0}" destId="{357F79EE-2EB1-4703-AE34-E71CE37C0D93}" srcOrd="1" destOrd="0" presId="urn:microsoft.com/office/officeart/2005/8/layout/hierarchy2"/>
    <dgm:cxn modelId="{C90747D0-67D6-4C0B-A074-64565BF199DA}" type="presParOf" srcId="{357F79EE-2EB1-4703-AE34-E71CE37C0D93}" destId="{93B4E4EE-34E0-4021-9935-A419D8C1F702}" srcOrd="0" destOrd="0" presId="urn:microsoft.com/office/officeart/2005/8/layout/hierarchy2"/>
    <dgm:cxn modelId="{7DF2C0E1-5ED3-4682-ADD1-B747AE0B83A9}" type="presParOf" srcId="{93B4E4EE-34E0-4021-9935-A419D8C1F702}" destId="{A822A561-7752-4E2E-B40C-717C8189E7EB}" srcOrd="0" destOrd="0" presId="urn:microsoft.com/office/officeart/2005/8/layout/hierarchy2"/>
    <dgm:cxn modelId="{FC5EC16A-ABAC-41BB-A031-07B5205C773D}" type="presParOf" srcId="{357F79EE-2EB1-4703-AE34-E71CE37C0D93}" destId="{9E960813-DB87-440E-87DC-93399BFC0276}" srcOrd="1" destOrd="0" presId="urn:microsoft.com/office/officeart/2005/8/layout/hierarchy2"/>
    <dgm:cxn modelId="{3FA69703-3CF0-4511-93F5-9696EE8C44DD}" type="presParOf" srcId="{9E960813-DB87-440E-87DC-93399BFC0276}" destId="{307DFD2C-2502-4A9C-A4E9-85C879B51007}" srcOrd="0" destOrd="0" presId="urn:microsoft.com/office/officeart/2005/8/layout/hierarchy2"/>
    <dgm:cxn modelId="{53892E4B-6A09-4B7D-AE00-D7523331138C}" type="presParOf" srcId="{9E960813-DB87-440E-87DC-93399BFC0276}" destId="{9B6D5B18-1E27-4E52-880D-A20D4B5FBC1F}" srcOrd="1" destOrd="0" presId="urn:microsoft.com/office/officeart/2005/8/layout/hierarchy2"/>
    <dgm:cxn modelId="{9A9FB5A3-349F-4C19-9349-4F8F6AF99AFC}" type="presParOf" srcId="{357F79EE-2EB1-4703-AE34-E71CE37C0D93}" destId="{4F244FCC-77A3-4FE4-AA5B-F8D74F0633B9}" srcOrd="2" destOrd="0" presId="urn:microsoft.com/office/officeart/2005/8/layout/hierarchy2"/>
    <dgm:cxn modelId="{230FEDBD-9C21-466E-9B3C-81F6BEBE1510}" type="presParOf" srcId="{4F244FCC-77A3-4FE4-AA5B-F8D74F0633B9}" destId="{E77E3C3D-DF9A-4C1A-AB4C-2655C29F0347}" srcOrd="0" destOrd="0" presId="urn:microsoft.com/office/officeart/2005/8/layout/hierarchy2"/>
    <dgm:cxn modelId="{89F7C60E-9982-477D-B509-0B0473C772DB}" type="presParOf" srcId="{357F79EE-2EB1-4703-AE34-E71CE37C0D93}" destId="{9F5C71AA-8CB3-4DD5-B403-88E66E24D24F}" srcOrd="3" destOrd="0" presId="urn:microsoft.com/office/officeart/2005/8/layout/hierarchy2"/>
    <dgm:cxn modelId="{37773C67-79BA-4C95-BC95-77B7149F5D5C}" type="presParOf" srcId="{9F5C71AA-8CB3-4DD5-B403-88E66E24D24F}" destId="{7AAAA0AC-2745-4D7E-9B9C-C4312A6E1AE2}" srcOrd="0" destOrd="0" presId="urn:microsoft.com/office/officeart/2005/8/layout/hierarchy2"/>
    <dgm:cxn modelId="{7F282DDE-5D6F-4023-A977-4945BF8BA730}" type="presParOf" srcId="{9F5C71AA-8CB3-4DD5-B403-88E66E24D24F}" destId="{1BCF25B8-2184-4A2B-8308-B42776369AA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تبصرة:</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2000" b="1" dirty="0" smtClean="0">
              <a:solidFill>
                <a:srgbClr val="FFFF00"/>
              </a:solidFill>
              <a:cs typeface="2  Badr" pitchFamily="2" charset="-78"/>
            </a:rPr>
            <a:t>لمعمولها ثلاث حالات:</a:t>
          </a:r>
          <a:endParaRPr lang="fa-IR" sz="20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B312EC21-BB14-4C27-AC10-6C525DC320AB}">
      <dgm:prSet custT="1"/>
      <dgm:spPr/>
      <dgm:t>
        <a:bodyPr/>
        <a:lstStyle/>
        <a:p>
          <a:pPr rtl="1"/>
          <a:r>
            <a:rPr lang="fa-IR" sz="2000" b="1" dirty="0" smtClean="0">
              <a:cs typeface="2  Badr" pitchFamily="2" charset="-78"/>
            </a:rPr>
            <a:t>الرفع: بالفاعلية</a:t>
          </a:r>
          <a:endParaRPr lang="fa-IR" sz="2000" b="1" dirty="0">
            <a:cs typeface="2  Badr" pitchFamily="2" charset="-78"/>
          </a:endParaRPr>
        </a:p>
      </dgm:t>
    </dgm:pt>
    <dgm:pt modelId="{6BD27720-8440-49F9-8E7B-0D60E9EFECB9}" type="parTrans" cxnId="{0AB62646-9CA5-4635-BD83-405E167057F0}">
      <dgm:prSet custT="1"/>
      <dgm:spPr/>
      <dgm:t>
        <a:bodyPr/>
        <a:lstStyle/>
        <a:p>
          <a:pPr rtl="1"/>
          <a:endParaRPr lang="fa-IR" sz="700" b="1">
            <a:cs typeface="2  Badr" pitchFamily="2" charset="-78"/>
          </a:endParaRPr>
        </a:p>
      </dgm:t>
    </dgm:pt>
    <dgm:pt modelId="{27740E83-4051-46C1-BA20-F62F2A39BB61}" type="sibTrans" cxnId="{0AB62646-9CA5-4635-BD83-405E167057F0}">
      <dgm:prSet/>
      <dgm:spPr/>
      <dgm:t>
        <a:bodyPr/>
        <a:lstStyle/>
        <a:p>
          <a:pPr rtl="1"/>
          <a:endParaRPr lang="fa-IR"/>
        </a:p>
      </dgm:t>
    </dgm:pt>
    <dgm:pt modelId="{F81A85D1-1F2B-4DE8-A29F-2905DA850D86}">
      <dgm:prSet custT="1"/>
      <dgm:spPr/>
      <dgm:t>
        <a:bodyPr/>
        <a:lstStyle/>
        <a:p>
          <a:pPr rtl="1"/>
          <a:r>
            <a:rPr lang="fa-IR" sz="2000" b="1" dirty="0" smtClean="0">
              <a:cs typeface="2  Badr" pitchFamily="2" charset="-78"/>
            </a:rPr>
            <a:t>النصب:</a:t>
          </a:r>
          <a:endParaRPr lang="fa-IR" sz="2000" b="1" dirty="0">
            <a:cs typeface="2  Badr" pitchFamily="2" charset="-78"/>
          </a:endParaRPr>
        </a:p>
      </dgm:t>
    </dgm:pt>
    <dgm:pt modelId="{774565B1-5D5B-4F94-8231-4135F7FF2F58}" type="parTrans" cxnId="{D9C53EA7-CFC5-49E1-859A-279105C678B8}">
      <dgm:prSet custT="1"/>
      <dgm:spPr/>
      <dgm:t>
        <a:bodyPr/>
        <a:lstStyle/>
        <a:p>
          <a:pPr rtl="1"/>
          <a:endParaRPr lang="fa-IR" sz="700" b="1">
            <a:cs typeface="2  Badr" pitchFamily="2" charset="-78"/>
          </a:endParaRPr>
        </a:p>
      </dgm:t>
    </dgm:pt>
    <dgm:pt modelId="{EDF4C7CB-499F-4ED4-9202-F8CC10FA53D3}" type="sibTrans" cxnId="{D9C53EA7-CFC5-49E1-859A-279105C678B8}">
      <dgm:prSet/>
      <dgm:spPr/>
      <dgm:t>
        <a:bodyPr/>
        <a:lstStyle/>
        <a:p>
          <a:pPr rtl="1"/>
          <a:endParaRPr lang="fa-IR"/>
        </a:p>
      </dgm:t>
    </dgm:pt>
    <dgm:pt modelId="{06AB3548-3F0B-4EA2-9870-389005F29E56}">
      <dgm:prSet custT="1"/>
      <dgm:spPr/>
      <dgm:t>
        <a:bodyPr/>
        <a:lstStyle/>
        <a:p>
          <a:pPr rtl="1"/>
          <a:r>
            <a:rPr lang="fa-IR" sz="2000" b="1" dirty="0" smtClean="0">
              <a:cs typeface="2  Badr" pitchFamily="2" charset="-78"/>
            </a:rPr>
            <a:t>الجر: بالاضافة</a:t>
          </a:r>
          <a:endParaRPr lang="fa-IR" sz="2000" b="1" dirty="0">
            <a:cs typeface="2  Badr" pitchFamily="2" charset="-78"/>
          </a:endParaRPr>
        </a:p>
      </dgm:t>
    </dgm:pt>
    <dgm:pt modelId="{F8E460C2-1025-46BC-8542-7207E4BD1A92}" type="parTrans" cxnId="{2DE428A5-C16F-4887-906D-CC679D83AABC}">
      <dgm:prSet custT="1"/>
      <dgm:spPr/>
      <dgm:t>
        <a:bodyPr/>
        <a:lstStyle/>
        <a:p>
          <a:pPr rtl="1"/>
          <a:endParaRPr lang="fa-IR" sz="700" b="1">
            <a:cs typeface="2  Badr" pitchFamily="2" charset="-78"/>
          </a:endParaRPr>
        </a:p>
      </dgm:t>
    </dgm:pt>
    <dgm:pt modelId="{03E1FCA7-CEFC-4D90-9C6B-E0FA162CDB33}" type="sibTrans" cxnId="{2DE428A5-C16F-4887-906D-CC679D83AABC}">
      <dgm:prSet/>
      <dgm:spPr/>
      <dgm:t>
        <a:bodyPr/>
        <a:lstStyle/>
        <a:p>
          <a:pPr rtl="1"/>
          <a:endParaRPr lang="fa-IR"/>
        </a:p>
      </dgm:t>
    </dgm:pt>
    <dgm:pt modelId="{5EE07EF4-C8D2-4B9F-9786-2AE50AEB1B8F}">
      <dgm:prSet custT="1"/>
      <dgm:spPr/>
      <dgm:t>
        <a:bodyPr/>
        <a:lstStyle/>
        <a:p>
          <a:pPr rtl="1"/>
          <a:r>
            <a:rPr lang="fa-IR" sz="2000" b="1" dirty="0" smtClean="0">
              <a:cs typeface="2  Badr" pitchFamily="2" charset="-78"/>
            </a:rPr>
            <a:t>ان كان معرفة: النصب علي التشبيه بالمفعول</a:t>
          </a:r>
          <a:endParaRPr lang="fa-IR" sz="2000" b="1" dirty="0">
            <a:cs typeface="2  Badr" pitchFamily="2" charset="-78"/>
          </a:endParaRPr>
        </a:p>
      </dgm:t>
    </dgm:pt>
    <dgm:pt modelId="{CAC47607-77AC-4C69-9B9B-087A55664128}" type="parTrans" cxnId="{0C47F255-A846-4618-B05F-9AB9FF33CEA7}">
      <dgm:prSet custT="1"/>
      <dgm:spPr/>
      <dgm:t>
        <a:bodyPr/>
        <a:lstStyle/>
        <a:p>
          <a:pPr rtl="1"/>
          <a:endParaRPr lang="fa-IR" sz="700" b="1">
            <a:cs typeface="2  Badr" pitchFamily="2" charset="-78"/>
          </a:endParaRPr>
        </a:p>
      </dgm:t>
    </dgm:pt>
    <dgm:pt modelId="{0BEF4EB0-0114-4581-8D67-58C8F70C1E53}" type="sibTrans" cxnId="{0C47F255-A846-4618-B05F-9AB9FF33CEA7}">
      <dgm:prSet/>
      <dgm:spPr/>
      <dgm:t>
        <a:bodyPr/>
        <a:lstStyle/>
        <a:p>
          <a:pPr rtl="1"/>
          <a:endParaRPr lang="fa-IR"/>
        </a:p>
      </dgm:t>
    </dgm:pt>
    <dgm:pt modelId="{5080E757-4BD7-42BD-AF7D-5F71BA1B04D0}">
      <dgm:prSet custT="1"/>
      <dgm:spPr/>
      <dgm:t>
        <a:bodyPr/>
        <a:lstStyle/>
        <a:p>
          <a:pPr rtl="1"/>
          <a:r>
            <a:rPr lang="fa-IR" sz="2000" b="1" dirty="0" smtClean="0">
              <a:cs typeface="2  Badr" pitchFamily="2" charset="-78"/>
            </a:rPr>
            <a:t>ان كان نكرة: التمييز</a:t>
          </a:r>
          <a:endParaRPr lang="fa-IR" sz="2000" b="1" dirty="0">
            <a:cs typeface="2  Badr" pitchFamily="2" charset="-78"/>
          </a:endParaRPr>
        </a:p>
      </dgm:t>
    </dgm:pt>
    <dgm:pt modelId="{F0774BA1-59C4-4645-94EF-A2F7D968C10A}" type="parTrans" cxnId="{2D9E8EBB-BACC-4FF0-8E38-060558EC732F}">
      <dgm:prSet custT="1"/>
      <dgm:spPr/>
      <dgm:t>
        <a:bodyPr/>
        <a:lstStyle/>
        <a:p>
          <a:pPr rtl="1"/>
          <a:endParaRPr lang="fa-IR" sz="700" b="1">
            <a:cs typeface="2  Badr" pitchFamily="2" charset="-78"/>
          </a:endParaRPr>
        </a:p>
      </dgm:t>
    </dgm:pt>
    <dgm:pt modelId="{083CD326-0DF0-4EB3-A984-2A2ACA71BA3D}" type="sibTrans" cxnId="{2D9E8EBB-BACC-4FF0-8E38-060558EC732F}">
      <dgm:prSet/>
      <dgm:spPr/>
      <dgm:t>
        <a:bodyPr/>
        <a:lstStyle/>
        <a:p>
          <a:pPr rtl="1"/>
          <a:endParaRPr lang="fa-IR"/>
        </a:p>
      </dgm:t>
    </dgm:pt>
    <dgm:pt modelId="{F0607CF0-B1BC-4EE1-97F8-E9CF728F43CC}">
      <dgm:prSet/>
      <dgm:spPr/>
      <dgm:t>
        <a:bodyPr/>
        <a:lstStyle/>
        <a:p>
          <a:pPr rtl="1"/>
          <a:r>
            <a:rPr lang="fa-IR" b="1" dirty="0" smtClean="0">
              <a:solidFill>
                <a:srgbClr val="FFFF00"/>
              </a:solidFill>
              <a:cs typeface="2  Badr" pitchFamily="2" charset="-78"/>
            </a:rPr>
            <a:t>و هي مع هذه الثلاثة</a:t>
          </a:r>
          <a:endParaRPr lang="fa-IR" b="1" dirty="0">
            <a:solidFill>
              <a:schemeClr val="bg1"/>
            </a:solidFill>
            <a:cs typeface="2  Badr" pitchFamily="2" charset="-78"/>
          </a:endParaRPr>
        </a:p>
      </dgm:t>
    </dgm:pt>
    <dgm:pt modelId="{E1E9B4CA-541C-4A97-8C18-7676F5B9316C}" type="parTrans" cxnId="{682EA448-A3CD-4208-8F2A-61EC3995E908}">
      <dgm:prSet/>
      <dgm:spPr/>
      <dgm:t>
        <a:bodyPr/>
        <a:lstStyle/>
        <a:p>
          <a:pPr rtl="1"/>
          <a:endParaRPr lang="fa-IR"/>
        </a:p>
      </dgm:t>
    </dgm:pt>
    <dgm:pt modelId="{D58336DC-60FB-4313-AD25-7CCD90C785BD}" type="sibTrans" cxnId="{682EA448-A3CD-4208-8F2A-61EC3995E908}">
      <dgm:prSet/>
      <dgm:spPr/>
      <dgm:t>
        <a:bodyPr/>
        <a:lstStyle/>
        <a:p>
          <a:pPr rtl="1"/>
          <a:endParaRPr lang="fa-IR"/>
        </a:p>
      </dgm:t>
    </dgm:pt>
    <dgm:pt modelId="{6CB74B27-89A8-4F84-899B-424263FD4978}">
      <dgm:prSet/>
      <dgm:spPr/>
      <dgm:t>
        <a:bodyPr/>
        <a:lstStyle/>
        <a:p>
          <a:pPr rtl="1"/>
          <a:r>
            <a:rPr lang="fa-IR" b="1" dirty="0" smtClean="0">
              <a:cs typeface="2  Badr" pitchFamily="2" charset="-78"/>
            </a:rPr>
            <a:t>إما باللام </a:t>
          </a:r>
          <a:endParaRPr lang="fa-IR" b="1" dirty="0">
            <a:cs typeface="2  Badr" pitchFamily="2" charset="-78"/>
          </a:endParaRPr>
        </a:p>
      </dgm:t>
    </dgm:pt>
    <dgm:pt modelId="{DC85FEC0-D104-4584-B41F-AAEED93C2571}" type="parTrans" cxnId="{42969AE0-B009-45FE-982C-5800672374FF}">
      <dgm:prSet/>
      <dgm:spPr/>
      <dgm:t>
        <a:bodyPr/>
        <a:lstStyle/>
        <a:p>
          <a:pPr rtl="1"/>
          <a:endParaRPr lang="fa-IR" b="1">
            <a:cs typeface="2  Badr" pitchFamily="2" charset="-78"/>
          </a:endParaRPr>
        </a:p>
      </dgm:t>
    </dgm:pt>
    <dgm:pt modelId="{46FA2F01-75A0-4D63-B107-D9D083A8C7E2}" type="sibTrans" cxnId="{42969AE0-B009-45FE-982C-5800672374FF}">
      <dgm:prSet/>
      <dgm:spPr/>
      <dgm:t>
        <a:bodyPr/>
        <a:lstStyle/>
        <a:p>
          <a:pPr rtl="1"/>
          <a:endParaRPr lang="fa-IR"/>
        </a:p>
      </dgm:t>
    </dgm:pt>
    <dgm:pt modelId="{B91AD2FA-5963-45FE-9C0F-E2E89A3CED87}">
      <dgm:prSet/>
      <dgm:spPr/>
      <dgm:t>
        <a:bodyPr/>
        <a:lstStyle/>
        <a:p>
          <a:pPr rtl="1"/>
          <a:r>
            <a:rPr lang="fa-IR" b="1" dirty="0" smtClean="0">
              <a:cs typeface="2  Badr" pitchFamily="2" charset="-78"/>
            </a:rPr>
            <a:t>او لا يكون بالام</a:t>
          </a:r>
          <a:endParaRPr lang="fa-IR" b="1" dirty="0">
            <a:cs typeface="2  Badr" pitchFamily="2" charset="-78"/>
          </a:endParaRPr>
        </a:p>
      </dgm:t>
    </dgm:pt>
    <dgm:pt modelId="{4B64B9D2-C46C-4237-8452-809A2E62DE9A}" type="parTrans" cxnId="{409FD999-C9CB-4240-B0B6-54C973485ED8}">
      <dgm:prSet/>
      <dgm:spPr/>
      <dgm:t>
        <a:bodyPr/>
        <a:lstStyle/>
        <a:p>
          <a:pPr rtl="1"/>
          <a:endParaRPr lang="fa-IR" b="1">
            <a:cs typeface="2  Badr" pitchFamily="2" charset="-78"/>
          </a:endParaRPr>
        </a:p>
      </dgm:t>
    </dgm:pt>
    <dgm:pt modelId="{345A9C07-0271-472E-8E85-436624264451}" type="sibTrans" cxnId="{409FD999-C9CB-4240-B0B6-54C973485ED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402" custScaleY="81839"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2"/>
      <dgm:spPr/>
      <dgm:t>
        <a:bodyPr/>
        <a:lstStyle/>
        <a:p>
          <a:pPr rtl="1"/>
          <a:endParaRPr lang="fa-IR"/>
        </a:p>
      </dgm:t>
    </dgm:pt>
    <dgm:pt modelId="{0409118A-303E-4FA1-A205-66081DFF0399}" type="pres">
      <dgm:prSet presAssocID="{4DFE78DD-7240-4378-89E9-B6D98D0D627F}" presName="connTx" presStyleLbl="parChTrans1D2" presStyleIdx="0" presStyleCnt="2"/>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2" custScaleX="95864" custScaleY="65330" custLinFactNeighborX="34308" custLinFactNeighborY="-10525">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3791CB9F-3193-4830-ADFD-0F16F09BF29B}" type="pres">
      <dgm:prSet presAssocID="{6BD27720-8440-49F9-8E7B-0D60E9EFECB9}" presName="conn2-1" presStyleLbl="parChTrans1D3" presStyleIdx="0" presStyleCnt="5"/>
      <dgm:spPr/>
      <dgm:t>
        <a:bodyPr/>
        <a:lstStyle/>
        <a:p>
          <a:pPr rtl="1"/>
          <a:endParaRPr lang="fa-IR"/>
        </a:p>
      </dgm:t>
    </dgm:pt>
    <dgm:pt modelId="{C3692EC5-5D4A-4B26-83E8-55A6E8A9D3D9}" type="pres">
      <dgm:prSet presAssocID="{6BD27720-8440-49F9-8E7B-0D60E9EFECB9}" presName="connTx" presStyleLbl="parChTrans1D3" presStyleIdx="0" presStyleCnt="5"/>
      <dgm:spPr/>
      <dgm:t>
        <a:bodyPr/>
        <a:lstStyle/>
        <a:p>
          <a:pPr rtl="1"/>
          <a:endParaRPr lang="fa-IR"/>
        </a:p>
      </dgm:t>
    </dgm:pt>
    <dgm:pt modelId="{AE9ED695-64F6-4AC9-B57C-6E049A54201C}" type="pres">
      <dgm:prSet presAssocID="{B312EC21-BB14-4C27-AC10-6C525DC320AB}" presName="root2" presStyleCnt="0"/>
      <dgm:spPr/>
    </dgm:pt>
    <dgm:pt modelId="{9D9D2F40-D916-43FE-9D88-6F39C790130D}" type="pres">
      <dgm:prSet presAssocID="{B312EC21-BB14-4C27-AC10-6C525DC320AB}" presName="LevelTwoTextNode" presStyleLbl="node3" presStyleIdx="0" presStyleCnt="5" custScaleX="98019" custScaleY="66986" custLinFactNeighborX="53881" custLinFactNeighborY="-41113">
        <dgm:presLayoutVars>
          <dgm:chPref val="3"/>
        </dgm:presLayoutVars>
      </dgm:prSet>
      <dgm:spPr/>
      <dgm:t>
        <a:bodyPr/>
        <a:lstStyle/>
        <a:p>
          <a:pPr rtl="1"/>
          <a:endParaRPr lang="fa-IR"/>
        </a:p>
      </dgm:t>
    </dgm:pt>
    <dgm:pt modelId="{961F36B8-7954-4F09-A84E-2D8F285FFEA2}" type="pres">
      <dgm:prSet presAssocID="{B312EC21-BB14-4C27-AC10-6C525DC320AB}" presName="level3hierChild" presStyleCnt="0"/>
      <dgm:spPr/>
    </dgm:pt>
    <dgm:pt modelId="{517A5A69-02FC-4726-9496-CDDE1FC1C32A}" type="pres">
      <dgm:prSet presAssocID="{774565B1-5D5B-4F94-8231-4135F7FF2F58}" presName="conn2-1" presStyleLbl="parChTrans1D3" presStyleIdx="1" presStyleCnt="5"/>
      <dgm:spPr/>
      <dgm:t>
        <a:bodyPr/>
        <a:lstStyle/>
        <a:p>
          <a:pPr rtl="1"/>
          <a:endParaRPr lang="fa-IR"/>
        </a:p>
      </dgm:t>
    </dgm:pt>
    <dgm:pt modelId="{C491A038-7BCC-4021-A17F-9DFFCA40D0CE}" type="pres">
      <dgm:prSet presAssocID="{774565B1-5D5B-4F94-8231-4135F7FF2F58}" presName="connTx" presStyleLbl="parChTrans1D3" presStyleIdx="1" presStyleCnt="5"/>
      <dgm:spPr/>
      <dgm:t>
        <a:bodyPr/>
        <a:lstStyle/>
        <a:p>
          <a:pPr rtl="1"/>
          <a:endParaRPr lang="fa-IR"/>
        </a:p>
      </dgm:t>
    </dgm:pt>
    <dgm:pt modelId="{6A692F22-03E5-4183-9083-EC0D627E67D2}" type="pres">
      <dgm:prSet presAssocID="{F81A85D1-1F2B-4DE8-A29F-2905DA850D86}" presName="root2" presStyleCnt="0"/>
      <dgm:spPr/>
    </dgm:pt>
    <dgm:pt modelId="{0CB1799E-5809-445F-8CCF-A11AC3136D55}" type="pres">
      <dgm:prSet presAssocID="{F81A85D1-1F2B-4DE8-A29F-2905DA850D86}" presName="LevelTwoTextNode" presStyleLbl="node3" presStyleIdx="1" presStyleCnt="5" custScaleX="62203" custScaleY="66986" custLinFactNeighborX="53881" custLinFactNeighborY="-30758">
        <dgm:presLayoutVars>
          <dgm:chPref val="3"/>
        </dgm:presLayoutVars>
      </dgm:prSet>
      <dgm:spPr/>
      <dgm:t>
        <a:bodyPr/>
        <a:lstStyle/>
        <a:p>
          <a:pPr rtl="1"/>
          <a:endParaRPr lang="fa-IR"/>
        </a:p>
      </dgm:t>
    </dgm:pt>
    <dgm:pt modelId="{72291565-64BA-4A31-9DA4-160AE05CAFB0}" type="pres">
      <dgm:prSet presAssocID="{F81A85D1-1F2B-4DE8-A29F-2905DA850D86}" presName="level3hierChild" presStyleCnt="0"/>
      <dgm:spPr/>
    </dgm:pt>
    <dgm:pt modelId="{F72800DE-724E-4B79-B751-F7C4D3701E25}" type="pres">
      <dgm:prSet presAssocID="{CAC47607-77AC-4C69-9B9B-087A55664128}" presName="conn2-1" presStyleLbl="parChTrans1D4" presStyleIdx="0" presStyleCnt="2" custScaleX="2000000" custScaleY="147282"/>
      <dgm:spPr/>
      <dgm:t>
        <a:bodyPr/>
        <a:lstStyle/>
        <a:p>
          <a:pPr rtl="1"/>
          <a:endParaRPr lang="fa-IR"/>
        </a:p>
      </dgm:t>
    </dgm:pt>
    <dgm:pt modelId="{027B6E72-3CE4-4A5D-A658-6C363DCC1EC2}" type="pres">
      <dgm:prSet presAssocID="{CAC47607-77AC-4C69-9B9B-087A55664128}" presName="connTx" presStyleLbl="parChTrans1D4" presStyleIdx="0" presStyleCnt="2"/>
      <dgm:spPr/>
      <dgm:t>
        <a:bodyPr/>
        <a:lstStyle/>
        <a:p>
          <a:pPr rtl="1"/>
          <a:endParaRPr lang="fa-IR"/>
        </a:p>
      </dgm:t>
    </dgm:pt>
    <dgm:pt modelId="{E9DC3EBD-E31A-4AB1-BA17-5999FE910A98}" type="pres">
      <dgm:prSet presAssocID="{5EE07EF4-C8D2-4B9F-9786-2AE50AEB1B8F}" presName="root2" presStyleCnt="0"/>
      <dgm:spPr/>
    </dgm:pt>
    <dgm:pt modelId="{ADDE7F6A-1854-430E-8099-6FE9F4601794}" type="pres">
      <dgm:prSet presAssocID="{5EE07EF4-C8D2-4B9F-9786-2AE50AEB1B8F}" presName="LevelTwoTextNode" presStyleLbl="node4" presStyleIdx="0" presStyleCnt="2" custScaleX="107553" custScaleY="89187" custLinFactNeighborX="40159" custLinFactNeighborY="-28903">
        <dgm:presLayoutVars>
          <dgm:chPref val="3"/>
        </dgm:presLayoutVars>
      </dgm:prSet>
      <dgm:spPr/>
      <dgm:t>
        <a:bodyPr/>
        <a:lstStyle/>
        <a:p>
          <a:pPr rtl="1"/>
          <a:endParaRPr lang="fa-IR"/>
        </a:p>
      </dgm:t>
    </dgm:pt>
    <dgm:pt modelId="{41A6E3F6-E9B7-41AB-8C5D-8BF4A0EDAEB1}" type="pres">
      <dgm:prSet presAssocID="{5EE07EF4-C8D2-4B9F-9786-2AE50AEB1B8F}" presName="level3hierChild" presStyleCnt="0"/>
      <dgm:spPr/>
    </dgm:pt>
    <dgm:pt modelId="{387049C5-979E-467B-819B-8DE52EE3BBC4}" type="pres">
      <dgm:prSet presAssocID="{F0774BA1-59C4-4645-94EF-A2F7D968C10A}" presName="conn2-1" presStyleLbl="parChTrans1D4" presStyleIdx="1" presStyleCnt="2" custScaleX="2000000" custScaleY="147282"/>
      <dgm:spPr/>
      <dgm:t>
        <a:bodyPr/>
        <a:lstStyle/>
        <a:p>
          <a:pPr rtl="1"/>
          <a:endParaRPr lang="fa-IR"/>
        </a:p>
      </dgm:t>
    </dgm:pt>
    <dgm:pt modelId="{D72DF5AD-A39F-4165-90E1-5F33753F630E}" type="pres">
      <dgm:prSet presAssocID="{F0774BA1-59C4-4645-94EF-A2F7D968C10A}" presName="connTx" presStyleLbl="parChTrans1D4" presStyleIdx="1" presStyleCnt="2"/>
      <dgm:spPr/>
      <dgm:t>
        <a:bodyPr/>
        <a:lstStyle/>
        <a:p>
          <a:pPr rtl="1"/>
          <a:endParaRPr lang="fa-IR"/>
        </a:p>
      </dgm:t>
    </dgm:pt>
    <dgm:pt modelId="{ABB5049B-A07D-4294-983E-8EB820A3AF09}" type="pres">
      <dgm:prSet presAssocID="{5080E757-4BD7-42BD-AF7D-5F71BA1B04D0}" presName="root2" presStyleCnt="0"/>
      <dgm:spPr/>
    </dgm:pt>
    <dgm:pt modelId="{79639C77-E286-4885-BEB6-45E0AA8FAA21}" type="pres">
      <dgm:prSet presAssocID="{5080E757-4BD7-42BD-AF7D-5F71BA1B04D0}" presName="LevelTwoTextNode" presStyleLbl="node4" presStyleIdx="1" presStyleCnt="2" custScaleX="107553" custScaleY="58842" custLinFactNeighborX="40159" custLinFactNeighborY="-28903">
        <dgm:presLayoutVars>
          <dgm:chPref val="3"/>
        </dgm:presLayoutVars>
      </dgm:prSet>
      <dgm:spPr/>
      <dgm:t>
        <a:bodyPr/>
        <a:lstStyle/>
        <a:p>
          <a:pPr rtl="1"/>
          <a:endParaRPr lang="fa-IR"/>
        </a:p>
      </dgm:t>
    </dgm:pt>
    <dgm:pt modelId="{BAD1A49C-0D99-40B7-9A1D-D0525CC908C2}" type="pres">
      <dgm:prSet presAssocID="{5080E757-4BD7-42BD-AF7D-5F71BA1B04D0}" presName="level3hierChild" presStyleCnt="0"/>
      <dgm:spPr/>
    </dgm:pt>
    <dgm:pt modelId="{DC45F8F5-DE09-416B-9BAC-089ACB3AF7FB}" type="pres">
      <dgm:prSet presAssocID="{F8E460C2-1025-46BC-8542-7207E4BD1A92}" presName="conn2-1" presStyleLbl="parChTrans1D3" presStyleIdx="2" presStyleCnt="5"/>
      <dgm:spPr/>
      <dgm:t>
        <a:bodyPr/>
        <a:lstStyle/>
        <a:p>
          <a:pPr rtl="1"/>
          <a:endParaRPr lang="fa-IR"/>
        </a:p>
      </dgm:t>
    </dgm:pt>
    <dgm:pt modelId="{9DDDDDBD-624F-4C21-8887-36C139310B2E}" type="pres">
      <dgm:prSet presAssocID="{F8E460C2-1025-46BC-8542-7207E4BD1A92}" presName="connTx" presStyleLbl="parChTrans1D3" presStyleIdx="2" presStyleCnt="5"/>
      <dgm:spPr/>
      <dgm:t>
        <a:bodyPr/>
        <a:lstStyle/>
        <a:p>
          <a:pPr rtl="1"/>
          <a:endParaRPr lang="fa-IR"/>
        </a:p>
      </dgm:t>
    </dgm:pt>
    <dgm:pt modelId="{D8F919A6-ED95-44EC-900B-DA774498C5DF}" type="pres">
      <dgm:prSet presAssocID="{06AB3548-3F0B-4EA2-9870-389005F29E56}" presName="root2" presStyleCnt="0"/>
      <dgm:spPr/>
    </dgm:pt>
    <dgm:pt modelId="{F0FC1186-B9D2-4029-8652-6EA93FD034E6}" type="pres">
      <dgm:prSet presAssocID="{06AB3548-3F0B-4EA2-9870-389005F29E56}" presName="LevelTwoTextNode" presStyleLbl="node3" presStyleIdx="2" presStyleCnt="5" custScaleX="98019" custScaleY="66986" custLinFactNeighborX="53881" custLinFactNeighborY="-30758">
        <dgm:presLayoutVars>
          <dgm:chPref val="3"/>
        </dgm:presLayoutVars>
      </dgm:prSet>
      <dgm:spPr/>
      <dgm:t>
        <a:bodyPr/>
        <a:lstStyle/>
        <a:p>
          <a:pPr rtl="1"/>
          <a:endParaRPr lang="fa-IR"/>
        </a:p>
      </dgm:t>
    </dgm:pt>
    <dgm:pt modelId="{D6AA955E-CB44-4480-A6F1-209D5644644B}" type="pres">
      <dgm:prSet presAssocID="{06AB3548-3F0B-4EA2-9870-389005F29E56}" presName="level3hierChild" presStyleCnt="0"/>
      <dgm:spPr/>
    </dgm:pt>
    <dgm:pt modelId="{9226B9F7-67AE-4192-B68D-7F25D4118F9B}" type="pres">
      <dgm:prSet presAssocID="{E1E9B4CA-541C-4A97-8C18-7676F5B9316C}" presName="conn2-1" presStyleLbl="parChTrans1D2" presStyleIdx="1" presStyleCnt="2"/>
      <dgm:spPr/>
      <dgm:t>
        <a:bodyPr/>
        <a:lstStyle/>
        <a:p>
          <a:pPr rtl="1"/>
          <a:endParaRPr lang="fa-IR"/>
        </a:p>
      </dgm:t>
    </dgm:pt>
    <dgm:pt modelId="{8300F335-8696-47D4-9922-7FA77944F0A4}" type="pres">
      <dgm:prSet presAssocID="{E1E9B4CA-541C-4A97-8C18-7676F5B9316C}" presName="connTx" presStyleLbl="parChTrans1D2" presStyleIdx="1" presStyleCnt="2"/>
      <dgm:spPr/>
      <dgm:t>
        <a:bodyPr/>
        <a:lstStyle/>
        <a:p>
          <a:pPr rtl="1"/>
          <a:endParaRPr lang="fa-IR"/>
        </a:p>
      </dgm:t>
    </dgm:pt>
    <dgm:pt modelId="{A1F22869-8722-4CE6-8467-719BE3B47256}" type="pres">
      <dgm:prSet presAssocID="{F0607CF0-B1BC-4EE1-97F8-E9CF728F43CC}" presName="root2" presStyleCnt="0"/>
      <dgm:spPr/>
    </dgm:pt>
    <dgm:pt modelId="{A058EA38-0195-491B-A9B0-11E6386B2713}" type="pres">
      <dgm:prSet presAssocID="{F0607CF0-B1BC-4EE1-97F8-E9CF728F43CC}" presName="LevelTwoTextNode" presStyleLbl="node2" presStyleIdx="1" presStyleCnt="2" custScaleX="95864" custScaleY="65330" custLinFactNeighborX="33884" custLinFactNeighborY="26384">
        <dgm:presLayoutVars>
          <dgm:chPref val="3"/>
        </dgm:presLayoutVars>
      </dgm:prSet>
      <dgm:spPr/>
      <dgm:t>
        <a:bodyPr/>
        <a:lstStyle/>
        <a:p>
          <a:pPr rtl="1"/>
          <a:endParaRPr lang="fa-IR"/>
        </a:p>
      </dgm:t>
    </dgm:pt>
    <dgm:pt modelId="{140C732E-19AC-44B4-AEC6-B927D978EB86}" type="pres">
      <dgm:prSet presAssocID="{F0607CF0-B1BC-4EE1-97F8-E9CF728F43CC}" presName="level3hierChild" presStyleCnt="0"/>
      <dgm:spPr/>
    </dgm:pt>
    <dgm:pt modelId="{C2D9164D-9F25-4706-A29F-6FBEFD4B4069}" type="pres">
      <dgm:prSet presAssocID="{DC85FEC0-D104-4584-B41F-AAEED93C2571}" presName="conn2-1" presStyleLbl="parChTrans1D3" presStyleIdx="3" presStyleCnt="5"/>
      <dgm:spPr/>
      <dgm:t>
        <a:bodyPr/>
        <a:lstStyle/>
        <a:p>
          <a:pPr rtl="1"/>
          <a:endParaRPr lang="fa-IR"/>
        </a:p>
      </dgm:t>
    </dgm:pt>
    <dgm:pt modelId="{8EDD5422-A8E0-415C-AFBF-70922EDDF20F}" type="pres">
      <dgm:prSet presAssocID="{DC85FEC0-D104-4584-B41F-AAEED93C2571}" presName="connTx" presStyleLbl="parChTrans1D3" presStyleIdx="3" presStyleCnt="5"/>
      <dgm:spPr/>
      <dgm:t>
        <a:bodyPr/>
        <a:lstStyle/>
        <a:p>
          <a:pPr rtl="1"/>
          <a:endParaRPr lang="fa-IR"/>
        </a:p>
      </dgm:t>
    </dgm:pt>
    <dgm:pt modelId="{F31BA8AA-0789-4411-930D-C841C451C102}" type="pres">
      <dgm:prSet presAssocID="{6CB74B27-89A8-4F84-899B-424263FD4978}" presName="root2" presStyleCnt="0"/>
      <dgm:spPr/>
    </dgm:pt>
    <dgm:pt modelId="{E298F6CF-D78C-46C6-B797-11F9F1A6D9AC}" type="pres">
      <dgm:prSet presAssocID="{6CB74B27-89A8-4F84-899B-424263FD4978}" presName="LevelTwoTextNode" presStyleLbl="node3" presStyleIdx="3" presStyleCnt="5" custScaleX="98019" custScaleY="66986" custLinFactNeighborX="53457" custLinFactNeighborY="-4204">
        <dgm:presLayoutVars>
          <dgm:chPref val="3"/>
        </dgm:presLayoutVars>
      </dgm:prSet>
      <dgm:spPr/>
      <dgm:t>
        <a:bodyPr/>
        <a:lstStyle/>
        <a:p>
          <a:pPr rtl="1"/>
          <a:endParaRPr lang="fa-IR"/>
        </a:p>
      </dgm:t>
    </dgm:pt>
    <dgm:pt modelId="{38E17750-6F39-474B-9B38-4164BD504CE1}" type="pres">
      <dgm:prSet presAssocID="{6CB74B27-89A8-4F84-899B-424263FD4978}" presName="level3hierChild" presStyleCnt="0"/>
      <dgm:spPr/>
    </dgm:pt>
    <dgm:pt modelId="{B45918FC-21F9-4C8B-859A-8E666FE9A05C}" type="pres">
      <dgm:prSet presAssocID="{4B64B9D2-C46C-4237-8452-809A2E62DE9A}" presName="conn2-1" presStyleLbl="parChTrans1D3" presStyleIdx="4" presStyleCnt="5"/>
      <dgm:spPr/>
      <dgm:t>
        <a:bodyPr/>
        <a:lstStyle/>
        <a:p>
          <a:pPr rtl="1"/>
          <a:endParaRPr lang="fa-IR"/>
        </a:p>
      </dgm:t>
    </dgm:pt>
    <dgm:pt modelId="{46DB7799-92AD-44AA-AD10-2414B7B269E9}" type="pres">
      <dgm:prSet presAssocID="{4B64B9D2-C46C-4237-8452-809A2E62DE9A}" presName="connTx" presStyleLbl="parChTrans1D3" presStyleIdx="4" presStyleCnt="5"/>
      <dgm:spPr/>
      <dgm:t>
        <a:bodyPr/>
        <a:lstStyle/>
        <a:p>
          <a:pPr rtl="1"/>
          <a:endParaRPr lang="fa-IR"/>
        </a:p>
      </dgm:t>
    </dgm:pt>
    <dgm:pt modelId="{6723FBFE-DA27-4E6C-ABC4-C206144B9F5B}" type="pres">
      <dgm:prSet presAssocID="{B91AD2FA-5963-45FE-9C0F-E2E89A3CED87}" presName="root2" presStyleCnt="0"/>
      <dgm:spPr/>
    </dgm:pt>
    <dgm:pt modelId="{A6869CD5-F091-4879-B1BF-4DB0232D1C79}" type="pres">
      <dgm:prSet presAssocID="{B91AD2FA-5963-45FE-9C0F-E2E89A3CED87}" presName="LevelTwoTextNode" presStyleLbl="node3" presStyleIdx="4" presStyleCnt="5" custScaleX="98027" custScaleY="66986" custLinFactNeighborX="53457" custLinFactNeighborY="-4204">
        <dgm:presLayoutVars>
          <dgm:chPref val="3"/>
        </dgm:presLayoutVars>
      </dgm:prSet>
      <dgm:spPr/>
      <dgm:t>
        <a:bodyPr/>
        <a:lstStyle/>
        <a:p>
          <a:pPr rtl="1"/>
          <a:endParaRPr lang="fa-IR"/>
        </a:p>
      </dgm:t>
    </dgm:pt>
    <dgm:pt modelId="{10824D29-F521-45C4-BA97-299F4BCFFEBD}" type="pres">
      <dgm:prSet presAssocID="{B91AD2FA-5963-45FE-9C0F-E2E89A3CED87}" presName="level3hierChild" presStyleCnt="0"/>
      <dgm:spPr/>
    </dgm:pt>
  </dgm:ptLst>
  <dgm:cxnLst>
    <dgm:cxn modelId="{52A36DAB-0570-4B48-9BCA-1CABC9D2D954}" type="presOf" srcId="{F0607CF0-B1BC-4EE1-97F8-E9CF728F43CC}" destId="{A058EA38-0195-491B-A9B0-11E6386B2713}" srcOrd="0" destOrd="0" presId="urn:microsoft.com/office/officeart/2005/8/layout/hierarchy2"/>
    <dgm:cxn modelId="{0AB62646-9CA5-4635-BD83-405E167057F0}" srcId="{697E0E4C-BBD0-40C4-84DB-4F0337C99C4A}" destId="{B312EC21-BB14-4C27-AC10-6C525DC320AB}" srcOrd="0" destOrd="0" parTransId="{6BD27720-8440-49F9-8E7B-0D60E9EFECB9}" sibTransId="{27740E83-4051-46C1-BA20-F62F2A39BB61}"/>
    <dgm:cxn modelId="{023E0583-2D1B-4671-9D52-C39F1D644EED}" srcId="{A4E9B194-557E-47C4-B7CD-5831AAB93F73}" destId="{697E0E4C-BBD0-40C4-84DB-4F0337C99C4A}" srcOrd="0" destOrd="0" parTransId="{4DFE78DD-7240-4378-89E9-B6D98D0D627F}" sibTransId="{09283C16-AAF7-4570-9074-98CC2242E7B2}"/>
    <dgm:cxn modelId="{CEC22702-EC67-4647-9B2D-CEF66A1EA213}" srcId="{A6857C4F-7549-464E-8C92-525552E6407E}" destId="{A4E9B194-557E-47C4-B7CD-5831AAB93F73}" srcOrd="0" destOrd="0" parTransId="{7DCDAA3F-68BC-405C-A513-563F509DF96D}" sibTransId="{D5A5353B-FE2A-418C-AAA2-CDFDBCD13620}"/>
    <dgm:cxn modelId="{1736791B-1E48-4E69-8394-43FEA081B792}" type="presOf" srcId="{774565B1-5D5B-4F94-8231-4135F7FF2F58}" destId="{C491A038-7BCC-4021-A17F-9DFFCA40D0CE}" srcOrd="1" destOrd="0" presId="urn:microsoft.com/office/officeart/2005/8/layout/hierarchy2"/>
    <dgm:cxn modelId="{D0C7C50F-C2F8-4448-8F64-45B2AC8845FC}" type="presOf" srcId="{A6857C4F-7549-464E-8C92-525552E6407E}" destId="{747DA8C4-60CA-4D90-9DA1-32ACEB79B5D1}" srcOrd="0" destOrd="0" presId="urn:microsoft.com/office/officeart/2005/8/layout/hierarchy2"/>
    <dgm:cxn modelId="{4C9E3D0F-5894-4AFA-9700-72FBA7CA21E1}" type="presOf" srcId="{E1E9B4CA-541C-4A97-8C18-7676F5B9316C}" destId="{8300F335-8696-47D4-9922-7FA77944F0A4}" srcOrd="1" destOrd="0" presId="urn:microsoft.com/office/officeart/2005/8/layout/hierarchy2"/>
    <dgm:cxn modelId="{D9C53EA7-CFC5-49E1-859A-279105C678B8}" srcId="{697E0E4C-BBD0-40C4-84DB-4F0337C99C4A}" destId="{F81A85D1-1F2B-4DE8-A29F-2905DA850D86}" srcOrd="1" destOrd="0" parTransId="{774565B1-5D5B-4F94-8231-4135F7FF2F58}" sibTransId="{EDF4C7CB-499F-4ED4-9202-F8CC10FA53D3}"/>
    <dgm:cxn modelId="{FC623EDD-D6BF-45FF-89FD-28E1C4DD4FF8}" type="presOf" srcId="{5EE07EF4-C8D2-4B9F-9786-2AE50AEB1B8F}" destId="{ADDE7F6A-1854-430E-8099-6FE9F4601794}" srcOrd="0" destOrd="0" presId="urn:microsoft.com/office/officeart/2005/8/layout/hierarchy2"/>
    <dgm:cxn modelId="{409FD999-C9CB-4240-B0B6-54C973485ED8}" srcId="{F0607CF0-B1BC-4EE1-97F8-E9CF728F43CC}" destId="{B91AD2FA-5963-45FE-9C0F-E2E89A3CED87}" srcOrd="1" destOrd="0" parTransId="{4B64B9D2-C46C-4237-8452-809A2E62DE9A}" sibTransId="{345A9C07-0271-472E-8E85-436624264451}"/>
    <dgm:cxn modelId="{DC973A4F-AB8C-4E55-BA4B-6D59F76B93FA}" type="presOf" srcId="{F81A85D1-1F2B-4DE8-A29F-2905DA850D86}" destId="{0CB1799E-5809-445F-8CCF-A11AC3136D55}" srcOrd="0" destOrd="0" presId="urn:microsoft.com/office/officeart/2005/8/layout/hierarchy2"/>
    <dgm:cxn modelId="{9D01E512-4972-44ED-9698-7F4C00391C35}" type="presOf" srcId="{F8E460C2-1025-46BC-8542-7207E4BD1A92}" destId="{9DDDDDBD-624F-4C21-8887-36C139310B2E}" srcOrd="1" destOrd="0" presId="urn:microsoft.com/office/officeart/2005/8/layout/hierarchy2"/>
    <dgm:cxn modelId="{D30399F2-C319-48B2-AEAB-B5601E0B8F1A}" type="presOf" srcId="{06AB3548-3F0B-4EA2-9870-389005F29E56}" destId="{F0FC1186-B9D2-4029-8652-6EA93FD034E6}" srcOrd="0" destOrd="0" presId="urn:microsoft.com/office/officeart/2005/8/layout/hierarchy2"/>
    <dgm:cxn modelId="{F8004B5E-C2D2-4447-8D28-84D010907341}" type="presOf" srcId="{4B64B9D2-C46C-4237-8452-809A2E62DE9A}" destId="{B45918FC-21F9-4C8B-859A-8E666FE9A05C}" srcOrd="0" destOrd="0" presId="urn:microsoft.com/office/officeart/2005/8/layout/hierarchy2"/>
    <dgm:cxn modelId="{F9AF922F-69F1-493A-B822-6FA62B6725CA}" type="presOf" srcId="{697E0E4C-BBD0-40C4-84DB-4F0337C99C4A}" destId="{205DCCDC-A1F7-41E7-A734-3394A67522FA}" srcOrd="0" destOrd="0" presId="urn:microsoft.com/office/officeart/2005/8/layout/hierarchy2"/>
    <dgm:cxn modelId="{EA643715-5F6B-4FC2-A559-A42B597F8391}" type="presOf" srcId="{B91AD2FA-5963-45FE-9C0F-E2E89A3CED87}" destId="{A6869CD5-F091-4879-B1BF-4DB0232D1C79}" srcOrd="0" destOrd="0" presId="urn:microsoft.com/office/officeart/2005/8/layout/hierarchy2"/>
    <dgm:cxn modelId="{5758B800-2AF7-4A93-AB09-532DBAAC9BAF}" type="presOf" srcId="{F8E460C2-1025-46BC-8542-7207E4BD1A92}" destId="{DC45F8F5-DE09-416B-9BAC-089ACB3AF7FB}" srcOrd="0" destOrd="0" presId="urn:microsoft.com/office/officeart/2005/8/layout/hierarchy2"/>
    <dgm:cxn modelId="{BE7E3881-05B9-4DEE-94C1-971A1B400F82}" type="presOf" srcId="{A4E9B194-557E-47C4-B7CD-5831AAB93F73}" destId="{084303BB-04EA-4DB7-844B-C9BAE80F04E5}" srcOrd="0" destOrd="0" presId="urn:microsoft.com/office/officeart/2005/8/layout/hierarchy2"/>
    <dgm:cxn modelId="{F6D13621-0708-4923-9B46-87026382748F}" type="presOf" srcId="{6BD27720-8440-49F9-8E7B-0D60E9EFECB9}" destId="{3791CB9F-3193-4830-ADFD-0F16F09BF29B}" srcOrd="0" destOrd="0" presId="urn:microsoft.com/office/officeart/2005/8/layout/hierarchy2"/>
    <dgm:cxn modelId="{E1A449F7-98DC-43CE-B4D3-5D5833C50BD4}" type="presOf" srcId="{CAC47607-77AC-4C69-9B9B-087A55664128}" destId="{F72800DE-724E-4B79-B751-F7C4D3701E25}" srcOrd="0" destOrd="0" presId="urn:microsoft.com/office/officeart/2005/8/layout/hierarchy2"/>
    <dgm:cxn modelId="{42969AE0-B009-45FE-982C-5800672374FF}" srcId="{F0607CF0-B1BC-4EE1-97F8-E9CF728F43CC}" destId="{6CB74B27-89A8-4F84-899B-424263FD4978}" srcOrd="0" destOrd="0" parTransId="{DC85FEC0-D104-4584-B41F-AAEED93C2571}" sibTransId="{46FA2F01-75A0-4D63-B107-D9D083A8C7E2}"/>
    <dgm:cxn modelId="{AB1039AA-198A-4D92-BB43-722F7CE3DEEA}" type="presOf" srcId="{DC85FEC0-D104-4584-B41F-AAEED93C2571}" destId="{8EDD5422-A8E0-415C-AFBF-70922EDDF20F}" srcOrd="1" destOrd="0" presId="urn:microsoft.com/office/officeart/2005/8/layout/hierarchy2"/>
    <dgm:cxn modelId="{FCA668BD-F88D-47D9-9834-8CBB3BE108A0}" type="presOf" srcId="{CAC47607-77AC-4C69-9B9B-087A55664128}" destId="{027B6E72-3CE4-4A5D-A658-6C363DCC1EC2}" srcOrd="1" destOrd="0" presId="urn:microsoft.com/office/officeart/2005/8/layout/hierarchy2"/>
    <dgm:cxn modelId="{80A6FB90-27C3-40F4-AF07-D137B766AE58}" type="presOf" srcId="{DC85FEC0-D104-4584-B41F-AAEED93C2571}" destId="{C2D9164D-9F25-4706-A29F-6FBEFD4B4069}" srcOrd="0" destOrd="0" presId="urn:microsoft.com/office/officeart/2005/8/layout/hierarchy2"/>
    <dgm:cxn modelId="{682EA448-A3CD-4208-8F2A-61EC3995E908}" srcId="{A4E9B194-557E-47C4-B7CD-5831AAB93F73}" destId="{F0607CF0-B1BC-4EE1-97F8-E9CF728F43CC}" srcOrd="1" destOrd="0" parTransId="{E1E9B4CA-541C-4A97-8C18-7676F5B9316C}" sibTransId="{D58336DC-60FB-4313-AD25-7CCD90C785BD}"/>
    <dgm:cxn modelId="{2212DFCE-CED6-495A-AAA2-004FFF753FCE}" type="presOf" srcId="{6CB74B27-89A8-4F84-899B-424263FD4978}" destId="{E298F6CF-D78C-46C6-B797-11F9F1A6D9AC}" srcOrd="0" destOrd="0" presId="urn:microsoft.com/office/officeart/2005/8/layout/hierarchy2"/>
    <dgm:cxn modelId="{2D9E8EBB-BACC-4FF0-8E38-060558EC732F}" srcId="{F81A85D1-1F2B-4DE8-A29F-2905DA850D86}" destId="{5080E757-4BD7-42BD-AF7D-5F71BA1B04D0}" srcOrd="1" destOrd="0" parTransId="{F0774BA1-59C4-4645-94EF-A2F7D968C10A}" sibTransId="{083CD326-0DF0-4EB3-A984-2A2ACA71BA3D}"/>
    <dgm:cxn modelId="{0C47F255-A846-4618-B05F-9AB9FF33CEA7}" srcId="{F81A85D1-1F2B-4DE8-A29F-2905DA850D86}" destId="{5EE07EF4-C8D2-4B9F-9786-2AE50AEB1B8F}" srcOrd="0" destOrd="0" parTransId="{CAC47607-77AC-4C69-9B9B-087A55664128}" sibTransId="{0BEF4EB0-0114-4581-8D67-58C8F70C1E53}"/>
    <dgm:cxn modelId="{4A4B673E-D011-462C-BD42-F97D73A17ECB}" type="presOf" srcId="{4DFE78DD-7240-4378-89E9-B6D98D0D627F}" destId="{1D8E4AD2-96F3-476E-B7A5-45FF224ED7B2}" srcOrd="0" destOrd="0" presId="urn:microsoft.com/office/officeart/2005/8/layout/hierarchy2"/>
    <dgm:cxn modelId="{601DAC4B-DBBC-4CC2-BB4E-D18DCA352697}" type="presOf" srcId="{4DFE78DD-7240-4378-89E9-B6D98D0D627F}" destId="{0409118A-303E-4FA1-A205-66081DFF0399}" srcOrd="1" destOrd="0" presId="urn:microsoft.com/office/officeart/2005/8/layout/hierarchy2"/>
    <dgm:cxn modelId="{4B0A8578-2645-4193-A7C9-DA546E6EEFED}" type="presOf" srcId="{F0774BA1-59C4-4645-94EF-A2F7D968C10A}" destId="{387049C5-979E-467B-819B-8DE52EE3BBC4}" srcOrd="0" destOrd="0" presId="urn:microsoft.com/office/officeart/2005/8/layout/hierarchy2"/>
    <dgm:cxn modelId="{A5A81568-925E-49B3-B6C7-05A7790650AD}" type="presOf" srcId="{E1E9B4CA-541C-4A97-8C18-7676F5B9316C}" destId="{9226B9F7-67AE-4192-B68D-7F25D4118F9B}" srcOrd="0" destOrd="0" presId="urn:microsoft.com/office/officeart/2005/8/layout/hierarchy2"/>
    <dgm:cxn modelId="{96902BC7-C772-4A43-99DC-0D0338150C8E}" type="presOf" srcId="{4B64B9D2-C46C-4237-8452-809A2E62DE9A}" destId="{46DB7799-92AD-44AA-AD10-2414B7B269E9}" srcOrd="1" destOrd="0" presId="urn:microsoft.com/office/officeart/2005/8/layout/hierarchy2"/>
    <dgm:cxn modelId="{2DE428A5-C16F-4887-906D-CC679D83AABC}" srcId="{697E0E4C-BBD0-40C4-84DB-4F0337C99C4A}" destId="{06AB3548-3F0B-4EA2-9870-389005F29E56}" srcOrd="2" destOrd="0" parTransId="{F8E460C2-1025-46BC-8542-7207E4BD1A92}" sibTransId="{03E1FCA7-CEFC-4D90-9C6B-E0FA162CDB33}"/>
    <dgm:cxn modelId="{BCB4F879-4E9A-484D-8EF1-D4112DA6D9B9}" type="presOf" srcId="{774565B1-5D5B-4F94-8231-4135F7FF2F58}" destId="{517A5A69-02FC-4726-9496-CDDE1FC1C32A}" srcOrd="0" destOrd="0" presId="urn:microsoft.com/office/officeart/2005/8/layout/hierarchy2"/>
    <dgm:cxn modelId="{19736661-023F-4E5B-9EFB-8955802EE48C}" type="presOf" srcId="{F0774BA1-59C4-4645-94EF-A2F7D968C10A}" destId="{D72DF5AD-A39F-4165-90E1-5F33753F630E}" srcOrd="1" destOrd="0" presId="urn:microsoft.com/office/officeart/2005/8/layout/hierarchy2"/>
    <dgm:cxn modelId="{6A992BF4-2F1C-4275-92D9-533ADDA0862D}" type="presOf" srcId="{6BD27720-8440-49F9-8E7B-0D60E9EFECB9}" destId="{C3692EC5-5D4A-4B26-83E8-55A6E8A9D3D9}" srcOrd="1" destOrd="0" presId="urn:microsoft.com/office/officeart/2005/8/layout/hierarchy2"/>
    <dgm:cxn modelId="{84B44FEF-BD2F-4A1E-A7C1-C513F7893D69}" type="presOf" srcId="{5080E757-4BD7-42BD-AF7D-5F71BA1B04D0}" destId="{79639C77-E286-4885-BEB6-45E0AA8FAA21}" srcOrd="0" destOrd="0" presId="urn:microsoft.com/office/officeart/2005/8/layout/hierarchy2"/>
    <dgm:cxn modelId="{BB6EFD3F-F6F9-495C-9228-67E39BCDEEC0}" type="presOf" srcId="{B312EC21-BB14-4C27-AC10-6C525DC320AB}" destId="{9D9D2F40-D916-43FE-9D88-6F39C790130D}" srcOrd="0" destOrd="0" presId="urn:microsoft.com/office/officeart/2005/8/layout/hierarchy2"/>
    <dgm:cxn modelId="{FE761642-5CED-484C-B789-10D84DC13E1F}" type="presParOf" srcId="{747DA8C4-60CA-4D90-9DA1-32ACEB79B5D1}" destId="{93FA7E5F-A43F-422F-8108-17AC554D357D}" srcOrd="0" destOrd="0" presId="urn:microsoft.com/office/officeart/2005/8/layout/hierarchy2"/>
    <dgm:cxn modelId="{47CEEBC1-B5F3-4FD5-A7FB-585A71E482EC}" type="presParOf" srcId="{93FA7E5F-A43F-422F-8108-17AC554D357D}" destId="{084303BB-04EA-4DB7-844B-C9BAE80F04E5}" srcOrd="0" destOrd="0" presId="urn:microsoft.com/office/officeart/2005/8/layout/hierarchy2"/>
    <dgm:cxn modelId="{7B5518DC-4AE0-4D12-B35F-F073CFB11B68}" type="presParOf" srcId="{93FA7E5F-A43F-422F-8108-17AC554D357D}" destId="{8BFD4401-1DC2-43AC-9E5E-55CC05BBDF21}" srcOrd="1" destOrd="0" presId="urn:microsoft.com/office/officeart/2005/8/layout/hierarchy2"/>
    <dgm:cxn modelId="{CD40D4C2-FBFB-48D0-9AD7-874E0FACDC04}" type="presParOf" srcId="{8BFD4401-1DC2-43AC-9E5E-55CC05BBDF21}" destId="{1D8E4AD2-96F3-476E-B7A5-45FF224ED7B2}" srcOrd="0" destOrd="0" presId="urn:microsoft.com/office/officeart/2005/8/layout/hierarchy2"/>
    <dgm:cxn modelId="{A3107E6A-3FDA-4411-AF16-5141177EC547}" type="presParOf" srcId="{1D8E4AD2-96F3-476E-B7A5-45FF224ED7B2}" destId="{0409118A-303E-4FA1-A205-66081DFF0399}" srcOrd="0" destOrd="0" presId="urn:microsoft.com/office/officeart/2005/8/layout/hierarchy2"/>
    <dgm:cxn modelId="{FC752510-A8A8-4FF9-B223-CF8701923BCD}" type="presParOf" srcId="{8BFD4401-1DC2-43AC-9E5E-55CC05BBDF21}" destId="{52F84FB6-E8A4-4BA1-8992-4AA2F280AEAD}" srcOrd="1" destOrd="0" presId="urn:microsoft.com/office/officeart/2005/8/layout/hierarchy2"/>
    <dgm:cxn modelId="{1A6FFBE6-90F2-4249-AAA1-1B35F8DEEB83}" type="presParOf" srcId="{52F84FB6-E8A4-4BA1-8992-4AA2F280AEAD}" destId="{205DCCDC-A1F7-41E7-A734-3394A67522FA}" srcOrd="0" destOrd="0" presId="urn:microsoft.com/office/officeart/2005/8/layout/hierarchy2"/>
    <dgm:cxn modelId="{359F3EC1-F6D9-40BB-921D-44758B377DC0}" type="presParOf" srcId="{52F84FB6-E8A4-4BA1-8992-4AA2F280AEAD}" destId="{CD0E152A-4AB7-435B-B50F-D6FA84F44751}" srcOrd="1" destOrd="0" presId="urn:microsoft.com/office/officeart/2005/8/layout/hierarchy2"/>
    <dgm:cxn modelId="{ABC21B84-6DE7-457F-B29E-8CA2FCE16049}" type="presParOf" srcId="{CD0E152A-4AB7-435B-B50F-D6FA84F44751}" destId="{3791CB9F-3193-4830-ADFD-0F16F09BF29B}" srcOrd="0" destOrd="0" presId="urn:microsoft.com/office/officeart/2005/8/layout/hierarchy2"/>
    <dgm:cxn modelId="{3D6C30F5-2A30-49B7-BB58-29F595DE9300}" type="presParOf" srcId="{3791CB9F-3193-4830-ADFD-0F16F09BF29B}" destId="{C3692EC5-5D4A-4B26-83E8-55A6E8A9D3D9}" srcOrd="0" destOrd="0" presId="urn:microsoft.com/office/officeart/2005/8/layout/hierarchy2"/>
    <dgm:cxn modelId="{89FC67AD-FF70-4618-9D1D-4132FC7A7B7E}" type="presParOf" srcId="{CD0E152A-4AB7-435B-B50F-D6FA84F44751}" destId="{AE9ED695-64F6-4AC9-B57C-6E049A54201C}" srcOrd="1" destOrd="0" presId="urn:microsoft.com/office/officeart/2005/8/layout/hierarchy2"/>
    <dgm:cxn modelId="{33125B93-9561-4F5E-8A5C-4FE45F66311C}" type="presParOf" srcId="{AE9ED695-64F6-4AC9-B57C-6E049A54201C}" destId="{9D9D2F40-D916-43FE-9D88-6F39C790130D}" srcOrd="0" destOrd="0" presId="urn:microsoft.com/office/officeart/2005/8/layout/hierarchy2"/>
    <dgm:cxn modelId="{79CF235C-72C2-42B9-85B4-F4F2F3EB3F04}" type="presParOf" srcId="{AE9ED695-64F6-4AC9-B57C-6E049A54201C}" destId="{961F36B8-7954-4F09-A84E-2D8F285FFEA2}" srcOrd="1" destOrd="0" presId="urn:microsoft.com/office/officeart/2005/8/layout/hierarchy2"/>
    <dgm:cxn modelId="{97EA99B2-CC92-419E-8145-85D39ED94FFD}" type="presParOf" srcId="{CD0E152A-4AB7-435B-B50F-D6FA84F44751}" destId="{517A5A69-02FC-4726-9496-CDDE1FC1C32A}" srcOrd="2" destOrd="0" presId="urn:microsoft.com/office/officeart/2005/8/layout/hierarchy2"/>
    <dgm:cxn modelId="{C4EA78A6-8ADA-4707-B793-F5AEB56CDDAA}" type="presParOf" srcId="{517A5A69-02FC-4726-9496-CDDE1FC1C32A}" destId="{C491A038-7BCC-4021-A17F-9DFFCA40D0CE}" srcOrd="0" destOrd="0" presId="urn:microsoft.com/office/officeart/2005/8/layout/hierarchy2"/>
    <dgm:cxn modelId="{02FDE6FF-BF34-413A-BF68-8E76D147B4F7}" type="presParOf" srcId="{CD0E152A-4AB7-435B-B50F-D6FA84F44751}" destId="{6A692F22-03E5-4183-9083-EC0D627E67D2}" srcOrd="3" destOrd="0" presId="urn:microsoft.com/office/officeart/2005/8/layout/hierarchy2"/>
    <dgm:cxn modelId="{D32A7173-07B1-425D-8AB7-9DEE25CE2B53}" type="presParOf" srcId="{6A692F22-03E5-4183-9083-EC0D627E67D2}" destId="{0CB1799E-5809-445F-8CCF-A11AC3136D55}" srcOrd="0" destOrd="0" presId="urn:microsoft.com/office/officeart/2005/8/layout/hierarchy2"/>
    <dgm:cxn modelId="{30BB5F93-04F7-47DB-924E-8E659A0A0E4F}" type="presParOf" srcId="{6A692F22-03E5-4183-9083-EC0D627E67D2}" destId="{72291565-64BA-4A31-9DA4-160AE05CAFB0}" srcOrd="1" destOrd="0" presId="urn:microsoft.com/office/officeart/2005/8/layout/hierarchy2"/>
    <dgm:cxn modelId="{BDC0E3F9-0977-4DA4-8431-4C03CB9E9DB1}" type="presParOf" srcId="{72291565-64BA-4A31-9DA4-160AE05CAFB0}" destId="{F72800DE-724E-4B79-B751-F7C4D3701E25}" srcOrd="0" destOrd="0" presId="urn:microsoft.com/office/officeart/2005/8/layout/hierarchy2"/>
    <dgm:cxn modelId="{7FE9C967-90E6-42E0-9C17-B7FB656C3591}" type="presParOf" srcId="{F72800DE-724E-4B79-B751-F7C4D3701E25}" destId="{027B6E72-3CE4-4A5D-A658-6C363DCC1EC2}" srcOrd="0" destOrd="0" presId="urn:microsoft.com/office/officeart/2005/8/layout/hierarchy2"/>
    <dgm:cxn modelId="{9FD89146-CDC1-485A-AB1E-C4E5B045DC3E}" type="presParOf" srcId="{72291565-64BA-4A31-9DA4-160AE05CAFB0}" destId="{E9DC3EBD-E31A-4AB1-BA17-5999FE910A98}" srcOrd="1" destOrd="0" presId="urn:microsoft.com/office/officeart/2005/8/layout/hierarchy2"/>
    <dgm:cxn modelId="{3DC50FAE-A9C6-4A44-BE50-4E92A4603427}" type="presParOf" srcId="{E9DC3EBD-E31A-4AB1-BA17-5999FE910A98}" destId="{ADDE7F6A-1854-430E-8099-6FE9F4601794}" srcOrd="0" destOrd="0" presId="urn:microsoft.com/office/officeart/2005/8/layout/hierarchy2"/>
    <dgm:cxn modelId="{8E175A5A-2D20-4A9B-BCDE-CFDE108A18A4}" type="presParOf" srcId="{E9DC3EBD-E31A-4AB1-BA17-5999FE910A98}" destId="{41A6E3F6-E9B7-41AB-8C5D-8BF4A0EDAEB1}" srcOrd="1" destOrd="0" presId="urn:microsoft.com/office/officeart/2005/8/layout/hierarchy2"/>
    <dgm:cxn modelId="{0215B7F0-A329-4B3E-98D9-BBADEF4602F1}" type="presParOf" srcId="{72291565-64BA-4A31-9DA4-160AE05CAFB0}" destId="{387049C5-979E-467B-819B-8DE52EE3BBC4}" srcOrd="2" destOrd="0" presId="urn:microsoft.com/office/officeart/2005/8/layout/hierarchy2"/>
    <dgm:cxn modelId="{F1DD93EC-1B4C-4498-BFC5-5A0129793616}" type="presParOf" srcId="{387049C5-979E-467B-819B-8DE52EE3BBC4}" destId="{D72DF5AD-A39F-4165-90E1-5F33753F630E}" srcOrd="0" destOrd="0" presId="urn:microsoft.com/office/officeart/2005/8/layout/hierarchy2"/>
    <dgm:cxn modelId="{6C93D6F9-00CB-4CA0-9248-89C9B19765D4}" type="presParOf" srcId="{72291565-64BA-4A31-9DA4-160AE05CAFB0}" destId="{ABB5049B-A07D-4294-983E-8EB820A3AF09}" srcOrd="3" destOrd="0" presId="urn:microsoft.com/office/officeart/2005/8/layout/hierarchy2"/>
    <dgm:cxn modelId="{AFBE74CF-C5FC-4DB3-9795-A69F4A91ECB9}" type="presParOf" srcId="{ABB5049B-A07D-4294-983E-8EB820A3AF09}" destId="{79639C77-E286-4885-BEB6-45E0AA8FAA21}" srcOrd="0" destOrd="0" presId="urn:microsoft.com/office/officeart/2005/8/layout/hierarchy2"/>
    <dgm:cxn modelId="{25B319BB-473C-4B22-8CD1-18AC3F57C7EA}" type="presParOf" srcId="{ABB5049B-A07D-4294-983E-8EB820A3AF09}" destId="{BAD1A49C-0D99-40B7-9A1D-D0525CC908C2}" srcOrd="1" destOrd="0" presId="urn:microsoft.com/office/officeart/2005/8/layout/hierarchy2"/>
    <dgm:cxn modelId="{188A58FC-8606-4EE3-81AA-3098190D77DF}" type="presParOf" srcId="{CD0E152A-4AB7-435B-B50F-D6FA84F44751}" destId="{DC45F8F5-DE09-416B-9BAC-089ACB3AF7FB}" srcOrd="4" destOrd="0" presId="urn:microsoft.com/office/officeart/2005/8/layout/hierarchy2"/>
    <dgm:cxn modelId="{330EA5DB-CC06-42F6-A7FF-BE3392A9AC25}" type="presParOf" srcId="{DC45F8F5-DE09-416B-9BAC-089ACB3AF7FB}" destId="{9DDDDDBD-624F-4C21-8887-36C139310B2E}" srcOrd="0" destOrd="0" presId="urn:microsoft.com/office/officeart/2005/8/layout/hierarchy2"/>
    <dgm:cxn modelId="{F7555DD5-D233-4185-A488-B33EEFE8F1D4}" type="presParOf" srcId="{CD0E152A-4AB7-435B-B50F-D6FA84F44751}" destId="{D8F919A6-ED95-44EC-900B-DA774498C5DF}" srcOrd="5" destOrd="0" presId="urn:microsoft.com/office/officeart/2005/8/layout/hierarchy2"/>
    <dgm:cxn modelId="{123C3652-3016-4FCE-BE70-8603EE1F92F5}" type="presParOf" srcId="{D8F919A6-ED95-44EC-900B-DA774498C5DF}" destId="{F0FC1186-B9D2-4029-8652-6EA93FD034E6}" srcOrd="0" destOrd="0" presId="urn:microsoft.com/office/officeart/2005/8/layout/hierarchy2"/>
    <dgm:cxn modelId="{2FC0B622-6CA7-4832-A83F-CE28DC74A64D}" type="presParOf" srcId="{D8F919A6-ED95-44EC-900B-DA774498C5DF}" destId="{D6AA955E-CB44-4480-A6F1-209D5644644B}" srcOrd="1" destOrd="0" presId="urn:microsoft.com/office/officeart/2005/8/layout/hierarchy2"/>
    <dgm:cxn modelId="{798ECCA7-949E-495A-A7DC-3CCFAC3C12A3}" type="presParOf" srcId="{8BFD4401-1DC2-43AC-9E5E-55CC05BBDF21}" destId="{9226B9F7-67AE-4192-B68D-7F25D4118F9B}" srcOrd="2" destOrd="0" presId="urn:microsoft.com/office/officeart/2005/8/layout/hierarchy2"/>
    <dgm:cxn modelId="{1E0B7D2B-F213-41CA-BC25-C1A384F0BB8D}" type="presParOf" srcId="{9226B9F7-67AE-4192-B68D-7F25D4118F9B}" destId="{8300F335-8696-47D4-9922-7FA77944F0A4}" srcOrd="0" destOrd="0" presId="urn:microsoft.com/office/officeart/2005/8/layout/hierarchy2"/>
    <dgm:cxn modelId="{108E34D8-5E55-4F05-93BE-C20FDEBAF4E7}" type="presParOf" srcId="{8BFD4401-1DC2-43AC-9E5E-55CC05BBDF21}" destId="{A1F22869-8722-4CE6-8467-719BE3B47256}" srcOrd="3" destOrd="0" presId="urn:microsoft.com/office/officeart/2005/8/layout/hierarchy2"/>
    <dgm:cxn modelId="{AAA38746-C9BA-4E7E-9A0E-7510AE7ECD3E}" type="presParOf" srcId="{A1F22869-8722-4CE6-8467-719BE3B47256}" destId="{A058EA38-0195-491B-A9B0-11E6386B2713}" srcOrd="0" destOrd="0" presId="urn:microsoft.com/office/officeart/2005/8/layout/hierarchy2"/>
    <dgm:cxn modelId="{4CF0F3B2-4DDC-4C2E-8C7A-E1B97D38C4AD}" type="presParOf" srcId="{A1F22869-8722-4CE6-8467-719BE3B47256}" destId="{140C732E-19AC-44B4-AEC6-B927D978EB86}" srcOrd="1" destOrd="0" presId="urn:microsoft.com/office/officeart/2005/8/layout/hierarchy2"/>
    <dgm:cxn modelId="{F948B230-F3FE-44B2-98C5-E972FD6B54CF}" type="presParOf" srcId="{140C732E-19AC-44B4-AEC6-B927D978EB86}" destId="{C2D9164D-9F25-4706-A29F-6FBEFD4B4069}" srcOrd="0" destOrd="0" presId="urn:microsoft.com/office/officeart/2005/8/layout/hierarchy2"/>
    <dgm:cxn modelId="{F153EE80-E683-462D-AD9A-97AAE9CDCAA3}" type="presParOf" srcId="{C2D9164D-9F25-4706-A29F-6FBEFD4B4069}" destId="{8EDD5422-A8E0-415C-AFBF-70922EDDF20F}" srcOrd="0" destOrd="0" presId="urn:microsoft.com/office/officeart/2005/8/layout/hierarchy2"/>
    <dgm:cxn modelId="{CE1C2AE6-D98A-407D-89E7-BD1216EBB509}" type="presParOf" srcId="{140C732E-19AC-44B4-AEC6-B927D978EB86}" destId="{F31BA8AA-0789-4411-930D-C841C451C102}" srcOrd="1" destOrd="0" presId="urn:microsoft.com/office/officeart/2005/8/layout/hierarchy2"/>
    <dgm:cxn modelId="{E7148BA7-D2C2-4BBD-94E6-C62CC9640ADB}" type="presParOf" srcId="{F31BA8AA-0789-4411-930D-C841C451C102}" destId="{E298F6CF-D78C-46C6-B797-11F9F1A6D9AC}" srcOrd="0" destOrd="0" presId="urn:microsoft.com/office/officeart/2005/8/layout/hierarchy2"/>
    <dgm:cxn modelId="{5DE0B7B5-540E-4FD3-B005-1CA808D506EE}" type="presParOf" srcId="{F31BA8AA-0789-4411-930D-C841C451C102}" destId="{38E17750-6F39-474B-9B38-4164BD504CE1}" srcOrd="1" destOrd="0" presId="urn:microsoft.com/office/officeart/2005/8/layout/hierarchy2"/>
    <dgm:cxn modelId="{A7E5C67D-8DF4-4266-A83D-2A51DEB47AE2}" type="presParOf" srcId="{140C732E-19AC-44B4-AEC6-B927D978EB86}" destId="{B45918FC-21F9-4C8B-859A-8E666FE9A05C}" srcOrd="2" destOrd="0" presId="urn:microsoft.com/office/officeart/2005/8/layout/hierarchy2"/>
    <dgm:cxn modelId="{EF6B81ED-1D92-4F6D-9605-A884A8D52193}" type="presParOf" srcId="{B45918FC-21F9-4C8B-859A-8E666FE9A05C}" destId="{46DB7799-92AD-44AA-AD10-2414B7B269E9}" srcOrd="0" destOrd="0" presId="urn:microsoft.com/office/officeart/2005/8/layout/hierarchy2"/>
    <dgm:cxn modelId="{D827A802-C35C-4D9F-940F-EAFDC5C77726}" type="presParOf" srcId="{140C732E-19AC-44B4-AEC6-B927D978EB86}" destId="{6723FBFE-DA27-4E6C-ABC4-C206144B9F5B}" srcOrd="3" destOrd="0" presId="urn:microsoft.com/office/officeart/2005/8/layout/hierarchy2"/>
    <dgm:cxn modelId="{B7CBB783-DE64-4E42-B584-2C11CAE29BED}" type="presParOf" srcId="{6723FBFE-DA27-4E6C-ABC4-C206144B9F5B}" destId="{A6869CD5-F091-4879-B1BF-4DB0232D1C79}" srcOrd="0" destOrd="0" presId="urn:microsoft.com/office/officeart/2005/8/layout/hierarchy2"/>
    <dgm:cxn modelId="{77821367-54FA-496A-A53A-75E68AE17C27}" type="presParOf" srcId="{6723FBFE-DA27-4E6C-ABC4-C206144B9F5B}" destId="{10824D29-F521-45C4-BA97-299F4BCFFEB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و المعمول مع كل من هذه الستة :</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2800" b="1" dirty="0" smtClean="0">
              <a:solidFill>
                <a:schemeClr val="bg1"/>
              </a:solidFill>
              <a:cs typeface="2  Badr" pitchFamily="2" charset="-78"/>
            </a:rPr>
            <a:t>اما</a:t>
          </a:r>
          <a:r>
            <a:rPr lang="fa-IR" sz="2800" b="1" dirty="0" smtClean="0">
              <a:solidFill>
                <a:srgbClr val="FFFF00"/>
              </a:solidFill>
              <a:cs typeface="2  Badr" pitchFamily="2" charset="-78"/>
            </a:rPr>
            <a:t> مضافٌ</a:t>
          </a:r>
          <a:endParaRPr lang="fa-IR" sz="28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F0607CF0-B1BC-4EE1-97F8-E9CF728F43CC}">
      <dgm:prSet custT="1"/>
      <dgm:spPr/>
      <dgm:t>
        <a:bodyPr/>
        <a:lstStyle/>
        <a:p>
          <a:pPr rtl="1"/>
          <a:r>
            <a:rPr lang="fa-IR" sz="2800" b="1" dirty="0" smtClean="0">
              <a:solidFill>
                <a:schemeClr val="bg1"/>
              </a:solidFill>
              <a:cs typeface="2  Badr" pitchFamily="2" charset="-78"/>
            </a:rPr>
            <a:t>او</a:t>
          </a:r>
          <a:r>
            <a:rPr lang="fa-IR" sz="2800" b="1" dirty="0" smtClean="0">
              <a:solidFill>
                <a:srgbClr val="FFFF00"/>
              </a:solidFill>
              <a:cs typeface="2  Badr" pitchFamily="2" charset="-78"/>
            </a:rPr>
            <a:t> باللام</a:t>
          </a:r>
          <a:endParaRPr lang="fa-IR" sz="2800" b="1" dirty="0">
            <a:solidFill>
              <a:schemeClr val="bg1"/>
            </a:solidFill>
            <a:cs typeface="2  Badr" pitchFamily="2" charset="-78"/>
          </a:endParaRPr>
        </a:p>
      </dgm:t>
    </dgm:pt>
    <dgm:pt modelId="{E1E9B4CA-541C-4A97-8C18-7676F5B9316C}" type="parTrans" cxnId="{682EA448-A3CD-4208-8F2A-61EC3995E908}">
      <dgm:prSet/>
      <dgm:spPr/>
      <dgm:t>
        <a:bodyPr/>
        <a:lstStyle/>
        <a:p>
          <a:pPr rtl="1"/>
          <a:endParaRPr lang="fa-IR"/>
        </a:p>
      </dgm:t>
    </dgm:pt>
    <dgm:pt modelId="{D58336DC-60FB-4313-AD25-7CCD90C785BD}" type="sibTrans" cxnId="{682EA448-A3CD-4208-8F2A-61EC3995E908}">
      <dgm:prSet/>
      <dgm:spPr/>
      <dgm:t>
        <a:bodyPr/>
        <a:lstStyle/>
        <a:p>
          <a:pPr rtl="1"/>
          <a:endParaRPr lang="fa-IR"/>
        </a:p>
      </dgm:t>
    </dgm:pt>
    <dgm:pt modelId="{21D722C7-B3D0-4833-B9D9-6B0B5CB32E69}">
      <dgm:prSet/>
      <dgm:spPr/>
      <dgm:t>
        <a:bodyPr/>
        <a:lstStyle/>
        <a:p>
          <a:pPr rtl="1"/>
          <a:r>
            <a:rPr lang="fa-IR" b="1" dirty="0" smtClean="0">
              <a:solidFill>
                <a:schemeClr val="bg1"/>
              </a:solidFill>
              <a:cs typeface="2  Badr" pitchFamily="2" charset="-78"/>
            </a:rPr>
            <a:t>او</a:t>
          </a:r>
          <a:r>
            <a:rPr lang="fa-IR" b="1" dirty="0" smtClean="0">
              <a:solidFill>
                <a:srgbClr val="FFFF00"/>
              </a:solidFill>
              <a:cs typeface="2  Badr" pitchFamily="2" charset="-78"/>
            </a:rPr>
            <a:t> مجرد </a:t>
          </a:r>
          <a:r>
            <a:rPr lang="fa-IR" b="1" dirty="0" smtClean="0">
              <a:solidFill>
                <a:schemeClr val="bg1"/>
              </a:solidFill>
              <a:cs typeface="2  Badr" pitchFamily="2" charset="-78"/>
            </a:rPr>
            <a:t>عنهما</a:t>
          </a:r>
          <a:endParaRPr lang="fa-IR" b="1" dirty="0">
            <a:solidFill>
              <a:schemeClr val="bg1"/>
            </a:solidFill>
            <a:cs typeface="2  Badr" pitchFamily="2" charset="-78"/>
          </a:endParaRPr>
        </a:p>
      </dgm:t>
    </dgm:pt>
    <dgm:pt modelId="{19F4D2D8-9F51-4F27-A4A3-DEC93AB83A01}" type="parTrans" cxnId="{3FDAD681-5FBA-4D9C-8864-6F2228A3CD57}">
      <dgm:prSet/>
      <dgm:spPr/>
      <dgm:t>
        <a:bodyPr/>
        <a:lstStyle/>
        <a:p>
          <a:pPr rtl="1"/>
          <a:endParaRPr lang="fa-IR"/>
        </a:p>
      </dgm:t>
    </dgm:pt>
    <dgm:pt modelId="{4A39C6B7-58B2-4A39-8EFF-BD8BDD927051}" type="sibTrans" cxnId="{3FDAD681-5FBA-4D9C-8864-6F2228A3CD5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5512" custScaleY="38735"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3"/>
      <dgm:spPr/>
      <dgm:t>
        <a:bodyPr/>
        <a:lstStyle/>
        <a:p>
          <a:pPr rtl="1"/>
          <a:endParaRPr lang="fa-IR"/>
        </a:p>
      </dgm:t>
    </dgm:pt>
    <dgm:pt modelId="{0409118A-303E-4FA1-A205-66081DFF0399}" type="pres">
      <dgm:prSet presAssocID="{4DFE78DD-7240-4378-89E9-B6D98D0D627F}" presName="connTx" presStyleLbl="parChTrans1D2" presStyleIdx="0" presStyleCnt="3"/>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3" custScaleX="45905" custScaleY="19715" custLinFactNeighborX="34308" custLinFactNeighborY="-10525">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9226B9F7-67AE-4192-B68D-7F25D4118F9B}" type="pres">
      <dgm:prSet presAssocID="{E1E9B4CA-541C-4A97-8C18-7676F5B9316C}" presName="conn2-1" presStyleLbl="parChTrans1D2" presStyleIdx="1" presStyleCnt="3"/>
      <dgm:spPr/>
      <dgm:t>
        <a:bodyPr/>
        <a:lstStyle/>
        <a:p>
          <a:pPr rtl="1"/>
          <a:endParaRPr lang="fa-IR"/>
        </a:p>
      </dgm:t>
    </dgm:pt>
    <dgm:pt modelId="{8300F335-8696-47D4-9922-7FA77944F0A4}" type="pres">
      <dgm:prSet presAssocID="{E1E9B4CA-541C-4A97-8C18-7676F5B9316C}" presName="connTx" presStyleLbl="parChTrans1D2" presStyleIdx="1" presStyleCnt="3"/>
      <dgm:spPr/>
      <dgm:t>
        <a:bodyPr/>
        <a:lstStyle/>
        <a:p>
          <a:pPr rtl="1"/>
          <a:endParaRPr lang="fa-IR"/>
        </a:p>
      </dgm:t>
    </dgm:pt>
    <dgm:pt modelId="{A1F22869-8722-4CE6-8467-719BE3B47256}" type="pres">
      <dgm:prSet presAssocID="{F0607CF0-B1BC-4EE1-97F8-E9CF728F43CC}" presName="root2" presStyleCnt="0"/>
      <dgm:spPr/>
    </dgm:pt>
    <dgm:pt modelId="{A058EA38-0195-491B-A9B0-11E6386B2713}" type="pres">
      <dgm:prSet presAssocID="{F0607CF0-B1BC-4EE1-97F8-E9CF728F43CC}" presName="LevelTwoTextNode" presStyleLbl="node2" presStyleIdx="1" presStyleCnt="3" custScaleX="45905" custScaleY="19715" custLinFactNeighborX="34207" custLinFactNeighborY="-18378">
        <dgm:presLayoutVars>
          <dgm:chPref val="3"/>
        </dgm:presLayoutVars>
      </dgm:prSet>
      <dgm:spPr/>
      <dgm:t>
        <a:bodyPr/>
        <a:lstStyle/>
        <a:p>
          <a:pPr rtl="1"/>
          <a:endParaRPr lang="fa-IR"/>
        </a:p>
      </dgm:t>
    </dgm:pt>
    <dgm:pt modelId="{140C732E-19AC-44B4-AEC6-B927D978EB86}" type="pres">
      <dgm:prSet presAssocID="{F0607CF0-B1BC-4EE1-97F8-E9CF728F43CC}" presName="level3hierChild" presStyleCnt="0"/>
      <dgm:spPr/>
    </dgm:pt>
    <dgm:pt modelId="{53604823-DB2D-4F78-A2FA-87D4A1F66058}" type="pres">
      <dgm:prSet presAssocID="{19F4D2D8-9F51-4F27-A4A3-DEC93AB83A01}" presName="conn2-1" presStyleLbl="parChTrans1D2" presStyleIdx="2" presStyleCnt="3"/>
      <dgm:spPr/>
      <dgm:t>
        <a:bodyPr/>
        <a:lstStyle/>
        <a:p>
          <a:pPr rtl="1"/>
          <a:endParaRPr lang="fa-IR"/>
        </a:p>
      </dgm:t>
    </dgm:pt>
    <dgm:pt modelId="{21891A63-E026-422E-BB1F-5FFE72189127}" type="pres">
      <dgm:prSet presAssocID="{19F4D2D8-9F51-4F27-A4A3-DEC93AB83A01}" presName="connTx" presStyleLbl="parChTrans1D2" presStyleIdx="2" presStyleCnt="3"/>
      <dgm:spPr/>
      <dgm:t>
        <a:bodyPr/>
        <a:lstStyle/>
        <a:p>
          <a:pPr rtl="1"/>
          <a:endParaRPr lang="fa-IR"/>
        </a:p>
      </dgm:t>
    </dgm:pt>
    <dgm:pt modelId="{E9303A14-BA5E-4937-B554-69969F56DAAF}" type="pres">
      <dgm:prSet presAssocID="{21D722C7-B3D0-4833-B9D9-6B0B5CB32E69}" presName="root2" presStyleCnt="0"/>
      <dgm:spPr/>
    </dgm:pt>
    <dgm:pt modelId="{B3778819-4363-49E9-9749-5C0C81856D45}" type="pres">
      <dgm:prSet presAssocID="{21D722C7-B3D0-4833-B9D9-6B0B5CB32E69}" presName="LevelTwoTextNode" presStyleLbl="node2" presStyleIdx="2" presStyleCnt="3" custScaleX="45905" custScaleY="19715" custLinFactNeighborX="34159" custLinFactNeighborY="-25025">
        <dgm:presLayoutVars>
          <dgm:chPref val="3"/>
        </dgm:presLayoutVars>
      </dgm:prSet>
      <dgm:spPr/>
      <dgm:t>
        <a:bodyPr/>
        <a:lstStyle/>
        <a:p>
          <a:pPr rtl="1"/>
          <a:endParaRPr lang="fa-IR"/>
        </a:p>
      </dgm:t>
    </dgm:pt>
    <dgm:pt modelId="{B95458C9-8C36-4FE6-9D9F-75E8B22AB413}" type="pres">
      <dgm:prSet presAssocID="{21D722C7-B3D0-4833-B9D9-6B0B5CB32E69}" presName="level3hierChild" presStyleCnt="0"/>
      <dgm:spPr/>
    </dgm:pt>
  </dgm:ptLst>
  <dgm:cxnLst>
    <dgm:cxn modelId="{F86B2C69-C4C3-44AF-BA11-2A78C8324868}" type="presOf" srcId="{19F4D2D8-9F51-4F27-A4A3-DEC93AB83A01}" destId="{53604823-DB2D-4F78-A2FA-87D4A1F66058}" srcOrd="0" destOrd="0" presId="urn:microsoft.com/office/officeart/2005/8/layout/hierarchy2"/>
    <dgm:cxn modelId="{317CA6CE-0370-40F9-91B6-0D9DF02177A7}" type="presOf" srcId="{21D722C7-B3D0-4833-B9D9-6B0B5CB32E69}" destId="{B3778819-4363-49E9-9749-5C0C81856D45}" srcOrd="0" destOrd="0" presId="urn:microsoft.com/office/officeart/2005/8/layout/hierarchy2"/>
    <dgm:cxn modelId="{C45B97C5-AFB1-4DBD-84F2-1CDB4F5EB16F}" type="presOf" srcId="{4DFE78DD-7240-4378-89E9-B6D98D0D627F}" destId="{0409118A-303E-4FA1-A205-66081DFF0399}" srcOrd="1" destOrd="0" presId="urn:microsoft.com/office/officeart/2005/8/layout/hierarchy2"/>
    <dgm:cxn modelId="{2C300425-739B-4D2D-B22C-591C8A87E46C}" type="presOf" srcId="{19F4D2D8-9F51-4F27-A4A3-DEC93AB83A01}" destId="{21891A63-E026-422E-BB1F-5FFE72189127}"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778C1580-AFB2-4D81-B34B-D05C19391305}" type="presOf" srcId="{E1E9B4CA-541C-4A97-8C18-7676F5B9316C}" destId="{9226B9F7-67AE-4192-B68D-7F25D4118F9B}" srcOrd="0" destOrd="0" presId="urn:microsoft.com/office/officeart/2005/8/layout/hierarchy2"/>
    <dgm:cxn modelId="{D6CA9668-8B55-42CE-B421-13DFC61B950F}" type="presOf" srcId="{697E0E4C-BBD0-40C4-84DB-4F0337C99C4A}" destId="{205DCCDC-A1F7-41E7-A734-3394A67522FA}" srcOrd="0" destOrd="0" presId="urn:microsoft.com/office/officeart/2005/8/layout/hierarchy2"/>
    <dgm:cxn modelId="{6D71069A-B8C4-43AA-83DD-710E90F0874B}" type="presOf" srcId="{F0607CF0-B1BC-4EE1-97F8-E9CF728F43CC}" destId="{A058EA38-0195-491B-A9B0-11E6386B2713}" srcOrd="0" destOrd="0" presId="urn:microsoft.com/office/officeart/2005/8/layout/hierarchy2"/>
    <dgm:cxn modelId="{CB66103E-214A-4389-8255-53E0EDFCBBF6}" type="presOf" srcId="{E1E9B4CA-541C-4A97-8C18-7676F5B9316C}" destId="{8300F335-8696-47D4-9922-7FA77944F0A4}" srcOrd="1" destOrd="0" presId="urn:microsoft.com/office/officeart/2005/8/layout/hierarchy2"/>
    <dgm:cxn modelId="{023E0583-2D1B-4671-9D52-C39F1D644EED}" srcId="{A4E9B194-557E-47C4-B7CD-5831AAB93F73}" destId="{697E0E4C-BBD0-40C4-84DB-4F0337C99C4A}" srcOrd="0" destOrd="0" parTransId="{4DFE78DD-7240-4378-89E9-B6D98D0D627F}" sibTransId="{09283C16-AAF7-4570-9074-98CC2242E7B2}"/>
    <dgm:cxn modelId="{682EA448-A3CD-4208-8F2A-61EC3995E908}" srcId="{A4E9B194-557E-47C4-B7CD-5831AAB93F73}" destId="{F0607CF0-B1BC-4EE1-97F8-E9CF728F43CC}" srcOrd="1" destOrd="0" parTransId="{E1E9B4CA-541C-4A97-8C18-7676F5B9316C}" sibTransId="{D58336DC-60FB-4313-AD25-7CCD90C785BD}"/>
    <dgm:cxn modelId="{3FDAD681-5FBA-4D9C-8864-6F2228A3CD57}" srcId="{A4E9B194-557E-47C4-B7CD-5831AAB93F73}" destId="{21D722C7-B3D0-4833-B9D9-6B0B5CB32E69}" srcOrd="2" destOrd="0" parTransId="{19F4D2D8-9F51-4F27-A4A3-DEC93AB83A01}" sibTransId="{4A39C6B7-58B2-4A39-8EFF-BD8BDD927051}"/>
    <dgm:cxn modelId="{C56606E4-C774-4AD5-9182-7F8DD8EC04D0}" type="presOf" srcId="{4DFE78DD-7240-4378-89E9-B6D98D0D627F}" destId="{1D8E4AD2-96F3-476E-B7A5-45FF224ED7B2}" srcOrd="0" destOrd="0" presId="urn:microsoft.com/office/officeart/2005/8/layout/hierarchy2"/>
    <dgm:cxn modelId="{7E2A0886-F50E-43DD-946D-B0764E1D8B65}" type="presOf" srcId="{A4E9B194-557E-47C4-B7CD-5831AAB93F73}" destId="{084303BB-04EA-4DB7-844B-C9BAE80F04E5}" srcOrd="0" destOrd="0" presId="urn:microsoft.com/office/officeart/2005/8/layout/hierarchy2"/>
    <dgm:cxn modelId="{DAE12D7C-EEB5-4753-81DD-159F75E24C07}" type="presOf" srcId="{A6857C4F-7549-464E-8C92-525552E6407E}" destId="{747DA8C4-60CA-4D90-9DA1-32ACEB79B5D1}" srcOrd="0" destOrd="0" presId="urn:microsoft.com/office/officeart/2005/8/layout/hierarchy2"/>
    <dgm:cxn modelId="{A6C6BDC3-9B5A-4824-935B-18522C8043B4}" type="presParOf" srcId="{747DA8C4-60CA-4D90-9DA1-32ACEB79B5D1}" destId="{93FA7E5F-A43F-422F-8108-17AC554D357D}" srcOrd="0" destOrd="0" presId="urn:microsoft.com/office/officeart/2005/8/layout/hierarchy2"/>
    <dgm:cxn modelId="{BC3A7FBD-D3B0-4398-A3B2-780144C43313}" type="presParOf" srcId="{93FA7E5F-A43F-422F-8108-17AC554D357D}" destId="{084303BB-04EA-4DB7-844B-C9BAE80F04E5}" srcOrd="0" destOrd="0" presId="urn:microsoft.com/office/officeart/2005/8/layout/hierarchy2"/>
    <dgm:cxn modelId="{D04FB27B-E92E-4CC8-90D7-D8966F94E739}" type="presParOf" srcId="{93FA7E5F-A43F-422F-8108-17AC554D357D}" destId="{8BFD4401-1DC2-43AC-9E5E-55CC05BBDF21}" srcOrd="1" destOrd="0" presId="urn:microsoft.com/office/officeart/2005/8/layout/hierarchy2"/>
    <dgm:cxn modelId="{34576C65-7578-4DC8-ADE9-8420265096EF}" type="presParOf" srcId="{8BFD4401-1DC2-43AC-9E5E-55CC05BBDF21}" destId="{1D8E4AD2-96F3-476E-B7A5-45FF224ED7B2}" srcOrd="0" destOrd="0" presId="urn:microsoft.com/office/officeart/2005/8/layout/hierarchy2"/>
    <dgm:cxn modelId="{396EC898-8108-4B23-A3CF-7823A5F207AF}" type="presParOf" srcId="{1D8E4AD2-96F3-476E-B7A5-45FF224ED7B2}" destId="{0409118A-303E-4FA1-A205-66081DFF0399}" srcOrd="0" destOrd="0" presId="urn:microsoft.com/office/officeart/2005/8/layout/hierarchy2"/>
    <dgm:cxn modelId="{98866B54-3D72-4EAD-94AD-426E2F3DDD79}" type="presParOf" srcId="{8BFD4401-1DC2-43AC-9E5E-55CC05BBDF21}" destId="{52F84FB6-E8A4-4BA1-8992-4AA2F280AEAD}" srcOrd="1" destOrd="0" presId="urn:microsoft.com/office/officeart/2005/8/layout/hierarchy2"/>
    <dgm:cxn modelId="{D8F145AD-B9E3-4503-B3DF-A7440902591B}" type="presParOf" srcId="{52F84FB6-E8A4-4BA1-8992-4AA2F280AEAD}" destId="{205DCCDC-A1F7-41E7-A734-3394A67522FA}" srcOrd="0" destOrd="0" presId="urn:microsoft.com/office/officeart/2005/8/layout/hierarchy2"/>
    <dgm:cxn modelId="{E6029530-359B-44EA-AF8F-D044B3A05280}" type="presParOf" srcId="{52F84FB6-E8A4-4BA1-8992-4AA2F280AEAD}" destId="{CD0E152A-4AB7-435B-B50F-D6FA84F44751}" srcOrd="1" destOrd="0" presId="urn:microsoft.com/office/officeart/2005/8/layout/hierarchy2"/>
    <dgm:cxn modelId="{58EFF975-C32F-418D-B63D-63040754C735}" type="presParOf" srcId="{8BFD4401-1DC2-43AC-9E5E-55CC05BBDF21}" destId="{9226B9F7-67AE-4192-B68D-7F25D4118F9B}" srcOrd="2" destOrd="0" presId="urn:microsoft.com/office/officeart/2005/8/layout/hierarchy2"/>
    <dgm:cxn modelId="{5F27FBF2-3D23-4AB5-908B-A54E6F5DE38E}" type="presParOf" srcId="{9226B9F7-67AE-4192-B68D-7F25D4118F9B}" destId="{8300F335-8696-47D4-9922-7FA77944F0A4}" srcOrd="0" destOrd="0" presId="urn:microsoft.com/office/officeart/2005/8/layout/hierarchy2"/>
    <dgm:cxn modelId="{EA5DE6C2-E59B-48B9-8BE7-AEE1A537F5E1}" type="presParOf" srcId="{8BFD4401-1DC2-43AC-9E5E-55CC05BBDF21}" destId="{A1F22869-8722-4CE6-8467-719BE3B47256}" srcOrd="3" destOrd="0" presId="urn:microsoft.com/office/officeart/2005/8/layout/hierarchy2"/>
    <dgm:cxn modelId="{4F2942F3-37C3-408B-AEA1-29BD0BB0CA5C}" type="presParOf" srcId="{A1F22869-8722-4CE6-8467-719BE3B47256}" destId="{A058EA38-0195-491B-A9B0-11E6386B2713}" srcOrd="0" destOrd="0" presId="urn:microsoft.com/office/officeart/2005/8/layout/hierarchy2"/>
    <dgm:cxn modelId="{00B9FD42-C086-4830-BAC6-E13B64444939}" type="presParOf" srcId="{A1F22869-8722-4CE6-8467-719BE3B47256}" destId="{140C732E-19AC-44B4-AEC6-B927D978EB86}" srcOrd="1" destOrd="0" presId="urn:microsoft.com/office/officeart/2005/8/layout/hierarchy2"/>
    <dgm:cxn modelId="{7BB639D3-9CF8-47D3-ABB9-EF45EAA5FAD7}" type="presParOf" srcId="{8BFD4401-1DC2-43AC-9E5E-55CC05BBDF21}" destId="{53604823-DB2D-4F78-A2FA-87D4A1F66058}" srcOrd="4" destOrd="0" presId="urn:microsoft.com/office/officeart/2005/8/layout/hierarchy2"/>
    <dgm:cxn modelId="{CC46668A-773F-4925-A245-9A1D72F66B72}" type="presParOf" srcId="{53604823-DB2D-4F78-A2FA-87D4A1F66058}" destId="{21891A63-E026-422E-BB1F-5FFE72189127}" srcOrd="0" destOrd="0" presId="urn:microsoft.com/office/officeart/2005/8/layout/hierarchy2"/>
    <dgm:cxn modelId="{C97D7113-C76A-4825-BD53-70B9EF46B911}" type="presParOf" srcId="{8BFD4401-1DC2-43AC-9E5E-55CC05BBDF21}" destId="{E9303A14-BA5E-4937-B554-69969F56DAAF}" srcOrd="5" destOrd="0" presId="urn:microsoft.com/office/officeart/2005/8/layout/hierarchy2"/>
    <dgm:cxn modelId="{D544D56B-E2AD-467C-806D-3CBC80DF9503}" type="presParOf" srcId="{E9303A14-BA5E-4937-B554-69969F56DAAF}" destId="{B3778819-4363-49E9-9749-5C0C81856D45}" srcOrd="0" destOrd="0" presId="urn:microsoft.com/office/officeart/2005/8/layout/hierarchy2"/>
    <dgm:cxn modelId="{132ACF5C-FDC2-467A-99A0-265AD95CB9D5}" type="presParOf" srcId="{E9303A14-BA5E-4937-B554-69969F56DAAF}" destId="{B95458C9-8C36-4FE6-9D9F-75E8B22AB41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صارت </a:t>
          </a:r>
        </a:p>
        <a:p>
          <a:pPr algn="ctr" rtl="1">
            <a:lnSpc>
              <a:spcPct val="70000"/>
            </a:lnSpc>
            <a:spcAft>
              <a:spcPts val="0"/>
            </a:spcAft>
          </a:pPr>
          <a:r>
            <a:rPr lang="fa-IR" sz="3200" b="1" dirty="0" smtClean="0">
              <a:solidFill>
                <a:srgbClr val="FFFF00"/>
              </a:solidFill>
              <a:cs typeface="2  Badr" pitchFamily="2" charset="-78"/>
            </a:rPr>
            <a:t>ثمانية عشر:</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2400" b="1" dirty="0" smtClean="0">
              <a:solidFill>
                <a:srgbClr val="FFFF00"/>
              </a:solidFill>
              <a:cs typeface="2  Badr" pitchFamily="2" charset="-78"/>
            </a:rPr>
            <a:t>فالممتنع:</a:t>
          </a:r>
          <a:r>
            <a:rPr lang="fa-IR" sz="2400" b="1" dirty="0" smtClean="0">
              <a:solidFill>
                <a:schemeClr val="bg1"/>
              </a:solidFill>
              <a:cs typeface="2  Badr" pitchFamily="2" charset="-78"/>
            </a:rPr>
            <a:t>«الحسن وجهه»،«الحسن وجهٍ» </a:t>
          </a:r>
          <a:endParaRPr lang="fa-IR" sz="24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F0607CF0-B1BC-4EE1-97F8-E9CF728F43CC}">
      <dgm:prSet custT="1"/>
      <dgm:spPr/>
      <dgm:t>
        <a:bodyPr/>
        <a:lstStyle/>
        <a:p>
          <a:pPr rtl="1"/>
          <a:r>
            <a:rPr lang="fa-IR" sz="2400" b="1" dirty="0" smtClean="0">
              <a:solidFill>
                <a:srgbClr val="FFFF00"/>
              </a:solidFill>
              <a:cs typeface="2  Badr" pitchFamily="2" charset="-78"/>
            </a:rPr>
            <a:t>و اختلف في:</a:t>
          </a:r>
          <a:r>
            <a:rPr lang="fa-IR" sz="2400" b="1" dirty="0" smtClean="0">
              <a:solidFill>
                <a:schemeClr val="bg1"/>
              </a:solidFill>
              <a:cs typeface="2  Badr" pitchFamily="2" charset="-78"/>
            </a:rPr>
            <a:t>«حسن وجهِه»</a:t>
          </a:r>
          <a:endParaRPr lang="fa-IR" sz="2400" b="1" dirty="0">
            <a:solidFill>
              <a:schemeClr val="bg1"/>
            </a:solidFill>
            <a:cs typeface="2  Badr" pitchFamily="2" charset="-78"/>
          </a:endParaRPr>
        </a:p>
      </dgm:t>
    </dgm:pt>
    <dgm:pt modelId="{E1E9B4CA-541C-4A97-8C18-7676F5B9316C}" type="parTrans" cxnId="{682EA448-A3CD-4208-8F2A-61EC3995E908}">
      <dgm:prSet/>
      <dgm:spPr/>
      <dgm:t>
        <a:bodyPr/>
        <a:lstStyle/>
        <a:p>
          <a:pPr rtl="1"/>
          <a:endParaRPr lang="fa-IR"/>
        </a:p>
      </dgm:t>
    </dgm:pt>
    <dgm:pt modelId="{D58336DC-60FB-4313-AD25-7CCD90C785BD}" type="sibTrans" cxnId="{682EA448-A3CD-4208-8F2A-61EC3995E908}">
      <dgm:prSet/>
      <dgm:spPr/>
      <dgm:t>
        <a:bodyPr/>
        <a:lstStyle/>
        <a:p>
          <a:pPr rtl="1"/>
          <a:endParaRPr lang="fa-IR"/>
        </a:p>
      </dgm:t>
    </dgm:pt>
    <dgm:pt modelId="{21D722C7-B3D0-4833-B9D9-6B0B5CB32E69}">
      <dgm:prSet custT="1"/>
      <dgm:spPr/>
      <dgm:t>
        <a:bodyPr/>
        <a:lstStyle/>
        <a:p>
          <a:pPr rtl="1"/>
          <a:r>
            <a:rPr lang="fa-IR" sz="2400" b="1" dirty="0" smtClean="0">
              <a:solidFill>
                <a:srgbClr val="FFFF00"/>
              </a:solidFill>
              <a:cs typeface="2  Badr" pitchFamily="2" charset="-78"/>
            </a:rPr>
            <a:t>الاحسن: </a:t>
          </a:r>
          <a:r>
            <a:rPr lang="fa-IR" sz="2400" b="1" dirty="0" smtClean="0">
              <a:solidFill>
                <a:schemeClr val="bg1"/>
              </a:solidFill>
              <a:cs typeface="2  Badr" pitchFamily="2" charset="-78"/>
            </a:rPr>
            <a:t>«ذو الضمير الواحد» و هو تسعة</a:t>
          </a:r>
          <a:endParaRPr lang="fa-IR" sz="2400" b="1" dirty="0">
            <a:solidFill>
              <a:schemeClr val="bg1"/>
            </a:solidFill>
            <a:cs typeface="2  Badr" pitchFamily="2" charset="-78"/>
          </a:endParaRPr>
        </a:p>
      </dgm:t>
    </dgm:pt>
    <dgm:pt modelId="{19F4D2D8-9F51-4F27-A4A3-DEC93AB83A01}" type="parTrans" cxnId="{3FDAD681-5FBA-4D9C-8864-6F2228A3CD57}">
      <dgm:prSet/>
      <dgm:spPr/>
      <dgm:t>
        <a:bodyPr/>
        <a:lstStyle/>
        <a:p>
          <a:pPr rtl="1"/>
          <a:endParaRPr lang="fa-IR"/>
        </a:p>
      </dgm:t>
    </dgm:pt>
    <dgm:pt modelId="{4A39C6B7-58B2-4A39-8EFF-BD8BDD927051}" type="sibTrans" cxnId="{3FDAD681-5FBA-4D9C-8864-6F2228A3CD57}">
      <dgm:prSet/>
      <dgm:spPr/>
      <dgm:t>
        <a:bodyPr/>
        <a:lstStyle/>
        <a:p>
          <a:pPr rtl="1"/>
          <a:endParaRPr lang="fa-IR"/>
        </a:p>
      </dgm:t>
    </dgm:pt>
    <dgm:pt modelId="{F1F854FC-80DE-442A-86A9-89426081A3A3}">
      <dgm:prSet custT="1"/>
      <dgm:spPr/>
      <dgm:t>
        <a:bodyPr/>
        <a:lstStyle/>
        <a:p>
          <a:pPr rtl="1"/>
          <a:r>
            <a:rPr lang="fa-IR" sz="2400" b="1" dirty="0" smtClean="0">
              <a:solidFill>
                <a:srgbClr val="FFFF00"/>
              </a:solidFill>
              <a:cs typeface="2  Badr" pitchFamily="2" charset="-78"/>
            </a:rPr>
            <a:t>و</a:t>
          </a:r>
          <a:r>
            <a:rPr lang="fa-IR" sz="2400" b="1" dirty="0" smtClean="0">
              <a:solidFill>
                <a:schemeClr val="bg1"/>
              </a:solidFill>
              <a:cs typeface="2  Badr" pitchFamily="2" charset="-78"/>
            </a:rPr>
            <a:t> </a:t>
          </a:r>
          <a:r>
            <a:rPr lang="fa-IR" sz="2400" b="1" dirty="0" smtClean="0">
              <a:solidFill>
                <a:srgbClr val="FFFF00"/>
              </a:solidFill>
              <a:cs typeface="2  Badr" pitchFamily="2" charset="-78"/>
            </a:rPr>
            <a:t>الحسن: </a:t>
          </a:r>
          <a:r>
            <a:rPr lang="fa-IR" sz="2400" b="1" dirty="0" smtClean="0">
              <a:solidFill>
                <a:schemeClr val="bg1"/>
              </a:solidFill>
              <a:cs typeface="2  Badr" pitchFamily="2" charset="-78"/>
            </a:rPr>
            <a:t>«ذو الضميرين» و هواثنان</a:t>
          </a:r>
          <a:endParaRPr lang="fa-IR" sz="2400" b="1" dirty="0">
            <a:solidFill>
              <a:schemeClr val="bg1"/>
            </a:solidFill>
            <a:cs typeface="2  Badr" pitchFamily="2" charset="-78"/>
          </a:endParaRPr>
        </a:p>
      </dgm:t>
    </dgm:pt>
    <dgm:pt modelId="{7D7BBD7B-C238-46ED-B788-E663DE135B25}" type="parTrans" cxnId="{B8C0074E-4D15-495A-8DC1-BD7C4B2E40F6}">
      <dgm:prSet/>
      <dgm:spPr/>
      <dgm:t>
        <a:bodyPr/>
        <a:lstStyle/>
        <a:p>
          <a:pPr rtl="1"/>
          <a:endParaRPr lang="fa-IR"/>
        </a:p>
      </dgm:t>
    </dgm:pt>
    <dgm:pt modelId="{B765A16E-1981-4C5A-87E4-DB2057F186E2}" type="sibTrans" cxnId="{B8C0074E-4D15-495A-8DC1-BD7C4B2E40F6}">
      <dgm:prSet/>
      <dgm:spPr/>
      <dgm:t>
        <a:bodyPr/>
        <a:lstStyle/>
        <a:p>
          <a:pPr rtl="1"/>
          <a:endParaRPr lang="fa-IR"/>
        </a:p>
      </dgm:t>
    </dgm:pt>
    <dgm:pt modelId="{42D40CE4-8947-4A80-9994-787941108D19}">
      <dgm:prSet custT="1"/>
      <dgm:spPr/>
      <dgm:t>
        <a:bodyPr/>
        <a:lstStyle/>
        <a:p>
          <a:pPr rtl="1"/>
          <a:r>
            <a:rPr lang="fa-IR" sz="2400" b="1" dirty="0" smtClean="0">
              <a:solidFill>
                <a:srgbClr val="FFFF00"/>
              </a:solidFill>
              <a:cs typeface="2  Badr" pitchFamily="2" charset="-78"/>
            </a:rPr>
            <a:t>والقبيح:</a:t>
          </a:r>
          <a:r>
            <a:rPr lang="fa-IR" sz="2400" b="1" dirty="0" smtClean="0">
              <a:solidFill>
                <a:schemeClr val="bg1"/>
              </a:solidFill>
              <a:cs typeface="2  Badr" pitchFamily="2" charset="-78"/>
            </a:rPr>
            <a:t> «الخالي من الضمير» و هو اربعة</a:t>
          </a:r>
          <a:endParaRPr lang="fa-IR" sz="2400" b="1" dirty="0">
            <a:solidFill>
              <a:schemeClr val="bg1"/>
            </a:solidFill>
            <a:cs typeface="2  Badr" pitchFamily="2" charset="-78"/>
          </a:endParaRPr>
        </a:p>
      </dgm:t>
    </dgm:pt>
    <dgm:pt modelId="{77061992-BFF7-4E58-BDD3-C65A0B8CF5E8}" type="parTrans" cxnId="{C48E07DF-2BD4-473D-ACDD-BEADB9879509}">
      <dgm:prSet/>
      <dgm:spPr/>
      <dgm:t>
        <a:bodyPr/>
        <a:lstStyle/>
        <a:p>
          <a:pPr rtl="1"/>
          <a:endParaRPr lang="fa-IR"/>
        </a:p>
      </dgm:t>
    </dgm:pt>
    <dgm:pt modelId="{156D2B88-EF7B-4E34-AAAC-63D1D340D901}" type="sibTrans" cxnId="{C48E07DF-2BD4-473D-ACDD-BEADB987950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4045" custScaleY="62242"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5"/>
      <dgm:spPr/>
      <dgm:t>
        <a:bodyPr/>
        <a:lstStyle/>
        <a:p>
          <a:pPr rtl="1"/>
          <a:endParaRPr lang="fa-IR"/>
        </a:p>
      </dgm:t>
    </dgm:pt>
    <dgm:pt modelId="{0409118A-303E-4FA1-A205-66081DFF0399}" type="pres">
      <dgm:prSet presAssocID="{4DFE78DD-7240-4378-89E9-B6D98D0D627F}" presName="connTx" presStyleLbl="parChTrans1D2" presStyleIdx="0" presStyleCnt="5"/>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5" custScaleX="106395" custScaleY="40348" custLinFactNeighborX="34308" custLinFactNeighborY="12457">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9226B9F7-67AE-4192-B68D-7F25D4118F9B}" type="pres">
      <dgm:prSet presAssocID="{E1E9B4CA-541C-4A97-8C18-7676F5B9316C}" presName="conn2-1" presStyleLbl="parChTrans1D2" presStyleIdx="1" presStyleCnt="5"/>
      <dgm:spPr/>
      <dgm:t>
        <a:bodyPr/>
        <a:lstStyle/>
        <a:p>
          <a:pPr rtl="1"/>
          <a:endParaRPr lang="fa-IR"/>
        </a:p>
      </dgm:t>
    </dgm:pt>
    <dgm:pt modelId="{8300F335-8696-47D4-9922-7FA77944F0A4}" type="pres">
      <dgm:prSet presAssocID="{E1E9B4CA-541C-4A97-8C18-7676F5B9316C}" presName="connTx" presStyleLbl="parChTrans1D2" presStyleIdx="1" presStyleCnt="5"/>
      <dgm:spPr/>
      <dgm:t>
        <a:bodyPr/>
        <a:lstStyle/>
        <a:p>
          <a:pPr rtl="1"/>
          <a:endParaRPr lang="fa-IR"/>
        </a:p>
      </dgm:t>
    </dgm:pt>
    <dgm:pt modelId="{A1F22869-8722-4CE6-8467-719BE3B47256}" type="pres">
      <dgm:prSet presAssocID="{F0607CF0-B1BC-4EE1-97F8-E9CF728F43CC}" presName="root2" presStyleCnt="0"/>
      <dgm:spPr/>
    </dgm:pt>
    <dgm:pt modelId="{A058EA38-0195-491B-A9B0-11E6386B2713}" type="pres">
      <dgm:prSet presAssocID="{F0607CF0-B1BC-4EE1-97F8-E9CF728F43CC}" presName="LevelTwoTextNode" presStyleLbl="node2" presStyleIdx="1" presStyleCnt="5" custScaleX="106395" custScaleY="39141" custLinFactNeighborX="34207" custLinFactNeighborY="4128">
        <dgm:presLayoutVars>
          <dgm:chPref val="3"/>
        </dgm:presLayoutVars>
      </dgm:prSet>
      <dgm:spPr/>
      <dgm:t>
        <a:bodyPr/>
        <a:lstStyle/>
        <a:p>
          <a:pPr rtl="1"/>
          <a:endParaRPr lang="fa-IR"/>
        </a:p>
      </dgm:t>
    </dgm:pt>
    <dgm:pt modelId="{140C732E-19AC-44B4-AEC6-B927D978EB86}" type="pres">
      <dgm:prSet presAssocID="{F0607CF0-B1BC-4EE1-97F8-E9CF728F43CC}" presName="level3hierChild" presStyleCnt="0"/>
      <dgm:spPr/>
    </dgm:pt>
    <dgm:pt modelId="{53604823-DB2D-4F78-A2FA-87D4A1F66058}" type="pres">
      <dgm:prSet presAssocID="{19F4D2D8-9F51-4F27-A4A3-DEC93AB83A01}" presName="conn2-1" presStyleLbl="parChTrans1D2" presStyleIdx="2" presStyleCnt="5"/>
      <dgm:spPr/>
      <dgm:t>
        <a:bodyPr/>
        <a:lstStyle/>
        <a:p>
          <a:pPr rtl="1"/>
          <a:endParaRPr lang="fa-IR"/>
        </a:p>
      </dgm:t>
    </dgm:pt>
    <dgm:pt modelId="{21891A63-E026-422E-BB1F-5FFE72189127}" type="pres">
      <dgm:prSet presAssocID="{19F4D2D8-9F51-4F27-A4A3-DEC93AB83A01}" presName="connTx" presStyleLbl="parChTrans1D2" presStyleIdx="2" presStyleCnt="5"/>
      <dgm:spPr/>
      <dgm:t>
        <a:bodyPr/>
        <a:lstStyle/>
        <a:p>
          <a:pPr rtl="1"/>
          <a:endParaRPr lang="fa-IR"/>
        </a:p>
      </dgm:t>
    </dgm:pt>
    <dgm:pt modelId="{E9303A14-BA5E-4937-B554-69969F56DAAF}" type="pres">
      <dgm:prSet presAssocID="{21D722C7-B3D0-4833-B9D9-6B0B5CB32E69}" presName="root2" presStyleCnt="0"/>
      <dgm:spPr/>
    </dgm:pt>
    <dgm:pt modelId="{B3778819-4363-49E9-9749-5C0C81856D45}" type="pres">
      <dgm:prSet presAssocID="{21D722C7-B3D0-4833-B9D9-6B0B5CB32E69}" presName="LevelTwoTextNode" presStyleLbl="node2" presStyleIdx="2" presStyleCnt="5" custScaleX="106395" custScaleY="39141" custLinFactNeighborX="34159" custLinFactNeighborY="-4908">
        <dgm:presLayoutVars>
          <dgm:chPref val="3"/>
        </dgm:presLayoutVars>
      </dgm:prSet>
      <dgm:spPr/>
      <dgm:t>
        <a:bodyPr/>
        <a:lstStyle/>
        <a:p>
          <a:pPr rtl="1"/>
          <a:endParaRPr lang="fa-IR"/>
        </a:p>
      </dgm:t>
    </dgm:pt>
    <dgm:pt modelId="{B95458C9-8C36-4FE6-9D9F-75E8B22AB413}" type="pres">
      <dgm:prSet presAssocID="{21D722C7-B3D0-4833-B9D9-6B0B5CB32E69}" presName="level3hierChild" presStyleCnt="0"/>
      <dgm:spPr/>
    </dgm:pt>
    <dgm:pt modelId="{FA4D9E1E-F938-4B50-8E96-0D74EA024127}" type="pres">
      <dgm:prSet presAssocID="{7D7BBD7B-C238-46ED-B788-E663DE135B25}" presName="conn2-1" presStyleLbl="parChTrans1D2" presStyleIdx="3" presStyleCnt="5"/>
      <dgm:spPr/>
      <dgm:t>
        <a:bodyPr/>
        <a:lstStyle/>
        <a:p>
          <a:pPr rtl="1"/>
          <a:endParaRPr lang="fa-IR"/>
        </a:p>
      </dgm:t>
    </dgm:pt>
    <dgm:pt modelId="{6251AA75-4AFB-42A8-ACEA-6CA8E912606E}" type="pres">
      <dgm:prSet presAssocID="{7D7BBD7B-C238-46ED-B788-E663DE135B25}" presName="connTx" presStyleLbl="parChTrans1D2" presStyleIdx="3" presStyleCnt="5"/>
      <dgm:spPr/>
      <dgm:t>
        <a:bodyPr/>
        <a:lstStyle/>
        <a:p>
          <a:pPr rtl="1"/>
          <a:endParaRPr lang="fa-IR"/>
        </a:p>
      </dgm:t>
    </dgm:pt>
    <dgm:pt modelId="{85C46BFC-3843-4AC1-924B-CC7ECB5B8717}" type="pres">
      <dgm:prSet presAssocID="{F1F854FC-80DE-442A-86A9-89426081A3A3}" presName="root2" presStyleCnt="0"/>
      <dgm:spPr/>
    </dgm:pt>
    <dgm:pt modelId="{38714298-4890-4715-9865-934998BED951}" type="pres">
      <dgm:prSet presAssocID="{F1F854FC-80DE-442A-86A9-89426081A3A3}" presName="LevelTwoTextNode" presStyleLbl="node2" presStyleIdx="3" presStyleCnt="5" custScaleX="106395" custScaleY="39141" custLinFactNeighborX="34159" custLinFactNeighborY="-14772">
        <dgm:presLayoutVars>
          <dgm:chPref val="3"/>
        </dgm:presLayoutVars>
      </dgm:prSet>
      <dgm:spPr/>
      <dgm:t>
        <a:bodyPr/>
        <a:lstStyle/>
        <a:p>
          <a:pPr rtl="1"/>
          <a:endParaRPr lang="fa-IR"/>
        </a:p>
      </dgm:t>
    </dgm:pt>
    <dgm:pt modelId="{391EC85F-E22B-467F-A2EB-E821FC37F9DA}" type="pres">
      <dgm:prSet presAssocID="{F1F854FC-80DE-442A-86A9-89426081A3A3}" presName="level3hierChild" presStyleCnt="0"/>
      <dgm:spPr/>
    </dgm:pt>
    <dgm:pt modelId="{90E62BD2-80AD-4F51-A7CA-685AD74F20D0}" type="pres">
      <dgm:prSet presAssocID="{77061992-BFF7-4E58-BDD3-C65A0B8CF5E8}" presName="conn2-1" presStyleLbl="parChTrans1D2" presStyleIdx="4" presStyleCnt="5"/>
      <dgm:spPr/>
      <dgm:t>
        <a:bodyPr/>
        <a:lstStyle/>
        <a:p>
          <a:pPr rtl="1"/>
          <a:endParaRPr lang="fa-IR"/>
        </a:p>
      </dgm:t>
    </dgm:pt>
    <dgm:pt modelId="{9FA060CD-153D-4E94-A28A-725A8A5C07B4}" type="pres">
      <dgm:prSet presAssocID="{77061992-BFF7-4E58-BDD3-C65A0B8CF5E8}" presName="connTx" presStyleLbl="parChTrans1D2" presStyleIdx="4" presStyleCnt="5"/>
      <dgm:spPr/>
      <dgm:t>
        <a:bodyPr/>
        <a:lstStyle/>
        <a:p>
          <a:pPr rtl="1"/>
          <a:endParaRPr lang="fa-IR"/>
        </a:p>
      </dgm:t>
    </dgm:pt>
    <dgm:pt modelId="{0471B613-8B78-4505-8A39-29BFD861A328}" type="pres">
      <dgm:prSet presAssocID="{42D40CE4-8947-4A80-9994-787941108D19}" presName="root2" presStyleCnt="0"/>
      <dgm:spPr/>
    </dgm:pt>
    <dgm:pt modelId="{BD36DC6C-41D9-41F6-8065-0868E5D77CE7}" type="pres">
      <dgm:prSet presAssocID="{42D40CE4-8947-4A80-9994-787941108D19}" presName="LevelTwoTextNode" presStyleLbl="node2" presStyleIdx="4" presStyleCnt="5" custScaleX="106395" custScaleY="39141" custLinFactNeighborX="34159" custLinFactNeighborY="-25025">
        <dgm:presLayoutVars>
          <dgm:chPref val="3"/>
        </dgm:presLayoutVars>
      </dgm:prSet>
      <dgm:spPr/>
      <dgm:t>
        <a:bodyPr/>
        <a:lstStyle/>
        <a:p>
          <a:pPr rtl="1"/>
          <a:endParaRPr lang="fa-IR"/>
        </a:p>
      </dgm:t>
    </dgm:pt>
    <dgm:pt modelId="{3316FEF2-660E-4A47-8CC8-BBF8AD31D596}" type="pres">
      <dgm:prSet presAssocID="{42D40CE4-8947-4A80-9994-787941108D19}" presName="level3hierChild" presStyleCnt="0"/>
      <dgm:spPr/>
    </dgm:pt>
  </dgm:ptLst>
  <dgm:cxnLst>
    <dgm:cxn modelId="{3FDAD681-5FBA-4D9C-8864-6F2228A3CD57}" srcId="{A4E9B194-557E-47C4-B7CD-5831AAB93F73}" destId="{21D722C7-B3D0-4833-B9D9-6B0B5CB32E69}" srcOrd="2" destOrd="0" parTransId="{19F4D2D8-9F51-4F27-A4A3-DEC93AB83A01}" sibTransId="{4A39C6B7-58B2-4A39-8EFF-BD8BDD927051}"/>
    <dgm:cxn modelId="{C48E07DF-2BD4-473D-ACDD-BEADB9879509}" srcId="{A4E9B194-557E-47C4-B7CD-5831AAB93F73}" destId="{42D40CE4-8947-4A80-9994-787941108D19}" srcOrd="4" destOrd="0" parTransId="{77061992-BFF7-4E58-BDD3-C65A0B8CF5E8}" sibTransId="{156D2B88-EF7B-4E34-AAAC-63D1D340D901}"/>
    <dgm:cxn modelId="{A3CD9B09-F80B-47A9-87F8-C0ECD654A6E2}" type="presOf" srcId="{4DFE78DD-7240-4378-89E9-B6D98D0D627F}" destId="{0409118A-303E-4FA1-A205-66081DFF0399}" srcOrd="1" destOrd="0" presId="urn:microsoft.com/office/officeart/2005/8/layout/hierarchy2"/>
    <dgm:cxn modelId="{C885D89F-E2AF-45F9-B82F-DFA7CE122149}" type="presOf" srcId="{77061992-BFF7-4E58-BDD3-C65A0B8CF5E8}" destId="{9FA060CD-153D-4E94-A28A-725A8A5C07B4}" srcOrd="1" destOrd="0" presId="urn:microsoft.com/office/officeart/2005/8/layout/hierarchy2"/>
    <dgm:cxn modelId="{C2B3424D-A1CC-4CCA-A418-FD92F9617EC6}" type="presOf" srcId="{42D40CE4-8947-4A80-9994-787941108D19}" destId="{BD36DC6C-41D9-41F6-8065-0868E5D77CE7}" srcOrd="0" destOrd="0" presId="urn:microsoft.com/office/officeart/2005/8/layout/hierarchy2"/>
    <dgm:cxn modelId="{1E8C8EFA-3271-4E17-9D80-0C15B98EB402}" type="presOf" srcId="{F1F854FC-80DE-442A-86A9-89426081A3A3}" destId="{38714298-4890-4715-9865-934998BED951}" srcOrd="0" destOrd="0" presId="urn:microsoft.com/office/officeart/2005/8/layout/hierarchy2"/>
    <dgm:cxn modelId="{682EA448-A3CD-4208-8F2A-61EC3995E908}" srcId="{A4E9B194-557E-47C4-B7CD-5831AAB93F73}" destId="{F0607CF0-B1BC-4EE1-97F8-E9CF728F43CC}" srcOrd="1" destOrd="0" parTransId="{E1E9B4CA-541C-4A97-8C18-7676F5B9316C}" sibTransId="{D58336DC-60FB-4313-AD25-7CCD90C785BD}"/>
    <dgm:cxn modelId="{023E0583-2D1B-4671-9D52-C39F1D644EED}" srcId="{A4E9B194-557E-47C4-B7CD-5831AAB93F73}" destId="{697E0E4C-BBD0-40C4-84DB-4F0337C99C4A}" srcOrd="0" destOrd="0" parTransId="{4DFE78DD-7240-4378-89E9-B6D98D0D627F}" sibTransId="{09283C16-AAF7-4570-9074-98CC2242E7B2}"/>
    <dgm:cxn modelId="{8C63A638-1604-4C3D-A25A-3CBC76444861}" type="presOf" srcId="{F0607CF0-B1BC-4EE1-97F8-E9CF728F43CC}" destId="{A058EA38-0195-491B-A9B0-11E6386B2713}" srcOrd="0" destOrd="0" presId="urn:microsoft.com/office/officeart/2005/8/layout/hierarchy2"/>
    <dgm:cxn modelId="{2C48A077-CFD0-4015-97DD-BDDA342AD079}" type="presOf" srcId="{7D7BBD7B-C238-46ED-B788-E663DE135B25}" destId="{6251AA75-4AFB-42A8-ACEA-6CA8E912606E}" srcOrd="1" destOrd="0" presId="urn:microsoft.com/office/officeart/2005/8/layout/hierarchy2"/>
    <dgm:cxn modelId="{FAECC7DD-38A0-4265-B9DE-E6C5532E83E4}" type="presOf" srcId="{A4E9B194-557E-47C4-B7CD-5831AAB93F73}" destId="{084303BB-04EA-4DB7-844B-C9BAE80F04E5}" srcOrd="0" destOrd="0" presId="urn:microsoft.com/office/officeart/2005/8/layout/hierarchy2"/>
    <dgm:cxn modelId="{E7619164-A83D-4CAD-8B5B-3A540E13FE2C}" type="presOf" srcId="{7D7BBD7B-C238-46ED-B788-E663DE135B25}" destId="{FA4D9E1E-F938-4B50-8E96-0D74EA024127}" srcOrd="0" destOrd="0" presId="urn:microsoft.com/office/officeart/2005/8/layout/hierarchy2"/>
    <dgm:cxn modelId="{B8C0074E-4D15-495A-8DC1-BD7C4B2E40F6}" srcId="{A4E9B194-557E-47C4-B7CD-5831AAB93F73}" destId="{F1F854FC-80DE-442A-86A9-89426081A3A3}" srcOrd="3" destOrd="0" parTransId="{7D7BBD7B-C238-46ED-B788-E663DE135B25}" sibTransId="{B765A16E-1981-4C5A-87E4-DB2057F186E2}"/>
    <dgm:cxn modelId="{53C4D976-C42D-42DD-B5FB-19849CEDF13D}" type="presOf" srcId="{19F4D2D8-9F51-4F27-A4A3-DEC93AB83A01}" destId="{21891A63-E026-422E-BB1F-5FFE72189127}"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66234F3-544C-4551-927C-E398ADE4C4E0}" type="presOf" srcId="{21D722C7-B3D0-4833-B9D9-6B0B5CB32E69}" destId="{B3778819-4363-49E9-9749-5C0C81856D45}" srcOrd="0" destOrd="0" presId="urn:microsoft.com/office/officeart/2005/8/layout/hierarchy2"/>
    <dgm:cxn modelId="{5DEDE757-CA87-4860-AD3B-4A29342451DA}" type="presOf" srcId="{19F4D2D8-9F51-4F27-A4A3-DEC93AB83A01}" destId="{53604823-DB2D-4F78-A2FA-87D4A1F66058}" srcOrd="0" destOrd="0" presId="urn:microsoft.com/office/officeart/2005/8/layout/hierarchy2"/>
    <dgm:cxn modelId="{16C739FC-0854-47D3-BFDA-1F3E304BDF3C}" type="presOf" srcId="{697E0E4C-BBD0-40C4-84DB-4F0337C99C4A}" destId="{205DCCDC-A1F7-41E7-A734-3394A67522FA}" srcOrd="0" destOrd="0" presId="urn:microsoft.com/office/officeart/2005/8/layout/hierarchy2"/>
    <dgm:cxn modelId="{5FDB08EC-C4E0-4B55-8C0C-E46B51002FCC}" type="presOf" srcId="{4DFE78DD-7240-4378-89E9-B6D98D0D627F}" destId="{1D8E4AD2-96F3-476E-B7A5-45FF224ED7B2}" srcOrd="0" destOrd="0" presId="urn:microsoft.com/office/officeart/2005/8/layout/hierarchy2"/>
    <dgm:cxn modelId="{1B83D81C-6981-4342-804E-89A2D04378AA}" type="presOf" srcId="{77061992-BFF7-4E58-BDD3-C65A0B8CF5E8}" destId="{90E62BD2-80AD-4F51-A7CA-685AD74F20D0}" srcOrd="0" destOrd="0" presId="urn:microsoft.com/office/officeart/2005/8/layout/hierarchy2"/>
    <dgm:cxn modelId="{D94C6262-D26B-4FB7-9E9B-7A58D84EABF3}" type="presOf" srcId="{A6857C4F-7549-464E-8C92-525552E6407E}" destId="{747DA8C4-60CA-4D90-9DA1-32ACEB79B5D1}" srcOrd="0" destOrd="0" presId="urn:microsoft.com/office/officeart/2005/8/layout/hierarchy2"/>
    <dgm:cxn modelId="{953598D7-E539-4EAB-AF49-96279F0184AC}" type="presOf" srcId="{E1E9B4CA-541C-4A97-8C18-7676F5B9316C}" destId="{9226B9F7-67AE-4192-B68D-7F25D4118F9B}" srcOrd="0" destOrd="0" presId="urn:microsoft.com/office/officeart/2005/8/layout/hierarchy2"/>
    <dgm:cxn modelId="{72E120B5-A24F-448E-9311-B3574B724C36}" type="presOf" srcId="{E1E9B4CA-541C-4A97-8C18-7676F5B9316C}" destId="{8300F335-8696-47D4-9922-7FA77944F0A4}" srcOrd="1" destOrd="0" presId="urn:microsoft.com/office/officeart/2005/8/layout/hierarchy2"/>
    <dgm:cxn modelId="{6794FEAD-7818-45FC-8ACA-EE4DCF3E27DA}" type="presParOf" srcId="{747DA8C4-60CA-4D90-9DA1-32ACEB79B5D1}" destId="{93FA7E5F-A43F-422F-8108-17AC554D357D}" srcOrd="0" destOrd="0" presId="urn:microsoft.com/office/officeart/2005/8/layout/hierarchy2"/>
    <dgm:cxn modelId="{1FF56E84-A074-49B4-BDCA-D6F7FDAFF8E6}" type="presParOf" srcId="{93FA7E5F-A43F-422F-8108-17AC554D357D}" destId="{084303BB-04EA-4DB7-844B-C9BAE80F04E5}" srcOrd="0" destOrd="0" presId="urn:microsoft.com/office/officeart/2005/8/layout/hierarchy2"/>
    <dgm:cxn modelId="{A9FAE2F7-AB36-46D2-BE8F-3443AB03CDD9}" type="presParOf" srcId="{93FA7E5F-A43F-422F-8108-17AC554D357D}" destId="{8BFD4401-1DC2-43AC-9E5E-55CC05BBDF21}" srcOrd="1" destOrd="0" presId="urn:microsoft.com/office/officeart/2005/8/layout/hierarchy2"/>
    <dgm:cxn modelId="{9762B493-89ED-48CA-B65F-F00AE644458E}" type="presParOf" srcId="{8BFD4401-1DC2-43AC-9E5E-55CC05BBDF21}" destId="{1D8E4AD2-96F3-476E-B7A5-45FF224ED7B2}" srcOrd="0" destOrd="0" presId="urn:microsoft.com/office/officeart/2005/8/layout/hierarchy2"/>
    <dgm:cxn modelId="{DE56C91F-3C4F-45CD-8434-FA87FA9D8570}" type="presParOf" srcId="{1D8E4AD2-96F3-476E-B7A5-45FF224ED7B2}" destId="{0409118A-303E-4FA1-A205-66081DFF0399}" srcOrd="0" destOrd="0" presId="urn:microsoft.com/office/officeart/2005/8/layout/hierarchy2"/>
    <dgm:cxn modelId="{06933768-74E9-486A-A903-9CEDBB969F65}" type="presParOf" srcId="{8BFD4401-1DC2-43AC-9E5E-55CC05BBDF21}" destId="{52F84FB6-E8A4-4BA1-8992-4AA2F280AEAD}" srcOrd="1" destOrd="0" presId="urn:microsoft.com/office/officeart/2005/8/layout/hierarchy2"/>
    <dgm:cxn modelId="{8D3C67EC-20F6-4B2D-B4A8-9ABA4AB76D96}" type="presParOf" srcId="{52F84FB6-E8A4-4BA1-8992-4AA2F280AEAD}" destId="{205DCCDC-A1F7-41E7-A734-3394A67522FA}" srcOrd="0" destOrd="0" presId="urn:microsoft.com/office/officeart/2005/8/layout/hierarchy2"/>
    <dgm:cxn modelId="{E47EA7AB-1DC0-4009-8CFC-17702F1F6C5F}" type="presParOf" srcId="{52F84FB6-E8A4-4BA1-8992-4AA2F280AEAD}" destId="{CD0E152A-4AB7-435B-B50F-D6FA84F44751}" srcOrd="1" destOrd="0" presId="urn:microsoft.com/office/officeart/2005/8/layout/hierarchy2"/>
    <dgm:cxn modelId="{DD90C5AD-68D8-43E6-96B9-42E4B0B7FFA2}" type="presParOf" srcId="{8BFD4401-1DC2-43AC-9E5E-55CC05BBDF21}" destId="{9226B9F7-67AE-4192-B68D-7F25D4118F9B}" srcOrd="2" destOrd="0" presId="urn:microsoft.com/office/officeart/2005/8/layout/hierarchy2"/>
    <dgm:cxn modelId="{3C4DCAA9-77C8-4CA2-A2DA-5E10839E06F6}" type="presParOf" srcId="{9226B9F7-67AE-4192-B68D-7F25D4118F9B}" destId="{8300F335-8696-47D4-9922-7FA77944F0A4}" srcOrd="0" destOrd="0" presId="urn:microsoft.com/office/officeart/2005/8/layout/hierarchy2"/>
    <dgm:cxn modelId="{8FB995EC-F0CF-462E-94F8-98589D0516A6}" type="presParOf" srcId="{8BFD4401-1DC2-43AC-9E5E-55CC05BBDF21}" destId="{A1F22869-8722-4CE6-8467-719BE3B47256}" srcOrd="3" destOrd="0" presId="urn:microsoft.com/office/officeart/2005/8/layout/hierarchy2"/>
    <dgm:cxn modelId="{FBF7C290-B278-466E-872F-E11DC54448E1}" type="presParOf" srcId="{A1F22869-8722-4CE6-8467-719BE3B47256}" destId="{A058EA38-0195-491B-A9B0-11E6386B2713}" srcOrd="0" destOrd="0" presId="urn:microsoft.com/office/officeart/2005/8/layout/hierarchy2"/>
    <dgm:cxn modelId="{27820BD3-F734-48B9-A5DE-3988AE91C2D9}" type="presParOf" srcId="{A1F22869-8722-4CE6-8467-719BE3B47256}" destId="{140C732E-19AC-44B4-AEC6-B927D978EB86}" srcOrd="1" destOrd="0" presId="urn:microsoft.com/office/officeart/2005/8/layout/hierarchy2"/>
    <dgm:cxn modelId="{1123A4B3-A4B6-4670-AD27-71E0C5FE1BD3}" type="presParOf" srcId="{8BFD4401-1DC2-43AC-9E5E-55CC05BBDF21}" destId="{53604823-DB2D-4F78-A2FA-87D4A1F66058}" srcOrd="4" destOrd="0" presId="urn:microsoft.com/office/officeart/2005/8/layout/hierarchy2"/>
    <dgm:cxn modelId="{E50A293F-2A96-4010-92A8-AF84BC9201DD}" type="presParOf" srcId="{53604823-DB2D-4F78-A2FA-87D4A1F66058}" destId="{21891A63-E026-422E-BB1F-5FFE72189127}" srcOrd="0" destOrd="0" presId="urn:microsoft.com/office/officeart/2005/8/layout/hierarchy2"/>
    <dgm:cxn modelId="{E0C4AF64-B66A-431D-83AF-C5DFAD0C626C}" type="presParOf" srcId="{8BFD4401-1DC2-43AC-9E5E-55CC05BBDF21}" destId="{E9303A14-BA5E-4937-B554-69969F56DAAF}" srcOrd="5" destOrd="0" presId="urn:microsoft.com/office/officeart/2005/8/layout/hierarchy2"/>
    <dgm:cxn modelId="{3525342E-F912-4C85-8BFC-604AA7EE6D16}" type="presParOf" srcId="{E9303A14-BA5E-4937-B554-69969F56DAAF}" destId="{B3778819-4363-49E9-9749-5C0C81856D45}" srcOrd="0" destOrd="0" presId="urn:microsoft.com/office/officeart/2005/8/layout/hierarchy2"/>
    <dgm:cxn modelId="{4332B682-9668-41C6-8541-2C7A6BB28A43}" type="presParOf" srcId="{E9303A14-BA5E-4937-B554-69969F56DAAF}" destId="{B95458C9-8C36-4FE6-9D9F-75E8B22AB413}" srcOrd="1" destOrd="0" presId="urn:microsoft.com/office/officeart/2005/8/layout/hierarchy2"/>
    <dgm:cxn modelId="{7ADEB7C7-7E5B-4E05-AB22-57BE5B4344F2}" type="presParOf" srcId="{8BFD4401-1DC2-43AC-9E5E-55CC05BBDF21}" destId="{FA4D9E1E-F938-4B50-8E96-0D74EA024127}" srcOrd="6" destOrd="0" presId="urn:microsoft.com/office/officeart/2005/8/layout/hierarchy2"/>
    <dgm:cxn modelId="{2B741797-FBA1-401C-BCE6-7231CD8A738A}" type="presParOf" srcId="{FA4D9E1E-F938-4B50-8E96-0D74EA024127}" destId="{6251AA75-4AFB-42A8-ACEA-6CA8E912606E}" srcOrd="0" destOrd="0" presId="urn:microsoft.com/office/officeart/2005/8/layout/hierarchy2"/>
    <dgm:cxn modelId="{FFD4072B-5E29-4AD8-B480-BA0047506FCA}" type="presParOf" srcId="{8BFD4401-1DC2-43AC-9E5E-55CC05BBDF21}" destId="{85C46BFC-3843-4AC1-924B-CC7ECB5B8717}" srcOrd="7" destOrd="0" presId="urn:microsoft.com/office/officeart/2005/8/layout/hierarchy2"/>
    <dgm:cxn modelId="{03315087-9D27-4C0A-B7CD-D7D95ED713AE}" type="presParOf" srcId="{85C46BFC-3843-4AC1-924B-CC7ECB5B8717}" destId="{38714298-4890-4715-9865-934998BED951}" srcOrd="0" destOrd="0" presId="urn:microsoft.com/office/officeart/2005/8/layout/hierarchy2"/>
    <dgm:cxn modelId="{CC86DD92-DE61-49F7-9AE5-1C653BE73F67}" type="presParOf" srcId="{85C46BFC-3843-4AC1-924B-CC7ECB5B8717}" destId="{391EC85F-E22B-467F-A2EB-E821FC37F9DA}" srcOrd="1" destOrd="0" presId="urn:microsoft.com/office/officeart/2005/8/layout/hierarchy2"/>
    <dgm:cxn modelId="{174053ED-A759-4B9A-89D9-C9F1E66E7B8E}" type="presParOf" srcId="{8BFD4401-1DC2-43AC-9E5E-55CC05BBDF21}" destId="{90E62BD2-80AD-4F51-A7CA-685AD74F20D0}" srcOrd="8" destOrd="0" presId="urn:microsoft.com/office/officeart/2005/8/layout/hierarchy2"/>
    <dgm:cxn modelId="{5BAEA124-B75A-43F4-9231-1F4962002764}" type="presParOf" srcId="{90E62BD2-80AD-4F51-A7CA-685AD74F20D0}" destId="{9FA060CD-153D-4E94-A28A-725A8A5C07B4}" srcOrd="0" destOrd="0" presId="urn:microsoft.com/office/officeart/2005/8/layout/hierarchy2"/>
    <dgm:cxn modelId="{B7C552B7-A11F-4566-A4DB-550D69C3A722}" type="presParOf" srcId="{8BFD4401-1DC2-43AC-9E5E-55CC05BBDF21}" destId="{0471B613-8B78-4505-8A39-29BFD861A328}" srcOrd="9" destOrd="0" presId="urn:microsoft.com/office/officeart/2005/8/layout/hierarchy2"/>
    <dgm:cxn modelId="{7AC34480-D12A-46D3-BEE5-B7C86FD38637}" type="presParOf" srcId="{0471B613-8B78-4505-8A39-29BFD861A328}" destId="{BD36DC6C-41D9-41F6-8065-0868E5D77CE7}" srcOrd="0" destOrd="0" presId="urn:microsoft.com/office/officeart/2005/8/layout/hierarchy2"/>
    <dgm:cxn modelId="{FBFA8098-70E8-4D82-8D4A-0FEE3DA3A3DA}" type="presParOf" srcId="{0471B613-8B78-4505-8A39-29BFD861A328}" destId="{3316FEF2-660E-4A47-8CC8-BBF8AD31D59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اسم التفضيل:</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2800" b="1" dirty="0" smtClean="0">
              <a:solidFill>
                <a:srgbClr val="FFFF00"/>
              </a:solidFill>
              <a:cs typeface="2  Badr" pitchFamily="2" charset="-78"/>
            </a:rPr>
            <a:t>تعريف:</a:t>
          </a:r>
          <a:r>
            <a:rPr lang="fa-IR" sz="2800" b="1" dirty="0" smtClean="0">
              <a:solidFill>
                <a:schemeClr val="bg1"/>
              </a:solidFill>
              <a:cs typeface="2  Badr" pitchFamily="2" charset="-78"/>
            </a:rPr>
            <a:t> هو ما دلَّ علي موصوف بزيادة علي غيره</a:t>
          </a:r>
          <a:endParaRPr lang="fa-IR" sz="28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F0607CF0-B1BC-4EE1-97F8-E9CF728F43CC}">
      <dgm:prSet custT="1"/>
      <dgm:spPr/>
      <dgm:t>
        <a:bodyPr/>
        <a:lstStyle/>
        <a:p>
          <a:pPr rtl="1"/>
          <a:r>
            <a:rPr lang="fa-IR" sz="2800" b="1" dirty="0" smtClean="0">
              <a:solidFill>
                <a:schemeClr val="bg1"/>
              </a:solidFill>
              <a:cs typeface="2  Badr" pitchFamily="2" charset="-78"/>
            </a:rPr>
            <a:t>و هو:</a:t>
          </a:r>
          <a:endParaRPr lang="fa-IR" sz="2800" b="1" dirty="0">
            <a:solidFill>
              <a:schemeClr val="bg1"/>
            </a:solidFill>
            <a:cs typeface="2  Badr" pitchFamily="2" charset="-78"/>
          </a:endParaRPr>
        </a:p>
      </dgm:t>
    </dgm:pt>
    <dgm:pt modelId="{E1E9B4CA-541C-4A97-8C18-7676F5B9316C}" type="parTrans" cxnId="{682EA448-A3CD-4208-8F2A-61EC3995E908}">
      <dgm:prSet/>
      <dgm:spPr/>
      <dgm:t>
        <a:bodyPr/>
        <a:lstStyle/>
        <a:p>
          <a:pPr rtl="1"/>
          <a:endParaRPr lang="fa-IR"/>
        </a:p>
      </dgm:t>
    </dgm:pt>
    <dgm:pt modelId="{D58336DC-60FB-4313-AD25-7CCD90C785BD}" type="sibTrans" cxnId="{682EA448-A3CD-4208-8F2A-61EC3995E908}">
      <dgm:prSet/>
      <dgm:spPr/>
      <dgm:t>
        <a:bodyPr/>
        <a:lstStyle/>
        <a:p>
          <a:pPr rtl="1"/>
          <a:endParaRPr lang="fa-IR"/>
        </a:p>
      </dgm:t>
    </dgm:pt>
    <dgm:pt modelId="{21D722C7-B3D0-4833-B9D9-6B0B5CB32E69}">
      <dgm:prSet custT="1"/>
      <dgm:spPr/>
      <dgm:t>
        <a:bodyPr/>
        <a:lstStyle/>
        <a:p>
          <a:pPr rtl="1"/>
          <a:r>
            <a:rPr lang="fa-IR" sz="2400" b="1" dirty="0" smtClean="0">
              <a:solidFill>
                <a:schemeClr val="bg1"/>
              </a:solidFill>
              <a:cs typeface="2  Badr" pitchFamily="2" charset="-78"/>
            </a:rPr>
            <a:t>لا يبني إلاّ من:</a:t>
          </a:r>
          <a:endParaRPr lang="fa-IR" sz="2400" b="1" dirty="0">
            <a:solidFill>
              <a:schemeClr val="bg1"/>
            </a:solidFill>
            <a:cs typeface="2  Badr" pitchFamily="2" charset="-78"/>
          </a:endParaRPr>
        </a:p>
      </dgm:t>
    </dgm:pt>
    <dgm:pt modelId="{19F4D2D8-9F51-4F27-A4A3-DEC93AB83A01}" type="parTrans" cxnId="{3FDAD681-5FBA-4D9C-8864-6F2228A3CD57}">
      <dgm:prSet/>
      <dgm:spPr/>
      <dgm:t>
        <a:bodyPr/>
        <a:lstStyle/>
        <a:p>
          <a:pPr rtl="1"/>
          <a:endParaRPr lang="fa-IR"/>
        </a:p>
      </dgm:t>
    </dgm:pt>
    <dgm:pt modelId="{4A39C6B7-58B2-4A39-8EFF-BD8BDD927051}" type="sibTrans" cxnId="{3FDAD681-5FBA-4D9C-8864-6F2228A3CD57}">
      <dgm:prSet/>
      <dgm:spPr/>
      <dgm:t>
        <a:bodyPr/>
        <a:lstStyle/>
        <a:p>
          <a:pPr rtl="1"/>
          <a:endParaRPr lang="fa-IR"/>
        </a:p>
      </dgm:t>
    </dgm:pt>
    <dgm:pt modelId="{013A7BA2-BB78-46D9-BCE8-F4C49C157B5B}">
      <dgm:prSet custT="1"/>
      <dgm:spPr/>
      <dgm:t>
        <a:bodyPr/>
        <a:lstStyle/>
        <a:p>
          <a:pPr rtl="1"/>
          <a:r>
            <a:rPr lang="fa-IR" sz="2800" b="1" dirty="0" smtClean="0">
              <a:cs typeface="2  Badr" pitchFamily="2" charset="-78"/>
            </a:rPr>
            <a:t>للمذكر: افعل</a:t>
          </a:r>
          <a:endParaRPr lang="fa-IR" sz="2800" b="1" dirty="0">
            <a:cs typeface="2  Badr" pitchFamily="2" charset="-78"/>
          </a:endParaRPr>
        </a:p>
      </dgm:t>
    </dgm:pt>
    <dgm:pt modelId="{B5BE97E7-7968-4EF1-AAB6-C339CD7D82E1}" type="parTrans" cxnId="{BCBCB6A6-3943-4AB7-9FF3-9DE44C84A6CE}">
      <dgm:prSet/>
      <dgm:spPr/>
      <dgm:t>
        <a:bodyPr/>
        <a:lstStyle/>
        <a:p>
          <a:pPr rtl="1"/>
          <a:endParaRPr lang="fa-IR"/>
        </a:p>
      </dgm:t>
    </dgm:pt>
    <dgm:pt modelId="{AD68D4AB-732A-446F-9E0A-9489B9B6C0E9}" type="sibTrans" cxnId="{BCBCB6A6-3943-4AB7-9FF3-9DE44C84A6CE}">
      <dgm:prSet/>
      <dgm:spPr/>
      <dgm:t>
        <a:bodyPr/>
        <a:lstStyle/>
        <a:p>
          <a:pPr rtl="1"/>
          <a:endParaRPr lang="fa-IR"/>
        </a:p>
      </dgm:t>
    </dgm:pt>
    <dgm:pt modelId="{EAF6DB5B-D041-4DEA-968D-C9605A8D3569}">
      <dgm:prSet custT="1"/>
      <dgm:spPr/>
      <dgm:t>
        <a:bodyPr/>
        <a:lstStyle/>
        <a:p>
          <a:pPr rtl="1"/>
          <a:r>
            <a:rPr lang="fa-IR" sz="2800" b="1" dirty="0" smtClean="0">
              <a:cs typeface="2  Badr" pitchFamily="2" charset="-78"/>
            </a:rPr>
            <a:t> للمؤنث: فُعلي</a:t>
          </a:r>
          <a:endParaRPr lang="fa-IR" sz="2800" b="1" dirty="0">
            <a:cs typeface="2  Badr" pitchFamily="2" charset="-78"/>
          </a:endParaRPr>
        </a:p>
      </dgm:t>
    </dgm:pt>
    <dgm:pt modelId="{5B4215C5-2BF2-4047-9083-FE456C519D31}" type="parTrans" cxnId="{28ABC83E-ED51-494E-BE21-855310FA572A}">
      <dgm:prSet/>
      <dgm:spPr/>
      <dgm:t>
        <a:bodyPr/>
        <a:lstStyle/>
        <a:p>
          <a:pPr rtl="1"/>
          <a:endParaRPr lang="fa-IR"/>
        </a:p>
      </dgm:t>
    </dgm:pt>
    <dgm:pt modelId="{86CDAE9A-BECD-42E7-9ADD-6E0A04337ED2}" type="sibTrans" cxnId="{28ABC83E-ED51-494E-BE21-855310FA572A}">
      <dgm:prSet/>
      <dgm:spPr/>
      <dgm:t>
        <a:bodyPr/>
        <a:lstStyle/>
        <a:p>
          <a:pPr rtl="1"/>
          <a:endParaRPr lang="fa-IR"/>
        </a:p>
      </dgm:t>
    </dgm:pt>
    <dgm:pt modelId="{0FD850B4-AC30-4A60-ABA7-F26E163B307B}">
      <dgm:prSet custT="1"/>
      <dgm:spPr/>
      <dgm:t>
        <a:bodyPr/>
        <a:lstStyle/>
        <a:p>
          <a:pPr rtl="1"/>
          <a:r>
            <a:rPr lang="fa-IR" sz="2400" b="1" dirty="0" smtClean="0">
              <a:cs typeface="2  Badr" pitchFamily="2" charset="-78"/>
            </a:rPr>
            <a:t>ثلاثي تامّ منصرف</a:t>
          </a:r>
          <a:endParaRPr lang="fa-IR" sz="2400" b="1" dirty="0">
            <a:cs typeface="2  Badr" pitchFamily="2" charset="-78"/>
          </a:endParaRPr>
        </a:p>
      </dgm:t>
    </dgm:pt>
    <dgm:pt modelId="{13F8F7A4-6BE4-4E53-A9CE-C01B22DE7925}" type="parTrans" cxnId="{9CF0D591-282B-49A5-AE2B-437BEF6C8F1C}">
      <dgm:prSet/>
      <dgm:spPr/>
      <dgm:t>
        <a:bodyPr/>
        <a:lstStyle/>
        <a:p>
          <a:pPr rtl="1"/>
          <a:endParaRPr lang="fa-IR"/>
        </a:p>
      </dgm:t>
    </dgm:pt>
    <dgm:pt modelId="{A461F458-D360-4A20-B8DD-54F5D6B403A0}" type="sibTrans" cxnId="{9CF0D591-282B-49A5-AE2B-437BEF6C8F1C}">
      <dgm:prSet/>
      <dgm:spPr/>
      <dgm:t>
        <a:bodyPr/>
        <a:lstStyle/>
        <a:p>
          <a:pPr rtl="1"/>
          <a:endParaRPr lang="fa-IR"/>
        </a:p>
      </dgm:t>
    </dgm:pt>
    <dgm:pt modelId="{341E7C68-5514-4834-AE12-380DF2DED82E}">
      <dgm:prSet custT="1"/>
      <dgm:spPr/>
      <dgm:t>
        <a:bodyPr/>
        <a:lstStyle/>
        <a:p>
          <a:pPr rtl="1"/>
          <a:r>
            <a:rPr lang="fa-IR" sz="2800" b="1" dirty="0" smtClean="0">
              <a:cs typeface="2  Badr" pitchFamily="2" charset="-78"/>
            </a:rPr>
            <a:t>قابل للتفاضل</a:t>
          </a:r>
          <a:endParaRPr lang="fa-IR" sz="2800" b="1" dirty="0">
            <a:cs typeface="2  Badr" pitchFamily="2" charset="-78"/>
          </a:endParaRPr>
        </a:p>
      </dgm:t>
    </dgm:pt>
    <dgm:pt modelId="{E3E7EDBF-D8C4-4AA1-9BBC-3C2ABD103FA6}" type="parTrans" cxnId="{B4DA5647-92C9-4113-850B-27480D7B62D5}">
      <dgm:prSet/>
      <dgm:spPr/>
      <dgm:t>
        <a:bodyPr/>
        <a:lstStyle/>
        <a:p>
          <a:pPr rtl="1"/>
          <a:endParaRPr lang="fa-IR"/>
        </a:p>
      </dgm:t>
    </dgm:pt>
    <dgm:pt modelId="{E299A7EE-D6A7-4F3E-B311-C81D64C4798A}" type="sibTrans" cxnId="{B4DA5647-92C9-4113-850B-27480D7B62D5}">
      <dgm:prSet/>
      <dgm:spPr/>
      <dgm:t>
        <a:bodyPr/>
        <a:lstStyle/>
        <a:p>
          <a:pPr rtl="1"/>
          <a:endParaRPr lang="fa-IR"/>
        </a:p>
      </dgm:t>
    </dgm:pt>
    <dgm:pt modelId="{C58B9E1D-3D45-4B8D-911D-F4DBB918B998}">
      <dgm:prSet custT="1"/>
      <dgm:spPr/>
      <dgm:t>
        <a:bodyPr/>
        <a:lstStyle/>
        <a:p>
          <a:pPr rtl="1"/>
          <a:r>
            <a:rPr lang="fa-IR" sz="2000" b="1" dirty="0" smtClean="0">
              <a:cs typeface="2  Badr" pitchFamily="2" charset="-78"/>
            </a:rPr>
            <a:t>غير مصوغ منه افعل لغير التفضيل</a:t>
          </a:r>
          <a:endParaRPr lang="fa-IR" sz="2000" b="1" dirty="0">
            <a:cs typeface="2  Badr" pitchFamily="2" charset="-78"/>
          </a:endParaRPr>
        </a:p>
      </dgm:t>
    </dgm:pt>
    <dgm:pt modelId="{09591BD5-EFCB-4C8C-BF3B-FC4FD6D7BA26}" type="parTrans" cxnId="{C30691BE-2190-4F9F-990D-547927EB670C}">
      <dgm:prSet/>
      <dgm:spPr/>
      <dgm:t>
        <a:bodyPr/>
        <a:lstStyle/>
        <a:p>
          <a:pPr rtl="1"/>
          <a:endParaRPr lang="fa-IR"/>
        </a:p>
      </dgm:t>
    </dgm:pt>
    <dgm:pt modelId="{59D8EB3D-27B5-42BA-99B0-187C42239E88}" type="sibTrans" cxnId="{C30691BE-2190-4F9F-990D-547927EB670C}">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3378" custScaleY="98971" custLinFactNeighborX="17928" custLinFactNeighborY="-1121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3"/>
      <dgm:spPr/>
      <dgm:t>
        <a:bodyPr/>
        <a:lstStyle/>
        <a:p>
          <a:pPr rtl="1"/>
          <a:endParaRPr lang="fa-IR"/>
        </a:p>
      </dgm:t>
    </dgm:pt>
    <dgm:pt modelId="{0409118A-303E-4FA1-A205-66081DFF0399}" type="pres">
      <dgm:prSet presAssocID="{4DFE78DD-7240-4378-89E9-B6D98D0D627F}" presName="connTx" presStyleLbl="parChTrans1D2" presStyleIdx="0" presStyleCnt="3"/>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3" custScaleX="227214" custScaleY="61153" custLinFactNeighborX="34448" custLinFactNeighborY="8145">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9226B9F7-67AE-4192-B68D-7F25D4118F9B}" type="pres">
      <dgm:prSet presAssocID="{E1E9B4CA-541C-4A97-8C18-7676F5B9316C}" presName="conn2-1" presStyleLbl="parChTrans1D2" presStyleIdx="1" presStyleCnt="3"/>
      <dgm:spPr/>
      <dgm:t>
        <a:bodyPr/>
        <a:lstStyle/>
        <a:p>
          <a:pPr rtl="1"/>
          <a:endParaRPr lang="fa-IR"/>
        </a:p>
      </dgm:t>
    </dgm:pt>
    <dgm:pt modelId="{8300F335-8696-47D4-9922-7FA77944F0A4}" type="pres">
      <dgm:prSet presAssocID="{E1E9B4CA-541C-4A97-8C18-7676F5B9316C}" presName="connTx" presStyleLbl="parChTrans1D2" presStyleIdx="1" presStyleCnt="3"/>
      <dgm:spPr/>
      <dgm:t>
        <a:bodyPr/>
        <a:lstStyle/>
        <a:p>
          <a:pPr rtl="1"/>
          <a:endParaRPr lang="fa-IR"/>
        </a:p>
      </dgm:t>
    </dgm:pt>
    <dgm:pt modelId="{A1F22869-8722-4CE6-8467-719BE3B47256}" type="pres">
      <dgm:prSet presAssocID="{F0607CF0-B1BC-4EE1-97F8-E9CF728F43CC}" presName="root2" presStyleCnt="0"/>
      <dgm:spPr/>
    </dgm:pt>
    <dgm:pt modelId="{A058EA38-0195-491B-A9B0-11E6386B2713}" type="pres">
      <dgm:prSet presAssocID="{F0607CF0-B1BC-4EE1-97F8-E9CF728F43CC}" presName="LevelTwoTextNode" presStyleLbl="node2" presStyleIdx="1" presStyleCnt="3" custScaleX="33373" custScaleY="50559" custLinFactNeighborX="13175" custLinFactNeighborY="17607">
        <dgm:presLayoutVars>
          <dgm:chPref val="3"/>
        </dgm:presLayoutVars>
      </dgm:prSet>
      <dgm:spPr/>
      <dgm:t>
        <a:bodyPr/>
        <a:lstStyle/>
        <a:p>
          <a:pPr rtl="1"/>
          <a:endParaRPr lang="fa-IR"/>
        </a:p>
      </dgm:t>
    </dgm:pt>
    <dgm:pt modelId="{140C732E-19AC-44B4-AEC6-B927D978EB86}" type="pres">
      <dgm:prSet presAssocID="{F0607CF0-B1BC-4EE1-97F8-E9CF728F43CC}" presName="level3hierChild" presStyleCnt="0"/>
      <dgm:spPr/>
    </dgm:pt>
    <dgm:pt modelId="{1539F2D1-CC18-49C3-8AA0-B4F99B3149D5}" type="pres">
      <dgm:prSet presAssocID="{B5BE97E7-7968-4EF1-AAB6-C339CD7D82E1}" presName="conn2-1" presStyleLbl="parChTrans1D3" presStyleIdx="0" presStyleCnt="5"/>
      <dgm:spPr/>
      <dgm:t>
        <a:bodyPr/>
        <a:lstStyle/>
        <a:p>
          <a:pPr rtl="1"/>
          <a:endParaRPr lang="fa-IR"/>
        </a:p>
      </dgm:t>
    </dgm:pt>
    <dgm:pt modelId="{D5D7A061-528B-45E6-A4AF-AB6216D09247}" type="pres">
      <dgm:prSet presAssocID="{B5BE97E7-7968-4EF1-AAB6-C339CD7D82E1}" presName="connTx" presStyleLbl="parChTrans1D3" presStyleIdx="0" presStyleCnt="5"/>
      <dgm:spPr/>
      <dgm:t>
        <a:bodyPr/>
        <a:lstStyle/>
        <a:p>
          <a:pPr rtl="1"/>
          <a:endParaRPr lang="fa-IR"/>
        </a:p>
      </dgm:t>
    </dgm:pt>
    <dgm:pt modelId="{3AA6203D-15C4-40ED-9D66-36AF9AA7908A}" type="pres">
      <dgm:prSet presAssocID="{013A7BA2-BB78-46D9-BCE8-F4C49C157B5B}" presName="root2" presStyleCnt="0"/>
      <dgm:spPr/>
    </dgm:pt>
    <dgm:pt modelId="{4069DF06-FAED-4539-A717-F129A7A21D56}" type="pres">
      <dgm:prSet presAssocID="{013A7BA2-BB78-46D9-BCE8-F4C49C157B5B}" presName="LevelTwoTextNode" presStyleLbl="node3" presStyleIdx="0" presStyleCnt="5" custScaleX="80681" custScaleY="51407" custLinFactNeighborX="4995" custLinFactNeighborY="20845">
        <dgm:presLayoutVars>
          <dgm:chPref val="3"/>
        </dgm:presLayoutVars>
      </dgm:prSet>
      <dgm:spPr/>
      <dgm:t>
        <a:bodyPr/>
        <a:lstStyle/>
        <a:p>
          <a:pPr rtl="1"/>
          <a:endParaRPr lang="fa-IR"/>
        </a:p>
      </dgm:t>
    </dgm:pt>
    <dgm:pt modelId="{8B65FE41-FFF4-4AC2-82F0-189FC097EF2C}" type="pres">
      <dgm:prSet presAssocID="{013A7BA2-BB78-46D9-BCE8-F4C49C157B5B}" presName="level3hierChild" presStyleCnt="0"/>
      <dgm:spPr/>
    </dgm:pt>
    <dgm:pt modelId="{58DF4AFE-F60F-40A9-9999-879594F5C644}" type="pres">
      <dgm:prSet presAssocID="{5B4215C5-2BF2-4047-9083-FE456C519D31}" presName="conn2-1" presStyleLbl="parChTrans1D3" presStyleIdx="1" presStyleCnt="5"/>
      <dgm:spPr/>
      <dgm:t>
        <a:bodyPr/>
        <a:lstStyle/>
        <a:p>
          <a:pPr rtl="1"/>
          <a:endParaRPr lang="fa-IR"/>
        </a:p>
      </dgm:t>
    </dgm:pt>
    <dgm:pt modelId="{63A1DD5C-2B89-4F6E-8C42-3724A051CC2F}" type="pres">
      <dgm:prSet presAssocID="{5B4215C5-2BF2-4047-9083-FE456C519D31}" presName="connTx" presStyleLbl="parChTrans1D3" presStyleIdx="1" presStyleCnt="5"/>
      <dgm:spPr/>
      <dgm:t>
        <a:bodyPr/>
        <a:lstStyle/>
        <a:p>
          <a:pPr rtl="1"/>
          <a:endParaRPr lang="fa-IR"/>
        </a:p>
      </dgm:t>
    </dgm:pt>
    <dgm:pt modelId="{D0BC3B3D-6831-4645-A091-AA08C404E766}" type="pres">
      <dgm:prSet presAssocID="{EAF6DB5B-D041-4DEA-968D-C9605A8D3569}" presName="root2" presStyleCnt="0"/>
      <dgm:spPr/>
    </dgm:pt>
    <dgm:pt modelId="{6EDC9509-E030-4EAB-B303-A04F10693417}" type="pres">
      <dgm:prSet presAssocID="{EAF6DB5B-D041-4DEA-968D-C9605A8D3569}" presName="LevelTwoTextNode" presStyleLbl="node3" presStyleIdx="1" presStyleCnt="5" custScaleX="80681" custScaleY="51407" custLinFactNeighborX="4995" custLinFactNeighborY="12255">
        <dgm:presLayoutVars>
          <dgm:chPref val="3"/>
        </dgm:presLayoutVars>
      </dgm:prSet>
      <dgm:spPr/>
      <dgm:t>
        <a:bodyPr/>
        <a:lstStyle/>
        <a:p>
          <a:pPr rtl="1"/>
          <a:endParaRPr lang="fa-IR"/>
        </a:p>
      </dgm:t>
    </dgm:pt>
    <dgm:pt modelId="{EB9654A6-39B5-469A-B1A7-6484A337F1B5}" type="pres">
      <dgm:prSet presAssocID="{EAF6DB5B-D041-4DEA-968D-C9605A8D3569}" presName="level3hierChild" presStyleCnt="0"/>
      <dgm:spPr/>
    </dgm:pt>
    <dgm:pt modelId="{53604823-DB2D-4F78-A2FA-87D4A1F66058}" type="pres">
      <dgm:prSet presAssocID="{19F4D2D8-9F51-4F27-A4A3-DEC93AB83A01}" presName="conn2-1" presStyleLbl="parChTrans1D2" presStyleIdx="2" presStyleCnt="3"/>
      <dgm:spPr/>
      <dgm:t>
        <a:bodyPr/>
        <a:lstStyle/>
        <a:p>
          <a:pPr rtl="1"/>
          <a:endParaRPr lang="fa-IR"/>
        </a:p>
      </dgm:t>
    </dgm:pt>
    <dgm:pt modelId="{21891A63-E026-422E-BB1F-5FFE72189127}" type="pres">
      <dgm:prSet presAssocID="{19F4D2D8-9F51-4F27-A4A3-DEC93AB83A01}" presName="connTx" presStyleLbl="parChTrans1D2" presStyleIdx="2" presStyleCnt="3"/>
      <dgm:spPr/>
      <dgm:t>
        <a:bodyPr/>
        <a:lstStyle/>
        <a:p>
          <a:pPr rtl="1"/>
          <a:endParaRPr lang="fa-IR"/>
        </a:p>
      </dgm:t>
    </dgm:pt>
    <dgm:pt modelId="{E9303A14-BA5E-4937-B554-69969F56DAAF}" type="pres">
      <dgm:prSet presAssocID="{21D722C7-B3D0-4833-B9D9-6B0B5CB32E69}" presName="root2" presStyleCnt="0"/>
      <dgm:spPr/>
    </dgm:pt>
    <dgm:pt modelId="{B3778819-4363-49E9-9749-5C0C81856D45}" type="pres">
      <dgm:prSet presAssocID="{21D722C7-B3D0-4833-B9D9-6B0B5CB32E69}" presName="LevelTwoTextNode" presStyleLbl="node2" presStyleIdx="2" presStyleCnt="3" custScaleX="63555" custScaleY="76528" custLinFactNeighborX="19756" custLinFactNeighborY="639">
        <dgm:presLayoutVars>
          <dgm:chPref val="3"/>
        </dgm:presLayoutVars>
      </dgm:prSet>
      <dgm:spPr/>
      <dgm:t>
        <a:bodyPr/>
        <a:lstStyle/>
        <a:p>
          <a:pPr rtl="1"/>
          <a:endParaRPr lang="fa-IR"/>
        </a:p>
      </dgm:t>
    </dgm:pt>
    <dgm:pt modelId="{B95458C9-8C36-4FE6-9D9F-75E8B22AB413}" type="pres">
      <dgm:prSet presAssocID="{21D722C7-B3D0-4833-B9D9-6B0B5CB32E69}" presName="level3hierChild" presStyleCnt="0"/>
      <dgm:spPr/>
    </dgm:pt>
    <dgm:pt modelId="{6171E140-B78E-43F3-BD6C-D7A516046317}" type="pres">
      <dgm:prSet presAssocID="{13F8F7A4-6BE4-4E53-A9CE-C01B22DE7925}" presName="conn2-1" presStyleLbl="parChTrans1D3" presStyleIdx="2" presStyleCnt="5"/>
      <dgm:spPr/>
      <dgm:t>
        <a:bodyPr/>
        <a:lstStyle/>
        <a:p>
          <a:pPr rtl="1"/>
          <a:endParaRPr lang="fa-IR"/>
        </a:p>
      </dgm:t>
    </dgm:pt>
    <dgm:pt modelId="{2FAD9AD8-AA14-4B0C-881A-B22883A6543F}" type="pres">
      <dgm:prSet presAssocID="{13F8F7A4-6BE4-4E53-A9CE-C01B22DE7925}" presName="connTx" presStyleLbl="parChTrans1D3" presStyleIdx="2" presStyleCnt="5"/>
      <dgm:spPr/>
      <dgm:t>
        <a:bodyPr/>
        <a:lstStyle/>
        <a:p>
          <a:pPr rtl="1"/>
          <a:endParaRPr lang="fa-IR"/>
        </a:p>
      </dgm:t>
    </dgm:pt>
    <dgm:pt modelId="{AB818150-CDBF-4D81-9112-485A8ECE607D}" type="pres">
      <dgm:prSet presAssocID="{0FD850B4-AC30-4A60-ABA7-F26E163B307B}" presName="root2" presStyleCnt="0"/>
      <dgm:spPr/>
    </dgm:pt>
    <dgm:pt modelId="{B1431818-42ED-463C-BB78-5BD5708DCCB5}" type="pres">
      <dgm:prSet presAssocID="{0FD850B4-AC30-4A60-ABA7-F26E163B307B}" presName="LevelTwoTextNode" presStyleLbl="node3" presStyleIdx="2" presStyleCnt="5" custScaleX="80961" custScaleY="54065" custLinFactNeighborX="35156" custLinFactNeighborY="8359">
        <dgm:presLayoutVars>
          <dgm:chPref val="3"/>
        </dgm:presLayoutVars>
      </dgm:prSet>
      <dgm:spPr/>
      <dgm:t>
        <a:bodyPr/>
        <a:lstStyle/>
        <a:p>
          <a:pPr rtl="1"/>
          <a:endParaRPr lang="fa-IR"/>
        </a:p>
      </dgm:t>
    </dgm:pt>
    <dgm:pt modelId="{CD599DC8-F680-4E7E-A666-3031D734D6BC}" type="pres">
      <dgm:prSet presAssocID="{0FD850B4-AC30-4A60-ABA7-F26E163B307B}" presName="level3hierChild" presStyleCnt="0"/>
      <dgm:spPr/>
    </dgm:pt>
    <dgm:pt modelId="{96A74040-B9FE-446C-A1C2-0A2A3BF74224}" type="pres">
      <dgm:prSet presAssocID="{E3E7EDBF-D8C4-4AA1-9BBC-3C2ABD103FA6}" presName="conn2-1" presStyleLbl="parChTrans1D3" presStyleIdx="3" presStyleCnt="5"/>
      <dgm:spPr/>
      <dgm:t>
        <a:bodyPr/>
        <a:lstStyle/>
        <a:p>
          <a:pPr rtl="1"/>
          <a:endParaRPr lang="fa-IR"/>
        </a:p>
      </dgm:t>
    </dgm:pt>
    <dgm:pt modelId="{7121BED8-B49D-48B2-8B5D-37E0C62DD37A}" type="pres">
      <dgm:prSet presAssocID="{E3E7EDBF-D8C4-4AA1-9BBC-3C2ABD103FA6}" presName="connTx" presStyleLbl="parChTrans1D3" presStyleIdx="3" presStyleCnt="5"/>
      <dgm:spPr/>
      <dgm:t>
        <a:bodyPr/>
        <a:lstStyle/>
        <a:p>
          <a:pPr rtl="1"/>
          <a:endParaRPr lang="fa-IR"/>
        </a:p>
      </dgm:t>
    </dgm:pt>
    <dgm:pt modelId="{85F536C5-84B6-4FE0-9C4B-3AF0EAE6ACBE}" type="pres">
      <dgm:prSet presAssocID="{341E7C68-5514-4834-AE12-380DF2DED82E}" presName="root2" presStyleCnt="0"/>
      <dgm:spPr/>
    </dgm:pt>
    <dgm:pt modelId="{DA07EA04-A68B-46A9-8798-6E1F8F91E7F3}" type="pres">
      <dgm:prSet presAssocID="{341E7C68-5514-4834-AE12-380DF2DED82E}" presName="LevelTwoTextNode" presStyleLbl="node3" presStyleIdx="3" presStyleCnt="5" custScaleX="80961" custScaleY="54065" custLinFactNeighborX="35156" custLinFactNeighborY="-722">
        <dgm:presLayoutVars>
          <dgm:chPref val="3"/>
        </dgm:presLayoutVars>
      </dgm:prSet>
      <dgm:spPr/>
      <dgm:t>
        <a:bodyPr/>
        <a:lstStyle/>
        <a:p>
          <a:pPr rtl="1"/>
          <a:endParaRPr lang="fa-IR"/>
        </a:p>
      </dgm:t>
    </dgm:pt>
    <dgm:pt modelId="{0F7D46B1-A712-404F-B92B-76C22ACD9DFE}" type="pres">
      <dgm:prSet presAssocID="{341E7C68-5514-4834-AE12-380DF2DED82E}" presName="level3hierChild" presStyleCnt="0"/>
      <dgm:spPr/>
    </dgm:pt>
    <dgm:pt modelId="{C22B5644-8333-4158-8625-4EE042058143}" type="pres">
      <dgm:prSet presAssocID="{09591BD5-EFCB-4C8C-BF3B-FC4FD6D7BA26}" presName="conn2-1" presStyleLbl="parChTrans1D3" presStyleIdx="4" presStyleCnt="5"/>
      <dgm:spPr/>
      <dgm:t>
        <a:bodyPr/>
        <a:lstStyle/>
        <a:p>
          <a:pPr rtl="1"/>
          <a:endParaRPr lang="fa-IR"/>
        </a:p>
      </dgm:t>
    </dgm:pt>
    <dgm:pt modelId="{EEA7D65F-5E18-4559-A04D-29F4ABC32243}" type="pres">
      <dgm:prSet presAssocID="{09591BD5-EFCB-4C8C-BF3B-FC4FD6D7BA26}" presName="connTx" presStyleLbl="parChTrans1D3" presStyleIdx="4" presStyleCnt="5"/>
      <dgm:spPr/>
      <dgm:t>
        <a:bodyPr/>
        <a:lstStyle/>
        <a:p>
          <a:pPr rtl="1"/>
          <a:endParaRPr lang="fa-IR"/>
        </a:p>
      </dgm:t>
    </dgm:pt>
    <dgm:pt modelId="{38904312-499D-42D7-B1BF-EB150A3BCB9D}" type="pres">
      <dgm:prSet presAssocID="{C58B9E1D-3D45-4B8D-911D-F4DBB918B998}" presName="root2" presStyleCnt="0"/>
      <dgm:spPr/>
    </dgm:pt>
    <dgm:pt modelId="{446AA6F0-0147-4040-828C-1BFCA2CCCA93}" type="pres">
      <dgm:prSet presAssocID="{C58B9E1D-3D45-4B8D-911D-F4DBB918B998}" presName="LevelTwoTextNode" presStyleLbl="node3" presStyleIdx="4" presStyleCnt="5" custScaleX="80701" custScaleY="65708" custLinFactNeighborX="35156" custLinFactNeighborY="-9947">
        <dgm:presLayoutVars>
          <dgm:chPref val="3"/>
        </dgm:presLayoutVars>
      </dgm:prSet>
      <dgm:spPr/>
      <dgm:t>
        <a:bodyPr/>
        <a:lstStyle/>
        <a:p>
          <a:pPr rtl="1"/>
          <a:endParaRPr lang="fa-IR"/>
        </a:p>
      </dgm:t>
    </dgm:pt>
    <dgm:pt modelId="{28968646-444C-48B5-84CF-5558898EB2A1}" type="pres">
      <dgm:prSet presAssocID="{C58B9E1D-3D45-4B8D-911D-F4DBB918B998}" presName="level3hierChild" presStyleCnt="0"/>
      <dgm:spPr/>
    </dgm:pt>
  </dgm:ptLst>
  <dgm:cxnLst>
    <dgm:cxn modelId="{01EBD242-416A-4602-9362-D6B38A1E95A9}" type="presOf" srcId="{F0607CF0-B1BC-4EE1-97F8-E9CF728F43CC}" destId="{A058EA38-0195-491B-A9B0-11E6386B2713}" srcOrd="0" destOrd="0" presId="urn:microsoft.com/office/officeart/2005/8/layout/hierarchy2"/>
    <dgm:cxn modelId="{E62B790F-F604-41A3-A619-D34DD4D31925}" type="presOf" srcId="{13F8F7A4-6BE4-4E53-A9CE-C01B22DE7925}" destId="{2FAD9AD8-AA14-4B0C-881A-B22883A6543F}" srcOrd="1" destOrd="0" presId="urn:microsoft.com/office/officeart/2005/8/layout/hierarchy2"/>
    <dgm:cxn modelId="{3FDAD681-5FBA-4D9C-8864-6F2228A3CD57}" srcId="{A4E9B194-557E-47C4-B7CD-5831AAB93F73}" destId="{21D722C7-B3D0-4833-B9D9-6B0B5CB32E69}" srcOrd="2" destOrd="0" parTransId="{19F4D2D8-9F51-4F27-A4A3-DEC93AB83A01}" sibTransId="{4A39C6B7-58B2-4A39-8EFF-BD8BDD927051}"/>
    <dgm:cxn modelId="{9CF0D591-282B-49A5-AE2B-437BEF6C8F1C}" srcId="{21D722C7-B3D0-4833-B9D9-6B0B5CB32E69}" destId="{0FD850B4-AC30-4A60-ABA7-F26E163B307B}" srcOrd="0" destOrd="0" parTransId="{13F8F7A4-6BE4-4E53-A9CE-C01B22DE7925}" sibTransId="{A461F458-D360-4A20-B8DD-54F5D6B403A0}"/>
    <dgm:cxn modelId="{405C8419-9AF8-4601-B2CA-80286DAA5A4E}" type="presOf" srcId="{B5BE97E7-7968-4EF1-AAB6-C339CD7D82E1}" destId="{1539F2D1-CC18-49C3-8AA0-B4F99B3149D5}" srcOrd="0" destOrd="0" presId="urn:microsoft.com/office/officeart/2005/8/layout/hierarchy2"/>
    <dgm:cxn modelId="{682EA448-A3CD-4208-8F2A-61EC3995E908}" srcId="{A4E9B194-557E-47C4-B7CD-5831AAB93F73}" destId="{F0607CF0-B1BC-4EE1-97F8-E9CF728F43CC}" srcOrd="1" destOrd="0" parTransId="{E1E9B4CA-541C-4A97-8C18-7676F5B9316C}" sibTransId="{D58336DC-60FB-4313-AD25-7CCD90C785BD}"/>
    <dgm:cxn modelId="{C30691BE-2190-4F9F-990D-547927EB670C}" srcId="{21D722C7-B3D0-4833-B9D9-6B0B5CB32E69}" destId="{C58B9E1D-3D45-4B8D-911D-F4DBB918B998}" srcOrd="2" destOrd="0" parTransId="{09591BD5-EFCB-4C8C-BF3B-FC4FD6D7BA26}" sibTransId="{59D8EB3D-27B5-42BA-99B0-187C42239E88}"/>
    <dgm:cxn modelId="{1384585E-1B85-4F96-AE8B-4A602A4B94B0}" type="presOf" srcId="{21D722C7-B3D0-4833-B9D9-6B0B5CB32E69}" destId="{B3778819-4363-49E9-9749-5C0C81856D45}" srcOrd="0" destOrd="0" presId="urn:microsoft.com/office/officeart/2005/8/layout/hierarchy2"/>
    <dgm:cxn modelId="{28ABC83E-ED51-494E-BE21-855310FA572A}" srcId="{F0607CF0-B1BC-4EE1-97F8-E9CF728F43CC}" destId="{EAF6DB5B-D041-4DEA-968D-C9605A8D3569}" srcOrd="1" destOrd="0" parTransId="{5B4215C5-2BF2-4047-9083-FE456C519D31}" sibTransId="{86CDAE9A-BECD-42E7-9ADD-6E0A04337ED2}"/>
    <dgm:cxn modelId="{A720A85D-B81A-4307-8ED5-CF70875BDF26}" type="presOf" srcId="{13F8F7A4-6BE4-4E53-A9CE-C01B22DE7925}" destId="{6171E140-B78E-43F3-BD6C-D7A516046317}" srcOrd="0" destOrd="0" presId="urn:microsoft.com/office/officeart/2005/8/layout/hierarchy2"/>
    <dgm:cxn modelId="{CC68FC2A-533D-4801-8F9E-FCA69CAFC889}" type="presOf" srcId="{E3E7EDBF-D8C4-4AA1-9BBC-3C2ABD103FA6}" destId="{7121BED8-B49D-48B2-8B5D-37E0C62DD37A}" srcOrd="1" destOrd="0" presId="urn:microsoft.com/office/officeart/2005/8/layout/hierarchy2"/>
    <dgm:cxn modelId="{C18131FA-0D72-4E36-9003-107B57886A57}" type="presOf" srcId="{19F4D2D8-9F51-4F27-A4A3-DEC93AB83A01}" destId="{21891A63-E026-422E-BB1F-5FFE72189127}" srcOrd="1" destOrd="0" presId="urn:microsoft.com/office/officeart/2005/8/layout/hierarchy2"/>
    <dgm:cxn modelId="{CB55F054-ED5E-4A88-9620-FD45EEDDEB8D}" type="presOf" srcId="{19F4D2D8-9F51-4F27-A4A3-DEC93AB83A01}" destId="{53604823-DB2D-4F78-A2FA-87D4A1F66058}" srcOrd="0" destOrd="0" presId="urn:microsoft.com/office/officeart/2005/8/layout/hierarchy2"/>
    <dgm:cxn modelId="{7A68904E-1899-4000-9D4A-6D90F34ACD7A}" type="presOf" srcId="{A4E9B194-557E-47C4-B7CD-5831AAB93F73}" destId="{084303BB-04EA-4DB7-844B-C9BAE80F04E5}" srcOrd="0" destOrd="0" presId="urn:microsoft.com/office/officeart/2005/8/layout/hierarchy2"/>
    <dgm:cxn modelId="{48EA28A7-AEF2-4C3F-AD31-C839CDB0B647}" type="presOf" srcId="{5B4215C5-2BF2-4047-9083-FE456C519D31}" destId="{58DF4AFE-F60F-40A9-9999-879594F5C644}" srcOrd="0" destOrd="0" presId="urn:microsoft.com/office/officeart/2005/8/layout/hierarchy2"/>
    <dgm:cxn modelId="{EEF2F046-FE4E-48E8-9499-8A589C4249FE}" type="presOf" srcId="{B5BE97E7-7968-4EF1-AAB6-C339CD7D82E1}" destId="{D5D7A061-528B-45E6-A4AF-AB6216D09247}" srcOrd="1" destOrd="0" presId="urn:microsoft.com/office/officeart/2005/8/layout/hierarchy2"/>
    <dgm:cxn modelId="{B863AACE-CA7C-4E00-B631-B3CD32D8B726}" type="presOf" srcId="{E1E9B4CA-541C-4A97-8C18-7676F5B9316C}" destId="{8300F335-8696-47D4-9922-7FA77944F0A4}" srcOrd="1" destOrd="0" presId="urn:microsoft.com/office/officeart/2005/8/layout/hierarchy2"/>
    <dgm:cxn modelId="{619FD139-E3BA-4D27-85DC-0D7B5C0230B3}" type="presOf" srcId="{013A7BA2-BB78-46D9-BCE8-F4C49C157B5B}" destId="{4069DF06-FAED-4539-A717-F129A7A21D56}" srcOrd="0" destOrd="0" presId="urn:microsoft.com/office/officeart/2005/8/layout/hierarchy2"/>
    <dgm:cxn modelId="{D52DEB00-095F-4750-88D1-910C76DEBA1B}" type="presOf" srcId="{5B4215C5-2BF2-4047-9083-FE456C519D31}" destId="{63A1DD5C-2B89-4F6E-8C42-3724A051CC2F}"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F18C7D1A-BA7A-45A5-8BCE-0E64B9A777A9}" type="presOf" srcId="{A6857C4F-7549-464E-8C92-525552E6407E}" destId="{747DA8C4-60CA-4D90-9DA1-32ACEB79B5D1}" srcOrd="0" destOrd="0" presId="urn:microsoft.com/office/officeart/2005/8/layout/hierarchy2"/>
    <dgm:cxn modelId="{92CE9878-87C9-4BAB-96BE-AE487C53F64F}" type="presOf" srcId="{697E0E4C-BBD0-40C4-84DB-4F0337C99C4A}" destId="{205DCCDC-A1F7-41E7-A734-3394A67522FA}" srcOrd="0" destOrd="0" presId="urn:microsoft.com/office/officeart/2005/8/layout/hierarchy2"/>
    <dgm:cxn modelId="{B35BF17C-1C5C-4748-8F13-BDC02E294542}" type="presOf" srcId="{09591BD5-EFCB-4C8C-BF3B-FC4FD6D7BA26}" destId="{C22B5644-8333-4158-8625-4EE042058143}" srcOrd="0" destOrd="0" presId="urn:microsoft.com/office/officeart/2005/8/layout/hierarchy2"/>
    <dgm:cxn modelId="{BCBCB6A6-3943-4AB7-9FF3-9DE44C84A6CE}" srcId="{F0607CF0-B1BC-4EE1-97F8-E9CF728F43CC}" destId="{013A7BA2-BB78-46D9-BCE8-F4C49C157B5B}" srcOrd="0" destOrd="0" parTransId="{B5BE97E7-7968-4EF1-AAB6-C339CD7D82E1}" sibTransId="{AD68D4AB-732A-446F-9E0A-9489B9B6C0E9}"/>
    <dgm:cxn modelId="{21AFCAB0-4345-49AF-8147-31C8F6659A01}" type="presOf" srcId="{0FD850B4-AC30-4A60-ABA7-F26E163B307B}" destId="{B1431818-42ED-463C-BB78-5BD5708DCCB5}" srcOrd="0" destOrd="0" presId="urn:microsoft.com/office/officeart/2005/8/layout/hierarchy2"/>
    <dgm:cxn modelId="{041F9E87-AF10-4FC2-98A5-F4CFD36A8C4F}" type="presOf" srcId="{09591BD5-EFCB-4C8C-BF3B-FC4FD6D7BA26}" destId="{EEA7D65F-5E18-4559-A04D-29F4ABC32243}" srcOrd="1" destOrd="0" presId="urn:microsoft.com/office/officeart/2005/8/layout/hierarchy2"/>
    <dgm:cxn modelId="{29497A00-8D31-4C12-8267-EF361644C163}" type="presOf" srcId="{341E7C68-5514-4834-AE12-380DF2DED82E}" destId="{DA07EA04-A68B-46A9-8798-6E1F8F91E7F3}" srcOrd="0" destOrd="0" presId="urn:microsoft.com/office/officeart/2005/8/layout/hierarchy2"/>
    <dgm:cxn modelId="{C5C0DAE2-E47C-4678-99D2-08D66658325B}" type="presOf" srcId="{C58B9E1D-3D45-4B8D-911D-F4DBB918B998}" destId="{446AA6F0-0147-4040-828C-1BFCA2CCCA93}" srcOrd="0" destOrd="0" presId="urn:microsoft.com/office/officeart/2005/8/layout/hierarchy2"/>
    <dgm:cxn modelId="{FDCAED2A-9EEB-41FA-8A8F-DD5C57E90F4F}" type="presOf" srcId="{4DFE78DD-7240-4378-89E9-B6D98D0D627F}" destId="{0409118A-303E-4FA1-A205-66081DFF0399}" srcOrd="1" destOrd="0" presId="urn:microsoft.com/office/officeart/2005/8/layout/hierarchy2"/>
    <dgm:cxn modelId="{E3C75DB5-13B9-4D2C-880A-22CD32009E0A}" type="presOf" srcId="{E1E9B4CA-541C-4A97-8C18-7676F5B9316C}" destId="{9226B9F7-67AE-4192-B68D-7F25D4118F9B}" srcOrd="0" destOrd="0" presId="urn:microsoft.com/office/officeart/2005/8/layout/hierarchy2"/>
    <dgm:cxn modelId="{19D9B643-C13F-4C9B-B82C-F8AB7143B13E}" type="presOf" srcId="{E3E7EDBF-D8C4-4AA1-9BBC-3C2ABD103FA6}" destId="{96A74040-B9FE-446C-A1C2-0A2A3BF74224}" srcOrd="0" destOrd="0" presId="urn:microsoft.com/office/officeart/2005/8/layout/hierarchy2"/>
    <dgm:cxn modelId="{27CE7426-7B01-4531-A60B-489CC8746C5A}" type="presOf" srcId="{4DFE78DD-7240-4378-89E9-B6D98D0D627F}" destId="{1D8E4AD2-96F3-476E-B7A5-45FF224ED7B2}" srcOrd="0" destOrd="0" presId="urn:microsoft.com/office/officeart/2005/8/layout/hierarchy2"/>
    <dgm:cxn modelId="{023E0583-2D1B-4671-9D52-C39F1D644EED}" srcId="{A4E9B194-557E-47C4-B7CD-5831AAB93F73}" destId="{697E0E4C-BBD0-40C4-84DB-4F0337C99C4A}" srcOrd="0" destOrd="0" parTransId="{4DFE78DD-7240-4378-89E9-B6D98D0D627F}" sibTransId="{09283C16-AAF7-4570-9074-98CC2242E7B2}"/>
    <dgm:cxn modelId="{B4DA5647-92C9-4113-850B-27480D7B62D5}" srcId="{21D722C7-B3D0-4833-B9D9-6B0B5CB32E69}" destId="{341E7C68-5514-4834-AE12-380DF2DED82E}" srcOrd="1" destOrd="0" parTransId="{E3E7EDBF-D8C4-4AA1-9BBC-3C2ABD103FA6}" sibTransId="{E299A7EE-D6A7-4F3E-B311-C81D64C4798A}"/>
    <dgm:cxn modelId="{99165C68-8E59-4316-A09F-D1DD2FEE0776}" type="presOf" srcId="{EAF6DB5B-D041-4DEA-968D-C9605A8D3569}" destId="{6EDC9509-E030-4EAB-B303-A04F10693417}" srcOrd="0" destOrd="0" presId="urn:microsoft.com/office/officeart/2005/8/layout/hierarchy2"/>
    <dgm:cxn modelId="{31AEB778-82B2-4603-B21D-9E62E53912DE}" type="presParOf" srcId="{747DA8C4-60CA-4D90-9DA1-32ACEB79B5D1}" destId="{93FA7E5F-A43F-422F-8108-17AC554D357D}" srcOrd="0" destOrd="0" presId="urn:microsoft.com/office/officeart/2005/8/layout/hierarchy2"/>
    <dgm:cxn modelId="{5F0A6B1F-E5D2-4E83-B031-CB44D2EB9713}" type="presParOf" srcId="{93FA7E5F-A43F-422F-8108-17AC554D357D}" destId="{084303BB-04EA-4DB7-844B-C9BAE80F04E5}" srcOrd="0" destOrd="0" presId="urn:microsoft.com/office/officeart/2005/8/layout/hierarchy2"/>
    <dgm:cxn modelId="{5933C7FB-929C-435F-9F4D-925105E34AA5}" type="presParOf" srcId="{93FA7E5F-A43F-422F-8108-17AC554D357D}" destId="{8BFD4401-1DC2-43AC-9E5E-55CC05BBDF21}" srcOrd="1" destOrd="0" presId="urn:microsoft.com/office/officeart/2005/8/layout/hierarchy2"/>
    <dgm:cxn modelId="{874DE958-E5C8-4E83-AE7C-42F8A1512201}" type="presParOf" srcId="{8BFD4401-1DC2-43AC-9E5E-55CC05BBDF21}" destId="{1D8E4AD2-96F3-476E-B7A5-45FF224ED7B2}" srcOrd="0" destOrd="0" presId="urn:microsoft.com/office/officeart/2005/8/layout/hierarchy2"/>
    <dgm:cxn modelId="{496A3AF1-30E3-4B82-B082-28CDF67F8EBE}" type="presParOf" srcId="{1D8E4AD2-96F3-476E-B7A5-45FF224ED7B2}" destId="{0409118A-303E-4FA1-A205-66081DFF0399}" srcOrd="0" destOrd="0" presId="urn:microsoft.com/office/officeart/2005/8/layout/hierarchy2"/>
    <dgm:cxn modelId="{EE21B38A-F33D-4D2D-A81B-ED872938D23C}" type="presParOf" srcId="{8BFD4401-1DC2-43AC-9E5E-55CC05BBDF21}" destId="{52F84FB6-E8A4-4BA1-8992-4AA2F280AEAD}" srcOrd="1" destOrd="0" presId="urn:microsoft.com/office/officeart/2005/8/layout/hierarchy2"/>
    <dgm:cxn modelId="{A10DAAD0-EA3D-4C9E-9FC0-059E2AEB4B3C}" type="presParOf" srcId="{52F84FB6-E8A4-4BA1-8992-4AA2F280AEAD}" destId="{205DCCDC-A1F7-41E7-A734-3394A67522FA}" srcOrd="0" destOrd="0" presId="urn:microsoft.com/office/officeart/2005/8/layout/hierarchy2"/>
    <dgm:cxn modelId="{80364927-C4CF-4EB1-B4C6-A05D3E9FFD3D}" type="presParOf" srcId="{52F84FB6-E8A4-4BA1-8992-4AA2F280AEAD}" destId="{CD0E152A-4AB7-435B-B50F-D6FA84F44751}" srcOrd="1" destOrd="0" presId="urn:microsoft.com/office/officeart/2005/8/layout/hierarchy2"/>
    <dgm:cxn modelId="{77278CF2-9F58-40DD-861B-6DAD00B71121}" type="presParOf" srcId="{8BFD4401-1DC2-43AC-9E5E-55CC05BBDF21}" destId="{9226B9F7-67AE-4192-B68D-7F25D4118F9B}" srcOrd="2" destOrd="0" presId="urn:microsoft.com/office/officeart/2005/8/layout/hierarchy2"/>
    <dgm:cxn modelId="{8A2E3D65-7039-41AC-9339-3B06CD86804A}" type="presParOf" srcId="{9226B9F7-67AE-4192-B68D-7F25D4118F9B}" destId="{8300F335-8696-47D4-9922-7FA77944F0A4}" srcOrd="0" destOrd="0" presId="urn:microsoft.com/office/officeart/2005/8/layout/hierarchy2"/>
    <dgm:cxn modelId="{A69844C5-8B2E-488C-8675-EEE86F40C0B5}" type="presParOf" srcId="{8BFD4401-1DC2-43AC-9E5E-55CC05BBDF21}" destId="{A1F22869-8722-4CE6-8467-719BE3B47256}" srcOrd="3" destOrd="0" presId="urn:microsoft.com/office/officeart/2005/8/layout/hierarchy2"/>
    <dgm:cxn modelId="{8B1FC5FD-44BF-45B9-80C8-1E68FF758D28}" type="presParOf" srcId="{A1F22869-8722-4CE6-8467-719BE3B47256}" destId="{A058EA38-0195-491B-A9B0-11E6386B2713}" srcOrd="0" destOrd="0" presId="urn:microsoft.com/office/officeart/2005/8/layout/hierarchy2"/>
    <dgm:cxn modelId="{CACEF801-4D13-40A4-8A73-8DB1126B1934}" type="presParOf" srcId="{A1F22869-8722-4CE6-8467-719BE3B47256}" destId="{140C732E-19AC-44B4-AEC6-B927D978EB86}" srcOrd="1" destOrd="0" presId="urn:microsoft.com/office/officeart/2005/8/layout/hierarchy2"/>
    <dgm:cxn modelId="{6FA96FDE-737C-444A-8DA6-522E5BE32D51}" type="presParOf" srcId="{140C732E-19AC-44B4-AEC6-B927D978EB86}" destId="{1539F2D1-CC18-49C3-8AA0-B4F99B3149D5}" srcOrd="0" destOrd="0" presId="urn:microsoft.com/office/officeart/2005/8/layout/hierarchy2"/>
    <dgm:cxn modelId="{B8635D0B-24A5-470E-BF69-B5416E60C901}" type="presParOf" srcId="{1539F2D1-CC18-49C3-8AA0-B4F99B3149D5}" destId="{D5D7A061-528B-45E6-A4AF-AB6216D09247}" srcOrd="0" destOrd="0" presId="urn:microsoft.com/office/officeart/2005/8/layout/hierarchy2"/>
    <dgm:cxn modelId="{E8E29A5E-D4CB-4426-9D99-AF7DC089ED7C}" type="presParOf" srcId="{140C732E-19AC-44B4-AEC6-B927D978EB86}" destId="{3AA6203D-15C4-40ED-9D66-36AF9AA7908A}" srcOrd="1" destOrd="0" presId="urn:microsoft.com/office/officeart/2005/8/layout/hierarchy2"/>
    <dgm:cxn modelId="{656C04A3-A8DE-4CD5-B336-DFAC3465A92B}" type="presParOf" srcId="{3AA6203D-15C4-40ED-9D66-36AF9AA7908A}" destId="{4069DF06-FAED-4539-A717-F129A7A21D56}" srcOrd="0" destOrd="0" presId="urn:microsoft.com/office/officeart/2005/8/layout/hierarchy2"/>
    <dgm:cxn modelId="{8B9ACFD6-767D-46F5-835F-CDDB53190CFF}" type="presParOf" srcId="{3AA6203D-15C4-40ED-9D66-36AF9AA7908A}" destId="{8B65FE41-FFF4-4AC2-82F0-189FC097EF2C}" srcOrd="1" destOrd="0" presId="urn:microsoft.com/office/officeart/2005/8/layout/hierarchy2"/>
    <dgm:cxn modelId="{047D4CB4-FBCF-4DD4-B496-7A145AC54902}" type="presParOf" srcId="{140C732E-19AC-44B4-AEC6-B927D978EB86}" destId="{58DF4AFE-F60F-40A9-9999-879594F5C644}" srcOrd="2" destOrd="0" presId="urn:microsoft.com/office/officeart/2005/8/layout/hierarchy2"/>
    <dgm:cxn modelId="{D02712B1-AD45-4B26-9B95-6622EA4B5E07}" type="presParOf" srcId="{58DF4AFE-F60F-40A9-9999-879594F5C644}" destId="{63A1DD5C-2B89-4F6E-8C42-3724A051CC2F}" srcOrd="0" destOrd="0" presId="urn:microsoft.com/office/officeart/2005/8/layout/hierarchy2"/>
    <dgm:cxn modelId="{94E3EBFF-A617-4224-BD2D-15C6B17DAE29}" type="presParOf" srcId="{140C732E-19AC-44B4-AEC6-B927D978EB86}" destId="{D0BC3B3D-6831-4645-A091-AA08C404E766}" srcOrd="3" destOrd="0" presId="urn:microsoft.com/office/officeart/2005/8/layout/hierarchy2"/>
    <dgm:cxn modelId="{B864D322-F960-40EB-B934-4C063FF81647}" type="presParOf" srcId="{D0BC3B3D-6831-4645-A091-AA08C404E766}" destId="{6EDC9509-E030-4EAB-B303-A04F10693417}" srcOrd="0" destOrd="0" presId="urn:microsoft.com/office/officeart/2005/8/layout/hierarchy2"/>
    <dgm:cxn modelId="{F3574280-73C5-4559-A837-EE48FF2DC574}" type="presParOf" srcId="{D0BC3B3D-6831-4645-A091-AA08C404E766}" destId="{EB9654A6-39B5-469A-B1A7-6484A337F1B5}" srcOrd="1" destOrd="0" presId="urn:microsoft.com/office/officeart/2005/8/layout/hierarchy2"/>
    <dgm:cxn modelId="{D4C10400-15D0-4768-973B-890F97F82AD9}" type="presParOf" srcId="{8BFD4401-1DC2-43AC-9E5E-55CC05BBDF21}" destId="{53604823-DB2D-4F78-A2FA-87D4A1F66058}" srcOrd="4" destOrd="0" presId="urn:microsoft.com/office/officeart/2005/8/layout/hierarchy2"/>
    <dgm:cxn modelId="{633B73C3-C6B3-438C-8F84-6B16EE1D900B}" type="presParOf" srcId="{53604823-DB2D-4F78-A2FA-87D4A1F66058}" destId="{21891A63-E026-422E-BB1F-5FFE72189127}" srcOrd="0" destOrd="0" presId="urn:microsoft.com/office/officeart/2005/8/layout/hierarchy2"/>
    <dgm:cxn modelId="{9EB02A58-3AC9-4837-AB02-8623CC44B061}" type="presParOf" srcId="{8BFD4401-1DC2-43AC-9E5E-55CC05BBDF21}" destId="{E9303A14-BA5E-4937-B554-69969F56DAAF}" srcOrd="5" destOrd="0" presId="urn:microsoft.com/office/officeart/2005/8/layout/hierarchy2"/>
    <dgm:cxn modelId="{14C8B518-0AF5-41BC-B516-987BB23BF46D}" type="presParOf" srcId="{E9303A14-BA5E-4937-B554-69969F56DAAF}" destId="{B3778819-4363-49E9-9749-5C0C81856D45}" srcOrd="0" destOrd="0" presId="urn:microsoft.com/office/officeart/2005/8/layout/hierarchy2"/>
    <dgm:cxn modelId="{8A8DBDBE-939F-414F-9DF2-9180E9901EA9}" type="presParOf" srcId="{E9303A14-BA5E-4937-B554-69969F56DAAF}" destId="{B95458C9-8C36-4FE6-9D9F-75E8B22AB413}" srcOrd="1" destOrd="0" presId="urn:microsoft.com/office/officeart/2005/8/layout/hierarchy2"/>
    <dgm:cxn modelId="{541E5FC7-CB92-477F-8629-3F59348F1B86}" type="presParOf" srcId="{B95458C9-8C36-4FE6-9D9F-75E8B22AB413}" destId="{6171E140-B78E-43F3-BD6C-D7A516046317}" srcOrd="0" destOrd="0" presId="urn:microsoft.com/office/officeart/2005/8/layout/hierarchy2"/>
    <dgm:cxn modelId="{2339BF92-C8D5-48A1-9C0D-3EAC9C0DEAC1}" type="presParOf" srcId="{6171E140-B78E-43F3-BD6C-D7A516046317}" destId="{2FAD9AD8-AA14-4B0C-881A-B22883A6543F}" srcOrd="0" destOrd="0" presId="urn:microsoft.com/office/officeart/2005/8/layout/hierarchy2"/>
    <dgm:cxn modelId="{0C6A9BBB-FC46-458C-A246-01C2B28263A7}" type="presParOf" srcId="{B95458C9-8C36-4FE6-9D9F-75E8B22AB413}" destId="{AB818150-CDBF-4D81-9112-485A8ECE607D}" srcOrd="1" destOrd="0" presId="urn:microsoft.com/office/officeart/2005/8/layout/hierarchy2"/>
    <dgm:cxn modelId="{20E5247E-242A-480F-BBD2-D3C013C4345B}" type="presParOf" srcId="{AB818150-CDBF-4D81-9112-485A8ECE607D}" destId="{B1431818-42ED-463C-BB78-5BD5708DCCB5}" srcOrd="0" destOrd="0" presId="urn:microsoft.com/office/officeart/2005/8/layout/hierarchy2"/>
    <dgm:cxn modelId="{6E93B047-38F3-4002-ABBF-CAD4E42066FC}" type="presParOf" srcId="{AB818150-CDBF-4D81-9112-485A8ECE607D}" destId="{CD599DC8-F680-4E7E-A666-3031D734D6BC}" srcOrd="1" destOrd="0" presId="urn:microsoft.com/office/officeart/2005/8/layout/hierarchy2"/>
    <dgm:cxn modelId="{58290FA6-08F9-48E4-98E5-7D2443F65EEA}" type="presParOf" srcId="{B95458C9-8C36-4FE6-9D9F-75E8B22AB413}" destId="{96A74040-B9FE-446C-A1C2-0A2A3BF74224}" srcOrd="2" destOrd="0" presId="urn:microsoft.com/office/officeart/2005/8/layout/hierarchy2"/>
    <dgm:cxn modelId="{E6D502E3-AF35-44DB-B804-F35DE341EC4B}" type="presParOf" srcId="{96A74040-B9FE-446C-A1C2-0A2A3BF74224}" destId="{7121BED8-B49D-48B2-8B5D-37E0C62DD37A}" srcOrd="0" destOrd="0" presId="urn:microsoft.com/office/officeart/2005/8/layout/hierarchy2"/>
    <dgm:cxn modelId="{3D94B771-4440-4A66-B0D9-FC95C4CD53A9}" type="presParOf" srcId="{B95458C9-8C36-4FE6-9D9F-75E8B22AB413}" destId="{85F536C5-84B6-4FE0-9C4B-3AF0EAE6ACBE}" srcOrd="3" destOrd="0" presId="urn:microsoft.com/office/officeart/2005/8/layout/hierarchy2"/>
    <dgm:cxn modelId="{C54C7DC8-7353-44CA-804A-D71862B963DC}" type="presParOf" srcId="{85F536C5-84B6-4FE0-9C4B-3AF0EAE6ACBE}" destId="{DA07EA04-A68B-46A9-8798-6E1F8F91E7F3}" srcOrd="0" destOrd="0" presId="urn:microsoft.com/office/officeart/2005/8/layout/hierarchy2"/>
    <dgm:cxn modelId="{693B14B5-8E32-474B-A1AB-8153FB3562EE}" type="presParOf" srcId="{85F536C5-84B6-4FE0-9C4B-3AF0EAE6ACBE}" destId="{0F7D46B1-A712-404F-B92B-76C22ACD9DFE}" srcOrd="1" destOrd="0" presId="urn:microsoft.com/office/officeart/2005/8/layout/hierarchy2"/>
    <dgm:cxn modelId="{05C78239-CA60-4721-ABED-BC60269CFB1A}" type="presParOf" srcId="{B95458C9-8C36-4FE6-9D9F-75E8B22AB413}" destId="{C22B5644-8333-4158-8625-4EE042058143}" srcOrd="4" destOrd="0" presId="urn:microsoft.com/office/officeart/2005/8/layout/hierarchy2"/>
    <dgm:cxn modelId="{7B3BA565-BFE0-4187-A05A-B941DB9E4C3E}" type="presParOf" srcId="{C22B5644-8333-4158-8625-4EE042058143}" destId="{EEA7D65F-5E18-4559-A04D-29F4ABC32243}" srcOrd="0" destOrd="0" presId="urn:microsoft.com/office/officeart/2005/8/layout/hierarchy2"/>
    <dgm:cxn modelId="{1973DC1F-8D0F-4DC5-94F7-F26D2344287B}" type="presParOf" srcId="{B95458C9-8C36-4FE6-9D9F-75E8B22AB413}" destId="{38904312-499D-42D7-B1BF-EB150A3BCB9D}" srcOrd="5" destOrd="0" presId="urn:microsoft.com/office/officeart/2005/8/layout/hierarchy2"/>
    <dgm:cxn modelId="{37131353-3D1E-4DE3-8B7E-9D9AEC710868}" type="presParOf" srcId="{38904312-499D-42D7-B1BF-EB150A3BCB9D}" destId="{446AA6F0-0147-4040-828C-1BFCA2CCCA93}" srcOrd="0" destOrd="0" presId="urn:microsoft.com/office/officeart/2005/8/layout/hierarchy2"/>
    <dgm:cxn modelId="{43B64DD3-A17C-47D7-8456-C58F337D8C32}" type="presParOf" srcId="{38904312-499D-42D7-B1BF-EB150A3BCB9D}" destId="{28968646-444C-48B5-84CF-5558898EB2A1}"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rgbClr val="FFFF00"/>
              </a:solidFill>
              <a:cs typeface="2  Badr" pitchFamily="2" charset="-78"/>
            </a:rPr>
            <a:t>نكات:</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97E0E4C-BBD0-40C4-84DB-4F0337C99C4A}">
      <dgm:prSet custT="1"/>
      <dgm:spPr/>
      <dgm:t>
        <a:bodyPr/>
        <a:lstStyle/>
        <a:p>
          <a:pPr rtl="1"/>
          <a:r>
            <a:rPr lang="fa-IR" sz="2400" b="1" dirty="0" smtClean="0">
              <a:solidFill>
                <a:schemeClr val="bg1"/>
              </a:solidFill>
              <a:cs typeface="2  Badr" pitchFamily="2" charset="-78"/>
            </a:rPr>
            <a:t>فلايبني من نحو: «دحرج،صار،نعم،مات»،«عور،خضر،حمق»</a:t>
          </a:r>
          <a:endParaRPr lang="fa-IR" sz="2400" b="1" dirty="0">
            <a:solidFill>
              <a:schemeClr val="bg1"/>
            </a:solidFill>
            <a:cs typeface="2  Badr" pitchFamily="2" charset="-78"/>
          </a:endParaRPr>
        </a:p>
      </dgm:t>
    </dgm:pt>
    <dgm:pt modelId="{4DFE78DD-7240-4378-89E9-B6D98D0D627F}" type="parTrans" cxnId="{023E0583-2D1B-4671-9D52-C39F1D644EED}">
      <dgm:prSet/>
      <dgm:spPr/>
      <dgm:t>
        <a:bodyPr/>
        <a:lstStyle/>
        <a:p>
          <a:pPr rtl="1"/>
          <a:endParaRPr lang="fa-IR"/>
        </a:p>
      </dgm:t>
    </dgm:pt>
    <dgm:pt modelId="{09283C16-AAF7-4570-9074-98CC2242E7B2}" type="sibTrans" cxnId="{023E0583-2D1B-4671-9D52-C39F1D644EED}">
      <dgm:prSet/>
      <dgm:spPr/>
      <dgm:t>
        <a:bodyPr/>
        <a:lstStyle/>
        <a:p>
          <a:pPr rtl="1"/>
          <a:endParaRPr lang="fa-IR"/>
        </a:p>
      </dgm:t>
    </dgm:pt>
    <dgm:pt modelId="{F0607CF0-B1BC-4EE1-97F8-E9CF728F43CC}">
      <dgm:prSet custT="1"/>
      <dgm:spPr/>
      <dgm:t>
        <a:bodyPr/>
        <a:lstStyle/>
        <a:p>
          <a:pPr rtl="1"/>
          <a:r>
            <a:rPr lang="fa-IR" sz="2400" b="1" dirty="0" smtClean="0">
              <a:solidFill>
                <a:schemeClr val="bg1"/>
              </a:solidFill>
              <a:cs typeface="2  Badr" pitchFamily="2" charset="-78"/>
            </a:rPr>
            <a:t>ان فقد شرطٌ توصل باشدّ و نحوه</a:t>
          </a:r>
          <a:endParaRPr lang="fa-IR" sz="2400" b="1" dirty="0">
            <a:solidFill>
              <a:schemeClr val="bg1"/>
            </a:solidFill>
            <a:cs typeface="2  Badr" pitchFamily="2" charset="-78"/>
          </a:endParaRPr>
        </a:p>
      </dgm:t>
    </dgm:pt>
    <dgm:pt modelId="{E1E9B4CA-541C-4A97-8C18-7676F5B9316C}" type="parTrans" cxnId="{682EA448-A3CD-4208-8F2A-61EC3995E908}">
      <dgm:prSet/>
      <dgm:spPr/>
      <dgm:t>
        <a:bodyPr/>
        <a:lstStyle/>
        <a:p>
          <a:pPr rtl="1"/>
          <a:endParaRPr lang="fa-IR"/>
        </a:p>
      </dgm:t>
    </dgm:pt>
    <dgm:pt modelId="{D58336DC-60FB-4313-AD25-7CCD90C785BD}" type="sibTrans" cxnId="{682EA448-A3CD-4208-8F2A-61EC3995E90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4045" custScaleY="62242"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1D8E4AD2-96F3-476E-B7A5-45FF224ED7B2}" type="pres">
      <dgm:prSet presAssocID="{4DFE78DD-7240-4378-89E9-B6D98D0D627F}" presName="conn2-1" presStyleLbl="parChTrans1D2" presStyleIdx="0" presStyleCnt="2"/>
      <dgm:spPr/>
      <dgm:t>
        <a:bodyPr/>
        <a:lstStyle/>
        <a:p>
          <a:pPr rtl="1"/>
          <a:endParaRPr lang="fa-IR"/>
        </a:p>
      </dgm:t>
    </dgm:pt>
    <dgm:pt modelId="{0409118A-303E-4FA1-A205-66081DFF0399}" type="pres">
      <dgm:prSet presAssocID="{4DFE78DD-7240-4378-89E9-B6D98D0D627F}" presName="connTx" presStyleLbl="parChTrans1D2" presStyleIdx="0" presStyleCnt="2"/>
      <dgm:spPr/>
      <dgm:t>
        <a:bodyPr/>
        <a:lstStyle/>
        <a:p>
          <a:pPr rtl="1"/>
          <a:endParaRPr lang="fa-IR"/>
        </a:p>
      </dgm:t>
    </dgm:pt>
    <dgm:pt modelId="{52F84FB6-E8A4-4BA1-8992-4AA2F280AEAD}" type="pres">
      <dgm:prSet presAssocID="{697E0E4C-BBD0-40C4-84DB-4F0337C99C4A}" presName="root2" presStyleCnt="0"/>
      <dgm:spPr/>
    </dgm:pt>
    <dgm:pt modelId="{205DCCDC-A1F7-41E7-A734-3394A67522FA}" type="pres">
      <dgm:prSet presAssocID="{697E0E4C-BBD0-40C4-84DB-4F0337C99C4A}" presName="LevelTwoTextNode" presStyleLbl="node2" presStyleIdx="0" presStyleCnt="2" custScaleX="106395" custScaleY="63912" custLinFactNeighborX="34308" custLinFactNeighborY="-12597">
        <dgm:presLayoutVars>
          <dgm:chPref val="3"/>
        </dgm:presLayoutVars>
      </dgm:prSet>
      <dgm:spPr/>
      <dgm:t>
        <a:bodyPr/>
        <a:lstStyle/>
        <a:p>
          <a:pPr rtl="1"/>
          <a:endParaRPr lang="fa-IR"/>
        </a:p>
      </dgm:t>
    </dgm:pt>
    <dgm:pt modelId="{CD0E152A-4AB7-435B-B50F-D6FA84F44751}" type="pres">
      <dgm:prSet presAssocID="{697E0E4C-BBD0-40C4-84DB-4F0337C99C4A}" presName="level3hierChild" presStyleCnt="0"/>
      <dgm:spPr/>
    </dgm:pt>
    <dgm:pt modelId="{9226B9F7-67AE-4192-B68D-7F25D4118F9B}" type="pres">
      <dgm:prSet presAssocID="{E1E9B4CA-541C-4A97-8C18-7676F5B9316C}" presName="conn2-1" presStyleLbl="parChTrans1D2" presStyleIdx="1" presStyleCnt="2"/>
      <dgm:spPr/>
      <dgm:t>
        <a:bodyPr/>
        <a:lstStyle/>
        <a:p>
          <a:pPr rtl="1"/>
          <a:endParaRPr lang="fa-IR"/>
        </a:p>
      </dgm:t>
    </dgm:pt>
    <dgm:pt modelId="{8300F335-8696-47D4-9922-7FA77944F0A4}" type="pres">
      <dgm:prSet presAssocID="{E1E9B4CA-541C-4A97-8C18-7676F5B9316C}" presName="connTx" presStyleLbl="parChTrans1D2" presStyleIdx="1" presStyleCnt="2"/>
      <dgm:spPr/>
      <dgm:t>
        <a:bodyPr/>
        <a:lstStyle/>
        <a:p>
          <a:pPr rtl="1"/>
          <a:endParaRPr lang="fa-IR"/>
        </a:p>
      </dgm:t>
    </dgm:pt>
    <dgm:pt modelId="{A1F22869-8722-4CE6-8467-719BE3B47256}" type="pres">
      <dgm:prSet presAssocID="{F0607CF0-B1BC-4EE1-97F8-E9CF728F43CC}" presName="root2" presStyleCnt="0"/>
      <dgm:spPr/>
    </dgm:pt>
    <dgm:pt modelId="{A058EA38-0195-491B-A9B0-11E6386B2713}" type="pres">
      <dgm:prSet presAssocID="{F0607CF0-B1BC-4EE1-97F8-E9CF728F43CC}" presName="LevelTwoTextNode" presStyleLbl="node2" presStyleIdx="1" presStyleCnt="2" custScaleX="106395" custScaleY="39141" custLinFactNeighborX="34207" custLinFactNeighborY="4128">
        <dgm:presLayoutVars>
          <dgm:chPref val="3"/>
        </dgm:presLayoutVars>
      </dgm:prSet>
      <dgm:spPr/>
      <dgm:t>
        <a:bodyPr/>
        <a:lstStyle/>
        <a:p>
          <a:pPr rtl="1"/>
          <a:endParaRPr lang="fa-IR"/>
        </a:p>
      </dgm:t>
    </dgm:pt>
    <dgm:pt modelId="{140C732E-19AC-44B4-AEC6-B927D978EB86}" type="pres">
      <dgm:prSet presAssocID="{F0607CF0-B1BC-4EE1-97F8-E9CF728F43CC}" presName="level3hierChild" presStyleCnt="0"/>
      <dgm:spPr/>
    </dgm:pt>
  </dgm:ptLst>
  <dgm:cxnLst>
    <dgm:cxn modelId="{930AED25-042A-4FA7-8B50-58E74F8E8FEA}" type="presOf" srcId="{697E0E4C-BBD0-40C4-84DB-4F0337C99C4A}" destId="{205DCCDC-A1F7-41E7-A734-3394A67522FA}" srcOrd="0" destOrd="0" presId="urn:microsoft.com/office/officeart/2005/8/layout/hierarchy2"/>
    <dgm:cxn modelId="{4E6F5081-5684-424A-A277-63662E6336F2}" type="presOf" srcId="{A6857C4F-7549-464E-8C92-525552E6407E}" destId="{747DA8C4-60CA-4D90-9DA1-32ACEB79B5D1}" srcOrd="0" destOrd="0" presId="urn:microsoft.com/office/officeart/2005/8/layout/hierarchy2"/>
    <dgm:cxn modelId="{357550DE-6C7C-491E-9E82-97EA6EA7C21D}" type="presOf" srcId="{4DFE78DD-7240-4378-89E9-B6D98D0D627F}" destId="{1D8E4AD2-96F3-476E-B7A5-45FF224ED7B2}" srcOrd="0" destOrd="0" presId="urn:microsoft.com/office/officeart/2005/8/layout/hierarchy2"/>
    <dgm:cxn modelId="{6A7586C4-8DE2-4AC9-89AA-450C8507B88D}" type="presOf" srcId="{A4E9B194-557E-47C4-B7CD-5831AAB93F73}" destId="{084303BB-04EA-4DB7-844B-C9BAE80F04E5}" srcOrd="0" destOrd="0" presId="urn:microsoft.com/office/officeart/2005/8/layout/hierarchy2"/>
    <dgm:cxn modelId="{8A7848CD-34EE-4DBF-B1B1-A2AD7499A59D}" type="presOf" srcId="{F0607CF0-B1BC-4EE1-97F8-E9CF728F43CC}" destId="{A058EA38-0195-491B-A9B0-11E6386B2713}" srcOrd="0" destOrd="0" presId="urn:microsoft.com/office/officeart/2005/8/layout/hierarchy2"/>
    <dgm:cxn modelId="{182E2733-9235-4D7E-869F-B43801E56206}" type="presOf" srcId="{4DFE78DD-7240-4378-89E9-B6D98D0D627F}" destId="{0409118A-303E-4FA1-A205-66081DFF0399}" srcOrd="1" destOrd="0" presId="urn:microsoft.com/office/officeart/2005/8/layout/hierarchy2"/>
    <dgm:cxn modelId="{682EA448-A3CD-4208-8F2A-61EC3995E908}" srcId="{A4E9B194-557E-47C4-B7CD-5831AAB93F73}" destId="{F0607CF0-B1BC-4EE1-97F8-E9CF728F43CC}" srcOrd="1" destOrd="0" parTransId="{E1E9B4CA-541C-4A97-8C18-7676F5B9316C}" sibTransId="{D58336DC-60FB-4313-AD25-7CCD90C785BD}"/>
    <dgm:cxn modelId="{FC725746-F377-4044-B733-4254F124F689}" type="presOf" srcId="{E1E9B4CA-541C-4A97-8C18-7676F5B9316C}" destId="{9226B9F7-67AE-4192-B68D-7F25D4118F9B}"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F9587C17-BD66-4A84-A0A6-321534DA9F69}" type="presOf" srcId="{E1E9B4CA-541C-4A97-8C18-7676F5B9316C}" destId="{8300F335-8696-47D4-9922-7FA77944F0A4}" srcOrd="1" destOrd="0" presId="urn:microsoft.com/office/officeart/2005/8/layout/hierarchy2"/>
    <dgm:cxn modelId="{023E0583-2D1B-4671-9D52-C39F1D644EED}" srcId="{A4E9B194-557E-47C4-B7CD-5831AAB93F73}" destId="{697E0E4C-BBD0-40C4-84DB-4F0337C99C4A}" srcOrd="0" destOrd="0" parTransId="{4DFE78DD-7240-4378-89E9-B6D98D0D627F}" sibTransId="{09283C16-AAF7-4570-9074-98CC2242E7B2}"/>
    <dgm:cxn modelId="{7ED87BED-47E1-485C-98C3-6CB7E7944EA1}" type="presParOf" srcId="{747DA8C4-60CA-4D90-9DA1-32ACEB79B5D1}" destId="{93FA7E5F-A43F-422F-8108-17AC554D357D}" srcOrd="0" destOrd="0" presId="urn:microsoft.com/office/officeart/2005/8/layout/hierarchy2"/>
    <dgm:cxn modelId="{AE7E490D-1A8A-4EBA-839E-A9E9543917E1}" type="presParOf" srcId="{93FA7E5F-A43F-422F-8108-17AC554D357D}" destId="{084303BB-04EA-4DB7-844B-C9BAE80F04E5}" srcOrd="0" destOrd="0" presId="urn:microsoft.com/office/officeart/2005/8/layout/hierarchy2"/>
    <dgm:cxn modelId="{C55EEA18-E055-4AE8-AFC6-2D638EA23082}" type="presParOf" srcId="{93FA7E5F-A43F-422F-8108-17AC554D357D}" destId="{8BFD4401-1DC2-43AC-9E5E-55CC05BBDF21}" srcOrd="1" destOrd="0" presId="urn:microsoft.com/office/officeart/2005/8/layout/hierarchy2"/>
    <dgm:cxn modelId="{A19AA544-8C72-4708-ABCD-E3F73F7E62D8}" type="presParOf" srcId="{8BFD4401-1DC2-43AC-9E5E-55CC05BBDF21}" destId="{1D8E4AD2-96F3-476E-B7A5-45FF224ED7B2}" srcOrd="0" destOrd="0" presId="urn:microsoft.com/office/officeart/2005/8/layout/hierarchy2"/>
    <dgm:cxn modelId="{6B425B0B-601E-48FF-8781-3235BA6C14EA}" type="presParOf" srcId="{1D8E4AD2-96F3-476E-B7A5-45FF224ED7B2}" destId="{0409118A-303E-4FA1-A205-66081DFF0399}" srcOrd="0" destOrd="0" presId="urn:microsoft.com/office/officeart/2005/8/layout/hierarchy2"/>
    <dgm:cxn modelId="{9F9B9474-E072-4549-9590-B8193C748586}" type="presParOf" srcId="{8BFD4401-1DC2-43AC-9E5E-55CC05BBDF21}" destId="{52F84FB6-E8A4-4BA1-8992-4AA2F280AEAD}" srcOrd="1" destOrd="0" presId="urn:microsoft.com/office/officeart/2005/8/layout/hierarchy2"/>
    <dgm:cxn modelId="{BE2025B5-B061-4460-995D-4701E8CC40CC}" type="presParOf" srcId="{52F84FB6-E8A4-4BA1-8992-4AA2F280AEAD}" destId="{205DCCDC-A1F7-41E7-A734-3394A67522FA}" srcOrd="0" destOrd="0" presId="urn:microsoft.com/office/officeart/2005/8/layout/hierarchy2"/>
    <dgm:cxn modelId="{891EC7B2-1866-49BE-A72E-4AF63CA57513}" type="presParOf" srcId="{52F84FB6-E8A4-4BA1-8992-4AA2F280AEAD}" destId="{CD0E152A-4AB7-435B-B50F-D6FA84F44751}" srcOrd="1" destOrd="0" presId="urn:microsoft.com/office/officeart/2005/8/layout/hierarchy2"/>
    <dgm:cxn modelId="{71A44161-2D99-4BDF-BFC9-F291825EB94E}" type="presParOf" srcId="{8BFD4401-1DC2-43AC-9E5E-55CC05BBDF21}" destId="{9226B9F7-67AE-4192-B68D-7F25D4118F9B}" srcOrd="2" destOrd="0" presId="urn:microsoft.com/office/officeart/2005/8/layout/hierarchy2"/>
    <dgm:cxn modelId="{C178DAF1-A480-4E39-A6B1-3ED9C42BED2C}" type="presParOf" srcId="{9226B9F7-67AE-4192-B68D-7F25D4118F9B}" destId="{8300F335-8696-47D4-9922-7FA77944F0A4}" srcOrd="0" destOrd="0" presId="urn:microsoft.com/office/officeart/2005/8/layout/hierarchy2"/>
    <dgm:cxn modelId="{A574C402-C920-45F5-9796-7682D6BB56E4}" type="presParOf" srcId="{8BFD4401-1DC2-43AC-9E5E-55CC05BBDF21}" destId="{A1F22869-8722-4CE6-8467-719BE3B47256}" srcOrd="3" destOrd="0" presId="urn:microsoft.com/office/officeart/2005/8/layout/hierarchy2"/>
    <dgm:cxn modelId="{4454E994-2194-43DC-AF73-061EA658E814}" type="presParOf" srcId="{A1F22869-8722-4CE6-8467-719BE3B47256}" destId="{A058EA38-0195-491B-A9B0-11E6386B2713}" srcOrd="0" destOrd="0" presId="urn:microsoft.com/office/officeart/2005/8/layout/hierarchy2"/>
    <dgm:cxn modelId="{51C9FD20-CF47-443F-95E5-BABE9B3EF37F}" type="presParOf" srcId="{A1F22869-8722-4CE6-8467-719BE3B47256}" destId="{140C732E-19AC-44B4-AEC6-B927D978EB8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chemeClr val="bg1"/>
              </a:solidFill>
              <a:cs typeface="2  Titr" pitchFamily="2" charset="-78"/>
            </a:rPr>
            <a:t>يستعمل: </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F707E522-389A-4F33-B1DB-A9251FF73061}">
      <dgm:prSet/>
      <dgm:spPr/>
      <dgm:t>
        <a:bodyPr/>
        <a:lstStyle/>
        <a:p>
          <a:pPr rtl="1"/>
          <a:r>
            <a:rPr lang="fa-IR" b="1" dirty="0" smtClean="0">
              <a:solidFill>
                <a:schemeClr val="bg1"/>
              </a:solidFill>
              <a:cs typeface="2  Badr" pitchFamily="2" charset="-78"/>
            </a:rPr>
            <a:t>بـ «مِن» </a:t>
          </a:r>
          <a:endParaRPr lang="fa-IR" b="1" dirty="0">
            <a:solidFill>
              <a:schemeClr val="bg1"/>
            </a:solidFill>
            <a:cs typeface="2  Badr" pitchFamily="2" charset="-78"/>
          </a:endParaRPr>
        </a:p>
      </dgm:t>
    </dgm:pt>
    <dgm:pt modelId="{59DDC7BD-70FC-4467-B875-C87ADED51334}" type="parTrans" cxnId="{F6001316-9E29-4974-A4ED-00898DA913AF}">
      <dgm:prSet/>
      <dgm:spPr/>
      <dgm:t>
        <a:bodyPr/>
        <a:lstStyle/>
        <a:p>
          <a:pPr rtl="1"/>
          <a:endParaRPr lang="fa-IR"/>
        </a:p>
      </dgm:t>
    </dgm:pt>
    <dgm:pt modelId="{0A953DBE-37DA-4271-9E4D-3C2E7D2C9543}" type="sibTrans" cxnId="{F6001316-9E29-4974-A4ED-00898DA913AF}">
      <dgm:prSet/>
      <dgm:spPr/>
      <dgm:t>
        <a:bodyPr/>
        <a:lstStyle/>
        <a:p>
          <a:pPr rtl="1"/>
          <a:endParaRPr lang="fa-IR"/>
        </a:p>
      </dgm:t>
    </dgm:pt>
    <dgm:pt modelId="{3E4FD58C-CD97-47B0-984F-1BD0D18AA3E5}">
      <dgm:prSet/>
      <dgm:spPr/>
      <dgm:t>
        <a:bodyPr/>
        <a:lstStyle/>
        <a:p>
          <a:pPr rtl="1"/>
          <a:r>
            <a:rPr lang="fa-IR" b="1" dirty="0" smtClean="0">
              <a:solidFill>
                <a:schemeClr val="bg1"/>
              </a:solidFill>
              <a:cs typeface="2  Badr" pitchFamily="2" charset="-78"/>
            </a:rPr>
            <a:t>مضافاً</a:t>
          </a:r>
          <a:endParaRPr lang="fa-IR" b="1" dirty="0">
            <a:solidFill>
              <a:schemeClr val="bg1"/>
            </a:solidFill>
            <a:cs typeface="2  Badr" pitchFamily="2" charset="-78"/>
          </a:endParaRPr>
        </a:p>
      </dgm:t>
    </dgm:pt>
    <dgm:pt modelId="{A5E11530-A239-4025-8A3C-CAEF2A647540}" type="parTrans" cxnId="{E149C7CC-7FA4-4544-8F95-9B6F7A1EA5FA}">
      <dgm:prSet/>
      <dgm:spPr/>
      <dgm:t>
        <a:bodyPr/>
        <a:lstStyle/>
        <a:p>
          <a:pPr rtl="1"/>
          <a:endParaRPr lang="fa-IR"/>
        </a:p>
      </dgm:t>
    </dgm:pt>
    <dgm:pt modelId="{87C13022-F41C-495F-A3A4-A1E54B2E31D2}" type="sibTrans" cxnId="{E149C7CC-7FA4-4544-8F95-9B6F7A1EA5FA}">
      <dgm:prSet/>
      <dgm:spPr/>
      <dgm:t>
        <a:bodyPr/>
        <a:lstStyle/>
        <a:p>
          <a:pPr rtl="1"/>
          <a:endParaRPr lang="fa-IR"/>
        </a:p>
      </dgm:t>
    </dgm:pt>
    <dgm:pt modelId="{E392C79A-D903-4EE6-8D94-5FD99EDA2A4F}">
      <dgm:prSet/>
      <dgm:spPr/>
      <dgm:t>
        <a:bodyPr/>
        <a:lstStyle/>
        <a:p>
          <a:pPr rtl="1"/>
          <a:r>
            <a:rPr lang="fa-IR" b="1" dirty="0" smtClean="0">
              <a:solidFill>
                <a:schemeClr val="bg1"/>
              </a:solidFill>
              <a:cs typeface="2  Badr" pitchFamily="2" charset="-78"/>
            </a:rPr>
            <a:t>بـ «ال» </a:t>
          </a:r>
          <a:endParaRPr lang="fa-IR" b="1" dirty="0">
            <a:solidFill>
              <a:schemeClr val="bg1"/>
            </a:solidFill>
            <a:cs typeface="2  Badr" pitchFamily="2" charset="-78"/>
          </a:endParaRPr>
        </a:p>
      </dgm:t>
    </dgm:pt>
    <dgm:pt modelId="{DE19819F-BC0F-4D7B-A14C-0987CED55BF9}" type="parTrans" cxnId="{72F480DB-45A4-41C1-B49D-653186F7BB50}">
      <dgm:prSet/>
      <dgm:spPr/>
      <dgm:t>
        <a:bodyPr/>
        <a:lstStyle/>
        <a:p>
          <a:pPr rtl="1"/>
          <a:endParaRPr lang="fa-IR"/>
        </a:p>
      </dgm:t>
    </dgm:pt>
    <dgm:pt modelId="{A2AE3019-1227-4A47-BCBB-326C3B2D35DC}" type="sibTrans" cxnId="{72F480DB-45A4-41C1-B49D-653186F7BB50}">
      <dgm:prSet/>
      <dgm:spPr/>
      <dgm:t>
        <a:bodyPr/>
        <a:lstStyle/>
        <a:p>
          <a:pPr rtl="1"/>
          <a:endParaRPr lang="fa-IR"/>
        </a:p>
      </dgm:t>
    </dgm:pt>
    <dgm:pt modelId="{66CD2A7D-E81D-4E8C-ACD0-34928727CE86}">
      <dgm:prSet custT="1"/>
      <dgm:spPr/>
      <dgm:t>
        <a:bodyPr/>
        <a:lstStyle/>
        <a:p>
          <a:pPr rtl="1"/>
          <a:r>
            <a:rPr lang="fa-IR" sz="2400" b="1" dirty="0" smtClean="0">
              <a:cs typeface="2  Badr" pitchFamily="2" charset="-78"/>
            </a:rPr>
            <a:t>مفردٌ مذكرٌ دائماً</a:t>
          </a:r>
          <a:endParaRPr lang="fa-IR" sz="2400" b="1" dirty="0">
            <a:cs typeface="2  Badr" pitchFamily="2" charset="-78"/>
          </a:endParaRPr>
        </a:p>
      </dgm:t>
    </dgm:pt>
    <dgm:pt modelId="{B9778AEA-0EC9-45B3-AA14-3D604032F0EF}" type="parTrans" cxnId="{793A4E33-345D-4CF3-AA23-30D6BB2853DB}">
      <dgm:prSet/>
      <dgm:spPr/>
      <dgm:t>
        <a:bodyPr/>
        <a:lstStyle/>
        <a:p>
          <a:pPr rtl="1"/>
          <a:endParaRPr lang="fa-IR">
            <a:cs typeface="2  Badr" pitchFamily="2" charset="-78"/>
          </a:endParaRPr>
        </a:p>
      </dgm:t>
    </dgm:pt>
    <dgm:pt modelId="{01ABF349-792B-4955-98AA-63CDE2B7FB2D}" type="sibTrans" cxnId="{793A4E33-345D-4CF3-AA23-30D6BB2853DB}">
      <dgm:prSet/>
      <dgm:spPr/>
      <dgm:t>
        <a:bodyPr/>
        <a:lstStyle/>
        <a:p>
          <a:pPr rtl="1"/>
          <a:endParaRPr lang="fa-IR"/>
        </a:p>
      </dgm:t>
    </dgm:pt>
    <dgm:pt modelId="{6F4F71AE-E6A3-4A86-899D-2C54A180E16D}">
      <dgm:prSet custT="1"/>
      <dgm:spPr/>
      <dgm:t>
        <a:bodyPr/>
        <a:lstStyle/>
        <a:p>
          <a:pPr rtl="1"/>
          <a:r>
            <a:rPr lang="fa-IR" sz="2400" b="1" dirty="0" smtClean="0">
              <a:cs typeface="2  Badr" pitchFamily="2" charset="-78"/>
            </a:rPr>
            <a:t>يطابق موصوفه و لا يجامع مع من</a:t>
          </a:r>
          <a:endParaRPr lang="fa-IR" sz="24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2C1B270F-EAA5-454E-8A01-ACCA996B3721}">
      <dgm:prSet custT="1"/>
      <dgm:spPr/>
      <dgm:t>
        <a:bodyPr/>
        <a:lstStyle/>
        <a:p>
          <a:pPr rtl="1"/>
          <a:r>
            <a:rPr lang="fa-IR" sz="2000" b="1" dirty="0" smtClean="0">
              <a:cs typeface="2  Badr" pitchFamily="2" charset="-78"/>
            </a:rPr>
            <a:t>ان قصد تفضيله علي من اضيف اليه: وجب كونه منهم و جازت المطابقة و عدمها</a:t>
          </a:r>
          <a:endParaRPr lang="fa-IR" sz="2000" b="1" dirty="0">
            <a:cs typeface="2  Badr" pitchFamily="2" charset="-78"/>
          </a:endParaRPr>
        </a:p>
      </dgm:t>
    </dgm:pt>
    <dgm:pt modelId="{F3CA7CB4-C821-40AD-B170-775B8E47D0F4}" type="parTrans" cxnId="{84FE3371-C780-415D-8DAA-5D097101954E}">
      <dgm:prSet/>
      <dgm:spPr/>
      <dgm:t>
        <a:bodyPr/>
        <a:lstStyle/>
        <a:p>
          <a:pPr rtl="1"/>
          <a:endParaRPr lang="fa-IR">
            <a:cs typeface="2  Badr" pitchFamily="2" charset="-78"/>
          </a:endParaRPr>
        </a:p>
      </dgm:t>
    </dgm:pt>
    <dgm:pt modelId="{5FFF0127-D3B9-4A48-B6F2-B37C2993495B}" type="sibTrans" cxnId="{84FE3371-C780-415D-8DAA-5D097101954E}">
      <dgm:prSet/>
      <dgm:spPr/>
      <dgm:t>
        <a:bodyPr/>
        <a:lstStyle/>
        <a:p>
          <a:pPr rtl="1"/>
          <a:endParaRPr lang="fa-IR"/>
        </a:p>
      </dgm:t>
    </dgm:pt>
    <dgm:pt modelId="{8F4B68C3-D762-4490-A91C-D2B7113CFE7F}">
      <dgm:prSet custT="1"/>
      <dgm:spPr/>
      <dgm:t>
        <a:bodyPr/>
        <a:lstStyle/>
        <a:p>
          <a:pPr rtl="1"/>
          <a:r>
            <a:rPr lang="fa-IR" sz="2400" b="1" dirty="0" smtClean="0">
              <a:cs typeface="2  Badr" pitchFamily="2" charset="-78"/>
            </a:rPr>
            <a:t>ان قصد تفضيله مطلقاً: المطابقة واجبة</a:t>
          </a:r>
          <a:endParaRPr lang="fa-IR" sz="2400" b="1" dirty="0">
            <a:cs typeface="2  Badr" pitchFamily="2" charset="-78"/>
          </a:endParaRPr>
        </a:p>
      </dgm:t>
    </dgm:pt>
    <dgm:pt modelId="{61C4E3C2-25BE-46F2-AA9A-1B174E040FB9}" type="parTrans" cxnId="{4BC16CE5-A7B6-4FD1-985B-EF0A552B6065}">
      <dgm:prSet/>
      <dgm:spPr/>
      <dgm:t>
        <a:bodyPr/>
        <a:lstStyle/>
        <a:p>
          <a:pPr rtl="1"/>
          <a:endParaRPr lang="fa-IR">
            <a:cs typeface="2  Badr" pitchFamily="2" charset="-78"/>
          </a:endParaRPr>
        </a:p>
      </dgm:t>
    </dgm:pt>
    <dgm:pt modelId="{E2A3C279-382C-4B0C-A3AA-1FAE3A82626E}" type="sibTrans" cxnId="{4BC16CE5-A7B6-4FD1-985B-EF0A552B606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4045" custScaleY="62242"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DFDC7E0-E638-4E44-A40C-9D5C4ADC116B}" type="pres">
      <dgm:prSet presAssocID="{59DDC7BD-70FC-4467-B875-C87ADED51334}" presName="conn2-1" presStyleLbl="parChTrans1D2" presStyleIdx="0" presStyleCnt="3"/>
      <dgm:spPr/>
      <dgm:t>
        <a:bodyPr/>
        <a:lstStyle/>
        <a:p>
          <a:pPr rtl="1"/>
          <a:endParaRPr lang="fa-IR"/>
        </a:p>
      </dgm:t>
    </dgm:pt>
    <dgm:pt modelId="{F835CDE1-B6DF-41E8-8CFD-01F62E2F4991}" type="pres">
      <dgm:prSet presAssocID="{59DDC7BD-70FC-4467-B875-C87ADED51334}" presName="connTx" presStyleLbl="parChTrans1D2" presStyleIdx="0" presStyleCnt="3"/>
      <dgm:spPr/>
      <dgm:t>
        <a:bodyPr/>
        <a:lstStyle/>
        <a:p>
          <a:pPr rtl="1"/>
          <a:endParaRPr lang="fa-IR"/>
        </a:p>
      </dgm:t>
    </dgm:pt>
    <dgm:pt modelId="{B66C5493-2630-45AF-8519-92F46B1D52A0}" type="pres">
      <dgm:prSet presAssocID="{F707E522-389A-4F33-B1DB-A9251FF73061}" presName="root2" presStyleCnt="0"/>
      <dgm:spPr/>
    </dgm:pt>
    <dgm:pt modelId="{5641D011-6920-4FD4-8EE1-610A6088E20C}" type="pres">
      <dgm:prSet presAssocID="{F707E522-389A-4F33-B1DB-A9251FF73061}" presName="LevelTwoTextNode" presStyleLbl="node2" presStyleIdx="0" presStyleCnt="3" custScaleX="35929" custScaleY="47272" custLinFactNeighborX="30765" custLinFactNeighborY="-12597">
        <dgm:presLayoutVars>
          <dgm:chPref val="3"/>
        </dgm:presLayoutVars>
      </dgm:prSet>
      <dgm:spPr/>
      <dgm:t>
        <a:bodyPr/>
        <a:lstStyle/>
        <a:p>
          <a:pPr rtl="1"/>
          <a:endParaRPr lang="fa-IR"/>
        </a:p>
      </dgm:t>
    </dgm:pt>
    <dgm:pt modelId="{AA28361D-5B32-46FF-8D69-B6B651C0B329}" type="pres">
      <dgm:prSet presAssocID="{F707E522-389A-4F33-B1DB-A9251FF73061}" presName="level3hierChild" presStyleCnt="0"/>
      <dgm:spPr/>
    </dgm:pt>
    <dgm:pt modelId="{89D99E02-FF96-4B66-A2BE-C837BAD1D4C7}" type="pres">
      <dgm:prSet presAssocID="{B9778AEA-0EC9-45B3-AA14-3D604032F0EF}" presName="conn2-1" presStyleLbl="parChTrans1D3" presStyleIdx="0" presStyleCnt="4" custScaleX="2000000" custScaleY="125703"/>
      <dgm:spPr>
        <a:prstGeom prst="mathMinus">
          <a:avLst/>
        </a:prstGeom>
      </dgm:spPr>
      <dgm:t>
        <a:bodyPr/>
        <a:lstStyle/>
        <a:p>
          <a:pPr rtl="1"/>
          <a:endParaRPr lang="fa-IR"/>
        </a:p>
      </dgm:t>
    </dgm:pt>
    <dgm:pt modelId="{B4BD135F-5C4D-4C38-8B61-ACBAF05695E9}" type="pres">
      <dgm:prSet presAssocID="{B9778AEA-0EC9-45B3-AA14-3D604032F0EF}" presName="connTx" presStyleLbl="parChTrans1D3" presStyleIdx="0" presStyleCnt="4"/>
      <dgm:spPr/>
      <dgm:t>
        <a:bodyPr/>
        <a:lstStyle/>
        <a:p>
          <a:pPr rtl="1"/>
          <a:endParaRPr lang="fa-IR"/>
        </a:p>
      </dgm:t>
    </dgm:pt>
    <dgm:pt modelId="{F46617C7-F2BB-424C-9194-8996B49F0B10}" type="pres">
      <dgm:prSet presAssocID="{66CD2A7D-E81D-4E8C-ACD0-34928727CE86}" presName="root2" presStyleCnt="0"/>
      <dgm:spPr/>
    </dgm:pt>
    <dgm:pt modelId="{796536CE-060C-461D-A122-A2CD638EC89B}" type="pres">
      <dgm:prSet presAssocID="{66CD2A7D-E81D-4E8C-ACD0-34928727CE86}" presName="LevelTwoTextNode" presStyleLbl="node3" presStyleIdx="0" presStyleCnt="4" custScaleX="114622" custScaleY="46523" custLinFactNeighborX="60819" custLinFactNeighborY="-12257">
        <dgm:presLayoutVars>
          <dgm:chPref val="3"/>
        </dgm:presLayoutVars>
      </dgm:prSet>
      <dgm:spPr/>
      <dgm:t>
        <a:bodyPr/>
        <a:lstStyle/>
        <a:p>
          <a:pPr rtl="1"/>
          <a:endParaRPr lang="fa-IR"/>
        </a:p>
      </dgm:t>
    </dgm:pt>
    <dgm:pt modelId="{0698AA6F-973F-472E-B142-A21392BC6CA7}" type="pres">
      <dgm:prSet presAssocID="{66CD2A7D-E81D-4E8C-ACD0-34928727CE86}" presName="level3hierChild" presStyleCnt="0"/>
      <dgm:spPr/>
    </dgm:pt>
    <dgm:pt modelId="{BE235B00-473D-452E-876F-AE27C9AF723A}" type="pres">
      <dgm:prSet presAssocID="{DE19819F-BC0F-4D7B-A14C-0987CED55BF9}" presName="conn2-1" presStyleLbl="parChTrans1D2" presStyleIdx="1" presStyleCnt="3"/>
      <dgm:spPr/>
      <dgm:t>
        <a:bodyPr/>
        <a:lstStyle/>
        <a:p>
          <a:pPr rtl="1"/>
          <a:endParaRPr lang="fa-IR"/>
        </a:p>
      </dgm:t>
    </dgm:pt>
    <dgm:pt modelId="{4E0199F2-E785-4740-96B2-EF349D57680B}" type="pres">
      <dgm:prSet presAssocID="{DE19819F-BC0F-4D7B-A14C-0987CED55BF9}" presName="connTx" presStyleLbl="parChTrans1D2" presStyleIdx="1" presStyleCnt="3"/>
      <dgm:spPr/>
      <dgm:t>
        <a:bodyPr/>
        <a:lstStyle/>
        <a:p>
          <a:pPr rtl="1"/>
          <a:endParaRPr lang="fa-IR"/>
        </a:p>
      </dgm:t>
    </dgm:pt>
    <dgm:pt modelId="{FA74FD1A-643C-4517-9FF6-3EDA79A008C5}" type="pres">
      <dgm:prSet presAssocID="{E392C79A-D903-4EE6-8D94-5FD99EDA2A4F}" presName="root2" presStyleCnt="0"/>
      <dgm:spPr/>
    </dgm:pt>
    <dgm:pt modelId="{30E9F20B-2CC1-4E36-8F3D-752F5D3D6AC8}" type="pres">
      <dgm:prSet presAssocID="{E392C79A-D903-4EE6-8D94-5FD99EDA2A4F}" presName="LevelTwoTextNode" presStyleLbl="node2" presStyleIdx="1" presStyleCnt="3" custScaleX="35929" custScaleY="47272" custLinFactNeighborX="30765" custLinFactNeighborY="-12597">
        <dgm:presLayoutVars>
          <dgm:chPref val="3"/>
        </dgm:presLayoutVars>
      </dgm:prSet>
      <dgm:spPr/>
      <dgm:t>
        <a:bodyPr/>
        <a:lstStyle/>
        <a:p>
          <a:pPr rtl="1"/>
          <a:endParaRPr lang="fa-IR"/>
        </a:p>
      </dgm:t>
    </dgm:pt>
    <dgm:pt modelId="{D6D2FD00-6046-4004-B88A-7CE46C0CE5E4}" type="pres">
      <dgm:prSet presAssocID="{E392C79A-D903-4EE6-8D94-5FD99EDA2A4F}" presName="level3hierChild" presStyleCnt="0"/>
      <dgm:spPr/>
    </dgm:pt>
    <dgm:pt modelId="{FB648488-4737-445B-9F1A-C7B0A2BB3E03}" type="pres">
      <dgm:prSet presAssocID="{B23F503C-5339-4B66-96C4-D2DA7CBAB47A}" presName="conn2-1" presStyleLbl="parChTrans1D3" presStyleIdx="1" presStyleCnt="4" custScaleX="2000000" custScaleY="125703"/>
      <dgm:spPr/>
      <dgm:t>
        <a:bodyPr/>
        <a:lstStyle/>
        <a:p>
          <a:pPr rtl="1"/>
          <a:endParaRPr lang="fa-IR"/>
        </a:p>
      </dgm:t>
    </dgm:pt>
    <dgm:pt modelId="{DC4FBFDD-57F6-4CA5-A71E-B45886AB5327}" type="pres">
      <dgm:prSet presAssocID="{B23F503C-5339-4B66-96C4-D2DA7CBAB47A}" presName="connTx" presStyleLbl="parChTrans1D3" presStyleIdx="1" presStyleCnt="4"/>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3" presStyleIdx="1" presStyleCnt="4" custScaleX="114622" custScaleY="46523" custLinFactNeighborX="60819" custLinFactNeighborY="-12257">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CBCD86CF-07AF-4C2A-8A5B-2EF1E3BCA039}" type="pres">
      <dgm:prSet presAssocID="{A5E11530-A239-4025-8A3C-CAEF2A647540}" presName="conn2-1" presStyleLbl="parChTrans1D2" presStyleIdx="2" presStyleCnt="3"/>
      <dgm:spPr/>
      <dgm:t>
        <a:bodyPr/>
        <a:lstStyle/>
        <a:p>
          <a:pPr rtl="1"/>
          <a:endParaRPr lang="fa-IR"/>
        </a:p>
      </dgm:t>
    </dgm:pt>
    <dgm:pt modelId="{A901F2CA-E6B0-4FB0-A55D-5732F089477C}" type="pres">
      <dgm:prSet presAssocID="{A5E11530-A239-4025-8A3C-CAEF2A647540}" presName="connTx" presStyleLbl="parChTrans1D2" presStyleIdx="2" presStyleCnt="3"/>
      <dgm:spPr/>
      <dgm:t>
        <a:bodyPr/>
        <a:lstStyle/>
        <a:p>
          <a:pPr rtl="1"/>
          <a:endParaRPr lang="fa-IR"/>
        </a:p>
      </dgm:t>
    </dgm:pt>
    <dgm:pt modelId="{764ECA20-E9CB-46AF-BEC6-DDD452A6D287}" type="pres">
      <dgm:prSet presAssocID="{3E4FD58C-CD97-47B0-984F-1BD0D18AA3E5}" presName="root2" presStyleCnt="0"/>
      <dgm:spPr/>
    </dgm:pt>
    <dgm:pt modelId="{1797FCC9-8AED-4C19-9717-1447F7DF8417}" type="pres">
      <dgm:prSet presAssocID="{3E4FD58C-CD97-47B0-984F-1BD0D18AA3E5}" presName="LevelTwoTextNode" presStyleLbl="node2" presStyleIdx="2" presStyleCnt="3" custScaleX="35929" custScaleY="47272" custLinFactNeighborX="30765" custLinFactNeighborY="-12597">
        <dgm:presLayoutVars>
          <dgm:chPref val="3"/>
        </dgm:presLayoutVars>
      </dgm:prSet>
      <dgm:spPr/>
      <dgm:t>
        <a:bodyPr/>
        <a:lstStyle/>
        <a:p>
          <a:pPr rtl="1"/>
          <a:endParaRPr lang="fa-IR"/>
        </a:p>
      </dgm:t>
    </dgm:pt>
    <dgm:pt modelId="{B66F6359-FA3E-4C0E-8BAC-E5519B688897}" type="pres">
      <dgm:prSet presAssocID="{3E4FD58C-CD97-47B0-984F-1BD0D18AA3E5}" presName="level3hierChild" presStyleCnt="0"/>
      <dgm:spPr/>
    </dgm:pt>
    <dgm:pt modelId="{AAA24B66-F298-44CA-BD6E-4606B78B47AF}" type="pres">
      <dgm:prSet presAssocID="{F3CA7CB4-C821-40AD-B170-775B8E47D0F4}" presName="conn2-1" presStyleLbl="parChTrans1D3" presStyleIdx="2" presStyleCnt="4" custScaleX="2000000" custScaleY="125703"/>
      <dgm:spPr/>
      <dgm:t>
        <a:bodyPr/>
        <a:lstStyle/>
        <a:p>
          <a:pPr rtl="1"/>
          <a:endParaRPr lang="fa-IR"/>
        </a:p>
      </dgm:t>
    </dgm:pt>
    <dgm:pt modelId="{51F8D23E-7A9A-4473-8B78-7594AB0B57B7}" type="pres">
      <dgm:prSet presAssocID="{F3CA7CB4-C821-40AD-B170-775B8E47D0F4}" presName="connTx" presStyleLbl="parChTrans1D3" presStyleIdx="2" presStyleCnt="4"/>
      <dgm:spPr/>
      <dgm:t>
        <a:bodyPr/>
        <a:lstStyle/>
        <a:p>
          <a:pPr rtl="1"/>
          <a:endParaRPr lang="fa-IR"/>
        </a:p>
      </dgm:t>
    </dgm:pt>
    <dgm:pt modelId="{C54128B6-78F2-4253-AB9F-13FFAB816BAE}" type="pres">
      <dgm:prSet presAssocID="{2C1B270F-EAA5-454E-8A01-ACCA996B3721}" presName="root2" presStyleCnt="0"/>
      <dgm:spPr/>
    </dgm:pt>
    <dgm:pt modelId="{F68208C9-ECB4-4C60-BAA1-658F318D4A76}" type="pres">
      <dgm:prSet presAssocID="{2C1B270F-EAA5-454E-8A01-ACCA996B3721}" presName="LevelTwoTextNode" presStyleLbl="node3" presStyleIdx="2" presStyleCnt="4" custScaleX="114622" custScaleY="70804" custLinFactNeighborX="60819" custLinFactNeighborY="-12257">
        <dgm:presLayoutVars>
          <dgm:chPref val="3"/>
        </dgm:presLayoutVars>
      </dgm:prSet>
      <dgm:spPr/>
      <dgm:t>
        <a:bodyPr/>
        <a:lstStyle/>
        <a:p>
          <a:pPr rtl="1"/>
          <a:endParaRPr lang="fa-IR"/>
        </a:p>
      </dgm:t>
    </dgm:pt>
    <dgm:pt modelId="{B815354D-B12F-4ED4-ABFE-EC50A031482F}" type="pres">
      <dgm:prSet presAssocID="{2C1B270F-EAA5-454E-8A01-ACCA996B3721}" presName="level3hierChild" presStyleCnt="0"/>
      <dgm:spPr/>
    </dgm:pt>
    <dgm:pt modelId="{72D4DF3F-826A-482A-AA56-514752C11791}" type="pres">
      <dgm:prSet presAssocID="{61C4E3C2-25BE-46F2-AA9A-1B174E040FB9}" presName="conn2-1" presStyleLbl="parChTrans1D3" presStyleIdx="3" presStyleCnt="4" custScaleX="2000000" custScaleY="125703"/>
      <dgm:spPr/>
      <dgm:t>
        <a:bodyPr/>
        <a:lstStyle/>
        <a:p>
          <a:pPr rtl="1"/>
          <a:endParaRPr lang="fa-IR"/>
        </a:p>
      </dgm:t>
    </dgm:pt>
    <dgm:pt modelId="{762B504C-3F26-418D-9F86-49256AE62C4B}" type="pres">
      <dgm:prSet presAssocID="{61C4E3C2-25BE-46F2-AA9A-1B174E040FB9}" presName="connTx" presStyleLbl="parChTrans1D3" presStyleIdx="3" presStyleCnt="4"/>
      <dgm:spPr/>
      <dgm:t>
        <a:bodyPr/>
        <a:lstStyle/>
        <a:p>
          <a:pPr rtl="1"/>
          <a:endParaRPr lang="fa-IR"/>
        </a:p>
      </dgm:t>
    </dgm:pt>
    <dgm:pt modelId="{8F284209-4A83-464B-8965-B5C3CE6186FF}" type="pres">
      <dgm:prSet presAssocID="{8F4B68C3-D762-4490-A91C-D2B7113CFE7F}" presName="root2" presStyleCnt="0"/>
      <dgm:spPr/>
    </dgm:pt>
    <dgm:pt modelId="{BC1868E4-892F-42A6-A150-D226852F3949}" type="pres">
      <dgm:prSet presAssocID="{8F4B68C3-D762-4490-A91C-D2B7113CFE7F}" presName="LevelTwoTextNode" presStyleLbl="node3" presStyleIdx="3" presStyleCnt="4" custScaleX="114622" custScaleY="70804" custLinFactNeighborX="60819" custLinFactNeighborY="-12257">
        <dgm:presLayoutVars>
          <dgm:chPref val="3"/>
        </dgm:presLayoutVars>
      </dgm:prSet>
      <dgm:spPr/>
      <dgm:t>
        <a:bodyPr/>
        <a:lstStyle/>
        <a:p>
          <a:pPr rtl="1"/>
          <a:endParaRPr lang="fa-IR"/>
        </a:p>
      </dgm:t>
    </dgm:pt>
    <dgm:pt modelId="{523B4CAB-5C89-496E-992C-13C92289F2DC}" type="pres">
      <dgm:prSet presAssocID="{8F4B68C3-D762-4490-A91C-D2B7113CFE7F}" presName="level3hierChild" presStyleCnt="0"/>
      <dgm:spPr/>
    </dgm:pt>
  </dgm:ptLst>
  <dgm:cxnLst>
    <dgm:cxn modelId="{793A4E33-345D-4CF3-AA23-30D6BB2853DB}" srcId="{F707E522-389A-4F33-B1DB-A9251FF73061}" destId="{66CD2A7D-E81D-4E8C-ACD0-34928727CE86}" srcOrd="0" destOrd="0" parTransId="{B9778AEA-0EC9-45B3-AA14-3D604032F0EF}" sibTransId="{01ABF349-792B-4955-98AA-63CDE2B7FB2D}"/>
    <dgm:cxn modelId="{B99F08B5-C740-4B7B-8192-52D42F5AD6F7}" type="presOf" srcId="{F707E522-389A-4F33-B1DB-A9251FF73061}" destId="{5641D011-6920-4FD4-8EE1-610A6088E20C}" srcOrd="0" destOrd="0" presId="urn:microsoft.com/office/officeart/2005/8/layout/hierarchy2"/>
    <dgm:cxn modelId="{1378FE4C-30E6-4B80-8DC6-D594FD91EC96}" type="presOf" srcId="{F3CA7CB4-C821-40AD-B170-775B8E47D0F4}" destId="{AAA24B66-F298-44CA-BD6E-4606B78B47AF}" srcOrd="0" destOrd="0" presId="urn:microsoft.com/office/officeart/2005/8/layout/hierarchy2"/>
    <dgm:cxn modelId="{58FC019A-E8B8-49AB-A281-79B0B3433BA5}" type="presOf" srcId="{DE19819F-BC0F-4D7B-A14C-0987CED55BF9}" destId="{BE235B00-473D-452E-876F-AE27C9AF723A}" srcOrd="0" destOrd="0" presId="urn:microsoft.com/office/officeart/2005/8/layout/hierarchy2"/>
    <dgm:cxn modelId="{E149C7CC-7FA4-4544-8F95-9B6F7A1EA5FA}" srcId="{A4E9B194-557E-47C4-B7CD-5831AAB93F73}" destId="{3E4FD58C-CD97-47B0-984F-1BD0D18AA3E5}" srcOrd="2" destOrd="0" parTransId="{A5E11530-A239-4025-8A3C-CAEF2A647540}" sibTransId="{87C13022-F41C-495F-A3A4-A1E54B2E31D2}"/>
    <dgm:cxn modelId="{2F40BD7C-96CD-4434-84F4-5AF645734F2E}" type="presOf" srcId="{A5E11530-A239-4025-8A3C-CAEF2A647540}" destId="{A901F2CA-E6B0-4FB0-A55D-5732F089477C}" srcOrd="1" destOrd="0" presId="urn:microsoft.com/office/officeart/2005/8/layout/hierarchy2"/>
    <dgm:cxn modelId="{947D0866-7CE0-4903-88D4-2296E6014965}" type="presOf" srcId="{61C4E3C2-25BE-46F2-AA9A-1B174E040FB9}" destId="{72D4DF3F-826A-482A-AA56-514752C11791}" srcOrd="0" destOrd="0" presId="urn:microsoft.com/office/officeart/2005/8/layout/hierarchy2"/>
    <dgm:cxn modelId="{FDDB4F18-7B60-4952-A56F-9A45F39D6CE2}" type="presOf" srcId="{B9778AEA-0EC9-45B3-AA14-3D604032F0EF}" destId="{89D99E02-FF96-4B66-A2BE-C837BAD1D4C7}" srcOrd="0" destOrd="0" presId="urn:microsoft.com/office/officeart/2005/8/layout/hierarchy2"/>
    <dgm:cxn modelId="{C4EECBCC-1F7D-4522-A96C-30B352B2F490}" type="presOf" srcId="{A6857C4F-7549-464E-8C92-525552E6407E}" destId="{747DA8C4-60CA-4D90-9DA1-32ACEB79B5D1}" srcOrd="0" destOrd="0" presId="urn:microsoft.com/office/officeart/2005/8/layout/hierarchy2"/>
    <dgm:cxn modelId="{F6001316-9E29-4974-A4ED-00898DA913AF}" srcId="{A4E9B194-557E-47C4-B7CD-5831AAB93F73}" destId="{F707E522-389A-4F33-B1DB-A9251FF73061}" srcOrd="0" destOrd="0" parTransId="{59DDC7BD-70FC-4467-B875-C87ADED51334}" sibTransId="{0A953DBE-37DA-4271-9E4D-3C2E7D2C9543}"/>
    <dgm:cxn modelId="{EE9DF1A2-12B7-465A-9B9F-5DC35FDEE8D9}" type="presOf" srcId="{B9778AEA-0EC9-45B3-AA14-3D604032F0EF}" destId="{B4BD135F-5C4D-4C38-8B61-ACBAF05695E9}" srcOrd="1" destOrd="0" presId="urn:microsoft.com/office/officeart/2005/8/layout/hierarchy2"/>
    <dgm:cxn modelId="{83CB3332-9CBC-4CE2-B098-327ED64A3CEE}" srcId="{E392C79A-D903-4EE6-8D94-5FD99EDA2A4F}" destId="{6F4F71AE-E6A3-4A86-899D-2C54A180E16D}" srcOrd="0" destOrd="0" parTransId="{B23F503C-5339-4B66-96C4-D2DA7CBAB47A}" sibTransId="{6A8C4EE9-C799-48EA-8EC1-056ABAEC9639}"/>
    <dgm:cxn modelId="{46A049F0-8605-4AB3-AEC9-81702B87A9E0}" type="presOf" srcId="{3E4FD58C-CD97-47B0-984F-1BD0D18AA3E5}" destId="{1797FCC9-8AED-4C19-9717-1447F7DF8417}" srcOrd="0" destOrd="0" presId="urn:microsoft.com/office/officeart/2005/8/layout/hierarchy2"/>
    <dgm:cxn modelId="{72F480DB-45A4-41C1-B49D-653186F7BB50}" srcId="{A4E9B194-557E-47C4-B7CD-5831AAB93F73}" destId="{E392C79A-D903-4EE6-8D94-5FD99EDA2A4F}" srcOrd="1" destOrd="0" parTransId="{DE19819F-BC0F-4D7B-A14C-0987CED55BF9}" sibTransId="{A2AE3019-1227-4A47-BCBB-326C3B2D35DC}"/>
    <dgm:cxn modelId="{FAC42BD3-6D4B-4691-ACC8-757AEDE9D8B0}" type="presOf" srcId="{66CD2A7D-E81D-4E8C-ACD0-34928727CE86}" destId="{796536CE-060C-461D-A122-A2CD638EC89B}" srcOrd="0" destOrd="0" presId="urn:microsoft.com/office/officeart/2005/8/layout/hierarchy2"/>
    <dgm:cxn modelId="{878EBCAF-C012-4249-A4A0-810E680CFC7C}" type="presOf" srcId="{A5E11530-A239-4025-8A3C-CAEF2A647540}" destId="{CBCD86CF-07AF-4C2A-8A5B-2EF1E3BCA039}"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3FC7651-0952-4680-8947-C7BF28CDEBE1}" type="presOf" srcId="{B23F503C-5339-4B66-96C4-D2DA7CBAB47A}" destId="{FB648488-4737-445B-9F1A-C7B0A2BB3E03}" srcOrd="0" destOrd="0" presId="urn:microsoft.com/office/officeart/2005/8/layout/hierarchy2"/>
    <dgm:cxn modelId="{29EA7C2F-105C-40E0-A817-8C537F87FAC6}" type="presOf" srcId="{B23F503C-5339-4B66-96C4-D2DA7CBAB47A}" destId="{DC4FBFDD-57F6-4CA5-A71E-B45886AB5327}" srcOrd="1" destOrd="0" presId="urn:microsoft.com/office/officeart/2005/8/layout/hierarchy2"/>
    <dgm:cxn modelId="{C1019A55-14C2-4EDE-BBAC-CC64590C3947}" type="presOf" srcId="{8F4B68C3-D762-4490-A91C-D2B7113CFE7F}" destId="{BC1868E4-892F-42A6-A150-D226852F3949}" srcOrd="0" destOrd="0" presId="urn:microsoft.com/office/officeart/2005/8/layout/hierarchy2"/>
    <dgm:cxn modelId="{4BC16CE5-A7B6-4FD1-985B-EF0A552B6065}" srcId="{3E4FD58C-CD97-47B0-984F-1BD0D18AA3E5}" destId="{8F4B68C3-D762-4490-A91C-D2B7113CFE7F}" srcOrd="1" destOrd="0" parTransId="{61C4E3C2-25BE-46F2-AA9A-1B174E040FB9}" sibTransId="{E2A3C279-382C-4B0C-A3AA-1FAE3A82626E}"/>
    <dgm:cxn modelId="{4561B2D7-5A90-4CA9-B3E8-5F164A18E67A}" type="presOf" srcId="{A4E9B194-557E-47C4-B7CD-5831AAB93F73}" destId="{084303BB-04EA-4DB7-844B-C9BAE80F04E5}" srcOrd="0" destOrd="0" presId="urn:microsoft.com/office/officeart/2005/8/layout/hierarchy2"/>
    <dgm:cxn modelId="{3A24DAE8-20DA-4E4A-9C5E-DB134FE192AB}" type="presOf" srcId="{E392C79A-D903-4EE6-8D94-5FD99EDA2A4F}" destId="{30E9F20B-2CC1-4E36-8F3D-752F5D3D6AC8}" srcOrd="0" destOrd="0" presId="urn:microsoft.com/office/officeart/2005/8/layout/hierarchy2"/>
    <dgm:cxn modelId="{3C2FA317-3306-4A91-9103-C5DF57D151CE}" type="presOf" srcId="{F3CA7CB4-C821-40AD-B170-775B8E47D0F4}" destId="{51F8D23E-7A9A-4473-8B78-7594AB0B57B7}" srcOrd="1" destOrd="0" presId="urn:microsoft.com/office/officeart/2005/8/layout/hierarchy2"/>
    <dgm:cxn modelId="{A3C49FDD-A8FF-4F7A-A52D-C1694EA66684}" type="presOf" srcId="{6F4F71AE-E6A3-4A86-899D-2C54A180E16D}" destId="{C4034926-E453-4A5C-8D19-9B6C3A51B51B}" srcOrd="0" destOrd="0" presId="urn:microsoft.com/office/officeart/2005/8/layout/hierarchy2"/>
    <dgm:cxn modelId="{1F0D3C28-AF2B-4B77-94FE-F0263A1BB369}" type="presOf" srcId="{59DDC7BD-70FC-4467-B875-C87ADED51334}" destId="{FDFDC7E0-E638-4E44-A40C-9D5C4ADC116B}" srcOrd="0" destOrd="0" presId="urn:microsoft.com/office/officeart/2005/8/layout/hierarchy2"/>
    <dgm:cxn modelId="{E30654C5-2AC6-4A95-AD1B-50D29A5C8914}" type="presOf" srcId="{DE19819F-BC0F-4D7B-A14C-0987CED55BF9}" destId="{4E0199F2-E785-4740-96B2-EF349D57680B}" srcOrd="1" destOrd="0" presId="urn:microsoft.com/office/officeart/2005/8/layout/hierarchy2"/>
    <dgm:cxn modelId="{F33BB542-017F-491E-A9C5-718174DCC3A1}" type="presOf" srcId="{59DDC7BD-70FC-4467-B875-C87ADED51334}" destId="{F835CDE1-B6DF-41E8-8CFD-01F62E2F4991}" srcOrd="1" destOrd="0" presId="urn:microsoft.com/office/officeart/2005/8/layout/hierarchy2"/>
    <dgm:cxn modelId="{8CDC2087-FD9C-49F8-95FB-16AD38A60319}" type="presOf" srcId="{61C4E3C2-25BE-46F2-AA9A-1B174E040FB9}" destId="{762B504C-3F26-418D-9F86-49256AE62C4B}" srcOrd="1" destOrd="0" presId="urn:microsoft.com/office/officeart/2005/8/layout/hierarchy2"/>
    <dgm:cxn modelId="{1AF4F621-28E7-4F30-9DE4-2CA467FB8B59}" type="presOf" srcId="{2C1B270F-EAA5-454E-8A01-ACCA996B3721}" destId="{F68208C9-ECB4-4C60-BAA1-658F318D4A76}" srcOrd="0" destOrd="0" presId="urn:microsoft.com/office/officeart/2005/8/layout/hierarchy2"/>
    <dgm:cxn modelId="{84FE3371-C780-415D-8DAA-5D097101954E}" srcId="{3E4FD58C-CD97-47B0-984F-1BD0D18AA3E5}" destId="{2C1B270F-EAA5-454E-8A01-ACCA996B3721}" srcOrd="0" destOrd="0" parTransId="{F3CA7CB4-C821-40AD-B170-775B8E47D0F4}" sibTransId="{5FFF0127-D3B9-4A48-B6F2-B37C2993495B}"/>
    <dgm:cxn modelId="{EE8A9835-8E46-4CA9-AC61-882C359183B8}" type="presParOf" srcId="{747DA8C4-60CA-4D90-9DA1-32ACEB79B5D1}" destId="{93FA7E5F-A43F-422F-8108-17AC554D357D}" srcOrd="0" destOrd="0" presId="urn:microsoft.com/office/officeart/2005/8/layout/hierarchy2"/>
    <dgm:cxn modelId="{BF3E4955-20AD-4B3A-BC85-E0AF342461AC}" type="presParOf" srcId="{93FA7E5F-A43F-422F-8108-17AC554D357D}" destId="{084303BB-04EA-4DB7-844B-C9BAE80F04E5}" srcOrd="0" destOrd="0" presId="urn:microsoft.com/office/officeart/2005/8/layout/hierarchy2"/>
    <dgm:cxn modelId="{B66D8F81-EC8D-4CB2-AA2F-5C8A9269C75A}" type="presParOf" srcId="{93FA7E5F-A43F-422F-8108-17AC554D357D}" destId="{8BFD4401-1DC2-43AC-9E5E-55CC05BBDF21}" srcOrd="1" destOrd="0" presId="urn:microsoft.com/office/officeart/2005/8/layout/hierarchy2"/>
    <dgm:cxn modelId="{1987CA00-D4AC-4137-B292-1C59BEE80FD8}" type="presParOf" srcId="{8BFD4401-1DC2-43AC-9E5E-55CC05BBDF21}" destId="{FDFDC7E0-E638-4E44-A40C-9D5C4ADC116B}" srcOrd="0" destOrd="0" presId="urn:microsoft.com/office/officeart/2005/8/layout/hierarchy2"/>
    <dgm:cxn modelId="{2AEF5848-EC29-40F1-AD38-6A7C7F83AAF2}" type="presParOf" srcId="{FDFDC7E0-E638-4E44-A40C-9D5C4ADC116B}" destId="{F835CDE1-B6DF-41E8-8CFD-01F62E2F4991}" srcOrd="0" destOrd="0" presId="urn:microsoft.com/office/officeart/2005/8/layout/hierarchy2"/>
    <dgm:cxn modelId="{2CD6C626-A745-4180-A791-24DF934E9AA4}" type="presParOf" srcId="{8BFD4401-1DC2-43AC-9E5E-55CC05BBDF21}" destId="{B66C5493-2630-45AF-8519-92F46B1D52A0}" srcOrd="1" destOrd="0" presId="urn:microsoft.com/office/officeart/2005/8/layout/hierarchy2"/>
    <dgm:cxn modelId="{5FB6E5B7-4F07-4AF4-9D67-59DC2CD09A0C}" type="presParOf" srcId="{B66C5493-2630-45AF-8519-92F46B1D52A0}" destId="{5641D011-6920-4FD4-8EE1-610A6088E20C}" srcOrd="0" destOrd="0" presId="urn:microsoft.com/office/officeart/2005/8/layout/hierarchy2"/>
    <dgm:cxn modelId="{FE6115C9-4429-4933-858B-41D3CF1F5090}" type="presParOf" srcId="{B66C5493-2630-45AF-8519-92F46B1D52A0}" destId="{AA28361D-5B32-46FF-8D69-B6B651C0B329}" srcOrd="1" destOrd="0" presId="urn:microsoft.com/office/officeart/2005/8/layout/hierarchy2"/>
    <dgm:cxn modelId="{213D2AC2-3F42-4F25-8675-8232F1704C8B}" type="presParOf" srcId="{AA28361D-5B32-46FF-8D69-B6B651C0B329}" destId="{89D99E02-FF96-4B66-A2BE-C837BAD1D4C7}" srcOrd="0" destOrd="0" presId="urn:microsoft.com/office/officeart/2005/8/layout/hierarchy2"/>
    <dgm:cxn modelId="{F0A7E977-937A-420C-845C-872F79C32D4E}" type="presParOf" srcId="{89D99E02-FF96-4B66-A2BE-C837BAD1D4C7}" destId="{B4BD135F-5C4D-4C38-8B61-ACBAF05695E9}" srcOrd="0" destOrd="0" presId="urn:microsoft.com/office/officeart/2005/8/layout/hierarchy2"/>
    <dgm:cxn modelId="{3135AC00-D993-4E37-BFE0-E7551AC3D9B5}" type="presParOf" srcId="{AA28361D-5B32-46FF-8D69-B6B651C0B329}" destId="{F46617C7-F2BB-424C-9194-8996B49F0B10}" srcOrd="1" destOrd="0" presId="urn:microsoft.com/office/officeart/2005/8/layout/hierarchy2"/>
    <dgm:cxn modelId="{C4A6E908-F2F6-499F-9CA6-7C272A83D344}" type="presParOf" srcId="{F46617C7-F2BB-424C-9194-8996B49F0B10}" destId="{796536CE-060C-461D-A122-A2CD638EC89B}" srcOrd="0" destOrd="0" presId="urn:microsoft.com/office/officeart/2005/8/layout/hierarchy2"/>
    <dgm:cxn modelId="{B5630351-9E19-4FC4-9FFE-EA7D37D489EA}" type="presParOf" srcId="{F46617C7-F2BB-424C-9194-8996B49F0B10}" destId="{0698AA6F-973F-472E-B142-A21392BC6CA7}" srcOrd="1" destOrd="0" presId="urn:microsoft.com/office/officeart/2005/8/layout/hierarchy2"/>
    <dgm:cxn modelId="{6BF934BE-D0F4-419D-B8BB-28027F76BE4A}" type="presParOf" srcId="{8BFD4401-1DC2-43AC-9E5E-55CC05BBDF21}" destId="{BE235B00-473D-452E-876F-AE27C9AF723A}" srcOrd="2" destOrd="0" presId="urn:microsoft.com/office/officeart/2005/8/layout/hierarchy2"/>
    <dgm:cxn modelId="{B06C2F5E-119C-4761-8EA0-16177C6E1726}" type="presParOf" srcId="{BE235B00-473D-452E-876F-AE27C9AF723A}" destId="{4E0199F2-E785-4740-96B2-EF349D57680B}" srcOrd="0" destOrd="0" presId="urn:microsoft.com/office/officeart/2005/8/layout/hierarchy2"/>
    <dgm:cxn modelId="{BFF4DBC5-1D41-4AAA-A37C-A2E277920FB8}" type="presParOf" srcId="{8BFD4401-1DC2-43AC-9E5E-55CC05BBDF21}" destId="{FA74FD1A-643C-4517-9FF6-3EDA79A008C5}" srcOrd="3" destOrd="0" presId="urn:microsoft.com/office/officeart/2005/8/layout/hierarchy2"/>
    <dgm:cxn modelId="{DA7124ED-5E7D-4576-9F6E-9BEF77755578}" type="presParOf" srcId="{FA74FD1A-643C-4517-9FF6-3EDA79A008C5}" destId="{30E9F20B-2CC1-4E36-8F3D-752F5D3D6AC8}" srcOrd="0" destOrd="0" presId="urn:microsoft.com/office/officeart/2005/8/layout/hierarchy2"/>
    <dgm:cxn modelId="{A45A140E-7DA7-448E-9ECF-D664E80E42EB}" type="presParOf" srcId="{FA74FD1A-643C-4517-9FF6-3EDA79A008C5}" destId="{D6D2FD00-6046-4004-B88A-7CE46C0CE5E4}" srcOrd="1" destOrd="0" presId="urn:microsoft.com/office/officeart/2005/8/layout/hierarchy2"/>
    <dgm:cxn modelId="{08FF7E3F-E291-454E-9F83-BF51AF412798}" type="presParOf" srcId="{D6D2FD00-6046-4004-B88A-7CE46C0CE5E4}" destId="{FB648488-4737-445B-9F1A-C7B0A2BB3E03}" srcOrd="0" destOrd="0" presId="urn:microsoft.com/office/officeart/2005/8/layout/hierarchy2"/>
    <dgm:cxn modelId="{5792FCD5-C6AB-416B-A9B8-0A3E9175CA8F}" type="presParOf" srcId="{FB648488-4737-445B-9F1A-C7B0A2BB3E03}" destId="{DC4FBFDD-57F6-4CA5-A71E-B45886AB5327}" srcOrd="0" destOrd="0" presId="urn:microsoft.com/office/officeart/2005/8/layout/hierarchy2"/>
    <dgm:cxn modelId="{3100746B-8D19-4E13-B3CF-5951823E8137}" type="presParOf" srcId="{D6D2FD00-6046-4004-B88A-7CE46C0CE5E4}" destId="{83AFCC1E-601F-4C89-B5B2-A5E811766AF5}" srcOrd="1" destOrd="0" presId="urn:microsoft.com/office/officeart/2005/8/layout/hierarchy2"/>
    <dgm:cxn modelId="{50AFA5CA-6EAC-4E05-A82C-2E5DF54D1FDD}" type="presParOf" srcId="{83AFCC1E-601F-4C89-B5B2-A5E811766AF5}" destId="{C4034926-E453-4A5C-8D19-9B6C3A51B51B}" srcOrd="0" destOrd="0" presId="urn:microsoft.com/office/officeart/2005/8/layout/hierarchy2"/>
    <dgm:cxn modelId="{2AC628F9-8812-4A16-AF60-1B51A2AE316A}" type="presParOf" srcId="{83AFCC1E-601F-4C89-B5B2-A5E811766AF5}" destId="{90DD0735-6C5F-4C88-BBAA-46D5D594D3AD}" srcOrd="1" destOrd="0" presId="urn:microsoft.com/office/officeart/2005/8/layout/hierarchy2"/>
    <dgm:cxn modelId="{185C07BF-3C16-456E-A631-1FE0D474C2ED}" type="presParOf" srcId="{8BFD4401-1DC2-43AC-9E5E-55CC05BBDF21}" destId="{CBCD86CF-07AF-4C2A-8A5B-2EF1E3BCA039}" srcOrd="4" destOrd="0" presId="urn:microsoft.com/office/officeart/2005/8/layout/hierarchy2"/>
    <dgm:cxn modelId="{CB724FFE-51B1-4CA6-A2E9-B4575E40A18F}" type="presParOf" srcId="{CBCD86CF-07AF-4C2A-8A5B-2EF1E3BCA039}" destId="{A901F2CA-E6B0-4FB0-A55D-5732F089477C}" srcOrd="0" destOrd="0" presId="urn:microsoft.com/office/officeart/2005/8/layout/hierarchy2"/>
    <dgm:cxn modelId="{47237506-EE07-449A-9036-8D3479025FE2}" type="presParOf" srcId="{8BFD4401-1DC2-43AC-9E5E-55CC05BBDF21}" destId="{764ECA20-E9CB-46AF-BEC6-DDD452A6D287}" srcOrd="5" destOrd="0" presId="urn:microsoft.com/office/officeart/2005/8/layout/hierarchy2"/>
    <dgm:cxn modelId="{397B1346-2423-4AC6-8DFB-8639385253D1}" type="presParOf" srcId="{764ECA20-E9CB-46AF-BEC6-DDD452A6D287}" destId="{1797FCC9-8AED-4C19-9717-1447F7DF8417}" srcOrd="0" destOrd="0" presId="urn:microsoft.com/office/officeart/2005/8/layout/hierarchy2"/>
    <dgm:cxn modelId="{CB1CB5CB-2212-4A52-A718-8791C7E335C0}" type="presParOf" srcId="{764ECA20-E9CB-46AF-BEC6-DDD452A6D287}" destId="{B66F6359-FA3E-4C0E-8BAC-E5519B688897}" srcOrd="1" destOrd="0" presId="urn:microsoft.com/office/officeart/2005/8/layout/hierarchy2"/>
    <dgm:cxn modelId="{0F785CB9-2D30-43DF-94D3-D80303E138ED}" type="presParOf" srcId="{B66F6359-FA3E-4C0E-8BAC-E5519B688897}" destId="{AAA24B66-F298-44CA-BD6E-4606B78B47AF}" srcOrd="0" destOrd="0" presId="urn:microsoft.com/office/officeart/2005/8/layout/hierarchy2"/>
    <dgm:cxn modelId="{502DAE87-3198-4741-A5B3-48679B263629}" type="presParOf" srcId="{AAA24B66-F298-44CA-BD6E-4606B78B47AF}" destId="{51F8D23E-7A9A-4473-8B78-7594AB0B57B7}" srcOrd="0" destOrd="0" presId="urn:microsoft.com/office/officeart/2005/8/layout/hierarchy2"/>
    <dgm:cxn modelId="{FA4A3A2B-4BE3-4BEE-9D6D-D36C8945E428}" type="presParOf" srcId="{B66F6359-FA3E-4C0E-8BAC-E5519B688897}" destId="{C54128B6-78F2-4253-AB9F-13FFAB816BAE}" srcOrd="1" destOrd="0" presId="urn:microsoft.com/office/officeart/2005/8/layout/hierarchy2"/>
    <dgm:cxn modelId="{F4DBBC9D-921A-493C-9B26-7B29129DC2F2}" type="presParOf" srcId="{C54128B6-78F2-4253-AB9F-13FFAB816BAE}" destId="{F68208C9-ECB4-4C60-BAA1-658F318D4A76}" srcOrd="0" destOrd="0" presId="urn:microsoft.com/office/officeart/2005/8/layout/hierarchy2"/>
    <dgm:cxn modelId="{4C60FBE7-3166-4FD5-9FE5-D0275EC969F8}" type="presParOf" srcId="{C54128B6-78F2-4253-AB9F-13FFAB816BAE}" destId="{B815354D-B12F-4ED4-ABFE-EC50A031482F}" srcOrd="1" destOrd="0" presId="urn:microsoft.com/office/officeart/2005/8/layout/hierarchy2"/>
    <dgm:cxn modelId="{BB5AAFC9-BB5A-470D-90C3-EEF46692B539}" type="presParOf" srcId="{B66F6359-FA3E-4C0E-8BAC-E5519B688897}" destId="{72D4DF3F-826A-482A-AA56-514752C11791}" srcOrd="2" destOrd="0" presId="urn:microsoft.com/office/officeart/2005/8/layout/hierarchy2"/>
    <dgm:cxn modelId="{9DBB75D2-E01A-4A9E-8B27-487C93F7F488}" type="presParOf" srcId="{72D4DF3F-826A-482A-AA56-514752C11791}" destId="{762B504C-3F26-418D-9F86-49256AE62C4B}" srcOrd="0" destOrd="0" presId="urn:microsoft.com/office/officeart/2005/8/layout/hierarchy2"/>
    <dgm:cxn modelId="{6A6B9E56-571F-4DB0-9BE3-89389355C9D2}" type="presParOf" srcId="{B66F6359-FA3E-4C0E-8BAC-E5519B688897}" destId="{8F284209-4A83-464B-8965-B5C3CE6186FF}" srcOrd="3" destOrd="0" presId="urn:microsoft.com/office/officeart/2005/8/layout/hierarchy2"/>
    <dgm:cxn modelId="{33707D41-6E77-42FA-B506-771BBEE3537B}" type="presParOf" srcId="{8F284209-4A83-464B-8965-B5C3CE6186FF}" destId="{BC1868E4-892F-42A6-A150-D226852F3949}" srcOrd="0" destOrd="0" presId="urn:microsoft.com/office/officeart/2005/8/layout/hierarchy2"/>
    <dgm:cxn modelId="{D7DC346C-254E-4605-BF43-ECA590039F5A}" type="presParOf" srcId="{8F284209-4A83-464B-8965-B5C3CE6186FF}" destId="{523B4CAB-5C89-496E-992C-13C92289F2D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400" b="1" dirty="0" smtClean="0">
              <a:solidFill>
                <a:schemeClr val="bg1"/>
              </a:solidFill>
              <a:cs typeface="2  Titr" pitchFamily="2" charset="-78"/>
            </a:rPr>
            <a:t>اعمال:</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F4F71AE-E6A3-4A86-899D-2C54A180E16D}">
      <dgm:prSet custT="1"/>
      <dgm:spPr/>
      <dgm:t>
        <a:bodyPr/>
        <a:lstStyle/>
        <a:p>
          <a:pPr rtl="1"/>
          <a:r>
            <a:rPr lang="fa-IR" sz="3600" b="1" dirty="0" smtClean="0">
              <a:cs typeface="2  Badr" pitchFamily="2" charset="-78"/>
            </a:rPr>
            <a:t>يرفع الضمير المستتر اتفاقاً</a:t>
          </a:r>
          <a:endParaRPr lang="fa-IR" sz="36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58274B09-DE53-41AF-A563-7AE9497F679D}">
      <dgm:prSet custT="1"/>
      <dgm:spPr/>
      <dgm:t>
        <a:bodyPr/>
        <a:lstStyle/>
        <a:p>
          <a:pPr rtl="1"/>
          <a:r>
            <a:rPr lang="fa-IR" sz="3600" b="1" dirty="0" smtClean="0">
              <a:cs typeface="2  Badr" pitchFamily="2" charset="-78"/>
            </a:rPr>
            <a:t>رفعه للظاهر قليل</a:t>
          </a:r>
          <a:endParaRPr lang="fa-IR" sz="3600" b="1" dirty="0">
            <a:cs typeface="2  Badr" pitchFamily="2" charset="-78"/>
          </a:endParaRPr>
        </a:p>
      </dgm:t>
    </dgm:pt>
    <dgm:pt modelId="{EAA345BC-6A23-4516-B0ED-5A732493E69E}" type="parTrans" cxnId="{802CADDA-567C-4CEE-A0BD-3D9C57C53EA7}">
      <dgm:prSet/>
      <dgm:spPr/>
      <dgm:t>
        <a:bodyPr/>
        <a:lstStyle/>
        <a:p>
          <a:pPr rtl="1"/>
          <a:endParaRPr lang="fa-IR"/>
        </a:p>
      </dgm:t>
    </dgm:pt>
    <dgm:pt modelId="{53A7D512-74FD-42FE-A1CC-3CAE9BC46169}" type="sibTrans" cxnId="{802CADDA-567C-4CEE-A0BD-3D9C57C53EA7}">
      <dgm:prSet/>
      <dgm:spPr/>
      <dgm:t>
        <a:bodyPr/>
        <a:lstStyle/>
        <a:p>
          <a:pPr rtl="1"/>
          <a:endParaRPr lang="fa-IR"/>
        </a:p>
      </dgm:t>
    </dgm:pt>
    <dgm:pt modelId="{BA8F2959-ADC7-4E39-8650-EC7EF7582995}">
      <dgm:prSet custT="1"/>
      <dgm:spPr/>
      <dgm:t>
        <a:bodyPr/>
        <a:lstStyle/>
        <a:p>
          <a:pPr rtl="1"/>
          <a:r>
            <a:rPr lang="fa-IR" sz="3600" b="1" dirty="0" smtClean="0">
              <a:cs typeface="2  Badr" pitchFamily="2" charset="-78"/>
            </a:rPr>
            <a:t>لا ينصب المفعول به اجماعاً</a:t>
          </a:r>
          <a:endParaRPr lang="fa-IR" sz="3600" b="1" dirty="0">
            <a:cs typeface="2  Badr" pitchFamily="2" charset="-78"/>
          </a:endParaRPr>
        </a:p>
      </dgm:t>
    </dgm:pt>
    <dgm:pt modelId="{416E4F7F-1825-48BE-9847-72D3CD3A0BDD}" type="parTrans" cxnId="{A4E66BE6-EFBB-4234-9A09-E2DF64E3A6A0}">
      <dgm:prSet/>
      <dgm:spPr/>
      <dgm:t>
        <a:bodyPr/>
        <a:lstStyle/>
        <a:p>
          <a:pPr rtl="1"/>
          <a:endParaRPr lang="fa-IR"/>
        </a:p>
      </dgm:t>
    </dgm:pt>
    <dgm:pt modelId="{E2305DDB-299C-422B-AB3E-05BC8360854C}" type="sibTrans" cxnId="{A4E66BE6-EFBB-4234-9A09-E2DF64E3A6A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1588" custScaleY="38694"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B648488-4737-445B-9F1A-C7B0A2BB3E03}" type="pres">
      <dgm:prSet presAssocID="{B23F503C-5339-4B66-96C4-D2DA7CBAB47A}" presName="conn2-1" presStyleLbl="parChTrans1D2" presStyleIdx="0" presStyleCnt="3" custScaleX="2000000" custScaleY="125703"/>
      <dgm:spPr/>
      <dgm:t>
        <a:bodyPr/>
        <a:lstStyle/>
        <a:p>
          <a:pPr rtl="1"/>
          <a:endParaRPr lang="fa-IR"/>
        </a:p>
      </dgm:t>
    </dgm:pt>
    <dgm:pt modelId="{DC4FBFDD-57F6-4CA5-A71E-B45886AB5327}" type="pres">
      <dgm:prSet presAssocID="{B23F503C-5339-4B66-96C4-D2DA7CBAB47A}" presName="connTx" presStyleLbl="parChTrans1D2" presStyleIdx="0" presStyleCnt="3"/>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2" presStyleIdx="0" presStyleCnt="3" custScaleX="102532" custScaleY="40257" custLinFactNeighborX="24219" custLinFactNeighborY="-12257">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3B695883-7B78-42E1-8BA9-F0F47231D26E}" type="pres">
      <dgm:prSet presAssocID="{416E4F7F-1825-48BE-9847-72D3CD3A0BDD}" presName="conn2-1" presStyleLbl="parChTrans1D2" presStyleIdx="1" presStyleCnt="3" custScaleX="2000000" custScaleY="125703"/>
      <dgm:spPr/>
      <dgm:t>
        <a:bodyPr/>
        <a:lstStyle/>
        <a:p>
          <a:pPr rtl="1"/>
          <a:endParaRPr lang="fa-IR"/>
        </a:p>
      </dgm:t>
    </dgm:pt>
    <dgm:pt modelId="{BCE8598F-0328-40C1-BCED-39B8A26D8E96}" type="pres">
      <dgm:prSet presAssocID="{416E4F7F-1825-48BE-9847-72D3CD3A0BDD}" presName="connTx" presStyleLbl="parChTrans1D2" presStyleIdx="1" presStyleCnt="3"/>
      <dgm:spPr/>
      <dgm:t>
        <a:bodyPr/>
        <a:lstStyle/>
        <a:p>
          <a:pPr rtl="1"/>
          <a:endParaRPr lang="fa-IR"/>
        </a:p>
      </dgm:t>
    </dgm:pt>
    <dgm:pt modelId="{5ECF5CAC-8477-4950-9FD3-E282650A7DF0}" type="pres">
      <dgm:prSet presAssocID="{BA8F2959-ADC7-4E39-8650-EC7EF7582995}" presName="root2" presStyleCnt="0"/>
      <dgm:spPr/>
    </dgm:pt>
    <dgm:pt modelId="{6D261FC1-F6D2-419B-A500-3D52AC0AE7DF}" type="pres">
      <dgm:prSet presAssocID="{BA8F2959-ADC7-4E39-8650-EC7EF7582995}" presName="LevelTwoTextNode" presStyleLbl="node2" presStyleIdx="1" presStyleCnt="3" custScaleX="102532" custScaleY="40257" custLinFactNeighborX="24219" custLinFactNeighborY="-12257">
        <dgm:presLayoutVars>
          <dgm:chPref val="3"/>
        </dgm:presLayoutVars>
      </dgm:prSet>
      <dgm:spPr/>
      <dgm:t>
        <a:bodyPr/>
        <a:lstStyle/>
        <a:p>
          <a:pPr rtl="1"/>
          <a:endParaRPr lang="fa-IR"/>
        </a:p>
      </dgm:t>
    </dgm:pt>
    <dgm:pt modelId="{26948316-6D77-409F-AB30-AAE259BE61C3}" type="pres">
      <dgm:prSet presAssocID="{BA8F2959-ADC7-4E39-8650-EC7EF7582995}" presName="level3hierChild" presStyleCnt="0"/>
      <dgm:spPr/>
    </dgm:pt>
    <dgm:pt modelId="{C922DE72-2B5E-4A16-9C87-912000C67BA7}" type="pres">
      <dgm:prSet presAssocID="{EAA345BC-6A23-4516-B0ED-5A732493E69E}" presName="conn2-1" presStyleLbl="parChTrans1D2" presStyleIdx="2" presStyleCnt="3" custScaleX="2000000" custScaleY="125703"/>
      <dgm:spPr/>
      <dgm:t>
        <a:bodyPr/>
        <a:lstStyle/>
        <a:p>
          <a:pPr rtl="1"/>
          <a:endParaRPr lang="fa-IR"/>
        </a:p>
      </dgm:t>
    </dgm:pt>
    <dgm:pt modelId="{C0F54012-EA9F-467A-A3CB-D388FA0CA570}" type="pres">
      <dgm:prSet presAssocID="{EAA345BC-6A23-4516-B0ED-5A732493E69E}" presName="connTx" presStyleLbl="parChTrans1D2" presStyleIdx="2" presStyleCnt="3"/>
      <dgm:spPr/>
      <dgm:t>
        <a:bodyPr/>
        <a:lstStyle/>
        <a:p>
          <a:pPr rtl="1"/>
          <a:endParaRPr lang="fa-IR"/>
        </a:p>
      </dgm:t>
    </dgm:pt>
    <dgm:pt modelId="{5313DA2C-B25E-4E4E-BBFB-5CDDC50AFE8A}" type="pres">
      <dgm:prSet presAssocID="{58274B09-DE53-41AF-A563-7AE9497F679D}" presName="root2" presStyleCnt="0"/>
      <dgm:spPr/>
    </dgm:pt>
    <dgm:pt modelId="{A786A513-13F5-484A-A1DF-96A32DD09E21}" type="pres">
      <dgm:prSet presAssocID="{58274B09-DE53-41AF-A563-7AE9497F679D}" presName="LevelTwoTextNode" presStyleLbl="node2" presStyleIdx="2" presStyleCnt="3" custScaleX="102532" custScaleY="40257" custLinFactNeighborX="24219" custLinFactNeighborY="-12257">
        <dgm:presLayoutVars>
          <dgm:chPref val="3"/>
        </dgm:presLayoutVars>
      </dgm:prSet>
      <dgm:spPr/>
      <dgm:t>
        <a:bodyPr/>
        <a:lstStyle/>
        <a:p>
          <a:pPr rtl="1"/>
          <a:endParaRPr lang="fa-IR"/>
        </a:p>
      </dgm:t>
    </dgm:pt>
    <dgm:pt modelId="{C091E8E6-7B32-4BC7-808F-83314918C7C7}" type="pres">
      <dgm:prSet presAssocID="{58274B09-DE53-41AF-A563-7AE9497F679D}" presName="level3hierChild" presStyleCnt="0"/>
      <dgm:spPr/>
    </dgm:pt>
  </dgm:ptLst>
  <dgm:cxnLst>
    <dgm:cxn modelId="{CEC22702-EC67-4647-9B2D-CEF66A1EA213}" srcId="{A6857C4F-7549-464E-8C92-525552E6407E}" destId="{A4E9B194-557E-47C4-B7CD-5831AAB93F73}" srcOrd="0" destOrd="0" parTransId="{7DCDAA3F-68BC-405C-A513-563F509DF96D}" sibTransId="{D5A5353B-FE2A-418C-AAA2-CDFDBCD13620}"/>
    <dgm:cxn modelId="{0F0CB715-8B1B-497F-AFF1-43CFAD8719DC}" type="presOf" srcId="{58274B09-DE53-41AF-A563-7AE9497F679D}" destId="{A786A513-13F5-484A-A1DF-96A32DD09E21}" srcOrd="0" destOrd="0" presId="urn:microsoft.com/office/officeart/2005/8/layout/hierarchy2"/>
    <dgm:cxn modelId="{FF5BD1F1-A808-4B44-9C44-D68E69F922A9}" type="presOf" srcId="{A6857C4F-7549-464E-8C92-525552E6407E}" destId="{747DA8C4-60CA-4D90-9DA1-32ACEB79B5D1}" srcOrd="0" destOrd="0" presId="urn:microsoft.com/office/officeart/2005/8/layout/hierarchy2"/>
    <dgm:cxn modelId="{0017CD36-F2AC-49BF-87A5-FC6967721559}" type="presOf" srcId="{416E4F7F-1825-48BE-9847-72D3CD3A0BDD}" destId="{BCE8598F-0328-40C1-BCED-39B8A26D8E96}" srcOrd="1" destOrd="0" presId="urn:microsoft.com/office/officeart/2005/8/layout/hierarchy2"/>
    <dgm:cxn modelId="{30CD17A8-196E-4C96-85CE-9D64682E2400}" type="presOf" srcId="{416E4F7F-1825-48BE-9847-72D3CD3A0BDD}" destId="{3B695883-7B78-42E1-8BA9-F0F47231D26E}" srcOrd="0" destOrd="0" presId="urn:microsoft.com/office/officeart/2005/8/layout/hierarchy2"/>
    <dgm:cxn modelId="{745369D3-463F-4824-BBC4-272D56E92F1E}" type="presOf" srcId="{EAA345BC-6A23-4516-B0ED-5A732493E69E}" destId="{C0F54012-EA9F-467A-A3CB-D388FA0CA570}" srcOrd="1" destOrd="0" presId="urn:microsoft.com/office/officeart/2005/8/layout/hierarchy2"/>
    <dgm:cxn modelId="{A4E66BE6-EFBB-4234-9A09-E2DF64E3A6A0}" srcId="{A4E9B194-557E-47C4-B7CD-5831AAB93F73}" destId="{BA8F2959-ADC7-4E39-8650-EC7EF7582995}" srcOrd="1" destOrd="0" parTransId="{416E4F7F-1825-48BE-9847-72D3CD3A0BDD}" sibTransId="{E2305DDB-299C-422B-AB3E-05BC8360854C}"/>
    <dgm:cxn modelId="{0B9C96DB-9B6F-451D-9695-84E5BE66C28E}" type="presOf" srcId="{B23F503C-5339-4B66-96C4-D2DA7CBAB47A}" destId="{DC4FBFDD-57F6-4CA5-A71E-B45886AB5327}" srcOrd="1" destOrd="0" presId="urn:microsoft.com/office/officeart/2005/8/layout/hierarchy2"/>
    <dgm:cxn modelId="{C2CB1FDA-54A3-419F-94AE-4E503E854A56}" type="presOf" srcId="{BA8F2959-ADC7-4E39-8650-EC7EF7582995}" destId="{6D261FC1-F6D2-419B-A500-3D52AC0AE7DF}" srcOrd="0" destOrd="0" presId="urn:microsoft.com/office/officeart/2005/8/layout/hierarchy2"/>
    <dgm:cxn modelId="{802CADDA-567C-4CEE-A0BD-3D9C57C53EA7}" srcId="{A4E9B194-557E-47C4-B7CD-5831AAB93F73}" destId="{58274B09-DE53-41AF-A563-7AE9497F679D}" srcOrd="2" destOrd="0" parTransId="{EAA345BC-6A23-4516-B0ED-5A732493E69E}" sibTransId="{53A7D512-74FD-42FE-A1CC-3CAE9BC46169}"/>
    <dgm:cxn modelId="{5910138C-5BBD-4C60-8CF8-87304B51AF13}" type="presOf" srcId="{A4E9B194-557E-47C4-B7CD-5831AAB93F73}" destId="{084303BB-04EA-4DB7-844B-C9BAE80F04E5}" srcOrd="0" destOrd="0" presId="urn:microsoft.com/office/officeart/2005/8/layout/hierarchy2"/>
    <dgm:cxn modelId="{67B693C9-39DC-4FAC-B72D-5BF731BF5EE9}" type="presOf" srcId="{6F4F71AE-E6A3-4A86-899D-2C54A180E16D}" destId="{C4034926-E453-4A5C-8D19-9B6C3A51B51B}" srcOrd="0" destOrd="0" presId="urn:microsoft.com/office/officeart/2005/8/layout/hierarchy2"/>
    <dgm:cxn modelId="{83CB3332-9CBC-4CE2-B098-327ED64A3CEE}" srcId="{A4E9B194-557E-47C4-B7CD-5831AAB93F73}" destId="{6F4F71AE-E6A3-4A86-899D-2C54A180E16D}" srcOrd="0" destOrd="0" parTransId="{B23F503C-5339-4B66-96C4-D2DA7CBAB47A}" sibTransId="{6A8C4EE9-C799-48EA-8EC1-056ABAEC9639}"/>
    <dgm:cxn modelId="{3FABBEF2-9044-40B1-ADA7-2ED890C25BFA}" type="presOf" srcId="{B23F503C-5339-4B66-96C4-D2DA7CBAB47A}" destId="{FB648488-4737-445B-9F1A-C7B0A2BB3E03}" srcOrd="0" destOrd="0" presId="urn:microsoft.com/office/officeart/2005/8/layout/hierarchy2"/>
    <dgm:cxn modelId="{6EC2D175-FCEF-4B39-BC46-1BDBBCCE9733}" type="presOf" srcId="{EAA345BC-6A23-4516-B0ED-5A732493E69E}" destId="{C922DE72-2B5E-4A16-9C87-912000C67BA7}" srcOrd="0" destOrd="0" presId="urn:microsoft.com/office/officeart/2005/8/layout/hierarchy2"/>
    <dgm:cxn modelId="{D2FF56AF-8B48-445A-8076-1799C998F977}" type="presParOf" srcId="{747DA8C4-60CA-4D90-9DA1-32ACEB79B5D1}" destId="{93FA7E5F-A43F-422F-8108-17AC554D357D}" srcOrd="0" destOrd="0" presId="urn:microsoft.com/office/officeart/2005/8/layout/hierarchy2"/>
    <dgm:cxn modelId="{DF80951C-A75E-4054-9F36-A82E84A4C13D}" type="presParOf" srcId="{93FA7E5F-A43F-422F-8108-17AC554D357D}" destId="{084303BB-04EA-4DB7-844B-C9BAE80F04E5}" srcOrd="0" destOrd="0" presId="urn:microsoft.com/office/officeart/2005/8/layout/hierarchy2"/>
    <dgm:cxn modelId="{F9AB0A01-2A19-4613-B4B1-AC2F86E1767C}" type="presParOf" srcId="{93FA7E5F-A43F-422F-8108-17AC554D357D}" destId="{8BFD4401-1DC2-43AC-9E5E-55CC05BBDF21}" srcOrd="1" destOrd="0" presId="urn:microsoft.com/office/officeart/2005/8/layout/hierarchy2"/>
    <dgm:cxn modelId="{8A1968DE-DF98-45BF-AD55-39BD15D07377}" type="presParOf" srcId="{8BFD4401-1DC2-43AC-9E5E-55CC05BBDF21}" destId="{FB648488-4737-445B-9F1A-C7B0A2BB3E03}" srcOrd="0" destOrd="0" presId="urn:microsoft.com/office/officeart/2005/8/layout/hierarchy2"/>
    <dgm:cxn modelId="{26941429-A104-4F39-847D-A7A6FFF2A5F2}" type="presParOf" srcId="{FB648488-4737-445B-9F1A-C7B0A2BB3E03}" destId="{DC4FBFDD-57F6-4CA5-A71E-B45886AB5327}" srcOrd="0" destOrd="0" presId="urn:microsoft.com/office/officeart/2005/8/layout/hierarchy2"/>
    <dgm:cxn modelId="{74832199-661F-4512-84E7-6217C3577F68}" type="presParOf" srcId="{8BFD4401-1DC2-43AC-9E5E-55CC05BBDF21}" destId="{83AFCC1E-601F-4C89-B5B2-A5E811766AF5}" srcOrd="1" destOrd="0" presId="urn:microsoft.com/office/officeart/2005/8/layout/hierarchy2"/>
    <dgm:cxn modelId="{2E29CFCB-2486-4BC2-8AF2-97CB9E34509E}" type="presParOf" srcId="{83AFCC1E-601F-4C89-B5B2-A5E811766AF5}" destId="{C4034926-E453-4A5C-8D19-9B6C3A51B51B}" srcOrd="0" destOrd="0" presId="urn:microsoft.com/office/officeart/2005/8/layout/hierarchy2"/>
    <dgm:cxn modelId="{A6E089DB-9C0A-41C0-B9B8-85CE67DB7D8D}" type="presParOf" srcId="{83AFCC1E-601F-4C89-B5B2-A5E811766AF5}" destId="{90DD0735-6C5F-4C88-BBAA-46D5D594D3AD}" srcOrd="1" destOrd="0" presId="urn:microsoft.com/office/officeart/2005/8/layout/hierarchy2"/>
    <dgm:cxn modelId="{B61C998E-5736-4389-88F6-FE6DB24613AC}" type="presParOf" srcId="{8BFD4401-1DC2-43AC-9E5E-55CC05BBDF21}" destId="{3B695883-7B78-42E1-8BA9-F0F47231D26E}" srcOrd="2" destOrd="0" presId="urn:microsoft.com/office/officeart/2005/8/layout/hierarchy2"/>
    <dgm:cxn modelId="{C23673E9-BE00-4AAF-B02D-12605FCEFDE2}" type="presParOf" srcId="{3B695883-7B78-42E1-8BA9-F0F47231D26E}" destId="{BCE8598F-0328-40C1-BCED-39B8A26D8E96}" srcOrd="0" destOrd="0" presId="urn:microsoft.com/office/officeart/2005/8/layout/hierarchy2"/>
    <dgm:cxn modelId="{ED09CDA4-3D81-475C-B5A2-32BCADAB92E0}" type="presParOf" srcId="{8BFD4401-1DC2-43AC-9E5E-55CC05BBDF21}" destId="{5ECF5CAC-8477-4950-9FD3-E282650A7DF0}" srcOrd="3" destOrd="0" presId="urn:microsoft.com/office/officeart/2005/8/layout/hierarchy2"/>
    <dgm:cxn modelId="{4E626671-6567-4829-935B-A46B36C84ECF}" type="presParOf" srcId="{5ECF5CAC-8477-4950-9FD3-E282650A7DF0}" destId="{6D261FC1-F6D2-419B-A500-3D52AC0AE7DF}" srcOrd="0" destOrd="0" presId="urn:microsoft.com/office/officeart/2005/8/layout/hierarchy2"/>
    <dgm:cxn modelId="{60C36C9D-B395-419C-BAEE-8E54609F004E}" type="presParOf" srcId="{5ECF5CAC-8477-4950-9FD3-E282650A7DF0}" destId="{26948316-6D77-409F-AB30-AAE259BE61C3}" srcOrd="1" destOrd="0" presId="urn:microsoft.com/office/officeart/2005/8/layout/hierarchy2"/>
    <dgm:cxn modelId="{B4E7D9FC-838A-4EF2-A131-5A9E75E7B358}" type="presParOf" srcId="{8BFD4401-1DC2-43AC-9E5E-55CC05BBDF21}" destId="{C922DE72-2B5E-4A16-9C87-912000C67BA7}" srcOrd="4" destOrd="0" presId="urn:microsoft.com/office/officeart/2005/8/layout/hierarchy2"/>
    <dgm:cxn modelId="{24C948D5-DA59-4D5E-8F46-0EE4336B1A9D}" type="presParOf" srcId="{C922DE72-2B5E-4A16-9C87-912000C67BA7}" destId="{C0F54012-EA9F-467A-A3CB-D388FA0CA570}" srcOrd="0" destOrd="0" presId="urn:microsoft.com/office/officeart/2005/8/layout/hierarchy2"/>
    <dgm:cxn modelId="{331DC1C9-B359-4EF6-A4C3-38918AA3FA10}" type="presParOf" srcId="{8BFD4401-1DC2-43AC-9E5E-55CC05BBDF21}" destId="{5313DA2C-B25E-4E4E-BBFB-5CDDC50AFE8A}" srcOrd="5" destOrd="0" presId="urn:microsoft.com/office/officeart/2005/8/layout/hierarchy2"/>
    <dgm:cxn modelId="{28B6BB2F-6ADF-44FC-A6FF-E4248BC10854}" type="presParOf" srcId="{5313DA2C-B25E-4E4E-BBFB-5CDDC50AFE8A}" destId="{A786A513-13F5-484A-A1DF-96A32DD09E21}" srcOrd="0" destOrd="0" presId="urn:microsoft.com/office/officeart/2005/8/layout/hierarchy2"/>
    <dgm:cxn modelId="{3E8093FC-D70A-4A0A-B9EA-937885DCC75C}" type="presParOf" srcId="{5313DA2C-B25E-4E4E-BBFB-5CDDC50AFE8A}" destId="{C091E8E6-7B32-4BC7-808F-83314918C7C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400" b="1" dirty="0" smtClean="0">
              <a:solidFill>
                <a:schemeClr val="bg1"/>
              </a:solidFill>
              <a:cs typeface="2  Titr" pitchFamily="2" charset="-78"/>
            </a:rPr>
            <a:t>يُمنَعُ الصَّرفُ</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F4F71AE-E6A3-4A86-899D-2C54A180E16D}">
      <dgm:prSet custT="1"/>
      <dgm:spPr/>
      <dgm:t>
        <a:bodyPr/>
        <a:lstStyle/>
        <a:p>
          <a:pPr rtl="1"/>
          <a:r>
            <a:rPr lang="fa-IR" sz="3600" b="1" dirty="0" smtClean="0">
              <a:cs typeface="2  Badr" pitchFamily="2" charset="-78"/>
            </a:rPr>
            <a:t>بثنتين منها</a:t>
          </a:r>
          <a:endParaRPr lang="fa-IR" sz="36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BA8F2959-ADC7-4E39-8650-EC7EF7582995}">
      <dgm:prSet custT="1"/>
      <dgm:spPr/>
      <dgm:t>
        <a:bodyPr/>
        <a:lstStyle/>
        <a:p>
          <a:pPr rtl="1"/>
          <a:r>
            <a:rPr lang="fa-IR" sz="3200" b="1" dirty="0" smtClean="0">
              <a:cs typeface="2  Badr" pitchFamily="2" charset="-78"/>
            </a:rPr>
            <a:t>هكذا بواحدةٍ نابت</a:t>
          </a:r>
          <a:endParaRPr lang="fa-IR" sz="3200" b="1" dirty="0">
            <a:cs typeface="2  Badr" pitchFamily="2" charset="-78"/>
          </a:endParaRPr>
        </a:p>
      </dgm:t>
    </dgm:pt>
    <dgm:pt modelId="{416E4F7F-1825-48BE-9847-72D3CD3A0BDD}" type="parTrans" cxnId="{A4E66BE6-EFBB-4234-9A09-E2DF64E3A6A0}">
      <dgm:prSet/>
      <dgm:spPr/>
      <dgm:t>
        <a:bodyPr/>
        <a:lstStyle/>
        <a:p>
          <a:pPr rtl="1"/>
          <a:endParaRPr lang="fa-IR"/>
        </a:p>
      </dgm:t>
    </dgm:pt>
    <dgm:pt modelId="{E2305DDB-299C-422B-AB3E-05BC8360854C}" type="sibTrans" cxnId="{A4E66BE6-EFBB-4234-9A09-E2DF64E3A6A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2191" custScaleY="38694"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B648488-4737-445B-9F1A-C7B0A2BB3E03}" type="pres">
      <dgm:prSet presAssocID="{B23F503C-5339-4B66-96C4-D2DA7CBAB47A}" presName="conn2-1" presStyleLbl="parChTrans1D2" presStyleIdx="0" presStyleCnt="2" custScaleX="2000000" custScaleY="125703"/>
      <dgm:spPr/>
      <dgm:t>
        <a:bodyPr/>
        <a:lstStyle/>
        <a:p>
          <a:pPr rtl="1"/>
          <a:endParaRPr lang="fa-IR"/>
        </a:p>
      </dgm:t>
    </dgm:pt>
    <dgm:pt modelId="{DC4FBFDD-57F6-4CA5-A71E-B45886AB5327}" type="pres">
      <dgm:prSet presAssocID="{B23F503C-5339-4B66-96C4-D2DA7CBAB47A}" presName="connTx" presStyleLbl="parChTrans1D2" presStyleIdx="0" presStyleCnt="2"/>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2" presStyleIdx="0" presStyleCnt="2" custScaleX="102532" custScaleY="30053" custLinFactNeighborX="24219" custLinFactNeighborY="-12257">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3B695883-7B78-42E1-8BA9-F0F47231D26E}" type="pres">
      <dgm:prSet presAssocID="{416E4F7F-1825-48BE-9847-72D3CD3A0BDD}" presName="conn2-1" presStyleLbl="parChTrans1D2" presStyleIdx="1" presStyleCnt="2" custScaleX="2000000" custScaleY="125703"/>
      <dgm:spPr/>
      <dgm:t>
        <a:bodyPr/>
        <a:lstStyle/>
        <a:p>
          <a:pPr rtl="1"/>
          <a:endParaRPr lang="fa-IR"/>
        </a:p>
      </dgm:t>
    </dgm:pt>
    <dgm:pt modelId="{BCE8598F-0328-40C1-BCED-39B8A26D8E96}" type="pres">
      <dgm:prSet presAssocID="{416E4F7F-1825-48BE-9847-72D3CD3A0BDD}" presName="connTx" presStyleLbl="parChTrans1D2" presStyleIdx="1" presStyleCnt="2"/>
      <dgm:spPr/>
      <dgm:t>
        <a:bodyPr/>
        <a:lstStyle/>
        <a:p>
          <a:pPr rtl="1"/>
          <a:endParaRPr lang="fa-IR"/>
        </a:p>
      </dgm:t>
    </dgm:pt>
    <dgm:pt modelId="{5ECF5CAC-8477-4950-9FD3-E282650A7DF0}" type="pres">
      <dgm:prSet presAssocID="{BA8F2959-ADC7-4E39-8650-EC7EF7582995}" presName="root2" presStyleCnt="0"/>
      <dgm:spPr/>
    </dgm:pt>
    <dgm:pt modelId="{6D261FC1-F6D2-419B-A500-3D52AC0AE7DF}" type="pres">
      <dgm:prSet presAssocID="{BA8F2959-ADC7-4E39-8650-EC7EF7582995}" presName="LevelTwoTextNode" presStyleLbl="node2" presStyleIdx="1" presStyleCnt="2" custScaleX="102532" custScaleY="30053" custLinFactNeighborX="24219" custLinFactNeighborY="-12257">
        <dgm:presLayoutVars>
          <dgm:chPref val="3"/>
        </dgm:presLayoutVars>
      </dgm:prSet>
      <dgm:spPr/>
      <dgm:t>
        <a:bodyPr/>
        <a:lstStyle/>
        <a:p>
          <a:pPr rtl="1"/>
          <a:endParaRPr lang="fa-IR"/>
        </a:p>
      </dgm:t>
    </dgm:pt>
    <dgm:pt modelId="{26948316-6D77-409F-AB30-AAE259BE61C3}" type="pres">
      <dgm:prSet presAssocID="{BA8F2959-ADC7-4E39-8650-EC7EF7582995}" presName="level3hierChild" presStyleCnt="0"/>
      <dgm:spPr/>
    </dgm:pt>
  </dgm:ptLst>
  <dgm:cxnLst>
    <dgm:cxn modelId="{E17B69E6-1661-4998-9F64-BD63BA399126}" type="presOf" srcId="{A4E9B194-557E-47C4-B7CD-5831AAB93F73}" destId="{084303BB-04EA-4DB7-844B-C9BAE80F04E5}" srcOrd="0" destOrd="0" presId="urn:microsoft.com/office/officeart/2005/8/layout/hierarchy2"/>
    <dgm:cxn modelId="{6AFF834B-9C3A-4DB5-901D-358A0A07BAB3}" type="presOf" srcId="{B23F503C-5339-4B66-96C4-D2DA7CBAB47A}" destId="{DC4FBFDD-57F6-4CA5-A71E-B45886AB5327}" srcOrd="1" destOrd="0" presId="urn:microsoft.com/office/officeart/2005/8/layout/hierarchy2"/>
    <dgm:cxn modelId="{5CDA0C93-62DE-4487-AD3E-AFDFC279CD60}" type="presOf" srcId="{416E4F7F-1825-48BE-9847-72D3CD3A0BDD}" destId="{BCE8598F-0328-40C1-BCED-39B8A26D8E96}"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6665E88B-8E53-43A9-B273-2B520FFC51CE}" type="presOf" srcId="{6F4F71AE-E6A3-4A86-899D-2C54A180E16D}" destId="{C4034926-E453-4A5C-8D19-9B6C3A51B51B}" srcOrd="0" destOrd="0" presId="urn:microsoft.com/office/officeart/2005/8/layout/hierarchy2"/>
    <dgm:cxn modelId="{0DB14309-E27C-445F-9331-53A285D1CD2C}" type="presOf" srcId="{B23F503C-5339-4B66-96C4-D2DA7CBAB47A}" destId="{FB648488-4737-445B-9F1A-C7B0A2BB3E03}" srcOrd="0" destOrd="0" presId="urn:microsoft.com/office/officeart/2005/8/layout/hierarchy2"/>
    <dgm:cxn modelId="{A4E66BE6-EFBB-4234-9A09-E2DF64E3A6A0}" srcId="{A4E9B194-557E-47C4-B7CD-5831AAB93F73}" destId="{BA8F2959-ADC7-4E39-8650-EC7EF7582995}" srcOrd="1" destOrd="0" parTransId="{416E4F7F-1825-48BE-9847-72D3CD3A0BDD}" sibTransId="{E2305DDB-299C-422B-AB3E-05BC8360854C}"/>
    <dgm:cxn modelId="{8A077DDB-E628-4228-BE1E-8678254E2A95}" type="presOf" srcId="{416E4F7F-1825-48BE-9847-72D3CD3A0BDD}" destId="{3B695883-7B78-42E1-8BA9-F0F47231D26E}" srcOrd="0" destOrd="0" presId="urn:microsoft.com/office/officeart/2005/8/layout/hierarchy2"/>
    <dgm:cxn modelId="{3EF066DD-F05D-4C9F-B1E6-0EEDD86F4250}" type="presOf" srcId="{A6857C4F-7549-464E-8C92-525552E6407E}" destId="{747DA8C4-60CA-4D90-9DA1-32ACEB79B5D1}" srcOrd="0" destOrd="0" presId="urn:microsoft.com/office/officeart/2005/8/layout/hierarchy2"/>
    <dgm:cxn modelId="{8EC6FE6A-E6B4-40E5-9E0C-0CEB787DC98B}" type="presOf" srcId="{BA8F2959-ADC7-4E39-8650-EC7EF7582995}" destId="{6D261FC1-F6D2-419B-A500-3D52AC0AE7DF}" srcOrd="0" destOrd="0" presId="urn:microsoft.com/office/officeart/2005/8/layout/hierarchy2"/>
    <dgm:cxn modelId="{83CB3332-9CBC-4CE2-B098-327ED64A3CEE}" srcId="{A4E9B194-557E-47C4-B7CD-5831AAB93F73}" destId="{6F4F71AE-E6A3-4A86-899D-2C54A180E16D}" srcOrd="0" destOrd="0" parTransId="{B23F503C-5339-4B66-96C4-D2DA7CBAB47A}" sibTransId="{6A8C4EE9-C799-48EA-8EC1-056ABAEC9639}"/>
    <dgm:cxn modelId="{E3B8ABC4-5869-49B3-AB6E-6787374E4DA7}" type="presParOf" srcId="{747DA8C4-60CA-4D90-9DA1-32ACEB79B5D1}" destId="{93FA7E5F-A43F-422F-8108-17AC554D357D}" srcOrd="0" destOrd="0" presId="urn:microsoft.com/office/officeart/2005/8/layout/hierarchy2"/>
    <dgm:cxn modelId="{E9C5C435-69C1-4ECD-8F58-6E6F3968F606}" type="presParOf" srcId="{93FA7E5F-A43F-422F-8108-17AC554D357D}" destId="{084303BB-04EA-4DB7-844B-C9BAE80F04E5}" srcOrd="0" destOrd="0" presId="urn:microsoft.com/office/officeart/2005/8/layout/hierarchy2"/>
    <dgm:cxn modelId="{94788D35-87C5-4E38-B721-B91D69C5692B}" type="presParOf" srcId="{93FA7E5F-A43F-422F-8108-17AC554D357D}" destId="{8BFD4401-1DC2-43AC-9E5E-55CC05BBDF21}" srcOrd="1" destOrd="0" presId="urn:microsoft.com/office/officeart/2005/8/layout/hierarchy2"/>
    <dgm:cxn modelId="{DB145D5C-D41F-456C-B853-9E3EA2287DA2}" type="presParOf" srcId="{8BFD4401-1DC2-43AC-9E5E-55CC05BBDF21}" destId="{FB648488-4737-445B-9F1A-C7B0A2BB3E03}" srcOrd="0" destOrd="0" presId="urn:microsoft.com/office/officeart/2005/8/layout/hierarchy2"/>
    <dgm:cxn modelId="{3E435CB7-6C23-4F82-AA81-67B3DEB97863}" type="presParOf" srcId="{FB648488-4737-445B-9F1A-C7B0A2BB3E03}" destId="{DC4FBFDD-57F6-4CA5-A71E-B45886AB5327}" srcOrd="0" destOrd="0" presId="urn:microsoft.com/office/officeart/2005/8/layout/hierarchy2"/>
    <dgm:cxn modelId="{9DD050D7-1FFB-4A6E-9A59-2168137203FB}" type="presParOf" srcId="{8BFD4401-1DC2-43AC-9E5E-55CC05BBDF21}" destId="{83AFCC1E-601F-4C89-B5B2-A5E811766AF5}" srcOrd="1" destOrd="0" presId="urn:microsoft.com/office/officeart/2005/8/layout/hierarchy2"/>
    <dgm:cxn modelId="{51EBE7C1-6946-4104-B191-CE633F51425D}" type="presParOf" srcId="{83AFCC1E-601F-4C89-B5B2-A5E811766AF5}" destId="{C4034926-E453-4A5C-8D19-9B6C3A51B51B}" srcOrd="0" destOrd="0" presId="urn:microsoft.com/office/officeart/2005/8/layout/hierarchy2"/>
    <dgm:cxn modelId="{69D4593F-5464-4D46-A661-C620BF869E8D}" type="presParOf" srcId="{83AFCC1E-601F-4C89-B5B2-A5E811766AF5}" destId="{90DD0735-6C5F-4C88-BBAA-46D5D594D3AD}" srcOrd="1" destOrd="0" presId="urn:microsoft.com/office/officeart/2005/8/layout/hierarchy2"/>
    <dgm:cxn modelId="{7181F6CE-5575-4A98-B8E6-A62EA634BF1A}" type="presParOf" srcId="{8BFD4401-1DC2-43AC-9E5E-55CC05BBDF21}" destId="{3B695883-7B78-42E1-8BA9-F0F47231D26E}" srcOrd="2" destOrd="0" presId="urn:microsoft.com/office/officeart/2005/8/layout/hierarchy2"/>
    <dgm:cxn modelId="{8394D397-9C11-42DB-AE0C-D0C70C4E5E34}" type="presParOf" srcId="{3B695883-7B78-42E1-8BA9-F0F47231D26E}" destId="{BCE8598F-0328-40C1-BCED-39B8A26D8E96}" srcOrd="0" destOrd="0" presId="urn:microsoft.com/office/officeart/2005/8/layout/hierarchy2"/>
    <dgm:cxn modelId="{5EFFC80A-36B8-413C-AA04-C9B22A6ECAE6}" type="presParOf" srcId="{8BFD4401-1DC2-43AC-9E5E-55CC05BBDF21}" destId="{5ECF5CAC-8477-4950-9FD3-E282650A7DF0}" srcOrd="3" destOrd="0" presId="urn:microsoft.com/office/officeart/2005/8/layout/hierarchy2"/>
    <dgm:cxn modelId="{6C6F70C9-E0E9-4BF2-8D43-ABC642586AC6}" type="presParOf" srcId="{5ECF5CAC-8477-4950-9FD3-E282650A7DF0}" destId="{6D261FC1-F6D2-419B-A500-3D52AC0AE7DF}" srcOrd="0" destOrd="0" presId="urn:microsoft.com/office/officeart/2005/8/layout/hierarchy2"/>
    <dgm:cxn modelId="{13534DED-F02C-46D1-AD1D-8BEE84FC8F61}" type="presParOf" srcId="{5ECF5CAC-8477-4950-9FD3-E282650A7DF0}" destId="{26948316-6D77-409F-AB30-AAE259BE61C3}"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3200" b="1" dirty="0" smtClean="0">
              <a:solidFill>
                <a:schemeClr val="bg1"/>
              </a:solidFill>
              <a:cs typeface="2  Badr" pitchFamily="2" charset="-78"/>
            </a:rPr>
            <a:t>العجمة تمنع صرف...</a:t>
          </a:r>
          <a:endParaRPr lang="fa-IR" sz="32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F4F71AE-E6A3-4A86-899D-2C54A180E16D}">
      <dgm:prSet custT="1"/>
      <dgm:spPr/>
      <dgm:t>
        <a:bodyPr/>
        <a:lstStyle/>
        <a:p>
          <a:pPr rtl="1"/>
          <a:r>
            <a:rPr lang="fa-IR" sz="3600" b="1" dirty="0" smtClean="0">
              <a:cs typeface="2  Badr" pitchFamily="2" charset="-78"/>
            </a:rPr>
            <a:t>العلم العجمي العلمية</a:t>
          </a:r>
          <a:endParaRPr lang="fa-IR" sz="36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BA8F2959-ADC7-4E39-8650-EC7EF7582995}">
      <dgm:prSet custT="1"/>
      <dgm:spPr/>
      <dgm:t>
        <a:bodyPr/>
        <a:lstStyle/>
        <a:p>
          <a:pPr rtl="1"/>
          <a:r>
            <a:rPr lang="fa-IR" sz="3200" b="1" dirty="0" smtClean="0">
              <a:cs typeface="2  Badr" pitchFamily="2" charset="-78"/>
            </a:rPr>
            <a:t>بشرط زيادته علي الثلاثة</a:t>
          </a:r>
          <a:endParaRPr lang="fa-IR" sz="3200" b="1" dirty="0">
            <a:cs typeface="2  Badr" pitchFamily="2" charset="-78"/>
          </a:endParaRPr>
        </a:p>
      </dgm:t>
    </dgm:pt>
    <dgm:pt modelId="{416E4F7F-1825-48BE-9847-72D3CD3A0BDD}" type="parTrans" cxnId="{A4E66BE6-EFBB-4234-9A09-E2DF64E3A6A0}">
      <dgm:prSet/>
      <dgm:spPr/>
      <dgm:t>
        <a:bodyPr/>
        <a:lstStyle/>
        <a:p>
          <a:pPr rtl="1"/>
          <a:endParaRPr lang="fa-IR"/>
        </a:p>
      </dgm:t>
    </dgm:pt>
    <dgm:pt modelId="{E2305DDB-299C-422B-AB3E-05BC8360854C}" type="sibTrans" cxnId="{A4E66BE6-EFBB-4234-9A09-E2DF64E3A6A0}">
      <dgm:prSet/>
      <dgm:spPr/>
      <dgm:t>
        <a:bodyPr/>
        <a:lstStyle/>
        <a:p>
          <a:pPr rtl="1"/>
          <a:endParaRPr lang="fa-IR"/>
        </a:p>
      </dgm:t>
    </dgm:pt>
    <dgm:pt modelId="{67CD706D-1A5B-4CE4-AD42-161BECCCB90A}">
      <dgm:prSet custT="1"/>
      <dgm:spPr/>
      <dgm:t>
        <a:bodyPr/>
        <a:lstStyle/>
        <a:p>
          <a:pPr rtl="1"/>
          <a:r>
            <a:rPr lang="fa-IR" sz="2800" b="1" dirty="0" smtClean="0">
              <a:cs typeface="2  Badr" pitchFamily="2" charset="-78"/>
            </a:rPr>
            <a:t>و لااثرَ لتحرك الاوسط عند الاكثر</a:t>
          </a:r>
          <a:endParaRPr lang="fa-IR" sz="2800" b="1" dirty="0">
            <a:cs typeface="2  Badr" pitchFamily="2" charset="-78"/>
          </a:endParaRPr>
        </a:p>
      </dgm:t>
    </dgm:pt>
    <dgm:pt modelId="{480976C2-69EB-4B1C-AEA2-3E1CBAF74EEE}" type="parTrans" cxnId="{454B85CC-B490-404B-866C-DA7B888A1EB0}">
      <dgm:prSet/>
      <dgm:spPr/>
      <dgm:t>
        <a:bodyPr/>
        <a:lstStyle/>
        <a:p>
          <a:pPr rtl="1"/>
          <a:endParaRPr lang="fa-IR"/>
        </a:p>
      </dgm:t>
    </dgm:pt>
    <dgm:pt modelId="{20579EBF-9779-4E04-88E6-83FDF80E538F}" type="sibTrans" cxnId="{454B85CC-B490-404B-866C-DA7B888A1EB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2191" custScaleY="53994"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B648488-4737-445B-9F1A-C7B0A2BB3E03}" type="pres">
      <dgm:prSet presAssocID="{B23F503C-5339-4B66-96C4-D2DA7CBAB47A}" presName="conn2-1" presStyleLbl="parChTrans1D2" presStyleIdx="0" presStyleCnt="3" custScaleX="2000000" custScaleY="125703"/>
      <dgm:spPr/>
      <dgm:t>
        <a:bodyPr/>
        <a:lstStyle/>
        <a:p>
          <a:pPr rtl="1"/>
          <a:endParaRPr lang="fa-IR"/>
        </a:p>
      </dgm:t>
    </dgm:pt>
    <dgm:pt modelId="{DC4FBFDD-57F6-4CA5-A71E-B45886AB5327}" type="pres">
      <dgm:prSet presAssocID="{B23F503C-5339-4B66-96C4-D2DA7CBAB47A}" presName="connTx" presStyleLbl="parChTrans1D2" presStyleIdx="0" presStyleCnt="3"/>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2" presStyleIdx="0" presStyleCnt="3" custScaleX="102532" custScaleY="30053" custLinFactNeighborX="24219" custLinFactNeighborY="-12257">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3B695883-7B78-42E1-8BA9-F0F47231D26E}" type="pres">
      <dgm:prSet presAssocID="{416E4F7F-1825-48BE-9847-72D3CD3A0BDD}" presName="conn2-1" presStyleLbl="parChTrans1D2" presStyleIdx="1" presStyleCnt="3" custScaleX="2000000" custScaleY="125703"/>
      <dgm:spPr/>
      <dgm:t>
        <a:bodyPr/>
        <a:lstStyle/>
        <a:p>
          <a:pPr rtl="1"/>
          <a:endParaRPr lang="fa-IR"/>
        </a:p>
      </dgm:t>
    </dgm:pt>
    <dgm:pt modelId="{BCE8598F-0328-40C1-BCED-39B8A26D8E96}" type="pres">
      <dgm:prSet presAssocID="{416E4F7F-1825-48BE-9847-72D3CD3A0BDD}" presName="connTx" presStyleLbl="parChTrans1D2" presStyleIdx="1" presStyleCnt="3"/>
      <dgm:spPr/>
      <dgm:t>
        <a:bodyPr/>
        <a:lstStyle/>
        <a:p>
          <a:pPr rtl="1"/>
          <a:endParaRPr lang="fa-IR"/>
        </a:p>
      </dgm:t>
    </dgm:pt>
    <dgm:pt modelId="{5ECF5CAC-8477-4950-9FD3-E282650A7DF0}" type="pres">
      <dgm:prSet presAssocID="{BA8F2959-ADC7-4E39-8650-EC7EF7582995}" presName="root2" presStyleCnt="0"/>
      <dgm:spPr/>
    </dgm:pt>
    <dgm:pt modelId="{6D261FC1-F6D2-419B-A500-3D52AC0AE7DF}" type="pres">
      <dgm:prSet presAssocID="{BA8F2959-ADC7-4E39-8650-EC7EF7582995}" presName="LevelTwoTextNode" presStyleLbl="node2" presStyleIdx="1" presStyleCnt="3" custScaleX="102532" custScaleY="30053" custLinFactNeighborX="24219" custLinFactNeighborY="-12257">
        <dgm:presLayoutVars>
          <dgm:chPref val="3"/>
        </dgm:presLayoutVars>
      </dgm:prSet>
      <dgm:spPr/>
      <dgm:t>
        <a:bodyPr/>
        <a:lstStyle/>
        <a:p>
          <a:pPr rtl="1"/>
          <a:endParaRPr lang="fa-IR"/>
        </a:p>
      </dgm:t>
    </dgm:pt>
    <dgm:pt modelId="{26948316-6D77-409F-AB30-AAE259BE61C3}" type="pres">
      <dgm:prSet presAssocID="{BA8F2959-ADC7-4E39-8650-EC7EF7582995}" presName="level3hierChild" presStyleCnt="0"/>
      <dgm:spPr/>
    </dgm:pt>
    <dgm:pt modelId="{9F162024-C145-4E84-981E-9E83C9CF3B6B}" type="pres">
      <dgm:prSet presAssocID="{480976C2-69EB-4B1C-AEA2-3E1CBAF74EEE}" presName="conn2-1" presStyleLbl="parChTrans1D2" presStyleIdx="2" presStyleCnt="3" custScaleX="2000000" custScaleY="125703"/>
      <dgm:spPr/>
      <dgm:t>
        <a:bodyPr/>
        <a:lstStyle/>
        <a:p>
          <a:pPr rtl="1"/>
          <a:endParaRPr lang="fa-IR"/>
        </a:p>
      </dgm:t>
    </dgm:pt>
    <dgm:pt modelId="{95D90B1B-6F0C-4880-B75A-6E553DC171CB}" type="pres">
      <dgm:prSet presAssocID="{480976C2-69EB-4B1C-AEA2-3E1CBAF74EEE}" presName="connTx" presStyleLbl="parChTrans1D2" presStyleIdx="2" presStyleCnt="3"/>
      <dgm:spPr/>
      <dgm:t>
        <a:bodyPr/>
        <a:lstStyle/>
        <a:p>
          <a:pPr rtl="1"/>
          <a:endParaRPr lang="fa-IR"/>
        </a:p>
      </dgm:t>
    </dgm:pt>
    <dgm:pt modelId="{1583643F-A2C3-4B31-9AD4-01C4FF85A3AC}" type="pres">
      <dgm:prSet presAssocID="{67CD706D-1A5B-4CE4-AD42-161BECCCB90A}" presName="root2" presStyleCnt="0"/>
      <dgm:spPr/>
    </dgm:pt>
    <dgm:pt modelId="{5E89A512-1BEF-435A-9494-3152BDBCBDFE}" type="pres">
      <dgm:prSet presAssocID="{67CD706D-1A5B-4CE4-AD42-161BECCCB90A}" presName="LevelTwoTextNode" presStyleLbl="node2" presStyleIdx="2" presStyleCnt="3" custScaleX="102532" custScaleY="30053" custLinFactNeighborX="24219" custLinFactNeighborY="-12257">
        <dgm:presLayoutVars>
          <dgm:chPref val="3"/>
        </dgm:presLayoutVars>
      </dgm:prSet>
      <dgm:spPr/>
      <dgm:t>
        <a:bodyPr/>
        <a:lstStyle/>
        <a:p>
          <a:pPr rtl="1"/>
          <a:endParaRPr lang="fa-IR"/>
        </a:p>
      </dgm:t>
    </dgm:pt>
    <dgm:pt modelId="{F965311B-1BFF-4DCC-BF76-83272FEE6805}" type="pres">
      <dgm:prSet presAssocID="{67CD706D-1A5B-4CE4-AD42-161BECCCB90A}" presName="level3hierChild" presStyleCnt="0"/>
      <dgm:spPr/>
    </dgm:pt>
  </dgm:ptLst>
  <dgm:cxnLst>
    <dgm:cxn modelId="{8633B1FD-44F4-49A6-A513-00C7FD292C59}" type="presOf" srcId="{416E4F7F-1825-48BE-9847-72D3CD3A0BDD}" destId="{BCE8598F-0328-40C1-BCED-39B8A26D8E96}" srcOrd="1" destOrd="0" presId="urn:microsoft.com/office/officeart/2005/8/layout/hierarchy2"/>
    <dgm:cxn modelId="{48C73544-C0B0-4AC6-97F6-0DC2280D027D}" type="presOf" srcId="{A4E9B194-557E-47C4-B7CD-5831AAB93F73}" destId="{084303BB-04EA-4DB7-844B-C9BAE80F04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555E79AD-FDFB-4E88-B8A5-0D6F3E51CD7D}" type="presOf" srcId="{480976C2-69EB-4B1C-AEA2-3E1CBAF74EEE}" destId="{95D90B1B-6F0C-4880-B75A-6E553DC171CB}" srcOrd="1" destOrd="0" presId="urn:microsoft.com/office/officeart/2005/8/layout/hierarchy2"/>
    <dgm:cxn modelId="{D9058456-B98F-470C-BF72-C9AE1F1E1C22}" type="presOf" srcId="{416E4F7F-1825-48BE-9847-72D3CD3A0BDD}" destId="{3B695883-7B78-42E1-8BA9-F0F47231D26E}" srcOrd="0" destOrd="0" presId="urn:microsoft.com/office/officeart/2005/8/layout/hierarchy2"/>
    <dgm:cxn modelId="{454B85CC-B490-404B-866C-DA7B888A1EB0}" srcId="{A4E9B194-557E-47C4-B7CD-5831AAB93F73}" destId="{67CD706D-1A5B-4CE4-AD42-161BECCCB90A}" srcOrd="2" destOrd="0" parTransId="{480976C2-69EB-4B1C-AEA2-3E1CBAF74EEE}" sibTransId="{20579EBF-9779-4E04-88E6-83FDF80E538F}"/>
    <dgm:cxn modelId="{3568DAC3-D554-422D-A3B2-D7BA2CAE1614}" type="presOf" srcId="{A6857C4F-7549-464E-8C92-525552E6407E}" destId="{747DA8C4-60CA-4D90-9DA1-32ACEB79B5D1}" srcOrd="0" destOrd="0" presId="urn:microsoft.com/office/officeart/2005/8/layout/hierarchy2"/>
    <dgm:cxn modelId="{1BAA5139-1AD9-4FC3-9E8F-63D770B7F0DE}" type="presOf" srcId="{B23F503C-5339-4B66-96C4-D2DA7CBAB47A}" destId="{DC4FBFDD-57F6-4CA5-A71E-B45886AB5327}" srcOrd="1" destOrd="0" presId="urn:microsoft.com/office/officeart/2005/8/layout/hierarchy2"/>
    <dgm:cxn modelId="{08263F2F-35B2-42AB-AE3D-D49174C28249}" type="presOf" srcId="{BA8F2959-ADC7-4E39-8650-EC7EF7582995}" destId="{6D261FC1-F6D2-419B-A500-3D52AC0AE7DF}" srcOrd="0" destOrd="0" presId="urn:microsoft.com/office/officeart/2005/8/layout/hierarchy2"/>
    <dgm:cxn modelId="{30133BF5-B853-47BB-A40C-5E1EBB30312B}" type="presOf" srcId="{6F4F71AE-E6A3-4A86-899D-2C54A180E16D}" destId="{C4034926-E453-4A5C-8D19-9B6C3A51B51B}" srcOrd="0" destOrd="0" presId="urn:microsoft.com/office/officeart/2005/8/layout/hierarchy2"/>
    <dgm:cxn modelId="{F82EE84D-0420-4CA4-8CD4-03D037FE77EA}" type="presOf" srcId="{B23F503C-5339-4B66-96C4-D2DA7CBAB47A}" destId="{FB648488-4737-445B-9F1A-C7B0A2BB3E03}" srcOrd="0" destOrd="0" presId="urn:microsoft.com/office/officeart/2005/8/layout/hierarchy2"/>
    <dgm:cxn modelId="{A4E66BE6-EFBB-4234-9A09-E2DF64E3A6A0}" srcId="{A4E9B194-557E-47C4-B7CD-5831AAB93F73}" destId="{BA8F2959-ADC7-4E39-8650-EC7EF7582995}" srcOrd="1" destOrd="0" parTransId="{416E4F7F-1825-48BE-9847-72D3CD3A0BDD}" sibTransId="{E2305DDB-299C-422B-AB3E-05BC8360854C}"/>
    <dgm:cxn modelId="{64BD5B67-F724-45ED-8D2B-F418419C7F73}" type="presOf" srcId="{480976C2-69EB-4B1C-AEA2-3E1CBAF74EEE}" destId="{9F162024-C145-4E84-981E-9E83C9CF3B6B}" srcOrd="0" destOrd="0" presId="urn:microsoft.com/office/officeart/2005/8/layout/hierarchy2"/>
    <dgm:cxn modelId="{4AEB060D-0CE9-4FB2-B242-FA567D6D2572}" type="presOf" srcId="{67CD706D-1A5B-4CE4-AD42-161BECCCB90A}" destId="{5E89A512-1BEF-435A-9494-3152BDBCBDFE}" srcOrd="0" destOrd="0" presId="urn:microsoft.com/office/officeart/2005/8/layout/hierarchy2"/>
    <dgm:cxn modelId="{83CB3332-9CBC-4CE2-B098-327ED64A3CEE}" srcId="{A4E9B194-557E-47C4-B7CD-5831AAB93F73}" destId="{6F4F71AE-E6A3-4A86-899D-2C54A180E16D}" srcOrd="0" destOrd="0" parTransId="{B23F503C-5339-4B66-96C4-D2DA7CBAB47A}" sibTransId="{6A8C4EE9-C799-48EA-8EC1-056ABAEC9639}"/>
    <dgm:cxn modelId="{0964524E-4284-4C44-B421-A348C168E080}" type="presParOf" srcId="{747DA8C4-60CA-4D90-9DA1-32ACEB79B5D1}" destId="{93FA7E5F-A43F-422F-8108-17AC554D357D}" srcOrd="0" destOrd="0" presId="urn:microsoft.com/office/officeart/2005/8/layout/hierarchy2"/>
    <dgm:cxn modelId="{36886E20-02CF-41BF-9924-11A7F2551B41}" type="presParOf" srcId="{93FA7E5F-A43F-422F-8108-17AC554D357D}" destId="{084303BB-04EA-4DB7-844B-C9BAE80F04E5}" srcOrd="0" destOrd="0" presId="urn:microsoft.com/office/officeart/2005/8/layout/hierarchy2"/>
    <dgm:cxn modelId="{6C3F05BF-66F3-4390-9A13-4529EFF4E669}" type="presParOf" srcId="{93FA7E5F-A43F-422F-8108-17AC554D357D}" destId="{8BFD4401-1DC2-43AC-9E5E-55CC05BBDF21}" srcOrd="1" destOrd="0" presId="urn:microsoft.com/office/officeart/2005/8/layout/hierarchy2"/>
    <dgm:cxn modelId="{856F792A-88FA-4147-8C58-C1DD654DC050}" type="presParOf" srcId="{8BFD4401-1DC2-43AC-9E5E-55CC05BBDF21}" destId="{FB648488-4737-445B-9F1A-C7B0A2BB3E03}" srcOrd="0" destOrd="0" presId="urn:microsoft.com/office/officeart/2005/8/layout/hierarchy2"/>
    <dgm:cxn modelId="{4917C6A1-B1F7-4446-96D6-71A42BA8B71F}" type="presParOf" srcId="{FB648488-4737-445B-9F1A-C7B0A2BB3E03}" destId="{DC4FBFDD-57F6-4CA5-A71E-B45886AB5327}" srcOrd="0" destOrd="0" presId="urn:microsoft.com/office/officeart/2005/8/layout/hierarchy2"/>
    <dgm:cxn modelId="{2C9FD28A-344D-445D-9CD7-F01524B8BF06}" type="presParOf" srcId="{8BFD4401-1DC2-43AC-9E5E-55CC05BBDF21}" destId="{83AFCC1E-601F-4C89-B5B2-A5E811766AF5}" srcOrd="1" destOrd="0" presId="urn:microsoft.com/office/officeart/2005/8/layout/hierarchy2"/>
    <dgm:cxn modelId="{DF9AE240-DB27-4952-A1FB-86A3402A603B}" type="presParOf" srcId="{83AFCC1E-601F-4C89-B5B2-A5E811766AF5}" destId="{C4034926-E453-4A5C-8D19-9B6C3A51B51B}" srcOrd="0" destOrd="0" presId="urn:microsoft.com/office/officeart/2005/8/layout/hierarchy2"/>
    <dgm:cxn modelId="{5099F905-AC95-42B4-B051-D977D97C2EBE}" type="presParOf" srcId="{83AFCC1E-601F-4C89-B5B2-A5E811766AF5}" destId="{90DD0735-6C5F-4C88-BBAA-46D5D594D3AD}" srcOrd="1" destOrd="0" presId="urn:microsoft.com/office/officeart/2005/8/layout/hierarchy2"/>
    <dgm:cxn modelId="{CD691292-15E1-4276-8450-D36ACED88F5F}" type="presParOf" srcId="{8BFD4401-1DC2-43AC-9E5E-55CC05BBDF21}" destId="{3B695883-7B78-42E1-8BA9-F0F47231D26E}" srcOrd="2" destOrd="0" presId="urn:microsoft.com/office/officeart/2005/8/layout/hierarchy2"/>
    <dgm:cxn modelId="{3F5E63D9-B331-4229-8265-AEA7FF12660B}" type="presParOf" srcId="{3B695883-7B78-42E1-8BA9-F0F47231D26E}" destId="{BCE8598F-0328-40C1-BCED-39B8A26D8E96}" srcOrd="0" destOrd="0" presId="urn:microsoft.com/office/officeart/2005/8/layout/hierarchy2"/>
    <dgm:cxn modelId="{F13E7930-C9A3-4F2A-907A-3A1DE406834C}" type="presParOf" srcId="{8BFD4401-1DC2-43AC-9E5E-55CC05BBDF21}" destId="{5ECF5CAC-8477-4950-9FD3-E282650A7DF0}" srcOrd="3" destOrd="0" presId="urn:microsoft.com/office/officeart/2005/8/layout/hierarchy2"/>
    <dgm:cxn modelId="{F54AAD10-58BF-4B0A-8B58-CC3251841301}" type="presParOf" srcId="{5ECF5CAC-8477-4950-9FD3-E282650A7DF0}" destId="{6D261FC1-F6D2-419B-A500-3D52AC0AE7DF}" srcOrd="0" destOrd="0" presId="urn:microsoft.com/office/officeart/2005/8/layout/hierarchy2"/>
    <dgm:cxn modelId="{82193F9C-F6A6-4F1A-804A-10C3B7601D35}" type="presParOf" srcId="{5ECF5CAC-8477-4950-9FD3-E282650A7DF0}" destId="{26948316-6D77-409F-AB30-AAE259BE61C3}" srcOrd="1" destOrd="0" presId="urn:microsoft.com/office/officeart/2005/8/layout/hierarchy2"/>
    <dgm:cxn modelId="{A321C2A9-7E98-4BCB-AF2C-7BA327DDE71B}" type="presParOf" srcId="{8BFD4401-1DC2-43AC-9E5E-55CC05BBDF21}" destId="{9F162024-C145-4E84-981E-9E83C9CF3B6B}" srcOrd="4" destOrd="0" presId="urn:microsoft.com/office/officeart/2005/8/layout/hierarchy2"/>
    <dgm:cxn modelId="{07EB3812-C0D4-4360-94D0-9099E1170770}" type="presParOf" srcId="{9F162024-C145-4E84-981E-9E83C9CF3B6B}" destId="{95D90B1B-6F0C-4880-B75A-6E553DC171CB}" srcOrd="0" destOrd="0" presId="urn:microsoft.com/office/officeart/2005/8/layout/hierarchy2"/>
    <dgm:cxn modelId="{F424888A-1804-4B3B-8399-37C37CD5214F}" type="presParOf" srcId="{8BFD4401-1DC2-43AC-9E5E-55CC05BBDF21}" destId="{1583643F-A2C3-4B31-9AD4-01C4FF85A3AC}" srcOrd="5" destOrd="0" presId="urn:microsoft.com/office/officeart/2005/8/layout/hierarchy2"/>
    <dgm:cxn modelId="{DC5248CF-E196-42CA-B5F9-21F3529B7FAF}" type="presParOf" srcId="{1583643F-A2C3-4B31-9AD4-01C4FF85A3AC}" destId="{5E89A512-1BEF-435A-9494-3152BDBCBDFE}" srcOrd="0" destOrd="0" presId="urn:microsoft.com/office/officeart/2005/8/layout/hierarchy2"/>
    <dgm:cxn modelId="{0019DBDB-7349-4512-BF75-42B52D12FD62}" type="presParOf" srcId="{1583643F-A2C3-4B31-9AD4-01C4FF85A3AC}" destId="{F965311B-1BFF-4DCC-BF76-83272FEE680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chemeClr val="bg1"/>
              </a:solidFill>
              <a:cs typeface="2  Badr" pitchFamily="2" charset="-78"/>
            </a:rPr>
            <a:t>الجمع يمنع صرف وزن... بالنيابة عن علتين:</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F4F71AE-E6A3-4A86-899D-2C54A180E16D}">
      <dgm:prSet custT="1"/>
      <dgm:spPr/>
      <dgm:t>
        <a:bodyPr/>
        <a:lstStyle/>
        <a:p>
          <a:pPr rtl="1"/>
          <a:r>
            <a:rPr lang="fa-IR" sz="3600" b="1" dirty="0" smtClean="0">
              <a:cs typeface="2  Badr" pitchFamily="2" charset="-78"/>
            </a:rPr>
            <a:t>مفاعِل</a:t>
          </a:r>
          <a:endParaRPr lang="fa-IR" sz="36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BA8F2959-ADC7-4E39-8650-EC7EF7582995}">
      <dgm:prSet custT="1"/>
      <dgm:spPr/>
      <dgm:t>
        <a:bodyPr/>
        <a:lstStyle/>
        <a:p>
          <a:pPr rtl="1"/>
          <a:r>
            <a:rPr lang="fa-IR" sz="3200" b="1" dirty="0" smtClean="0">
              <a:cs typeface="2  Badr" pitchFamily="2" charset="-78"/>
            </a:rPr>
            <a:t>مفاعيل</a:t>
          </a:r>
          <a:endParaRPr lang="fa-IR" sz="3200" b="1" dirty="0">
            <a:cs typeface="2  Badr" pitchFamily="2" charset="-78"/>
          </a:endParaRPr>
        </a:p>
      </dgm:t>
    </dgm:pt>
    <dgm:pt modelId="{416E4F7F-1825-48BE-9847-72D3CD3A0BDD}" type="parTrans" cxnId="{A4E66BE6-EFBB-4234-9A09-E2DF64E3A6A0}">
      <dgm:prSet/>
      <dgm:spPr/>
      <dgm:t>
        <a:bodyPr/>
        <a:lstStyle/>
        <a:p>
          <a:pPr rtl="1"/>
          <a:endParaRPr lang="fa-IR"/>
        </a:p>
      </dgm:t>
    </dgm:pt>
    <dgm:pt modelId="{E2305DDB-299C-422B-AB3E-05BC8360854C}" type="sibTrans" cxnId="{A4E66BE6-EFBB-4234-9A09-E2DF64E3A6A0}">
      <dgm:prSet/>
      <dgm:spPr/>
      <dgm:t>
        <a:bodyPr/>
        <a:lstStyle/>
        <a:p>
          <a:pPr rtl="1"/>
          <a:endParaRPr lang="fa-IR"/>
        </a:p>
      </dgm:t>
    </dgm:pt>
    <dgm:pt modelId="{67CD706D-1A5B-4CE4-AD42-161BECCCB90A}">
      <dgm:prSet custT="1"/>
      <dgm:spPr/>
      <dgm:t>
        <a:bodyPr/>
        <a:lstStyle/>
        <a:p>
          <a:pPr rtl="1"/>
          <a:r>
            <a:rPr lang="fa-IR" sz="2400" b="1" dirty="0" smtClean="0">
              <a:cs typeface="2  Badr" pitchFamily="2" charset="-78"/>
            </a:rPr>
            <a:t>الحق به «حضاجر» للاصل و «سراويل» للشّبه</a:t>
          </a:r>
          <a:endParaRPr lang="fa-IR" sz="2400" b="1" dirty="0">
            <a:cs typeface="2  Badr" pitchFamily="2" charset="-78"/>
          </a:endParaRPr>
        </a:p>
      </dgm:t>
    </dgm:pt>
    <dgm:pt modelId="{20579EBF-9779-4E04-88E6-83FDF80E538F}" type="sibTrans" cxnId="{454B85CC-B490-404B-866C-DA7B888A1EB0}">
      <dgm:prSet/>
      <dgm:spPr/>
      <dgm:t>
        <a:bodyPr/>
        <a:lstStyle/>
        <a:p>
          <a:pPr rtl="1"/>
          <a:endParaRPr lang="fa-IR"/>
        </a:p>
      </dgm:t>
    </dgm:pt>
    <dgm:pt modelId="{480976C2-69EB-4B1C-AEA2-3E1CBAF74EEE}" type="parTrans" cxnId="{454B85CC-B490-404B-866C-DA7B888A1EB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7987" custScaleY="93219"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B648488-4737-445B-9F1A-C7B0A2BB3E03}" type="pres">
      <dgm:prSet presAssocID="{B23F503C-5339-4B66-96C4-D2DA7CBAB47A}" presName="conn2-1" presStyleLbl="parChTrans1D2" presStyleIdx="0" presStyleCnt="3" custScaleX="2000000" custScaleY="125703"/>
      <dgm:spPr/>
      <dgm:t>
        <a:bodyPr/>
        <a:lstStyle/>
        <a:p>
          <a:pPr rtl="1"/>
          <a:endParaRPr lang="fa-IR"/>
        </a:p>
      </dgm:t>
    </dgm:pt>
    <dgm:pt modelId="{DC4FBFDD-57F6-4CA5-A71E-B45886AB5327}" type="pres">
      <dgm:prSet presAssocID="{B23F503C-5339-4B66-96C4-D2DA7CBAB47A}" presName="connTx" presStyleLbl="parChTrans1D2" presStyleIdx="0" presStyleCnt="3"/>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2" presStyleIdx="0" presStyleCnt="3" custScaleX="114724" custScaleY="39149" custLinFactNeighborX="24219" custLinFactNeighborY="-12257">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3B695883-7B78-42E1-8BA9-F0F47231D26E}" type="pres">
      <dgm:prSet presAssocID="{416E4F7F-1825-48BE-9847-72D3CD3A0BDD}" presName="conn2-1" presStyleLbl="parChTrans1D2" presStyleIdx="1" presStyleCnt="3" custScaleX="2000000" custScaleY="125703"/>
      <dgm:spPr/>
      <dgm:t>
        <a:bodyPr/>
        <a:lstStyle/>
        <a:p>
          <a:pPr rtl="1"/>
          <a:endParaRPr lang="fa-IR"/>
        </a:p>
      </dgm:t>
    </dgm:pt>
    <dgm:pt modelId="{BCE8598F-0328-40C1-BCED-39B8A26D8E96}" type="pres">
      <dgm:prSet presAssocID="{416E4F7F-1825-48BE-9847-72D3CD3A0BDD}" presName="connTx" presStyleLbl="parChTrans1D2" presStyleIdx="1" presStyleCnt="3"/>
      <dgm:spPr/>
      <dgm:t>
        <a:bodyPr/>
        <a:lstStyle/>
        <a:p>
          <a:pPr rtl="1"/>
          <a:endParaRPr lang="fa-IR"/>
        </a:p>
      </dgm:t>
    </dgm:pt>
    <dgm:pt modelId="{5ECF5CAC-8477-4950-9FD3-E282650A7DF0}" type="pres">
      <dgm:prSet presAssocID="{BA8F2959-ADC7-4E39-8650-EC7EF7582995}" presName="root2" presStyleCnt="0"/>
      <dgm:spPr/>
    </dgm:pt>
    <dgm:pt modelId="{6D261FC1-F6D2-419B-A500-3D52AC0AE7DF}" type="pres">
      <dgm:prSet presAssocID="{BA8F2959-ADC7-4E39-8650-EC7EF7582995}" presName="LevelTwoTextNode" presStyleLbl="node2" presStyleIdx="1" presStyleCnt="3" custScaleX="114724" custScaleY="39149" custLinFactNeighborX="24219" custLinFactNeighborY="-12257">
        <dgm:presLayoutVars>
          <dgm:chPref val="3"/>
        </dgm:presLayoutVars>
      </dgm:prSet>
      <dgm:spPr/>
      <dgm:t>
        <a:bodyPr/>
        <a:lstStyle/>
        <a:p>
          <a:pPr rtl="1"/>
          <a:endParaRPr lang="fa-IR"/>
        </a:p>
      </dgm:t>
    </dgm:pt>
    <dgm:pt modelId="{26948316-6D77-409F-AB30-AAE259BE61C3}" type="pres">
      <dgm:prSet presAssocID="{BA8F2959-ADC7-4E39-8650-EC7EF7582995}" presName="level3hierChild" presStyleCnt="0"/>
      <dgm:spPr/>
    </dgm:pt>
    <dgm:pt modelId="{9F162024-C145-4E84-981E-9E83C9CF3B6B}" type="pres">
      <dgm:prSet presAssocID="{480976C2-69EB-4B1C-AEA2-3E1CBAF74EEE}" presName="conn2-1" presStyleLbl="parChTrans1D2" presStyleIdx="2" presStyleCnt="3" custScaleX="2000000" custScaleY="125703"/>
      <dgm:spPr/>
      <dgm:t>
        <a:bodyPr/>
        <a:lstStyle/>
        <a:p>
          <a:pPr rtl="1"/>
          <a:endParaRPr lang="fa-IR"/>
        </a:p>
      </dgm:t>
    </dgm:pt>
    <dgm:pt modelId="{95D90B1B-6F0C-4880-B75A-6E553DC171CB}" type="pres">
      <dgm:prSet presAssocID="{480976C2-69EB-4B1C-AEA2-3E1CBAF74EEE}" presName="connTx" presStyleLbl="parChTrans1D2" presStyleIdx="2" presStyleCnt="3"/>
      <dgm:spPr/>
      <dgm:t>
        <a:bodyPr/>
        <a:lstStyle/>
        <a:p>
          <a:pPr rtl="1"/>
          <a:endParaRPr lang="fa-IR"/>
        </a:p>
      </dgm:t>
    </dgm:pt>
    <dgm:pt modelId="{1583643F-A2C3-4B31-9AD4-01C4FF85A3AC}" type="pres">
      <dgm:prSet presAssocID="{67CD706D-1A5B-4CE4-AD42-161BECCCB90A}" presName="root2" presStyleCnt="0"/>
      <dgm:spPr/>
    </dgm:pt>
    <dgm:pt modelId="{5E89A512-1BEF-435A-9494-3152BDBCBDFE}" type="pres">
      <dgm:prSet presAssocID="{67CD706D-1A5B-4CE4-AD42-161BECCCB90A}" presName="LevelTwoTextNode" presStyleLbl="node2" presStyleIdx="2" presStyleCnt="3" custScaleX="114724" custScaleY="39149" custLinFactNeighborX="24219" custLinFactNeighborY="-12257">
        <dgm:presLayoutVars>
          <dgm:chPref val="3"/>
        </dgm:presLayoutVars>
      </dgm:prSet>
      <dgm:spPr/>
      <dgm:t>
        <a:bodyPr/>
        <a:lstStyle/>
        <a:p>
          <a:pPr rtl="1"/>
          <a:endParaRPr lang="fa-IR"/>
        </a:p>
      </dgm:t>
    </dgm:pt>
    <dgm:pt modelId="{F965311B-1BFF-4DCC-BF76-83272FEE6805}" type="pres">
      <dgm:prSet presAssocID="{67CD706D-1A5B-4CE4-AD42-161BECCCB90A}" presName="level3hierChild" presStyleCnt="0"/>
      <dgm:spPr/>
    </dgm:pt>
  </dgm:ptLst>
  <dgm:cxnLst>
    <dgm:cxn modelId="{4C61B2DB-CA9D-4D8F-8D65-412E56736E8B}" type="presOf" srcId="{480976C2-69EB-4B1C-AEA2-3E1CBAF74EEE}" destId="{9F162024-C145-4E84-981E-9E83C9CF3B6B}" srcOrd="0" destOrd="0" presId="urn:microsoft.com/office/officeart/2005/8/layout/hierarchy2"/>
    <dgm:cxn modelId="{E7981EA0-A7B0-4DFA-888C-C45CAF8BBD99}" type="presOf" srcId="{B23F503C-5339-4B66-96C4-D2DA7CBAB47A}" destId="{DC4FBFDD-57F6-4CA5-A71E-B45886AB5327}"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2000831D-535B-45DB-8D3E-703E984B7457}" type="presOf" srcId="{B23F503C-5339-4B66-96C4-D2DA7CBAB47A}" destId="{FB648488-4737-445B-9F1A-C7B0A2BB3E03}" srcOrd="0" destOrd="0" presId="urn:microsoft.com/office/officeart/2005/8/layout/hierarchy2"/>
    <dgm:cxn modelId="{5F772D25-AEA4-4458-AB8D-4CEC80B07126}" type="presOf" srcId="{6F4F71AE-E6A3-4A86-899D-2C54A180E16D}" destId="{C4034926-E453-4A5C-8D19-9B6C3A51B51B}" srcOrd="0" destOrd="0" presId="urn:microsoft.com/office/officeart/2005/8/layout/hierarchy2"/>
    <dgm:cxn modelId="{454B85CC-B490-404B-866C-DA7B888A1EB0}" srcId="{A4E9B194-557E-47C4-B7CD-5831AAB93F73}" destId="{67CD706D-1A5B-4CE4-AD42-161BECCCB90A}" srcOrd="2" destOrd="0" parTransId="{480976C2-69EB-4B1C-AEA2-3E1CBAF74EEE}" sibTransId="{20579EBF-9779-4E04-88E6-83FDF80E538F}"/>
    <dgm:cxn modelId="{CF048CE6-AC3F-4ECA-910D-530CF11C3D4C}" type="presOf" srcId="{480976C2-69EB-4B1C-AEA2-3E1CBAF74EEE}" destId="{95D90B1B-6F0C-4880-B75A-6E553DC171CB}" srcOrd="1" destOrd="0" presId="urn:microsoft.com/office/officeart/2005/8/layout/hierarchy2"/>
    <dgm:cxn modelId="{2C288AF5-9FC1-4FEF-95C0-AB653F826010}" type="presOf" srcId="{416E4F7F-1825-48BE-9847-72D3CD3A0BDD}" destId="{BCE8598F-0328-40C1-BCED-39B8A26D8E96}" srcOrd="1" destOrd="0" presId="urn:microsoft.com/office/officeart/2005/8/layout/hierarchy2"/>
    <dgm:cxn modelId="{D3C803E7-AC8D-4CD8-B93C-30E9376A03FC}" type="presOf" srcId="{A4E9B194-557E-47C4-B7CD-5831AAB93F73}" destId="{084303BB-04EA-4DB7-844B-C9BAE80F04E5}" srcOrd="0" destOrd="0" presId="urn:microsoft.com/office/officeart/2005/8/layout/hierarchy2"/>
    <dgm:cxn modelId="{A4E66BE6-EFBB-4234-9A09-E2DF64E3A6A0}" srcId="{A4E9B194-557E-47C4-B7CD-5831AAB93F73}" destId="{BA8F2959-ADC7-4E39-8650-EC7EF7582995}" srcOrd="1" destOrd="0" parTransId="{416E4F7F-1825-48BE-9847-72D3CD3A0BDD}" sibTransId="{E2305DDB-299C-422B-AB3E-05BC8360854C}"/>
    <dgm:cxn modelId="{B66D8966-43D7-4E30-9463-E030055947A6}" type="presOf" srcId="{A6857C4F-7549-464E-8C92-525552E6407E}" destId="{747DA8C4-60CA-4D90-9DA1-32ACEB79B5D1}" srcOrd="0" destOrd="0" presId="urn:microsoft.com/office/officeart/2005/8/layout/hierarchy2"/>
    <dgm:cxn modelId="{4A62C59E-C227-4824-A858-6162F57D92F8}" type="presOf" srcId="{416E4F7F-1825-48BE-9847-72D3CD3A0BDD}" destId="{3B695883-7B78-42E1-8BA9-F0F47231D26E}" srcOrd="0" destOrd="0" presId="urn:microsoft.com/office/officeart/2005/8/layout/hierarchy2"/>
    <dgm:cxn modelId="{6237CD13-ABEA-4D8D-9068-C39CEDF0B3BC}" type="presOf" srcId="{67CD706D-1A5B-4CE4-AD42-161BECCCB90A}" destId="{5E89A512-1BEF-435A-9494-3152BDBCBDFE}" srcOrd="0" destOrd="0" presId="urn:microsoft.com/office/officeart/2005/8/layout/hierarchy2"/>
    <dgm:cxn modelId="{7C02F523-31D8-4860-86F7-379C0391FF39}" type="presOf" srcId="{BA8F2959-ADC7-4E39-8650-EC7EF7582995}" destId="{6D261FC1-F6D2-419B-A500-3D52AC0AE7DF}" srcOrd="0" destOrd="0" presId="urn:microsoft.com/office/officeart/2005/8/layout/hierarchy2"/>
    <dgm:cxn modelId="{83CB3332-9CBC-4CE2-B098-327ED64A3CEE}" srcId="{A4E9B194-557E-47C4-B7CD-5831AAB93F73}" destId="{6F4F71AE-E6A3-4A86-899D-2C54A180E16D}" srcOrd="0" destOrd="0" parTransId="{B23F503C-5339-4B66-96C4-D2DA7CBAB47A}" sibTransId="{6A8C4EE9-C799-48EA-8EC1-056ABAEC9639}"/>
    <dgm:cxn modelId="{F3593D23-099A-45F0-8F48-F2ECBACD832A}" type="presParOf" srcId="{747DA8C4-60CA-4D90-9DA1-32ACEB79B5D1}" destId="{93FA7E5F-A43F-422F-8108-17AC554D357D}" srcOrd="0" destOrd="0" presId="urn:microsoft.com/office/officeart/2005/8/layout/hierarchy2"/>
    <dgm:cxn modelId="{49033C49-3F6F-4257-B6F1-6DDD9BEEFFAB}" type="presParOf" srcId="{93FA7E5F-A43F-422F-8108-17AC554D357D}" destId="{084303BB-04EA-4DB7-844B-C9BAE80F04E5}" srcOrd="0" destOrd="0" presId="urn:microsoft.com/office/officeart/2005/8/layout/hierarchy2"/>
    <dgm:cxn modelId="{C830DA6F-10DF-4941-ABA9-2390B3C78F81}" type="presParOf" srcId="{93FA7E5F-A43F-422F-8108-17AC554D357D}" destId="{8BFD4401-1DC2-43AC-9E5E-55CC05BBDF21}" srcOrd="1" destOrd="0" presId="urn:microsoft.com/office/officeart/2005/8/layout/hierarchy2"/>
    <dgm:cxn modelId="{A0A0C409-FEE6-415A-8F4E-72F8914FA667}" type="presParOf" srcId="{8BFD4401-1DC2-43AC-9E5E-55CC05BBDF21}" destId="{FB648488-4737-445B-9F1A-C7B0A2BB3E03}" srcOrd="0" destOrd="0" presId="urn:microsoft.com/office/officeart/2005/8/layout/hierarchy2"/>
    <dgm:cxn modelId="{883B7871-6CBD-4D8B-856B-3CFEA451B595}" type="presParOf" srcId="{FB648488-4737-445B-9F1A-C7B0A2BB3E03}" destId="{DC4FBFDD-57F6-4CA5-A71E-B45886AB5327}" srcOrd="0" destOrd="0" presId="urn:microsoft.com/office/officeart/2005/8/layout/hierarchy2"/>
    <dgm:cxn modelId="{46EDD136-827D-46F6-B2CE-22C7380B2557}" type="presParOf" srcId="{8BFD4401-1DC2-43AC-9E5E-55CC05BBDF21}" destId="{83AFCC1E-601F-4C89-B5B2-A5E811766AF5}" srcOrd="1" destOrd="0" presId="urn:microsoft.com/office/officeart/2005/8/layout/hierarchy2"/>
    <dgm:cxn modelId="{0BDE804E-45D8-4975-A66E-9EC8DB457640}" type="presParOf" srcId="{83AFCC1E-601F-4C89-B5B2-A5E811766AF5}" destId="{C4034926-E453-4A5C-8D19-9B6C3A51B51B}" srcOrd="0" destOrd="0" presId="urn:microsoft.com/office/officeart/2005/8/layout/hierarchy2"/>
    <dgm:cxn modelId="{1B745C92-4EB1-4523-B813-B27C70BFE123}" type="presParOf" srcId="{83AFCC1E-601F-4C89-B5B2-A5E811766AF5}" destId="{90DD0735-6C5F-4C88-BBAA-46D5D594D3AD}" srcOrd="1" destOrd="0" presId="urn:microsoft.com/office/officeart/2005/8/layout/hierarchy2"/>
    <dgm:cxn modelId="{044889E9-D383-42E0-912B-B7CC2A13C661}" type="presParOf" srcId="{8BFD4401-1DC2-43AC-9E5E-55CC05BBDF21}" destId="{3B695883-7B78-42E1-8BA9-F0F47231D26E}" srcOrd="2" destOrd="0" presId="urn:microsoft.com/office/officeart/2005/8/layout/hierarchy2"/>
    <dgm:cxn modelId="{BCFB2AE9-5FD7-4422-B7BF-258B670C31E6}" type="presParOf" srcId="{3B695883-7B78-42E1-8BA9-F0F47231D26E}" destId="{BCE8598F-0328-40C1-BCED-39B8A26D8E96}" srcOrd="0" destOrd="0" presId="urn:microsoft.com/office/officeart/2005/8/layout/hierarchy2"/>
    <dgm:cxn modelId="{3BD23027-3734-44A6-ABB8-B33CBCE77F30}" type="presParOf" srcId="{8BFD4401-1DC2-43AC-9E5E-55CC05BBDF21}" destId="{5ECF5CAC-8477-4950-9FD3-E282650A7DF0}" srcOrd="3" destOrd="0" presId="urn:microsoft.com/office/officeart/2005/8/layout/hierarchy2"/>
    <dgm:cxn modelId="{2794756B-458B-4618-B705-38BADBF3870F}" type="presParOf" srcId="{5ECF5CAC-8477-4950-9FD3-E282650A7DF0}" destId="{6D261FC1-F6D2-419B-A500-3D52AC0AE7DF}" srcOrd="0" destOrd="0" presId="urn:microsoft.com/office/officeart/2005/8/layout/hierarchy2"/>
    <dgm:cxn modelId="{EB5D565E-888F-4F5B-BE95-A8ABD1780546}" type="presParOf" srcId="{5ECF5CAC-8477-4950-9FD3-E282650A7DF0}" destId="{26948316-6D77-409F-AB30-AAE259BE61C3}" srcOrd="1" destOrd="0" presId="urn:microsoft.com/office/officeart/2005/8/layout/hierarchy2"/>
    <dgm:cxn modelId="{44A1B40E-3722-420C-A8F5-FF67BF842D5B}" type="presParOf" srcId="{8BFD4401-1DC2-43AC-9E5E-55CC05BBDF21}" destId="{9F162024-C145-4E84-981E-9E83C9CF3B6B}" srcOrd="4" destOrd="0" presId="urn:microsoft.com/office/officeart/2005/8/layout/hierarchy2"/>
    <dgm:cxn modelId="{C687EB67-B2C7-467E-AB5A-EB73D98D081E}" type="presParOf" srcId="{9F162024-C145-4E84-981E-9E83C9CF3B6B}" destId="{95D90B1B-6F0C-4880-B75A-6E553DC171CB}" srcOrd="0" destOrd="0" presId="urn:microsoft.com/office/officeart/2005/8/layout/hierarchy2"/>
    <dgm:cxn modelId="{942C01F5-E5F2-478A-B1F7-30952DB590EB}" type="presParOf" srcId="{8BFD4401-1DC2-43AC-9E5E-55CC05BBDF21}" destId="{1583643F-A2C3-4B31-9AD4-01C4FF85A3AC}" srcOrd="5" destOrd="0" presId="urn:microsoft.com/office/officeart/2005/8/layout/hierarchy2"/>
    <dgm:cxn modelId="{3F66CC82-ECCE-4123-AD7A-604F74C4C312}" type="presParOf" srcId="{1583643F-A2C3-4B31-9AD4-01C4FF85A3AC}" destId="{5E89A512-1BEF-435A-9494-3152BDBCBDFE}" srcOrd="0" destOrd="0" presId="urn:microsoft.com/office/officeart/2005/8/layout/hierarchy2"/>
    <dgm:cxn modelId="{53482AC2-4141-4571-B9E3-EDA00361ADA4}" type="presParOf" srcId="{1583643F-A2C3-4B31-9AD4-01C4FF85A3AC}" destId="{F965311B-1BFF-4DCC-BF76-83272FEE680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dgm:spPr/>
      <dgm:t>
        <a:bodyPr/>
        <a:lstStyle/>
        <a:p>
          <a:pPr rtl="1"/>
          <a:r>
            <a:rPr lang="fa-IR" dirty="0" smtClean="0">
              <a:cs typeface="B Titr" pitchFamily="2" charset="-78"/>
            </a:rPr>
            <a:t>الافعال الناقصه</a:t>
          </a:r>
          <a:endParaRPr lang="fa-IR"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DBA6E936-4A9C-43A0-8108-31373D588937}">
      <dgm:prSet phldrT="[Text]" custT="1"/>
      <dgm:spPr/>
      <dgm:t>
        <a:bodyPr/>
        <a:lstStyle/>
        <a:p>
          <a:pPr rtl="1">
            <a:spcAft>
              <a:spcPts val="0"/>
            </a:spcAft>
          </a:pPr>
          <a:r>
            <a:rPr lang="fa-IR" sz="2800" b="1" dirty="0" smtClean="0">
              <a:solidFill>
                <a:srgbClr val="FFFF00"/>
              </a:solidFill>
              <a:cs typeface="2  Yagut" pitchFamily="2" charset="-78"/>
            </a:rPr>
            <a:t>انواع:</a:t>
          </a:r>
          <a:r>
            <a:rPr lang="fa-IR" sz="2800" b="1" dirty="0" smtClean="0">
              <a:cs typeface="2  Yagut" pitchFamily="2" charset="-78"/>
            </a:rPr>
            <a:t> كان،صار،اصبح،امسي،اضحي،</a:t>
          </a:r>
        </a:p>
        <a:p>
          <a:pPr rtl="1">
            <a:spcAft>
              <a:spcPts val="0"/>
            </a:spcAft>
          </a:pPr>
          <a:r>
            <a:rPr lang="fa-IR" sz="2800" b="1" dirty="0" smtClean="0">
              <a:cs typeface="2  Yagut" pitchFamily="2" charset="-78"/>
            </a:rPr>
            <a:t>ظلَّ،بات،ليس،مازال،مابرح،ماانفكّ،مافتئ،مادام</a:t>
          </a:r>
          <a:endParaRPr lang="fa-IR" sz="2800" b="1" dirty="0">
            <a:cs typeface="2  Yagut" pitchFamily="2" charset="-78"/>
          </a:endParaRPr>
        </a:p>
      </dgm:t>
    </dgm:pt>
    <dgm:pt modelId="{1726204B-E9DA-4A07-B404-38D5B7575601}" type="parTrans" cxnId="{7C01F0A6-2102-4417-AA86-998D950EF5D4}">
      <dgm:prSet/>
      <dgm:spPr/>
      <dgm:t>
        <a:bodyPr/>
        <a:lstStyle/>
        <a:p>
          <a:pPr rtl="1"/>
          <a:endParaRPr lang="fa-IR"/>
        </a:p>
      </dgm:t>
    </dgm:pt>
    <dgm:pt modelId="{C3C7602D-3956-4946-AC56-B6318AA5A3C7}" type="sibTrans" cxnId="{7C01F0A6-2102-4417-AA86-998D950EF5D4}">
      <dgm:prSet/>
      <dgm:spPr/>
      <dgm:t>
        <a:bodyPr/>
        <a:lstStyle/>
        <a:p>
          <a:pPr rtl="1"/>
          <a:endParaRPr lang="fa-IR"/>
        </a:p>
      </dgm:t>
    </dgm:pt>
    <dgm:pt modelId="{127E82FB-45F3-4685-9135-B964A10AD0C1}">
      <dgm:prSet phldrT="[Text]" custT="1"/>
      <dgm:spPr/>
      <dgm:t>
        <a:bodyPr/>
        <a:lstStyle/>
        <a:p>
          <a:pPr rtl="1"/>
          <a:r>
            <a:rPr lang="fa-IR" sz="2800" b="1" dirty="0" smtClean="0">
              <a:solidFill>
                <a:srgbClr val="FFFF00"/>
              </a:solidFill>
              <a:cs typeface="2  Yagut" pitchFamily="2" charset="-78"/>
            </a:rPr>
            <a:t>عمل: </a:t>
          </a:r>
          <a:r>
            <a:rPr lang="fa-IR" sz="2800" b="1" dirty="0" smtClean="0">
              <a:cs typeface="2  Yagut" pitchFamily="2" charset="-78"/>
            </a:rPr>
            <a:t>رفع اسم  ، نصب خبر</a:t>
          </a:r>
        </a:p>
      </dgm:t>
    </dgm:pt>
    <dgm:pt modelId="{052FBD86-E3D4-47A2-B0F7-BE94DDB4FF25}" type="parTrans" cxnId="{B6DFB586-B60E-411D-A4D5-29718DA079A7}">
      <dgm:prSet/>
      <dgm:spPr/>
      <dgm:t>
        <a:bodyPr/>
        <a:lstStyle/>
        <a:p>
          <a:pPr rtl="1"/>
          <a:endParaRPr lang="fa-IR"/>
        </a:p>
      </dgm:t>
    </dgm:pt>
    <dgm:pt modelId="{8C2FB1D2-61B2-46D5-952F-32203A5895C2}" type="sibTrans" cxnId="{B6DFB586-B60E-411D-A4D5-29718DA079A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DC8252E2-E93E-4AE2-8D4D-A8453F132E5E}" type="pres">
      <dgm:prSet presAssocID="{1726204B-E9DA-4A07-B404-38D5B7575601}" presName="conn2-1" presStyleLbl="parChTrans1D2" presStyleIdx="0" presStyleCnt="2"/>
      <dgm:spPr/>
      <dgm:t>
        <a:bodyPr/>
        <a:lstStyle/>
        <a:p>
          <a:pPr rtl="1"/>
          <a:endParaRPr lang="fa-IR"/>
        </a:p>
      </dgm:t>
    </dgm:pt>
    <dgm:pt modelId="{AE232F3E-6585-4C19-B8BB-D4D07F3591F1}" type="pres">
      <dgm:prSet presAssocID="{1726204B-E9DA-4A07-B404-38D5B7575601}" presName="connTx" presStyleLbl="parChTrans1D2" presStyleIdx="0" presStyleCnt="2"/>
      <dgm:spPr/>
      <dgm:t>
        <a:bodyPr/>
        <a:lstStyle/>
        <a:p>
          <a:pPr rtl="1"/>
          <a:endParaRPr lang="fa-IR"/>
        </a:p>
      </dgm:t>
    </dgm:pt>
    <dgm:pt modelId="{5309E34C-79A9-4E25-B337-3A758046502F}" type="pres">
      <dgm:prSet presAssocID="{DBA6E936-4A9C-43A0-8108-31373D588937}" presName="root2" presStyleCnt="0"/>
      <dgm:spPr/>
    </dgm:pt>
    <dgm:pt modelId="{9977FC3C-ED95-4ED0-A236-7FC3285A6618}" type="pres">
      <dgm:prSet presAssocID="{DBA6E936-4A9C-43A0-8108-31373D588937}" presName="LevelTwoTextNode" presStyleLbl="node2" presStyleIdx="0" presStyleCnt="2" custScaleX="387872" custScaleY="310524" custLinFactNeighborX="21480" custLinFactNeighborY="-46141">
        <dgm:presLayoutVars>
          <dgm:chPref val="3"/>
        </dgm:presLayoutVars>
      </dgm:prSet>
      <dgm:spPr/>
      <dgm:t>
        <a:bodyPr/>
        <a:lstStyle/>
        <a:p>
          <a:pPr rtl="1"/>
          <a:endParaRPr lang="fa-IR"/>
        </a:p>
      </dgm:t>
    </dgm:pt>
    <dgm:pt modelId="{E5387518-AF78-4AAE-B470-2578FF3926A6}" type="pres">
      <dgm:prSet presAssocID="{DBA6E936-4A9C-43A0-8108-31373D588937}" presName="level3hierChild" presStyleCnt="0"/>
      <dgm:spPr/>
    </dgm:pt>
    <dgm:pt modelId="{FC94563F-7B3F-438B-BD65-3D76FADAD4E2}" type="pres">
      <dgm:prSet presAssocID="{052FBD86-E3D4-47A2-B0F7-BE94DDB4FF25}" presName="conn2-1" presStyleLbl="parChTrans1D2" presStyleIdx="1" presStyleCnt="2"/>
      <dgm:spPr/>
      <dgm:t>
        <a:bodyPr/>
        <a:lstStyle/>
        <a:p>
          <a:pPr rtl="1"/>
          <a:endParaRPr lang="fa-IR"/>
        </a:p>
      </dgm:t>
    </dgm:pt>
    <dgm:pt modelId="{8B933175-2972-4D2F-AC1C-F27C549823D9}" type="pres">
      <dgm:prSet presAssocID="{052FBD86-E3D4-47A2-B0F7-BE94DDB4FF25}" presName="connTx" presStyleLbl="parChTrans1D2" presStyleIdx="1" presStyleCnt="2"/>
      <dgm:spPr/>
      <dgm:t>
        <a:bodyPr/>
        <a:lstStyle/>
        <a:p>
          <a:pPr rtl="1"/>
          <a:endParaRPr lang="fa-IR"/>
        </a:p>
      </dgm:t>
    </dgm:pt>
    <dgm:pt modelId="{5E8D88AC-D563-4ED7-8CEE-F6BA9EF9BF1D}" type="pres">
      <dgm:prSet presAssocID="{127E82FB-45F3-4685-9135-B964A10AD0C1}" presName="root2" presStyleCnt="0"/>
      <dgm:spPr/>
    </dgm:pt>
    <dgm:pt modelId="{7DBC9BED-06CF-4238-8469-3BF27DD6DD30}" type="pres">
      <dgm:prSet presAssocID="{127E82FB-45F3-4685-9135-B964A10AD0C1}" presName="LevelTwoTextNode" presStyleLbl="node2" presStyleIdx="1" presStyleCnt="2" custScaleX="382959" custLinFactNeighborX="18016" custLinFactNeighborY="4558">
        <dgm:presLayoutVars>
          <dgm:chPref val="3"/>
        </dgm:presLayoutVars>
      </dgm:prSet>
      <dgm:spPr/>
      <dgm:t>
        <a:bodyPr/>
        <a:lstStyle/>
        <a:p>
          <a:pPr rtl="1"/>
          <a:endParaRPr lang="fa-IR"/>
        </a:p>
      </dgm:t>
    </dgm:pt>
    <dgm:pt modelId="{BEE6EFC8-7BBA-45EE-B828-DDB40C9A6C59}" type="pres">
      <dgm:prSet presAssocID="{127E82FB-45F3-4685-9135-B964A10AD0C1}" presName="level3hierChild" presStyleCnt="0"/>
      <dgm:spPr/>
    </dgm:pt>
  </dgm:ptLst>
  <dgm:cxnLst>
    <dgm:cxn modelId="{C7DF1EEB-1569-4E02-A970-A03A5D7851B2}" type="presOf" srcId="{1726204B-E9DA-4A07-B404-38D5B7575601}" destId="{DC8252E2-E93E-4AE2-8D4D-A8453F132E5E}" srcOrd="0" destOrd="0" presId="urn:microsoft.com/office/officeart/2005/8/layout/hierarchy2"/>
    <dgm:cxn modelId="{47E64FC3-E0AE-4783-8D65-2A5DD5C136B8}" type="presOf" srcId="{052FBD86-E3D4-47A2-B0F7-BE94DDB4FF25}" destId="{8B933175-2972-4D2F-AC1C-F27C549823D9}" srcOrd="1" destOrd="0" presId="urn:microsoft.com/office/officeart/2005/8/layout/hierarchy2"/>
    <dgm:cxn modelId="{B6DFB586-B60E-411D-A4D5-29718DA079A7}" srcId="{E81C9BCE-BBB3-4ED8-95F0-B373F1B4B360}" destId="{127E82FB-45F3-4685-9135-B964A10AD0C1}" srcOrd="1" destOrd="0" parTransId="{052FBD86-E3D4-47A2-B0F7-BE94DDB4FF25}" sibTransId="{8C2FB1D2-61B2-46D5-952F-32203A5895C2}"/>
    <dgm:cxn modelId="{10840C20-4560-41CE-AB64-7477358AAD61}" type="presOf" srcId="{A6857C4F-7549-464E-8C92-525552E6407E}" destId="{747DA8C4-60CA-4D90-9DA1-32ACEB79B5D1}"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7C01F0A6-2102-4417-AA86-998D950EF5D4}" srcId="{E81C9BCE-BBB3-4ED8-95F0-B373F1B4B360}" destId="{DBA6E936-4A9C-43A0-8108-31373D588937}" srcOrd="0" destOrd="0" parTransId="{1726204B-E9DA-4A07-B404-38D5B7575601}" sibTransId="{C3C7602D-3956-4946-AC56-B6318AA5A3C7}"/>
    <dgm:cxn modelId="{650B09F4-66FC-4172-9348-A4F010E6ABA5}" type="presOf" srcId="{DBA6E936-4A9C-43A0-8108-31373D588937}" destId="{9977FC3C-ED95-4ED0-A236-7FC3285A6618}" srcOrd="0" destOrd="0" presId="urn:microsoft.com/office/officeart/2005/8/layout/hierarchy2"/>
    <dgm:cxn modelId="{34F2C140-B8C2-4C18-B5E0-1700F151F052}" type="presOf" srcId="{E81C9BCE-BBB3-4ED8-95F0-B373F1B4B360}" destId="{ABEC96C4-3C63-467E-93A4-8AD83964BA3F}" srcOrd="0" destOrd="0" presId="urn:microsoft.com/office/officeart/2005/8/layout/hierarchy2"/>
    <dgm:cxn modelId="{468BD665-0137-4EBA-8A61-6C1D3C71DD8F}" type="presOf" srcId="{127E82FB-45F3-4685-9135-B964A10AD0C1}" destId="{7DBC9BED-06CF-4238-8469-3BF27DD6DD30}" srcOrd="0" destOrd="0" presId="urn:microsoft.com/office/officeart/2005/8/layout/hierarchy2"/>
    <dgm:cxn modelId="{EAF0DAE2-CBEC-4540-ADD1-AC9E8B5EAE4E}" type="presOf" srcId="{1726204B-E9DA-4A07-B404-38D5B7575601}" destId="{AE232F3E-6585-4C19-B8BB-D4D07F3591F1}" srcOrd="1" destOrd="0" presId="urn:microsoft.com/office/officeart/2005/8/layout/hierarchy2"/>
    <dgm:cxn modelId="{F445BF69-133D-474E-B128-473293BE1EA5}" type="presOf" srcId="{052FBD86-E3D4-47A2-B0F7-BE94DDB4FF25}" destId="{FC94563F-7B3F-438B-BD65-3D76FADAD4E2}" srcOrd="0" destOrd="0" presId="urn:microsoft.com/office/officeart/2005/8/layout/hierarchy2"/>
    <dgm:cxn modelId="{A2EC99F3-47AB-477A-80B7-247FD8247D1F}" type="presParOf" srcId="{747DA8C4-60CA-4D90-9DA1-32ACEB79B5D1}" destId="{E0CFF806-0479-4330-A3E9-CD9AFBACD5C5}" srcOrd="0" destOrd="0" presId="urn:microsoft.com/office/officeart/2005/8/layout/hierarchy2"/>
    <dgm:cxn modelId="{D7A7D391-E732-4F67-B7B4-A1598A013BEC}" type="presParOf" srcId="{E0CFF806-0479-4330-A3E9-CD9AFBACD5C5}" destId="{ABEC96C4-3C63-467E-93A4-8AD83964BA3F}" srcOrd="0" destOrd="0" presId="urn:microsoft.com/office/officeart/2005/8/layout/hierarchy2"/>
    <dgm:cxn modelId="{3E7DCAD0-6AB9-476C-A112-19C36DD4126B}" type="presParOf" srcId="{E0CFF806-0479-4330-A3E9-CD9AFBACD5C5}" destId="{F9EF0CEA-5D84-41FB-B3B0-447DA6153549}" srcOrd="1" destOrd="0" presId="urn:microsoft.com/office/officeart/2005/8/layout/hierarchy2"/>
    <dgm:cxn modelId="{1B3ECC09-E93C-4CDD-9307-2E77E3A78691}" type="presParOf" srcId="{F9EF0CEA-5D84-41FB-B3B0-447DA6153549}" destId="{DC8252E2-E93E-4AE2-8D4D-A8453F132E5E}" srcOrd="0" destOrd="0" presId="urn:microsoft.com/office/officeart/2005/8/layout/hierarchy2"/>
    <dgm:cxn modelId="{E2DB733A-3A98-421F-B741-35A7B0A9195E}" type="presParOf" srcId="{DC8252E2-E93E-4AE2-8D4D-A8453F132E5E}" destId="{AE232F3E-6585-4C19-B8BB-D4D07F3591F1}" srcOrd="0" destOrd="0" presId="urn:microsoft.com/office/officeart/2005/8/layout/hierarchy2"/>
    <dgm:cxn modelId="{4DEAFEEF-D03F-4887-ACE3-15939C8581FC}" type="presParOf" srcId="{F9EF0CEA-5D84-41FB-B3B0-447DA6153549}" destId="{5309E34C-79A9-4E25-B337-3A758046502F}" srcOrd="1" destOrd="0" presId="urn:microsoft.com/office/officeart/2005/8/layout/hierarchy2"/>
    <dgm:cxn modelId="{3DAE6302-E549-4C21-BBDF-09E3F46CF5F1}" type="presParOf" srcId="{5309E34C-79A9-4E25-B337-3A758046502F}" destId="{9977FC3C-ED95-4ED0-A236-7FC3285A6618}" srcOrd="0" destOrd="0" presId="urn:microsoft.com/office/officeart/2005/8/layout/hierarchy2"/>
    <dgm:cxn modelId="{A7F4610B-7496-4496-9E6C-A6CB79A060F5}" type="presParOf" srcId="{5309E34C-79A9-4E25-B337-3A758046502F}" destId="{E5387518-AF78-4AAE-B470-2578FF3926A6}" srcOrd="1" destOrd="0" presId="urn:microsoft.com/office/officeart/2005/8/layout/hierarchy2"/>
    <dgm:cxn modelId="{EB233CAD-5490-46D0-A3D4-4DAC849837D2}" type="presParOf" srcId="{F9EF0CEA-5D84-41FB-B3B0-447DA6153549}" destId="{FC94563F-7B3F-438B-BD65-3D76FADAD4E2}" srcOrd="2" destOrd="0" presId="urn:microsoft.com/office/officeart/2005/8/layout/hierarchy2"/>
    <dgm:cxn modelId="{C767D651-CE73-42A0-A5BD-6CE453288E5A}" type="presParOf" srcId="{FC94563F-7B3F-438B-BD65-3D76FADAD4E2}" destId="{8B933175-2972-4D2F-AC1C-F27C549823D9}" srcOrd="0" destOrd="0" presId="urn:microsoft.com/office/officeart/2005/8/layout/hierarchy2"/>
    <dgm:cxn modelId="{72BC0684-D908-4572-B5BB-C8DFAE849140}" type="presParOf" srcId="{F9EF0CEA-5D84-41FB-B3B0-447DA6153549}" destId="{5E8D88AC-D563-4ED7-8CEE-F6BA9EF9BF1D}" srcOrd="3" destOrd="0" presId="urn:microsoft.com/office/officeart/2005/8/layout/hierarchy2"/>
    <dgm:cxn modelId="{F6D0F648-6044-4A4C-879E-8E68D0CC71F3}" type="presParOf" srcId="{5E8D88AC-D563-4ED7-8CEE-F6BA9EF9BF1D}" destId="{7DBC9BED-06CF-4238-8469-3BF27DD6DD30}" srcOrd="0" destOrd="0" presId="urn:microsoft.com/office/officeart/2005/8/layout/hierarchy2"/>
    <dgm:cxn modelId="{230A5F35-541D-40B8-8982-8F2271E8CA65}" type="presParOf" srcId="{5E8D88AC-D563-4ED7-8CEE-F6BA9EF9BF1D}" destId="{BEE6EFC8-7BBA-45EE-B828-DDB40C9A6C59}"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التأنيث:</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F4F71AE-E6A3-4A86-899D-2C54A180E16D}">
      <dgm:prSet custT="1"/>
      <dgm:spPr/>
      <dgm:t>
        <a:bodyPr/>
        <a:lstStyle/>
        <a:p>
          <a:pPr rtl="1"/>
          <a:r>
            <a:rPr lang="fa-IR" sz="2400" b="1" dirty="0" smtClean="0">
              <a:cs typeface="2  Badr" pitchFamily="2" charset="-78"/>
            </a:rPr>
            <a:t>إن كان بالفَيْ حُبلي و حَمراء: ناب عن علتين</a:t>
          </a:r>
          <a:endParaRPr lang="fa-IR" sz="2400" b="1" dirty="0">
            <a:cs typeface="2  Badr" pitchFamily="2" charset="-78"/>
          </a:endParaRPr>
        </a:p>
      </dgm:t>
    </dgm:pt>
    <dgm:pt modelId="{B23F503C-5339-4B66-96C4-D2DA7CBAB47A}" type="parTrans" cxnId="{83CB3332-9CBC-4CE2-B098-327ED64A3CEE}">
      <dgm:prSet/>
      <dgm:spPr/>
      <dgm:t>
        <a:bodyPr/>
        <a:lstStyle/>
        <a:p>
          <a:pPr rtl="1"/>
          <a:endParaRPr lang="fa-IR">
            <a:cs typeface="2  Badr" pitchFamily="2" charset="-78"/>
          </a:endParaRPr>
        </a:p>
      </dgm:t>
    </dgm:pt>
    <dgm:pt modelId="{6A8C4EE9-C799-48EA-8EC1-056ABAEC9639}" type="sibTrans" cxnId="{83CB3332-9CBC-4CE2-B098-327ED64A3CEE}">
      <dgm:prSet/>
      <dgm:spPr/>
      <dgm:t>
        <a:bodyPr/>
        <a:lstStyle/>
        <a:p>
          <a:pPr rtl="1"/>
          <a:endParaRPr lang="fa-IR"/>
        </a:p>
      </dgm:t>
    </dgm:pt>
    <dgm:pt modelId="{BA8F2959-ADC7-4E39-8650-EC7EF7582995}">
      <dgm:prSet custT="1"/>
      <dgm:spPr/>
      <dgm:t>
        <a:bodyPr/>
        <a:lstStyle/>
        <a:p>
          <a:pPr rtl="1"/>
          <a:r>
            <a:rPr lang="fa-IR" sz="2400" b="1" dirty="0" smtClean="0">
              <a:cs typeface="2  Badr" pitchFamily="2" charset="-78"/>
            </a:rPr>
            <a:t>و الا  منع صرف العلم حتماً:</a:t>
          </a:r>
          <a:endParaRPr lang="fa-IR" sz="2400" b="1" dirty="0">
            <a:cs typeface="2  Badr" pitchFamily="2" charset="-78"/>
          </a:endParaRPr>
        </a:p>
      </dgm:t>
    </dgm:pt>
    <dgm:pt modelId="{416E4F7F-1825-48BE-9847-72D3CD3A0BDD}" type="parTrans" cxnId="{A4E66BE6-EFBB-4234-9A09-E2DF64E3A6A0}">
      <dgm:prSet/>
      <dgm:spPr/>
      <dgm:t>
        <a:bodyPr/>
        <a:lstStyle/>
        <a:p>
          <a:pPr rtl="1"/>
          <a:endParaRPr lang="fa-IR"/>
        </a:p>
      </dgm:t>
    </dgm:pt>
    <dgm:pt modelId="{E2305DDB-299C-422B-AB3E-05BC8360854C}" type="sibTrans" cxnId="{A4E66BE6-EFBB-4234-9A09-E2DF64E3A6A0}">
      <dgm:prSet/>
      <dgm:spPr/>
      <dgm:t>
        <a:bodyPr/>
        <a:lstStyle/>
        <a:p>
          <a:pPr rtl="1"/>
          <a:endParaRPr lang="fa-IR"/>
        </a:p>
      </dgm:t>
    </dgm:pt>
    <dgm:pt modelId="{0EEC1C22-C24C-41ED-883B-906E4C296982}">
      <dgm:prSet custT="1"/>
      <dgm:spPr/>
      <dgm:t>
        <a:bodyPr/>
        <a:lstStyle/>
        <a:p>
          <a:pPr rtl="1"/>
          <a:r>
            <a:rPr lang="fa-IR" sz="2400" b="1" dirty="0" smtClean="0">
              <a:cs typeface="2  Badr" pitchFamily="2" charset="-78"/>
            </a:rPr>
            <a:t>إن كان بالتاء</a:t>
          </a:r>
          <a:endParaRPr lang="fa-IR" sz="2400" b="1" dirty="0">
            <a:cs typeface="2  Badr" pitchFamily="2" charset="-78"/>
          </a:endParaRPr>
        </a:p>
      </dgm:t>
    </dgm:pt>
    <dgm:pt modelId="{7C3B01A1-05D1-4920-B278-F4800022BD0E}" type="parTrans" cxnId="{7EDC9DF2-087A-4BA6-A8EA-E601E4674D61}">
      <dgm:prSet custT="1"/>
      <dgm:spPr/>
      <dgm:t>
        <a:bodyPr/>
        <a:lstStyle/>
        <a:p>
          <a:pPr rtl="1"/>
          <a:endParaRPr lang="fa-IR" sz="600" b="1">
            <a:cs typeface="2  Badr" pitchFamily="2" charset="-78"/>
          </a:endParaRPr>
        </a:p>
      </dgm:t>
    </dgm:pt>
    <dgm:pt modelId="{D876F405-D7CD-4229-A495-1D129E4196B9}" type="sibTrans" cxnId="{7EDC9DF2-087A-4BA6-A8EA-E601E4674D61}">
      <dgm:prSet/>
      <dgm:spPr/>
      <dgm:t>
        <a:bodyPr/>
        <a:lstStyle/>
        <a:p>
          <a:pPr rtl="1"/>
          <a:endParaRPr lang="fa-IR"/>
        </a:p>
      </dgm:t>
    </dgm:pt>
    <dgm:pt modelId="{A6C3AA74-7E8E-42F7-9425-BC2AFC4556CE}">
      <dgm:prSet custT="1"/>
      <dgm:spPr/>
      <dgm:t>
        <a:bodyPr/>
        <a:lstStyle/>
        <a:p>
          <a:pPr rtl="1"/>
          <a:r>
            <a:rPr lang="fa-IR" sz="2000" b="1" dirty="0" smtClean="0">
              <a:cs typeface="2  Badr" pitchFamily="2" charset="-78"/>
            </a:rPr>
            <a:t>او زائدً علي الثلاثة</a:t>
          </a:r>
          <a:endParaRPr lang="fa-IR" sz="2000" b="1" dirty="0">
            <a:cs typeface="2  Badr" pitchFamily="2" charset="-78"/>
          </a:endParaRPr>
        </a:p>
      </dgm:t>
    </dgm:pt>
    <dgm:pt modelId="{418B417C-CAA3-4860-A583-ADD4958367ED}" type="parTrans" cxnId="{F6E999B0-A8E3-4CB0-9777-FE92955E4FAA}">
      <dgm:prSet custT="1"/>
      <dgm:spPr/>
      <dgm:t>
        <a:bodyPr/>
        <a:lstStyle/>
        <a:p>
          <a:pPr rtl="1"/>
          <a:endParaRPr lang="fa-IR" sz="600" b="1">
            <a:cs typeface="2  Badr" pitchFamily="2" charset="-78"/>
          </a:endParaRPr>
        </a:p>
      </dgm:t>
    </dgm:pt>
    <dgm:pt modelId="{2907D63D-3507-4AD1-9717-4C52807E97FE}" type="sibTrans" cxnId="{F6E999B0-A8E3-4CB0-9777-FE92955E4FAA}">
      <dgm:prSet/>
      <dgm:spPr/>
      <dgm:t>
        <a:bodyPr/>
        <a:lstStyle/>
        <a:p>
          <a:pPr rtl="1"/>
          <a:endParaRPr lang="fa-IR"/>
        </a:p>
      </dgm:t>
    </dgm:pt>
    <dgm:pt modelId="{5CA27DB2-82CB-4143-A0D3-067EBDD0FD37}">
      <dgm:prSet custT="1"/>
      <dgm:spPr/>
      <dgm:t>
        <a:bodyPr/>
        <a:lstStyle/>
        <a:p>
          <a:pPr rtl="1"/>
          <a:r>
            <a:rPr lang="fa-IR" sz="2000" b="1" dirty="0" smtClean="0">
              <a:cs typeface="2  Badr" pitchFamily="2" charset="-78"/>
            </a:rPr>
            <a:t>او متحرك الاوسط</a:t>
          </a:r>
          <a:endParaRPr lang="fa-IR" sz="2000" b="1" dirty="0">
            <a:cs typeface="2  Badr" pitchFamily="2" charset="-78"/>
          </a:endParaRPr>
        </a:p>
      </dgm:t>
    </dgm:pt>
    <dgm:pt modelId="{031E3947-87EF-41AA-9F11-272CFF215734}" type="parTrans" cxnId="{46710699-B3F8-4AED-AF77-DBD2CF621C89}">
      <dgm:prSet custT="1"/>
      <dgm:spPr/>
      <dgm:t>
        <a:bodyPr/>
        <a:lstStyle/>
        <a:p>
          <a:pPr rtl="1"/>
          <a:endParaRPr lang="fa-IR" sz="600" b="1">
            <a:cs typeface="2  Badr" pitchFamily="2" charset="-78"/>
          </a:endParaRPr>
        </a:p>
      </dgm:t>
    </dgm:pt>
    <dgm:pt modelId="{9CB028BB-A793-4048-BC75-5E87DA8410EF}" type="sibTrans" cxnId="{46710699-B3F8-4AED-AF77-DBD2CF621C89}">
      <dgm:prSet/>
      <dgm:spPr/>
      <dgm:t>
        <a:bodyPr/>
        <a:lstStyle/>
        <a:p>
          <a:pPr rtl="1"/>
          <a:endParaRPr lang="fa-IR"/>
        </a:p>
      </dgm:t>
    </dgm:pt>
    <dgm:pt modelId="{B5DF2A3F-DC27-4516-BF7D-995B255CE3CD}">
      <dgm:prSet custT="1"/>
      <dgm:spPr/>
      <dgm:t>
        <a:bodyPr/>
        <a:lstStyle/>
        <a:p>
          <a:pPr rtl="1"/>
          <a:r>
            <a:rPr lang="fa-IR" sz="2400" b="1" dirty="0" smtClean="0">
              <a:cs typeface="2  Badr" pitchFamily="2" charset="-78"/>
            </a:rPr>
            <a:t>او اعجمياً</a:t>
          </a:r>
          <a:endParaRPr lang="fa-IR" sz="2400" b="1" dirty="0">
            <a:cs typeface="2  Badr" pitchFamily="2" charset="-78"/>
          </a:endParaRPr>
        </a:p>
      </dgm:t>
    </dgm:pt>
    <dgm:pt modelId="{0A3054E7-1866-4503-9EDE-DC2C71C2FB3B}" type="parTrans" cxnId="{8CF59634-212B-46D3-B08D-A88CAF9A7C27}">
      <dgm:prSet custT="1"/>
      <dgm:spPr/>
      <dgm:t>
        <a:bodyPr/>
        <a:lstStyle/>
        <a:p>
          <a:pPr rtl="1"/>
          <a:endParaRPr lang="fa-IR" sz="600" b="1"/>
        </a:p>
      </dgm:t>
    </dgm:pt>
    <dgm:pt modelId="{7413C00B-AFEC-47AB-A6D4-A493503C0703}" type="sibTrans" cxnId="{8CF59634-212B-46D3-B08D-A88CAF9A7C27}">
      <dgm:prSet/>
      <dgm:spPr/>
      <dgm:t>
        <a:bodyPr/>
        <a:lstStyle/>
        <a:p>
          <a:pPr rtl="1"/>
          <a:endParaRPr lang="fa-IR"/>
        </a:p>
      </dgm:t>
    </dgm:pt>
    <dgm:pt modelId="{D2744804-7B95-42C4-9398-18F6352D99F4}">
      <dgm:prSet/>
      <dgm:spPr/>
      <dgm:t>
        <a:bodyPr/>
        <a:lstStyle/>
        <a:p>
          <a:pPr rtl="1"/>
          <a:r>
            <a:rPr lang="fa-IR" b="1" dirty="0" smtClean="0">
              <a:cs typeface="2  Badr" pitchFamily="2" charset="-78"/>
            </a:rPr>
            <a:t>لا يتحتّم منع صرف «هند» خلافاً للزجاج</a:t>
          </a:r>
          <a:endParaRPr lang="fa-IR" b="1" dirty="0">
            <a:cs typeface="2  Badr" pitchFamily="2" charset="-78"/>
          </a:endParaRPr>
        </a:p>
      </dgm:t>
    </dgm:pt>
    <dgm:pt modelId="{2F5DEC83-DED8-40D9-93C5-13CD4D8BD4D6}" type="parTrans" cxnId="{B5334D87-A90E-403A-AF1D-4D029C9B4E90}">
      <dgm:prSet/>
      <dgm:spPr/>
      <dgm:t>
        <a:bodyPr/>
        <a:lstStyle/>
        <a:p>
          <a:pPr rtl="1"/>
          <a:endParaRPr lang="fa-IR"/>
        </a:p>
      </dgm:t>
    </dgm:pt>
    <dgm:pt modelId="{2CB48D41-FE83-4512-8529-3BA3AA308E14}" type="sibTrans" cxnId="{B5334D87-A90E-403A-AF1D-4D029C9B4E9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8161" custScaleY="31349"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B648488-4737-445B-9F1A-C7B0A2BB3E03}" type="pres">
      <dgm:prSet presAssocID="{B23F503C-5339-4B66-96C4-D2DA7CBAB47A}" presName="conn2-1" presStyleLbl="parChTrans1D2" presStyleIdx="0" presStyleCnt="3" custScaleX="2000000" custScaleY="125703"/>
      <dgm:spPr/>
      <dgm:t>
        <a:bodyPr/>
        <a:lstStyle/>
        <a:p>
          <a:pPr rtl="1"/>
          <a:endParaRPr lang="fa-IR"/>
        </a:p>
      </dgm:t>
    </dgm:pt>
    <dgm:pt modelId="{DC4FBFDD-57F6-4CA5-A71E-B45886AB5327}" type="pres">
      <dgm:prSet presAssocID="{B23F503C-5339-4B66-96C4-D2DA7CBAB47A}" presName="connTx" presStyleLbl="parChTrans1D2" presStyleIdx="0" presStyleCnt="3"/>
      <dgm:spPr/>
      <dgm:t>
        <a:bodyPr/>
        <a:lstStyle/>
        <a:p>
          <a:pPr rtl="1"/>
          <a:endParaRPr lang="fa-IR"/>
        </a:p>
      </dgm:t>
    </dgm:pt>
    <dgm:pt modelId="{83AFCC1E-601F-4C89-B5B2-A5E811766AF5}" type="pres">
      <dgm:prSet presAssocID="{6F4F71AE-E6A3-4A86-899D-2C54A180E16D}" presName="root2" presStyleCnt="0"/>
      <dgm:spPr/>
    </dgm:pt>
    <dgm:pt modelId="{C4034926-E453-4A5C-8D19-9B6C3A51B51B}" type="pres">
      <dgm:prSet presAssocID="{6F4F71AE-E6A3-4A86-899D-2C54A180E16D}" presName="LevelTwoTextNode" presStyleLbl="node2" presStyleIdx="0" presStyleCnt="3" custScaleX="114724" custScaleY="34547" custLinFactNeighborX="24219" custLinFactNeighborY="-25050">
        <dgm:presLayoutVars>
          <dgm:chPref val="3"/>
        </dgm:presLayoutVars>
      </dgm:prSet>
      <dgm:spPr/>
      <dgm:t>
        <a:bodyPr/>
        <a:lstStyle/>
        <a:p>
          <a:pPr rtl="1"/>
          <a:endParaRPr lang="fa-IR"/>
        </a:p>
      </dgm:t>
    </dgm:pt>
    <dgm:pt modelId="{90DD0735-6C5F-4C88-BBAA-46D5D594D3AD}" type="pres">
      <dgm:prSet presAssocID="{6F4F71AE-E6A3-4A86-899D-2C54A180E16D}" presName="level3hierChild" presStyleCnt="0"/>
      <dgm:spPr/>
    </dgm:pt>
    <dgm:pt modelId="{3B695883-7B78-42E1-8BA9-F0F47231D26E}" type="pres">
      <dgm:prSet presAssocID="{416E4F7F-1825-48BE-9847-72D3CD3A0BDD}" presName="conn2-1" presStyleLbl="parChTrans1D2" presStyleIdx="1" presStyleCnt="3" custScaleX="2000000" custScaleY="125703"/>
      <dgm:spPr/>
      <dgm:t>
        <a:bodyPr/>
        <a:lstStyle/>
        <a:p>
          <a:pPr rtl="1"/>
          <a:endParaRPr lang="fa-IR"/>
        </a:p>
      </dgm:t>
    </dgm:pt>
    <dgm:pt modelId="{BCE8598F-0328-40C1-BCED-39B8A26D8E96}" type="pres">
      <dgm:prSet presAssocID="{416E4F7F-1825-48BE-9847-72D3CD3A0BDD}" presName="connTx" presStyleLbl="parChTrans1D2" presStyleIdx="1" presStyleCnt="3"/>
      <dgm:spPr/>
      <dgm:t>
        <a:bodyPr/>
        <a:lstStyle/>
        <a:p>
          <a:pPr rtl="1"/>
          <a:endParaRPr lang="fa-IR"/>
        </a:p>
      </dgm:t>
    </dgm:pt>
    <dgm:pt modelId="{5ECF5CAC-8477-4950-9FD3-E282650A7DF0}" type="pres">
      <dgm:prSet presAssocID="{BA8F2959-ADC7-4E39-8650-EC7EF7582995}" presName="root2" presStyleCnt="0"/>
      <dgm:spPr/>
    </dgm:pt>
    <dgm:pt modelId="{6D261FC1-F6D2-419B-A500-3D52AC0AE7DF}" type="pres">
      <dgm:prSet presAssocID="{BA8F2959-ADC7-4E39-8650-EC7EF7582995}" presName="LevelTwoTextNode" presStyleLbl="node2" presStyleIdx="1" presStyleCnt="3" custScaleX="49419" custScaleY="51799" custLinFactNeighborX="24219" custLinFactNeighborY="-12257">
        <dgm:presLayoutVars>
          <dgm:chPref val="3"/>
        </dgm:presLayoutVars>
      </dgm:prSet>
      <dgm:spPr/>
      <dgm:t>
        <a:bodyPr/>
        <a:lstStyle/>
        <a:p>
          <a:pPr rtl="1"/>
          <a:endParaRPr lang="fa-IR"/>
        </a:p>
      </dgm:t>
    </dgm:pt>
    <dgm:pt modelId="{26948316-6D77-409F-AB30-AAE259BE61C3}" type="pres">
      <dgm:prSet presAssocID="{BA8F2959-ADC7-4E39-8650-EC7EF7582995}" presName="level3hierChild" presStyleCnt="0"/>
      <dgm:spPr/>
    </dgm:pt>
    <dgm:pt modelId="{9E687879-9863-473C-841B-E6157DEAD15A}" type="pres">
      <dgm:prSet presAssocID="{7C3B01A1-05D1-4920-B278-F4800022BD0E}" presName="conn2-1" presStyleLbl="parChTrans1D3" presStyleIdx="0" presStyleCnt="4"/>
      <dgm:spPr/>
      <dgm:t>
        <a:bodyPr/>
        <a:lstStyle/>
        <a:p>
          <a:pPr rtl="1"/>
          <a:endParaRPr lang="fa-IR"/>
        </a:p>
      </dgm:t>
    </dgm:pt>
    <dgm:pt modelId="{CE2E2BFA-C180-45E3-8A9C-8AEBD7243387}" type="pres">
      <dgm:prSet presAssocID="{7C3B01A1-05D1-4920-B278-F4800022BD0E}" presName="connTx" presStyleLbl="parChTrans1D3" presStyleIdx="0" presStyleCnt="4"/>
      <dgm:spPr/>
      <dgm:t>
        <a:bodyPr/>
        <a:lstStyle/>
        <a:p>
          <a:pPr rtl="1"/>
          <a:endParaRPr lang="fa-IR"/>
        </a:p>
      </dgm:t>
    </dgm:pt>
    <dgm:pt modelId="{A6AA1180-306B-4E77-B9B3-01EBCEB61562}" type="pres">
      <dgm:prSet presAssocID="{0EEC1C22-C24C-41ED-883B-906E4C296982}" presName="root2" presStyleCnt="0"/>
      <dgm:spPr/>
    </dgm:pt>
    <dgm:pt modelId="{77F9EFA1-04B7-41B8-9B53-3936F90C15DC}" type="pres">
      <dgm:prSet presAssocID="{0EEC1C22-C24C-41ED-883B-906E4C296982}" presName="LevelTwoTextNode" presStyleLbl="node3" presStyleIdx="0" presStyleCnt="4" custScaleX="42947" custScaleY="30533" custLinFactNeighborX="53400" custLinFactNeighborY="-22196">
        <dgm:presLayoutVars>
          <dgm:chPref val="3"/>
        </dgm:presLayoutVars>
      </dgm:prSet>
      <dgm:spPr/>
      <dgm:t>
        <a:bodyPr/>
        <a:lstStyle/>
        <a:p>
          <a:pPr rtl="1"/>
          <a:endParaRPr lang="fa-IR"/>
        </a:p>
      </dgm:t>
    </dgm:pt>
    <dgm:pt modelId="{C5361C3C-7AB9-4478-A635-4DEF1FEBBA8D}" type="pres">
      <dgm:prSet presAssocID="{0EEC1C22-C24C-41ED-883B-906E4C296982}" presName="level3hierChild" presStyleCnt="0"/>
      <dgm:spPr/>
    </dgm:pt>
    <dgm:pt modelId="{927A83DE-3592-42E9-BE45-EBCEC39F7C8D}" type="pres">
      <dgm:prSet presAssocID="{418B417C-CAA3-4860-A583-ADD4958367ED}" presName="conn2-1" presStyleLbl="parChTrans1D3" presStyleIdx="1" presStyleCnt="4"/>
      <dgm:spPr/>
      <dgm:t>
        <a:bodyPr/>
        <a:lstStyle/>
        <a:p>
          <a:pPr rtl="1"/>
          <a:endParaRPr lang="fa-IR"/>
        </a:p>
      </dgm:t>
    </dgm:pt>
    <dgm:pt modelId="{A691E083-E855-4957-8733-954EF13755D7}" type="pres">
      <dgm:prSet presAssocID="{418B417C-CAA3-4860-A583-ADD4958367ED}" presName="connTx" presStyleLbl="parChTrans1D3" presStyleIdx="1" presStyleCnt="4"/>
      <dgm:spPr/>
      <dgm:t>
        <a:bodyPr/>
        <a:lstStyle/>
        <a:p>
          <a:pPr rtl="1"/>
          <a:endParaRPr lang="fa-IR"/>
        </a:p>
      </dgm:t>
    </dgm:pt>
    <dgm:pt modelId="{0B3567AC-6DA9-4DC1-B49B-1125E969AEED}" type="pres">
      <dgm:prSet presAssocID="{A6C3AA74-7E8E-42F7-9425-BC2AFC4556CE}" presName="root2" presStyleCnt="0"/>
      <dgm:spPr/>
    </dgm:pt>
    <dgm:pt modelId="{72441440-C4B9-4F33-8C4C-7DDD4922E9FB}" type="pres">
      <dgm:prSet presAssocID="{A6C3AA74-7E8E-42F7-9425-BC2AFC4556CE}" presName="LevelTwoTextNode" presStyleLbl="node3" presStyleIdx="1" presStyleCnt="4" custScaleX="42947" custScaleY="30533" custLinFactNeighborX="53400" custLinFactNeighborY="-30726">
        <dgm:presLayoutVars>
          <dgm:chPref val="3"/>
        </dgm:presLayoutVars>
      </dgm:prSet>
      <dgm:spPr/>
      <dgm:t>
        <a:bodyPr/>
        <a:lstStyle/>
        <a:p>
          <a:pPr rtl="1"/>
          <a:endParaRPr lang="fa-IR"/>
        </a:p>
      </dgm:t>
    </dgm:pt>
    <dgm:pt modelId="{183EB541-1104-4749-A946-ECF5E4370535}" type="pres">
      <dgm:prSet presAssocID="{A6C3AA74-7E8E-42F7-9425-BC2AFC4556CE}" presName="level3hierChild" presStyleCnt="0"/>
      <dgm:spPr/>
    </dgm:pt>
    <dgm:pt modelId="{0E27EBD0-37A4-4DF8-8002-3E5D27C373CD}" type="pres">
      <dgm:prSet presAssocID="{031E3947-87EF-41AA-9F11-272CFF215734}" presName="conn2-1" presStyleLbl="parChTrans1D3" presStyleIdx="2" presStyleCnt="4"/>
      <dgm:spPr/>
      <dgm:t>
        <a:bodyPr/>
        <a:lstStyle/>
        <a:p>
          <a:pPr rtl="1"/>
          <a:endParaRPr lang="fa-IR"/>
        </a:p>
      </dgm:t>
    </dgm:pt>
    <dgm:pt modelId="{825D8BB1-C741-4294-84F1-AEEA5C0321CF}" type="pres">
      <dgm:prSet presAssocID="{031E3947-87EF-41AA-9F11-272CFF215734}" presName="connTx" presStyleLbl="parChTrans1D3" presStyleIdx="2" presStyleCnt="4"/>
      <dgm:spPr/>
      <dgm:t>
        <a:bodyPr/>
        <a:lstStyle/>
        <a:p>
          <a:pPr rtl="1"/>
          <a:endParaRPr lang="fa-IR"/>
        </a:p>
      </dgm:t>
    </dgm:pt>
    <dgm:pt modelId="{CF3F2AA2-BC61-4937-A537-9F87EFF73B06}" type="pres">
      <dgm:prSet presAssocID="{5CA27DB2-82CB-4143-A0D3-067EBDD0FD37}" presName="root2" presStyleCnt="0"/>
      <dgm:spPr/>
    </dgm:pt>
    <dgm:pt modelId="{2439EA49-37A3-4A5D-B7FD-E8E952F5656F}" type="pres">
      <dgm:prSet presAssocID="{5CA27DB2-82CB-4143-A0D3-067EBDD0FD37}" presName="LevelTwoTextNode" presStyleLbl="node3" presStyleIdx="2" presStyleCnt="4" custScaleX="42947" custScaleY="30533" custLinFactNeighborX="53400" custLinFactNeighborY="-37674">
        <dgm:presLayoutVars>
          <dgm:chPref val="3"/>
        </dgm:presLayoutVars>
      </dgm:prSet>
      <dgm:spPr/>
      <dgm:t>
        <a:bodyPr/>
        <a:lstStyle/>
        <a:p>
          <a:pPr rtl="1"/>
          <a:endParaRPr lang="fa-IR"/>
        </a:p>
      </dgm:t>
    </dgm:pt>
    <dgm:pt modelId="{6DC16D67-0F25-4419-B350-A5473D617878}" type="pres">
      <dgm:prSet presAssocID="{5CA27DB2-82CB-4143-A0D3-067EBDD0FD37}" presName="level3hierChild" presStyleCnt="0"/>
      <dgm:spPr/>
    </dgm:pt>
    <dgm:pt modelId="{0D68B6CA-F89D-4793-85E6-78031CB2ED0F}" type="pres">
      <dgm:prSet presAssocID="{0A3054E7-1866-4503-9EDE-DC2C71C2FB3B}" presName="conn2-1" presStyleLbl="parChTrans1D3" presStyleIdx="3" presStyleCnt="4"/>
      <dgm:spPr/>
      <dgm:t>
        <a:bodyPr/>
        <a:lstStyle/>
        <a:p>
          <a:pPr rtl="1"/>
          <a:endParaRPr lang="fa-IR"/>
        </a:p>
      </dgm:t>
    </dgm:pt>
    <dgm:pt modelId="{3C4756A5-68E4-4EB7-8FBD-7181E521CBDC}" type="pres">
      <dgm:prSet presAssocID="{0A3054E7-1866-4503-9EDE-DC2C71C2FB3B}" presName="connTx" presStyleLbl="parChTrans1D3" presStyleIdx="3" presStyleCnt="4"/>
      <dgm:spPr/>
      <dgm:t>
        <a:bodyPr/>
        <a:lstStyle/>
        <a:p>
          <a:pPr rtl="1"/>
          <a:endParaRPr lang="fa-IR"/>
        </a:p>
      </dgm:t>
    </dgm:pt>
    <dgm:pt modelId="{0F855055-EA75-4493-A1A2-38652BBCC9C4}" type="pres">
      <dgm:prSet presAssocID="{B5DF2A3F-DC27-4516-BF7D-995B255CE3CD}" presName="root2" presStyleCnt="0"/>
      <dgm:spPr/>
    </dgm:pt>
    <dgm:pt modelId="{865D692A-4EBD-45FE-958F-EE7D7794D042}" type="pres">
      <dgm:prSet presAssocID="{B5DF2A3F-DC27-4516-BF7D-995B255CE3CD}" presName="LevelTwoTextNode" presStyleLbl="node3" presStyleIdx="3" presStyleCnt="4" custScaleX="42947" custScaleY="30533" custLinFactNeighborX="53400" custLinFactNeighborY="-44357">
        <dgm:presLayoutVars>
          <dgm:chPref val="3"/>
        </dgm:presLayoutVars>
      </dgm:prSet>
      <dgm:spPr/>
      <dgm:t>
        <a:bodyPr/>
        <a:lstStyle/>
        <a:p>
          <a:pPr rtl="1"/>
          <a:endParaRPr lang="fa-IR"/>
        </a:p>
      </dgm:t>
    </dgm:pt>
    <dgm:pt modelId="{9B9BC373-793E-4E1D-8755-B9F96E141A6C}" type="pres">
      <dgm:prSet presAssocID="{B5DF2A3F-DC27-4516-BF7D-995B255CE3CD}" presName="level3hierChild" presStyleCnt="0"/>
      <dgm:spPr/>
    </dgm:pt>
    <dgm:pt modelId="{ED53C6BA-666A-4CA3-9287-7C455166E414}" type="pres">
      <dgm:prSet presAssocID="{2F5DEC83-DED8-40D9-93C5-13CD4D8BD4D6}" presName="conn2-1" presStyleLbl="parChTrans1D2" presStyleIdx="2" presStyleCnt="3" custScaleX="2000000" custScaleY="125703"/>
      <dgm:spPr/>
      <dgm:t>
        <a:bodyPr/>
        <a:lstStyle/>
        <a:p>
          <a:pPr rtl="1"/>
          <a:endParaRPr lang="fa-IR"/>
        </a:p>
      </dgm:t>
    </dgm:pt>
    <dgm:pt modelId="{4539DD42-89BE-485B-A505-D065CBD13AEB}" type="pres">
      <dgm:prSet presAssocID="{2F5DEC83-DED8-40D9-93C5-13CD4D8BD4D6}" presName="connTx" presStyleLbl="parChTrans1D2" presStyleIdx="2" presStyleCnt="3"/>
      <dgm:spPr/>
      <dgm:t>
        <a:bodyPr/>
        <a:lstStyle/>
        <a:p>
          <a:pPr rtl="1"/>
          <a:endParaRPr lang="fa-IR"/>
        </a:p>
      </dgm:t>
    </dgm:pt>
    <dgm:pt modelId="{DECEFD42-929B-4A0D-8397-5B197E1FDCED}" type="pres">
      <dgm:prSet presAssocID="{D2744804-7B95-42C4-9398-18F6352D99F4}" presName="root2" presStyleCnt="0"/>
      <dgm:spPr/>
    </dgm:pt>
    <dgm:pt modelId="{16DB0C82-C261-4E70-B9E8-97BCCD092F7F}" type="pres">
      <dgm:prSet presAssocID="{D2744804-7B95-42C4-9398-18F6352D99F4}" presName="LevelTwoTextNode" presStyleLbl="node2" presStyleIdx="2" presStyleCnt="3" custScaleX="49419" custScaleY="51799" custLinFactNeighborX="24219" custLinFactNeighborY="5">
        <dgm:presLayoutVars>
          <dgm:chPref val="3"/>
        </dgm:presLayoutVars>
      </dgm:prSet>
      <dgm:spPr/>
      <dgm:t>
        <a:bodyPr/>
        <a:lstStyle/>
        <a:p>
          <a:pPr rtl="1"/>
          <a:endParaRPr lang="fa-IR"/>
        </a:p>
      </dgm:t>
    </dgm:pt>
    <dgm:pt modelId="{674DCBAE-6C9F-4D3B-8124-38CA21B77929}" type="pres">
      <dgm:prSet presAssocID="{D2744804-7B95-42C4-9398-18F6352D99F4}" presName="level3hierChild" presStyleCnt="0"/>
      <dgm:spPr/>
    </dgm:pt>
  </dgm:ptLst>
  <dgm:cxnLst>
    <dgm:cxn modelId="{C4D3E1C7-5D9E-40DF-AD98-F6BC6D696424}" type="presOf" srcId="{B23F503C-5339-4B66-96C4-D2DA7CBAB47A}" destId="{FB648488-4737-445B-9F1A-C7B0A2BB3E03}" srcOrd="0" destOrd="0" presId="urn:microsoft.com/office/officeart/2005/8/layout/hierarchy2"/>
    <dgm:cxn modelId="{E60149D7-432E-413D-AB39-11600CD7E969}" type="presOf" srcId="{7C3B01A1-05D1-4920-B278-F4800022BD0E}" destId="{CE2E2BFA-C180-45E3-8A9C-8AEBD7243387}" srcOrd="1" destOrd="0" presId="urn:microsoft.com/office/officeart/2005/8/layout/hierarchy2"/>
    <dgm:cxn modelId="{F6E999B0-A8E3-4CB0-9777-FE92955E4FAA}" srcId="{BA8F2959-ADC7-4E39-8650-EC7EF7582995}" destId="{A6C3AA74-7E8E-42F7-9425-BC2AFC4556CE}" srcOrd="1" destOrd="0" parTransId="{418B417C-CAA3-4860-A583-ADD4958367ED}" sibTransId="{2907D63D-3507-4AD1-9717-4C52807E97FE}"/>
    <dgm:cxn modelId="{F93110C7-4356-4549-BE99-D6F73242BC12}" type="presOf" srcId="{7C3B01A1-05D1-4920-B278-F4800022BD0E}" destId="{9E687879-9863-473C-841B-E6157DEAD15A}" srcOrd="0" destOrd="0" presId="urn:microsoft.com/office/officeart/2005/8/layout/hierarchy2"/>
    <dgm:cxn modelId="{A111BDCB-4356-43CD-BABE-982042C08FAA}" type="presOf" srcId="{5CA27DB2-82CB-4143-A0D3-067EBDD0FD37}" destId="{2439EA49-37A3-4A5D-B7FD-E8E952F5656F}" srcOrd="0" destOrd="0" presId="urn:microsoft.com/office/officeart/2005/8/layout/hierarchy2"/>
    <dgm:cxn modelId="{B5334D87-A90E-403A-AF1D-4D029C9B4E90}" srcId="{A4E9B194-557E-47C4-B7CD-5831AAB93F73}" destId="{D2744804-7B95-42C4-9398-18F6352D99F4}" srcOrd="2" destOrd="0" parTransId="{2F5DEC83-DED8-40D9-93C5-13CD4D8BD4D6}" sibTransId="{2CB48D41-FE83-4512-8529-3BA3AA308E14}"/>
    <dgm:cxn modelId="{2C0145E6-5B94-4B1E-B2F3-1771DD38F64C}" type="presOf" srcId="{418B417C-CAA3-4860-A583-ADD4958367ED}" destId="{927A83DE-3592-42E9-BE45-EBCEC39F7C8D}" srcOrd="0" destOrd="0" presId="urn:microsoft.com/office/officeart/2005/8/layout/hierarchy2"/>
    <dgm:cxn modelId="{BB0BA613-FA1D-4A45-8842-DC04459E4FC7}" type="presOf" srcId="{BA8F2959-ADC7-4E39-8650-EC7EF7582995}" destId="{6D261FC1-F6D2-419B-A500-3D52AC0AE7DF}" srcOrd="0" destOrd="0" presId="urn:microsoft.com/office/officeart/2005/8/layout/hierarchy2"/>
    <dgm:cxn modelId="{34299B46-F6C3-4846-AD64-379116F2F559}" type="presOf" srcId="{6F4F71AE-E6A3-4A86-899D-2C54A180E16D}" destId="{C4034926-E453-4A5C-8D19-9B6C3A51B51B}" srcOrd="0" destOrd="0" presId="urn:microsoft.com/office/officeart/2005/8/layout/hierarchy2"/>
    <dgm:cxn modelId="{83CB3332-9CBC-4CE2-B098-327ED64A3CEE}" srcId="{A4E9B194-557E-47C4-B7CD-5831AAB93F73}" destId="{6F4F71AE-E6A3-4A86-899D-2C54A180E16D}" srcOrd="0" destOrd="0" parTransId="{B23F503C-5339-4B66-96C4-D2DA7CBAB47A}" sibTransId="{6A8C4EE9-C799-48EA-8EC1-056ABAEC9639}"/>
    <dgm:cxn modelId="{46710699-B3F8-4AED-AF77-DBD2CF621C89}" srcId="{BA8F2959-ADC7-4E39-8650-EC7EF7582995}" destId="{5CA27DB2-82CB-4143-A0D3-067EBDD0FD37}" srcOrd="2" destOrd="0" parTransId="{031E3947-87EF-41AA-9F11-272CFF215734}" sibTransId="{9CB028BB-A793-4048-BC75-5E87DA8410EF}"/>
    <dgm:cxn modelId="{25DE7833-F672-470B-B426-5BB884543030}" type="presOf" srcId="{A6C3AA74-7E8E-42F7-9425-BC2AFC4556CE}" destId="{72441440-C4B9-4F33-8C4C-7DDD4922E9FB}"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7E09D60C-218C-4DA2-ACAE-F7561D238E43}" type="presOf" srcId="{2F5DEC83-DED8-40D9-93C5-13CD4D8BD4D6}" destId="{ED53C6BA-666A-4CA3-9287-7C455166E414}" srcOrd="0" destOrd="0" presId="urn:microsoft.com/office/officeart/2005/8/layout/hierarchy2"/>
    <dgm:cxn modelId="{8CF59634-212B-46D3-B08D-A88CAF9A7C27}" srcId="{BA8F2959-ADC7-4E39-8650-EC7EF7582995}" destId="{B5DF2A3F-DC27-4516-BF7D-995B255CE3CD}" srcOrd="3" destOrd="0" parTransId="{0A3054E7-1866-4503-9EDE-DC2C71C2FB3B}" sibTransId="{7413C00B-AFEC-47AB-A6D4-A493503C0703}"/>
    <dgm:cxn modelId="{A4E66BE6-EFBB-4234-9A09-E2DF64E3A6A0}" srcId="{A4E9B194-557E-47C4-B7CD-5831AAB93F73}" destId="{BA8F2959-ADC7-4E39-8650-EC7EF7582995}" srcOrd="1" destOrd="0" parTransId="{416E4F7F-1825-48BE-9847-72D3CD3A0BDD}" sibTransId="{E2305DDB-299C-422B-AB3E-05BC8360854C}"/>
    <dgm:cxn modelId="{B08088B0-E564-44B5-9540-65ADFC9F4ADC}" type="presOf" srcId="{A6857C4F-7549-464E-8C92-525552E6407E}" destId="{747DA8C4-60CA-4D90-9DA1-32ACEB79B5D1}" srcOrd="0" destOrd="0" presId="urn:microsoft.com/office/officeart/2005/8/layout/hierarchy2"/>
    <dgm:cxn modelId="{8F1052FA-5B5C-498A-92E7-1BEB52940899}" type="presOf" srcId="{B23F503C-5339-4B66-96C4-D2DA7CBAB47A}" destId="{DC4FBFDD-57F6-4CA5-A71E-B45886AB5327}" srcOrd="1" destOrd="0" presId="urn:microsoft.com/office/officeart/2005/8/layout/hierarchy2"/>
    <dgm:cxn modelId="{EC8DD1E6-9ED1-477F-90C2-2CB465F6081E}" type="presOf" srcId="{031E3947-87EF-41AA-9F11-272CFF215734}" destId="{0E27EBD0-37A4-4DF8-8002-3E5D27C373CD}" srcOrd="0" destOrd="0" presId="urn:microsoft.com/office/officeart/2005/8/layout/hierarchy2"/>
    <dgm:cxn modelId="{B5F7E951-B619-4389-AAB9-3A4BCC9AF91B}" type="presOf" srcId="{416E4F7F-1825-48BE-9847-72D3CD3A0BDD}" destId="{3B695883-7B78-42E1-8BA9-F0F47231D26E}" srcOrd="0" destOrd="0" presId="urn:microsoft.com/office/officeart/2005/8/layout/hierarchy2"/>
    <dgm:cxn modelId="{69E9EB5B-E99B-49C6-A4E6-37588BF625E6}" type="presOf" srcId="{B5DF2A3F-DC27-4516-BF7D-995B255CE3CD}" destId="{865D692A-4EBD-45FE-958F-EE7D7794D042}" srcOrd="0" destOrd="0" presId="urn:microsoft.com/office/officeart/2005/8/layout/hierarchy2"/>
    <dgm:cxn modelId="{7EDC9DF2-087A-4BA6-A8EA-E601E4674D61}" srcId="{BA8F2959-ADC7-4E39-8650-EC7EF7582995}" destId="{0EEC1C22-C24C-41ED-883B-906E4C296982}" srcOrd="0" destOrd="0" parTransId="{7C3B01A1-05D1-4920-B278-F4800022BD0E}" sibTransId="{D876F405-D7CD-4229-A495-1D129E4196B9}"/>
    <dgm:cxn modelId="{DCEE2A59-9ACF-4CDF-9DC6-993CFEAFA6B9}" type="presOf" srcId="{416E4F7F-1825-48BE-9847-72D3CD3A0BDD}" destId="{BCE8598F-0328-40C1-BCED-39B8A26D8E96}" srcOrd="1" destOrd="0" presId="urn:microsoft.com/office/officeart/2005/8/layout/hierarchy2"/>
    <dgm:cxn modelId="{390EB3E5-8FB0-48B4-BA97-E4210E4A5962}" type="presOf" srcId="{0A3054E7-1866-4503-9EDE-DC2C71C2FB3B}" destId="{0D68B6CA-F89D-4793-85E6-78031CB2ED0F}" srcOrd="0" destOrd="0" presId="urn:microsoft.com/office/officeart/2005/8/layout/hierarchy2"/>
    <dgm:cxn modelId="{FDB20642-3C28-45C1-85E6-CF6693C62C16}" type="presOf" srcId="{0EEC1C22-C24C-41ED-883B-906E4C296982}" destId="{77F9EFA1-04B7-41B8-9B53-3936F90C15DC}" srcOrd="0" destOrd="0" presId="urn:microsoft.com/office/officeart/2005/8/layout/hierarchy2"/>
    <dgm:cxn modelId="{AB6A1851-00E6-47A5-81E2-EF9C3FA4EDF3}" type="presOf" srcId="{D2744804-7B95-42C4-9398-18F6352D99F4}" destId="{16DB0C82-C261-4E70-B9E8-97BCCD092F7F}" srcOrd="0" destOrd="0" presId="urn:microsoft.com/office/officeart/2005/8/layout/hierarchy2"/>
    <dgm:cxn modelId="{CD34D07C-2FD2-4FC1-A49C-3EE72E25CA07}" type="presOf" srcId="{2F5DEC83-DED8-40D9-93C5-13CD4D8BD4D6}" destId="{4539DD42-89BE-485B-A505-D065CBD13AEB}" srcOrd="1" destOrd="0" presId="urn:microsoft.com/office/officeart/2005/8/layout/hierarchy2"/>
    <dgm:cxn modelId="{56BCCC9E-8ABE-4FE1-8183-BE4964CAF49C}" type="presOf" srcId="{031E3947-87EF-41AA-9F11-272CFF215734}" destId="{825D8BB1-C741-4294-84F1-AEEA5C0321CF}" srcOrd="1" destOrd="0" presId="urn:microsoft.com/office/officeart/2005/8/layout/hierarchy2"/>
    <dgm:cxn modelId="{DAC9BF5A-3E30-443D-BFF3-A8D0B2106F27}" type="presOf" srcId="{0A3054E7-1866-4503-9EDE-DC2C71C2FB3B}" destId="{3C4756A5-68E4-4EB7-8FBD-7181E521CBDC}" srcOrd="1" destOrd="0" presId="urn:microsoft.com/office/officeart/2005/8/layout/hierarchy2"/>
    <dgm:cxn modelId="{EE1A7EF1-6415-4927-A9F6-6BF529B0B148}" type="presOf" srcId="{A4E9B194-557E-47C4-B7CD-5831AAB93F73}" destId="{084303BB-04EA-4DB7-844B-C9BAE80F04E5}" srcOrd="0" destOrd="0" presId="urn:microsoft.com/office/officeart/2005/8/layout/hierarchy2"/>
    <dgm:cxn modelId="{1475A913-17D8-4B14-BBF2-580D924E8B0F}" type="presOf" srcId="{418B417C-CAA3-4860-A583-ADD4958367ED}" destId="{A691E083-E855-4957-8733-954EF13755D7}" srcOrd="1" destOrd="0" presId="urn:microsoft.com/office/officeart/2005/8/layout/hierarchy2"/>
    <dgm:cxn modelId="{EBDD4780-7FCC-4B5D-9BD4-B31C28CED1BF}" type="presParOf" srcId="{747DA8C4-60CA-4D90-9DA1-32ACEB79B5D1}" destId="{93FA7E5F-A43F-422F-8108-17AC554D357D}" srcOrd="0" destOrd="0" presId="urn:microsoft.com/office/officeart/2005/8/layout/hierarchy2"/>
    <dgm:cxn modelId="{90F555B5-83CA-484E-A8F9-166C67B25326}" type="presParOf" srcId="{93FA7E5F-A43F-422F-8108-17AC554D357D}" destId="{084303BB-04EA-4DB7-844B-C9BAE80F04E5}" srcOrd="0" destOrd="0" presId="urn:microsoft.com/office/officeart/2005/8/layout/hierarchy2"/>
    <dgm:cxn modelId="{FA3ABEFE-D77D-42CA-97C9-EA6DB31325D1}" type="presParOf" srcId="{93FA7E5F-A43F-422F-8108-17AC554D357D}" destId="{8BFD4401-1DC2-43AC-9E5E-55CC05BBDF21}" srcOrd="1" destOrd="0" presId="urn:microsoft.com/office/officeart/2005/8/layout/hierarchy2"/>
    <dgm:cxn modelId="{7327B73D-7250-404E-A757-25955AE64DC2}" type="presParOf" srcId="{8BFD4401-1DC2-43AC-9E5E-55CC05BBDF21}" destId="{FB648488-4737-445B-9F1A-C7B0A2BB3E03}" srcOrd="0" destOrd="0" presId="urn:microsoft.com/office/officeart/2005/8/layout/hierarchy2"/>
    <dgm:cxn modelId="{D9DAB86F-043F-4390-932A-A8E36E0D3F6F}" type="presParOf" srcId="{FB648488-4737-445B-9F1A-C7B0A2BB3E03}" destId="{DC4FBFDD-57F6-4CA5-A71E-B45886AB5327}" srcOrd="0" destOrd="0" presId="urn:microsoft.com/office/officeart/2005/8/layout/hierarchy2"/>
    <dgm:cxn modelId="{3195FD15-B11E-40A2-8211-FC2EF64A9AB5}" type="presParOf" srcId="{8BFD4401-1DC2-43AC-9E5E-55CC05BBDF21}" destId="{83AFCC1E-601F-4C89-B5B2-A5E811766AF5}" srcOrd="1" destOrd="0" presId="urn:microsoft.com/office/officeart/2005/8/layout/hierarchy2"/>
    <dgm:cxn modelId="{C555D288-F00A-4B29-88BC-2BFAB155A956}" type="presParOf" srcId="{83AFCC1E-601F-4C89-B5B2-A5E811766AF5}" destId="{C4034926-E453-4A5C-8D19-9B6C3A51B51B}" srcOrd="0" destOrd="0" presId="urn:microsoft.com/office/officeart/2005/8/layout/hierarchy2"/>
    <dgm:cxn modelId="{BA015137-865A-433A-A274-B0F36E68C6A5}" type="presParOf" srcId="{83AFCC1E-601F-4C89-B5B2-A5E811766AF5}" destId="{90DD0735-6C5F-4C88-BBAA-46D5D594D3AD}" srcOrd="1" destOrd="0" presId="urn:microsoft.com/office/officeart/2005/8/layout/hierarchy2"/>
    <dgm:cxn modelId="{EF41ED42-FD29-4F00-A2F1-4A4701625191}" type="presParOf" srcId="{8BFD4401-1DC2-43AC-9E5E-55CC05BBDF21}" destId="{3B695883-7B78-42E1-8BA9-F0F47231D26E}" srcOrd="2" destOrd="0" presId="urn:microsoft.com/office/officeart/2005/8/layout/hierarchy2"/>
    <dgm:cxn modelId="{BCAD0564-316E-40A7-86A0-648AE3B435E8}" type="presParOf" srcId="{3B695883-7B78-42E1-8BA9-F0F47231D26E}" destId="{BCE8598F-0328-40C1-BCED-39B8A26D8E96}" srcOrd="0" destOrd="0" presId="urn:microsoft.com/office/officeart/2005/8/layout/hierarchy2"/>
    <dgm:cxn modelId="{C32192EC-16A3-49E7-80D8-7DD1C2162952}" type="presParOf" srcId="{8BFD4401-1DC2-43AC-9E5E-55CC05BBDF21}" destId="{5ECF5CAC-8477-4950-9FD3-E282650A7DF0}" srcOrd="3" destOrd="0" presId="urn:microsoft.com/office/officeart/2005/8/layout/hierarchy2"/>
    <dgm:cxn modelId="{C77A81E4-0D01-4347-928F-AC9CCF76BF5E}" type="presParOf" srcId="{5ECF5CAC-8477-4950-9FD3-E282650A7DF0}" destId="{6D261FC1-F6D2-419B-A500-3D52AC0AE7DF}" srcOrd="0" destOrd="0" presId="urn:microsoft.com/office/officeart/2005/8/layout/hierarchy2"/>
    <dgm:cxn modelId="{9F462968-D8CD-4C87-884F-504AE475E7F4}" type="presParOf" srcId="{5ECF5CAC-8477-4950-9FD3-E282650A7DF0}" destId="{26948316-6D77-409F-AB30-AAE259BE61C3}" srcOrd="1" destOrd="0" presId="urn:microsoft.com/office/officeart/2005/8/layout/hierarchy2"/>
    <dgm:cxn modelId="{E9B7918B-4359-4655-92BA-FCA9E211490F}" type="presParOf" srcId="{26948316-6D77-409F-AB30-AAE259BE61C3}" destId="{9E687879-9863-473C-841B-E6157DEAD15A}" srcOrd="0" destOrd="0" presId="urn:microsoft.com/office/officeart/2005/8/layout/hierarchy2"/>
    <dgm:cxn modelId="{518D8CEA-2042-4349-8115-0F9262F7EC6C}" type="presParOf" srcId="{9E687879-9863-473C-841B-E6157DEAD15A}" destId="{CE2E2BFA-C180-45E3-8A9C-8AEBD7243387}" srcOrd="0" destOrd="0" presId="urn:microsoft.com/office/officeart/2005/8/layout/hierarchy2"/>
    <dgm:cxn modelId="{35B81731-8F5E-422B-948B-145EE5FAC585}" type="presParOf" srcId="{26948316-6D77-409F-AB30-AAE259BE61C3}" destId="{A6AA1180-306B-4E77-B9B3-01EBCEB61562}" srcOrd="1" destOrd="0" presId="urn:microsoft.com/office/officeart/2005/8/layout/hierarchy2"/>
    <dgm:cxn modelId="{B7D61469-00FA-4681-9421-C02D4A722C52}" type="presParOf" srcId="{A6AA1180-306B-4E77-B9B3-01EBCEB61562}" destId="{77F9EFA1-04B7-41B8-9B53-3936F90C15DC}" srcOrd="0" destOrd="0" presId="urn:microsoft.com/office/officeart/2005/8/layout/hierarchy2"/>
    <dgm:cxn modelId="{920B6162-D191-49CA-9177-7EA8976261D6}" type="presParOf" srcId="{A6AA1180-306B-4E77-B9B3-01EBCEB61562}" destId="{C5361C3C-7AB9-4478-A635-4DEF1FEBBA8D}" srcOrd="1" destOrd="0" presId="urn:microsoft.com/office/officeart/2005/8/layout/hierarchy2"/>
    <dgm:cxn modelId="{4A9D63D2-04D7-4EFC-B3D8-42609D5406E7}" type="presParOf" srcId="{26948316-6D77-409F-AB30-AAE259BE61C3}" destId="{927A83DE-3592-42E9-BE45-EBCEC39F7C8D}" srcOrd="2" destOrd="0" presId="urn:microsoft.com/office/officeart/2005/8/layout/hierarchy2"/>
    <dgm:cxn modelId="{AAF75568-F44B-47B9-A23A-95E4C7208C60}" type="presParOf" srcId="{927A83DE-3592-42E9-BE45-EBCEC39F7C8D}" destId="{A691E083-E855-4957-8733-954EF13755D7}" srcOrd="0" destOrd="0" presId="urn:microsoft.com/office/officeart/2005/8/layout/hierarchy2"/>
    <dgm:cxn modelId="{FB02896C-2E30-4605-916D-231AF5B22932}" type="presParOf" srcId="{26948316-6D77-409F-AB30-AAE259BE61C3}" destId="{0B3567AC-6DA9-4DC1-B49B-1125E969AEED}" srcOrd="3" destOrd="0" presId="urn:microsoft.com/office/officeart/2005/8/layout/hierarchy2"/>
    <dgm:cxn modelId="{7F17DD79-750C-42F3-92F2-6B912D108B73}" type="presParOf" srcId="{0B3567AC-6DA9-4DC1-B49B-1125E969AEED}" destId="{72441440-C4B9-4F33-8C4C-7DDD4922E9FB}" srcOrd="0" destOrd="0" presId="urn:microsoft.com/office/officeart/2005/8/layout/hierarchy2"/>
    <dgm:cxn modelId="{3D6124F7-07D5-448D-B5CE-F60CB0F68F17}" type="presParOf" srcId="{0B3567AC-6DA9-4DC1-B49B-1125E969AEED}" destId="{183EB541-1104-4749-A946-ECF5E4370535}" srcOrd="1" destOrd="0" presId="urn:microsoft.com/office/officeart/2005/8/layout/hierarchy2"/>
    <dgm:cxn modelId="{CD8BEA3F-E885-4573-B813-7B5C151AB4E2}" type="presParOf" srcId="{26948316-6D77-409F-AB30-AAE259BE61C3}" destId="{0E27EBD0-37A4-4DF8-8002-3E5D27C373CD}" srcOrd="4" destOrd="0" presId="urn:microsoft.com/office/officeart/2005/8/layout/hierarchy2"/>
    <dgm:cxn modelId="{B219F724-9684-4F43-96BD-2689FB285E4C}" type="presParOf" srcId="{0E27EBD0-37A4-4DF8-8002-3E5D27C373CD}" destId="{825D8BB1-C741-4294-84F1-AEEA5C0321CF}" srcOrd="0" destOrd="0" presId="urn:microsoft.com/office/officeart/2005/8/layout/hierarchy2"/>
    <dgm:cxn modelId="{078AC936-C136-4F75-AF89-E7CD83A18193}" type="presParOf" srcId="{26948316-6D77-409F-AB30-AAE259BE61C3}" destId="{CF3F2AA2-BC61-4937-A537-9F87EFF73B06}" srcOrd="5" destOrd="0" presId="urn:microsoft.com/office/officeart/2005/8/layout/hierarchy2"/>
    <dgm:cxn modelId="{4C2C83FB-B851-48D5-96C3-25034D2FD5C0}" type="presParOf" srcId="{CF3F2AA2-BC61-4937-A537-9F87EFF73B06}" destId="{2439EA49-37A3-4A5D-B7FD-E8E952F5656F}" srcOrd="0" destOrd="0" presId="urn:microsoft.com/office/officeart/2005/8/layout/hierarchy2"/>
    <dgm:cxn modelId="{D9050BBD-5668-443B-9576-F52BAEFADF7D}" type="presParOf" srcId="{CF3F2AA2-BC61-4937-A537-9F87EFF73B06}" destId="{6DC16D67-0F25-4419-B350-A5473D617878}" srcOrd="1" destOrd="0" presId="urn:microsoft.com/office/officeart/2005/8/layout/hierarchy2"/>
    <dgm:cxn modelId="{3547087C-6EA9-4172-89E4-E0681835028B}" type="presParOf" srcId="{26948316-6D77-409F-AB30-AAE259BE61C3}" destId="{0D68B6CA-F89D-4793-85E6-78031CB2ED0F}" srcOrd="6" destOrd="0" presId="urn:microsoft.com/office/officeart/2005/8/layout/hierarchy2"/>
    <dgm:cxn modelId="{51CAA846-53D9-4400-B947-3E3FB71B97DF}" type="presParOf" srcId="{0D68B6CA-F89D-4793-85E6-78031CB2ED0F}" destId="{3C4756A5-68E4-4EB7-8FBD-7181E521CBDC}" srcOrd="0" destOrd="0" presId="urn:microsoft.com/office/officeart/2005/8/layout/hierarchy2"/>
    <dgm:cxn modelId="{EB919C04-575F-4868-B118-EA3677510E4C}" type="presParOf" srcId="{26948316-6D77-409F-AB30-AAE259BE61C3}" destId="{0F855055-EA75-4493-A1A2-38652BBCC9C4}" srcOrd="7" destOrd="0" presId="urn:microsoft.com/office/officeart/2005/8/layout/hierarchy2"/>
    <dgm:cxn modelId="{B60444FD-E964-4A29-B468-D7C95B7F2FD5}" type="presParOf" srcId="{0F855055-EA75-4493-A1A2-38652BBCC9C4}" destId="{865D692A-4EBD-45FE-958F-EE7D7794D042}" srcOrd="0" destOrd="0" presId="urn:microsoft.com/office/officeart/2005/8/layout/hierarchy2"/>
    <dgm:cxn modelId="{5867A85B-974C-4C3B-9ACB-5D7D77EA1D63}" type="presParOf" srcId="{0F855055-EA75-4493-A1A2-38652BBCC9C4}" destId="{9B9BC373-793E-4E1D-8755-B9F96E141A6C}" srcOrd="1" destOrd="0" presId="urn:microsoft.com/office/officeart/2005/8/layout/hierarchy2"/>
    <dgm:cxn modelId="{7707CCFF-1B53-46C3-AB37-44A07DC00F30}" type="presParOf" srcId="{8BFD4401-1DC2-43AC-9E5E-55CC05BBDF21}" destId="{ED53C6BA-666A-4CA3-9287-7C455166E414}" srcOrd="4" destOrd="0" presId="urn:microsoft.com/office/officeart/2005/8/layout/hierarchy2"/>
    <dgm:cxn modelId="{695A048A-DF83-4F8E-B88B-E42477DE7A49}" type="presParOf" srcId="{ED53C6BA-666A-4CA3-9287-7C455166E414}" destId="{4539DD42-89BE-485B-A505-D065CBD13AEB}" srcOrd="0" destOrd="0" presId="urn:microsoft.com/office/officeart/2005/8/layout/hierarchy2"/>
    <dgm:cxn modelId="{8D72EE10-9AFC-47E2-BC8F-40ADD9BA9C6B}" type="presParOf" srcId="{8BFD4401-1DC2-43AC-9E5E-55CC05BBDF21}" destId="{DECEFD42-929B-4A0D-8397-5B197E1FDCED}" srcOrd="5" destOrd="0" presId="urn:microsoft.com/office/officeart/2005/8/layout/hierarchy2"/>
    <dgm:cxn modelId="{4F616F94-B402-4922-8EB2-03E4E2198EE8}" type="presParOf" srcId="{DECEFD42-929B-4A0D-8397-5B197E1FDCED}" destId="{16DB0C82-C261-4E70-B9E8-97BCCD092F7F}" srcOrd="0" destOrd="0" presId="urn:microsoft.com/office/officeart/2005/8/layout/hierarchy2"/>
    <dgm:cxn modelId="{E1E8F39C-E086-4793-AF13-E39B08C96603}" type="presParOf" srcId="{DECEFD42-929B-4A0D-8397-5B197E1FDCED}" destId="{674DCBAE-6C9F-4D3B-8124-38CA21B7792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العدل:</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972A6692-88BE-4711-8FF0-96D2FA6E2C86}">
      <dgm:prSet/>
      <dgm:spPr/>
      <dgm:t>
        <a:bodyPr/>
        <a:lstStyle/>
        <a:p>
          <a:pPr rtl="1"/>
          <a:r>
            <a:rPr lang="fa-IR" b="1" smtClean="0">
              <a:cs typeface="2  Badr" pitchFamily="2" charset="-78"/>
            </a:rPr>
            <a:t>يمنع صرف الصفة المعدولة عن اصلها</a:t>
          </a:r>
          <a:endParaRPr lang="fa-IR" b="1" dirty="0">
            <a:cs typeface="2  Badr" pitchFamily="2" charset="-78"/>
          </a:endParaRPr>
        </a:p>
      </dgm:t>
    </dgm:pt>
    <dgm:pt modelId="{4C53C04D-BFD2-4654-BC11-34792039695C}" type="parTrans" cxnId="{941B7C69-D737-4D7B-846F-8FD5339008ED}">
      <dgm:prSet/>
      <dgm:spPr/>
      <dgm:t>
        <a:bodyPr/>
        <a:lstStyle/>
        <a:p>
          <a:pPr rtl="1"/>
          <a:endParaRPr lang="fa-IR"/>
        </a:p>
      </dgm:t>
    </dgm:pt>
    <dgm:pt modelId="{385360A4-4BB7-486C-B74D-2B82D84A6809}" type="sibTrans" cxnId="{941B7C69-D737-4D7B-846F-8FD5339008ED}">
      <dgm:prSet/>
      <dgm:spPr/>
      <dgm:t>
        <a:bodyPr/>
        <a:lstStyle/>
        <a:p>
          <a:pPr rtl="1"/>
          <a:endParaRPr lang="fa-IR"/>
        </a:p>
      </dgm:t>
    </dgm:pt>
    <dgm:pt modelId="{9135BD60-AE0F-4F2C-832E-E3F1454BA2B6}">
      <dgm:prSet/>
      <dgm:spPr/>
      <dgm:t>
        <a:bodyPr/>
        <a:lstStyle/>
        <a:p>
          <a:pPr rtl="1"/>
          <a:r>
            <a:rPr lang="fa-IR" b="1" dirty="0" smtClean="0">
              <a:cs typeface="2  Badr" pitchFamily="2" charset="-78"/>
            </a:rPr>
            <a:t>و يقدر العدل فيما سمع غير منصرف و ليس فيه سوي العلمية</a:t>
          </a:r>
          <a:endParaRPr lang="fa-IR" b="1" dirty="0">
            <a:cs typeface="2  Badr" pitchFamily="2" charset="-78"/>
          </a:endParaRPr>
        </a:p>
      </dgm:t>
    </dgm:pt>
    <dgm:pt modelId="{2F837266-8E17-40D9-A5F2-BFD38826BC06}" type="parTrans" cxnId="{4A439C9B-2F9F-4AB0-A1BF-85A8D37C12D2}">
      <dgm:prSet/>
      <dgm:spPr/>
      <dgm:t>
        <a:bodyPr/>
        <a:lstStyle/>
        <a:p>
          <a:pPr rtl="1"/>
          <a:endParaRPr lang="fa-IR"/>
        </a:p>
      </dgm:t>
    </dgm:pt>
    <dgm:pt modelId="{E7267BC0-6D4D-4B8F-ADBD-191EFB72EED0}" type="sibTrans" cxnId="{4A439C9B-2F9F-4AB0-A1BF-85A8D37C12D2}">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8161" custScaleY="31349"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67295EE-F85E-4846-B7C7-FAAD61C26656}" type="pres">
      <dgm:prSet presAssocID="{4C53C04D-BFD2-4654-BC11-34792039695C}" presName="conn2-1" presStyleLbl="parChTrans1D2" presStyleIdx="0" presStyleCnt="2" custScaleX="2000000" custScaleY="125703"/>
      <dgm:spPr/>
      <dgm:t>
        <a:bodyPr/>
        <a:lstStyle/>
        <a:p>
          <a:pPr rtl="1"/>
          <a:endParaRPr lang="fa-IR"/>
        </a:p>
      </dgm:t>
    </dgm:pt>
    <dgm:pt modelId="{A02D66D0-5065-4C50-BFAF-05824A4C5A52}" type="pres">
      <dgm:prSet presAssocID="{4C53C04D-BFD2-4654-BC11-34792039695C}" presName="connTx" presStyleLbl="parChTrans1D2" presStyleIdx="0" presStyleCnt="2"/>
      <dgm:spPr/>
      <dgm:t>
        <a:bodyPr/>
        <a:lstStyle/>
        <a:p>
          <a:pPr rtl="1"/>
          <a:endParaRPr lang="fa-IR"/>
        </a:p>
      </dgm:t>
    </dgm:pt>
    <dgm:pt modelId="{84C058DA-523B-461B-9DE2-1B5EBCECC3D9}" type="pres">
      <dgm:prSet presAssocID="{972A6692-88BE-4711-8FF0-96D2FA6E2C86}" presName="root2" presStyleCnt="0"/>
      <dgm:spPr/>
    </dgm:pt>
    <dgm:pt modelId="{D9719CC1-3F45-4445-9AF8-2BABE6166996}" type="pres">
      <dgm:prSet presAssocID="{972A6692-88BE-4711-8FF0-96D2FA6E2C86}" presName="LevelTwoTextNode" presStyleLbl="node2" presStyleIdx="0" presStyleCnt="2" custScaleX="114724" custScaleY="34547" custLinFactNeighborX="24219" custLinFactNeighborY="-25050">
        <dgm:presLayoutVars>
          <dgm:chPref val="3"/>
        </dgm:presLayoutVars>
      </dgm:prSet>
      <dgm:spPr/>
      <dgm:t>
        <a:bodyPr/>
        <a:lstStyle/>
        <a:p>
          <a:pPr rtl="1"/>
          <a:endParaRPr lang="fa-IR"/>
        </a:p>
      </dgm:t>
    </dgm:pt>
    <dgm:pt modelId="{46366092-7032-47D0-BF8D-2C9084DB8B6D}" type="pres">
      <dgm:prSet presAssocID="{972A6692-88BE-4711-8FF0-96D2FA6E2C86}" presName="level3hierChild" presStyleCnt="0"/>
      <dgm:spPr/>
    </dgm:pt>
    <dgm:pt modelId="{EE30F8D4-D25F-4233-B045-C62147B8E5BC}" type="pres">
      <dgm:prSet presAssocID="{2F837266-8E17-40D9-A5F2-BFD38826BC06}" presName="conn2-1" presStyleLbl="parChTrans1D2" presStyleIdx="1" presStyleCnt="2" custScaleX="2000000" custScaleY="125703"/>
      <dgm:spPr/>
      <dgm:t>
        <a:bodyPr/>
        <a:lstStyle/>
        <a:p>
          <a:pPr rtl="1"/>
          <a:endParaRPr lang="fa-IR"/>
        </a:p>
      </dgm:t>
    </dgm:pt>
    <dgm:pt modelId="{590B816B-B0AC-468D-B7C7-8AF17FE8EACC}" type="pres">
      <dgm:prSet presAssocID="{2F837266-8E17-40D9-A5F2-BFD38826BC06}" presName="connTx" presStyleLbl="parChTrans1D2" presStyleIdx="1" presStyleCnt="2"/>
      <dgm:spPr/>
      <dgm:t>
        <a:bodyPr/>
        <a:lstStyle/>
        <a:p>
          <a:pPr rtl="1"/>
          <a:endParaRPr lang="fa-IR"/>
        </a:p>
      </dgm:t>
    </dgm:pt>
    <dgm:pt modelId="{E95B67CB-8D3E-4EB4-B7D2-58441DA5E379}" type="pres">
      <dgm:prSet presAssocID="{9135BD60-AE0F-4F2C-832E-E3F1454BA2B6}" presName="root2" presStyleCnt="0"/>
      <dgm:spPr/>
    </dgm:pt>
    <dgm:pt modelId="{7B4DF393-81B4-4056-B58C-CAB274F16675}" type="pres">
      <dgm:prSet presAssocID="{9135BD60-AE0F-4F2C-832E-E3F1454BA2B6}" presName="LevelTwoTextNode" presStyleLbl="node2" presStyleIdx="1" presStyleCnt="2" custScaleX="114724" custScaleY="62641" custLinFactNeighborX="24219" custLinFactNeighborY="-25050">
        <dgm:presLayoutVars>
          <dgm:chPref val="3"/>
        </dgm:presLayoutVars>
      </dgm:prSet>
      <dgm:spPr/>
      <dgm:t>
        <a:bodyPr/>
        <a:lstStyle/>
        <a:p>
          <a:pPr rtl="1"/>
          <a:endParaRPr lang="fa-IR"/>
        </a:p>
      </dgm:t>
    </dgm:pt>
    <dgm:pt modelId="{D18BA04E-AF7D-4493-B2CA-5887DDE9FE72}" type="pres">
      <dgm:prSet presAssocID="{9135BD60-AE0F-4F2C-832E-E3F1454BA2B6}" presName="level3hierChild" presStyleCnt="0"/>
      <dgm:spPr/>
    </dgm:pt>
  </dgm:ptLst>
  <dgm:cxnLst>
    <dgm:cxn modelId="{3DA7CB62-CC44-4A41-9D96-677493C76EAD}" type="presOf" srcId="{2F837266-8E17-40D9-A5F2-BFD38826BC06}" destId="{EE30F8D4-D25F-4233-B045-C62147B8E5BC}" srcOrd="0" destOrd="0" presId="urn:microsoft.com/office/officeart/2005/8/layout/hierarchy2"/>
    <dgm:cxn modelId="{FEDEA679-CCE2-46A2-8072-5ED3EDB55B75}" type="presOf" srcId="{4C53C04D-BFD2-4654-BC11-34792039695C}" destId="{F67295EE-F85E-4846-B7C7-FAAD61C26656}" srcOrd="0" destOrd="0" presId="urn:microsoft.com/office/officeart/2005/8/layout/hierarchy2"/>
    <dgm:cxn modelId="{4A439C9B-2F9F-4AB0-A1BF-85A8D37C12D2}" srcId="{A4E9B194-557E-47C4-B7CD-5831AAB93F73}" destId="{9135BD60-AE0F-4F2C-832E-E3F1454BA2B6}" srcOrd="1" destOrd="0" parTransId="{2F837266-8E17-40D9-A5F2-BFD38826BC06}" sibTransId="{E7267BC0-6D4D-4B8F-ADBD-191EFB72EED0}"/>
    <dgm:cxn modelId="{CEC22702-EC67-4647-9B2D-CEF66A1EA213}" srcId="{A6857C4F-7549-464E-8C92-525552E6407E}" destId="{A4E9B194-557E-47C4-B7CD-5831AAB93F73}" srcOrd="0" destOrd="0" parTransId="{7DCDAA3F-68BC-405C-A513-563F509DF96D}" sibTransId="{D5A5353B-FE2A-418C-AAA2-CDFDBCD13620}"/>
    <dgm:cxn modelId="{941B7C69-D737-4D7B-846F-8FD5339008ED}" srcId="{A4E9B194-557E-47C4-B7CD-5831AAB93F73}" destId="{972A6692-88BE-4711-8FF0-96D2FA6E2C86}" srcOrd="0" destOrd="0" parTransId="{4C53C04D-BFD2-4654-BC11-34792039695C}" sibTransId="{385360A4-4BB7-486C-B74D-2B82D84A6809}"/>
    <dgm:cxn modelId="{876FE27A-29BA-4B39-A0A4-BDFC2728D62F}" type="presOf" srcId="{A4E9B194-557E-47C4-B7CD-5831AAB93F73}" destId="{084303BB-04EA-4DB7-844B-C9BAE80F04E5}" srcOrd="0" destOrd="0" presId="urn:microsoft.com/office/officeart/2005/8/layout/hierarchy2"/>
    <dgm:cxn modelId="{0008161C-417C-464F-94B7-E5D8EAF6C3B1}" type="presOf" srcId="{9135BD60-AE0F-4F2C-832E-E3F1454BA2B6}" destId="{7B4DF393-81B4-4056-B58C-CAB274F16675}" srcOrd="0" destOrd="0" presId="urn:microsoft.com/office/officeart/2005/8/layout/hierarchy2"/>
    <dgm:cxn modelId="{690A520D-37DC-4347-9506-AD29C6AB5963}" type="presOf" srcId="{972A6692-88BE-4711-8FF0-96D2FA6E2C86}" destId="{D9719CC1-3F45-4445-9AF8-2BABE6166996}" srcOrd="0" destOrd="0" presId="urn:microsoft.com/office/officeart/2005/8/layout/hierarchy2"/>
    <dgm:cxn modelId="{A09B1799-6439-46A1-AEBC-6D2B9C4D4686}" type="presOf" srcId="{4C53C04D-BFD2-4654-BC11-34792039695C}" destId="{A02D66D0-5065-4C50-BFAF-05824A4C5A52}" srcOrd="1" destOrd="0" presId="urn:microsoft.com/office/officeart/2005/8/layout/hierarchy2"/>
    <dgm:cxn modelId="{A9CA8452-83FF-4633-A434-FF89595FB82A}" type="presOf" srcId="{A6857C4F-7549-464E-8C92-525552E6407E}" destId="{747DA8C4-60CA-4D90-9DA1-32ACEB79B5D1}" srcOrd="0" destOrd="0" presId="urn:microsoft.com/office/officeart/2005/8/layout/hierarchy2"/>
    <dgm:cxn modelId="{1D84307B-2E31-498F-8579-DF9E55A361F7}" type="presOf" srcId="{2F837266-8E17-40D9-A5F2-BFD38826BC06}" destId="{590B816B-B0AC-468D-B7C7-8AF17FE8EACC}" srcOrd="1" destOrd="0" presId="urn:microsoft.com/office/officeart/2005/8/layout/hierarchy2"/>
    <dgm:cxn modelId="{EDD9F7B3-B473-442C-9DA6-07CA04A4BFB0}" type="presParOf" srcId="{747DA8C4-60CA-4D90-9DA1-32ACEB79B5D1}" destId="{93FA7E5F-A43F-422F-8108-17AC554D357D}" srcOrd="0" destOrd="0" presId="urn:microsoft.com/office/officeart/2005/8/layout/hierarchy2"/>
    <dgm:cxn modelId="{3E26AF3F-0810-4609-992B-EDA9588112B1}" type="presParOf" srcId="{93FA7E5F-A43F-422F-8108-17AC554D357D}" destId="{084303BB-04EA-4DB7-844B-C9BAE80F04E5}" srcOrd="0" destOrd="0" presId="urn:microsoft.com/office/officeart/2005/8/layout/hierarchy2"/>
    <dgm:cxn modelId="{6AF1FF26-CFDC-49DF-829E-A0FA6BF5B9F1}" type="presParOf" srcId="{93FA7E5F-A43F-422F-8108-17AC554D357D}" destId="{8BFD4401-1DC2-43AC-9E5E-55CC05BBDF21}" srcOrd="1" destOrd="0" presId="urn:microsoft.com/office/officeart/2005/8/layout/hierarchy2"/>
    <dgm:cxn modelId="{1E53743F-E5F2-41CE-90A0-1DB62CE312B5}" type="presParOf" srcId="{8BFD4401-1DC2-43AC-9E5E-55CC05BBDF21}" destId="{F67295EE-F85E-4846-B7C7-FAAD61C26656}" srcOrd="0" destOrd="0" presId="urn:microsoft.com/office/officeart/2005/8/layout/hierarchy2"/>
    <dgm:cxn modelId="{9A16B6A1-F2DD-4C64-8D12-18F033FA52E8}" type="presParOf" srcId="{F67295EE-F85E-4846-B7C7-FAAD61C26656}" destId="{A02D66D0-5065-4C50-BFAF-05824A4C5A52}" srcOrd="0" destOrd="0" presId="urn:microsoft.com/office/officeart/2005/8/layout/hierarchy2"/>
    <dgm:cxn modelId="{CD18227D-D6EC-48A1-AF8A-66A32DC456A9}" type="presParOf" srcId="{8BFD4401-1DC2-43AC-9E5E-55CC05BBDF21}" destId="{84C058DA-523B-461B-9DE2-1B5EBCECC3D9}" srcOrd="1" destOrd="0" presId="urn:microsoft.com/office/officeart/2005/8/layout/hierarchy2"/>
    <dgm:cxn modelId="{88D5EA68-2A9E-4DC9-82C6-7CAA1B8E764D}" type="presParOf" srcId="{84C058DA-523B-461B-9DE2-1B5EBCECC3D9}" destId="{D9719CC1-3F45-4445-9AF8-2BABE6166996}" srcOrd="0" destOrd="0" presId="urn:microsoft.com/office/officeart/2005/8/layout/hierarchy2"/>
    <dgm:cxn modelId="{B585CF18-5C9D-48A6-A473-50473055A826}" type="presParOf" srcId="{84C058DA-523B-461B-9DE2-1B5EBCECC3D9}" destId="{46366092-7032-47D0-BF8D-2C9084DB8B6D}" srcOrd="1" destOrd="0" presId="urn:microsoft.com/office/officeart/2005/8/layout/hierarchy2"/>
    <dgm:cxn modelId="{571C52F0-1537-48DC-B3A8-2F4BB386DDE3}" type="presParOf" srcId="{8BFD4401-1DC2-43AC-9E5E-55CC05BBDF21}" destId="{EE30F8D4-D25F-4233-B045-C62147B8E5BC}" srcOrd="2" destOrd="0" presId="urn:microsoft.com/office/officeart/2005/8/layout/hierarchy2"/>
    <dgm:cxn modelId="{DCC240F1-834A-4A3A-8EAF-A7428CB1F017}" type="presParOf" srcId="{EE30F8D4-D25F-4233-B045-C62147B8E5BC}" destId="{590B816B-B0AC-468D-B7C7-8AF17FE8EACC}" srcOrd="0" destOrd="0" presId="urn:microsoft.com/office/officeart/2005/8/layout/hierarchy2"/>
    <dgm:cxn modelId="{B0B58C8C-7A1A-4442-BB8C-8BDCA0673A35}" type="presParOf" srcId="{8BFD4401-1DC2-43AC-9E5E-55CC05BBDF21}" destId="{E95B67CB-8D3E-4EB4-B7D2-58441DA5E379}" srcOrd="3" destOrd="0" presId="urn:microsoft.com/office/officeart/2005/8/layout/hierarchy2"/>
    <dgm:cxn modelId="{00788BB9-CA4C-497B-853D-06CBF9A1F4CE}" type="presParOf" srcId="{E95B67CB-8D3E-4EB4-B7D2-58441DA5E379}" destId="{7B4DF393-81B4-4056-B58C-CAB274F16675}" srcOrd="0" destOrd="0" presId="urn:microsoft.com/office/officeart/2005/8/layout/hierarchy2"/>
    <dgm:cxn modelId="{2FF50105-1A6E-4835-8965-C5701268FFB1}" type="presParOf" srcId="{E95B67CB-8D3E-4EB4-B7D2-58441DA5E379}" destId="{D18BA04E-AF7D-4493-B2CA-5887DDE9FE72}"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التعريف:</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972A6692-88BE-4711-8FF0-96D2FA6E2C86}">
      <dgm:prSet/>
      <dgm:spPr/>
      <dgm:t>
        <a:bodyPr/>
        <a:lstStyle/>
        <a:p>
          <a:pPr rtl="1"/>
          <a:r>
            <a:rPr lang="fa-IR" b="1" dirty="0" smtClean="0">
              <a:cs typeface="2  Badr" pitchFamily="2" charset="-78"/>
            </a:rPr>
            <a:t>شرط تأثيره في منع الصرف، العلمية</a:t>
          </a:r>
          <a:endParaRPr lang="fa-IR" b="1" dirty="0">
            <a:cs typeface="2  Badr" pitchFamily="2" charset="-78"/>
          </a:endParaRPr>
        </a:p>
      </dgm:t>
    </dgm:pt>
    <dgm:pt modelId="{4C53C04D-BFD2-4654-BC11-34792039695C}" type="parTrans" cxnId="{941B7C69-D737-4D7B-846F-8FD5339008ED}">
      <dgm:prSet/>
      <dgm:spPr/>
      <dgm:t>
        <a:bodyPr/>
        <a:lstStyle/>
        <a:p>
          <a:pPr rtl="1"/>
          <a:endParaRPr lang="fa-IR"/>
        </a:p>
      </dgm:t>
    </dgm:pt>
    <dgm:pt modelId="{385360A4-4BB7-486C-B74D-2B82D84A6809}" type="sibTrans" cxnId="{941B7C69-D737-4D7B-846F-8FD5339008E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8161" custScaleY="31349" custLinFactNeighborX="18" custLinFactNeighborY="-1048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67295EE-F85E-4846-B7C7-FAAD61C26656}" type="pres">
      <dgm:prSet presAssocID="{4C53C04D-BFD2-4654-BC11-34792039695C}" presName="conn2-1" presStyleLbl="parChTrans1D2" presStyleIdx="0" presStyleCnt="1" custScaleX="2000000" custScaleY="125703"/>
      <dgm:spPr/>
      <dgm:t>
        <a:bodyPr/>
        <a:lstStyle/>
        <a:p>
          <a:pPr rtl="1"/>
          <a:endParaRPr lang="fa-IR"/>
        </a:p>
      </dgm:t>
    </dgm:pt>
    <dgm:pt modelId="{A02D66D0-5065-4C50-BFAF-05824A4C5A52}" type="pres">
      <dgm:prSet presAssocID="{4C53C04D-BFD2-4654-BC11-34792039695C}" presName="connTx" presStyleLbl="parChTrans1D2" presStyleIdx="0" presStyleCnt="1"/>
      <dgm:spPr/>
      <dgm:t>
        <a:bodyPr/>
        <a:lstStyle/>
        <a:p>
          <a:pPr rtl="1"/>
          <a:endParaRPr lang="fa-IR"/>
        </a:p>
      </dgm:t>
    </dgm:pt>
    <dgm:pt modelId="{84C058DA-523B-461B-9DE2-1B5EBCECC3D9}" type="pres">
      <dgm:prSet presAssocID="{972A6692-88BE-4711-8FF0-96D2FA6E2C86}" presName="root2" presStyleCnt="0"/>
      <dgm:spPr/>
    </dgm:pt>
    <dgm:pt modelId="{D9719CC1-3F45-4445-9AF8-2BABE6166996}" type="pres">
      <dgm:prSet presAssocID="{972A6692-88BE-4711-8FF0-96D2FA6E2C86}" presName="LevelTwoTextNode" presStyleLbl="node2" presStyleIdx="0" presStyleCnt="1" custScaleX="114724" custScaleY="34547" custLinFactNeighborX="24219" custLinFactNeighborY="-25050">
        <dgm:presLayoutVars>
          <dgm:chPref val="3"/>
        </dgm:presLayoutVars>
      </dgm:prSet>
      <dgm:spPr/>
      <dgm:t>
        <a:bodyPr/>
        <a:lstStyle/>
        <a:p>
          <a:pPr rtl="1"/>
          <a:endParaRPr lang="fa-IR"/>
        </a:p>
      </dgm:t>
    </dgm:pt>
    <dgm:pt modelId="{46366092-7032-47D0-BF8D-2C9084DB8B6D}" type="pres">
      <dgm:prSet presAssocID="{972A6692-88BE-4711-8FF0-96D2FA6E2C86}" presName="level3hierChild" presStyleCnt="0"/>
      <dgm:spPr/>
    </dgm:pt>
  </dgm:ptLst>
  <dgm:cxnLst>
    <dgm:cxn modelId="{941B7C69-D737-4D7B-846F-8FD5339008ED}" srcId="{A4E9B194-557E-47C4-B7CD-5831AAB93F73}" destId="{972A6692-88BE-4711-8FF0-96D2FA6E2C86}" srcOrd="0" destOrd="0" parTransId="{4C53C04D-BFD2-4654-BC11-34792039695C}" sibTransId="{385360A4-4BB7-486C-B74D-2B82D84A6809}"/>
    <dgm:cxn modelId="{A9DC8604-DE45-41E1-BF50-E3AFEC33B089}" type="presOf" srcId="{A4E9B194-557E-47C4-B7CD-5831AAB93F73}" destId="{084303BB-04EA-4DB7-844B-C9BAE80F04E5}" srcOrd="0" destOrd="0" presId="urn:microsoft.com/office/officeart/2005/8/layout/hierarchy2"/>
    <dgm:cxn modelId="{ADD19C64-7492-4984-B6DF-A89456A306DA}" type="presOf" srcId="{4C53C04D-BFD2-4654-BC11-34792039695C}" destId="{F67295EE-F85E-4846-B7C7-FAAD61C26656}" srcOrd="0" destOrd="0" presId="urn:microsoft.com/office/officeart/2005/8/layout/hierarchy2"/>
    <dgm:cxn modelId="{4C11D6E2-6978-47B7-95BD-96CDDF8C112D}" type="presOf" srcId="{972A6692-88BE-4711-8FF0-96D2FA6E2C86}" destId="{D9719CC1-3F45-4445-9AF8-2BABE6166996}"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66463349-FC19-4D5E-8939-8ED67F4BC33B}" type="presOf" srcId="{4C53C04D-BFD2-4654-BC11-34792039695C}" destId="{A02D66D0-5065-4C50-BFAF-05824A4C5A52}" srcOrd="1" destOrd="0" presId="urn:microsoft.com/office/officeart/2005/8/layout/hierarchy2"/>
    <dgm:cxn modelId="{7034F560-FA6F-427C-8087-E14EE0236781}" type="presOf" srcId="{A6857C4F-7549-464E-8C92-525552E6407E}" destId="{747DA8C4-60CA-4D90-9DA1-32ACEB79B5D1}" srcOrd="0" destOrd="0" presId="urn:microsoft.com/office/officeart/2005/8/layout/hierarchy2"/>
    <dgm:cxn modelId="{0826C6C9-A528-499A-942F-CDB5F2AB57C4}" type="presParOf" srcId="{747DA8C4-60CA-4D90-9DA1-32ACEB79B5D1}" destId="{93FA7E5F-A43F-422F-8108-17AC554D357D}" srcOrd="0" destOrd="0" presId="urn:microsoft.com/office/officeart/2005/8/layout/hierarchy2"/>
    <dgm:cxn modelId="{941267DC-620A-4254-9494-D8CFDC6F59F8}" type="presParOf" srcId="{93FA7E5F-A43F-422F-8108-17AC554D357D}" destId="{084303BB-04EA-4DB7-844B-C9BAE80F04E5}" srcOrd="0" destOrd="0" presId="urn:microsoft.com/office/officeart/2005/8/layout/hierarchy2"/>
    <dgm:cxn modelId="{A918A26A-FC8A-4617-ACF4-2BAE1809070E}" type="presParOf" srcId="{93FA7E5F-A43F-422F-8108-17AC554D357D}" destId="{8BFD4401-1DC2-43AC-9E5E-55CC05BBDF21}" srcOrd="1" destOrd="0" presId="urn:microsoft.com/office/officeart/2005/8/layout/hierarchy2"/>
    <dgm:cxn modelId="{8B78EBC5-CA2A-4F1E-B623-9F31FCB963C7}" type="presParOf" srcId="{8BFD4401-1DC2-43AC-9E5E-55CC05BBDF21}" destId="{F67295EE-F85E-4846-B7C7-FAAD61C26656}" srcOrd="0" destOrd="0" presId="urn:microsoft.com/office/officeart/2005/8/layout/hierarchy2"/>
    <dgm:cxn modelId="{0D92EAB2-A717-44C2-8F49-9D314B24EE0D}" type="presParOf" srcId="{F67295EE-F85E-4846-B7C7-FAAD61C26656}" destId="{A02D66D0-5065-4C50-BFAF-05824A4C5A52}" srcOrd="0" destOrd="0" presId="urn:microsoft.com/office/officeart/2005/8/layout/hierarchy2"/>
    <dgm:cxn modelId="{F0674BB9-7F04-4D0C-9709-8194047BBD56}" type="presParOf" srcId="{8BFD4401-1DC2-43AC-9E5E-55CC05BBDF21}" destId="{84C058DA-523B-461B-9DE2-1B5EBCECC3D9}" srcOrd="1" destOrd="0" presId="urn:microsoft.com/office/officeart/2005/8/layout/hierarchy2"/>
    <dgm:cxn modelId="{E7CECA48-0289-4190-B886-79B0CAF42DCC}" type="presParOf" srcId="{84C058DA-523B-461B-9DE2-1B5EBCECC3D9}" destId="{D9719CC1-3F45-4445-9AF8-2BABE6166996}" srcOrd="0" destOrd="0" presId="urn:microsoft.com/office/officeart/2005/8/layout/hierarchy2"/>
    <dgm:cxn modelId="{D4DAE213-9D61-4EA0-8098-7E7D844E579D}" type="presParOf" srcId="{84C058DA-523B-461B-9DE2-1B5EBCECC3D9}" destId="{46366092-7032-47D0-BF8D-2C9084DB8B6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الالف و النون:</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972A6692-88BE-4711-8FF0-96D2FA6E2C86}">
      <dgm:prSet/>
      <dgm:spPr/>
      <dgm:t>
        <a:bodyPr/>
        <a:lstStyle/>
        <a:p>
          <a:pPr rtl="1"/>
          <a:r>
            <a:rPr lang="fa-IR" b="1" dirty="0" smtClean="0">
              <a:cs typeface="2  Badr" pitchFamily="2" charset="-78"/>
            </a:rPr>
            <a:t>يمنع صرف العلم</a:t>
          </a:r>
          <a:endParaRPr lang="fa-IR" b="1" dirty="0">
            <a:cs typeface="2  Badr" pitchFamily="2" charset="-78"/>
          </a:endParaRPr>
        </a:p>
      </dgm:t>
    </dgm:pt>
    <dgm:pt modelId="{4C53C04D-BFD2-4654-BC11-34792039695C}" type="parTrans" cxnId="{941B7C69-D737-4D7B-846F-8FD5339008ED}">
      <dgm:prSet/>
      <dgm:spPr/>
      <dgm:t>
        <a:bodyPr/>
        <a:lstStyle/>
        <a:p>
          <a:pPr rtl="1"/>
          <a:endParaRPr lang="fa-IR"/>
        </a:p>
      </dgm:t>
    </dgm:pt>
    <dgm:pt modelId="{385360A4-4BB7-486C-B74D-2B82D84A6809}" type="sibTrans" cxnId="{941B7C69-D737-4D7B-846F-8FD5339008ED}">
      <dgm:prSet/>
      <dgm:spPr/>
      <dgm:t>
        <a:bodyPr/>
        <a:lstStyle/>
        <a:p>
          <a:pPr rtl="1"/>
          <a:endParaRPr lang="fa-IR"/>
        </a:p>
      </dgm:t>
    </dgm:pt>
    <dgm:pt modelId="{9D87DB91-5A60-42B1-BCB2-D418616DF405}">
      <dgm:prSet/>
      <dgm:spPr/>
      <dgm:t>
        <a:bodyPr/>
        <a:lstStyle/>
        <a:p>
          <a:pPr rtl="1"/>
          <a:r>
            <a:rPr lang="fa-IR" b="1" dirty="0" smtClean="0">
              <a:cs typeface="2  Badr" pitchFamily="2" charset="-78"/>
            </a:rPr>
            <a:t>و الوصف الغير القابل للتاء</a:t>
          </a:r>
          <a:endParaRPr lang="fa-IR" b="1" dirty="0">
            <a:cs typeface="2  Badr" pitchFamily="2" charset="-78"/>
          </a:endParaRPr>
        </a:p>
      </dgm:t>
    </dgm:pt>
    <dgm:pt modelId="{42637ED0-FA79-4EA9-820E-FF49AF949659}" type="parTrans" cxnId="{CDEC9876-6BB7-40B0-9A2A-A0750CF2B507}">
      <dgm:prSet/>
      <dgm:spPr/>
      <dgm:t>
        <a:bodyPr/>
        <a:lstStyle/>
        <a:p>
          <a:pPr rtl="1"/>
          <a:endParaRPr lang="fa-IR"/>
        </a:p>
      </dgm:t>
    </dgm:pt>
    <dgm:pt modelId="{095D14B9-3CFC-44DB-9042-47DE006538A2}" type="sibTrans" cxnId="{CDEC9876-6BB7-40B0-9A2A-A0750CF2B50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25678" custScaleY="18608" custLinFactNeighborX="-160" custLinFactNeighborY="-730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67295EE-F85E-4846-B7C7-FAAD61C26656}" type="pres">
      <dgm:prSet presAssocID="{4C53C04D-BFD2-4654-BC11-34792039695C}" presName="conn2-1" presStyleLbl="parChTrans1D2" presStyleIdx="0" presStyleCnt="2" custScaleX="2000000" custScaleY="125703"/>
      <dgm:spPr/>
      <dgm:t>
        <a:bodyPr/>
        <a:lstStyle/>
        <a:p>
          <a:pPr rtl="1"/>
          <a:endParaRPr lang="fa-IR"/>
        </a:p>
      </dgm:t>
    </dgm:pt>
    <dgm:pt modelId="{A02D66D0-5065-4C50-BFAF-05824A4C5A52}" type="pres">
      <dgm:prSet presAssocID="{4C53C04D-BFD2-4654-BC11-34792039695C}" presName="connTx" presStyleLbl="parChTrans1D2" presStyleIdx="0" presStyleCnt="2"/>
      <dgm:spPr/>
      <dgm:t>
        <a:bodyPr/>
        <a:lstStyle/>
        <a:p>
          <a:pPr rtl="1"/>
          <a:endParaRPr lang="fa-IR"/>
        </a:p>
      </dgm:t>
    </dgm:pt>
    <dgm:pt modelId="{84C058DA-523B-461B-9DE2-1B5EBCECC3D9}" type="pres">
      <dgm:prSet presAssocID="{972A6692-88BE-4711-8FF0-96D2FA6E2C86}" presName="root2" presStyleCnt="0"/>
      <dgm:spPr/>
    </dgm:pt>
    <dgm:pt modelId="{D9719CC1-3F45-4445-9AF8-2BABE6166996}" type="pres">
      <dgm:prSet presAssocID="{972A6692-88BE-4711-8FF0-96D2FA6E2C86}" presName="LevelTwoTextNode" presStyleLbl="node2" presStyleIdx="0" presStyleCnt="2" custScaleX="50361" custScaleY="18937" custLinFactNeighborX="29590" custLinFactNeighborY="-7075">
        <dgm:presLayoutVars>
          <dgm:chPref val="3"/>
        </dgm:presLayoutVars>
      </dgm:prSet>
      <dgm:spPr/>
      <dgm:t>
        <a:bodyPr/>
        <a:lstStyle/>
        <a:p>
          <a:pPr rtl="1"/>
          <a:endParaRPr lang="fa-IR"/>
        </a:p>
      </dgm:t>
    </dgm:pt>
    <dgm:pt modelId="{46366092-7032-47D0-BF8D-2C9084DB8B6D}" type="pres">
      <dgm:prSet presAssocID="{972A6692-88BE-4711-8FF0-96D2FA6E2C86}" presName="level3hierChild" presStyleCnt="0"/>
      <dgm:spPr/>
    </dgm:pt>
    <dgm:pt modelId="{239A423C-70DB-4195-AA05-99456C5B133E}" type="pres">
      <dgm:prSet presAssocID="{42637ED0-FA79-4EA9-820E-FF49AF949659}" presName="conn2-1" presStyleLbl="parChTrans1D2" presStyleIdx="1" presStyleCnt="2" custScaleX="2000000" custScaleY="125703"/>
      <dgm:spPr/>
      <dgm:t>
        <a:bodyPr/>
        <a:lstStyle/>
        <a:p>
          <a:pPr rtl="1"/>
          <a:endParaRPr lang="fa-IR"/>
        </a:p>
      </dgm:t>
    </dgm:pt>
    <dgm:pt modelId="{55774E19-89A3-40D5-A95B-758E47C3FDB9}" type="pres">
      <dgm:prSet presAssocID="{42637ED0-FA79-4EA9-820E-FF49AF949659}" presName="connTx" presStyleLbl="parChTrans1D2" presStyleIdx="1" presStyleCnt="2"/>
      <dgm:spPr/>
      <dgm:t>
        <a:bodyPr/>
        <a:lstStyle/>
        <a:p>
          <a:pPr rtl="1"/>
          <a:endParaRPr lang="fa-IR"/>
        </a:p>
      </dgm:t>
    </dgm:pt>
    <dgm:pt modelId="{1EE919B8-DDEE-4A65-96DC-FA63FA6BF618}" type="pres">
      <dgm:prSet presAssocID="{9D87DB91-5A60-42B1-BCB2-D418616DF405}" presName="root2" presStyleCnt="0"/>
      <dgm:spPr/>
    </dgm:pt>
    <dgm:pt modelId="{E0B2C499-B39F-47CC-978A-5F496535250A}" type="pres">
      <dgm:prSet presAssocID="{9D87DB91-5A60-42B1-BCB2-D418616DF405}" presName="LevelTwoTextNode" presStyleLbl="node2" presStyleIdx="1" presStyleCnt="2" custScaleX="50361" custScaleY="18937" custLinFactNeighborX="29590" custLinFactNeighborY="-7075">
        <dgm:presLayoutVars>
          <dgm:chPref val="3"/>
        </dgm:presLayoutVars>
      </dgm:prSet>
      <dgm:spPr/>
      <dgm:t>
        <a:bodyPr/>
        <a:lstStyle/>
        <a:p>
          <a:pPr rtl="1"/>
          <a:endParaRPr lang="fa-IR"/>
        </a:p>
      </dgm:t>
    </dgm:pt>
    <dgm:pt modelId="{984DCD9E-7DA1-4ED1-8447-0157FD500207}" type="pres">
      <dgm:prSet presAssocID="{9D87DB91-5A60-42B1-BCB2-D418616DF405}" presName="level3hierChild" presStyleCnt="0"/>
      <dgm:spPr/>
    </dgm:pt>
  </dgm:ptLst>
  <dgm:cxnLst>
    <dgm:cxn modelId="{D836F85C-EEA8-4099-B0E8-49870AEBE583}" type="presOf" srcId="{972A6692-88BE-4711-8FF0-96D2FA6E2C86}" destId="{D9719CC1-3F45-4445-9AF8-2BABE6166996}" srcOrd="0" destOrd="0" presId="urn:microsoft.com/office/officeart/2005/8/layout/hierarchy2"/>
    <dgm:cxn modelId="{B633A657-885F-4A52-8C7D-965FB5980F2F}" type="presOf" srcId="{4C53C04D-BFD2-4654-BC11-34792039695C}" destId="{A02D66D0-5065-4C50-BFAF-05824A4C5A52}" srcOrd="1" destOrd="0" presId="urn:microsoft.com/office/officeart/2005/8/layout/hierarchy2"/>
    <dgm:cxn modelId="{941B7C69-D737-4D7B-846F-8FD5339008ED}" srcId="{A4E9B194-557E-47C4-B7CD-5831AAB93F73}" destId="{972A6692-88BE-4711-8FF0-96D2FA6E2C86}" srcOrd="0" destOrd="0" parTransId="{4C53C04D-BFD2-4654-BC11-34792039695C}" sibTransId="{385360A4-4BB7-486C-B74D-2B82D84A6809}"/>
    <dgm:cxn modelId="{521178F4-BC7A-44A9-A0F5-F120D01730D7}" type="presOf" srcId="{4C53C04D-BFD2-4654-BC11-34792039695C}" destId="{F67295EE-F85E-4846-B7C7-FAAD61C26656}" srcOrd="0" destOrd="0" presId="urn:microsoft.com/office/officeart/2005/8/layout/hierarchy2"/>
    <dgm:cxn modelId="{0116A3A5-1463-47CB-8DA0-43762D185EFB}" type="presOf" srcId="{42637ED0-FA79-4EA9-820E-FF49AF949659}" destId="{55774E19-89A3-40D5-A95B-758E47C3FDB9}" srcOrd="1" destOrd="0" presId="urn:microsoft.com/office/officeart/2005/8/layout/hierarchy2"/>
    <dgm:cxn modelId="{02458876-F109-4A05-A12F-B78BA0DA4542}" type="presOf" srcId="{9D87DB91-5A60-42B1-BCB2-D418616DF405}" destId="{E0B2C499-B39F-47CC-978A-5F496535250A}" srcOrd="0" destOrd="0" presId="urn:microsoft.com/office/officeart/2005/8/layout/hierarchy2"/>
    <dgm:cxn modelId="{4B2922B4-3C98-4560-B55A-69573CA582DA}" type="presOf" srcId="{42637ED0-FA79-4EA9-820E-FF49AF949659}" destId="{239A423C-70DB-4195-AA05-99456C5B133E}" srcOrd="0" destOrd="0" presId="urn:microsoft.com/office/officeart/2005/8/layout/hierarchy2"/>
    <dgm:cxn modelId="{C18B5427-EA74-4A65-AA81-F7EB0F12EAFF}" type="presOf" srcId="{A4E9B194-557E-47C4-B7CD-5831AAB93F73}" destId="{084303BB-04EA-4DB7-844B-C9BAE80F04E5}" srcOrd="0" destOrd="0" presId="urn:microsoft.com/office/officeart/2005/8/layout/hierarchy2"/>
    <dgm:cxn modelId="{E235D3A5-C920-4256-BF67-8BFBA2383B95}" type="presOf" srcId="{A6857C4F-7549-464E-8C92-525552E6407E}" destId="{747DA8C4-60CA-4D90-9DA1-32ACEB79B5D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CDEC9876-6BB7-40B0-9A2A-A0750CF2B507}" srcId="{A4E9B194-557E-47C4-B7CD-5831AAB93F73}" destId="{9D87DB91-5A60-42B1-BCB2-D418616DF405}" srcOrd="1" destOrd="0" parTransId="{42637ED0-FA79-4EA9-820E-FF49AF949659}" sibTransId="{095D14B9-3CFC-44DB-9042-47DE006538A2}"/>
    <dgm:cxn modelId="{074980EA-708C-43B7-91E9-2D98083E25F7}" type="presParOf" srcId="{747DA8C4-60CA-4D90-9DA1-32ACEB79B5D1}" destId="{93FA7E5F-A43F-422F-8108-17AC554D357D}" srcOrd="0" destOrd="0" presId="urn:microsoft.com/office/officeart/2005/8/layout/hierarchy2"/>
    <dgm:cxn modelId="{15FF1415-D1D3-4975-9AA3-A023391AB691}" type="presParOf" srcId="{93FA7E5F-A43F-422F-8108-17AC554D357D}" destId="{084303BB-04EA-4DB7-844B-C9BAE80F04E5}" srcOrd="0" destOrd="0" presId="urn:microsoft.com/office/officeart/2005/8/layout/hierarchy2"/>
    <dgm:cxn modelId="{ADC79884-FAB5-40C2-B747-D3F542187046}" type="presParOf" srcId="{93FA7E5F-A43F-422F-8108-17AC554D357D}" destId="{8BFD4401-1DC2-43AC-9E5E-55CC05BBDF21}" srcOrd="1" destOrd="0" presId="urn:microsoft.com/office/officeart/2005/8/layout/hierarchy2"/>
    <dgm:cxn modelId="{A286E3AB-2050-4DD2-A5B5-F4F7B34D29F3}" type="presParOf" srcId="{8BFD4401-1DC2-43AC-9E5E-55CC05BBDF21}" destId="{F67295EE-F85E-4846-B7C7-FAAD61C26656}" srcOrd="0" destOrd="0" presId="urn:microsoft.com/office/officeart/2005/8/layout/hierarchy2"/>
    <dgm:cxn modelId="{B498300C-0E46-4BB2-9DF8-712ACCD5E8ED}" type="presParOf" srcId="{F67295EE-F85E-4846-B7C7-FAAD61C26656}" destId="{A02D66D0-5065-4C50-BFAF-05824A4C5A52}" srcOrd="0" destOrd="0" presId="urn:microsoft.com/office/officeart/2005/8/layout/hierarchy2"/>
    <dgm:cxn modelId="{00CF50E3-C22A-448A-866E-9EC9238ACD52}" type="presParOf" srcId="{8BFD4401-1DC2-43AC-9E5E-55CC05BBDF21}" destId="{84C058DA-523B-461B-9DE2-1B5EBCECC3D9}" srcOrd="1" destOrd="0" presId="urn:microsoft.com/office/officeart/2005/8/layout/hierarchy2"/>
    <dgm:cxn modelId="{BCEDA5B0-A60D-423D-85BD-9E5D99CDF6B8}" type="presParOf" srcId="{84C058DA-523B-461B-9DE2-1B5EBCECC3D9}" destId="{D9719CC1-3F45-4445-9AF8-2BABE6166996}" srcOrd="0" destOrd="0" presId="urn:microsoft.com/office/officeart/2005/8/layout/hierarchy2"/>
    <dgm:cxn modelId="{E26560C7-CEF3-498C-A9E5-95D57C86E974}" type="presParOf" srcId="{84C058DA-523B-461B-9DE2-1B5EBCECC3D9}" destId="{46366092-7032-47D0-BF8D-2C9084DB8B6D}" srcOrd="1" destOrd="0" presId="urn:microsoft.com/office/officeart/2005/8/layout/hierarchy2"/>
    <dgm:cxn modelId="{D5C87861-7D03-4CA9-9644-80DD5FCA2B3B}" type="presParOf" srcId="{8BFD4401-1DC2-43AC-9E5E-55CC05BBDF21}" destId="{239A423C-70DB-4195-AA05-99456C5B133E}" srcOrd="2" destOrd="0" presId="urn:microsoft.com/office/officeart/2005/8/layout/hierarchy2"/>
    <dgm:cxn modelId="{2E46397F-04E1-4CAA-9051-DD5B7CA2FE59}" type="presParOf" srcId="{239A423C-70DB-4195-AA05-99456C5B133E}" destId="{55774E19-89A3-40D5-A95B-758E47C3FDB9}" srcOrd="0" destOrd="0" presId="urn:microsoft.com/office/officeart/2005/8/layout/hierarchy2"/>
    <dgm:cxn modelId="{58A34A68-9BD4-49E0-AC78-BB172F13B745}" type="presParOf" srcId="{8BFD4401-1DC2-43AC-9E5E-55CC05BBDF21}" destId="{1EE919B8-DDEE-4A65-96DC-FA63FA6BF618}" srcOrd="3" destOrd="0" presId="urn:microsoft.com/office/officeart/2005/8/layout/hierarchy2"/>
    <dgm:cxn modelId="{BD0504B6-DA9E-403E-954F-6951C55FACC4}" type="presParOf" srcId="{1EE919B8-DDEE-4A65-96DC-FA63FA6BF618}" destId="{E0B2C499-B39F-47CC-978A-5F496535250A}" srcOrd="0" destOrd="0" presId="urn:microsoft.com/office/officeart/2005/8/layout/hierarchy2"/>
    <dgm:cxn modelId="{D91FEFC2-90F4-472A-AB88-4CC723098124}" type="presParOf" srcId="{1EE919B8-DDEE-4A65-96DC-FA63FA6BF618}" destId="{984DCD9E-7DA1-4ED1-8447-0157FD50020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التركيب المزجي:</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972A6692-88BE-4711-8FF0-96D2FA6E2C86}">
      <dgm:prSet/>
      <dgm:spPr/>
      <dgm:t>
        <a:bodyPr/>
        <a:lstStyle/>
        <a:p>
          <a:pPr rtl="1"/>
          <a:r>
            <a:rPr lang="fa-IR" b="1" dirty="0" smtClean="0">
              <a:cs typeface="2  Badr" pitchFamily="2" charset="-78"/>
            </a:rPr>
            <a:t>يمنع صرف العلم</a:t>
          </a:r>
          <a:endParaRPr lang="fa-IR" b="1" dirty="0">
            <a:cs typeface="2  Badr" pitchFamily="2" charset="-78"/>
          </a:endParaRPr>
        </a:p>
      </dgm:t>
    </dgm:pt>
    <dgm:pt modelId="{4C53C04D-BFD2-4654-BC11-34792039695C}" type="parTrans" cxnId="{941B7C69-D737-4D7B-846F-8FD5339008ED}">
      <dgm:prSet/>
      <dgm:spPr/>
      <dgm:t>
        <a:bodyPr/>
        <a:lstStyle/>
        <a:p>
          <a:pPr rtl="1"/>
          <a:endParaRPr lang="fa-IR"/>
        </a:p>
      </dgm:t>
    </dgm:pt>
    <dgm:pt modelId="{385360A4-4BB7-486C-B74D-2B82D84A6809}" type="sibTrans" cxnId="{941B7C69-D737-4D7B-846F-8FD5339008E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1220" custScaleY="23985" custLinFactNeighborX="-160" custLinFactNeighborY="-730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67295EE-F85E-4846-B7C7-FAAD61C26656}" type="pres">
      <dgm:prSet presAssocID="{4C53C04D-BFD2-4654-BC11-34792039695C}" presName="conn2-1" presStyleLbl="parChTrans1D2" presStyleIdx="0" presStyleCnt="1" custScaleX="2000000" custScaleY="125703"/>
      <dgm:spPr/>
      <dgm:t>
        <a:bodyPr/>
        <a:lstStyle/>
        <a:p>
          <a:pPr rtl="1"/>
          <a:endParaRPr lang="fa-IR"/>
        </a:p>
      </dgm:t>
    </dgm:pt>
    <dgm:pt modelId="{A02D66D0-5065-4C50-BFAF-05824A4C5A52}" type="pres">
      <dgm:prSet presAssocID="{4C53C04D-BFD2-4654-BC11-34792039695C}" presName="connTx" presStyleLbl="parChTrans1D2" presStyleIdx="0" presStyleCnt="1"/>
      <dgm:spPr/>
      <dgm:t>
        <a:bodyPr/>
        <a:lstStyle/>
        <a:p>
          <a:pPr rtl="1"/>
          <a:endParaRPr lang="fa-IR"/>
        </a:p>
      </dgm:t>
    </dgm:pt>
    <dgm:pt modelId="{84C058DA-523B-461B-9DE2-1B5EBCECC3D9}" type="pres">
      <dgm:prSet presAssocID="{972A6692-88BE-4711-8FF0-96D2FA6E2C86}" presName="root2" presStyleCnt="0"/>
      <dgm:spPr/>
    </dgm:pt>
    <dgm:pt modelId="{D9719CC1-3F45-4445-9AF8-2BABE6166996}" type="pres">
      <dgm:prSet presAssocID="{972A6692-88BE-4711-8FF0-96D2FA6E2C86}" presName="LevelTwoTextNode" presStyleLbl="node2" presStyleIdx="0" presStyleCnt="1" custScaleX="50361" custScaleY="18937" custLinFactNeighborX="29590" custLinFactNeighborY="-7075">
        <dgm:presLayoutVars>
          <dgm:chPref val="3"/>
        </dgm:presLayoutVars>
      </dgm:prSet>
      <dgm:spPr/>
      <dgm:t>
        <a:bodyPr/>
        <a:lstStyle/>
        <a:p>
          <a:pPr rtl="1"/>
          <a:endParaRPr lang="fa-IR"/>
        </a:p>
      </dgm:t>
    </dgm:pt>
    <dgm:pt modelId="{46366092-7032-47D0-BF8D-2C9084DB8B6D}" type="pres">
      <dgm:prSet presAssocID="{972A6692-88BE-4711-8FF0-96D2FA6E2C86}" presName="level3hierChild" presStyleCnt="0"/>
      <dgm:spPr/>
    </dgm:pt>
  </dgm:ptLst>
  <dgm:cxnLst>
    <dgm:cxn modelId="{941B7C69-D737-4D7B-846F-8FD5339008ED}" srcId="{A4E9B194-557E-47C4-B7CD-5831AAB93F73}" destId="{972A6692-88BE-4711-8FF0-96D2FA6E2C86}" srcOrd="0" destOrd="0" parTransId="{4C53C04D-BFD2-4654-BC11-34792039695C}" sibTransId="{385360A4-4BB7-486C-B74D-2B82D84A6809}"/>
    <dgm:cxn modelId="{62A14CD3-E776-464D-ABC9-B5879487EB03}" type="presOf" srcId="{A4E9B194-557E-47C4-B7CD-5831AAB93F73}" destId="{084303BB-04EA-4DB7-844B-C9BAE80F04E5}" srcOrd="0" destOrd="0" presId="urn:microsoft.com/office/officeart/2005/8/layout/hierarchy2"/>
    <dgm:cxn modelId="{93C297CF-B7D3-4498-98AA-6EFB189E687C}" type="presOf" srcId="{A6857C4F-7549-464E-8C92-525552E6407E}" destId="{747DA8C4-60CA-4D90-9DA1-32ACEB79B5D1}" srcOrd="0" destOrd="0" presId="urn:microsoft.com/office/officeart/2005/8/layout/hierarchy2"/>
    <dgm:cxn modelId="{660461A9-21D4-4C0A-B819-8650ADFE92A4}" type="presOf" srcId="{4C53C04D-BFD2-4654-BC11-34792039695C}" destId="{F67295EE-F85E-4846-B7C7-FAAD61C26656}" srcOrd="0" destOrd="0" presId="urn:microsoft.com/office/officeart/2005/8/layout/hierarchy2"/>
    <dgm:cxn modelId="{394C6485-24CD-40F8-902E-99AF0089B93C}" type="presOf" srcId="{972A6692-88BE-4711-8FF0-96D2FA6E2C86}" destId="{D9719CC1-3F45-4445-9AF8-2BABE6166996}"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807F95F3-BA76-456F-872E-51FE9C090C38}" type="presOf" srcId="{4C53C04D-BFD2-4654-BC11-34792039695C}" destId="{A02D66D0-5065-4C50-BFAF-05824A4C5A52}" srcOrd="1" destOrd="0" presId="urn:microsoft.com/office/officeart/2005/8/layout/hierarchy2"/>
    <dgm:cxn modelId="{49EDAFDC-9176-4D1C-9C6C-55E68C794B43}" type="presParOf" srcId="{747DA8C4-60CA-4D90-9DA1-32ACEB79B5D1}" destId="{93FA7E5F-A43F-422F-8108-17AC554D357D}" srcOrd="0" destOrd="0" presId="urn:microsoft.com/office/officeart/2005/8/layout/hierarchy2"/>
    <dgm:cxn modelId="{07ABE08E-2615-4961-B4C7-03287C3E94BB}" type="presParOf" srcId="{93FA7E5F-A43F-422F-8108-17AC554D357D}" destId="{084303BB-04EA-4DB7-844B-C9BAE80F04E5}" srcOrd="0" destOrd="0" presId="urn:microsoft.com/office/officeart/2005/8/layout/hierarchy2"/>
    <dgm:cxn modelId="{0BC08AA4-7E62-48F0-A20C-42D950B827E6}" type="presParOf" srcId="{93FA7E5F-A43F-422F-8108-17AC554D357D}" destId="{8BFD4401-1DC2-43AC-9E5E-55CC05BBDF21}" srcOrd="1" destOrd="0" presId="urn:microsoft.com/office/officeart/2005/8/layout/hierarchy2"/>
    <dgm:cxn modelId="{677E62B1-B89E-415D-9F28-0E2E22A78455}" type="presParOf" srcId="{8BFD4401-1DC2-43AC-9E5E-55CC05BBDF21}" destId="{F67295EE-F85E-4846-B7C7-FAAD61C26656}" srcOrd="0" destOrd="0" presId="urn:microsoft.com/office/officeart/2005/8/layout/hierarchy2"/>
    <dgm:cxn modelId="{6349946F-1436-427D-96D8-3FCD177AF5C6}" type="presParOf" srcId="{F67295EE-F85E-4846-B7C7-FAAD61C26656}" destId="{A02D66D0-5065-4C50-BFAF-05824A4C5A52}" srcOrd="0" destOrd="0" presId="urn:microsoft.com/office/officeart/2005/8/layout/hierarchy2"/>
    <dgm:cxn modelId="{4D807852-617B-4942-88CD-3E2F7D17D3A9}" type="presParOf" srcId="{8BFD4401-1DC2-43AC-9E5E-55CC05BBDF21}" destId="{84C058DA-523B-461B-9DE2-1B5EBCECC3D9}" srcOrd="1" destOrd="0" presId="urn:microsoft.com/office/officeart/2005/8/layout/hierarchy2"/>
    <dgm:cxn modelId="{F8484457-163A-4AD3-91D1-B7ADC950B4C0}" type="presParOf" srcId="{84C058DA-523B-461B-9DE2-1B5EBCECC3D9}" destId="{D9719CC1-3F45-4445-9AF8-2BABE6166996}" srcOrd="0" destOrd="0" presId="urn:microsoft.com/office/officeart/2005/8/layout/hierarchy2"/>
    <dgm:cxn modelId="{3DA14E40-04B6-491B-B267-F3F6F7503FBC}" type="presParOf" srcId="{84C058DA-523B-461B-9DE2-1B5EBCECC3D9}" destId="{46366092-7032-47D0-BF8D-2C9084DB8B6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وزن الفعل :</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972A6692-88BE-4711-8FF0-96D2FA6E2C86}">
      <dgm:prSet custT="1"/>
      <dgm:spPr/>
      <dgm:t>
        <a:bodyPr/>
        <a:lstStyle/>
        <a:p>
          <a:pPr rtl="1"/>
          <a:r>
            <a:rPr lang="fa-IR" sz="2800" b="1" dirty="0" smtClean="0">
              <a:cs typeface="2  Badr" pitchFamily="2" charset="-78"/>
            </a:rPr>
            <a:t>شرطه:</a:t>
          </a:r>
          <a:endParaRPr lang="fa-IR" sz="2800" b="1" dirty="0">
            <a:cs typeface="2  Badr" pitchFamily="2" charset="-78"/>
          </a:endParaRPr>
        </a:p>
      </dgm:t>
    </dgm:pt>
    <dgm:pt modelId="{4C53C04D-BFD2-4654-BC11-34792039695C}" type="parTrans" cxnId="{941B7C69-D737-4D7B-846F-8FD5339008ED}">
      <dgm:prSet/>
      <dgm:spPr/>
      <dgm:t>
        <a:bodyPr/>
        <a:lstStyle/>
        <a:p>
          <a:pPr rtl="1"/>
          <a:endParaRPr lang="fa-IR"/>
        </a:p>
      </dgm:t>
    </dgm:pt>
    <dgm:pt modelId="{385360A4-4BB7-486C-B74D-2B82D84A6809}" type="sibTrans" cxnId="{941B7C69-D737-4D7B-846F-8FD5339008ED}">
      <dgm:prSet/>
      <dgm:spPr/>
      <dgm:t>
        <a:bodyPr/>
        <a:lstStyle/>
        <a:p>
          <a:pPr rtl="1"/>
          <a:endParaRPr lang="fa-IR"/>
        </a:p>
      </dgm:t>
    </dgm:pt>
    <dgm:pt modelId="{ED5C1EC3-E690-4338-9E32-4C10795446E0}">
      <dgm:prSet custT="1"/>
      <dgm:spPr/>
      <dgm:t>
        <a:bodyPr/>
        <a:lstStyle/>
        <a:p>
          <a:pPr rtl="1"/>
          <a:r>
            <a:rPr lang="fa-IR" sz="2800" b="1" dirty="0" smtClean="0">
              <a:cs typeface="2  Badr" pitchFamily="2" charset="-78"/>
            </a:rPr>
            <a:t>او تصديره بزائد من زوائده</a:t>
          </a:r>
          <a:endParaRPr lang="fa-IR" sz="2800" b="1" dirty="0">
            <a:cs typeface="2  Badr" pitchFamily="2" charset="-78"/>
          </a:endParaRPr>
        </a:p>
      </dgm:t>
    </dgm:pt>
    <dgm:pt modelId="{1ED33911-4732-4BE5-9428-74143DFA2755}" type="parTrans" cxnId="{F4A82D68-1B9E-4236-9FB0-725B88934FB9}">
      <dgm:prSet custT="1"/>
      <dgm:spPr/>
      <dgm:t>
        <a:bodyPr/>
        <a:lstStyle/>
        <a:p>
          <a:pPr rtl="1"/>
          <a:endParaRPr lang="fa-IR" sz="700"/>
        </a:p>
      </dgm:t>
    </dgm:pt>
    <dgm:pt modelId="{38698F4C-6D5C-4CFC-9795-F4AB7FAF49FA}" type="sibTrans" cxnId="{F4A82D68-1B9E-4236-9FB0-725B88934FB9}">
      <dgm:prSet/>
      <dgm:spPr/>
      <dgm:t>
        <a:bodyPr/>
        <a:lstStyle/>
        <a:p>
          <a:pPr rtl="1"/>
          <a:endParaRPr lang="fa-IR"/>
        </a:p>
      </dgm:t>
    </dgm:pt>
    <dgm:pt modelId="{37F66B6D-E716-4D11-8A4D-483527A54C7C}">
      <dgm:prSet custT="1"/>
      <dgm:spPr/>
      <dgm:t>
        <a:bodyPr/>
        <a:lstStyle/>
        <a:p>
          <a:pPr rtl="1"/>
          <a:r>
            <a:rPr lang="fa-IR" sz="2400" b="1" dirty="0" smtClean="0">
              <a:cs typeface="2  Badr" pitchFamily="2" charset="-78"/>
            </a:rPr>
            <a:t>الاختصاص بالفعل</a:t>
          </a:r>
          <a:endParaRPr lang="fa-IR" sz="2400" b="1" dirty="0">
            <a:cs typeface="2  Badr" pitchFamily="2" charset="-78"/>
          </a:endParaRPr>
        </a:p>
      </dgm:t>
    </dgm:pt>
    <dgm:pt modelId="{2A7F263D-E7EF-43E0-A281-15A92B82C180}" type="parTrans" cxnId="{CC6CB192-E87C-4C58-8489-63B3727FF60A}">
      <dgm:prSet custT="1"/>
      <dgm:spPr/>
      <dgm:t>
        <a:bodyPr/>
        <a:lstStyle/>
        <a:p>
          <a:pPr rtl="1"/>
          <a:endParaRPr lang="fa-IR" sz="700"/>
        </a:p>
      </dgm:t>
    </dgm:pt>
    <dgm:pt modelId="{11060C58-71B7-4398-BC80-00BC3A315CD8}" type="sibTrans" cxnId="{CC6CB192-E87C-4C58-8489-63B3727FF60A}">
      <dgm:prSet/>
      <dgm:spPr/>
      <dgm:t>
        <a:bodyPr/>
        <a:lstStyle/>
        <a:p>
          <a:pPr rtl="1"/>
          <a:endParaRPr lang="fa-IR"/>
        </a:p>
      </dgm:t>
    </dgm:pt>
    <dgm:pt modelId="{6E86A23B-C246-453E-9337-88499ACAADDC}">
      <dgm:prSet/>
      <dgm:spPr/>
      <dgm:t>
        <a:bodyPr/>
        <a:lstStyle/>
        <a:p>
          <a:pPr rtl="1"/>
          <a:r>
            <a:rPr lang="fa-IR" b="1" dirty="0" smtClean="0">
              <a:cs typeface="2  Badr" pitchFamily="2" charset="-78"/>
            </a:rPr>
            <a:t>يمنع صرف:</a:t>
          </a:r>
          <a:endParaRPr lang="fa-IR" b="1" dirty="0">
            <a:cs typeface="2  Badr" pitchFamily="2" charset="-78"/>
          </a:endParaRPr>
        </a:p>
      </dgm:t>
    </dgm:pt>
    <dgm:pt modelId="{461BC51C-5063-4A22-9B88-1BB53BA5C8B7}" type="parTrans" cxnId="{B3AC0905-686B-40D5-8FA4-0B6EC83266C6}">
      <dgm:prSet/>
      <dgm:spPr/>
      <dgm:t>
        <a:bodyPr/>
        <a:lstStyle/>
        <a:p>
          <a:pPr rtl="1"/>
          <a:endParaRPr lang="fa-IR"/>
        </a:p>
      </dgm:t>
    </dgm:pt>
    <dgm:pt modelId="{91BABED5-3522-412E-B164-FB3A4B903FC0}" type="sibTrans" cxnId="{B3AC0905-686B-40D5-8FA4-0B6EC83266C6}">
      <dgm:prSet/>
      <dgm:spPr/>
      <dgm:t>
        <a:bodyPr/>
        <a:lstStyle/>
        <a:p>
          <a:pPr rtl="1"/>
          <a:endParaRPr lang="fa-IR"/>
        </a:p>
      </dgm:t>
    </dgm:pt>
    <dgm:pt modelId="{6CF977E5-D493-4C42-8AA8-8D454A8A769C}">
      <dgm:prSet custT="1"/>
      <dgm:spPr/>
      <dgm:t>
        <a:bodyPr/>
        <a:lstStyle/>
        <a:p>
          <a:pPr rtl="1"/>
          <a:r>
            <a:rPr lang="fa-IR" sz="2800" b="1" dirty="0" smtClean="0">
              <a:cs typeface="2  Badr" pitchFamily="2" charset="-78"/>
            </a:rPr>
            <a:t>العلم</a:t>
          </a:r>
          <a:endParaRPr lang="fa-IR" sz="2800" b="1" dirty="0">
            <a:cs typeface="2  Badr" pitchFamily="2" charset="-78"/>
          </a:endParaRPr>
        </a:p>
      </dgm:t>
    </dgm:pt>
    <dgm:pt modelId="{F0CD1FED-57D9-495F-B107-D52FE56B482D}" type="parTrans" cxnId="{56F79CFF-12AB-4883-B5AB-7C0CDC784861}">
      <dgm:prSet custT="1"/>
      <dgm:spPr/>
      <dgm:t>
        <a:bodyPr/>
        <a:lstStyle/>
        <a:p>
          <a:pPr rtl="1"/>
          <a:endParaRPr lang="fa-IR" sz="700"/>
        </a:p>
      </dgm:t>
    </dgm:pt>
    <dgm:pt modelId="{87EF74B7-03AA-4038-A755-8338AA7B443C}" type="sibTrans" cxnId="{56F79CFF-12AB-4883-B5AB-7C0CDC784861}">
      <dgm:prSet/>
      <dgm:spPr/>
      <dgm:t>
        <a:bodyPr/>
        <a:lstStyle/>
        <a:p>
          <a:pPr rtl="1"/>
          <a:endParaRPr lang="fa-IR"/>
        </a:p>
      </dgm:t>
    </dgm:pt>
    <dgm:pt modelId="{61BB2736-0BD6-4D3C-B58C-EDBB32AA171F}">
      <dgm:prSet custT="1"/>
      <dgm:spPr/>
      <dgm:t>
        <a:bodyPr/>
        <a:lstStyle/>
        <a:p>
          <a:pPr rtl="1"/>
          <a:r>
            <a:rPr lang="fa-IR" sz="2400" b="1" dirty="0" smtClean="0">
              <a:cs typeface="2  Badr" pitchFamily="2" charset="-78"/>
            </a:rPr>
            <a:t>و الوصف الغير القابل للتاء</a:t>
          </a:r>
          <a:endParaRPr lang="fa-IR" sz="2400" b="1" dirty="0">
            <a:cs typeface="2  Badr" pitchFamily="2" charset="-78"/>
          </a:endParaRPr>
        </a:p>
      </dgm:t>
    </dgm:pt>
    <dgm:pt modelId="{353C72E5-4EF9-4628-ABE5-02E769853BD0}" type="parTrans" cxnId="{1D229D67-7D59-49F3-B304-1B0DE28FEB6C}">
      <dgm:prSet custT="1"/>
      <dgm:spPr/>
      <dgm:t>
        <a:bodyPr/>
        <a:lstStyle/>
        <a:p>
          <a:pPr rtl="1"/>
          <a:endParaRPr lang="fa-IR" sz="700"/>
        </a:p>
      </dgm:t>
    </dgm:pt>
    <dgm:pt modelId="{41D09355-503E-4F7D-A3E5-5DF3E5BCC49F}" type="sibTrans" cxnId="{1D229D67-7D59-49F3-B304-1B0DE28FEB6C}">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2951" custScaleY="41038" custLinFactNeighborX="-160" custLinFactNeighborY="-730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F67295EE-F85E-4846-B7C7-FAAD61C26656}" type="pres">
      <dgm:prSet presAssocID="{4C53C04D-BFD2-4654-BC11-34792039695C}" presName="conn2-1" presStyleLbl="parChTrans1D2" presStyleIdx="0" presStyleCnt="2" custScaleX="2000000" custScaleY="174419"/>
      <dgm:spPr/>
      <dgm:t>
        <a:bodyPr/>
        <a:lstStyle/>
        <a:p>
          <a:pPr rtl="1"/>
          <a:endParaRPr lang="fa-IR"/>
        </a:p>
      </dgm:t>
    </dgm:pt>
    <dgm:pt modelId="{A02D66D0-5065-4C50-BFAF-05824A4C5A52}" type="pres">
      <dgm:prSet presAssocID="{4C53C04D-BFD2-4654-BC11-34792039695C}" presName="connTx" presStyleLbl="parChTrans1D2" presStyleIdx="0" presStyleCnt="2"/>
      <dgm:spPr/>
      <dgm:t>
        <a:bodyPr/>
        <a:lstStyle/>
        <a:p>
          <a:pPr rtl="1"/>
          <a:endParaRPr lang="fa-IR"/>
        </a:p>
      </dgm:t>
    </dgm:pt>
    <dgm:pt modelId="{84C058DA-523B-461B-9DE2-1B5EBCECC3D9}" type="pres">
      <dgm:prSet presAssocID="{972A6692-88BE-4711-8FF0-96D2FA6E2C86}" presName="root2" presStyleCnt="0"/>
      <dgm:spPr/>
    </dgm:pt>
    <dgm:pt modelId="{D9719CC1-3F45-4445-9AF8-2BABE6166996}" type="pres">
      <dgm:prSet presAssocID="{972A6692-88BE-4711-8FF0-96D2FA6E2C86}" presName="LevelTwoTextNode" presStyleLbl="node2" presStyleIdx="0" presStyleCnt="2" custScaleX="41419" custScaleY="40496" custLinFactNeighborX="29590" custLinFactNeighborY="-7075">
        <dgm:presLayoutVars>
          <dgm:chPref val="3"/>
        </dgm:presLayoutVars>
      </dgm:prSet>
      <dgm:spPr/>
      <dgm:t>
        <a:bodyPr/>
        <a:lstStyle/>
        <a:p>
          <a:pPr rtl="1"/>
          <a:endParaRPr lang="fa-IR"/>
        </a:p>
      </dgm:t>
    </dgm:pt>
    <dgm:pt modelId="{46366092-7032-47D0-BF8D-2C9084DB8B6D}" type="pres">
      <dgm:prSet presAssocID="{972A6692-88BE-4711-8FF0-96D2FA6E2C86}" presName="level3hierChild" presStyleCnt="0"/>
      <dgm:spPr/>
    </dgm:pt>
    <dgm:pt modelId="{F5CB3ED2-9860-4FB7-A8FC-40716FD4CE98}" type="pres">
      <dgm:prSet presAssocID="{2A7F263D-E7EF-43E0-A281-15A92B82C180}" presName="conn2-1" presStyleLbl="parChTrans1D3" presStyleIdx="0" presStyleCnt="4" custScaleX="2000000" custScaleY="216622"/>
      <dgm:spPr/>
      <dgm:t>
        <a:bodyPr/>
        <a:lstStyle/>
        <a:p>
          <a:pPr rtl="1"/>
          <a:endParaRPr lang="fa-IR"/>
        </a:p>
      </dgm:t>
    </dgm:pt>
    <dgm:pt modelId="{FC329B2D-B52A-4A34-B786-1472C847BA3A}" type="pres">
      <dgm:prSet presAssocID="{2A7F263D-E7EF-43E0-A281-15A92B82C180}" presName="connTx" presStyleLbl="parChTrans1D3" presStyleIdx="0" presStyleCnt="4"/>
      <dgm:spPr/>
      <dgm:t>
        <a:bodyPr/>
        <a:lstStyle/>
        <a:p>
          <a:pPr rtl="1"/>
          <a:endParaRPr lang="fa-IR"/>
        </a:p>
      </dgm:t>
    </dgm:pt>
    <dgm:pt modelId="{BD194DDF-8FCA-4E13-B90E-37D270F0B418}" type="pres">
      <dgm:prSet presAssocID="{37F66B6D-E716-4D11-8A4D-483527A54C7C}" presName="root2" presStyleCnt="0"/>
      <dgm:spPr/>
    </dgm:pt>
    <dgm:pt modelId="{1E6B9320-F4A5-4311-B3BC-6CE188DD3404}" type="pres">
      <dgm:prSet presAssocID="{37F66B6D-E716-4D11-8A4D-483527A54C7C}" presName="LevelTwoTextNode" presStyleLbl="node3" presStyleIdx="0" presStyleCnt="4" custScaleX="129884" custScaleY="47358" custLinFactNeighborX="60466" custLinFactNeighborY="-7692">
        <dgm:presLayoutVars>
          <dgm:chPref val="3"/>
        </dgm:presLayoutVars>
      </dgm:prSet>
      <dgm:spPr/>
      <dgm:t>
        <a:bodyPr/>
        <a:lstStyle/>
        <a:p>
          <a:pPr rtl="1"/>
          <a:endParaRPr lang="fa-IR"/>
        </a:p>
      </dgm:t>
    </dgm:pt>
    <dgm:pt modelId="{6B672BDD-70E5-49C4-81B9-F6AA08D68E63}" type="pres">
      <dgm:prSet presAssocID="{37F66B6D-E716-4D11-8A4D-483527A54C7C}" presName="level3hierChild" presStyleCnt="0"/>
      <dgm:spPr/>
    </dgm:pt>
    <dgm:pt modelId="{FCA0C0C7-D535-4CFE-A56D-C565FEDC6C62}" type="pres">
      <dgm:prSet presAssocID="{1ED33911-4732-4BE5-9428-74143DFA2755}" presName="conn2-1" presStyleLbl="parChTrans1D3" presStyleIdx="1" presStyleCnt="4" custScaleX="2000000" custScaleY="216622"/>
      <dgm:spPr/>
      <dgm:t>
        <a:bodyPr/>
        <a:lstStyle/>
        <a:p>
          <a:pPr rtl="1"/>
          <a:endParaRPr lang="fa-IR"/>
        </a:p>
      </dgm:t>
    </dgm:pt>
    <dgm:pt modelId="{D421E6ED-8EEB-47D4-9072-52B576AB522E}" type="pres">
      <dgm:prSet presAssocID="{1ED33911-4732-4BE5-9428-74143DFA2755}" presName="connTx" presStyleLbl="parChTrans1D3" presStyleIdx="1" presStyleCnt="4"/>
      <dgm:spPr/>
      <dgm:t>
        <a:bodyPr/>
        <a:lstStyle/>
        <a:p>
          <a:pPr rtl="1"/>
          <a:endParaRPr lang="fa-IR"/>
        </a:p>
      </dgm:t>
    </dgm:pt>
    <dgm:pt modelId="{F8241602-7B47-4226-AE04-664755E9A4F9}" type="pres">
      <dgm:prSet presAssocID="{ED5C1EC3-E690-4338-9E32-4C10795446E0}" presName="root2" presStyleCnt="0"/>
      <dgm:spPr/>
    </dgm:pt>
    <dgm:pt modelId="{09658AB3-A221-4BC8-BF46-10D3901549E9}" type="pres">
      <dgm:prSet presAssocID="{ED5C1EC3-E690-4338-9E32-4C10795446E0}" presName="LevelTwoTextNode" presStyleLbl="node3" presStyleIdx="1" presStyleCnt="4" custScaleX="128745" custScaleY="42981" custLinFactNeighborX="59834" custLinFactNeighborY="-13246">
        <dgm:presLayoutVars>
          <dgm:chPref val="3"/>
        </dgm:presLayoutVars>
      </dgm:prSet>
      <dgm:spPr/>
      <dgm:t>
        <a:bodyPr/>
        <a:lstStyle/>
        <a:p>
          <a:pPr rtl="1"/>
          <a:endParaRPr lang="fa-IR"/>
        </a:p>
      </dgm:t>
    </dgm:pt>
    <dgm:pt modelId="{BCE97BC4-A8F6-413D-B4A6-FDB1F650D21A}" type="pres">
      <dgm:prSet presAssocID="{ED5C1EC3-E690-4338-9E32-4C10795446E0}" presName="level3hierChild" presStyleCnt="0"/>
      <dgm:spPr/>
    </dgm:pt>
    <dgm:pt modelId="{69C178B6-C475-4D3B-B252-C77665EA63A1}" type="pres">
      <dgm:prSet presAssocID="{461BC51C-5063-4A22-9B88-1BB53BA5C8B7}" presName="conn2-1" presStyleLbl="parChTrans1D2" presStyleIdx="1" presStyleCnt="2" custScaleX="2000000" custScaleY="174419"/>
      <dgm:spPr/>
      <dgm:t>
        <a:bodyPr/>
        <a:lstStyle/>
        <a:p>
          <a:pPr rtl="1"/>
          <a:endParaRPr lang="fa-IR"/>
        </a:p>
      </dgm:t>
    </dgm:pt>
    <dgm:pt modelId="{0248AEDB-C101-4204-AFAA-A1AB082E4AE1}" type="pres">
      <dgm:prSet presAssocID="{461BC51C-5063-4A22-9B88-1BB53BA5C8B7}" presName="connTx" presStyleLbl="parChTrans1D2" presStyleIdx="1" presStyleCnt="2"/>
      <dgm:spPr/>
      <dgm:t>
        <a:bodyPr/>
        <a:lstStyle/>
        <a:p>
          <a:pPr rtl="1"/>
          <a:endParaRPr lang="fa-IR"/>
        </a:p>
      </dgm:t>
    </dgm:pt>
    <dgm:pt modelId="{A0F7AB02-CF06-4F69-A27C-5C058A2A9387}" type="pres">
      <dgm:prSet presAssocID="{6E86A23B-C246-453E-9337-88499ACAADDC}" presName="root2" presStyleCnt="0"/>
      <dgm:spPr/>
    </dgm:pt>
    <dgm:pt modelId="{4A51860A-4E2C-470F-942D-4129C11A90D5}" type="pres">
      <dgm:prSet presAssocID="{6E86A23B-C246-453E-9337-88499ACAADDC}" presName="LevelTwoTextNode" presStyleLbl="node2" presStyleIdx="1" presStyleCnt="2" custScaleX="41419" custScaleY="40496" custLinFactNeighborX="29590" custLinFactNeighborY="-7075">
        <dgm:presLayoutVars>
          <dgm:chPref val="3"/>
        </dgm:presLayoutVars>
      </dgm:prSet>
      <dgm:spPr/>
      <dgm:t>
        <a:bodyPr/>
        <a:lstStyle/>
        <a:p>
          <a:pPr rtl="1"/>
          <a:endParaRPr lang="fa-IR"/>
        </a:p>
      </dgm:t>
    </dgm:pt>
    <dgm:pt modelId="{951439F9-E310-4B69-9DC0-2BA37DDC5FBA}" type="pres">
      <dgm:prSet presAssocID="{6E86A23B-C246-453E-9337-88499ACAADDC}" presName="level3hierChild" presStyleCnt="0"/>
      <dgm:spPr/>
    </dgm:pt>
    <dgm:pt modelId="{279E8764-06A2-45D4-A8E6-7615B15BB001}" type="pres">
      <dgm:prSet presAssocID="{F0CD1FED-57D9-495F-B107-D52FE56B482D}" presName="conn2-1" presStyleLbl="parChTrans1D3" presStyleIdx="2" presStyleCnt="4" custScaleX="2000000" custScaleY="216622"/>
      <dgm:spPr/>
      <dgm:t>
        <a:bodyPr/>
        <a:lstStyle/>
        <a:p>
          <a:pPr rtl="1"/>
          <a:endParaRPr lang="fa-IR"/>
        </a:p>
      </dgm:t>
    </dgm:pt>
    <dgm:pt modelId="{B6F69910-8255-4035-9CAB-DD02D6088080}" type="pres">
      <dgm:prSet presAssocID="{F0CD1FED-57D9-495F-B107-D52FE56B482D}" presName="connTx" presStyleLbl="parChTrans1D3" presStyleIdx="2" presStyleCnt="4"/>
      <dgm:spPr/>
      <dgm:t>
        <a:bodyPr/>
        <a:lstStyle/>
        <a:p>
          <a:pPr rtl="1"/>
          <a:endParaRPr lang="fa-IR"/>
        </a:p>
      </dgm:t>
    </dgm:pt>
    <dgm:pt modelId="{ABE23ACE-C599-4304-A290-CBC3B02AE05A}" type="pres">
      <dgm:prSet presAssocID="{6CF977E5-D493-4C42-8AA8-8D454A8A769C}" presName="root2" presStyleCnt="0"/>
      <dgm:spPr/>
    </dgm:pt>
    <dgm:pt modelId="{56241611-E9EE-45C8-8FA6-2F1622FE9BC4}" type="pres">
      <dgm:prSet presAssocID="{6CF977E5-D493-4C42-8AA8-8D454A8A769C}" presName="LevelTwoTextNode" presStyleLbl="node3" presStyleIdx="2" presStyleCnt="4" custScaleX="129884" custScaleY="47358" custLinFactNeighborX="60466" custLinFactNeighborY="-7692">
        <dgm:presLayoutVars>
          <dgm:chPref val="3"/>
        </dgm:presLayoutVars>
      </dgm:prSet>
      <dgm:spPr/>
      <dgm:t>
        <a:bodyPr/>
        <a:lstStyle/>
        <a:p>
          <a:pPr rtl="1"/>
          <a:endParaRPr lang="fa-IR"/>
        </a:p>
      </dgm:t>
    </dgm:pt>
    <dgm:pt modelId="{FE8708DF-337D-4015-9DE1-834D1D051B04}" type="pres">
      <dgm:prSet presAssocID="{6CF977E5-D493-4C42-8AA8-8D454A8A769C}" presName="level3hierChild" presStyleCnt="0"/>
      <dgm:spPr/>
    </dgm:pt>
    <dgm:pt modelId="{09323F96-032B-4C01-B995-5F861EA7B725}" type="pres">
      <dgm:prSet presAssocID="{353C72E5-4EF9-4628-ABE5-02E769853BD0}" presName="conn2-1" presStyleLbl="parChTrans1D3" presStyleIdx="3" presStyleCnt="4" custScaleX="2000000" custScaleY="216622"/>
      <dgm:spPr/>
      <dgm:t>
        <a:bodyPr/>
        <a:lstStyle/>
        <a:p>
          <a:pPr rtl="1"/>
          <a:endParaRPr lang="fa-IR"/>
        </a:p>
      </dgm:t>
    </dgm:pt>
    <dgm:pt modelId="{104631A8-D822-4970-83A4-C4BF30E8265A}" type="pres">
      <dgm:prSet presAssocID="{353C72E5-4EF9-4628-ABE5-02E769853BD0}" presName="connTx" presStyleLbl="parChTrans1D3" presStyleIdx="3" presStyleCnt="4"/>
      <dgm:spPr/>
      <dgm:t>
        <a:bodyPr/>
        <a:lstStyle/>
        <a:p>
          <a:pPr rtl="1"/>
          <a:endParaRPr lang="fa-IR"/>
        </a:p>
      </dgm:t>
    </dgm:pt>
    <dgm:pt modelId="{C5AD6F2A-2257-4F5E-820D-E218B70F59C0}" type="pres">
      <dgm:prSet presAssocID="{61BB2736-0BD6-4D3C-B58C-EDBB32AA171F}" presName="root2" presStyleCnt="0"/>
      <dgm:spPr/>
    </dgm:pt>
    <dgm:pt modelId="{3DC7F473-6CB3-424B-A6AA-D844DB5E25A0}" type="pres">
      <dgm:prSet presAssocID="{61BB2736-0BD6-4D3C-B58C-EDBB32AA171F}" presName="LevelTwoTextNode" presStyleLbl="node3" presStyleIdx="3" presStyleCnt="4" custScaleX="128745" custScaleY="42981" custLinFactNeighborX="59834" custLinFactNeighborY="-13246">
        <dgm:presLayoutVars>
          <dgm:chPref val="3"/>
        </dgm:presLayoutVars>
      </dgm:prSet>
      <dgm:spPr/>
      <dgm:t>
        <a:bodyPr/>
        <a:lstStyle/>
        <a:p>
          <a:pPr rtl="1"/>
          <a:endParaRPr lang="fa-IR"/>
        </a:p>
      </dgm:t>
    </dgm:pt>
    <dgm:pt modelId="{59824775-6FD5-4E24-92DB-8CC99364B611}" type="pres">
      <dgm:prSet presAssocID="{61BB2736-0BD6-4D3C-B58C-EDBB32AA171F}" presName="level3hierChild" presStyleCnt="0"/>
      <dgm:spPr/>
    </dgm:pt>
  </dgm:ptLst>
  <dgm:cxnLst>
    <dgm:cxn modelId="{B0FB7600-413D-46B0-8A97-C6E396959B18}" type="presOf" srcId="{461BC51C-5063-4A22-9B88-1BB53BA5C8B7}" destId="{69C178B6-C475-4D3B-B252-C77665EA63A1}" srcOrd="0" destOrd="0" presId="urn:microsoft.com/office/officeart/2005/8/layout/hierarchy2"/>
    <dgm:cxn modelId="{B15AE974-2C8D-4349-8F43-0369FA9B8790}" type="presOf" srcId="{461BC51C-5063-4A22-9B88-1BB53BA5C8B7}" destId="{0248AEDB-C101-4204-AFAA-A1AB082E4AE1}" srcOrd="1" destOrd="0" presId="urn:microsoft.com/office/officeart/2005/8/layout/hierarchy2"/>
    <dgm:cxn modelId="{D5A92C41-C060-4F73-AACE-D7A1FC3DB2F0}" type="presOf" srcId="{1ED33911-4732-4BE5-9428-74143DFA2755}" destId="{D421E6ED-8EEB-47D4-9072-52B576AB522E}" srcOrd="1" destOrd="0" presId="urn:microsoft.com/office/officeart/2005/8/layout/hierarchy2"/>
    <dgm:cxn modelId="{C6E1B35E-0D1A-4196-A4B7-C3D82F69A216}" type="presOf" srcId="{2A7F263D-E7EF-43E0-A281-15A92B82C180}" destId="{FC329B2D-B52A-4A34-B786-1472C847BA3A}" srcOrd="1" destOrd="0" presId="urn:microsoft.com/office/officeart/2005/8/layout/hierarchy2"/>
    <dgm:cxn modelId="{9B3B3635-D186-4EC7-A03E-020D0D459EF7}" type="presOf" srcId="{6E86A23B-C246-453E-9337-88499ACAADDC}" destId="{4A51860A-4E2C-470F-942D-4129C11A90D5}" srcOrd="0" destOrd="0" presId="urn:microsoft.com/office/officeart/2005/8/layout/hierarchy2"/>
    <dgm:cxn modelId="{35E1D41D-E00A-4BF6-B36F-3F4C1320EA7F}" type="presOf" srcId="{4C53C04D-BFD2-4654-BC11-34792039695C}" destId="{F67295EE-F85E-4846-B7C7-FAAD61C26656}" srcOrd="0" destOrd="0" presId="urn:microsoft.com/office/officeart/2005/8/layout/hierarchy2"/>
    <dgm:cxn modelId="{ED19CA27-98CB-4163-A6A5-659BC36D1B95}" type="presOf" srcId="{61BB2736-0BD6-4D3C-B58C-EDBB32AA171F}" destId="{3DC7F473-6CB3-424B-A6AA-D844DB5E25A0}" srcOrd="0" destOrd="0" presId="urn:microsoft.com/office/officeart/2005/8/layout/hierarchy2"/>
    <dgm:cxn modelId="{845F43BA-1A15-4924-AAD2-7EB51C3C890A}" type="presOf" srcId="{4C53C04D-BFD2-4654-BC11-34792039695C}" destId="{A02D66D0-5065-4C50-BFAF-05824A4C5A52}" srcOrd="1" destOrd="0" presId="urn:microsoft.com/office/officeart/2005/8/layout/hierarchy2"/>
    <dgm:cxn modelId="{69703F88-A5AF-4B47-B362-71F2C55B4EF3}" type="presOf" srcId="{353C72E5-4EF9-4628-ABE5-02E769853BD0}" destId="{09323F96-032B-4C01-B995-5F861EA7B725}" srcOrd="0" destOrd="0" presId="urn:microsoft.com/office/officeart/2005/8/layout/hierarchy2"/>
    <dgm:cxn modelId="{BF96B43F-2AD9-4DA1-8443-92DC5661A489}" type="presOf" srcId="{353C72E5-4EF9-4628-ABE5-02E769853BD0}" destId="{104631A8-D822-4970-83A4-C4BF30E8265A}" srcOrd="1" destOrd="0" presId="urn:microsoft.com/office/officeart/2005/8/layout/hierarchy2"/>
    <dgm:cxn modelId="{B3AC0905-686B-40D5-8FA4-0B6EC83266C6}" srcId="{A4E9B194-557E-47C4-B7CD-5831AAB93F73}" destId="{6E86A23B-C246-453E-9337-88499ACAADDC}" srcOrd="1" destOrd="0" parTransId="{461BC51C-5063-4A22-9B88-1BB53BA5C8B7}" sibTransId="{91BABED5-3522-412E-B164-FB3A4B903FC0}"/>
    <dgm:cxn modelId="{197BFE5F-C993-4E70-84A3-6A7B7F8E38F2}" type="presOf" srcId="{F0CD1FED-57D9-495F-B107-D52FE56B482D}" destId="{279E8764-06A2-45D4-A8E6-7615B15BB001}" srcOrd="0" destOrd="0" presId="urn:microsoft.com/office/officeart/2005/8/layout/hierarchy2"/>
    <dgm:cxn modelId="{E3AB22EB-1080-4565-BA44-865FF956990F}" type="presOf" srcId="{37F66B6D-E716-4D11-8A4D-483527A54C7C}" destId="{1E6B9320-F4A5-4311-B3BC-6CE188DD3404}" srcOrd="0" destOrd="0" presId="urn:microsoft.com/office/officeart/2005/8/layout/hierarchy2"/>
    <dgm:cxn modelId="{B4A80A54-4643-4581-BFC9-1083B50891CA}" type="presOf" srcId="{2A7F263D-E7EF-43E0-A281-15A92B82C180}" destId="{F5CB3ED2-9860-4FB7-A8FC-40716FD4CE98}" srcOrd="0" destOrd="0" presId="urn:microsoft.com/office/officeart/2005/8/layout/hierarchy2"/>
    <dgm:cxn modelId="{E9F99AB6-31E4-4F1C-8BC3-0293F499BA6D}" type="presOf" srcId="{ED5C1EC3-E690-4338-9E32-4C10795446E0}" destId="{09658AB3-A221-4BC8-BF46-10D3901549E9}" srcOrd="0" destOrd="0" presId="urn:microsoft.com/office/officeart/2005/8/layout/hierarchy2"/>
    <dgm:cxn modelId="{4BB47D1A-46E1-4441-988F-C85AFA0A358F}" type="presOf" srcId="{A4E9B194-557E-47C4-B7CD-5831AAB93F73}" destId="{084303BB-04EA-4DB7-844B-C9BAE80F04E5}" srcOrd="0" destOrd="0" presId="urn:microsoft.com/office/officeart/2005/8/layout/hierarchy2"/>
    <dgm:cxn modelId="{941B7C69-D737-4D7B-846F-8FD5339008ED}" srcId="{A4E9B194-557E-47C4-B7CD-5831AAB93F73}" destId="{972A6692-88BE-4711-8FF0-96D2FA6E2C86}" srcOrd="0" destOrd="0" parTransId="{4C53C04D-BFD2-4654-BC11-34792039695C}" sibTransId="{385360A4-4BB7-486C-B74D-2B82D84A6809}"/>
    <dgm:cxn modelId="{ECB01B4C-0B4C-418F-B990-66D69ECCD05A}" type="presOf" srcId="{1ED33911-4732-4BE5-9428-74143DFA2755}" destId="{FCA0C0C7-D535-4CFE-A56D-C565FEDC6C62}" srcOrd="0" destOrd="0" presId="urn:microsoft.com/office/officeart/2005/8/layout/hierarchy2"/>
    <dgm:cxn modelId="{1D229D67-7D59-49F3-B304-1B0DE28FEB6C}" srcId="{6E86A23B-C246-453E-9337-88499ACAADDC}" destId="{61BB2736-0BD6-4D3C-B58C-EDBB32AA171F}" srcOrd="1" destOrd="0" parTransId="{353C72E5-4EF9-4628-ABE5-02E769853BD0}" sibTransId="{41D09355-503E-4F7D-A3E5-5DF3E5BCC49F}"/>
    <dgm:cxn modelId="{CC6CB192-E87C-4C58-8489-63B3727FF60A}" srcId="{972A6692-88BE-4711-8FF0-96D2FA6E2C86}" destId="{37F66B6D-E716-4D11-8A4D-483527A54C7C}" srcOrd="0" destOrd="0" parTransId="{2A7F263D-E7EF-43E0-A281-15A92B82C180}" sibTransId="{11060C58-71B7-4398-BC80-00BC3A315CD8}"/>
    <dgm:cxn modelId="{9FFF58DC-88E4-4B81-B92C-5DBAC6CDE9B5}" type="presOf" srcId="{A6857C4F-7549-464E-8C92-525552E6407E}" destId="{747DA8C4-60CA-4D90-9DA1-32ACEB79B5D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F4A82D68-1B9E-4236-9FB0-725B88934FB9}" srcId="{972A6692-88BE-4711-8FF0-96D2FA6E2C86}" destId="{ED5C1EC3-E690-4338-9E32-4C10795446E0}" srcOrd="1" destOrd="0" parTransId="{1ED33911-4732-4BE5-9428-74143DFA2755}" sibTransId="{38698F4C-6D5C-4CFC-9795-F4AB7FAF49FA}"/>
    <dgm:cxn modelId="{52FC0D48-04D2-4580-BE4B-143F8296CF39}" type="presOf" srcId="{6CF977E5-D493-4C42-8AA8-8D454A8A769C}" destId="{56241611-E9EE-45C8-8FA6-2F1622FE9BC4}" srcOrd="0" destOrd="0" presId="urn:microsoft.com/office/officeart/2005/8/layout/hierarchy2"/>
    <dgm:cxn modelId="{43272C65-B99C-4F1F-A8F2-34934E41FB2E}" type="presOf" srcId="{972A6692-88BE-4711-8FF0-96D2FA6E2C86}" destId="{D9719CC1-3F45-4445-9AF8-2BABE6166996}" srcOrd="0" destOrd="0" presId="urn:microsoft.com/office/officeart/2005/8/layout/hierarchy2"/>
    <dgm:cxn modelId="{56F79CFF-12AB-4883-B5AB-7C0CDC784861}" srcId="{6E86A23B-C246-453E-9337-88499ACAADDC}" destId="{6CF977E5-D493-4C42-8AA8-8D454A8A769C}" srcOrd="0" destOrd="0" parTransId="{F0CD1FED-57D9-495F-B107-D52FE56B482D}" sibTransId="{87EF74B7-03AA-4038-A755-8338AA7B443C}"/>
    <dgm:cxn modelId="{7944A791-73E7-4FAA-8527-95EFD567B24E}" type="presOf" srcId="{F0CD1FED-57D9-495F-B107-D52FE56B482D}" destId="{B6F69910-8255-4035-9CAB-DD02D6088080}" srcOrd="1" destOrd="0" presId="urn:microsoft.com/office/officeart/2005/8/layout/hierarchy2"/>
    <dgm:cxn modelId="{96D1E97D-D92E-4DB7-A2E5-0D9F39791999}" type="presParOf" srcId="{747DA8C4-60CA-4D90-9DA1-32ACEB79B5D1}" destId="{93FA7E5F-A43F-422F-8108-17AC554D357D}" srcOrd="0" destOrd="0" presId="urn:microsoft.com/office/officeart/2005/8/layout/hierarchy2"/>
    <dgm:cxn modelId="{5F84E133-CEA9-41D0-9FA2-051657512348}" type="presParOf" srcId="{93FA7E5F-A43F-422F-8108-17AC554D357D}" destId="{084303BB-04EA-4DB7-844B-C9BAE80F04E5}" srcOrd="0" destOrd="0" presId="urn:microsoft.com/office/officeart/2005/8/layout/hierarchy2"/>
    <dgm:cxn modelId="{646ECF82-4221-47A8-B557-469358115544}" type="presParOf" srcId="{93FA7E5F-A43F-422F-8108-17AC554D357D}" destId="{8BFD4401-1DC2-43AC-9E5E-55CC05BBDF21}" srcOrd="1" destOrd="0" presId="urn:microsoft.com/office/officeart/2005/8/layout/hierarchy2"/>
    <dgm:cxn modelId="{6E8094A4-BC2D-4F13-A006-9B2A31B288F0}" type="presParOf" srcId="{8BFD4401-1DC2-43AC-9E5E-55CC05BBDF21}" destId="{F67295EE-F85E-4846-B7C7-FAAD61C26656}" srcOrd="0" destOrd="0" presId="urn:microsoft.com/office/officeart/2005/8/layout/hierarchy2"/>
    <dgm:cxn modelId="{37F79DC2-F637-4B52-8FE8-750AB39857CF}" type="presParOf" srcId="{F67295EE-F85E-4846-B7C7-FAAD61C26656}" destId="{A02D66D0-5065-4C50-BFAF-05824A4C5A52}" srcOrd="0" destOrd="0" presId="urn:microsoft.com/office/officeart/2005/8/layout/hierarchy2"/>
    <dgm:cxn modelId="{8F8BEC7B-B89C-41CE-A89A-277884DFED3E}" type="presParOf" srcId="{8BFD4401-1DC2-43AC-9E5E-55CC05BBDF21}" destId="{84C058DA-523B-461B-9DE2-1B5EBCECC3D9}" srcOrd="1" destOrd="0" presId="urn:microsoft.com/office/officeart/2005/8/layout/hierarchy2"/>
    <dgm:cxn modelId="{A5502E68-518F-4466-86BB-946BDDC367F7}" type="presParOf" srcId="{84C058DA-523B-461B-9DE2-1B5EBCECC3D9}" destId="{D9719CC1-3F45-4445-9AF8-2BABE6166996}" srcOrd="0" destOrd="0" presId="urn:microsoft.com/office/officeart/2005/8/layout/hierarchy2"/>
    <dgm:cxn modelId="{542B028D-0823-4ADA-93D5-4435A403E14F}" type="presParOf" srcId="{84C058DA-523B-461B-9DE2-1B5EBCECC3D9}" destId="{46366092-7032-47D0-BF8D-2C9084DB8B6D}" srcOrd="1" destOrd="0" presId="urn:microsoft.com/office/officeart/2005/8/layout/hierarchy2"/>
    <dgm:cxn modelId="{A9197036-339A-4BE4-A622-5DB294E81A3F}" type="presParOf" srcId="{46366092-7032-47D0-BF8D-2C9084DB8B6D}" destId="{F5CB3ED2-9860-4FB7-A8FC-40716FD4CE98}" srcOrd="0" destOrd="0" presId="urn:microsoft.com/office/officeart/2005/8/layout/hierarchy2"/>
    <dgm:cxn modelId="{E1088139-7AE0-4BBA-9551-4CBB054BAEFD}" type="presParOf" srcId="{F5CB3ED2-9860-4FB7-A8FC-40716FD4CE98}" destId="{FC329B2D-B52A-4A34-B786-1472C847BA3A}" srcOrd="0" destOrd="0" presId="urn:microsoft.com/office/officeart/2005/8/layout/hierarchy2"/>
    <dgm:cxn modelId="{B05F64E3-777A-43C8-A09E-2CC35E770972}" type="presParOf" srcId="{46366092-7032-47D0-BF8D-2C9084DB8B6D}" destId="{BD194DDF-8FCA-4E13-B90E-37D270F0B418}" srcOrd="1" destOrd="0" presId="urn:microsoft.com/office/officeart/2005/8/layout/hierarchy2"/>
    <dgm:cxn modelId="{DB028381-0888-4A98-8261-EF7DB3B8BF50}" type="presParOf" srcId="{BD194DDF-8FCA-4E13-B90E-37D270F0B418}" destId="{1E6B9320-F4A5-4311-B3BC-6CE188DD3404}" srcOrd="0" destOrd="0" presId="urn:microsoft.com/office/officeart/2005/8/layout/hierarchy2"/>
    <dgm:cxn modelId="{8B6DDB3C-0250-4505-A05D-068F5E18C891}" type="presParOf" srcId="{BD194DDF-8FCA-4E13-B90E-37D270F0B418}" destId="{6B672BDD-70E5-49C4-81B9-F6AA08D68E63}" srcOrd="1" destOrd="0" presId="urn:microsoft.com/office/officeart/2005/8/layout/hierarchy2"/>
    <dgm:cxn modelId="{93303926-0942-481C-9AD1-E1B3E96B6922}" type="presParOf" srcId="{46366092-7032-47D0-BF8D-2C9084DB8B6D}" destId="{FCA0C0C7-D535-4CFE-A56D-C565FEDC6C62}" srcOrd="2" destOrd="0" presId="urn:microsoft.com/office/officeart/2005/8/layout/hierarchy2"/>
    <dgm:cxn modelId="{5AEE246F-7A61-4306-89F7-1BBE617B757B}" type="presParOf" srcId="{FCA0C0C7-D535-4CFE-A56D-C565FEDC6C62}" destId="{D421E6ED-8EEB-47D4-9072-52B576AB522E}" srcOrd="0" destOrd="0" presId="urn:microsoft.com/office/officeart/2005/8/layout/hierarchy2"/>
    <dgm:cxn modelId="{45CCEA1F-07D8-49D5-B40A-F0DEAFAFE813}" type="presParOf" srcId="{46366092-7032-47D0-BF8D-2C9084DB8B6D}" destId="{F8241602-7B47-4226-AE04-664755E9A4F9}" srcOrd="3" destOrd="0" presId="urn:microsoft.com/office/officeart/2005/8/layout/hierarchy2"/>
    <dgm:cxn modelId="{4A79FFF8-A170-40E9-A0FB-3EBDB8339A64}" type="presParOf" srcId="{F8241602-7B47-4226-AE04-664755E9A4F9}" destId="{09658AB3-A221-4BC8-BF46-10D3901549E9}" srcOrd="0" destOrd="0" presId="urn:microsoft.com/office/officeart/2005/8/layout/hierarchy2"/>
    <dgm:cxn modelId="{EB665E12-4358-459C-A117-437C66A232A5}" type="presParOf" srcId="{F8241602-7B47-4226-AE04-664755E9A4F9}" destId="{BCE97BC4-A8F6-413D-B4A6-FDB1F650D21A}" srcOrd="1" destOrd="0" presId="urn:microsoft.com/office/officeart/2005/8/layout/hierarchy2"/>
    <dgm:cxn modelId="{69C12DBD-2F54-4183-B7CB-EC57383844BD}" type="presParOf" srcId="{8BFD4401-1DC2-43AC-9E5E-55CC05BBDF21}" destId="{69C178B6-C475-4D3B-B252-C77665EA63A1}" srcOrd="2" destOrd="0" presId="urn:microsoft.com/office/officeart/2005/8/layout/hierarchy2"/>
    <dgm:cxn modelId="{074CB8AB-8ECD-4EE5-B659-EED8EC48F093}" type="presParOf" srcId="{69C178B6-C475-4D3B-B252-C77665EA63A1}" destId="{0248AEDB-C101-4204-AFAA-A1AB082E4AE1}" srcOrd="0" destOrd="0" presId="urn:microsoft.com/office/officeart/2005/8/layout/hierarchy2"/>
    <dgm:cxn modelId="{4FA1A2C9-E1F2-4966-BCF9-E336AB3E3967}" type="presParOf" srcId="{8BFD4401-1DC2-43AC-9E5E-55CC05BBDF21}" destId="{A0F7AB02-CF06-4F69-A27C-5C058A2A9387}" srcOrd="3" destOrd="0" presId="urn:microsoft.com/office/officeart/2005/8/layout/hierarchy2"/>
    <dgm:cxn modelId="{964F9EC9-E57C-456A-B4AA-34A68BC58E46}" type="presParOf" srcId="{A0F7AB02-CF06-4F69-A27C-5C058A2A9387}" destId="{4A51860A-4E2C-470F-942D-4129C11A90D5}" srcOrd="0" destOrd="0" presId="urn:microsoft.com/office/officeart/2005/8/layout/hierarchy2"/>
    <dgm:cxn modelId="{8B059AD8-D1E2-44EB-8DFA-2FAFDAD83DB3}" type="presParOf" srcId="{A0F7AB02-CF06-4F69-A27C-5C058A2A9387}" destId="{951439F9-E310-4B69-9DC0-2BA37DDC5FBA}" srcOrd="1" destOrd="0" presId="urn:microsoft.com/office/officeart/2005/8/layout/hierarchy2"/>
    <dgm:cxn modelId="{EEE86AC2-CFCE-41DD-B8FB-D99E270024EF}" type="presParOf" srcId="{951439F9-E310-4B69-9DC0-2BA37DDC5FBA}" destId="{279E8764-06A2-45D4-A8E6-7615B15BB001}" srcOrd="0" destOrd="0" presId="urn:microsoft.com/office/officeart/2005/8/layout/hierarchy2"/>
    <dgm:cxn modelId="{6270C700-60AB-41DD-B553-BEF6AFA7E2B1}" type="presParOf" srcId="{279E8764-06A2-45D4-A8E6-7615B15BB001}" destId="{B6F69910-8255-4035-9CAB-DD02D6088080}" srcOrd="0" destOrd="0" presId="urn:microsoft.com/office/officeart/2005/8/layout/hierarchy2"/>
    <dgm:cxn modelId="{486C9C01-1C5A-4129-92BF-1133B293166C}" type="presParOf" srcId="{951439F9-E310-4B69-9DC0-2BA37DDC5FBA}" destId="{ABE23ACE-C599-4304-A290-CBC3B02AE05A}" srcOrd="1" destOrd="0" presId="urn:microsoft.com/office/officeart/2005/8/layout/hierarchy2"/>
    <dgm:cxn modelId="{083CF6FE-FC04-4AAD-BB87-0795A63E3F3B}" type="presParOf" srcId="{ABE23ACE-C599-4304-A290-CBC3B02AE05A}" destId="{56241611-E9EE-45C8-8FA6-2F1622FE9BC4}" srcOrd="0" destOrd="0" presId="urn:microsoft.com/office/officeart/2005/8/layout/hierarchy2"/>
    <dgm:cxn modelId="{EB413ABF-C12C-4AD2-9235-99AA1E75675E}" type="presParOf" srcId="{ABE23ACE-C599-4304-A290-CBC3B02AE05A}" destId="{FE8708DF-337D-4015-9DE1-834D1D051B04}" srcOrd="1" destOrd="0" presId="urn:microsoft.com/office/officeart/2005/8/layout/hierarchy2"/>
    <dgm:cxn modelId="{2A9CFA6A-F94C-4EBB-8EA2-84A1584FC45D}" type="presParOf" srcId="{951439F9-E310-4B69-9DC0-2BA37DDC5FBA}" destId="{09323F96-032B-4C01-B995-5F861EA7B725}" srcOrd="2" destOrd="0" presId="urn:microsoft.com/office/officeart/2005/8/layout/hierarchy2"/>
    <dgm:cxn modelId="{88E8AC23-1ADC-4FC5-B520-EC89E1B954BB}" type="presParOf" srcId="{09323F96-032B-4C01-B995-5F861EA7B725}" destId="{104631A8-D822-4970-83A4-C4BF30E8265A}" srcOrd="0" destOrd="0" presId="urn:microsoft.com/office/officeart/2005/8/layout/hierarchy2"/>
    <dgm:cxn modelId="{BC288C35-C90C-43F6-B933-64917650FF02}" type="presParOf" srcId="{951439F9-E310-4B69-9DC0-2BA37DDC5FBA}" destId="{C5AD6F2A-2257-4F5E-820D-E218B70F59C0}" srcOrd="3" destOrd="0" presId="urn:microsoft.com/office/officeart/2005/8/layout/hierarchy2"/>
    <dgm:cxn modelId="{FEA07E15-624F-4738-8896-BD6D1A164268}" type="presParOf" srcId="{C5AD6F2A-2257-4F5E-820D-E218B70F59C0}" destId="{3DC7F473-6CB3-424B-A6AA-D844DB5E25A0}" srcOrd="0" destOrd="0" presId="urn:microsoft.com/office/officeart/2005/8/layout/hierarchy2"/>
    <dgm:cxn modelId="{401E7FFB-FDFC-4875-A538-9AC28ADB1261}" type="presParOf" srcId="{C5AD6F2A-2257-4F5E-820D-E218B70F59C0}" destId="{59824775-6FD5-4E24-92DB-8CC99364B611}"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chemeClr val="bg1"/>
              </a:solidFill>
              <a:cs typeface="2  Badr" pitchFamily="2" charset="-78"/>
            </a:rPr>
            <a:t>الصفة:</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61BB2736-0BD6-4D3C-B58C-EDBB32AA171F}">
      <dgm:prSet custT="1"/>
      <dgm:spPr/>
      <dgm:t>
        <a:bodyPr/>
        <a:lstStyle/>
        <a:p>
          <a:pPr rtl="1"/>
          <a:r>
            <a:rPr lang="fa-IR" sz="2400" b="1" dirty="0" smtClean="0">
              <a:cs typeface="2  Badr" pitchFamily="2" charset="-78"/>
            </a:rPr>
            <a:t>تمنع صرف الموازن للفعل بشرط:</a:t>
          </a:r>
          <a:endParaRPr lang="fa-IR" sz="2400" b="1" dirty="0">
            <a:cs typeface="2  Badr" pitchFamily="2" charset="-78"/>
          </a:endParaRPr>
        </a:p>
      </dgm:t>
    </dgm:pt>
    <dgm:pt modelId="{353C72E5-4EF9-4628-ABE5-02E769853BD0}" type="parTrans" cxnId="{1D229D67-7D59-49F3-B304-1B0DE28FEB6C}">
      <dgm:prSet custT="1"/>
      <dgm:spPr/>
      <dgm:t>
        <a:bodyPr/>
        <a:lstStyle/>
        <a:p>
          <a:pPr rtl="1"/>
          <a:endParaRPr lang="fa-IR" sz="700"/>
        </a:p>
      </dgm:t>
    </dgm:pt>
    <dgm:pt modelId="{41D09355-503E-4F7D-A3E5-5DF3E5BCC49F}" type="sibTrans" cxnId="{1D229D67-7D59-49F3-B304-1B0DE28FEB6C}">
      <dgm:prSet/>
      <dgm:spPr/>
      <dgm:t>
        <a:bodyPr/>
        <a:lstStyle/>
        <a:p>
          <a:pPr rtl="1"/>
          <a:endParaRPr lang="fa-IR"/>
        </a:p>
      </dgm:t>
    </dgm:pt>
    <dgm:pt modelId="{9A4043F7-C9DA-4834-9FE4-FD6E9F46F994}">
      <dgm:prSet/>
      <dgm:spPr/>
      <dgm:t>
        <a:bodyPr/>
        <a:lstStyle/>
        <a:p>
          <a:pPr rtl="1"/>
          <a:r>
            <a:rPr lang="fa-IR" dirty="0" smtClean="0">
              <a:cs typeface="2  Badr" pitchFamily="2" charset="-78"/>
            </a:rPr>
            <a:t>كونها الاصل فيه</a:t>
          </a:r>
          <a:endParaRPr lang="fa-IR" dirty="0">
            <a:cs typeface="2  Badr" pitchFamily="2" charset="-78"/>
          </a:endParaRPr>
        </a:p>
      </dgm:t>
    </dgm:pt>
    <dgm:pt modelId="{4D428635-3405-4921-896F-CF12156381F4}" type="parTrans" cxnId="{32890E00-D53B-433E-A3A1-43DBC8A096EE}">
      <dgm:prSet/>
      <dgm:spPr/>
      <dgm:t>
        <a:bodyPr/>
        <a:lstStyle/>
        <a:p>
          <a:pPr rtl="1"/>
          <a:endParaRPr lang="fa-IR"/>
        </a:p>
      </dgm:t>
    </dgm:pt>
    <dgm:pt modelId="{5CCF441B-F3CE-46F1-848B-885FCEFBCA6A}" type="sibTrans" cxnId="{32890E00-D53B-433E-A3A1-43DBC8A096EE}">
      <dgm:prSet/>
      <dgm:spPr/>
      <dgm:t>
        <a:bodyPr/>
        <a:lstStyle/>
        <a:p>
          <a:pPr rtl="1"/>
          <a:endParaRPr lang="fa-IR"/>
        </a:p>
      </dgm:t>
    </dgm:pt>
    <dgm:pt modelId="{901C5409-FB9F-44B7-8472-744F21E4D5B9}">
      <dgm:prSet/>
      <dgm:spPr/>
      <dgm:t>
        <a:bodyPr/>
        <a:lstStyle/>
        <a:p>
          <a:pPr rtl="1"/>
          <a:r>
            <a:rPr lang="fa-IR" dirty="0" smtClean="0">
              <a:cs typeface="2  Badr" pitchFamily="2" charset="-78"/>
            </a:rPr>
            <a:t>و عدم قبول التاء</a:t>
          </a:r>
          <a:endParaRPr lang="fa-IR" dirty="0">
            <a:cs typeface="2  Badr" pitchFamily="2" charset="-78"/>
          </a:endParaRPr>
        </a:p>
      </dgm:t>
    </dgm:pt>
    <dgm:pt modelId="{57C3F5F0-9C3F-4A26-8617-4A9510CAAAD7}" type="parTrans" cxnId="{C03C5DAF-E739-4624-89B3-3753C4897CF0}">
      <dgm:prSet/>
      <dgm:spPr/>
      <dgm:t>
        <a:bodyPr/>
        <a:lstStyle/>
        <a:p>
          <a:pPr rtl="1"/>
          <a:endParaRPr lang="fa-IR"/>
        </a:p>
      </dgm:t>
    </dgm:pt>
    <dgm:pt modelId="{25FBB34F-04E9-4836-8100-5424F149D1CD}" type="sibTrans" cxnId="{C03C5DAF-E739-4624-89B3-3753C4897CF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3668" custScaleY="36781" custLinFactNeighborX="-160" custLinFactNeighborY="-880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09323F96-032B-4C01-B995-5F861EA7B725}" type="pres">
      <dgm:prSet presAssocID="{353C72E5-4EF9-4628-ABE5-02E769853BD0}" presName="conn2-1" presStyleLbl="parChTrans1D2" presStyleIdx="0" presStyleCnt="1" custScaleX="2000000" custScaleY="216622"/>
      <dgm:spPr/>
      <dgm:t>
        <a:bodyPr/>
        <a:lstStyle/>
        <a:p>
          <a:pPr rtl="1"/>
          <a:endParaRPr lang="fa-IR"/>
        </a:p>
      </dgm:t>
    </dgm:pt>
    <dgm:pt modelId="{104631A8-D822-4970-83A4-C4BF30E8265A}" type="pres">
      <dgm:prSet presAssocID="{353C72E5-4EF9-4628-ABE5-02E769853BD0}" presName="connTx" presStyleLbl="parChTrans1D2" presStyleIdx="0" presStyleCnt="1"/>
      <dgm:spPr/>
      <dgm:t>
        <a:bodyPr/>
        <a:lstStyle/>
        <a:p>
          <a:pPr rtl="1"/>
          <a:endParaRPr lang="fa-IR"/>
        </a:p>
      </dgm:t>
    </dgm:pt>
    <dgm:pt modelId="{C5AD6F2A-2257-4F5E-820D-E218B70F59C0}" type="pres">
      <dgm:prSet presAssocID="{61BB2736-0BD6-4D3C-B58C-EDBB32AA171F}" presName="root2" presStyleCnt="0"/>
      <dgm:spPr/>
    </dgm:pt>
    <dgm:pt modelId="{3DC7F473-6CB3-424B-A6AA-D844DB5E25A0}" type="pres">
      <dgm:prSet presAssocID="{61BB2736-0BD6-4D3C-B58C-EDBB32AA171F}" presName="LevelTwoTextNode" presStyleLbl="node2" presStyleIdx="0" presStyleCnt="1" custScaleX="58749" custScaleY="79992" custLinFactNeighborX="32700" custLinFactNeighborY="-8263">
        <dgm:presLayoutVars>
          <dgm:chPref val="3"/>
        </dgm:presLayoutVars>
      </dgm:prSet>
      <dgm:spPr/>
      <dgm:t>
        <a:bodyPr/>
        <a:lstStyle/>
        <a:p>
          <a:pPr rtl="1"/>
          <a:endParaRPr lang="fa-IR"/>
        </a:p>
      </dgm:t>
    </dgm:pt>
    <dgm:pt modelId="{59824775-6FD5-4E24-92DB-8CC99364B611}" type="pres">
      <dgm:prSet presAssocID="{61BB2736-0BD6-4D3C-B58C-EDBB32AA171F}" presName="level3hierChild" presStyleCnt="0"/>
      <dgm:spPr/>
    </dgm:pt>
    <dgm:pt modelId="{79662DB1-8844-4998-A29F-E09FFEA2953E}" type="pres">
      <dgm:prSet presAssocID="{4D428635-3405-4921-896F-CF12156381F4}" presName="conn2-1" presStyleLbl="parChTrans1D3" presStyleIdx="0" presStyleCnt="2"/>
      <dgm:spPr/>
      <dgm:t>
        <a:bodyPr/>
        <a:lstStyle/>
        <a:p>
          <a:pPr rtl="1"/>
          <a:endParaRPr lang="fa-IR"/>
        </a:p>
      </dgm:t>
    </dgm:pt>
    <dgm:pt modelId="{0B5EF3E7-A4DC-43B2-ABC1-C4D60F2D49BE}" type="pres">
      <dgm:prSet presAssocID="{4D428635-3405-4921-896F-CF12156381F4}" presName="connTx" presStyleLbl="parChTrans1D3" presStyleIdx="0" presStyleCnt="2"/>
      <dgm:spPr/>
      <dgm:t>
        <a:bodyPr/>
        <a:lstStyle/>
        <a:p>
          <a:pPr rtl="1"/>
          <a:endParaRPr lang="fa-IR"/>
        </a:p>
      </dgm:t>
    </dgm:pt>
    <dgm:pt modelId="{7D01A1B4-5850-466D-9B8E-1AE5232D2A17}" type="pres">
      <dgm:prSet presAssocID="{9A4043F7-C9DA-4834-9FE4-FD6E9F46F994}" presName="root2" presStyleCnt="0"/>
      <dgm:spPr/>
    </dgm:pt>
    <dgm:pt modelId="{13F51031-CB4D-4CE1-8E41-5E3CB3B00C70}" type="pres">
      <dgm:prSet presAssocID="{9A4043F7-C9DA-4834-9FE4-FD6E9F46F994}" presName="LevelTwoTextNode" presStyleLbl="node3" presStyleIdx="0" presStyleCnt="2" custScaleX="66637" custScaleY="45791" custLinFactNeighborX="62291" custLinFactNeighborY="-11670">
        <dgm:presLayoutVars>
          <dgm:chPref val="3"/>
        </dgm:presLayoutVars>
      </dgm:prSet>
      <dgm:spPr/>
      <dgm:t>
        <a:bodyPr/>
        <a:lstStyle/>
        <a:p>
          <a:pPr rtl="1"/>
          <a:endParaRPr lang="fa-IR"/>
        </a:p>
      </dgm:t>
    </dgm:pt>
    <dgm:pt modelId="{B6B3145F-6FA9-4309-A414-888FCC81AE4F}" type="pres">
      <dgm:prSet presAssocID="{9A4043F7-C9DA-4834-9FE4-FD6E9F46F994}" presName="level3hierChild" presStyleCnt="0"/>
      <dgm:spPr/>
    </dgm:pt>
    <dgm:pt modelId="{0ED912E4-DD58-4AB7-9E4B-7D5DC5475C79}" type="pres">
      <dgm:prSet presAssocID="{57C3F5F0-9C3F-4A26-8617-4A9510CAAAD7}" presName="conn2-1" presStyleLbl="parChTrans1D3" presStyleIdx="1" presStyleCnt="2"/>
      <dgm:spPr/>
      <dgm:t>
        <a:bodyPr/>
        <a:lstStyle/>
        <a:p>
          <a:pPr rtl="1"/>
          <a:endParaRPr lang="fa-IR"/>
        </a:p>
      </dgm:t>
    </dgm:pt>
    <dgm:pt modelId="{C9886C6D-23FF-47E0-9957-C46284DE523B}" type="pres">
      <dgm:prSet presAssocID="{57C3F5F0-9C3F-4A26-8617-4A9510CAAAD7}" presName="connTx" presStyleLbl="parChTrans1D3" presStyleIdx="1" presStyleCnt="2"/>
      <dgm:spPr/>
      <dgm:t>
        <a:bodyPr/>
        <a:lstStyle/>
        <a:p>
          <a:pPr rtl="1"/>
          <a:endParaRPr lang="fa-IR"/>
        </a:p>
      </dgm:t>
    </dgm:pt>
    <dgm:pt modelId="{D1C914A1-C72A-448C-9D2E-4CA0D79D854F}" type="pres">
      <dgm:prSet presAssocID="{901C5409-FB9F-44B7-8472-744F21E4D5B9}" presName="root2" presStyleCnt="0"/>
      <dgm:spPr/>
    </dgm:pt>
    <dgm:pt modelId="{E83E9414-B8B7-4101-A385-20F6387CE7AD}" type="pres">
      <dgm:prSet presAssocID="{901C5409-FB9F-44B7-8472-744F21E4D5B9}" presName="LevelTwoTextNode" presStyleLbl="node3" presStyleIdx="1" presStyleCnt="2" custScaleX="66637" custScaleY="45791" custLinFactNeighborX="62291" custLinFactNeighborY="-11670">
        <dgm:presLayoutVars>
          <dgm:chPref val="3"/>
        </dgm:presLayoutVars>
      </dgm:prSet>
      <dgm:spPr/>
      <dgm:t>
        <a:bodyPr/>
        <a:lstStyle/>
        <a:p>
          <a:pPr rtl="1"/>
          <a:endParaRPr lang="fa-IR"/>
        </a:p>
      </dgm:t>
    </dgm:pt>
    <dgm:pt modelId="{7FBE09B0-04B8-4A99-8656-E7A7C8F00D0F}" type="pres">
      <dgm:prSet presAssocID="{901C5409-FB9F-44B7-8472-744F21E4D5B9}" presName="level3hierChild" presStyleCnt="0"/>
      <dgm:spPr/>
    </dgm:pt>
  </dgm:ptLst>
  <dgm:cxnLst>
    <dgm:cxn modelId="{1D229D67-7D59-49F3-B304-1B0DE28FEB6C}" srcId="{A4E9B194-557E-47C4-B7CD-5831AAB93F73}" destId="{61BB2736-0BD6-4D3C-B58C-EDBB32AA171F}" srcOrd="0" destOrd="0" parTransId="{353C72E5-4EF9-4628-ABE5-02E769853BD0}" sibTransId="{41D09355-503E-4F7D-A3E5-5DF3E5BCC49F}"/>
    <dgm:cxn modelId="{32890E00-D53B-433E-A3A1-43DBC8A096EE}" srcId="{61BB2736-0BD6-4D3C-B58C-EDBB32AA171F}" destId="{9A4043F7-C9DA-4834-9FE4-FD6E9F46F994}" srcOrd="0" destOrd="0" parTransId="{4D428635-3405-4921-896F-CF12156381F4}" sibTransId="{5CCF441B-F3CE-46F1-848B-885FCEFBCA6A}"/>
    <dgm:cxn modelId="{40B32F02-C3B5-4EF7-9AE6-4AC8EB5A66DC}" type="presOf" srcId="{353C72E5-4EF9-4628-ABE5-02E769853BD0}" destId="{104631A8-D822-4970-83A4-C4BF30E8265A}"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4CADB3C9-8357-4A03-88CF-5AD008C8BD70}" type="presOf" srcId="{4D428635-3405-4921-896F-CF12156381F4}" destId="{0B5EF3E7-A4DC-43B2-ABC1-C4D60F2D49BE}" srcOrd="1" destOrd="0" presId="urn:microsoft.com/office/officeart/2005/8/layout/hierarchy2"/>
    <dgm:cxn modelId="{C03C5DAF-E739-4624-89B3-3753C4897CF0}" srcId="{61BB2736-0BD6-4D3C-B58C-EDBB32AA171F}" destId="{901C5409-FB9F-44B7-8472-744F21E4D5B9}" srcOrd="1" destOrd="0" parTransId="{57C3F5F0-9C3F-4A26-8617-4A9510CAAAD7}" sibTransId="{25FBB34F-04E9-4836-8100-5424F149D1CD}"/>
    <dgm:cxn modelId="{CC815415-4669-45C0-A5CC-67A99AF87E00}" type="presOf" srcId="{4D428635-3405-4921-896F-CF12156381F4}" destId="{79662DB1-8844-4998-A29F-E09FFEA2953E}" srcOrd="0" destOrd="0" presId="urn:microsoft.com/office/officeart/2005/8/layout/hierarchy2"/>
    <dgm:cxn modelId="{A5522710-3925-45A2-98CD-BC3370514698}" type="presOf" srcId="{57C3F5F0-9C3F-4A26-8617-4A9510CAAAD7}" destId="{C9886C6D-23FF-47E0-9957-C46284DE523B}" srcOrd="1" destOrd="0" presId="urn:microsoft.com/office/officeart/2005/8/layout/hierarchy2"/>
    <dgm:cxn modelId="{A91C7995-27D8-45F0-950F-E5FEF1452EBB}" type="presOf" srcId="{A6857C4F-7549-464E-8C92-525552E6407E}" destId="{747DA8C4-60CA-4D90-9DA1-32ACEB79B5D1}" srcOrd="0" destOrd="0" presId="urn:microsoft.com/office/officeart/2005/8/layout/hierarchy2"/>
    <dgm:cxn modelId="{58027FFF-8369-4A56-B1B5-3AAB98A63799}" type="presOf" srcId="{9A4043F7-C9DA-4834-9FE4-FD6E9F46F994}" destId="{13F51031-CB4D-4CE1-8E41-5E3CB3B00C70}" srcOrd="0" destOrd="0" presId="urn:microsoft.com/office/officeart/2005/8/layout/hierarchy2"/>
    <dgm:cxn modelId="{567C80AE-BDD1-4F33-8E11-6FB4DB3D4025}" type="presOf" srcId="{61BB2736-0BD6-4D3C-B58C-EDBB32AA171F}" destId="{3DC7F473-6CB3-424B-A6AA-D844DB5E25A0}" srcOrd="0" destOrd="0" presId="urn:microsoft.com/office/officeart/2005/8/layout/hierarchy2"/>
    <dgm:cxn modelId="{A96D88C4-863F-41E4-9AA3-05057DBDA7E5}" type="presOf" srcId="{57C3F5F0-9C3F-4A26-8617-4A9510CAAAD7}" destId="{0ED912E4-DD58-4AB7-9E4B-7D5DC5475C79}" srcOrd="0" destOrd="0" presId="urn:microsoft.com/office/officeart/2005/8/layout/hierarchy2"/>
    <dgm:cxn modelId="{392AD959-768B-4250-A16B-CAD9FFEEBB7D}" type="presOf" srcId="{A4E9B194-557E-47C4-B7CD-5831AAB93F73}" destId="{084303BB-04EA-4DB7-844B-C9BAE80F04E5}" srcOrd="0" destOrd="0" presId="urn:microsoft.com/office/officeart/2005/8/layout/hierarchy2"/>
    <dgm:cxn modelId="{F8C79AFF-EF40-4BA6-B805-212F0C1E52AD}" type="presOf" srcId="{353C72E5-4EF9-4628-ABE5-02E769853BD0}" destId="{09323F96-032B-4C01-B995-5F861EA7B725}" srcOrd="0" destOrd="0" presId="urn:microsoft.com/office/officeart/2005/8/layout/hierarchy2"/>
    <dgm:cxn modelId="{1EEC1DE4-A59B-4152-92A3-FF08B290C76C}" type="presOf" srcId="{901C5409-FB9F-44B7-8472-744F21E4D5B9}" destId="{E83E9414-B8B7-4101-A385-20F6387CE7AD}" srcOrd="0" destOrd="0" presId="urn:microsoft.com/office/officeart/2005/8/layout/hierarchy2"/>
    <dgm:cxn modelId="{8778C618-88B8-49E9-8526-81224C3A9019}" type="presParOf" srcId="{747DA8C4-60CA-4D90-9DA1-32ACEB79B5D1}" destId="{93FA7E5F-A43F-422F-8108-17AC554D357D}" srcOrd="0" destOrd="0" presId="urn:microsoft.com/office/officeart/2005/8/layout/hierarchy2"/>
    <dgm:cxn modelId="{A2814A54-0B10-4A96-86E9-A495B293B911}" type="presParOf" srcId="{93FA7E5F-A43F-422F-8108-17AC554D357D}" destId="{084303BB-04EA-4DB7-844B-C9BAE80F04E5}" srcOrd="0" destOrd="0" presId="urn:microsoft.com/office/officeart/2005/8/layout/hierarchy2"/>
    <dgm:cxn modelId="{42971BC6-8F45-48FD-8DCA-02494B01CF04}" type="presParOf" srcId="{93FA7E5F-A43F-422F-8108-17AC554D357D}" destId="{8BFD4401-1DC2-43AC-9E5E-55CC05BBDF21}" srcOrd="1" destOrd="0" presId="urn:microsoft.com/office/officeart/2005/8/layout/hierarchy2"/>
    <dgm:cxn modelId="{A176E554-233F-4215-A358-EA2CEEE7CF9C}" type="presParOf" srcId="{8BFD4401-1DC2-43AC-9E5E-55CC05BBDF21}" destId="{09323F96-032B-4C01-B995-5F861EA7B725}" srcOrd="0" destOrd="0" presId="urn:microsoft.com/office/officeart/2005/8/layout/hierarchy2"/>
    <dgm:cxn modelId="{16C452EB-A23A-4197-A698-9F66EE0830CE}" type="presParOf" srcId="{09323F96-032B-4C01-B995-5F861EA7B725}" destId="{104631A8-D822-4970-83A4-C4BF30E8265A}" srcOrd="0" destOrd="0" presId="urn:microsoft.com/office/officeart/2005/8/layout/hierarchy2"/>
    <dgm:cxn modelId="{1D08C848-78AB-4502-BAA5-3C41AB89E8DA}" type="presParOf" srcId="{8BFD4401-1DC2-43AC-9E5E-55CC05BBDF21}" destId="{C5AD6F2A-2257-4F5E-820D-E218B70F59C0}" srcOrd="1" destOrd="0" presId="urn:microsoft.com/office/officeart/2005/8/layout/hierarchy2"/>
    <dgm:cxn modelId="{9C3D338D-701A-4BB8-BA3D-CB14933E1683}" type="presParOf" srcId="{C5AD6F2A-2257-4F5E-820D-E218B70F59C0}" destId="{3DC7F473-6CB3-424B-A6AA-D844DB5E25A0}" srcOrd="0" destOrd="0" presId="urn:microsoft.com/office/officeart/2005/8/layout/hierarchy2"/>
    <dgm:cxn modelId="{AB433B84-80B6-463A-8326-D496CCBC8EE0}" type="presParOf" srcId="{C5AD6F2A-2257-4F5E-820D-E218B70F59C0}" destId="{59824775-6FD5-4E24-92DB-8CC99364B611}" srcOrd="1" destOrd="0" presId="urn:microsoft.com/office/officeart/2005/8/layout/hierarchy2"/>
    <dgm:cxn modelId="{C14E7290-196E-4FBC-886C-6A484C6B01F8}" type="presParOf" srcId="{59824775-6FD5-4E24-92DB-8CC99364B611}" destId="{79662DB1-8844-4998-A29F-E09FFEA2953E}" srcOrd="0" destOrd="0" presId="urn:microsoft.com/office/officeart/2005/8/layout/hierarchy2"/>
    <dgm:cxn modelId="{790574B5-0DA9-4A49-9A42-BCE285C3F5B8}" type="presParOf" srcId="{79662DB1-8844-4998-A29F-E09FFEA2953E}" destId="{0B5EF3E7-A4DC-43B2-ABC1-C4D60F2D49BE}" srcOrd="0" destOrd="0" presId="urn:microsoft.com/office/officeart/2005/8/layout/hierarchy2"/>
    <dgm:cxn modelId="{B0E006EB-761E-498C-8234-56D1C3843B69}" type="presParOf" srcId="{59824775-6FD5-4E24-92DB-8CC99364B611}" destId="{7D01A1B4-5850-466D-9B8E-1AE5232D2A17}" srcOrd="1" destOrd="0" presId="urn:microsoft.com/office/officeart/2005/8/layout/hierarchy2"/>
    <dgm:cxn modelId="{7A640C19-EF93-4632-A8D3-746BACBAAF79}" type="presParOf" srcId="{7D01A1B4-5850-466D-9B8E-1AE5232D2A17}" destId="{13F51031-CB4D-4CE1-8E41-5E3CB3B00C70}" srcOrd="0" destOrd="0" presId="urn:microsoft.com/office/officeart/2005/8/layout/hierarchy2"/>
    <dgm:cxn modelId="{E18093AB-7853-46D2-BCAA-B7B2C7CE74DD}" type="presParOf" srcId="{7D01A1B4-5850-466D-9B8E-1AE5232D2A17}" destId="{B6B3145F-6FA9-4309-A414-888FCC81AE4F}" srcOrd="1" destOrd="0" presId="urn:microsoft.com/office/officeart/2005/8/layout/hierarchy2"/>
    <dgm:cxn modelId="{AEDCB6C4-2397-4F99-B30F-D4D9916850B5}" type="presParOf" srcId="{59824775-6FD5-4E24-92DB-8CC99364B611}" destId="{0ED912E4-DD58-4AB7-9E4B-7D5DC5475C79}" srcOrd="2" destOrd="0" presId="urn:microsoft.com/office/officeart/2005/8/layout/hierarchy2"/>
    <dgm:cxn modelId="{34AF2B7E-AFF4-47EA-B5EE-C21A6126734B}" type="presParOf" srcId="{0ED912E4-DD58-4AB7-9E4B-7D5DC5475C79}" destId="{C9886C6D-23FF-47E0-9957-C46284DE523B}" srcOrd="0" destOrd="0" presId="urn:microsoft.com/office/officeart/2005/8/layout/hierarchy2"/>
    <dgm:cxn modelId="{50725FA0-5AA0-456E-98FC-AE96E67C6614}" type="presParOf" srcId="{59824775-6FD5-4E24-92DB-8CC99364B611}" destId="{D1C914A1-C72A-448C-9D2E-4CA0D79D854F}" srcOrd="3" destOrd="0" presId="urn:microsoft.com/office/officeart/2005/8/layout/hierarchy2"/>
    <dgm:cxn modelId="{20590816-8D66-44C5-9A55-A30921EFC895}" type="presParOf" srcId="{D1C914A1-C72A-448C-9D2E-4CA0D79D854F}" destId="{E83E9414-B8B7-4101-A385-20F6387CE7AD}" srcOrd="0" destOrd="0" presId="urn:microsoft.com/office/officeart/2005/8/layout/hierarchy2"/>
    <dgm:cxn modelId="{94EB3297-98C3-4C58-8A6C-A38E01CA604F}" type="presParOf" srcId="{D1C914A1-C72A-448C-9D2E-4CA0D79D854F}" destId="{7FBE09B0-04B8-4A99-8656-E7A7C8F00D0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dgm:spPr/>
      <dgm:t>
        <a:bodyPr/>
        <a:lstStyle/>
        <a:p>
          <a:pPr rtl="1"/>
          <a:r>
            <a:rPr lang="fa-IR" dirty="0" smtClean="0">
              <a:cs typeface="B Titr" pitchFamily="2" charset="-78"/>
            </a:rPr>
            <a:t>الافعال الناقصه</a:t>
          </a:r>
          <a:endParaRPr lang="fa-IR"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C7B3723-9D34-467A-AAA4-A931C552B568}">
      <dgm:prSet custT="1"/>
      <dgm:spPr/>
      <dgm:t>
        <a:bodyPr/>
        <a:lstStyle/>
        <a:p>
          <a:pPr rtl="1"/>
          <a:r>
            <a:rPr lang="fa-IR" sz="2800" b="1" dirty="0" smtClean="0">
              <a:solidFill>
                <a:srgbClr val="FFFF00"/>
              </a:solidFill>
              <a:cs typeface="2  Yagut" pitchFamily="2" charset="-78"/>
            </a:rPr>
            <a:t>كان</a:t>
          </a:r>
          <a:endParaRPr lang="fa-IR" sz="2800" b="1" dirty="0">
            <a:cs typeface="2  Yagut" pitchFamily="2" charset="-78"/>
          </a:endParaRPr>
        </a:p>
      </dgm:t>
    </dgm:pt>
    <dgm:pt modelId="{78DE20C2-5387-4780-A372-61BA3691D713}" type="parTrans" cxnId="{8514036B-291F-42DD-8DF8-9FA746C688EE}">
      <dgm:prSet/>
      <dgm:spPr/>
      <dgm:t>
        <a:bodyPr/>
        <a:lstStyle/>
        <a:p>
          <a:pPr rtl="1"/>
          <a:endParaRPr lang="fa-IR"/>
        </a:p>
      </dgm:t>
    </dgm:pt>
    <dgm:pt modelId="{96F8F745-8B29-4D3F-9CB1-2D38DA49FA80}" type="sibTrans" cxnId="{8514036B-291F-42DD-8DF8-9FA746C688EE}">
      <dgm:prSet/>
      <dgm:spPr/>
      <dgm:t>
        <a:bodyPr/>
        <a:lstStyle/>
        <a:p>
          <a:pPr rtl="1"/>
          <a:endParaRPr lang="fa-IR"/>
        </a:p>
      </dgm:t>
    </dgm:pt>
    <dgm:pt modelId="{34DFFAB5-2185-4D93-838C-187BD9FD4AFE}">
      <dgm:prSet custT="1"/>
      <dgm:spPr/>
      <dgm:t>
        <a:bodyPr/>
        <a:lstStyle/>
        <a:p>
          <a:pPr rtl="1"/>
          <a:r>
            <a:rPr lang="fa-IR" sz="2800" b="1" dirty="0" smtClean="0">
              <a:solidFill>
                <a:srgbClr val="FFFF00"/>
              </a:solidFill>
              <a:cs typeface="2  Yagut" pitchFamily="2" charset="-78"/>
            </a:rPr>
            <a:t>صار</a:t>
          </a:r>
          <a:endParaRPr lang="fa-IR" sz="2800" b="1" dirty="0">
            <a:cs typeface="2  Yagut" pitchFamily="2" charset="-78"/>
          </a:endParaRPr>
        </a:p>
      </dgm:t>
    </dgm:pt>
    <dgm:pt modelId="{32981D8B-444D-4882-A11B-9AE6BA4C804D}" type="parTrans" cxnId="{9C2E26E1-804C-471A-AE06-CCCAA56BCEFD}">
      <dgm:prSet/>
      <dgm:spPr/>
      <dgm:t>
        <a:bodyPr/>
        <a:lstStyle/>
        <a:p>
          <a:pPr rtl="1"/>
          <a:endParaRPr lang="fa-IR"/>
        </a:p>
      </dgm:t>
    </dgm:pt>
    <dgm:pt modelId="{02C363FE-82FC-45A0-B797-E818A2AD0944}" type="sibTrans" cxnId="{9C2E26E1-804C-471A-AE06-CCCAA56BCEFD}">
      <dgm:prSet/>
      <dgm:spPr/>
      <dgm:t>
        <a:bodyPr/>
        <a:lstStyle/>
        <a:p>
          <a:pPr rtl="1"/>
          <a:endParaRPr lang="fa-IR"/>
        </a:p>
      </dgm:t>
    </dgm:pt>
    <dgm:pt modelId="{F6CF8525-B09E-4494-8B55-38B6896D7D5A}">
      <dgm:prSet custT="1"/>
      <dgm:spPr/>
      <dgm:t>
        <a:bodyPr/>
        <a:lstStyle/>
        <a:p>
          <a:pPr rtl="1"/>
          <a:r>
            <a:rPr lang="fa-IR" sz="2800" b="1" dirty="0" smtClean="0">
              <a:solidFill>
                <a:srgbClr val="FFFF00"/>
              </a:solidFill>
              <a:cs typeface="2  Yagut" pitchFamily="2" charset="-78"/>
            </a:rPr>
            <a:t>اصبح</a:t>
          </a:r>
          <a:endParaRPr lang="fa-IR" sz="2800" b="1" dirty="0">
            <a:cs typeface="2  Yagut" pitchFamily="2" charset="-78"/>
          </a:endParaRPr>
        </a:p>
      </dgm:t>
    </dgm:pt>
    <dgm:pt modelId="{3E6E9632-C9E6-4979-9213-1C95A1A18EDB}" type="parTrans" cxnId="{26484FBE-7BBE-4911-8FEA-3CE89E34A933}">
      <dgm:prSet/>
      <dgm:spPr/>
      <dgm:t>
        <a:bodyPr/>
        <a:lstStyle/>
        <a:p>
          <a:pPr rtl="1"/>
          <a:endParaRPr lang="fa-IR"/>
        </a:p>
      </dgm:t>
    </dgm:pt>
    <dgm:pt modelId="{B020B1F7-2057-44D4-8EB6-82E0757E4CD4}" type="sibTrans" cxnId="{26484FBE-7BBE-4911-8FEA-3CE89E34A933}">
      <dgm:prSet/>
      <dgm:spPr/>
      <dgm:t>
        <a:bodyPr/>
        <a:lstStyle/>
        <a:p>
          <a:pPr rtl="1"/>
          <a:endParaRPr lang="fa-IR"/>
        </a:p>
      </dgm:t>
    </dgm:pt>
    <dgm:pt modelId="{A4EC1022-05DB-4555-AE34-BAC7B71949EE}">
      <dgm:prSet custT="1"/>
      <dgm:spPr/>
      <dgm:t>
        <a:bodyPr/>
        <a:lstStyle/>
        <a:p>
          <a:pPr rtl="1"/>
          <a:r>
            <a:rPr lang="fa-IR" sz="2800" b="1" dirty="0" smtClean="0">
              <a:solidFill>
                <a:srgbClr val="FFFF00"/>
              </a:solidFill>
              <a:cs typeface="2  Yagut" pitchFamily="2" charset="-78"/>
            </a:rPr>
            <a:t>امسي</a:t>
          </a:r>
          <a:endParaRPr lang="fa-IR" sz="2800" b="1" dirty="0">
            <a:cs typeface="2  Yagut" pitchFamily="2" charset="-78"/>
          </a:endParaRPr>
        </a:p>
      </dgm:t>
    </dgm:pt>
    <dgm:pt modelId="{AD9D5814-AB9F-40D4-94E7-3FC6D31C111C}" type="parTrans" cxnId="{EB9D16D8-FC84-49E6-8E64-394C6BEBDA3E}">
      <dgm:prSet/>
      <dgm:spPr/>
      <dgm:t>
        <a:bodyPr/>
        <a:lstStyle/>
        <a:p>
          <a:pPr rtl="1"/>
          <a:endParaRPr lang="fa-IR"/>
        </a:p>
      </dgm:t>
    </dgm:pt>
    <dgm:pt modelId="{D4158268-3260-4E34-90AE-BEFE0AC36FC1}" type="sibTrans" cxnId="{EB9D16D8-FC84-49E6-8E64-394C6BEBDA3E}">
      <dgm:prSet/>
      <dgm:spPr/>
      <dgm:t>
        <a:bodyPr/>
        <a:lstStyle/>
        <a:p>
          <a:pPr rtl="1"/>
          <a:endParaRPr lang="fa-IR"/>
        </a:p>
      </dgm:t>
    </dgm:pt>
    <dgm:pt modelId="{51152727-D15C-446E-8BF4-27AFA570C83D}">
      <dgm:prSet custT="1"/>
      <dgm:spPr/>
      <dgm:t>
        <a:bodyPr/>
        <a:lstStyle/>
        <a:p>
          <a:pPr rtl="1"/>
          <a:r>
            <a:rPr lang="fa-IR" sz="2800" b="1" dirty="0" smtClean="0">
              <a:solidFill>
                <a:srgbClr val="FFFF00"/>
              </a:solidFill>
              <a:cs typeface="2  Yagut" pitchFamily="2" charset="-78"/>
            </a:rPr>
            <a:t>اضحي</a:t>
          </a:r>
          <a:endParaRPr lang="fa-IR" sz="2800" b="1" dirty="0">
            <a:cs typeface="2  Yagut" pitchFamily="2" charset="-78"/>
          </a:endParaRPr>
        </a:p>
      </dgm:t>
    </dgm:pt>
    <dgm:pt modelId="{913AE237-441C-42D3-A202-B719AC9DE207}" type="parTrans" cxnId="{C40EFB7E-E94F-4710-AF68-046625093738}">
      <dgm:prSet/>
      <dgm:spPr/>
      <dgm:t>
        <a:bodyPr/>
        <a:lstStyle/>
        <a:p>
          <a:pPr rtl="1"/>
          <a:endParaRPr lang="fa-IR"/>
        </a:p>
      </dgm:t>
    </dgm:pt>
    <dgm:pt modelId="{CD15EDD1-BA83-4395-BF44-1C10D148A974}" type="sibTrans" cxnId="{C40EFB7E-E94F-4710-AF68-046625093738}">
      <dgm:prSet/>
      <dgm:spPr/>
      <dgm:t>
        <a:bodyPr/>
        <a:lstStyle/>
        <a:p>
          <a:pPr rtl="1"/>
          <a:endParaRPr lang="fa-IR"/>
        </a:p>
      </dgm:t>
    </dgm:pt>
    <dgm:pt modelId="{448334AF-8416-43AA-88C8-BD920EA22BCC}">
      <dgm:prSet custT="1"/>
      <dgm:spPr/>
      <dgm:t>
        <a:bodyPr/>
        <a:lstStyle/>
        <a:p>
          <a:pPr rtl="1"/>
          <a:r>
            <a:rPr lang="fa-IR" sz="2800" b="1" dirty="0" smtClean="0">
              <a:solidFill>
                <a:srgbClr val="FFFF00"/>
              </a:solidFill>
              <a:cs typeface="2  Yagut" pitchFamily="2" charset="-78"/>
            </a:rPr>
            <a:t>ظل</a:t>
          </a:r>
          <a:endParaRPr lang="fa-IR" sz="2800" b="1" dirty="0">
            <a:cs typeface="2  Yagut" pitchFamily="2" charset="-78"/>
          </a:endParaRPr>
        </a:p>
      </dgm:t>
    </dgm:pt>
    <dgm:pt modelId="{E5D73BFA-6669-4BB8-A4C4-A0CA88FFD569}" type="parTrans" cxnId="{EEC799DC-117F-4DB9-B1AD-FB1DC9FC7B82}">
      <dgm:prSet/>
      <dgm:spPr/>
      <dgm:t>
        <a:bodyPr/>
        <a:lstStyle/>
        <a:p>
          <a:pPr rtl="1"/>
          <a:endParaRPr lang="fa-IR"/>
        </a:p>
      </dgm:t>
    </dgm:pt>
    <dgm:pt modelId="{61FAEBB2-9783-40CD-876A-381710E2DEB1}" type="sibTrans" cxnId="{EEC799DC-117F-4DB9-B1AD-FB1DC9FC7B82}">
      <dgm:prSet/>
      <dgm:spPr/>
      <dgm:t>
        <a:bodyPr/>
        <a:lstStyle/>
        <a:p>
          <a:pPr rtl="1"/>
          <a:endParaRPr lang="fa-IR"/>
        </a:p>
      </dgm:t>
    </dgm:pt>
    <dgm:pt modelId="{0F9BCD22-7329-46EA-8790-99A8086166D6}">
      <dgm:prSet custT="1"/>
      <dgm:spPr/>
      <dgm:t>
        <a:bodyPr/>
        <a:lstStyle/>
        <a:p>
          <a:pPr rtl="1"/>
          <a:r>
            <a:rPr lang="fa-IR" sz="2400" dirty="0" smtClean="0">
              <a:cs typeface="DecoType Naskh" pitchFamily="2" charset="-78"/>
            </a:rPr>
            <a:t>وَ كانَ اللَّهُ عَليماً حَكيماً(نساء 17)</a:t>
          </a:r>
          <a:endParaRPr lang="fa-IR" sz="2400" dirty="0">
            <a:cs typeface="DecoType Naskh" pitchFamily="2" charset="-78"/>
          </a:endParaRPr>
        </a:p>
      </dgm:t>
    </dgm:pt>
    <dgm:pt modelId="{DBBD0EC7-6D8B-42AB-93F2-18BDF29BDB5B}" type="parTrans" cxnId="{AAE16F50-8E89-442B-9E50-44DFF9B2681D}">
      <dgm:prSet/>
      <dgm:spPr/>
      <dgm:t>
        <a:bodyPr/>
        <a:lstStyle/>
        <a:p>
          <a:pPr rtl="1"/>
          <a:endParaRPr lang="fa-IR"/>
        </a:p>
      </dgm:t>
    </dgm:pt>
    <dgm:pt modelId="{190DB2E6-3A2C-4D07-B4B7-3296745B2DE7}" type="sibTrans" cxnId="{AAE16F50-8E89-442B-9E50-44DFF9B2681D}">
      <dgm:prSet/>
      <dgm:spPr/>
      <dgm:t>
        <a:bodyPr/>
        <a:lstStyle/>
        <a:p>
          <a:pPr rtl="1"/>
          <a:endParaRPr lang="fa-IR"/>
        </a:p>
      </dgm:t>
    </dgm:pt>
    <dgm:pt modelId="{B4AD7DF8-E9A3-4457-BCD0-76A9F63F7C7F}">
      <dgm:prSet custT="1"/>
      <dgm:spPr/>
      <dgm:t>
        <a:bodyPr/>
        <a:lstStyle/>
        <a:p>
          <a:pPr rtl="1"/>
          <a:r>
            <a:rPr lang="fa-IR" sz="2400" dirty="0" smtClean="0">
              <a:cs typeface="DecoType Naskh" pitchFamily="2" charset="-78"/>
            </a:rPr>
            <a:t>صارَ جديدُهَا رَثّا (نهج البلاغه خ 131)</a:t>
          </a:r>
          <a:endParaRPr lang="fa-IR" sz="2400" dirty="0">
            <a:cs typeface="DecoType Naskh" pitchFamily="2" charset="-78"/>
          </a:endParaRPr>
        </a:p>
      </dgm:t>
    </dgm:pt>
    <dgm:pt modelId="{479DBAEE-F586-497D-B765-1657EAE221C0}" type="parTrans" cxnId="{7C709F42-F5BF-4B4D-B2CF-B2F43240BE0B}">
      <dgm:prSet/>
      <dgm:spPr/>
      <dgm:t>
        <a:bodyPr/>
        <a:lstStyle/>
        <a:p>
          <a:pPr rtl="1"/>
          <a:endParaRPr lang="fa-IR"/>
        </a:p>
      </dgm:t>
    </dgm:pt>
    <dgm:pt modelId="{CB347358-B7BA-4EB2-86A0-9366A77159B5}" type="sibTrans" cxnId="{7C709F42-F5BF-4B4D-B2CF-B2F43240BE0B}">
      <dgm:prSet/>
      <dgm:spPr/>
      <dgm:t>
        <a:bodyPr/>
        <a:lstStyle/>
        <a:p>
          <a:pPr rtl="1"/>
          <a:endParaRPr lang="fa-IR"/>
        </a:p>
      </dgm:t>
    </dgm:pt>
    <dgm:pt modelId="{53BAE4C9-FE48-4A20-B052-8BB577EDC945}">
      <dgm:prSet custT="1"/>
      <dgm:spPr/>
      <dgm:t>
        <a:bodyPr/>
        <a:lstStyle/>
        <a:p>
          <a:pPr rtl="1"/>
          <a:r>
            <a:rPr lang="fa-IR" sz="2400" dirty="0" smtClean="0">
              <a:cs typeface="DecoType Naskh" pitchFamily="2" charset="-78"/>
            </a:rPr>
            <a:t>وَ أَصبحَ فؤادُ أُمّ‏ِ مُوسىَ‏ فارغًا(قصص 10)</a:t>
          </a:r>
          <a:endParaRPr lang="fa-IR" sz="2400" dirty="0">
            <a:cs typeface="DecoType Naskh" pitchFamily="2" charset="-78"/>
          </a:endParaRPr>
        </a:p>
      </dgm:t>
    </dgm:pt>
    <dgm:pt modelId="{4E022C48-6F10-42D3-A5E2-C1D7F7AF6A38}" type="parTrans" cxnId="{DDD7FD1A-973F-40B2-838E-FFB5139D11F5}">
      <dgm:prSet/>
      <dgm:spPr/>
      <dgm:t>
        <a:bodyPr/>
        <a:lstStyle/>
        <a:p>
          <a:pPr rtl="1"/>
          <a:endParaRPr lang="fa-IR"/>
        </a:p>
      </dgm:t>
    </dgm:pt>
    <dgm:pt modelId="{CD01B59A-DE62-41A0-8427-9A184BA9C16B}" type="sibTrans" cxnId="{DDD7FD1A-973F-40B2-838E-FFB5139D11F5}">
      <dgm:prSet/>
      <dgm:spPr/>
      <dgm:t>
        <a:bodyPr/>
        <a:lstStyle/>
        <a:p>
          <a:pPr rtl="1"/>
          <a:endParaRPr lang="fa-IR"/>
        </a:p>
      </dgm:t>
    </dgm:pt>
    <dgm:pt modelId="{FE679F3F-E9C3-4CD4-9C17-46E5F981BA7B}">
      <dgm:prSet custT="1"/>
      <dgm:spPr/>
      <dgm:t>
        <a:bodyPr/>
        <a:lstStyle/>
        <a:p>
          <a:pPr rtl="1"/>
          <a:r>
            <a:rPr lang="fa-IR" sz="2400" dirty="0" smtClean="0">
              <a:cs typeface="DecoType Naskh" pitchFamily="2" charset="-78"/>
            </a:rPr>
            <a:t> أَمسَى ظُلمي مُستجيراً(الكافي / 4 / 464)</a:t>
          </a:r>
          <a:endParaRPr lang="fa-IR" sz="2400" dirty="0">
            <a:cs typeface="DecoType Naskh" pitchFamily="2" charset="-78"/>
          </a:endParaRPr>
        </a:p>
      </dgm:t>
    </dgm:pt>
    <dgm:pt modelId="{35720DEC-EB25-434C-A78F-F80146DD72D9}" type="parTrans" cxnId="{3041BE27-9F29-4FC6-A482-188DF26D72F8}">
      <dgm:prSet/>
      <dgm:spPr/>
      <dgm:t>
        <a:bodyPr/>
        <a:lstStyle/>
        <a:p>
          <a:pPr rtl="1"/>
          <a:endParaRPr lang="fa-IR"/>
        </a:p>
      </dgm:t>
    </dgm:pt>
    <dgm:pt modelId="{53D71C52-AE19-48D9-854B-B3FFB10723A2}" type="sibTrans" cxnId="{3041BE27-9F29-4FC6-A482-188DF26D72F8}">
      <dgm:prSet/>
      <dgm:spPr/>
      <dgm:t>
        <a:bodyPr/>
        <a:lstStyle/>
        <a:p>
          <a:pPr rtl="1"/>
          <a:endParaRPr lang="fa-IR"/>
        </a:p>
      </dgm:t>
    </dgm:pt>
    <dgm:pt modelId="{52255891-AD73-4F0E-8C8A-66043E4A1B1B}">
      <dgm:prSet custT="1"/>
      <dgm:spPr/>
      <dgm:t>
        <a:bodyPr/>
        <a:lstStyle/>
        <a:p>
          <a:pPr rtl="1"/>
          <a:r>
            <a:rPr lang="fa-IR" sz="2400" dirty="0" smtClean="0">
              <a:cs typeface="DecoType Naskh" pitchFamily="2" charset="-78"/>
            </a:rPr>
            <a:t> ظَلَّ وَجهُهُ مُسودًّا(نحل 58)</a:t>
          </a:r>
          <a:endParaRPr lang="fa-IR" sz="2400" dirty="0">
            <a:cs typeface="DecoType Naskh" pitchFamily="2" charset="-78"/>
          </a:endParaRPr>
        </a:p>
      </dgm:t>
    </dgm:pt>
    <dgm:pt modelId="{59C23F1C-D571-4504-B5C7-C7A15E133AAA}" type="parTrans" cxnId="{EFFC6510-C714-43F0-A2AD-C2981A2A2605}">
      <dgm:prSet/>
      <dgm:spPr/>
      <dgm:t>
        <a:bodyPr/>
        <a:lstStyle/>
        <a:p>
          <a:pPr rtl="1"/>
          <a:endParaRPr lang="fa-IR"/>
        </a:p>
      </dgm:t>
    </dgm:pt>
    <dgm:pt modelId="{AB19B416-DDAA-4287-B077-8F69A5E949C7}" type="sibTrans" cxnId="{EFFC6510-C714-43F0-A2AD-C2981A2A2605}">
      <dgm:prSet/>
      <dgm:spPr/>
      <dgm:t>
        <a:bodyPr/>
        <a:lstStyle/>
        <a:p>
          <a:pPr rtl="1"/>
          <a:endParaRPr lang="fa-IR"/>
        </a:p>
      </dgm:t>
    </dgm:pt>
    <dgm:pt modelId="{EC00C3F5-553C-4D4E-8749-F79F5183FB3B}">
      <dgm:prSet custT="1"/>
      <dgm:spPr/>
      <dgm:t>
        <a:bodyPr/>
        <a:lstStyle/>
        <a:p>
          <a:pPr rtl="1"/>
          <a:r>
            <a:rPr lang="fa-IR" sz="2800" b="1" dirty="0" smtClean="0">
              <a:solidFill>
                <a:srgbClr val="FFFF00"/>
              </a:solidFill>
              <a:cs typeface="2  Yagut" pitchFamily="2" charset="-78"/>
            </a:rPr>
            <a:t>بات</a:t>
          </a:r>
          <a:endParaRPr lang="fa-IR" sz="2800" b="1" dirty="0">
            <a:solidFill>
              <a:srgbClr val="FFFF00"/>
            </a:solidFill>
            <a:cs typeface="2  Yagut" pitchFamily="2" charset="-78"/>
          </a:endParaRPr>
        </a:p>
      </dgm:t>
    </dgm:pt>
    <dgm:pt modelId="{DAA9880D-800C-420C-95A5-5B46D230560C}" type="parTrans" cxnId="{C2DC507A-6DAC-4662-92BE-225E54C9C6D1}">
      <dgm:prSet/>
      <dgm:spPr/>
      <dgm:t>
        <a:bodyPr/>
        <a:lstStyle/>
        <a:p>
          <a:pPr rtl="1"/>
          <a:endParaRPr lang="fa-IR"/>
        </a:p>
      </dgm:t>
    </dgm:pt>
    <dgm:pt modelId="{FD844F87-CF77-460D-A56A-642789D1D1F2}" type="sibTrans" cxnId="{C2DC507A-6DAC-4662-92BE-225E54C9C6D1}">
      <dgm:prSet/>
      <dgm:spPr/>
      <dgm:t>
        <a:bodyPr/>
        <a:lstStyle/>
        <a:p>
          <a:pPr rtl="1"/>
          <a:endParaRPr lang="fa-IR"/>
        </a:p>
      </dgm:t>
    </dgm:pt>
    <dgm:pt modelId="{D41FDC4B-0A73-4E18-882D-2248F202B71E}">
      <dgm:prSet custT="1"/>
      <dgm:spPr/>
      <dgm:t>
        <a:bodyPr/>
        <a:lstStyle/>
        <a:p>
          <a:pPr rtl="1"/>
          <a:r>
            <a:rPr lang="fa-IR" sz="2400" dirty="0" smtClean="0">
              <a:cs typeface="DecoType Naskh" pitchFamily="2" charset="-78"/>
            </a:rPr>
            <a:t>والذين يبيتون لربهم سُجَّداً و قياماً(فرقان 64)</a:t>
          </a:r>
          <a:endParaRPr lang="fa-IR" sz="2400" dirty="0">
            <a:cs typeface="DecoType Naskh" pitchFamily="2" charset="-78"/>
          </a:endParaRPr>
        </a:p>
      </dgm:t>
    </dgm:pt>
    <dgm:pt modelId="{F0C60D9C-29D4-44DC-8866-9E926A89DE50}" type="parTrans" cxnId="{8CCD9560-2375-444E-ADEE-95516FD70B85}">
      <dgm:prSet/>
      <dgm:spPr/>
      <dgm:t>
        <a:bodyPr/>
        <a:lstStyle/>
        <a:p>
          <a:pPr rtl="1"/>
          <a:endParaRPr lang="fa-IR"/>
        </a:p>
      </dgm:t>
    </dgm:pt>
    <dgm:pt modelId="{8EFF1101-7ECF-4BB3-BC46-2A356C23E60C}" type="sibTrans" cxnId="{8CCD9560-2375-444E-ADEE-95516FD70B85}">
      <dgm:prSet/>
      <dgm:spPr/>
      <dgm:t>
        <a:bodyPr/>
        <a:lstStyle/>
        <a:p>
          <a:pPr rtl="1"/>
          <a:endParaRPr lang="fa-IR"/>
        </a:p>
      </dgm:t>
    </dgm:pt>
    <dgm:pt modelId="{4EFFB346-260B-4A8A-8C84-5C0634FDA0E6}">
      <dgm:prSet custT="1"/>
      <dgm:spPr/>
      <dgm:t>
        <a:bodyPr/>
        <a:lstStyle/>
        <a:p>
          <a:pPr rtl="1"/>
          <a:r>
            <a:rPr lang="fa-IR" sz="2400" dirty="0" smtClean="0">
              <a:cs typeface="DecoType Naskh" pitchFamily="2" charset="-78"/>
            </a:rPr>
            <a:t>ثم اَضْحَوْا كأنهم ورقٌ جفّ		...</a:t>
          </a:r>
          <a:endParaRPr lang="fa-IR" sz="2400" dirty="0">
            <a:cs typeface="DecoType Naskh" pitchFamily="2" charset="-78"/>
          </a:endParaRPr>
        </a:p>
      </dgm:t>
    </dgm:pt>
    <dgm:pt modelId="{DFEDD030-6D1A-4E4E-B113-4F4B1FAA4AC8}" type="parTrans" cxnId="{A3DB9A5D-1309-4CDE-9F6E-28C75B654C4B}">
      <dgm:prSet/>
      <dgm:spPr/>
      <dgm:t>
        <a:bodyPr/>
        <a:lstStyle/>
        <a:p>
          <a:pPr rtl="1"/>
          <a:endParaRPr lang="fa-IR"/>
        </a:p>
      </dgm:t>
    </dgm:pt>
    <dgm:pt modelId="{24AECAA4-6EA1-421C-A4BF-9F280056EFCC}" type="sibTrans" cxnId="{A3DB9A5D-1309-4CDE-9F6E-28C75B654C4B}">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X="64957" custLinFactNeighborX="100000">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1E281278-7311-46AA-8E14-5E9868179D9F}" type="pres">
      <dgm:prSet presAssocID="{78DE20C2-5387-4780-A372-61BA3691D713}" presName="conn2-1" presStyleLbl="parChTrans1D2" presStyleIdx="0" presStyleCnt="7"/>
      <dgm:spPr/>
      <dgm:t>
        <a:bodyPr/>
        <a:lstStyle/>
        <a:p>
          <a:pPr rtl="1"/>
          <a:endParaRPr lang="fa-IR"/>
        </a:p>
      </dgm:t>
    </dgm:pt>
    <dgm:pt modelId="{87CDB30E-2E2E-4ADA-BF1C-5C4CC9D0EEE0}" type="pres">
      <dgm:prSet presAssocID="{78DE20C2-5387-4780-A372-61BA3691D713}" presName="connTx" presStyleLbl="parChTrans1D2" presStyleIdx="0" presStyleCnt="7"/>
      <dgm:spPr/>
      <dgm:t>
        <a:bodyPr/>
        <a:lstStyle/>
        <a:p>
          <a:pPr rtl="1"/>
          <a:endParaRPr lang="fa-IR"/>
        </a:p>
      </dgm:t>
    </dgm:pt>
    <dgm:pt modelId="{E6C47BF5-CDBB-4641-A353-17F6C90DEB24}" type="pres">
      <dgm:prSet presAssocID="{AC7B3723-9D34-467A-AAA4-A931C552B568}" presName="root2" presStyleCnt="0"/>
      <dgm:spPr/>
    </dgm:pt>
    <dgm:pt modelId="{5643833F-E8BC-4B07-A7D7-871069047591}" type="pres">
      <dgm:prSet presAssocID="{AC7B3723-9D34-467A-AAA4-A931C552B568}" presName="LevelTwoTextNode" presStyleLbl="node2" presStyleIdx="0" presStyleCnt="7" custScaleX="140353" custLinFactNeighborX="-1663" custLinFactNeighborY="-1529">
        <dgm:presLayoutVars>
          <dgm:chPref val="3"/>
        </dgm:presLayoutVars>
      </dgm:prSet>
      <dgm:spPr/>
      <dgm:t>
        <a:bodyPr/>
        <a:lstStyle/>
        <a:p>
          <a:pPr rtl="1"/>
          <a:endParaRPr lang="fa-IR"/>
        </a:p>
      </dgm:t>
    </dgm:pt>
    <dgm:pt modelId="{241C956A-E74E-4DBA-AE4B-E0EF009EA820}" type="pres">
      <dgm:prSet presAssocID="{AC7B3723-9D34-467A-AAA4-A931C552B568}" presName="level3hierChild" presStyleCnt="0"/>
      <dgm:spPr/>
    </dgm:pt>
    <dgm:pt modelId="{66A2FB8B-C4C7-432F-8943-A1A7A3E20217}" type="pres">
      <dgm:prSet presAssocID="{DBBD0EC7-6D8B-42AB-93F2-18BDF29BDB5B}" presName="conn2-1" presStyleLbl="parChTrans1D3" presStyleIdx="0" presStyleCnt="7"/>
      <dgm:spPr/>
      <dgm:t>
        <a:bodyPr/>
        <a:lstStyle/>
        <a:p>
          <a:pPr rtl="1"/>
          <a:endParaRPr lang="fa-IR"/>
        </a:p>
      </dgm:t>
    </dgm:pt>
    <dgm:pt modelId="{A7E2D90D-5AA2-4F4F-A23B-10FC27734FA0}" type="pres">
      <dgm:prSet presAssocID="{DBBD0EC7-6D8B-42AB-93F2-18BDF29BDB5B}" presName="connTx" presStyleLbl="parChTrans1D3" presStyleIdx="0" presStyleCnt="7"/>
      <dgm:spPr/>
      <dgm:t>
        <a:bodyPr/>
        <a:lstStyle/>
        <a:p>
          <a:pPr rtl="1"/>
          <a:endParaRPr lang="fa-IR"/>
        </a:p>
      </dgm:t>
    </dgm:pt>
    <dgm:pt modelId="{41F361F8-16A4-4CA1-A956-2771023BAE75}" type="pres">
      <dgm:prSet presAssocID="{0F9BCD22-7329-46EA-8790-99A8086166D6}" presName="root2" presStyleCnt="0"/>
      <dgm:spPr/>
    </dgm:pt>
    <dgm:pt modelId="{43225DE8-BC81-49C8-A75D-3216EAC373D2}" type="pres">
      <dgm:prSet presAssocID="{0F9BCD22-7329-46EA-8790-99A8086166D6}" presName="LevelTwoTextNode" presStyleLbl="node3" presStyleIdx="0" presStyleCnt="7" custScaleX="376870" custScaleY="101019" custLinFactNeighborX="5591" custLinFactNeighborY="-2313">
        <dgm:presLayoutVars>
          <dgm:chPref val="3"/>
        </dgm:presLayoutVars>
      </dgm:prSet>
      <dgm:spPr/>
      <dgm:t>
        <a:bodyPr/>
        <a:lstStyle/>
        <a:p>
          <a:pPr rtl="1"/>
          <a:endParaRPr lang="fa-IR"/>
        </a:p>
      </dgm:t>
    </dgm:pt>
    <dgm:pt modelId="{51596C61-08EF-4D78-819C-9459C03140D7}" type="pres">
      <dgm:prSet presAssocID="{0F9BCD22-7329-46EA-8790-99A8086166D6}" presName="level3hierChild" presStyleCnt="0"/>
      <dgm:spPr/>
    </dgm:pt>
    <dgm:pt modelId="{27FB2F58-DAF3-4F5B-99BE-FD7703039188}" type="pres">
      <dgm:prSet presAssocID="{32981D8B-444D-4882-A11B-9AE6BA4C804D}" presName="conn2-1" presStyleLbl="parChTrans1D2" presStyleIdx="1" presStyleCnt="7"/>
      <dgm:spPr/>
      <dgm:t>
        <a:bodyPr/>
        <a:lstStyle/>
        <a:p>
          <a:pPr rtl="1"/>
          <a:endParaRPr lang="fa-IR"/>
        </a:p>
      </dgm:t>
    </dgm:pt>
    <dgm:pt modelId="{A3C63AB4-E9CC-4CA7-86C8-482324929CEB}" type="pres">
      <dgm:prSet presAssocID="{32981D8B-444D-4882-A11B-9AE6BA4C804D}" presName="connTx" presStyleLbl="parChTrans1D2" presStyleIdx="1" presStyleCnt="7"/>
      <dgm:spPr/>
      <dgm:t>
        <a:bodyPr/>
        <a:lstStyle/>
        <a:p>
          <a:pPr rtl="1"/>
          <a:endParaRPr lang="fa-IR"/>
        </a:p>
      </dgm:t>
    </dgm:pt>
    <dgm:pt modelId="{1978EFBC-DFEB-4DA1-8BE9-2386ACA7CC06}" type="pres">
      <dgm:prSet presAssocID="{34DFFAB5-2185-4D93-838C-187BD9FD4AFE}" presName="root2" presStyleCnt="0"/>
      <dgm:spPr/>
    </dgm:pt>
    <dgm:pt modelId="{7ADADBF7-EB00-4C7D-B2C5-9E756B1A489B}" type="pres">
      <dgm:prSet presAssocID="{34DFFAB5-2185-4D93-838C-187BD9FD4AFE}" presName="LevelTwoTextNode" presStyleLbl="node2" presStyleIdx="1" presStyleCnt="7" custScaleX="140353" custLinFactNeighborX="-1663" custLinFactNeighborY="-1529">
        <dgm:presLayoutVars>
          <dgm:chPref val="3"/>
        </dgm:presLayoutVars>
      </dgm:prSet>
      <dgm:spPr/>
      <dgm:t>
        <a:bodyPr/>
        <a:lstStyle/>
        <a:p>
          <a:pPr rtl="1"/>
          <a:endParaRPr lang="fa-IR"/>
        </a:p>
      </dgm:t>
    </dgm:pt>
    <dgm:pt modelId="{C4CBD331-2D46-479E-BDCA-3CA0FA46CAEA}" type="pres">
      <dgm:prSet presAssocID="{34DFFAB5-2185-4D93-838C-187BD9FD4AFE}" presName="level3hierChild" presStyleCnt="0"/>
      <dgm:spPr/>
    </dgm:pt>
    <dgm:pt modelId="{CF515709-7CE8-48DD-BF4E-6CE914FB45A9}" type="pres">
      <dgm:prSet presAssocID="{479DBAEE-F586-497D-B765-1657EAE221C0}" presName="conn2-1" presStyleLbl="parChTrans1D3" presStyleIdx="1" presStyleCnt="7"/>
      <dgm:spPr/>
      <dgm:t>
        <a:bodyPr/>
        <a:lstStyle/>
        <a:p>
          <a:pPr rtl="1"/>
          <a:endParaRPr lang="fa-IR"/>
        </a:p>
      </dgm:t>
    </dgm:pt>
    <dgm:pt modelId="{B9D8572F-5B7E-47BE-9EA2-C9723177C49B}" type="pres">
      <dgm:prSet presAssocID="{479DBAEE-F586-497D-B765-1657EAE221C0}" presName="connTx" presStyleLbl="parChTrans1D3" presStyleIdx="1" presStyleCnt="7"/>
      <dgm:spPr/>
      <dgm:t>
        <a:bodyPr/>
        <a:lstStyle/>
        <a:p>
          <a:pPr rtl="1"/>
          <a:endParaRPr lang="fa-IR"/>
        </a:p>
      </dgm:t>
    </dgm:pt>
    <dgm:pt modelId="{30ECEF1B-0FB4-4E8D-AA22-1B35EB4151BD}" type="pres">
      <dgm:prSet presAssocID="{B4AD7DF8-E9A3-4457-BCD0-76A9F63F7C7F}" presName="root2" presStyleCnt="0"/>
      <dgm:spPr/>
    </dgm:pt>
    <dgm:pt modelId="{BA939FC7-041E-4E04-BE60-DC662D214FDE}" type="pres">
      <dgm:prSet presAssocID="{B4AD7DF8-E9A3-4457-BCD0-76A9F63F7C7F}" presName="LevelTwoTextNode" presStyleLbl="node3" presStyleIdx="1" presStyleCnt="7" custScaleX="376870" custScaleY="101019" custLinFactNeighborX="5591" custLinFactNeighborY="-2313">
        <dgm:presLayoutVars>
          <dgm:chPref val="3"/>
        </dgm:presLayoutVars>
      </dgm:prSet>
      <dgm:spPr/>
      <dgm:t>
        <a:bodyPr/>
        <a:lstStyle/>
        <a:p>
          <a:pPr rtl="1"/>
          <a:endParaRPr lang="fa-IR"/>
        </a:p>
      </dgm:t>
    </dgm:pt>
    <dgm:pt modelId="{1D94D4D0-65D6-4DBB-9F7C-38D1F67E07CC}" type="pres">
      <dgm:prSet presAssocID="{B4AD7DF8-E9A3-4457-BCD0-76A9F63F7C7F}" presName="level3hierChild" presStyleCnt="0"/>
      <dgm:spPr/>
    </dgm:pt>
    <dgm:pt modelId="{16CBF55A-797B-4EFE-BA16-B4F4A0D2A604}" type="pres">
      <dgm:prSet presAssocID="{3E6E9632-C9E6-4979-9213-1C95A1A18EDB}" presName="conn2-1" presStyleLbl="parChTrans1D2" presStyleIdx="2" presStyleCnt="7"/>
      <dgm:spPr/>
      <dgm:t>
        <a:bodyPr/>
        <a:lstStyle/>
        <a:p>
          <a:pPr rtl="1"/>
          <a:endParaRPr lang="fa-IR"/>
        </a:p>
      </dgm:t>
    </dgm:pt>
    <dgm:pt modelId="{A5C17BB7-5106-43B9-93D1-DD0C6B7C04E4}" type="pres">
      <dgm:prSet presAssocID="{3E6E9632-C9E6-4979-9213-1C95A1A18EDB}" presName="connTx" presStyleLbl="parChTrans1D2" presStyleIdx="2" presStyleCnt="7"/>
      <dgm:spPr/>
      <dgm:t>
        <a:bodyPr/>
        <a:lstStyle/>
        <a:p>
          <a:pPr rtl="1"/>
          <a:endParaRPr lang="fa-IR"/>
        </a:p>
      </dgm:t>
    </dgm:pt>
    <dgm:pt modelId="{8B4D9D0C-385B-4C3D-ACC0-7CA18C5A94EE}" type="pres">
      <dgm:prSet presAssocID="{F6CF8525-B09E-4494-8B55-38B6896D7D5A}" presName="root2" presStyleCnt="0"/>
      <dgm:spPr/>
    </dgm:pt>
    <dgm:pt modelId="{EDC46B93-2748-46EE-A16F-5595B3FBF927}" type="pres">
      <dgm:prSet presAssocID="{F6CF8525-B09E-4494-8B55-38B6896D7D5A}" presName="LevelTwoTextNode" presStyleLbl="node2" presStyleIdx="2" presStyleCnt="7" custScaleX="140353" custLinFactNeighborX="-1663" custLinFactNeighborY="-1529">
        <dgm:presLayoutVars>
          <dgm:chPref val="3"/>
        </dgm:presLayoutVars>
      </dgm:prSet>
      <dgm:spPr/>
      <dgm:t>
        <a:bodyPr/>
        <a:lstStyle/>
        <a:p>
          <a:pPr rtl="1"/>
          <a:endParaRPr lang="fa-IR"/>
        </a:p>
      </dgm:t>
    </dgm:pt>
    <dgm:pt modelId="{F459E8EE-8061-480A-B66D-28A749EFD6C9}" type="pres">
      <dgm:prSet presAssocID="{F6CF8525-B09E-4494-8B55-38B6896D7D5A}" presName="level3hierChild" presStyleCnt="0"/>
      <dgm:spPr/>
    </dgm:pt>
    <dgm:pt modelId="{C6D859DC-E4CE-4381-BBDE-C64A3BDE1E85}" type="pres">
      <dgm:prSet presAssocID="{4E022C48-6F10-42D3-A5E2-C1D7F7AF6A38}" presName="conn2-1" presStyleLbl="parChTrans1D3" presStyleIdx="2" presStyleCnt="7"/>
      <dgm:spPr/>
      <dgm:t>
        <a:bodyPr/>
        <a:lstStyle/>
        <a:p>
          <a:pPr rtl="1"/>
          <a:endParaRPr lang="fa-IR"/>
        </a:p>
      </dgm:t>
    </dgm:pt>
    <dgm:pt modelId="{A2F6FF36-ED69-4213-A740-0F0CE1D89927}" type="pres">
      <dgm:prSet presAssocID="{4E022C48-6F10-42D3-A5E2-C1D7F7AF6A38}" presName="connTx" presStyleLbl="parChTrans1D3" presStyleIdx="2" presStyleCnt="7"/>
      <dgm:spPr/>
      <dgm:t>
        <a:bodyPr/>
        <a:lstStyle/>
        <a:p>
          <a:pPr rtl="1"/>
          <a:endParaRPr lang="fa-IR"/>
        </a:p>
      </dgm:t>
    </dgm:pt>
    <dgm:pt modelId="{9607A876-1F13-434F-AFCF-CD035D08915A}" type="pres">
      <dgm:prSet presAssocID="{53BAE4C9-FE48-4A20-B052-8BB577EDC945}" presName="root2" presStyleCnt="0"/>
      <dgm:spPr/>
    </dgm:pt>
    <dgm:pt modelId="{C81D0FD0-91AE-469C-9F5B-6F72D4D11F81}" type="pres">
      <dgm:prSet presAssocID="{53BAE4C9-FE48-4A20-B052-8BB577EDC945}" presName="LevelTwoTextNode" presStyleLbl="node3" presStyleIdx="2" presStyleCnt="7" custScaleX="376870" custScaleY="101019" custLinFactNeighborX="5591" custLinFactNeighborY="-2313">
        <dgm:presLayoutVars>
          <dgm:chPref val="3"/>
        </dgm:presLayoutVars>
      </dgm:prSet>
      <dgm:spPr/>
      <dgm:t>
        <a:bodyPr/>
        <a:lstStyle/>
        <a:p>
          <a:pPr rtl="1"/>
          <a:endParaRPr lang="fa-IR"/>
        </a:p>
      </dgm:t>
    </dgm:pt>
    <dgm:pt modelId="{3C69F68F-F84E-4573-BF6B-89AF0AB2F5E3}" type="pres">
      <dgm:prSet presAssocID="{53BAE4C9-FE48-4A20-B052-8BB577EDC945}" presName="level3hierChild" presStyleCnt="0"/>
      <dgm:spPr/>
    </dgm:pt>
    <dgm:pt modelId="{92F76FBD-29BB-4D07-B723-69C3A8893CB4}" type="pres">
      <dgm:prSet presAssocID="{AD9D5814-AB9F-40D4-94E7-3FC6D31C111C}" presName="conn2-1" presStyleLbl="parChTrans1D2" presStyleIdx="3" presStyleCnt="7"/>
      <dgm:spPr/>
      <dgm:t>
        <a:bodyPr/>
        <a:lstStyle/>
        <a:p>
          <a:pPr rtl="1"/>
          <a:endParaRPr lang="fa-IR"/>
        </a:p>
      </dgm:t>
    </dgm:pt>
    <dgm:pt modelId="{7B82BEF5-87F3-444F-A1FC-45D40820C055}" type="pres">
      <dgm:prSet presAssocID="{AD9D5814-AB9F-40D4-94E7-3FC6D31C111C}" presName="connTx" presStyleLbl="parChTrans1D2" presStyleIdx="3" presStyleCnt="7"/>
      <dgm:spPr/>
      <dgm:t>
        <a:bodyPr/>
        <a:lstStyle/>
        <a:p>
          <a:pPr rtl="1"/>
          <a:endParaRPr lang="fa-IR"/>
        </a:p>
      </dgm:t>
    </dgm:pt>
    <dgm:pt modelId="{15E5B7D1-155C-41F5-B689-FF32D253D680}" type="pres">
      <dgm:prSet presAssocID="{A4EC1022-05DB-4555-AE34-BAC7B71949EE}" presName="root2" presStyleCnt="0"/>
      <dgm:spPr/>
    </dgm:pt>
    <dgm:pt modelId="{B1E7E545-465B-42AF-AB33-CD1A7BB2917D}" type="pres">
      <dgm:prSet presAssocID="{A4EC1022-05DB-4555-AE34-BAC7B71949EE}" presName="LevelTwoTextNode" presStyleLbl="node2" presStyleIdx="3" presStyleCnt="7" custScaleX="140353" custLinFactNeighborX="-1663" custLinFactNeighborY="-1529">
        <dgm:presLayoutVars>
          <dgm:chPref val="3"/>
        </dgm:presLayoutVars>
      </dgm:prSet>
      <dgm:spPr/>
      <dgm:t>
        <a:bodyPr/>
        <a:lstStyle/>
        <a:p>
          <a:pPr rtl="1"/>
          <a:endParaRPr lang="fa-IR"/>
        </a:p>
      </dgm:t>
    </dgm:pt>
    <dgm:pt modelId="{2AF6DB1A-3E4C-4BE5-A879-9F799CDFFAD2}" type="pres">
      <dgm:prSet presAssocID="{A4EC1022-05DB-4555-AE34-BAC7B71949EE}" presName="level3hierChild" presStyleCnt="0"/>
      <dgm:spPr/>
    </dgm:pt>
    <dgm:pt modelId="{09E3C578-A112-4227-B9EC-15AE2E0C6D65}" type="pres">
      <dgm:prSet presAssocID="{35720DEC-EB25-434C-A78F-F80146DD72D9}" presName="conn2-1" presStyleLbl="parChTrans1D3" presStyleIdx="3" presStyleCnt="7"/>
      <dgm:spPr/>
      <dgm:t>
        <a:bodyPr/>
        <a:lstStyle/>
        <a:p>
          <a:pPr rtl="1"/>
          <a:endParaRPr lang="fa-IR"/>
        </a:p>
      </dgm:t>
    </dgm:pt>
    <dgm:pt modelId="{B38B395C-F8A7-4E23-9450-C64152E8C942}" type="pres">
      <dgm:prSet presAssocID="{35720DEC-EB25-434C-A78F-F80146DD72D9}" presName="connTx" presStyleLbl="parChTrans1D3" presStyleIdx="3" presStyleCnt="7"/>
      <dgm:spPr/>
      <dgm:t>
        <a:bodyPr/>
        <a:lstStyle/>
        <a:p>
          <a:pPr rtl="1"/>
          <a:endParaRPr lang="fa-IR"/>
        </a:p>
      </dgm:t>
    </dgm:pt>
    <dgm:pt modelId="{0B1A7AC9-4DC2-4D56-9817-CAA8E0EFF809}" type="pres">
      <dgm:prSet presAssocID="{FE679F3F-E9C3-4CD4-9C17-46E5F981BA7B}" presName="root2" presStyleCnt="0"/>
      <dgm:spPr/>
    </dgm:pt>
    <dgm:pt modelId="{AE14C258-EA7C-47B2-BEB9-2BE06C40C511}" type="pres">
      <dgm:prSet presAssocID="{FE679F3F-E9C3-4CD4-9C17-46E5F981BA7B}" presName="LevelTwoTextNode" presStyleLbl="node3" presStyleIdx="3" presStyleCnt="7" custScaleX="376870" custScaleY="101019" custLinFactNeighborX="5591" custLinFactNeighborY="-2313">
        <dgm:presLayoutVars>
          <dgm:chPref val="3"/>
        </dgm:presLayoutVars>
      </dgm:prSet>
      <dgm:spPr/>
      <dgm:t>
        <a:bodyPr/>
        <a:lstStyle/>
        <a:p>
          <a:pPr rtl="1"/>
          <a:endParaRPr lang="fa-IR"/>
        </a:p>
      </dgm:t>
    </dgm:pt>
    <dgm:pt modelId="{302CCEB1-D1EB-405F-88CC-43EF611B06A7}" type="pres">
      <dgm:prSet presAssocID="{FE679F3F-E9C3-4CD4-9C17-46E5F981BA7B}" presName="level3hierChild" presStyleCnt="0"/>
      <dgm:spPr/>
    </dgm:pt>
    <dgm:pt modelId="{1594F508-5819-4B12-B9C5-CF7346DE8AF3}" type="pres">
      <dgm:prSet presAssocID="{913AE237-441C-42D3-A202-B719AC9DE207}" presName="conn2-1" presStyleLbl="parChTrans1D2" presStyleIdx="4" presStyleCnt="7"/>
      <dgm:spPr/>
      <dgm:t>
        <a:bodyPr/>
        <a:lstStyle/>
        <a:p>
          <a:pPr rtl="1"/>
          <a:endParaRPr lang="fa-IR"/>
        </a:p>
      </dgm:t>
    </dgm:pt>
    <dgm:pt modelId="{E30E9BE4-4ECF-40CC-B5E1-96540048801B}" type="pres">
      <dgm:prSet presAssocID="{913AE237-441C-42D3-A202-B719AC9DE207}" presName="connTx" presStyleLbl="parChTrans1D2" presStyleIdx="4" presStyleCnt="7"/>
      <dgm:spPr/>
      <dgm:t>
        <a:bodyPr/>
        <a:lstStyle/>
        <a:p>
          <a:pPr rtl="1"/>
          <a:endParaRPr lang="fa-IR"/>
        </a:p>
      </dgm:t>
    </dgm:pt>
    <dgm:pt modelId="{D94265D0-F110-42B9-9D14-E2054C6E3A5E}" type="pres">
      <dgm:prSet presAssocID="{51152727-D15C-446E-8BF4-27AFA570C83D}" presName="root2" presStyleCnt="0"/>
      <dgm:spPr/>
    </dgm:pt>
    <dgm:pt modelId="{28D9213E-96D9-47D7-BA82-4AAA2606F3D9}" type="pres">
      <dgm:prSet presAssocID="{51152727-D15C-446E-8BF4-27AFA570C83D}" presName="LevelTwoTextNode" presStyleLbl="node2" presStyleIdx="4" presStyleCnt="7" custScaleX="140353" custLinFactNeighborX="-1663" custLinFactNeighborY="-1529">
        <dgm:presLayoutVars>
          <dgm:chPref val="3"/>
        </dgm:presLayoutVars>
      </dgm:prSet>
      <dgm:spPr/>
      <dgm:t>
        <a:bodyPr/>
        <a:lstStyle/>
        <a:p>
          <a:pPr rtl="1"/>
          <a:endParaRPr lang="fa-IR"/>
        </a:p>
      </dgm:t>
    </dgm:pt>
    <dgm:pt modelId="{2BAFD2AF-2DFB-42DD-BF1C-5F5DA4AD9BCC}" type="pres">
      <dgm:prSet presAssocID="{51152727-D15C-446E-8BF4-27AFA570C83D}" presName="level3hierChild" presStyleCnt="0"/>
      <dgm:spPr/>
    </dgm:pt>
    <dgm:pt modelId="{E6636BA6-8559-405A-9F1F-20DC6F43E280}" type="pres">
      <dgm:prSet presAssocID="{DFEDD030-6D1A-4E4E-B113-4F4B1FAA4AC8}" presName="conn2-1" presStyleLbl="parChTrans1D3" presStyleIdx="4" presStyleCnt="7"/>
      <dgm:spPr/>
      <dgm:t>
        <a:bodyPr/>
        <a:lstStyle/>
        <a:p>
          <a:pPr rtl="1"/>
          <a:endParaRPr lang="fa-IR"/>
        </a:p>
      </dgm:t>
    </dgm:pt>
    <dgm:pt modelId="{C886E2C8-1065-495B-BDA4-9B59771274F2}" type="pres">
      <dgm:prSet presAssocID="{DFEDD030-6D1A-4E4E-B113-4F4B1FAA4AC8}" presName="connTx" presStyleLbl="parChTrans1D3" presStyleIdx="4" presStyleCnt="7"/>
      <dgm:spPr/>
      <dgm:t>
        <a:bodyPr/>
        <a:lstStyle/>
        <a:p>
          <a:pPr rtl="1"/>
          <a:endParaRPr lang="fa-IR"/>
        </a:p>
      </dgm:t>
    </dgm:pt>
    <dgm:pt modelId="{75BC89B4-6BF7-4885-9468-01A3678D29FA}" type="pres">
      <dgm:prSet presAssocID="{4EFFB346-260B-4A8A-8C84-5C0634FDA0E6}" presName="root2" presStyleCnt="0"/>
      <dgm:spPr/>
    </dgm:pt>
    <dgm:pt modelId="{9C4A62DB-642F-4D20-8B6F-59AB69A81EB4}" type="pres">
      <dgm:prSet presAssocID="{4EFFB346-260B-4A8A-8C84-5C0634FDA0E6}" presName="LevelTwoTextNode" presStyleLbl="node3" presStyleIdx="4" presStyleCnt="7" custScaleX="376870" custScaleY="101019" custLinFactNeighborX="5591" custLinFactNeighborY="-2313">
        <dgm:presLayoutVars>
          <dgm:chPref val="3"/>
        </dgm:presLayoutVars>
      </dgm:prSet>
      <dgm:spPr/>
      <dgm:t>
        <a:bodyPr/>
        <a:lstStyle/>
        <a:p>
          <a:pPr rtl="1"/>
          <a:endParaRPr lang="fa-IR"/>
        </a:p>
      </dgm:t>
    </dgm:pt>
    <dgm:pt modelId="{51E6C396-3A3D-4A65-89F5-A65A71658D84}" type="pres">
      <dgm:prSet presAssocID="{4EFFB346-260B-4A8A-8C84-5C0634FDA0E6}" presName="level3hierChild" presStyleCnt="0"/>
      <dgm:spPr/>
    </dgm:pt>
    <dgm:pt modelId="{081135C1-CD70-475A-B8FD-6AF244540910}" type="pres">
      <dgm:prSet presAssocID="{E5D73BFA-6669-4BB8-A4C4-A0CA88FFD569}" presName="conn2-1" presStyleLbl="parChTrans1D2" presStyleIdx="5" presStyleCnt="7"/>
      <dgm:spPr/>
      <dgm:t>
        <a:bodyPr/>
        <a:lstStyle/>
        <a:p>
          <a:pPr rtl="1"/>
          <a:endParaRPr lang="fa-IR"/>
        </a:p>
      </dgm:t>
    </dgm:pt>
    <dgm:pt modelId="{3550D446-B7C2-43EC-B5F3-0679B9B04426}" type="pres">
      <dgm:prSet presAssocID="{E5D73BFA-6669-4BB8-A4C4-A0CA88FFD569}" presName="connTx" presStyleLbl="parChTrans1D2" presStyleIdx="5" presStyleCnt="7"/>
      <dgm:spPr/>
      <dgm:t>
        <a:bodyPr/>
        <a:lstStyle/>
        <a:p>
          <a:pPr rtl="1"/>
          <a:endParaRPr lang="fa-IR"/>
        </a:p>
      </dgm:t>
    </dgm:pt>
    <dgm:pt modelId="{67FBD733-A3AB-40E3-9EC2-41DE8A223C53}" type="pres">
      <dgm:prSet presAssocID="{448334AF-8416-43AA-88C8-BD920EA22BCC}" presName="root2" presStyleCnt="0"/>
      <dgm:spPr/>
    </dgm:pt>
    <dgm:pt modelId="{D6B511B5-66DF-4860-87C5-B37C505E2BEE}" type="pres">
      <dgm:prSet presAssocID="{448334AF-8416-43AA-88C8-BD920EA22BCC}" presName="LevelTwoTextNode" presStyleLbl="node2" presStyleIdx="5" presStyleCnt="7" custScaleX="140353" custLinFactNeighborX="-1663" custLinFactNeighborY="-1529">
        <dgm:presLayoutVars>
          <dgm:chPref val="3"/>
        </dgm:presLayoutVars>
      </dgm:prSet>
      <dgm:spPr/>
      <dgm:t>
        <a:bodyPr/>
        <a:lstStyle/>
        <a:p>
          <a:pPr rtl="1"/>
          <a:endParaRPr lang="fa-IR"/>
        </a:p>
      </dgm:t>
    </dgm:pt>
    <dgm:pt modelId="{0C1DE292-BFCE-4E72-8C8B-665D74EDE8D4}" type="pres">
      <dgm:prSet presAssocID="{448334AF-8416-43AA-88C8-BD920EA22BCC}" presName="level3hierChild" presStyleCnt="0"/>
      <dgm:spPr/>
    </dgm:pt>
    <dgm:pt modelId="{47AA0CE6-C7CD-47ED-8F59-11E586C847FD}" type="pres">
      <dgm:prSet presAssocID="{59C23F1C-D571-4504-B5C7-C7A15E133AAA}" presName="conn2-1" presStyleLbl="parChTrans1D3" presStyleIdx="5" presStyleCnt="7"/>
      <dgm:spPr/>
      <dgm:t>
        <a:bodyPr/>
        <a:lstStyle/>
        <a:p>
          <a:pPr rtl="1"/>
          <a:endParaRPr lang="fa-IR"/>
        </a:p>
      </dgm:t>
    </dgm:pt>
    <dgm:pt modelId="{0FCB3578-B120-43E8-9F2C-EF0F518FD237}" type="pres">
      <dgm:prSet presAssocID="{59C23F1C-D571-4504-B5C7-C7A15E133AAA}" presName="connTx" presStyleLbl="parChTrans1D3" presStyleIdx="5" presStyleCnt="7"/>
      <dgm:spPr/>
      <dgm:t>
        <a:bodyPr/>
        <a:lstStyle/>
        <a:p>
          <a:pPr rtl="1"/>
          <a:endParaRPr lang="fa-IR"/>
        </a:p>
      </dgm:t>
    </dgm:pt>
    <dgm:pt modelId="{2E217E01-1263-4C38-8E92-4ECB9D55D2F0}" type="pres">
      <dgm:prSet presAssocID="{52255891-AD73-4F0E-8C8A-66043E4A1B1B}" presName="root2" presStyleCnt="0"/>
      <dgm:spPr/>
    </dgm:pt>
    <dgm:pt modelId="{8162F7EF-5FB7-4F41-BF68-07AA3C67E8DF}" type="pres">
      <dgm:prSet presAssocID="{52255891-AD73-4F0E-8C8A-66043E4A1B1B}" presName="LevelTwoTextNode" presStyleLbl="node3" presStyleIdx="5" presStyleCnt="7" custScaleX="376870" custScaleY="101019" custLinFactNeighborX="5591" custLinFactNeighborY="-2313">
        <dgm:presLayoutVars>
          <dgm:chPref val="3"/>
        </dgm:presLayoutVars>
      </dgm:prSet>
      <dgm:spPr/>
      <dgm:t>
        <a:bodyPr/>
        <a:lstStyle/>
        <a:p>
          <a:pPr rtl="1"/>
          <a:endParaRPr lang="fa-IR"/>
        </a:p>
      </dgm:t>
    </dgm:pt>
    <dgm:pt modelId="{83D530CB-E86B-45F0-9610-AFE387A3E535}" type="pres">
      <dgm:prSet presAssocID="{52255891-AD73-4F0E-8C8A-66043E4A1B1B}" presName="level3hierChild" presStyleCnt="0"/>
      <dgm:spPr/>
    </dgm:pt>
    <dgm:pt modelId="{F4848D25-CB1D-47C4-9C01-477D465A30C4}" type="pres">
      <dgm:prSet presAssocID="{DAA9880D-800C-420C-95A5-5B46D230560C}" presName="conn2-1" presStyleLbl="parChTrans1D2" presStyleIdx="6" presStyleCnt="7"/>
      <dgm:spPr/>
      <dgm:t>
        <a:bodyPr/>
        <a:lstStyle/>
        <a:p>
          <a:pPr rtl="1"/>
          <a:endParaRPr lang="fa-IR"/>
        </a:p>
      </dgm:t>
    </dgm:pt>
    <dgm:pt modelId="{B7CB5721-352A-4848-8BA1-4BFE2129E272}" type="pres">
      <dgm:prSet presAssocID="{DAA9880D-800C-420C-95A5-5B46D230560C}" presName="connTx" presStyleLbl="parChTrans1D2" presStyleIdx="6" presStyleCnt="7"/>
      <dgm:spPr/>
      <dgm:t>
        <a:bodyPr/>
        <a:lstStyle/>
        <a:p>
          <a:pPr rtl="1"/>
          <a:endParaRPr lang="fa-IR"/>
        </a:p>
      </dgm:t>
    </dgm:pt>
    <dgm:pt modelId="{C94B76F7-2CD8-4E84-82BB-710EBCE3B833}" type="pres">
      <dgm:prSet presAssocID="{EC00C3F5-553C-4D4E-8749-F79F5183FB3B}" presName="root2" presStyleCnt="0"/>
      <dgm:spPr/>
    </dgm:pt>
    <dgm:pt modelId="{0A6AE342-0E52-4D86-BFB3-D4B2C8C5FF12}" type="pres">
      <dgm:prSet presAssocID="{EC00C3F5-553C-4D4E-8749-F79F5183FB3B}" presName="LevelTwoTextNode" presStyleLbl="node2" presStyleIdx="6" presStyleCnt="7" custScaleX="140353" custLinFactNeighborX="-1663" custLinFactNeighborY="-1529">
        <dgm:presLayoutVars>
          <dgm:chPref val="3"/>
        </dgm:presLayoutVars>
      </dgm:prSet>
      <dgm:spPr/>
      <dgm:t>
        <a:bodyPr/>
        <a:lstStyle/>
        <a:p>
          <a:pPr rtl="1"/>
          <a:endParaRPr lang="fa-IR"/>
        </a:p>
      </dgm:t>
    </dgm:pt>
    <dgm:pt modelId="{784508EE-2449-43D3-BF49-105692B695F6}" type="pres">
      <dgm:prSet presAssocID="{EC00C3F5-553C-4D4E-8749-F79F5183FB3B}" presName="level3hierChild" presStyleCnt="0"/>
      <dgm:spPr/>
    </dgm:pt>
    <dgm:pt modelId="{6E0788D0-99D2-4D54-8457-88D510A8F83D}" type="pres">
      <dgm:prSet presAssocID="{F0C60D9C-29D4-44DC-8866-9E926A89DE50}" presName="conn2-1" presStyleLbl="parChTrans1D3" presStyleIdx="6" presStyleCnt="7"/>
      <dgm:spPr/>
      <dgm:t>
        <a:bodyPr/>
        <a:lstStyle/>
        <a:p>
          <a:pPr rtl="1"/>
          <a:endParaRPr lang="fa-IR"/>
        </a:p>
      </dgm:t>
    </dgm:pt>
    <dgm:pt modelId="{A1F11173-1E11-40FA-B23B-AAF4AE5607ED}" type="pres">
      <dgm:prSet presAssocID="{F0C60D9C-29D4-44DC-8866-9E926A89DE50}" presName="connTx" presStyleLbl="parChTrans1D3" presStyleIdx="6" presStyleCnt="7"/>
      <dgm:spPr/>
      <dgm:t>
        <a:bodyPr/>
        <a:lstStyle/>
        <a:p>
          <a:pPr rtl="1"/>
          <a:endParaRPr lang="fa-IR"/>
        </a:p>
      </dgm:t>
    </dgm:pt>
    <dgm:pt modelId="{4B553FBD-A3E3-4AC8-BEA7-0ABDA8B1F09F}" type="pres">
      <dgm:prSet presAssocID="{D41FDC4B-0A73-4E18-882D-2248F202B71E}" presName="root2" presStyleCnt="0"/>
      <dgm:spPr/>
    </dgm:pt>
    <dgm:pt modelId="{ED96939A-EA90-4AEF-84B0-F2CB62ADE76A}" type="pres">
      <dgm:prSet presAssocID="{D41FDC4B-0A73-4E18-882D-2248F202B71E}" presName="LevelTwoTextNode" presStyleLbl="node3" presStyleIdx="6" presStyleCnt="7" custScaleX="376870" custScaleY="101019" custLinFactNeighborX="5591" custLinFactNeighborY="-2313">
        <dgm:presLayoutVars>
          <dgm:chPref val="3"/>
        </dgm:presLayoutVars>
      </dgm:prSet>
      <dgm:spPr/>
      <dgm:t>
        <a:bodyPr/>
        <a:lstStyle/>
        <a:p>
          <a:pPr rtl="1"/>
          <a:endParaRPr lang="fa-IR"/>
        </a:p>
      </dgm:t>
    </dgm:pt>
    <dgm:pt modelId="{6C7599F0-75A2-42A0-9272-A14C5B3DF271}" type="pres">
      <dgm:prSet presAssocID="{D41FDC4B-0A73-4E18-882D-2248F202B71E}" presName="level3hierChild" presStyleCnt="0"/>
      <dgm:spPr/>
    </dgm:pt>
  </dgm:ptLst>
  <dgm:cxnLst>
    <dgm:cxn modelId="{CE260874-A43B-461D-83F2-EFE6C7C7F269}" type="presOf" srcId="{DFEDD030-6D1A-4E4E-B113-4F4B1FAA4AC8}" destId="{C886E2C8-1065-495B-BDA4-9B59771274F2}" srcOrd="1" destOrd="0" presId="urn:microsoft.com/office/officeart/2005/8/layout/hierarchy2"/>
    <dgm:cxn modelId="{7D0FFB52-CCE8-4834-9422-CC95EA2B87A0}" type="presOf" srcId="{479DBAEE-F586-497D-B765-1657EAE221C0}" destId="{B9D8572F-5B7E-47BE-9EA2-C9723177C49B}" srcOrd="1" destOrd="0" presId="urn:microsoft.com/office/officeart/2005/8/layout/hierarchy2"/>
    <dgm:cxn modelId="{EEA6927B-B8E4-4140-9FF8-49371451815F}" type="presOf" srcId="{78DE20C2-5387-4780-A372-61BA3691D713}" destId="{1E281278-7311-46AA-8E14-5E9868179D9F}" srcOrd="0" destOrd="0" presId="urn:microsoft.com/office/officeart/2005/8/layout/hierarchy2"/>
    <dgm:cxn modelId="{C886DA9D-7F1E-4413-B2E0-858661804208}" type="presOf" srcId="{E5D73BFA-6669-4BB8-A4C4-A0CA88FFD569}" destId="{3550D446-B7C2-43EC-B5F3-0679B9B04426}" srcOrd="1" destOrd="0" presId="urn:microsoft.com/office/officeart/2005/8/layout/hierarchy2"/>
    <dgm:cxn modelId="{147531D2-3123-49BF-B59F-37BF6D77B016}" type="presOf" srcId="{78DE20C2-5387-4780-A372-61BA3691D713}" destId="{87CDB30E-2E2E-4ADA-BF1C-5C4CC9D0EEE0}" srcOrd="1" destOrd="0" presId="urn:microsoft.com/office/officeart/2005/8/layout/hierarchy2"/>
    <dgm:cxn modelId="{B7D0F7AF-5BC0-4C9F-83FA-63453286B4C7}" type="presOf" srcId="{4E022C48-6F10-42D3-A5E2-C1D7F7AF6A38}" destId="{A2F6FF36-ED69-4213-A740-0F0CE1D89927}" srcOrd="1" destOrd="0" presId="urn:microsoft.com/office/officeart/2005/8/layout/hierarchy2"/>
    <dgm:cxn modelId="{6879199B-6C4C-4E84-9D6F-CF30038A3BB8}" type="presOf" srcId="{913AE237-441C-42D3-A202-B719AC9DE207}" destId="{E30E9BE4-4ECF-40CC-B5E1-96540048801B}" srcOrd="1" destOrd="0" presId="urn:microsoft.com/office/officeart/2005/8/layout/hierarchy2"/>
    <dgm:cxn modelId="{AAE16F50-8E89-442B-9E50-44DFF9B2681D}" srcId="{AC7B3723-9D34-467A-AAA4-A931C552B568}" destId="{0F9BCD22-7329-46EA-8790-99A8086166D6}" srcOrd="0" destOrd="0" parTransId="{DBBD0EC7-6D8B-42AB-93F2-18BDF29BDB5B}" sibTransId="{190DB2E6-3A2C-4D07-B4B7-3296745B2DE7}"/>
    <dgm:cxn modelId="{D12A0DF2-7238-4358-8E6D-E7C4AABDBA43}" type="presOf" srcId="{AC7B3723-9D34-467A-AAA4-A931C552B568}" destId="{5643833F-E8BC-4B07-A7D7-871069047591}" srcOrd="0" destOrd="0" presId="urn:microsoft.com/office/officeart/2005/8/layout/hierarchy2"/>
    <dgm:cxn modelId="{01CF0E60-1BB8-412C-B064-D864405B311D}" type="presOf" srcId="{EC00C3F5-553C-4D4E-8749-F79F5183FB3B}" destId="{0A6AE342-0E52-4D86-BFB3-D4B2C8C5FF12}" srcOrd="0" destOrd="0" presId="urn:microsoft.com/office/officeart/2005/8/layout/hierarchy2"/>
    <dgm:cxn modelId="{F0F076D4-FEE5-4D7C-A630-DBEF1A2E9BD1}" type="presOf" srcId="{AD9D5814-AB9F-40D4-94E7-3FC6D31C111C}" destId="{92F76FBD-29BB-4D07-B723-69C3A8893CB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1824767E-A2C2-41C8-9F86-50245EE063EF}" type="presOf" srcId="{DBBD0EC7-6D8B-42AB-93F2-18BDF29BDB5B}" destId="{A7E2D90D-5AA2-4F4F-A23B-10FC27734FA0}" srcOrd="1" destOrd="0" presId="urn:microsoft.com/office/officeart/2005/8/layout/hierarchy2"/>
    <dgm:cxn modelId="{C58CDC94-287F-4848-AA17-782CEB3F75C5}" type="presOf" srcId="{DAA9880D-800C-420C-95A5-5B46D230560C}" destId="{F4848D25-CB1D-47C4-9C01-477D465A30C4}" srcOrd="0" destOrd="0" presId="urn:microsoft.com/office/officeart/2005/8/layout/hierarchy2"/>
    <dgm:cxn modelId="{00048A6B-4FD2-4E16-BF16-9D1E727E3044}" type="presOf" srcId="{32981D8B-444D-4882-A11B-9AE6BA4C804D}" destId="{27FB2F58-DAF3-4F5B-99BE-FD7703039188}" srcOrd="0" destOrd="0" presId="urn:microsoft.com/office/officeart/2005/8/layout/hierarchy2"/>
    <dgm:cxn modelId="{B4F0CE1F-9AD5-4009-88F6-38ACE429DB1E}" type="presOf" srcId="{F6CF8525-B09E-4494-8B55-38B6896D7D5A}" destId="{EDC46B93-2748-46EE-A16F-5595B3FBF927}" srcOrd="0" destOrd="0" presId="urn:microsoft.com/office/officeart/2005/8/layout/hierarchy2"/>
    <dgm:cxn modelId="{F55DBE2C-5C82-4290-B5F5-DBEB2EB52C74}" type="presOf" srcId="{DAA9880D-800C-420C-95A5-5B46D230560C}" destId="{B7CB5721-352A-4848-8BA1-4BFE2129E272}" srcOrd="1" destOrd="0" presId="urn:microsoft.com/office/officeart/2005/8/layout/hierarchy2"/>
    <dgm:cxn modelId="{9B87794A-91BF-424B-B2CD-FEBA7EC079FD}" type="presOf" srcId="{32981D8B-444D-4882-A11B-9AE6BA4C804D}" destId="{A3C63AB4-E9CC-4CA7-86C8-482324929CEB}" srcOrd="1" destOrd="0" presId="urn:microsoft.com/office/officeart/2005/8/layout/hierarchy2"/>
    <dgm:cxn modelId="{C2DC507A-6DAC-4662-92BE-225E54C9C6D1}" srcId="{E81C9BCE-BBB3-4ED8-95F0-B373F1B4B360}" destId="{EC00C3F5-553C-4D4E-8749-F79F5183FB3B}" srcOrd="6" destOrd="0" parTransId="{DAA9880D-800C-420C-95A5-5B46D230560C}" sibTransId="{FD844F87-CF77-460D-A56A-642789D1D1F2}"/>
    <dgm:cxn modelId="{7593B79D-EC8B-463F-8259-9A7855909C57}" type="presOf" srcId="{52255891-AD73-4F0E-8C8A-66043E4A1B1B}" destId="{8162F7EF-5FB7-4F41-BF68-07AA3C67E8DF}" srcOrd="0" destOrd="0" presId="urn:microsoft.com/office/officeart/2005/8/layout/hierarchy2"/>
    <dgm:cxn modelId="{DDD7FD1A-973F-40B2-838E-FFB5139D11F5}" srcId="{F6CF8525-B09E-4494-8B55-38B6896D7D5A}" destId="{53BAE4C9-FE48-4A20-B052-8BB577EDC945}" srcOrd="0" destOrd="0" parTransId="{4E022C48-6F10-42D3-A5E2-C1D7F7AF6A38}" sibTransId="{CD01B59A-DE62-41A0-8427-9A184BA9C16B}"/>
    <dgm:cxn modelId="{317EEEB9-EE87-4935-A82C-CCF67BBC69C9}" type="presOf" srcId="{D41FDC4B-0A73-4E18-882D-2248F202B71E}" destId="{ED96939A-EA90-4AEF-84B0-F2CB62ADE76A}" srcOrd="0" destOrd="0" presId="urn:microsoft.com/office/officeart/2005/8/layout/hierarchy2"/>
    <dgm:cxn modelId="{0EADE34D-F373-4041-82DF-67B4EA938214}" type="presOf" srcId="{4E022C48-6F10-42D3-A5E2-C1D7F7AF6A38}" destId="{C6D859DC-E4CE-4381-BBDE-C64A3BDE1E85}" srcOrd="0" destOrd="0" presId="urn:microsoft.com/office/officeart/2005/8/layout/hierarchy2"/>
    <dgm:cxn modelId="{EEC799DC-117F-4DB9-B1AD-FB1DC9FC7B82}" srcId="{E81C9BCE-BBB3-4ED8-95F0-B373F1B4B360}" destId="{448334AF-8416-43AA-88C8-BD920EA22BCC}" srcOrd="5" destOrd="0" parTransId="{E5D73BFA-6669-4BB8-A4C4-A0CA88FFD569}" sibTransId="{61FAEBB2-9783-40CD-876A-381710E2DEB1}"/>
    <dgm:cxn modelId="{46FE29C4-DC47-4D01-A192-735C66378558}" type="presOf" srcId="{DFEDD030-6D1A-4E4E-B113-4F4B1FAA4AC8}" destId="{E6636BA6-8559-405A-9F1F-20DC6F43E280}" srcOrd="0" destOrd="0" presId="urn:microsoft.com/office/officeart/2005/8/layout/hierarchy2"/>
    <dgm:cxn modelId="{8514036B-291F-42DD-8DF8-9FA746C688EE}" srcId="{E81C9BCE-BBB3-4ED8-95F0-B373F1B4B360}" destId="{AC7B3723-9D34-467A-AAA4-A931C552B568}" srcOrd="0" destOrd="0" parTransId="{78DE20C2-5387-4780-A372-61BA3691D713}" sibTransId="{96F8F745-8B29-4D3F-9CB1-2D38DA49FA80}"/>
    <dgm:cxn modelId="{10934CC0-8832-40BA-A316-D3D465F26A43}" type="presOf" srcId="{53BAE4C9-FE48-4A20-B052-8BB577EDC945}" destId="{C81D0FD0-91AE-469C-9F5B-6F72D4D11F81}" srcOrd="0" destOrd="0" presId="urn:microsoft.com/office/officeart/2005/8/layout/hierarchy2"/>
    <dgm:cxn modelId="{F8E4D543-9F00-45D5-AF5A-CB0E172F0FB5}" type="presOf" srcId="{51152727-D15C-446E-8BF4-27AFA570C83D}" destId="{28D9213E-96D9-47D7-BA82-4AAA2606F3D9}" srcOrd="0" destOrd="0" presId="urn:microsoft.com/office/officeart/2005/8/layout/hierarchy2"/>
    <dgm:cxn modelId="{88C3B8F7-6059-4804-B671-8FA8931F3182}" type="presOf" srcId="{59C23F1C-D571-4504-B5C7-C7A15E133AAA}" destId="{0FCB3578-B120-43E8-9F2C-EF0F518FD237}" srcOrd="1" destOrd="0" presId="urn:microsoft.com/office/officeart/2005/8/layout/hierarchy2"/>
    <dgm:cxn modelId="{7C709F42-F5BF-4B4D-B2CF-B2F43240BE0B}" srcId="{34DFFAB5-2185-4D93-838C-187BD9FD4AFE}" destId="{B4AD7DF8-E9A3-4457-BCD0-76A9F63F7C7F}" srcOrd="0" destOrd="0" parTransId="{479DBAEE-F586-497D-B765-1657EAE221C0}" sibTransId="{CB347358-B7BA-4EB2-86A0-9366A77159B5}"/>
    <dgm:cxn modelId="{48532072-12EE-4842-8D2C-5D7CE91570C7}" type="presOf" srcId="{35720DEC-EB25-434C-A78F-F80146DD72D9}" destId="{09E3C578-A112-4227-B9EC-15AE2E0C6D65}" srcOrd="0" destOrd="0" presId="urn:microsoft.com/office/officeart/2005/8/layout/hierarchy2"/>
    <dgm:cxn modelId="{CDBD6551-47AC-439B-95C6-FEC28E86B782}" type="presOf" srcId="{E5D73BFA-6669-4BB8-A4C4-A0CA88FFD569}" destId="{081135C1-CD70-475A-B8FD-6AF244540910}" srcOrd="0" destOrd="0" presId="urn:microsoft.com/office/officeart/2005/8/layout/hierarchy2"/>
    <dgm:cxn modelId="{26484FBE-7BBE-4911-8FEA-3CE89E34A933}" srcId="{E81C9BCE-BBB3-4ED8-95F0-B373F1B4B360}" destId="{F6CF8525-B09E-4494-8B55-38B6896D7D5A}" srcOrd="2" destOrd="0" parTransId="{3E6E9632-C9E6-4979-9213-1C95A1A18EDB}" sibTransId="{B020B1F7-2057-44D4-8EB6-82E0757E4CD4}"/>
    <dgm:cxn modelId="{8614A281-007E-48DD-B9ED-8AC4C5854713}" type="presOf" srcId="{AD9D5814-AB9F-40D4-94E7-3FC6D31C111C}" destId="{7B82BEF5-87F3-444F-A1FC-45D40820C055}" srcOrd="1" destOrd="0" presId="urn:microsoft.com/office/officeart/2005/8/layout/hierarchy2"/>
    <dgm:cxn modelId="{7A07D786-3C8B-4FE5-BDBB-0006219FEDBF}" type="presOf" srcId="{34DFFAB5-2185-4D93-838C-187BD9FD4AFE}" destId="{7ADADBF7-EB00-4C7D-B2C5-9E756B1A489B}" srcOrd="0" destOrd="0" presId="urn:microsoft.com/office/officeart/2005/8/layout/hierarchy2"/>
    <dgm:cxn modelId="{9AC576FC-2D46-4455-B2D2-5CB31A87D99B}" type="presOf" srcId="{4EFFB346-260B-4A8A-8C84-5C0634FDA0E6}" destId="{9C4A62DB-642F-4D20-8B6F-59AB69A81EB4}" srcOrd="0" destOrd="0" presId="urn:microsoft.com/office/officeart/2005/8/layout/hierarchy2"/>
    <dgm:cxn modelId="{E0A72CD8-90A6-486A-8D2E-4CFEEC0DCF9D}" type="presOf" srcId="{A6857C4F-7549-464E-8C92-525552E6407E}" destId="{747DA8C4-60CA-4D90-9DA1-32ACEB79B5D1}" srcOrd="0" destOrd="0" presId="urn:microsoft.com/office/officeart/2005/8/layout/hierarchy2"/>
    <dgm:cxn modelId="{B530F200-FA6F-420F-B71B-F01EEFE5F840}" type="presOf" srcId="{0F9BCD22-7329-46EA-8790-99A8086166D6}" destId="{43225DE8-BC81-49C8-A75D-3216EAC373D2}" srcOrd="0" destOrd="0" presId="urn:microsoft.com/office/officeart/2005/8/layout/hierarchy2"/>
    <dgm:cxn modelId="{D205530D-A699-4E1F-B803-A3AF9135D1EF}" type="presOf" srcId="{A4EC1022-05DB-4555-AE34-BAC7B71949EE}" destId="{B1E7E545-465B-42AF-AB33-CD1A7BB2917D}" srcOrd="0" destOrd="0" presId="urn:microsoft.com/office/officeart/2005/8/layout/hierarchy2"/>
    <dgm:cxn modelId="{148E1064-2330-45B9-B39A-468C6198F486}" type="presOf" srcId="{3E6E9632-C9E6-4979-9213-1C95A1A18EDB}" destId="{A5C17BB7-5106-43B9-93D1-DD0C6B7C04E4}" srcOrd="1" destOrd="0" presId="urn:microsoft.com/office/officeart/2005/8/layout/hierarchy2"/>
    <dgm:cxn modelId="{424B239F-D9E4-4A9F-B221-9CC774F7C5A3}" type="presOf" srcId="{448334AF-8416-43AA-88C8-BD920EA22BCC}" destId="{D6B511B5-66DF-4860-87C5-B37C505E2BEE}" srcOrd="0" destOrd="0" presId="urn:microsoft.com/office/officeart/2005/8/layout/hierarchy2"/>
    <dgm:cxn modelId="{A3DB9A5D-1309-4CDE-9F6E-28C75B654C4B}" srcId="{51152727-D15C-446E-8BF4-27AFA570C83D}" destId="{4EFFB346-260B-4A8A-8C84-5C0634FDA0E6}" srcOrd="0" destOrd="0" parTransId="{DFEDD030-6D1A-4E4E-B113-4F4B1FAA4AC8}" sibTransId="{24AECAA4-6EA1-421C-A4BF-9F280056EFCC}"/>
    <dgm:cxn modelId="{E49ED8EB-7D32-410E-A3AC-672854C52B11}" type="presOf" srcId="{FE679F3F-E9C3-4CD4-9C17-46E5F981BA7B}" destId="{AE14C258-EA7C-47B2-BEB9-2BE06C40C511}" srcOrd="0" destOrd="0" presId="urn:microsoft.com/office/officeart/2005/8/layout/hierarchy2"/>
    <dgm:cxn modelId="{C27F810C-9179-4E6A-91FB-9E0D94446480}" type="presOf" srcId="{DBBD0EC7-6D8B-42AB-93F2-18BDF29BDB5B}" destId="{66A2FB8B-C4C7-432F-8943-A1A7A3E20217}" srcOrd="0" destOrd="0" presId="urn:microsoft.com/office/officeart/2005/8/layout/hierarchy2"/>
    <dgm:cxn modelId="{E2AA63A1-994E-4A65-AD49-D78D6C97506E}" type="presOf" srcId="{35720DEC-EB25-434C-A78F-F80146DD72D9}" destId="{B38B395C-F8A7-4E23-9450-C64152E8C942}" srcOrd="1" destOrd="0" presId="urn:microsoft.com/office/officeart/2005/8/layout/hierarchy2"/>
    <dgm:cxn modelId="{8CCD9560-2375-444E-ADEE-95516FD70B85}" srcId="{EC00C3F5-553C-4D4E-8749-F79F5183FB3B}" destId="{D41FDC4B-0A73-4E18-882D-2248F202B71E}" srcOrd="0" destOrd="0" parTransId="{F0C60D9C-29D4-44DC-8866-9E926A89DE50}" sibTransId="{8EFF1101-7ECF-4BB3-BC46-2A356C23E60C}"/>
    <dgm:cxn modelId="{9C2E26E1-804C-471A-AE06-CCCAA56BCEFD}" srcId="{E81C9BCE-BBB3-4ED8-95F0-B373F1B4B360}" destId="{34DFFAB5-2185-4D93-838C-187BD9FD4AFE}" srcOrd="1" destOrd="0" parTransId="{32981D8B-444D-4882-A11B-9AE6BA4C804D}" sibTransId="{02C363FE-82FC-45A0-B797-E818A2AD0944}"/>
    <dgm:cxn modelId="{EB9D16D8-FC84-49E6-8E64-394C6BEBDA3E}" srcId="{E81C9BCE-BBB3-4ED8-95F0-B373F1B4B360}" destId="{A4EC1022-05DB-4555-AE34-BAC7B71949EE}" srcOrd="3" destOrd="0" parTransId="{AD9D5814-AB9F-40D4-94E7-3FC6D31C111C}" sibTransId="{D4158268-3260-4E34-90AE-BEFE0AC36FC1}"/>
    <dgm:cxn modelId="{C40EFB7E-E94F-4710-AF68-046625093738}" srcId="{E81C9BCE-BBB3-4ED8-95F0-B373F1B4B360}" destId="{51152727-D15C-446E-8BF4-27AFA570C83D}" srcOrd="4" destOrd="0" parTransId="{913AE237-441C-42D3-A202-B719AC9DE207}" sibTransId="{CD15EDD1-BA83-4395-BF44-1C10D148A974}"/>
    <dgm:cxn modelId="{BA3A357B-8678-43FB-985C-E31B5AFB18CC}" type="presOf" srcId="{3E6E9632-C9E6-4979-9213-1C95A1A18EDB}" destId="{16CBF55A-797B-4EFE-BA16-B4F4A0D2A604}" srcOrd="0" destOrd="0" presId="urn:microsoft.com/office/officeart/2005/8/layout/hierarchy2"/>
    <dgm:cxn modelId="{277CABB4-0A11-4264-A6DC-6CC33E94A59C}" type="presOf" srcId="{B4AD7DF8-E9A3-4457-BCD0-76A9F63F7C7F}" destId="{BA939FC7-041E-4E04-BE60-DC662D214FDE}" srcOrd="0" destOrd="0" presId="urn:microsoft.com/office/officeart/2005/8/layout/hierarchy2"/>
    <dgm:cxn modelId="{AA71DDC2-C531-45E3-8683-18C1BB9ED9CC}" type="presOf" srcId="{E81C9BCE-BBB3-4ED8-95F0-B373F1B4B360}" destId="{ABEC96C4-3C63-467E-93A4-8AD83964BA3F}" srcOrd="0" destOrd="0" presId="urn:microsoft.com/office/officeart/2005/8/layout/hierarchy2"/>
    <dgm:cxn modelId="{EFFC6510-C714-43F0-A2AD-C2981A2A2605}" srcId="{448334AF-8416-43AA-88C8-BD920EA22BCC}" destId="{52255891-AD73-4F0E-8C8A-66043E4A1B1B}" srcOrd="0" destOrd="0" parTransId="{59C23F1C-D571-4504-B5C7-C7A15E133AAA}" sibTransId="{AB19B416-DDAA-4287-B077-8F69A5E949C7}"/>
    <dgm:cxn modelId="{D2CC7DC6-75BB-48D5-8299-D962B5634B72}" type="presOf" srcId="{F0C60D9C-29D4-44DC-8866-9E926A89DE50}" destId="{6E0788D0-99D2-4D54-8457-88D510A8F83D}" srcOrd="0" destOrd="0" presId="urn:microsoft.com/office/officeart/2005/8/layout/hierarchy2"/>
    <dgm:cxn modelId="{AF80D5F9-EE80-4A79-B9EF-2110C835AEF4}" type="presOf" srcId="{479DBAEE-F586-497D-B765-1657EAE221C0}" destId="{CF515709-7CE8-48DD-BF4E-6CE914FB45A9}" srcOrd="0" destOrd="0" presId="urn:microsoft.com/office/officeart/2005/8/layout/hierarchy2"/>
    <dgm:cxn modelId="{201183A8-15E0-407B-B046-B05A6B21B0AF}" type="presOf" srcId="{F0C60D9C-29D4-44DC-8866-9E926A89DE50}" destId="{A1F11173-1E11-40FA-B23B-AAF4AE5607ED}" srcOrd="1" destOrd="0" presId="urn:microsoft.com/office/officeart/2005/8/layout/hierarchy2"/>
    <dgm:cxn modelId="{3041BE27-9F29-4FC6-A482-188DF26D72F8}" srcId="{A4EC1022-05DB-4555-AE34-BAC7B71949EE}" destId="{FE679F3F-E9C3-4CD4-9C17-46E5F981BA7B}" srcOrd="0" destOrd="0" parTransId="{35720DEC-EB25-434C-A78F-F80146DD72D9}" sibTransId="{53D71C52-AE19-48D9-854B-B3FFB10723A2}"/>
    <dgm:cxn modelId="{C3C87212-7255-44D0-9599-BACF2F5746A5}" type="presOf" srcId="{913AE237-441C-42D3-A202-B719AC9DE207}" destId="{1594F508-5819-4B12-B9C5-CF7346DE8AF3}" srcOrd="0" destOrd="0" presId="urn:microsoft.com/office/officeart/2005/8/layout/hierarchy2"/>
    <dgm:cxn modelId="{14215F71-01A1-42E8-95F7-2CAB739B7D79}" type="presOf" srcId="{59C23F1C-D571-4504-B5C7-C7A15E133AAA}" destId="{47AA0CE6-C7CD-47ED-8F59-11E586C847FD}" srcOrd="0" destOrd="0" presId="urn:microsoft.com/office/officeart/2005/8/layout/hierarchy2"/>
    <dgm:cxn modelId="{524C4E91-66FA-4C57-A91A-3D5A9DB480D0}" type="presParOf" srcId="{747DA8C4-60CA-4D90-9DA1-32ACEB79B5D1}" destId="{E0CFF806-0479-4330-A3E9-CD9AFBACD5C5}" srcOrd="0" destOrd="0" presId="urn:microsoft.com/office/officeart/2005/8/layout/hierarchy2"/>
    <dgm:cxn modelId="{C2BA55C9-FE86-4BEA-B5AA-046957D61729}" type="presParOf" srcId="{E0CFF806-0479-4330-A3E9-CD9AFBACD5C5}" destId="{ABEC96C4-3C63-467E-93A4-8AD83964BA3F}" srcOrd="0" destOrd="0" presId="urn:microsoft.com/office/officeart/2005/8/layout/hierarchy2"/>
    <dgm:cxn modelId="{FBACAFFA-3922-4EA2-9B0B-CA5AC2B7E1C1}" type="presParOf" srcId="{E0CFF806-0479-4330-A3E9-CD9AFBACD5C5}" destId="{F9EF0CEA-5D84-41FB-B3B0-447DA6153549}" srcOrd="1" destOrd="0" presId="urn:microsoft.com/office/officeart/2005/8/layout/hierarchy2"/>
    <dgm:cxn modelId="{56E24AB7-8FFD-4BBC-8E1A-22902AB0E398}" type="presParOf" srcId="{F9EF0CEA-5D84-41FB-B3B0-447DA6153549}" destId="{1E281278-7311-46AA-8E14-5E9868179D9F}" srcOrd="0" destOrd="0" presId="urn:microsoft.com/office/officeart/2005/8/layout/hierarchy2"/>
    <dgm:cxn modelId="{33C349BC-B072-4D0B-904C-279A6545E404}" type="presParOf" srcId="{1E281278-7311-46AA-8E14-5E9868179D9F}" destId="{87CDB30E-2E2E-4ADA-BF1C-5C4CC9D0EEE0}" srcOrd="0" destOrd="0" presId="urn:microsoft.com/office/officeart/2005/8/layout/hierarchy2"/>
    <dgm:cxn modelId="{B6D5C9D1-C2FC-48C8-AB20-B02574580BC1}" type="presParOf" srcId="{F9EF0CEA-5D84-41FB-B3B0-447DA6153549}" destId="{E6C47BF5-CDBB-4641-A353-17F6C90DEB24}" srcOrd="1" destOrd="0" presId="urn:microsoft.com/office/officeart/2005/8/layout/hierarchy2"/>
    <dgm:cxn modelId="{43EF1F0D-B11A-4777-BB85-ACD8177C31DF}" type="presParOf" srcId="{E6C47BF5-CDBB-4641-A353-17F6C90DEB24}" destId="{5643833F-E8BC-4B07-A7D7-871069047591}" srcOrd="0" destOrd="0" presId="urn:microsoft.com/office/officeart/2005/8/layout/hierarchy2"/>
    <dgm:cxn modelId="{8724E903-6F44-4A36-85B9-31A6658D7214}" type="presParOf" srcId="{E6C47BF5-CDBB-4641-A353-17F6C90DEB24}" destId="{241C956A-E74E-4DBA-AE4B-E0EF009EA820}" srcOrd="1" destOrd="0" presId="urn:microsoft.com/office/officeart/2005/8/layout/hierarchy2"/>
    <dgm:cxn modelId="{DA86F801-B92E-462D-869A-D78329036DB8}" type="presParOf" srcId="{241C956A-E74E-4DBA-AE4B-E0EF009EA820}" destId="{66A2FB8B-C4C7-432F-8943-A1A7A3E20217}" srcOrd="0" destOrd="0" presId="urn:microsoft.com/office/officeart/2005/8/layout/hierarchy2"/>
    <dgm:cxn modelId="{0E0569DC-0496-4F8F-AD6C-C84E7AFC78EF}" type="presParOf" srcId="{66A2FB8B-C4C7-432F-8943-A1A7A3E20217}" destId="{A7E2D90D-5AA2-4F4F-A23B-10FC27734FA0}" srcOrd="0" destOrd="0" presId="urn:microsoft.com/office/officeart/2005/8/layout/hierarchy2"/>
    <dgm:cxn modelId="{62BB5749-D5C4-4959-8C35-BD1CB6657D14}" type="presParOf" srcId="{241C956A-E74E-4DBA-AE4B-E0EF009EA820}" destId="{41F361F8-16A4-4CA1-A956-2771023BAE75}" srcOrd="1" destOrd="0" presId="urn:microsoft.com/office/officeart/2005/8/layout/hierarchy2"/>
    <dgm:cxn modelId="{D7F1515C-BF19-4B67-B5DF-9D59AC40BB35}" type="presParOf" srcId="{41F361F8-16A4-4CA1-A956-2771023BAE75}" destId="{43225DE8-BC81-49C8-A75D-3216EAC373D2}" srcOrd="0" destOrd="0" presId="urn:microsoft.com/office/officeart/2005/8/layout/hierarchy2"/>
    <dgm:cxn modelId="{6A0F4D0E-4818-4EC2-9548-CC3DC3662712}" type="presParOf" srcId="{41F361F8-16A4-4CA1-A956-2771023BAE75}" destId="{51596C61-08EF-4D78-819C-9459C03140D7}" srcOrd="1" destOrd="0" presId="urn:microsoft.com/office/officeart/2005/8/layout/hierarchy2"/>
    <dgm:cxn modelId="{72F7BD96-1A62-4F3A-B99E-04313D1A8792}" type="presParOf" srcId="{F9EF0CEA-5D84-41FB-B3B0-447DA6153549}" destId="{27FB2F58-DAF3-4F5B-99BE-FD7703039188}" srcOrd="2" destOrd="0" presId="urn:microsoft.com/office/officeart/2005/8/layout/hierarchy2"/>
    <dgm:cxn modelId="{970BCDEB-2D92-4D75-9BC8-C22466B5C5C7}" type="presParOf" srcId="{27FB2F58-DAF3-4F5B-99BE-FD7703039188}" destId="{A3C63AB4-E9CC-4CA7-86C8-482324929CEB}" srcOrd="0" destOrd="0" presId="urn:microsoft.com/office/officeart/2005/8/layout/hierarchy2"/>
    <dgm:cxn modelId="{1C0BDE21-7521-493E-A3F9-A3C7BEB9DCAD}" type="presParOf" srcId="{F9EF0CEA-5D84-41FB-B3B0-447DA6153549}" destId="{1978EFBC-DFEB-4DA1-8BE9-2386ACA7CC06}" srcOrd="3" destOrd="0" presId="urn:microsoft.com/office/officeart/2005/8/layout/hierarchy2"/>
    <dgm:cxn modelId="{7DCE892C-99B0-4969-B232-46E82939DDC4}" type="presParOf" srcId="{1978EFBC-DFEB-4DA1-8BE9-2386ACA7CC06}" destId="{7ADADBF7-EB00-4C7D-B2C5-9E756B1A489B}" srcOrd="0" destOrd="0" presId="urn:microsoft.com/office/officeart/2005/8/layout/hierarchy2"/>
    <dgm:cxn modelId="{27392B87-0740-4C78-9079-F6B0C42C70BA}" type="presParOf" srcId="{1978EFBC-DFEB-4DA1-8BE9-2386ACA7CC06}" destId="{C4CBD331-2D46-479E-BDCA-3CA0FA46CAEA}" srcOrd="1" destOrd="0" presId="urn:microsoft.com/office/officeart/2005/8/layout/hierarchy2"/>
    <dgm:cxn modelId="{9C4026C3-3270-49FB-AC61-7DBB7DCDFA98}" type="presParOf" srcId="{C4CBD331-2D46-479E-BDCA-3CA0FA46CAEA}" destId="{CF515709-7CE8-48DD-BF4E-6CE914FB45A9}" srcOrd="0" destOrd="0" presId="urn:microsoft.com/office/officeart/2005/8/layout/hierarchy2"/>
    <dgm:cxn modelId="{3A5CDF6F-25C6-4773-9758-5A311DB1DACE}" type="presParOf" srcId="{CF515709-7CE8-48DD-BF4E-6CE914FB45A9}" destId="{B9D8572F-5B7E-47BE-9EA2-C9723177C49B}" srcOrd="0" destOrd="0" presId="urn:microsoft.com/office/officeart/2005/8/layout/hierarchy2"/>
    <dgm:cxn modelId="{5D8F6FBB-FD32-4FED-B02E-B47330AE2FC3}" type="presParOf" srcId="{C4CBD331-2D46-479E-BDCA-3CA0FA46CAEA}" destId="{30ECEF1B-0FB4-4E8D-AA22-1B35EB4151BD}" srcOrd="1" destOrd="0" presId="urn:microsoft.com/office/officeart/2005/8/layout/hierarchy2"/>
    <dgm:cxn modelId="{560E8792-5325-45A1-9A2C-1F49D0C412DD}" type="presParOf" srcId="{30ECEF1B-0FB4-4E8D-AA22-1B35EB4151BD}" destId="{BA939FC7-041E-4E04-BE60-DC662D214FDE}" srcOrd="0" destOrd="0" presId="urn:microsoft.com/office/officeart/2005/8/layout/hierarchy2"/>
    <dgm:cxn modelId="{8224419E-B877-48E0-87EE-B22FB4282596}" type="presParOf" srcId="{30ECEF1B-0FB4-4E8D-AA22-1B35EB4151BD}" destId="{1D94D4D0-65D6-4DBB-9F7C-38D1F67E07CC}" srcOrd="1" destOrd="0" presId="urn:microsoft.com/office/officeart/2005/8/layout/hierarchy2"/>
    <dgm:cxn modelId="{A357BE66-5EED-467A-9988-0A1831C0192B}" type="presParOf" srcId="{F9EF0CEA-5D84-41FB-B3B0-447DA6153549}" destId="{16CBF55A-797B-4EFE-BA16-B4F4A0D2A604}" srcOrd="4" destOrd="0" presId="urn:microsoft.com/office/officeart/2005/8/layout/hierarchy2"/>
    <dgm:cxn modelId="{9134DDE1-D5A6-44A1-BF3A-AD4DAB203CEC}" type="presParOf" srcId="{16CBF55A-797B-4EFE-BA16-B4F4A0D2A604}" destId="{A5C17BB7-5106-43B9-93D1-DD0C6B7C04E4}" srcOrd="0" destOrd="0" presId="urn:microsoft.com/office/officeart/2005/8/layout/hierarchy2"/>
    <dgm:cxn modelId="{EF834271-ED62-4378-9DFF-085C706899FF}" type="presParOf" srcId="{F9EF0CEA-5D84-41FB-B3B0-447DA6153549}" destId="{8B4D9D0C-385B-4C3D-ACC0-7CA18C5A94EE}" srcOrd="5" destOrd="0" presId="urn:microsoft.com/office/officeart/2005/8/layout/hierarchy2"/>
    <dgm:cxn modelId="{190F8F4E-1DAF-4281-B8B0-E996E91672FF}" type="presParOf" srcId="{8B4D9D0C-385B-4C3D-ACC0-7CA18C5A94EE}" destId="{EDC46B93-2748-46EE-A16F-5595B3FBF927}" srcOrd="0" destOrd="0" presId="urn:microsoft.com/office/officeart/2005/8/layout/hierarchy2"/>
    <dgm:cxn modelId="{D763B27D-CA6D-4B04-91CF-796907A8FE89}" type="presParOf" srcId="{8B4D9D0C-385B-4C3D-ACC0-7CA18C5A94EE}" destId="{F459E8EE-8061-480A-B66D-28A749EFD6C9}" srcOrd="1" destOrd="0" presId="urn:microsoft.com/office/officeart/2005/8/layout/hierarchy2"/>
    <dgm:cxn modelId="{844FCB54-F109-4644-A4F0-B22C239E1B80}" type="presParOf" srcId="{F459E8EE-8061-480A-B66D-28A749EFD6C9}" destId="{C6D859DC-E4CE-4381-BBDE-C64A3BDE1E85}" srcOrd="0" destOrd="0" presId="urn:microsoft.com/office/officeart/2005/8/layout/hierarchy2"/>
    <dgm:cxn modelId="{55CD7585-F693-46BB-A825-8AD7937EA650}" type="presParOf" srcId="{C6D859DC-E4CE-4381-BBDE-C64A3BDE1E85}" destId="{A2F6FF36-ED69-4213-A740-0F0CE1D89927}" srcOrd="0" destOrd="0" presId="urn:microsoft.com/office/officeart/2005/8/layout/hierarchy2"/>
    <dgm:cxn modelId="{0CA662BF-5B83-4E85-937B-06BDCB074E42}" type="presParOf" srcId="{F459E8EE-8061-480A-B66D-28A749EFD6C9}" destId="{9607A876-1F13-434F-AFCF-CD035D08915A}" srcOrd="1" destOrd="0" presId="urn:microsoft.com/office/officeart/2005/8/layout/hierarchy2"/>
    <dgm:cxn modelId="{50DA1DA9-AA09-4C70-9008-E64E9DCC6F1D}" type="presParOf" srcId="{9607A876-1F13-434F-AFCF-CD035D08915A}" destId="{C81D0FD0-91AE-469C-9F5B-6F72D4D11F81}" srcOrd="0" destOrd="0" presId="urn:microsoft.com/office/officeart/2005/8/layout/hierarchy2"/>
    <dgm:cxn modelId="{51A1700D-A67D-4C7B-B385-6D5644680D92}" type="presParOf" srcId="{9607A876-1F13-434F-AFCF-CD035D08915A}" destId="{3C69F68F-F84E-4573-BF6B-89AF0AB2F5E3}" srcOrd="1" destOrd="0" presId="urn:microsoft.com/office/officeart/2005/8/layout/hierarchy2"/>
    <dgm:cxn modelId="{5434F1BD-4F55-40C2-9983-0F8C53B67698}" type="presParOf" srcId="{F9EF0CEA-5D84-41FB-B3B0-447DA6153549}" destId="{92F76FBD-29BB-4D07-B723-69C3A8893CB4}" srcOrd="6" destOrd="0" presId="urn:microsoft.com/office/officeart/2005/8/layout/hierarchy2"/>
    <dgm:cxn modelId="{24732B32-E9B3-485C-BA96-6CDEC1B2F9FF}" type="presParOf" srcId="{92F76FBD-29BB-4D07-B723-69C3A8893CB4}" destId="{7B82BEF5-87F3-444F-A1FC-45D40820C055}" srcOrd="0" destOrd="0" presId="urn:microsoft.com/office/officeart/2005/8/layout/hierarchy2"/>
    <dgm:cxn modelId="{793E45DA-7EDE-448A-8AB3-9ECC31200089}" type="presParOf" srcId="{F9EF0CEA-5D84-41FB-B3B0-447DA6153549}" destId="{15E5B7D1-155C-41F5-B689-FF32D253D680}" srcOrd="7" destOrd="0" presId="urn:microsoft.com/office/officeart/2005/8/layout/hierarchy2"/>
    <dgm:cxn modelId="{A07CF2C2-2F6B-488E-A8C1-0D7D54D545D4}" type="presParOf" srcId="{15E5B7D1-155C-41F5-B689-FF32D253D680}" destId="{B1E7E545-465B-42AF-AB33-CD1A7BB2917D}" srcOrd="0" destOrd="0" presId="urn:microsoft.com/office/officeart/2005/8/layout/hierarchy2"/>
    <dgm:cxn modelId="{0FB5377E-4728-4933-8544-E86E8EA3E056}" type="presParOf" srcId="{15E5B7D1-155C-41F5-B689-FF32D253D680}" destId="{2AF6DB1A-3E4C-4BE5-A879-9F799CDFFAD2}" srcOrd="1" destOrd="0" presId="urn:microsoft.com/office/officeart/2005/8/layout/hierarchy2"/>
    <dgm:cxn modelId="{237EAB74-DEFC-4E8E-96F7-431DA9B85EC4}" type="presParOf" srcId="{2AF6DB1A-3E4C-4BE5-A879-9F799CDFFAD2}" destId="{09E3C578-A112-4227-B9EC-15AE2E0C6D65}" srcOrd="0" destOrd="0" presId="urn:microsoft.com/office/officeart/2005/8/layout/hierarchy2"/>
    <dgm:cxn modelId="{0338F348-9612-43AA-98B2-6CAB96698B3D}" type="presParOf" srcId="{09E3C578-A112-4227-B9EC-15AE2E0C6D65}" destId="{B38B395C-F8A7-4E23-9450-C64152E8C942}" srcOrd="0" destOrd="0" presId="urn:microsoft.com/office/officeart/2005/8/layout/hierarchy2"/>
    <dgm:cxn modelId="{C561F1FE-4FC1-41F6-A9B5-3F67E091499E}" type="presParOf" srcId="{2AF6DB1A-3E4C-4BE5-A879-9F799CDFFAD2}" destId="{0B1A7AC9-4DC2-4D56-9817-CAA8E0EFF809}" srcOrd="1" destOrd="0" presId="urn:microsoft.com/office/officeart/2005/8/layout/hierarchy2"/>
    <dgm:cxn modelId="{DB14738C-A91B-4BFE-A1D1-4BD42108D563}" type="presParOf" srcId="{0B1A7AC9-4DC2-4D56-9817-CAA8E0EFF809}" destId="{AE14C258-EA7C-47B2-BEB9-2BE06C40C511}" srcOrd="0" destOrd="0" presId="urn:microsoft.com/office/officeart/2005/8/layout/hierarchy2"/>
    <dgm:cxn modelId="{3012EDF9-91B2-4D00-9A4C-5A76EB152609}" type="presParOf" srcId="{0B1A7AC9-4DC2-4D56-9817-CAA8E0EFF809}" destId="{302CCEB1-D1EB-405F-88CC-43EF611B06A7}" srcOrd="1" destOrd="0" presId="urn:microsoft.com/office/officeart/2005/8/layout/hierarchy2"/>
    <dgm:cxn modelId="{EA2CE5B6-4657-4A37-9B48-DADC511D030F}" type="presParOf" srcId="{F9EF0CEA-5D84-41FB-B3B0-447DA6153549}" destId="{1594F508-5819-4B12-B9C5-CF7346DE8AF3}" srcOrd="8" destOrd="0" presId="urn:microsoft.com/office/officeart/2005/8/layout/hierarchy2"/>
    <dgm:cxn modelId="{DF2DF4D1-E1C5-416E-A024-78A0B9EF9FD4}" type="presParOf" srcId="{1594F508-5819-4B12-B9C5-CF7346DE8AF3}" destId="{E30E9BE4-4ECF-40CC-B5E1-96540048801B}" srcOrd="0" destOrd="0" presId="urn:microsoft.com/office/officeart/2005/8/layout/hierarchy2"/>
    <dgm:cxn modelId="{D7E2ED61-31C1-4F41-B491-3B2A0C8E4E6A}" type="presParOf" srcId="{F9EF0CEA-5D84-41FB-B3B0-447DA6153549}" destId="{D94265D0-F110-42B9-9D14-E2054C6E3A5E}" srcOrd="9" destOrd="0" presId="urn:microsoft.com/office/officeart/2005/8/layout/hierarchy2"/>
    <dgm:cxn modelId="{AC233F8E-48F7-472B-80CC-786388222FD1}" type="presParOf" srcId="{D94265D0-F110-42B9-9D14-E2054C6E3A5E}" destId="{28D9213E-96D9-47D7-BA82-4AAA2606F3D9}" srcOrd="0" destOrd="0" presId="urn:microsoft.com/office/officeart/2005/8/layout/hierarchy2"/>
    <dgm:cxn modelId="{2C562008-43B7-48ED-8DD2-04EFF9241E43}" type="presParOf" srcId="{D94265D0-F110-42B9-9D14-E2054C6E3A5E}" destId="{2BAFD2AF-2DFB-42DD-BF1C-5F5DA4AD9BCC}" srcOrd="1" destOrd="0" presId="urn:microsoft.com/office/officeart/2005/8/layout/hierarchy2"/>
    <dgm:cxn modelId="{FE7BCEF8-74A9-456F-9639-3AD089FE7035}" type="presParOf" srcId="{2BAFD2AF-2DFB-42DD-BF1C-5F5DA4AD9BCC}" destId="{E6636BA6-8559-405A-9F1F-20DC6F43E280}" srcOrd="0" destOrd="0" presId="urn:microsoft.com/office/officeart/2005/8/layout/hierarchy2"/>
    <dgm:cxn modelId="{1EC2B8AE-EA29-4158-9502-C806DE225ED8}" type="presParOf" srcId="{E6636BA6-8559-405A-9F1F-20DC6F43E280}" destId="{C886E2C8-1065-495B-BDA4-9B59771274F2}" srcOrd="0" destOrd="0" presId="urn:microsoft.com/office/officeart/2005/8/layout/hierarchy2"/>
    <dgm:cxn modelId="{3CA756FE-85F1-4863-A8AC-DAACCCFB05D4}" type="presParOf" srcId="{2BAFD2AF-2DFB-42DD-BF1C-5F5DA4AD9BCC}" destId="{75BC89B4-6BF7-4885-9468-01A3678D29FA}" srcOrd="1" destOrd="0" presId="urn:microsoft.com/office/officeart/2005/8/layout/hierarchy2"/>
    <dgm:cxn modelId="{50C7E753-8748-48F1-94F0-7CFBC02E2C25}" type="presParOf" srcId="{75BC89B4-6BF7-4885-9468-01A3678D29FA}" destId="{9C4A62DB-642F-4D20-8B6F-59AB69A81EB4}" srcOrd="0" destOrd="0" presId="urn:microsoft.com/office/officeart/2005/8/layout/hierarchy2"/>
    <dgm:cxn modelId="{66C7B4AB-3DDB-4449-B6B2-80C6258331CE}" type="presParOf" srcId="{75BC89B4-6BF7-4885-9468-01A3678D29FA}" destId="{51E6C396-3A3D-4A65-89F5-A65A71658D84}" srcOrd="1" destOrd="0" presId="urn:microsoft.com/office/officeart/2005/8/layout/hierarchy2"/>
    <dgm:cxn modelId="{EA997BDF-B072-4D78-8D1D-4B55FF5731A2}" type="presParOf" srcId="{F9EF0CEA-5D84-41FB-B3B0-447DA6153549}" destId="{081135C1-CD70-475A-B8FD-6AF244540910}" srcOrd="10" destOrd="0" presId="urn:microsoft.com/office/officeart/2005/8/layout/hierarchy2"/>
    <dgm:cxn modelId="{1CBBF33F-50FC-4F1A-9DA0-A08705EE1DF7}" type="presParOf" srcId="{081135C1-CD70-475A-B8FD-6AF244540910}" destId="{3550D446-B7C2-43EC-B5F3-0679B9B04426}" srcOrd="0" destOrd="0" presId="urn:microsoft.com/office/officeart/2005/8/layout/hierarchy2"/>
    <dgm:cxn modelId="{F6C3151B-7663-4A3F-A3E9-76EB1C1E6DFE}" type="presParOf" srcId="{F9EF0CEA-5D84-41FB-B3B0-447DA6153549}" destId="{67FBD733-A3AB-40E3-9EC2-41DE8A223C53}" srcOrd="11" destOrd="0" presId="urn:microsoft.com/office/officeart/2005/8/layout/hierarchy2"/>
    <dgm:cxn modelId="{35556553-2565-4817-9EC0-C312664F60FC}" type="presParOf" srcId="{67FBD733-A3AB-40E3-9EC2-41DE8A223C53}" destId="{D6B511B5-66DF-4860-87C5-B37C505E2BEE}" srcOrd="0" destOrd="0" presId="urn:microsoft.com/office/officeart/2005/8/layout/hierarchy2"/>
    <dgm:cxn modelId="{0C02A16F-ED8F-4C35-A72E-ADD7E1530D25}" type="presParOf" srcId="{67FBD733-A3AB-40E3-9EC2-41DE8A223C53}" destId="{0C1DE292-BFCE-4E72-8C8B-665D74EDE8D4}" srcOrd="1" destOrd="0" presId="urn:microsoft.com/office/officeart/2005/8/layout/hierarchy2"/>
    <dgm:cxn modelId="{47CFD480-E689-4793-A311-C4F12F317ACE}" type="presParOf" srcId="{0C1DE292-BFCE-4E72-8C8B-665D74EDE8D4}" destId="{47AA0CE6-C7CD-47ED-8F59-11E586C847FD}" srcOrd="0" destOrd="0" presId="urn:microsoft.com/office/officeart/2005/8/layout/hierarchy2"/>
    <dgm:cxn modelId="{3066D228-F114-4615-B087-98F85ECF4383}" type="presParOf" srcId="{47AA0CE6-C7CD-47ED-8F59-11E586C847FD}" destId="{0FCB3578-B120-43E8-9F2C-EF0F518FD237}" srcOrd="0" destOrd="0" presId="urn:microsoft.com/office/officeart/2005/8/layout/hierarchy2"/>
    <dgm:cxn modelId="{6B9CE889-6017-4062-BD98-3C54D3A0D40F}" type="presParOf" srcId="{0C1DE292-BFCE-4E72-8C8B-665D74EDE8D4}" destId="{2E217E01-1263-4C38-8E92-4ECB9D55D2F0}" srcOrd="1" destOrd="0" presId="urn:microsoft.com/office/officeart/2005/8/layout/hierarchy2"/>
    <dgm:cxn modelId="{444B08B4-A325-487F-A591-F994B3773E92}" type="presParOf" srcId="{2E217E01-1263-4C38-8E92-4ECB9D55D2F0}" destId="{8162F7EF-5FB7-4F41-BF68-07AA3C67E8DF}" srcOrd="0" destOrd="0" presId="urn:microsoft.com/office/officeart/2005/8/layout/hierarchy2"/>
    <dgm:cxn modelId="{1F5F305B-6F44-4E8A-8228-868524CD4E02}" type="presParOf" srcId="{2E217E01-1263-4C38-8E92-4ECB9D55D2F0}" destId="{83D530CB-E86B-45F0-9610-AFE387A3E535}" srcOrd="1" destOrd="0" presId="urn:microsoft.com/office/officeart/2005/8/layout/hierarchy2"/>
    <dgm:cxn modelId="{4EDD133B-B55B-49F4-B6E8-0222A975BFAD}" type="presParOf" srcId="{F9EF0CEA-5D84-41FB-B3B0-447DA6153549}" destId="{F4848D25-CB1D-47C4-9C01-477D465A30C4}" srcOrd="12" destOrd="0" presId="urn:microsoft.com/office/officeart/2005/8/layout/hierarchy2"/>
    <dgm:cxn modelId="{37F7F2A7-A3F2-49C2-894B-C5C9CFC557C3}" type="presParOf" srcId="{F4848D25-CB1D-47C4-9C01-477D465A30C4}" destId="{B7CB5721-352A-4848-8BA1-4BFE2129E272}" srcOrd="0" destOrd="0" presId="urn:microsoft.com/office/officeart/2005/8/layout/hierarchy2"/>
    <dgm:cxn modelId="{60A1FA3E-DAE2-4A17-A9EE-50A9CE6CF6C2}" type="presParOf" srcId="{F9EF0CEA-5D84-41FB-B3B0-447DA6153549}" destId="{C94B76F7-2CD8-4E84-82BB-710EBCE3B833}" srcOrd="13" destOrd="0" presId="urn:microsoft.com/office/officeart/2005/8/layout/hierarchy2"/>
    <dgm:cxn modelId="{DA5EB7E0-541B-4584-AD6B-C705AD05DD6A}" type="presParOf" srcId="{C94B76F7-2CD8-4E84-82BB-710EBCE3B833}" destId="{0A6AE342-0E52-4D86-BFB3-D4B2C8C5FF12}" srcOrd="0" destOrd="0" presId="urn:microsoft.com/office/officeart/2005/8/layout/hierarchy2"/>
    <dgm:cxn modelId="{5462DCF6-D7CB-462C-BD66-A227E9A64AE1}" type="presParOf" srcId="{C94B76F7-2CD8-4E84-82BB-710EBCE3B833}" destId="{784508EE-2449-43D3-BF49-105692B695F6}" srcOrd="1" destOrd="0" presId="urn:microsoft.com/office/officeart/2005/8/layout/hierarchy2"/>
    <dgm:cxn modelId="{7AF45C2C-AF1C-45CB-B67E-AAB1EFCAEF58}" type="presParOf" srcId="{784508EE-2449-43D3-BF49-105692B695F6}" destId="{6E0788D0-99D2-4D54-8457-88D510A8F83D}" srcOrd="0" destOrd="0" presId="urn:microsoft.com/office/officeart/2005/8/layout/hierarchy2"/>
    <dgm:cxn modelId="{1B0959FA-8C7D-4D0B-8ACF-8D287E87E5DD}" type="presParOf" srcId="{6E0788D0-99D2-4D54-8457-88D510A8F83D}" destId="{A1F11173-1E11-40FA-B23B-AAF4AE5607ED}" srcOrd="0" destOrd="0" presId="urn:microsoft.com/office/officeart/2005/8/layout/hierarchy2"/>
    <dgm:cxn modelId="{43A1DAB7-F2B8-40E1-B127-8309BB0719CB}" type="presParOf" srcId="{784508EE-2449-43D3-BF49-105692B695F6}" destId="{4B553FBD-A3E3-4AC8-BEA7-0ABDA8B1F09F}" srcOrd="1" destOrd="0" presId="urn:microsoft.com/office/officeart/2005/8/layout/hierarchy2"/>
    <dgm:cxn modelId="{C1A56DC5-A7A3-42A6-B582-2413639C04F4}" type="presParOf" srcId="{4B553FBD-A3E3-4AC8-BEA7-0ABDA8B1F09F}" destId="{ED96939A-EA90-4AEF-84B0-F2CB62ADE76A}" srcOrd="0" destOrd="0" presId="urn:microsoft.com/office/officeart/2005/8/layout/hierarchy2"/>
    <dgm:cxn modelId="{7B861A08-2FA2-4233-8923-7B399F388A45}" type="presParOf" srcId="{4B553FBD-A3E3-4AC8-BEA7-0ABDA8B1F09F}" destId="{6C7599F0-75A2-42A0-9272-A14C5B3DF27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dgm:spPr/>
      <dgm:t>
        <a:bodyPr/>
        <a:lstStyle/>
        <a:p>
          <a:pPr rtl="1"/>
          <a:r>
            <a:rPr lang="fa-IR" dirty="0" smtClean="0">
              <a:cs typeface="B Titr" pitchFamily="2" charset="-78"/>
            </a:rPr>
            <a:t>الافعال الناقصه</a:t>
          </a:r>
          <a:endParaRPr lang="fa-IR"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C7B3723-9D34-467A-AAA4-A931C552B568}">
      <dgm:prSet custT="1"/>
      <dgm:spPr/>
      <dgm:t>
        <a:bodyPr/>
        <a:lstStyle/>
        <a:p>
          <a:pPr rtl="1"/>
          <a:r>
            <a:rPr lang="fa-IR" sz="2800" b="1" dirty="0" smtClean="0">
              <a:solidFill>
                <a:srgbClr val="FFFF00"/>
              </a:solidFill>
              <a:cs typeface="2  Yagut" pitchFamily="2" charset="-78"/>
            </a:rPr>
            <a:t>ليس</a:t>
          </a:r>
          <a:endParaRPr lang="fa-IR" sz="2800" b="1" dirty="0">
            <a:cs typeface="2  Yagut" pitchFamily="2" charset="-78"/>
          </a:endParaRPr>
        </a:p>
      </dgm:t>
    </dgm:pt>
    <dgm:pt modelId="{78DE20C2-5387-4780-A372-61BA3691D713}" type="parTrans" cxnId="{8514036B-291F-42DD-8DF8-9FA746C688EE}">
      <dgm:prSet/>
      <dgm:spPr/>
      <dgm:t>
        <a:bodyPr/>
        <a:lstStyle/>
        <a:p>
          <a:pPr rtl="1"/>
          <a:endParaRPr lang="fa-IR"/>
        </a:p>
      </dgm:t>
    </dgm:pt>
    <dgm:pt modelId="{96F8F745-8B29-4D3F-9CB1-2D38DA49FA80}" type="sibTrans" cxnId="{8514036B-291F-42DD-8DF8-9FA746C688EE}">
      <dgm:prSet/>
      <dgm:spPr/>
      <dgm:t>
        <a:bodyPr/>
        <a:lstStyle/>
        <a:p>
          <a:pPr rtl="1"/>
          <a:endParaRPr lang="fa-IR"/>
        </a:p>
      </dgm:t>
    </dgm:pt>
    <dgm:pt modelId="{34DFFAB5-2185-4D93-838C-187BD9FD4AFE}">
      <dgm:prSet custT="1"/>
      <dgm:spPr/>
      <dgm:t>
        <a:bodyPr/>
        <a:lstStyle/>
        <a:p>
          <a:pPr rtl="1"/>
          <a:r>
            <a:rPr lang="fa-IR" sz="2800" b="1" dirty="0" smtClean="0">
              <a:solidFill>
                <a:srgbClr val="FFFF00"/>
              </a:solidFill>
              <a:cs typeface="2  Yagut" pitchFamily="2" charset="-78"/>
            </a:rPr>
            <a:t>مازال</a:t>
          </a:r>
          <a:r>
            <a:rPr lang="fa-IR" sz="2800" b="1" dirty="0" smtClean="0">
              <a:cs typeface="2  Yagut" pitchFamily="2" charset="-78"/>
            </a:rPr>
            <a:t> </a:t>
          </a:r>
          <a:endParaRPr lang="fa-IR" sz="2800" b="1" dirty="0">
            <a:cs typeface="2  Yagut" pitchFamily="2" charset="-78"/>
          </a:endParaRPr>
        </a:p>
      </dgm:t>
    </dgm:pt>
    <dgm:pt modelId="{32981D8B-444D-4882-A11B-9AE6BA4C804D}" type="parTrans" cxnId="{9C2E26E1-804C-471A-AE06-CCCAA56BCEFD}">
      <dgm:prSet/>
      <dgm:spPr/>
      <dgm:t>
        <a:bodyPr/>
        <a:lstStyle/>
        <a:p>
          <a:pPr rtl="1"/>
          <a:endParaRPr lang="fa-IR"/>
        </a:p>
      </dgm:t>
    </dgm:pt>
    <dgm:pt modelId="{02C363FE-82FC-45A0-B797-E818A2AD0944}" type="sibTrans" cxnId="{9C2E26E1-804C-471A-AE06-CCCAA56BCEFD}">
      <dgm:prSet/>
      <dgm:spPr/>
      <dgm:t>
        <a:bodyPr/>
        <a:lstStyle/>
        <a:p>
          <a:pPr rtl="1"/>
          <a:endParaRPr lang="fa-IR"/>
        </a:p>
      </dgm:t>
    </dgm:pt>
    <dgm:pt modelId="{F6CF8525-B09E-4494-8B55-38B6896D7D5A}">
      <dgm:prSet custT="1"/>
      <dgm:spPr/>
      <dgm:t>
        <a:bodyPr/>
        <a:lstStyle/>
        <a:p>
          <a:pPr rtl="1"/>
          <a:r>
            <a:rPr lang="fa-IR" sz="2800" b="1" dirty="0" smtClean="0">
              <a:solidFill>
                <a:srgbClr val="FFFF00"/>
              </a:solidFill>
              <a:cs typeface="2  Yagut" pitchFamily="2" charset="-78"/>
            </a:rPr>
            <a:t>مابرح</a:t>
          </a:r>
          <a:endParaRPr lang="fa-IR" sz="2800" b="1" dirty="0">
            <a:cs typeface="2  Yagut" pitchFamily="2" charset="-78"/>
          </a:endParaRPr>
        </a:p>
      </dgm:t>
    </dgm:pt>
    <dgm:pt modelId="{3E6E9632-C9E6-4979-9213-1C95A1A18EDB}" type="parTrans" cxnId="{26484FBE-7BBE-4911-8FEA-3CE89E34A933}">
      <dgm:prSet/>
      <dgm:spPr/>
      <dgm:t>
        <a:bodyPr/>
        <a:lstStyle/>
        <a:p>
          <a:pPr rtl="1"/>
          <a:endParaRPr lang="fa-IR"/>
        </a:p>
      </dgm:t>
    </dgm:pt>
    <dgm:pt modelId="{B020B1F7-2057-44D4-8EB6-82E0757E4CD4}" type="sibTrans" cxnId="{26484FBE-7BBE-4911-8FEA-3CE89E34A933}">
      <dgm:prSet/>
      <dgm:spPr/>
      <dgm:t>
        <a:bodyPr/>
        <a:lstStyle/>
        <a:p>
          <a:pPr rtl="1"/>
          <a:endParaRPr lang="fa-IR"/>
        </a:p>
      </dgm:t>
    </dgm:pt>
    <dgm:pt modelId="{A4EC1022-05DB-4555-AE34-BAC7B71949EE}">
      <dgm:prSet custT="1"/>
      <dgm:spPr/>
      <dgm:t>
        <a:bodyPr/>
        <a:lstStyle/>
        <a:p>
          <a:pPr rtl="1"/>
          <a:r>
            <a:rPr lang="fa-IR" sz="2800" b="1" dirty="0" smtClean="0">
              <a:solidFill>
                <a:srgbClr val="FFFF00"/>
              </a:solidFill>
              <a:cs typeface="2  Yagut" pitchFamily="2" charset="-78"/>
            </a:rPr>
            <a:t>ماانفك</a:t>
          </a:r>
          <a:endParaRPr lang="fa-IR" sz="2800" b="1" dirty="0">
            <a:cs typeface="2  Yagut" pitchFamily="2" charset="-78"/>
          </a:endParaRPr>
        </a:p>
      </dgm:t>
    </dgm:pt>
    <dgm:pt modelId="{AD9D5814-AB9F-40D4-94E7-3FC6D31C111C}" type="parTrans" cxnId="{EB9D16D8-FC84-49E6-8E64-394C6BEBDA3E}">
      <dgm:prSet/>
      <dgm:spPr/>
      <dgm:t>
        <a:bodyPr/>
        <a:lstStyle/>
        <a:p>
          <a:pPr rtl="1"/>
          <a:endParaRPr lang="fa-IR"/>
        </a:p>
      </dgm:t>
    </dgm:pt>
    <dgm:pt modelId="{D4158268-3260-4E34-90AE-BEFE0AC36FC1}" type="sibTrans" cxnId="{EB9D16D8-FC84-49E6-8E64-394C6BEBDA3E}">
      <dgm:prSet/>
      <dgm:spPr/>
      <dgm:t>
        <a:bodyPr/>
        <a:lstStyle/>
        <a:p>
          <a:pPr rtl="1"/>
          <a:endParaRPr lang="fa-IR"/>
        </a:p>
      </dgm:t>
    </dgm:pt>
    <dgm:pt modelId="{51152727-D15C-446E-8BF4-27AFA570C83D}">
      <dgm:prSet custT="1"/>
      <dgm:spPr/>
      <dgm:t>
        <a:bodyPr/>
        <a:lstStyle/>
        <a:p>
          <a:pPr rtl="1"/>
          <a:r>
            <a:rPr lang="fa-IR" sz="2800" b="1" dirty="0" smtClean="0">
              <a:solidFill>
                <a:srgbClr val="FFFF00"/>
              </a:solidFill>
              <a:cs typeface="2  Yagut" pitchFamily="2" charset="-78"/>
            </a:rPr>
            <a:t>مافتئ</a:t>
          </a:r>
          <a:endParaRPr lang="fa-IR" sz="2800" b="1" dirty="0">
            <a:cs typeface="2  Yagut" pitchFamily="2" charset="-78"/>
          </a:endParaRPr>
        </a:p>
      </dgm:t>
    </dgm:pt>
    <dgm:pt modelId="{913AE237-441C-42D3-A202-B719AC9DE207}" type="parTrans" cxnId="{C40EFB7E-E94F-4710-AF68-046625093738}">
      <dgm:prSet/>
      <dgm:spPr/>
      <dgm:t>
        <a:bodyPr/>
        <a:lstStyle/>
        <a:p>
          <a:pPr rtl="1"/>
          <a:endParaRPr lang="fa-IR"/>
        </a:p>
      </dgm:t>
    </dgm:pt>
    <dgm:pt modelId="{CD15EDD1-BA83-4395-BF44-1C10D148A974}" type="sibTrans" cxnId="{C40EFB7E-E94F-4710-AF68-046625093738}">
      <dgm:prSet/>
      <dgm:spPr/>
      <dgm:t>
        <a:bodyPr/>
        <a:lstStyle/>
        <a:p>
          <a:pPr rtl="1"/>
          <a:endParaRPr lang="fa-IR"/>
        </a:p>
      </dgm:t>
    </dgm:pt>
    <dgm:pt modelId="{448334AF-8416-43AA-88C8-BD920EA22BCC}">
      <dgm:prSet custT="1"/>
      <dgm:spPr/>
      <dgm:t>
        <a:bodyPr/>
        <a:lstStyle/>
        <a:p>
          <a:pPr rtl="1"/>
          <a:r>
            <a:rPr lang="fa-IR" sz="2800" b="1" dirty="0" smtClean="0">
              <a:solidFill>
                <a:srgbClr val="FFFF00"/>
              </a:solidFill>
              <a:cs typeface="2  Yagut" pitchFamily="2" charset="-78"/>
            </a:rPr>
            <a:t>مادام</a:t>
          </a:r>
          <a:endParaRPr lang="fa-IR" sz="2800" b="1" dirty="0">
            <a:cs typeface="2  Yagut" pitchFamily="2" charset="-78"/>
          </a:endParaRPr>
        </a:p>
      </dgm:t>
    </dgm:pt>
    <dgm:pt modelId="{E5D73BFA-6669-4BB8-A4C4-A0CA88FFD569}" type="parTrans" cxnId="{EEC799DC-117F-4DB9-B1AD-FB1DC9FC7B82}">
      <dgm:prSet/>
      <dgm:spPr/>
      <dgm:t>
        <a:bodyPr/>
        <a:lstStyle/>
        <a:p>
          <a:pPr rtl="1"/>
          <a:endParaRPr lang="fa-IR"/>
        </a:p>
      </dgm:t>
    </dgm:pt>
    <dgm:pt modelId="{61FAEBB2-9783-40CD-876A-381710E2DEB1}" type="sibTrans" cxnId="{EEC799DC-117F-4DB9-B1AD-FB1DC9FC7B82}">
      <dgm:prSet/>
      <dgm:spPr/>
      <dgm:t>
        <a:bodyPr/>
        <a:lstStyle/>
        <a:p>
          <a:pPr rtl="1"/>
          <a:endParaRPr lang="fa-IR"/>
        </a:p>
      </dgm:t>
    </dgm:pt>
    <dgm:pt modelId="{0F9BCD22-7329-46EA-8790-99A8086166D6}">
      <dgm:prSet custT="1"/>
      <dgm:spPr/>
      <dgm:t>
        <a:bodyPr/>
        <a:lstStyle/>
        <a:p>
          <a:pPr rtl="1"/>
          <a:r>
            <a:rPr lang="fa-IR" sz="2400" dirty="0" smtClean="0">
              <a:cs typeface="DecoType Naskh" pitchFamily="2" charset="-78"/>
            </a:rPr>
            <a:t>لَيسُوا سَواءً  (آل عمران 113)</a:t>
          </a:r>
          <a:endParaRPr lang="fa-IR" sz="2400" dirty="0">
            <a:cs typeface="DecoType Naskh" pitchFamily="2" charset="-78"/>
          </a:endParaRPr>
        </a:p>
      </dgm:t>
    </dgm:pt>
    <dgm:pt modelId="{DBBD0EC7-6D8B-42AB-93F2-18BDF29BDB5B}" type="parTrans" cxnId="{AAE16F50-8E89-442B-9E50-44DFF9B2681D}">
      <dgm:prSet/>
      <dgm:spPr/>
      <dgm:t>
        <a:bodyPr/>
        <a:lstStyle/>
        <a:p>
          <a:pPr rtl="1"/>
          <a:endParaRPr lang="fa-IR"/>
        </a:p>
      </dgm:t>
    </dgm:pt>
    <dgm:pt modelId="{190DB2E6-3A2C-4D07-B4B7-3296745B2DE7}" type="sibTrans" cxnId="{AAE16F50-8E89-442B-9E50-44DFF9B2681D}">
      <dgm:prSet/>
      <dgm:spPr/>
      <dgm:t>
        <a:bodyPr/>
        <a:lstStyle/>
        <a:p>
          <a:pPr rtl="1"/>
          <a:endParaRPr lang="fa-IR"/>
        </a:p>
      </dgm:t>
    </dgm:pt>
    <dgm:pt modelId="{B4AD7DF8-E9A3-4457-BCD0-76A9F63F7C7F}">
      <dgm:prSet custT="1"/>
      <dgm:spPr/>
      <dgm:t>
        <a:bodyPr/>
        <a:lstStyle/>
        <a:p>
          <a:pPr rtl="1"/>
          <a:r>
            <a:rPr lang="fa-IR" sz="2400" dirty="0" smtClean="0">
              <a:cs typeface="DecoType Naskh" pitchFamily="2" charset="-78"/>
            </a:rPr>
            <a:t>و لا يزالون مختلفين (هود 118)</a:t>
          </a:r>
          <a:endParaRPr lang="fa-IR" sz="2400" dirty="0">
            <a:cs typeface="DecoType Naskh" pitchFamily="2" charset="-78"/>
          </a:endParaRPr>
        </a:p>
      </dgm:t>
    </dgm:pt>
    <dgm:pt modelId="{479DBAEE-F586-497D-B765-1657EAE221C0}" type="parTrans" cxnId="{7C709F42-F5BF-4B4D-B2CF-B2F43240BE0B}">
      <dgm:prSet/>
      <dgm:spPr/>
      <dgm:t>
        <a:bodyPr/>
        <a:lstStyle/>
        <a:p>
          <a:pPr rtl="1"/>
          <a:endParaRPr lang="fa-IR"/>
        </a:p>
      </dgm:t>
    </dgm:pt>
    <dgm:pt modelId="{CB347358-B7BA-4EB2-86A0-9366A77159B5}" type="sibTrans" cxnId="{7C709F42-F5BF-4B4D-B2CF-B2F43240BE0B}">
      <dgm:prSet/>
      <dgm:spPr/>
      <dgm:t>
        <a:bodyPr/>
        <a:lstStyle/>
        <a:p>
          <a:pPr rtl="1"/>
          <a:endParaRPr lang="fa-IR"/>
        </a:p>
      </dgm:t>
    </dgm:pt>
    <dgm:pt modelId="{53BAE4C9-FE48-4A20-B052-8BB577EDC945}">
      <dgm:prSet custT="1"/>
      <dgm:spPr/>
      <dgm:t>
        <a:bodyPr/>
        <a:lstStyle/>
        <a:p>
          <a:pPr rtl="1"/>
          <a:r>
            <a:rPr lang="fa-IR" sz="2400" dirty="0" smtClean="0">
              <a:cs typeface="DecoType Naskh" pitchFamily="2" charset="-78"/>
            </a:rPr>
            <a:t> لن نبَرَحَ عليه عاكفين (طه 91)</a:t>
          </a:r>
          <a:endParaRPr lang="fa-IR" sz="2400" dirty="0">
            <a:cs typeface="DecoType Naskh" pitchFamily="2" charset="-78"/>
          </a:endParaRPr>
        </a:p>
      </dgm:t>
    </dgm:pt>
    <dgm:pt modelId="{4E022C48-6F10-42D3-A5E2-C1D7F7AF6A38}" type="parTrans" cxnId="{DDD7FD1A-973F-40B2-838E-FFB5139D11F5}">
      <dgm:prSet/>
      <dgm:spPr/>
      <dgm:t>
        <a:bodyPr/>
        <a:lstStyle/>
        <a:p>
          <a:pPr rtl="1"/>
          <a:endParaRPr lang="fa-IR"/>
        </a:p>
      </dgm:t>
    </dgm:pt>
    <dgm:pt modelId="{CD01B59A-DE62-41A0-8427-9A184BA9C16B}" type="sibTrans" cxnId="{DDD7FD1A-973F-40B2-838E-FFB5139D11F5}">
      <dgm:prSet/>
      <dgm:spPr/>
      <dgm:t>
        <a:bodyPr/>
        <a:lstStyle/>
        <a:p>
          <a:pPr rtl="1"/>
          <a:endParaRPr lang="fa-IR"/>
        </a:p>
      </dgm:t>
    </dgm:pt>
    <dgm:pt modelId="{FE679F3F-E9C3-4CD4-9C17-46E5F981BA7B}">
      <dgm:prSet custT="1"/>
      <dgm:spPr/>
      <dgm:t>
        <a:bodyPr/>
        <a:lstStyle/>
        <a:p>
          <a:pPr rtl="1"/>
          <a:r>
            <a:rPr lang="fa-IR" sz="2400" dirty="0" smtClean="0">
              <a:cs typeface="DecoType Naskh" pitchFamily="2" charset="-78"/>
            </a:rPr>
            <a:t> </a:t>
          </a:r>
          <a:endParaRPr lang="fa-IR" sz="2400" dirty="0">
            <a:cs typeface="DecoType Naskh" pitchFamily="2" charset="-78"/>
          </a:endParaRPr>
        </a:p>
      </dgm:t>
    </dgm:pt>
    <dgm:pt modelId="{35720DEC-EB25-434C-A78F-F80146DD72D9}" type="parTrans" cxnId="{3041BE27-9F29-4FC6-A482-188DF26D72F8}">
      <dgm:prSet/>
      <dgm:spPr/>
      <dgm:t>
        <a:bodyPr/>
        <a:lstStyle/>
        <a:p>
          <a:pPr rtl="1"/>
          <a:endParaRPr lang="fa-IR"/>
        </a:p>
      </dgm:t>
    </dgm:pt>
    <dgm:pt modelId="{53D71C52-AE19-48D9-854B-B3FFB10723A2}" type="sibTrans" cxnId="{3041BE27-9F29-4FC6-A482-188DF26D72F8}">
      <dgm:prSet/>
      <dgm:spPr/>
      <dgm:t>
        <a:bodyPr/>
        <a:lstStyle/>
        <a:p>
          <a:pPr rtl="1"/>
          <a:endParaRPr lang="fa-IR"/>
        </a:p>
      </dgm:t>
    </dgm:pt>
    <dgm:pt modelId="{52255891-AD73-4F0E-8C8A-66043E4A1B1B}">
      <dgm:prSet custT="1"/>
      <dgm:spPr/>
      <dgm:t>
        <a:bodyPr/>
        <a:lstStyle/>
        <a:p>
          <a:pPr rtl="1"/>
          <a:r>
            <a:rPr lang="fa-IR" sz="2400" dirty="0" smtClean="0">
              <a:cs typeface="DecoType Naskh" pitchFamily="2" charset="-78"/>
            </a:rPr>
            <a:t>وَ أَوْصاني‏ بِالصَّلاةِ وَ الزَّكاةِ ما دُمْتُ حَيًّا (مريم 31)</a:t>
          </a:r>
          <a:endParaRPr lang="fa-IR" sz="2400" dirty="0">
            <a:cs typeface="DecoType Naskh" pitchFamily="2" charset="-78"/>
          </a:endParaRPr>
        </a:p>
      </dgm:t>
    </dgm:pt>
    <dgm:pt modelId="{59C23F1C-D571-4504-B5C7-C7A15E133AAA}" type="parTrans" cxnId="{EFFC6510-C714-43F0-A2AD-C2981A2A2605}">
      <dgm:prSet/>
      <dgm:spPr/>
      <dgm:t>
        <a:bodyPr/>
        <a:lstStyle/>
        <a:p>
          <a:pPr rtl="1"/>
          <a:endParaRPr lang="fa-IR"/>
        </a:p>
      </dgm:t>
    </dgm:pt>
    <dgm:pt modelId="{AB19B416-DDAA-4287-B077-8F69A5E949C7}" type="sibTrans" cxnId="{EFFC6510-C714-43F0-A2AD-C2981A2A2605}">
      <dgm:prSet/>
      <dgm:spPr/>
      <dgm:t>
        <a:bodyPr/>
        <a:lstStyle/>
        <a:p>
          <a:pPr rtl="1"/>
          <a:endParaRPr lang="fa-IR"/>
        </a:p>
      </dgm:t>
    </dgm:pt>
    <dgm:pt modelId="{4EFFB346-260B-4A8A-8C84-5C0634FDA0E6}">
      <dgm:prSet custT="1"/>
      <dgm:spPr/>
      <dgm:t>
        <a:bodyPr/>
        <a:lstStyle/>
        <a:p>
          <a:pPr rtl="1"/>
          <a:r>
            <a:rPr lang="fa-IR" sz="2400" smtClean="0">
              <a:cs typeface="DecoType Naskh" pitchFamily="2" charset="-78"/>
            </a:rPr>
            <a:t>تالله تفتؤ (يوسف 85)</a:t>
          </a:r>
          <a:endParaRPr lang="fa-IR" sz="2400" dirty="0">
            <a:cs typeface="DecoType Naskh" pitchFamily="2" charset="-78"/>
          </a:endParaRPr>
        </a:p>
      </dgm:t>
    </dgm:pt>
    <dgm:pt modelId="{DFEDD030-6D1A-4E4E-B113-4F4B1FAA4AC8}" type="parTrans" cxnId="{A3DB9A5D-1309-4CDE-9F6E-28C75B654C4B}">
      <dgm:prSet/>
      <dgm:spPr/>
      <dgm:t>
        <a:bodyPr/>
        <a:lstStyle/>
        <a:p>
          <a:pPr rtl="1"/>
          <a:endParaRPr lang="fa-IR"/>
        </a:p>
      </dgm:t>
    </dgm:pt>
    <dgm:pt modelId="{24AECAA4-6EA1-421C-A4BF-9F280056EFCC}" type="sibTrans" cxnId="{A3DB9A5D-1309-4CDE-9F6E-28C75B654C4B}">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X="64957" custLinFactNeighborX="100000">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1E281278-7311-46AA-8E14-5E9868179D9F}" type="pres">
      <dgm:prSet presAssocID="{78DE20C2-5387-4780-A372-61BA3691D713}" presName="conn2-1" presStyleLbl="parChTrans1D2" presStyleIdx="0" presStyleCnt="6"/>
      <dgm:spPr/>
      <dgm:t>
        <a:bodyPr/>
        <a:lstStyle/>
        <a:p>
          <a:pPr rtl="1"/>
          <a:endParaRPr lang="fa-IR"/>
        </a:p>
      </dgm:t>
    </dgm:pt>
    <dgm:pt modelId="{87CDB30E-2E2E-4ADA-BF1C-5C4CC9D0EEE0}" type="pres">
      <dgm:prSet presAssocID="{78DE20C2-5387-4780-A372-61BA3691D713}" presName="connTx" presStyleLbl="parChTrans1D2" presStyleIdx="0" presStyleCnt="6"/>
      <dgm:spPr/>
      <dgm:t>
        <a:bodyPr/>
        <a:lstStyle/>
        <a:p>
          <a:pPr rtl="1"/>
          <a:endParaRPr lang="fa-IR"/>
        </a:p>
      </dgm:t>
    </dgm:pt>
    <dgm:pt modelId="{E6C47BF5-CDBB-4641-A353-17F6C90DEB24}" type="pres">
      <dgm:prSet presAssocID="{AC7B3723-9D34-467A-AAA4-A931C552B568}" presName="root2" presStyleCnt="0"/>
      <dgm:spPr/>
    </dgm:pt>
    <dgm:pt modelId="{5643833F-E8BC-4B07-A7D7-871069047591}" type="pres">
      <dgm:prSet presAssocID="{AC7B3723-9D34-467A-AAA4-A931C552B568}" presName="LevelTwoTextNode" presStyleLbl="node2" presStyleIdx="0" presStyleCnt="6" custScaleX="140353" custLinFactNeighborX="-1663" custLinFactNeighborY="-1529">
        <dgm:presLayoutVars>
          <dgm:chPref val="3"/>
        </dgm:presLayoutVars>
      </dgm:prSet>
      <dgm:spPr/>
      <dgm:t>
        <a:bodyPr/>
        <a:lstStyle/>
        <a:p>
          <a:pPr rtl="1"/>
          <a:endParaRPr lang="fa-IR"/>
        </a:p>
      </dgm:t>
    </dgm:pt>
    <dgm:pt modelId="{241C956A-E74E-4DBA-AE4B-E0EF009EA820}" type="pres">
      <dgm:prSet presAssocID="{AC7B3723-9D34-467A-AAA4-A931C552B568}" presName="level3hierChild" presStyleCnt="0"/>
      <dgm:spPr/>
    </dgm:pt>
    <dgm:pt modelId="{66A2FB8B-C4C7-432F-8943-A1A7A3E20217}" type="pres">
      <dgm:prSet presAssocID="{DBBD0EC7-6D8B-42AB-93F2-18BDF29BDB5B}" presName="conn2-1" presStyleLbl="parChTrans1D3" presStyleIdx="0" presStyleCnt="6"/>
      <dgm:spPr/>
      <dgm:t>
        <a:bodyPr/>
        <a:lstStyle/>
        <a:p>
          <a:pPr rtl="1"/>
          <a:endParaRPr lang="fa-IR"/>
        </a:p>
      </dgm:t>
    </dgm:pt>
    <dgm:pt modelId="{A7E2D90D-5AA2-4F4F-A23B-10FC27734FA0}" type="pres">
      <dgm:prSet presAssocID="{DBBD0EC7-6D8B-42AB-93F2-18BDF29BDB5B}" presName="connTx" presStyleLbl="parChTrans1D3" presStyleIdx="0" presStyleCnt="6"/>
      <dgm:spPr/>
      <dgm:t>
        <a:bodyPr/>
        <a:lstStyle/>
        <a:p>
          <a:pPr rtl="1"/>
          <a:endParaRPr lang="fa-IR"/>
        </a:p>
      </dgm:t>
    </dgm:pt>
    <dgm:pt modelId="{41F361F8-16A4-4CA1-A956-2771023BAE75}" type="pres">
      <dgm:prSet presAssocID="{0F9BCD22-7329-46EA-8790-99A8086166D6}" presName="root2" presStyleCnt="0"/>
      <dgm:spPr/>
    </dgm:pt>
    <dgm:pt modelId="{43225DE8-BC81-49C8-A75D-3216EAC373D2}" type="pres">
      <dgm:prSet presAssocID="{0F9BCD22-7329-46EA-8790-99A8086166D6}" presName="LevelTwoTextNode" presStyleLbl="node3" presStyleIdx="0" presStyleCnt="6" custScaleX="376870" custScaleY="101019" custLinFactNeighborX="5591" custLinFactNeighborY="-2313">
        <dgm:presLayoutVars>
          <dgm:chPref val="3"/>
        </dgm:presLayoutVars>
      </dgm:prSet>
      <dgm:spPr/>
      <dgm:t>
        <a:bodyPr/>
        <a:lstStyle/>
        <a:p>
          <a:pPr rtl="1"/>
          <a:endParaRPr lang="fa-IR"/>
        </a:p>
      </dgm:t>
    </dgm:pt>
    <dgm:pt modelId="{51596C61-08EF-4D78-819C-9459C03140D7}" type="pres">
      <dgm:prSet presAssocID="{0F9BCD22-7329-46EA-8790-99A8086166D6}" presName="level3hierChild" presStyleCnt="0"/>
      <dgm:spPr/>
    </dgm:pt>
    <dgm:pt modelId="{27FB2F58-DAF3-4F5B-99BE-FD7703039188}" type="pres">
      <dgm:prSet presAssocID="{32981D8B-444D-4882-A11B-9AE6BA4C804D}" presName="conn2-1" presStyleLbl="parChTrans1D2" presStyleIdx="1" presStyleCnt="6"/>
      <dgm:spPr/>
      <dgm:t>
        <a:bodyPr/>
        <a:lstStyle/>
        <a:p>
          <a:pPr rtl="1"/>
          <a:endParaRPr lang="fa-IR"/>
        </a:p>
      </dgm:t>
    </dgm:pt>
    <dgm:pt modelId="{A3C63AB4-E9CC-4CA7-86C8-482324929CEB}" type="pres">
      <dgm:prSet presAssocID="{32981D8B-444D-4882-A11B-9AE6BA4C804D}" presName="connTx" presStyleLbl="parChTrans1D2" presStyleIdx="1" presStyleCnt="6"/>
      <dgm:spPr/>
      <dgm:t>
        <a:bodyPr/>
        <a:lstStyle/>
        <a:p>
          <a:pPr rtl="1"/>
          <a:endParaRPr lang="fa-IR"/>
        </a:p>
      </dgm:t>
    </dgm:pt>
    <dgm:pt modelId="{1978EFBC-DFEB-4DA1-8BE9-2386ACA7CC06}" type="pres">
      <dgm:prSet presAssocID="{34DFFAB5-2185-4D93-838C-187BD9FD4AFE}" presName="root2" presStyleCnt="0"/>
      <dgm:spPr/>
    </dgm:pt>
    <dgm:pt modelId="{7ADADBF7-EB00-4C7D-B2C5-9E756B1A489B}" type="pres">
      <dgm:prSet presAssocID="{34DFFAB5-2185-4D93-838C-187BD9FD4AFE}" presName="LevelTwoTextNode" presStyleLbl="node2" presStyleIdx="1" presStyleCnt="6" custScaleX="140353" custLinFactNeighborX="-1663" custLinFactNeighborY="-1529">
        <dgm:presLayoutVars>
          <dgm:chPref val="3"/>
        </dgm:presLayoutVars>
      </dgm:prSet>
      <dgm:spPr/>
      <dgm:t>
        <a:bodyPr/>
        <a:lstStyle/>
        <a:p>
          <a:pPr rtl="1"/>
          <a:endParaRPr lang="fa-IR"/>
        </a:p>
      </dgm:t>
    </dgm:pt>
    <dgm:pt modelId="{C4CBD331-2D46-479E-BDCA-3CA0FA46CAEA}" type="pres">
      <dgm:prSet presAssocID="{34DFFAB5-2185-4D93-838C-187BD9FD4AFE}" presName="level3hierChild" presStyleCnt="0"/>
      <dgm:spPr/>
    </dgm:pt>
    <dgm:pt modelId="{CF515709-7CE8-48DD-BF4E-6CE914FB45A9}" type="pres">
      <dgm:prSet presAssocID="{479DBAEE-F586-497D-B765-1657EAE221C0}" presName="conn2-1" presStyleLbl="parChTrans1D3" presStyleIdx="1" presStyleCnt="6"/>
      <dgm:spPr/>
      <dgm:t>
        <a:bodyPr/>
        <a:lstStyle/>
        <a:p>
          <a:pPr rtl="1"/>
          <a:endParaRPr lang="fa-IR"/>
        </a:p>
      </dgm:t>
    </dgm:pt>
    <dgm:pt modelId="{B9D8572F-5B7E-47BE-9EA2-C9723177C49B}" type="pres">
      <dgm:prSet presAssocID="{479DBAEE-F586-497D-B765-1657EAE221C0}" presName="connTx" presStyleLbl="parChTrans1D3" presStyleIdx="1" presStyleCnt="6"/>
      <dgm:spPr/>
      <dgm:t>
        <a:bodyPr/>
        <a:lstStyle/>
        <a:p>
          <a:pPr rtl="1"/>
          <a:endParaRPr lang="fa-IR"/>
        </a:p>
      </dgm:t>
    </dgm:pt>
    <dgm:pt modelId="{30ECEF1B-0FB4-4E8D-AA22-1B35EB4151BD}" type="pres">
      <dgm:prSet presAssocID="{B4AD7DF8-E9A3-4457-BCD0-76A9F63F7C7F}" presName="root2" presStyleCnt="0"/>
      <dgm:spPr/>
    </dgm:pt>
    <dgm:pt modelId="{BA939FC7-041E-4E04-BE60-DC662D214FDE}" type="pres">
      <dgm:prSet presAssocID="{B4AD7DF8-E9A3-4457-BCD0-76A9F63F7C7F}" presName="LevelTwoTextNode" presStyleLbl="node3" presStyleIdx="1" presStyleCnt="6" custScaleX="376870" custScaleY="101019" custLinFactNeighborX="5591" custLinFactNeighborY="-2313">
        <dgm:presLayoutVars>
          <dgm:chPref val="3"/>
        </dgm:presLayoutVars>
      </dgm:prSet>
      <dgm:spPr/>
      <dgm:t>
        <a:bodyPr/>
        <a:lstStyle/>
        <a:p>
          <a:pPr rtl="1"/>
          <a:endParaRPr lang="fa-IR"/>
        </a:p>
      </dgm:t>
    </dgm:pt>
    <dgm:pt modelId="{1D94D4D0-65D6-4DBB-9F7C-38D1F67E07CC}" type="pres">
      <dgm:prSet presAssocID="{B4AD7DF8-E9A3-4457-BCD0-76A9F63F7C7F}" presName="level3hierChild" presStyleCnt="0"/>
      <dgm:spPr/>
    </dgm:pt>
    <dgm:pt modelId="{16CBF55A-797B-4EFE-BA16-B4F4A0D2A604}" type="pres">
      <dgm:prSet presAssocID="{3E6E9632-C9E6-4979-9213-1C95A1A18EDB}" presName="conn2-1" presStyleLbl="parChTrans1D2" presStyleIdx="2" presStyleCnt="6"/>
      <dgm:spPr/>
      <dgm:t>
        <a:bodyPr/>
        <a:lstStyle/>
        <a:p>
          <a:pPr rtl="1"/>
          <a:endParaRPr lang="fa-IR"/>
        </a:p>
      </dgm:t>
    </dgm:pt>
    <dgm:pt modelId="{A5C17BB7-5106-43B9-93D1-DD0C6B7C04E4}" type="pres">
      <dgm:prSet presAssocID="{3E6E9632-C9E6-4979-9213-1C95A1A18EDB}" presName="connTx" presStyleLbl="parChTrans1D2" presStyleIdx="2" presStyleCnt="6"/>
      <dgm:spPr/>
      <dgm:t>
        <a:bodyPr/>
        <a:lstStyle/>
        <a:p>
          <a:pPr rtl="1"/>
          <a:endParaRPr lang="fa-IR"/>
        </a:p>
      </dgm:t>
    </dgm:pt>
    <dgm:pt modelId="{8B4D9D0C-385B-4C3D-ACC0-7CA18C5A94EE}" type="pres">
      <dgm:prSet presAssocID="{F6CF8525-B09E-4494-8B55-38B6896D7D5A}" presName="root2" presStyleCnt="0"/>
      <dgm:spPr/>
    </dgm:pt>
    <dgm:pt modelId="{EDC46B93-2748-46EE-A16F-5595B3FBF927}" type="pres">
      <dgm:prSet presAssocID="{F6CF8525-B09E-4494-8B55-38B6896D7D5A}" presName="LevelTwoTextNode" presStyleLbl="node2" presStyleIdx="2" presStyleCnt="6" custScaleX="140353" custLinFactNeighborX="-1663" custLinFactNeighborY="-1529">
        <dgm:presLayoutVars>
          <dgm:chPref val="3"/>
        </dgm:presLayoutVars>
      </dgm:prSet>
      <dgm:spPr/>
      <dgm:t>
        <a:bodyPr/>
        <a:lstStyle/>
        <a:p>
          <a:pPr rtl="1"/>
          <a:endParaRPr lang="fa-IR"/>
        </a:p>
      </dgm:t>
    </dgm:pt>
    <dgm:pt modelId="{F459E8EE-8061-480A-B66D-28A749EFD6C9}" type="pres">
      <dgm:prSet presAssocID="{F6CF8525-B09E-4494-8B55-38B6896D7D5A}" presName="level3hierChild" presStyleCnt="0"/>
      <dgm:spPr/>
    </dgm:pt>
    <dgm:pt modelId="{C6D859DC-E4CE-4381-BBDE-C64A3BDE1E85}" type="pres">
      <dgm:prSet presAssocID="{4E022C48-6F10-42D3-A5E2-C1D7F7AF6A38}" presName="conn2-1" presStyleLbl="parChTrans1D3" presStyleIdx="2" presStyleCnt="6"/>
      <dgm:spPr/>
      <dgm:t>
        <a:bodyPr/>
        <a:lstStyle/>
        <a:p>
          <a:pPr rtl="1"/>
          <a:endParaRPr lang="fa-IR"/>
        </a:p>
      </dgm:t>
    </dgm:pt>
    <dgm:pt modelId="{A2F6FF36-ED69-4213-A740-0F0CE1D89927}" type="pres">
      <dgm:prSet presAssocID="{4E022C48-6F10-42D3-A5E2-C1D7F7AF6A38}" presName="connTx" presStyleLbl="parChTrans1D3" presStyleIdx="2" presStyleCnt="6"/>
      <dgm:spPr/>
      <dgm:t>
        <a:bodyPr/>
        <a:lstStyle/>
        <a:p>
          <a:pPr rtl="1"/>
          <a:endParaRPr lang="fa-IR"/>
        </a:p>
      </dgm:t>
    </dgm:pt>
    <dgm:pt modelId="{9607A876-1F13-434F-AFCF-CD035D08915A}" type="pres">
      <dgm:prSet presAssocID="{53BAE4C9-FE48-4A20-B052-8BB577EDC945}" presName="root2" presStyleCnt="0"/>
      <dgm:spPr/>
    </dgm:pt>
    <dgm:pt modelId="{C81D0FD0-91AE-469C-9F5B-6F72D4D11F81}" type="pres">
      <dgm:prSet presAssocID="{53BAE4C9-FE48-4A20-B052-8BB577EDC945}" presName="LevelTwoTextNode" presStyleLbl="node3" presStyleIdx="2" presStyleCnt="6" custScaleX="376870" custScaleY="101019" custLinFactNeighborX="5591" custLinFactNeighborY="-2313">
        <dgm:presLayoutVars>
          <dgm:chPref val="3"/>
        </dgm:presLayoutVars>
      </dgm:prSet>
      <dgm:spPr/>
      <dgm:t>
        <a:bodyPr/>
        <a:lstStyle/>
        <a:p>
          <a:pPr rtl="1"/>
          <a:endParaRPr lang="fa-IR"/>
        </a:p>
      </dgm:t>
    </dgm:pt>
    <dgm:pt modelId="{3C69F68F-F84E-4573-BF6B-89AF0AB2F5E3}" type="pres">
      <dgm:prSet presAssocID="{53BAE4C9-FE48-4A20-B052-8BB577EDC945}" presName="level3hierChild" presStyleCnt="0"/>
      <dgm:spPr/>
    </dgm:pt>
    <dgm:pt modelId="{92F76FBD-29BB-4D07-B723-69C3A8893CB4}" type="pres">
      <dgm:prSet presAssocID="{AD9D5814-AB9F-40D4-94E7-3FC6D31C111C}" presName="conn2-1" presStyleLbl="parChTrans1D2" presStyleIdx="3" presStyleCnt="6"/>
      <dgm:spPr/>
      <dgm:t>
        <a:bodyPr/>
        <a:lstStyle/>
        <a:p>
          <a:pPr rtl="1"/>
          <a:endParaRPr lang="fa-IR"/>
        </a:p>
      </dgm:t>
    </dgm:pt>
    <dgm:pt modelId="{7B82BEF5-87F3-444F-A1FC-45D40820C055}" type="pres">
      <dgm:prSet presAssocID="{AD9D5814-AB9F-40D4-94E7-3FC6D31C111C}" presName="connTx" presStyleLbl="parChTrans1D2" presStyleIdx="3" presStyleCnt="6"/>
      <dgm:spPr/>
      <dgm:t>
        <a:bodyPr/>
        <a:lstStyle/>
        <a:p>
          <a:pPr rtl="1"/>
          <a:endParaRPr lang="fa-IR"/>
        </a:p>
      </dgm:t>
    </dgm:pt>
    <dgm:pt modelId="{15E5B7D1-155C-41F5-B689-FF32D253D680}" type="pres">
      <dgm:prSet presAssocID="{A4EC1022-05DB-4555-AE34-BAC7B71949EE}" presName="root2" presStyleCnt="0"/>
      <dgm:spPr/>
    </dgm:pt>
    <dgm:pt modelId="{B1E7E545-465B-42AF-AB33-CD1A7BB2917D}" type="pres">
      <dgm:prSet presAssocID="{A4EC1022-05DB-4555-AE34-BAC7B71949EE}" presName="LevelTwoTextNode" presStyleLbl="node2" presStyleIdx="3" presStyleCnt="6" custScaleX="140353" custLinFactNeighborX="-1663" custLinFactNeighborY="-1529">
        <dgm:presLayoutVars>
          <dgm:chPref val="3"/>
        </dgm:presLayoutVars>
      </dgm:prSet>
      <dgm:spPr/>
      <dgm:t>
        <a:bodyPr/>
        <a:lstStyle/>
        <a:p>
          <a:pPr rtl="1"/>
          <a:endParaRPr lang="fa-IR"/>
        </a:p>
      </dgm:t>
    </dgm:pt>
    <dgm:pt modelId="{2AF6DB1A-3E4C-4BE5-A879-9F799CDFFAD2}" type="pres">
      <dgm:prSet presAssocID="{A4EC1022-05DB-4555-AE34-BAC7B71949EE}" presName="level3hierChild" presStyleCnt="0"/>
      <dgm:spPr/>
    </dgm:pt>
    <dgm:pt modelId="{09E3C578-A112-4227-B9EC-15AE2E0C6D65}" type="pres">
      <dgm:prSet presAssocID="{35720DEC-EB25-434C-A78F-F80146DD72D9}" presName="conn2-1" presStyleLbl="parChTrans1D3" presStyleIdx="3" presStyleCnt="6"/>
      <dgm:spPr/>
      <dgm:t>
        <a:bodyPr/>
        <a:lstStyle/>
        <a:p>
          <a:pPr rtl="1"/>
          <a:endParaRPr lang="fa-IR"/>
        </a:p>
      </dgm:t>
    </dgm:pt>
    <dgm:pt modelId="{B38B395C-F8A7-4E23-9450-C64152E8C942}" type="pres">
      <dgm:prSet presAssocID="{35720DEC-EB25-434C-A78F-F80146DD72D9}" presName="connTx" presStyleLbl="parChTrans1D3" presStyleIdx="3" presStyleCnt="6"/>
      <dgm:spPr/>
      <dgm:t>
        <a:bodyPr/>
        <a:lstStyle/>
        <a:p>
          <a:pPr rtl="1"/>
          <a:endParaRPr lang="fa-IR"/>
        </a:p>
      </dgm:t>
    </dgm:pt>
    <dgm:pt modelId="{0B1A7AC9-4DC2-4D56-9817-CAA8E0EFF809}" type="pres">
      <dgm:prSet presAssocID="{FE679F3F-E9C3-4CD4-9C17-46E5F981BA7B}" presName="root2" presStyleCnt="0"/>
      <dgm:spPr/>
    </dgm:pt>
    <dgm:pt modelId="{AE14C258-EA7C-47B2-BEB9-2BE06C40C511}" type="pres">
      <dgm:prSet presAssocID="{FE679F3F-E9C3-4CD4-9C17-46E5F981BA7B}" presName="LevelTwoTextNode" presStyleLbl="node3" presStyleIdx="3" presStyleCnt="6" custScaleX="376870" custScaleY="101019" custLinFactNeighborX="5591" custLinFactNeighborY="-2313">
        <dgm:presLayoutVars>
          <dgm:chPref val="3"/>
        </dgm:presLayoutVars>
      </dgm:prSet>
      <dgm:spPr/>
      <dgm:t>
        <a:bodyPr/>
        <a:lstStyle/>
        <a:p>
          <a:pPr rtl="1"/>
          <a:endParaRPr lang="fa-IR"/>
        </a:p>
      </dgm:t>
    </dgm:pt>
    <dgm:pt modelId="{302CCEB1-D1EB-405F-88CC-43EF611B06A7}" type="pres">
      <dgm:prSet presAssocID="{FE679F3F-E9C3-4CD4-9C17-46E5F981BA7B}" presName="level3hierChild" presStyleCnt="0"/>
      <dgm:spPr/>
    </dgm:pt>
    <dgm:pt modelId="{1594F508-5819-4B12-B9C5-CF7346DE8AF3}" type="pres">
      <dgm:prSet presAssocID="{913AE237-441C-42D3-A202-B719AC9DE207}" presName="conn2-1" presStyleLbl="parChTrans1D2" presStyleIdx="4" presStyleCnt="6"/>
      <dgm:spPr/>
      <dgm:t>
        <a:bodyPr/>
        <a:lstStyle/>
        <a:p>
          <a:pPr rtl="1"/>
          <a:endParaRPr lang="fa-IR"/>
        </a:p>
      </dgm:t>
    </dgm:pt>
    <dgm:pt modelId="{E30E9BE4-4ECF-40CC-B5E1-96540048801B}" type="pres">
      <dgm:prSet presAssocID="{913AE237-441C-42D3-A202-B719AC9DE207}" presName="connTx" presStyleLbl="parChTrans1D2" presStyleIdx="4" presStyleCnt="6"/>
      <dgm:spPr/>
      <dgm:t>
        <a:bodyPr/>
        <a:lstStyle/>
        <a:p>
          <a:pPr rtl="1"/>
          <a:endParaRPr lang="fa-IR"/>
        </a:p>
      </dgm:t>
    </dgm:pt>
    <dgm:pt modelId="{D94265D0-F110-42B9-9D14-E2054C6E3A5E}" type="pres">
      <dgm:prSet presAssocID="{51152727-D15C-446E-8BF4-27AFA570C83D}" presName="root2" presStyleCnt="0"/>
      <dgm:spPr/>
    </dgm:pt>
    <dgm:pt modelId="{28D9213E-96D9-47D7-BA82-4AAA2606F3D9}" type="pres">
      <dgm:prSet presAssocID="{51152727-D15C-446E-8BF4-27AFA570C83D}" presName="LevelTwoTextNode" presStyleLbl="node2" presStyleIdx="4" presStyleCnt="6" custScaleX="140353" custLinFactNeighborX="-1663" custLinFactNeighborY="-1529">
        <dgm:presLayoutVars>
          <dgm:chPref val="3"/>
        </dgm:presLayoutVars>
      </dgm:prSet>
      <dgm:spPr/>
      <dgm:t>
        <a:bodyPr/>
        <a:lstStyle/>
        <a:p>
          <a:pPr rtl="1"/>
          <a:endParaRPr lang="fa-IR"/>
        </a:p>
      </dgm:t>
    </dgm:pt>
    <dgm:pt modelId="{2BAFD2AF-2DFB-42DD-BF1C-5F5DA4AD9BCC}" type="pres">
      <dgm:prSet presAssocID="{51152727-D15C-446E-8BF4-27AFA570C83D}" presName="level3hierChild" presStyleCnt="0"/>
      <dgm:spPr/>
    </dgm:pt>
    <dgm:pt modelId="{E6636BA6-8559-405A-9F1F-20DC6F43E280}" type="pres">
      <dgm:prSet presAssocID="{DFEDD030-6D1A-4E4E-B113-4F4B1FAA4AC8}" presName="conn2-1" presStyleLbl="parChTrans1D3" presStyleIdx="4" presStyleCnt="6"/>
      <dgm:spPr/>
      <dgm:t>
        <a:bodyPr/>
        <a:lstStyle/>
        <a:p>
          <a:pPr rtl="1"/>
          <a:endParaRPr lang="fa-IR"/>
        </a:p>
      </dgm:t>
    </dgm:pt>
    <dgm:pt modelId="{C886E2C8-1065-495B-BDA4-9B59771274F2}" type="pres">
      <dgm:prSet presAssocID="{DFEDD030-6D1A-4E4E-B113-4F4B1FAA4AC8}" presName="connTx" presStyleLbl="parChTrans1D3" presStyleIdx="4" presStyleCnt="6"/>
      <dgm:spPr/>
      <dgm:t>
        <a:bodyPr/>
        <a:lstStyle/>
        <a:p>
          <a:pPr rtl="1"/>
          <a:endParaRPr lang="fa-IR"/>
        </a:p>
      </dgm:t>
    </dgm:pt>
    <dgm:pt modelId="{75BC89B4-6BF7-4885-9468-01A3678D29FA}" type="pres">
      <dgm:prSet presAssocID="{4EFFB346-260B-4A8A-8C84-5C0634FDA0E6}" presName="root2" presStyleCnt="0"/>
      <dgm:spPr/>
    </dgm:pt>
    <dgm:pt modelId="{9C4A62DB-642F-4D20-8B6F-59AB69A81EB4}" type="pres">
      <dgm:prSet presAssocID="{4EFFB346-260B-4A8A-8C84-5C0634FDA0E6}" presName="LevelTwoTextNode" presStyleLbl="node3" presStyleIdx="4" presStyleCnt="6" custScaleX="376870" custScaleY="101019" custLinFactNeighborX="5591" custLinFactNeighborY="-2313">
        <dgm:presLayoutVars>
          <dgm:chPref val="3"/>
        </dgm:presLayoutVars>
      </dgm:prSet>
      <dgm:spPr/>
      <dgm:t>
        <a:bodyPr/>
        <a:lstStyle/>
        <a:p>
          <a:pPr rtl="1"/>
          <a:endParaRPr lang="fa-IR"/>
        </a:p>
      </dgm:t>
    </dgm:pt>
    <dgm:pt modelId="{51E6C396-3A3D-4A65-89F5-A65A71658D84}" type="pres">
      <dgm:prSet presAssocID="{4EFFB346-260B-4A8A-8C84-5C0634FDA0E6}" presName="level3hierChild" presStyleCnt="0"/>
      <dgm:spPr/>
    </dgm:pt>
    <dgm:pt modelId="{081135C1-CD70-475A-B8FD-6AF244540910}" type="pres">
      <dgm:prSet presAssocID="{E5D73BFA-6669-4BB8-A4C4-A0CA88FFD569}" presName="conn2-1" presStyleLbl="parChTrans1D2" presStyleIdx="5" presStyleCnt="6"/>
      <dgm:spPr/>
      <dgm:t>
        <a:bodyPr/>
        <a:lstStyle/>
        <a:p>
          <a:pPr rtl="1"/>
          <a:endParaRPr lang="fa-IR"/>
        </a:p>
      </dgm:t>
    </dgm:pt>
    <dgm:pt modelId="{3550D446-B7C2-43EC-B5F3-0679B9B04426}" type="pres">
      <dgm:prSet presAssocID="{E5D73BFA-6669-4BB8-A4C4-A0CA88FFD569}" presName="connTx" presStyleLbl="parChTrans1D2" presStyleIdx="5" presStyleCnt="6"/>
      <dgm:spPr/>
      <dgm:t>
        <a:bodyPr/>
        <a:lstStyle/>
        <a:p>
          <a:pPr rtl="1"/>
          <a:endParaRPr lang="fa-IR"/>
        </a:p>
      </dgm:t>
    </dgm:pt>
    <dgm:pt modelId="{67FBD733-A3AB-40E3-9EC2-41DE8A223C53}" type="pres">
      <dgm:prSet presAssocID="{448334AF-8416-43AA-88C8-BD920EA22BCC}" presName="root2" presStyleCnt="0"/>
      <dgm:spPr/>
    </dgm:pt>
    <dgm:pt modelId="{D6B511B5-66DF-4860-87C5-B37C505E2BEE}" type="pres">
      <dgm:prSet presAssocID="{448334AF-8416-43AA-88C8-BD920EA22BCC}" presName="LevelTwoTextNode" presStyleLbl="node2" presStyleIdx="5" presStyleCnt="6" custScaleX="140353" custLinFactNeighborX="-1663" custLinFactNeighborY="-1529">
        <dgm:presLayoutVars>
          <dgm:chPref val="3"/>
        </dgm:presLayoutVars>
      </dgm:prSet>
      <dgm:spPr/>
      <dgm:t>
        <a:bodyPr/>
        <a:lstStyle/>
        <a:p>
          <a:pPr rtl="1"/>
          <a:endParaRPr lang="fa-IR"/>
        </a:p>
      </dgm:t>
    </dgm:pt>
    <dgm:pt modelId="{0C1DE292-BFCE-4E72-8C8B-665D74EDE8D4}" type="pres">
      <dgm:prSet presAssocID="{448334AF-8416-43AA-88C8-BD920EA22BCC}" presName="level3hierChild" presStyleCnt="0"/>
      <dgm:spPr/>
    </dgm:pt>
    <dgm:pt modelId="{47AA0CE6-C7CD-47ED-8F59-11E586C847FD}" type="pres">
      <dgm:prSet presAssocID="{59C23F1C-D571-4504-B5C7-C7A15E133AAA}" presName="conn2-1" presStyleLbl="parChTrans1D3" presStyleIdx="5" presStyleCnt="6"/>
      <dgm:spPr/>
      <dgm:t>
        <a:bodyPr/>
        <a:lstStyle/>
        <a:p>
          <a:pPr rtl="1"/>
          <a:endParaRPr lang="fa-IR"/>
        </a:p>
      </dgm:t>
    </dgm:pt>
    <dgm:pt modelId="{0FCB3578-B120-43E8-9F2C-EF0F518FD237}" type="pres">
      <dgm:prSet presAssocID="{59C23F1C-D571-4504-B5C7-C7A15E133AAA}" presName="connTx" presStyleLbl="parChTrans1D3" presStyleIdx="5" presStyleCnt="6"/>
      <dgm:spPr/>
      <dgm:t>
        <a:bodyPr/>
        <a:lstStyle/>
        <a:p>
          <a:pPr rtl="1"/>
          <a:endParaRPr lang="fa-IR"/>
        </a:p>
      </dgm:t>
    </dgm:pt>
    <dgm:pt modelId="{2E217E01-1263-4C38-8E92-4ECB9D55D2F0}" type="pres">
      <dgm:prSet presAssocID="{52255891-AD73-4F0E-8C8A-66043E4A1B1B}" presName="root2" presStyleCnt="0"/>
      <dgm:spPr/>
    </dgm:pt>
    <dgm:pt modelId="{8162F7EF-5FB7-4F41-BF68-07AA3C67E8DF}" type="pres">
      <dgm:prSet presAssocID="{52255891-AD73-4F0E-8C8A-66043E4A1B1B}" presName="LevelTwoTextNode" presStyleLbl="node3" presStyleIdx="5" presStyleCnt="6" custScaleX="376870" custScaleY="101019" custLinFactNeighborX="5591" custLinFactNeighborY="-2313">
        <dgm:presLayoutVars>
          <dgm:chPref val="3"/>
        </dgm:presLayoutVars>
      </dgm:prSet>
      <dgm:spPr/>
      <dgm:t>
        <a:bodyPr/>
        <a:lstStyle/>
        <a:p>
          <a:pPr rtl="1"/>
          <a:endParaRPr lang="fa-IR"/>
        </a:p>
      </dgm:t>
    </dgm:pt>
    <dgm:pt modelId="{83D530CB-E86B-45F0-9610-AFE387A3E535}" type="pres">
      <dgm:prSet presAssocID="{52255891-AD73-4F0E-8C8A-66043E4A1B1B}" presName="level3hierChild" presStyleCnt="0"/>
      <dgm:spPr/>
    </dgm:pt>
  </dgm:ptLst>
  <dgm:cxnLst>
    <dgm:cxn modelId="{13CFAB86-8383-4467-8FB1-DCD58E767E9B}" type="presOf" srcId="{E5D73BFA-6669-4BB8-A4C4-A0CA88FFD569}" destId="{3550D446-B7C2-43EC-B5F3-0679B9B04426}" srcOrd="1" destOrd="0" presId="urn:microsoft.com/office/officeart/2005/8/layout/hierarchy2"/>
    <dgm:cxn modelId="{88B913C7-09E6-434B-9C0B-A0608250C5F3}" type="presOf" srcId="{AD9D5814-AB9F-40D4-94E7-3FC6D31C111C}" destId="{7B82BEF5-87F3-444F-A1FC-45D40820C055}" srcOrd="1" destOrd="0" presId="urn:microsoft.com/office/officeart/2005/8/layout/hierarchy2"/>
    <dgm:cxn modelId="{FF88D9C2-8E82-461A-B76A-270EA40A73C7}" type="presOf" srcId="{E5D73BFA-6669-4BB8-A4C4-A0CA88FFD569}" destId="{081135C1-CD70-475A-B8FD-6AF244540910}" srcOrd="0" destOrd="0" presId="urn:microsoft.com/office/officeart/2005/8/layout/hierarchy2"/>
    <dgm:cxn modelId="{DF0C493C-94A6-4FA4-A22F-939DAB6B4C56}" type="presOf" srcId="{448334AF-8416-43AA-88C8-BD920EA22BCC}" destId="{D6B511B5-66DF-4860-87C5-B37C505E2BEE}" srcOrd="0" destOrd="0" presId="urn:microsoft.com/office/officeart/2005/8/layout/hierarchy2"/>
    <dgm:cxn modelId="{D36EDE0E-CC43-4335-86AE-A182759672FB}" type="presOf" srcId="{0F9BCD22-7329-46EA-8790-99A8086166D6}" destId="{43225DE8-BC81-49C8-A75D-3216EAC373D2}" srcOrd="0" destOrd="0" presId="urn:microsoft.com/office/officeart/2005/8/layout/hierarchy2"/>
    <dgm:cxn modelId="{B3DEBC21-3D6A-46F3-868A-D5C02F8C1D3C}" type="presOf" srcId="{F6CF8525-B09E-4494-8B55-38B6896D7D5A}" destId="{EDC46B93-2748-46EE-A16F-5595B3FBF927}" srcOrd="0" destOrd="0" presId="urn:microsoft.com/office/officeart/2005/8/layout/hierarchy2"/>
    <dgm:cxn modelId="{A3DB9A5D-1309-4CDE-9F6E-28C75B654C4B}" srcId="{51152727-D15C-446E-8BF4-27AFA570C83D}" destId="{4EFFB346-260B-4A8A-8C84-5C0634FDA0E6}" srcOrd="0" destOrd="0" parTransId="{DFEDD030-6D1A-4E4E-B113-4F4B1FAA4AC8}" sibTransId="{24AECAA4-6EA1-421C-A4BF-9F280056EFCC}"/>
    <dgm:cxn modelId="{EEC799DC-117F-4DB9-B1AD-FB1DC9FC7B82}" srcId="{E81C9BCE-BBB3-4ED8-95F0-B373F1B4B360}" destId="{448334AF-8416-43AA-88C8-BD920EA22BCC}" srcOrd="5" destOrd="0" parTransId="{E5D73BFA-6669-4BB8-A4C4-A0CA88FFD569}" sibTransId="{61FAEBB2-9783-40CD-876A-381710E2DEB1}"/>
    <dgm:cxn modelId="{EA59C549-CB8F-4C9C-BA1B-DE23AC4CCCE6}" type="presOf" srcId="{51152727-D15C-446E-8BF4-27AFA570C83D}" destId="{28D9213E-96D9-47D7-BA82-4AAA2606F3D9}" srcOrd="0" destOrd="0" presId="urn:microsoft.com/office/officeart/2005/8/layout/hierarchy2"/>
    <dgm:cxn modelId="{6E9709F0-C6A6-47A7-B453-092BBDD2F614}" type="presOf" srcId="{479DBAEE-F586-497D-B765-1657EAE221C0}" destId="{B9D8572F-5B7E-47BE-9EA2-C9723177C49B}" srcOrd="1" destOrd="0" presId="urn:microsoft.com/office/officeart/2005/8/layout/hierarchy2"/>
    <dgm:cxn modelId="{0A652433-A412-4832-9B07-59897A36A758}" type="presOf" srcId="{B4AD7DF8-E9A3-4457-BCD0-76A9F63F7C7F}" destId="{BA939FC7-041E-4E04-BE60-DC662D214FDE}" srcOrd="0" destOrd="0" presId="urn:microsoft.com/office/officeart/2005/8/layout/hierarchy2"/>
    <dgm:cxn modelId="{93AEBA5E-A9A1-4779-8BAB-974F1EE287F1}" type="presOf" srcId="{59C23F1C-D571-4504-B5C7-C7A15E133AAA}" destId="{0FCB3578-B120-43E8-9F2C-EF0F518FD237}" srcOrd="1" destOrd="0" presId="urn:microsoft.com/office/officeart/2005/8/layout/hierarchy2"/>
    <dgm:cxn modelId="{706171B7-86EA-41AE-A677-52A01D390FBD}" type="presOf" srcId="{913AE237-441C-42D3-A202-B719AC9DE207}" destId="{E30E9BE4-4ECF-40CC-B5E1-96540048801B}" srcOrd="1" destOrd="0" presId="urn:microsoft.com/office/officeart/2005/8/layout/hierarchy2"/>
    <dgm:cxn modelId="{056E863B-464F-40C7-90C6-A76CBD6FBAD3}" type="presOf" srcId="{A4EC1022-05DB-4555-AE34-BAC7B71949EE}" destId="{B1E7E545-465B-42AF-AB33-CD1A7BB2917D}" srcOrd="0" destOrd="0" presId="urn:microsoft.com/office/officeart/2005/8/layout/hierarchy2"/>
    <dgm:cxn modelId="{EB9D16D8-FC84-49E6-8E64-394C6BEBDA3E}" srcId="{E81C9BCE-BBB3-4ED8-95F0-B373F1B4B360}" destId="{A4EC1022-05DB-4555-AE34-BAC7B71949EE}" srcOrd="3" destOrd="0" parTransId="{AD9D5814-AB9F-40D4-94E7-3FC6D31C111C}" sibTransId="{D4158268-3260-4E34-90AE-BEFE0AC36FC1}"/>
    <dgm:cxn modelId="{BAFEC661-170D-41A1-AC45-6ECF082D56F8}" type="presOf" srcId="{3E6E9632-C9E6-4979-9213-1C95A1A18EDB}" destId="{16CBF55A-797B-4EFE-BA16-B4F4A0D2A604}" srcOrd="0" destOrd="0" presId="urn:microsoft.com/office/officeart/2005/8/layout/hierarchy2"/>
    <dgm:cxn modelId="{C40EFB7E-E94F-4710-AF68-046625093738}" srcId="{E81C9BCE-BBB3-4ED8-95F0-B373F1B4B360}" destId="{51152727-D15C-446E-8BF4-27AFA570C83D}" srcOrd="4" destOrd="0" parTransId="{913AE237-441C-42D3-A202-B719AC9DE207}" sibTransId="{CD15EDD1-BA83-4395-BF44-1C10D148A974}"/>
    <dgm:cxn modelId="{9C2E26E1-804C-471A-AE06-CCCAA56BCEFD}" srcId="{E81C9BCE-BBB3-4ED8-95F0-B373F1B4B360}" destId="{34DFFAB5-2185-4D93-838C-187BD9FD4AFE}" srcOrd="1" destOrd="0" parTransId="{32981D8B-444D-4882-A11B-9AE6BA4C804D}" sibTransId="{02C363FE-82FC-45A0-B797-E818A2AD0944}"/>
    <dgm:cxn modelId="{7C709F42-F5BF-4B4D-B2CF-B2F43240BE0B}" srcId="{34DFFAB5-2185-4D93-838C-187BD9FD4AFE}" destId="{B4AD7DF8-E9A3-4457-BCD0-76A9F63F7C7F}" srcOrd="0" destOrd="0" parTransId="{479DBAEE-F586-497D-B765-1657EAE221C0}" sibTransId="{CB347358-B7BA-4EB2-86A0-9366A77159B5}"/>
    <dgm:cxn modelId="{63CD057C-B71C-4D1C-A942-D4B4016E374F}" srcId="{A6857C4F-7549-464E-8C92-525552E6407E}" destId="{E81C9BCE-BBB3-4ED8-95F0-B373F1B4B360}" srcOrd="0" destOrd="0" parTransId="{C13E959B-CC1B-46EB-8D36-43C140B3A52B}" sibTransId="{591F0553-7268-4E81-89F3-51497E087617}"/>
    <dgm:cxn modelId="{649425AF-F7F5-4F82-BE50-77B0C55EB901}" type="presOf" srcId="{DBBD0EC7-6D8B-42AB-93F2-18BDF29BDB5B}" destId="{66A2FB8B-C4C7-432F-8943-A1A7A3E20217}" srcOrd="0" destOrd="0" presId="urn:microsoft.com/office/officeart/2005/8/layout/hierarchy2"/>
    <dgm:cxn modelId="{9D26DF84-1825-4414-9E41-F60540905AE8}" type="presOf" srcId="{4EFFB346-260B-4A8A-8C84-5C0634FDA0E6}" destId="{9C4A62DB-642F-4D20-8B6F-59AB69A81EB4}" srcOrd="0" destOrd="0" presId="urn:microsoft.com/office/officeart/2005/8/layout/hierarchy2"/>
    <dgm:cxn modelId="{3E81EF13-3A74-47B9-8F0B-CCE9FF6DDE84}" type="presOf" srcId="{479DBAEE-F586-497D-B765-1657EAE221C0}" destId="{CF515709-7CE8-48DD-BF4E-6CE914FB45A9}" srcOrd="0" destOrd="0" presId="urn:microsoft.com/office/officeart/2005/8/layout/hierarchy2"/>
    <dgm:cxn modelId="{0FB29B4A-5747-432C-BA6B-EB5FC5AF6DE6}" type="presOf" srcId="{53BAE4C9-FE48-4A20-B052-8BB577EDC945}" destId="{C81D0FD0-91AE-469C-9F5B-6F72D4D11F81}" srcOrd="0" destOrd="0" presId="urn:microsoft.com/office/officeart/2005/8/layout/hierarchy2"/>
    <dgm:cxn modelId="{2CEEABFC-FBCC-4F9E-83EA-0C667A18313F}" type="presOf" srcId="{32981D8B-444D-4882-A11B-9AE6BA4C804D}" destId="{27FB2F58-DAF3-4F5B-99BE-FD7703039188}" srcOrd="0" destOrd="0" presId="urn:microsoft.com/office/officeart/2005/8/layout/hierarchy2"/>
    <dgm:cxn modelId="{491119AD-42B2-4091-9BBD-657B2B35DA76}" type="presOf" srcId="{E81C9BCE-BBB3-4ED8-95F0-B373F1B4B360}" destId="{ABEC96C4-3C63-467E-93A4-8AD83964BA3F}" srcOrd="0" destOrd="0" presId="urn:microsoft.com/office/officeart/2005/8/layout/hierarchy2"/>
    <dgm:cxn modelId="{C7CAD227-F344-4B93-9D06-EEDD8B250B0F}" type="presOf" srcId="{35720DEC-EB25-434C-A78F-F80146DD72D9}" destId="{B38B395C-F8A7-4E23-9450-C64152E8C942}" srcOrd="1" destOrd="0" presId="urn:microsoft.com/office/officeart/2005/8/layout/hierarchy2"/>
    <dgm:cxn modelId="{21868F46-CF11-4458-A156-284FAA35B8AF}" type="presOf" srcId="{AD9D5814-AB9F-40D4-94E7-3FC6D31C111C}" destId="{92F76FBD-29BB-4D07-B723-69C3A8893CB4}" srcOrd="0" destOrd="0" presId="urn:microsoft.com/office/officeart/2005/8/layout/hierarchy2"/>
    <dgm:cxn modelId="{EFFC6510-C714-43F0-A2AD-C2981A2A2605}" srcId="{448334AF-8416-43AA-88C8-BD920EA22BCC}" destId="{52255891-AD73-4F0E-8C8A-66043E4A1B1B}" srcOrd="0" destOrd="0" parTransId="{59C23F1C-D571-4504-B5C7-C7A15E133AAA}" sibTransId="{AB19B416-DDAA-4287-B077-8F69A5E949C7}"/>
    <dgm:cxn modelId="{E68D7EC6-3EFC-4E20-AD0E-BA5DBFD955AE}" type="presOf" srcId="{DFEDD030-6D1A-4E4E-B113-4F4B1FAA4AC8}" destId="{E6636BA6-8559-405A-9F1F-20DC6F43E280}" srcOrd="0" destOrd="0" presId="urn:microsoft.com/office/officeart/2005/8/layout/hierarchy2"/>
    <dgm:cxn modelId="{064D88FB-2F59-465C-A74D-B4741EC65296}" type="presOf" srcId="{A6857C4F-7549-464E-8C92-525552E6407E}" destId="{747DA8C4-60CA-4D90-9DA1-32ACEB79B5D1}" srcOrd="0" destOrd="0" presId="urn:microsoft.com/office/officeart/2005/8/layout/hierarchy2"/>
    <dgm:cxn modelId="{AAE16F50-8E89-442B-9E50-44DFF9B2681D}" srcId="{AC7B3723-9D34-467A-AAA4-A931C552B568}" destId="{0F9BCD22-7329-46EA-8790-99A8086166D6}" srcOrd="0" destOrd="0" parTransId="{DBBD0EC7-6D8B-42AB-93F2-18BDF29BDB5B}" sibTransId="{190DB2E6-3A2C-4D07-B4B7-3296745B2DE7}"/>
    <dgm:cxn modelId="{E42E0F7D-5622-420F-830D-2B0C65AD0317}" type="presOf" srcId="{34DFFAB5-2185-4D93-838C-187BD9FD4AFE}" destId="{7ADADBF7-EB00-4C7D-B2C5-9E756B1A489B}" srcOrd="0" destOrd="0" presId="urn:microsoft.com/office/officeart/2005/8/layout/hierarchy2"/>
    <dgm:cxn modelId="{55E06F5B-0A0A-4301-ADCE-88270379673F}" type="presOf" srcId="{DFEDD030-6D1A-4E4E-B113-4F4B1FAA4AC8}" destId="{C886E2C8-1065-495B-BDA4-9B59771274F2}" srcOrd="1" destOrd="0" presId="urn:microsoft.com/office/officeart/2005/8/layout/hierarchy2"/>
    <dgm:cxn modelId="{8DD4D3D8-C131-4DFB-AC97-5142E0481C06}" type="presOf" srcId="{32981D8B-444D-4882-A11B-9AE6BA4C804D}" destId="{A3C63AB4-E9CC-4CA7-86C8-482324929CEB}" srcOrd="1" destOrd="0" presId="urn:microsoft.com/office/officeart/2005/8/layout/hierarchy2"/>
    <dgm:cxn modelId="{7A3CBFE2-24AC-451E-8551-03B2532CB186}" type="presOf" srcId="{AC7B3723-9D34-467A-AAA4-A931C552B568}" destId="{5643833F-E8BC-4B07-A7D7-871069047591}" srcOrd="0" destOrd="0" presId="urn:microsoft.com/office/officeart/2005/8/layout/hierarchy2"/>
    <dgm:cxn modelId="{8514036B-291F-42DD-8DF8-9FA746C688EE}" srcId="{E81C9BCE-BBB3-4ED8-95F0-B373F1B4B360}" destId="{AC7B3723-9D34-467A-AAA4-A931C552B568}" srcOrd="0" destOrd="0" parTransId="{78DE20C2-5387-4780-A372-61BA3691D713}" sibTransId="{96F8F745-8B29-4D3F-9CB1-2D38DA49FA80}"/>
    <dgm:cxn modelId="{D167614B-52B9-4673-BF01-18028E12F91E}" type="presOf" srcId="{DBBD0EC7-6D8B-42AB-93F2-18BDF29BDB5B}" destId="{A7E2D90D-5AA2-4F4F-A23B-10FC27734FA0}" srcOrd="1" destOrd="0" presId="urn:microsoft.com/office/officeart/2005/8/layout/hierarchy2"/>
    <dgm:cxn modelId="{26484FBE-7BBE-4911-8FEA-3CE89E34A933}" srcId="{E81C9BCE-BBB3-4ED8-95F0-B373F1B4B360}" destId="{F6CF8525-B09E-4494-8B55-38B6896D7D5A}" srcOrd="2" destOrd="0" parTransId="{3E6E9632-C9E6-4979-9213-1C95A1A18EDB}" sibTransId="{B020B1F7-2057-44D4-8EB6-82E0757E4CD4}"/>
    <dgm:cxn modelId="{9EA3C14A-01D7-458E-BDBF-9F732C40F5C9}" type="presOf" srcId="{FE679F3F-E9C3-4CD4-9C17-46E5F981BA7B}" destId="{AE14C258-EA7C-47B2-BEB9-2BE06C40C511}" srcOrd="0" destOrd="0" presId="urn:microsoft.com/office/officeart/2005/8/layout/hierarchy2"/>
    <dgm:cxn modelId="{AE567A66-C5C9-4514-8CD7-01675D0FE8E2}" type="presOf" srcId="{78DE20C2-5387-4780-A372-61BA3691D713}" destId="{87CDB30E-2E2E-4ADA-BF1C-5C4CC9D0EEE0}" srcOrd="1" destOrd="0" presId="urn:microsoft.com/office/officeart/2005/8/layout/hierarchy2"/>
    <dgm:cxn modelId="{910C87C8-2FE6-4477-B98F-6EA4A8E5F1B3}" type="presOf" srcId="{3E6E9632-C9E6-4979-9213-1C95A1A18EDB}" destId="{A5C17BB7-5106-43B9-93D1-DD0C6B7C04E4}" srcOrd="1" destOrd="0" presId="urn:microsoft.com/office/officeart/2005/8/layout/hierarchy2"/>
    <dgm:cxn modelId="{DDD7FD1A-973F-40B2-838E-FFB5139D11F5}" srcId="{F6CF8525-B09E-4494-8B55-38B6896D7D5A}" destId="{53BAE4C9-FE48-4A20-B052-8BB577EDC945}" srcOrd="0" destOrd="0" parTransId="{4E022C48-6F10-42D3-A5E2-C1D7F7AF6A38}" sibTransId="{CD01B59A-DE62-41A0-8427-9A184BA9C16B}"/>
    <dgm:cxn modelId="{DC5151CC-62CA-443C-986A-6C54CC557DCD}" type="presOf" srcId="{78DE20C2-5387-4780-A372-61BA3691D713}" destId="{1E281278-7311-46AA-8E14-5E9868179D9F}" srcOrd="0" destOrd="0" presId="urn:microsoft.com/office/officeart/2005/8/layout/hierarchy2"/>
    <dgm:cxn modelId="{A94090AA-61D1-470F-AD6E-EFA375DA3D1A}" type="presOf" srcId="{59C23F1C-D571-4504-B5C7-C7A15E133AAA}" destId="{47AA0CE6-C7CD-47ED-8F59-11E586C847FD}" srcOrd="0" destOrd="0" presId="urn:microsoft.com/office/officeart/2005/8/layout/hierarchy2"/>
    <dgm:cxn modelId="{ACBD6B2C-F1EF-45A1-A30D-B143315CACC2}" type="presOf" srcId="{913AE237-441C-42D3-A202-B719AC9DE207}" destId="{1594F508-5819-4B12-B9C5-CF7346DE8AF3}" srcOrd="0" destOrd="0" presId="urn:microsoft.com/office/officeart/2005/8/layout/hierarchy2"/>
    <dgm:cxn modelId="{0A6F2C0E-BB5F-4C25-B4BF-81EB8C8B0792}" type="presOf" srcId="{4E022C48-6F10-42D3-A5E2-C1D7F7AF6A38}" destId="{C6D859DC-E4CE-4381-BBDE-C64A3BDE1E85}" srcOrd="0" destOrd="0" presId="urn:microsoft.com/office/officeart/2005/8/layout/hierarchy2"/>
    <dgm:cxn modelId="{6E71520D-AA07-4B35-84CF-12B7635FAC45}" type="presOf" srcId="{52255891-AD73-4F0E-8C8A-66043E4A1B1B}" destId="{8162F7EF-5FB7-4F41-BF68-07AA3C67E8DF}" srcOrd="0" destOrd="0" presId="urn:microsoft.com/office/officeart/2005/8/layout/hierarchy2"/>
    <dgm:cxn modelId="{8678AB21-5222-4D3E-B57B-6DC958C6C73E}" type="presOf" srcId="{4E022C48-6F10-42D3-A5E2-C1D7F7AF6A38}" destId="{A2F6FF36-ED69-4213-A740-0F0CE1D89927}" srcOrd="1" destOrd="0" presId="urn:microsoft.com/office/officeart/2005/8/layout/hierarchy2"/>
    <dgm:cxn modelId="{3041BE27-9F29-4FC6-A482-188DF26D72F8}" srcId="{A4EC1022-05DB-4555-AE34-BAC7B71949EE}" destId="{FE679F3F-E9C3-4CD4-9C17-46E5F981BA7B}" srcOrd="0" destOrd="0" parTransId="{35720DEC-EB25-434C-A78F-F80146DD72D9}" sibTransId="{53D71C52-AE19-48D9-854B-B3FFB10723A2}"/>
    <dgm:cxn modelId="{3EBB2E28-FCBE-453D-89BF-65BDF9F74CEB}" type="presOf" srcId="{35720DEC-EB25-434C-A78F-F80146DD72D9}" destId="{09E3C578-A112-4227-B9EC-15AE2E0C6D65}" srcOrd="0" destOrd="0" presId="urn:microsoft.com/office/officeart/2005/8/layout/hierarchy2"/>
    <dgm:cxn modelId="{6BB008C2-3713-4949-BBAE-F02D9F64568E}" type="presParOf" srcId="{747DA8C4-60CA-4D90-9DA1-32ACEB79B5D1}" destId="{E0CFF806-0479-4330-A3E9-CD9AFBACD5C5}" srcOrd="0" destOrd="0" presId="urn:microsoft.com/office/officeart/2005/8/layout/hierarchy2"/>
    <dgm:cxn modelId="{48A2859E-8B07-4E10-AF6D-0FBD28880AE0}" type="presParOf" srcId="{E0CFF806-0479-4330-A3E9-CD9AFBACD5C5}" destId="{ABEC96C4-3C63-467E-93A4-8AD83964BA3F}" srcOrd="0" destOrd="0" presId="urn:microsoft.com/office/officeart/2005/8/layout/hierarchy2"/>
    <dgm:cxn modelId="{65608BBC-94E9-4D2C-8487-E0905570BE5E}" type="presParOf" srcId="{E0CFF806-0479-4330-A3E9-CD9AFBACD5C5}" destId="{F9EF0CEA-5D84-41FB-B3B0-447DA6153549}" srcOrd="1" destOrd="0" presId="urn:microsoft.com/office/officeart/2005/8/layout/hierarchy2"/>
    <dgm:cxn modelId="{E637BE2D-93DC-4FFF-BB67-468A8BE87644}" type="presParOf" srcId="{F9EF0CEA-5D84-41FB-B3B0-447DA6153549}" destId="{1E281278-7311-46AA-8E14-5E9868179D9F}" srcOrd="0" destOrd="0" presId="urn:microsoft.com/office/officeart/2005/8/layout/hierarchy2"/>
    <dgm:cxn modelId="{D0206FE6-2D88-49D6-9B90-06F21FD2ED78}" type="presParOf" srcId="{1E281278-7311-46AA-8E14-5E9868179D9F}" destId="{87CDB30E-2E2E-4ADA-BF1C-5C4CC9D0EEE0}" srcOrd="0" destOrd="0" presId="urn:microsoft.com/office/officeart/2005/8/layout/hierarchy2"/>
    <dgm:cxn modelId="{D39CDBEF-159C-4CFE-B7C5-50CDF78BE6A1}" type="presParOf" srcId="{F9EF0CEA-5D84-41FB-B3B0-447DA6153549}" destId="{E6C47BF5-CDBB-4641-A353-17F6C90DEB24}" srcOrd="1" destOrd="0" presId="urn:microsoft.com/office/officeart/2005/8/layout/hierarchy2"/>
    <dgm:cxn modelId="{4A8520B8-7FDE-46E8-B7E7-EA322A311990}" type="presParOf" srcId="{E6C47BF5-CDBB-4641-A353-17F6C90DEB24}" destId="{5643833F-E8BC-4B07-A7D7-871069047591}" srcOrd="0" destOrd="0" presId="urn:microsoft.com/office/officeart/2005/8/layout/hierarchy2"/>
    <dgm:cxn modelId="{47CBA025-0C32-4306-B9FF-5FA8480CE8FE}" type="presParOf" srcId="{E6C47BF5-CDBB-4641-A353-17F6C90DEB24}" destId="{241C956A-E74E-4DBA-AE4B-E0EF009EA820}" srcOrd="1" destOrd="0" presId="urn:microsoft.com/office/officeart/2005/8/layout/hierarchy2"/>
    <dgm:cxn modelId="{FD67286A-66C6-4440-BB2B-1191B56BF10C}" type="presParOf" srcId="{241C956A-E74E-4DBA-AE4B-E0EF009EA820}" destId="{66A2FB8B-C4C7-432F-8943-A1A7A3E20217}" srcOrd="0" destOrd="0" presId="urn:microsoft.com/office/officeart/2005/8/layout/hierarchy2"/>
    <dgm:cxn modelId="{672E6BA7-B446-424F-A695-14FC2FCAA775}" type="presParOf" srcId="{66A2FB8B-C4C7-432F-8943-A1A7A3E20217}" destId="{A7E2D90D-5AA2-4F4F-A23B-10FC27734FA0}" srcOrd="0" destOrd="0" presId="urn:microsoft.com/office/officeart/2005/8/layout/hierarchy2"/>
    <dgm:cxn modelId="{CB5D02E2-652A-4F9E-BF96-DDC1C298A113}" type="presParOf" srcId="{241C956A-E74E-4DBA-AE4B-E0EF009EA820}" destId="{41F361F8-16A4-4CA1-A956-2771023BAE75}" srcOrd="1" destOrd="0" presId="urn:microsoft.com/office/officeart/2005/8/layout/hierarchy2"/>
    <dgm:cxn modelId="{892A5299-7539-40AA-A299-E91D265FA083}" type="presParOf" srcId="{41F361F8-16A4-4CA1-A956-2771023BAE75}" destId="{43225DE8-BC81-49C8-A75D-3216EAC373D2}" srcOrd="0" destOrd="0" presId="urn:microsoft.com/office/officeart/2005/8/layout/hierarchy2"/>
    <dgm:cxn modelId="{C1ABF17E-D239-42DD-AE3A-A486F16CB9DD}" type="presParOf" srcId="{41F361F8-16A4-4CA1-A956-2771023BAE75}" destId="{51596C61-08EF-4D78-819C-9459C03140D7}" srcOrd="1" destOrd="0" presId="urn:microsoft.com/office/officeart/2005/8/layout/hierarchy2"/>
    <dgm:cxn modelId="{2B814A2A-C132-4F55-B185-0F2DAD7476A8}" type="presParOf" srcId="{F9EF0CEA-5D84-41FB-B3B0-447DA6153549}" destId="{27FB2F58-DAF3-4F5B-99BE-FD7703039188}" srcOrd="2" destOrd="0" presId="urn:microsoft.com/office/officeart/2005/8/layout/hierarchy2"/>
    <dgm:cxn modelId="{7300981F-5E7A-4906-AA1E-34C41A0B440F}" type="presParOf" srcId="{27FB2F58-DAF3-4F5B-99BE-FD7703039188}" destId="{A3C63AB4-E9CC-4CA7-86C8-482324929CEB}" srcOrd="0" destOrd="0" presId="urn:microsoft.com/office/officeart/2005/8/layout/hierarchy2"/>
    <dgm:cxn modelId="{DD4961EF-84DC-4FB9-84ED-F1F15D17FABE}" type="presParOf" srcId="{F9EF0CEA-5D84-41FB-B3B0-447DA6153549}" destId="{1978EFBC-DFEB-4DA1-8BE9-2386ACA7CC06}" srcOrd="3" destOrd="0" presId="urn:microsoft.com/office/officeart/2005/8/layout/hierarchy2"/>
    <dgm:cxn modelId="{A3F2CE2F-2230-4892-9D25-58307151DF65}" type="presParOf" srcId="{1978EFBC-DFEB-4DA1-8BE9-2386ACA7CC06}" destId="{7ADADBF7-EB00-4C7D-B2C5-9E756B1A489B}" srcOrd="0" destOrd="0" presId="urn:microsoft.com/office/officeart/2005/8/layout/hierarchy2"/>
    <dgm:cxn modelId="{DECDC400-2339-4204-B76F-F41CB6605101}" type="presParOf" srcId="{1978EFBC-DFEB-4DA1-8BE9-2386ACA7CC06}" destId="{C4CBD331-2D46-479E-BDCA-3CA0FA46CAEA}" srcOrd="1" destOrd="0" presId="urn:microsoft.com/office/officeart/2005/8/layout/hierarchy2"/>
    <dgm:cxn modelId="{F40FC6C5-93C1-4BF0-95C3-8F3DE4A130DB}" type="presParOf" srcId="{C4CBD331-2D46-479E-BDCA-3CA0FA46CAEA}" destId="{CF515709-7CE8-48DD-BF4E-6CE914FB45A9}" srcOrd="0" destOrd="0" presId="urn:microsoft.com/office/officeart/2005/8/layout/hierarchy2"/>
    <dgm:cxn modelId="{C4497A8C-3EAE-44A5-BCB6-731F08528825}" type="presParOf" srcId="{CF515709-7CE8-48DD-BF4E-6CE914FB45A9}" destId="{B9D8572F-5B7E-47BE-9EA2-C9723177C49B}" srcOrd="0" destOrd="0" presId="urn:microsoft.com/office/officeart/2005/8/layout/hierarchy2"/>
    <dgm:cxn modelId="{5F44528F-8789-4EF3-B352-52B4BA08626E}" type="presParOf" srcId="{C4CBD331-2D46-479E-BDCA-3CA0FA46CAEA}" destId="{30ECEF1B-0FB4-4E8D-AA22-1B35EB4151BD}" srcOrd="1" destOrd="0" presId="urn:microsoft.com/office/officeart/2005/8/layout/hierarchy2"/>
    <dgm:cxn modelId="{BEAD64CC-1190-4D33-8DCA-D09551515C0B}" type="presParOf" srcId="{30ECEF1B-0FB4-4E8D-AA22-1B35EB4151BD}" destId="{BA939FC7-041E-4E04-BE60-DC662D214FDE}" srcOrd="0" destOrd="0" presId="urn:microsoft.com/office/officeart/2005/8/layout/hierarchy2"/>
    <dgm:cxn modelId="{6056C144-9AFF-4285-B721-4A93AC3BB9B1}" type="presParOf" srcId="{30ECEF1B-0FB4-4E8D-AA22-1B35EB4151BD}" destId="{1D94D4D0-65D6-4DBB-9F7C-38D1F67E07CC}" srcOrd="1" destOrd="0" presId="urn:microsoft.com/office/officeart/2005/8/layout/hierarchy2"/>
    <dgm:cxn modelId="{D9D9E23C-0EEC-4462-BC1C-B5C36815B28C}" type="presParOf" srcId="{F9EF0CEA-5D84-41FB-B3B0-447DA6153549}" destId="{16CBF55A-797B-4EFE-BA16-B4F4A0D2A604}" srcOrd="4" destOrd="0" presId="urn:microsoft.com/office/officeart/2005/8/layout/hierarchy2"/>
    <dgm:cxn modelId="{AB51D641-AB05-459D-90E1-0B9D36CE1748}" type="presParOf" srcId="{16CBF55A-797B-4EFE-BA16-B4F4A0D2A604}" destId="{A5C17BB7-5106-43B9-93D1-DD0C6B7C04E4}" srcOrd="0" destOrd="0" presId="urn:microsoft.com/office/officeart/2005/8/layout/hierarchy2"/>
    <dgm:cxn modelId="{588975F9-5848-478F-95B7-CA0BE44C945E}" type="presParOf" srcId="{F9EF0CEA-5D84-41FB-B3B0-447DA6153549}" destId="{8B4D9D0C-385B-4C3D-ACC0-7CA18C5A94EE}" srcOrd="5" destOrd="0" presId="urn:microsoft.com/office/officeart/2005/8/layout/hierarchy2"/>
    <dgm:cxn modelId="{B636F82F-9778-4C9B-BA22-41D37825CFAE}" type="presParOf" srcId="{8B4D9D0C-385B-4C3D-ACC0-7CA18C5A94EE}" destId="{EDC46B93-2748-46EE-A16F-5595B3FBF927}" srcOrd="0" destOrd="0" presId="urn:microsoft.com/office/officeart/2005/8/layout/hierarchy2"/>
    <dgm:cxn modelId="{C8E8D969-3A19-4E8D-B12D-0337B3C5EE17}" type="presParOf" srcId="{8B4D9D0C-385B-4C3D-ACC0-7CA18C5A94EE}" destId="{F459E8EE-8061-480A-B66D-28A749EFD6C9}" srcOrd="1" destOrd="0" presId="urn:microsoft.com/office/officeart/2005/8/layout/hierarchy2"/>
    <dgm:cxn modelId="{C239C18A-5ECD-495F-8EE8-DD4962060680}" type="presParOf" srcId="{F459E8EE-8061-480A-B66D-28A749EFD6C9}" destId="{C6D859DC-E4CE-4381-BBDE-C64A3BDE1E85}" srcOrd="0" destOrd="0" presId="urn:microsoft.com/office/officeart/2005/8/layout/hierarchy2"/>
    <dgm:cxn modelId="{83C8A2A4-BD2F-4417-BD92-C1569C384873}" type="presParOf" srcId="{C6D859DC-E4CE-4381-BBDE-C64A3BDE1E85}" destId="{A2F6FF36-ED69-4213-A740-0F0CE1D89927}" srcOrd="0" destOrd="0" presId="urn:microsoft.com/office/officeart/2005/8/layout/hierarchy2"/>
    <dgm:cxn modelId="{7FB901A3-E5C1-4FBB-B4BF-6E8E01EC4993}" type="presParOf" srcId="{F459E8EE-8061-480A-B66D-28A749EFD6C9}" destId="{9607A876-1F13-434F-AFCF-CD035D08915A}" srcOrd="1" destOrd="0" presId="urn:microsoft.com/office/officeart/2005/8/layout/hierarchy2"/>
    <dgm:cxn modelId="{BE35B323-339D-460D-94AE-A5152241D5C3}" type="presParOf" srcId="{9607A876-1F13-434F-AFCF-CD035D08915A}" destId="{C81D0FD0-91AE-469C-9F5B-6F72D4D11F81}" srcOrd="0" destOrd="0" presId="urn:microsoft.com/office/officeart/2005/8/layout/hierarchy2"/>
    <dgm:cxn modelId="{29BCC93F-8B37-44A8-BB5F-4228AE6625C6}" type="presParOf" srcId="{9607A876-1F13-434F-AFCF-CD035D08915A}" destId="{3C69F68F-F84E-4573-BF6B-89AF0AB2F5E3}" srcOrd="1" destOrd="0" presId="urn:microsoft.com/office/officeart/2005/8/layout/hierarchy2"/>
    <dgm:cxn modelId="{DE00A245-7CA6-4FC4-8A3D-BFA3395C14D7}" type="presParOf" srcId="{F9EF0CEA-5D84-41FB-B3B0-447DA6153549}" destId="{92F76FBD-29BB-4D07-B723-69C3A8893CB4}" srcOrd="6" destOrd="0" presId="urn:microsoft.com/office/officeart/2005/8/layout/hierarchy2"/>
    <dgm:cxn modelId="{3358676F-9DBD-4975-89C1-D07D8D9FCF19}" type="presParOf" srcId="{92F76FBD-29BB-4D07-B723-69C3A8893CB4}" destId="{7B82BEF5-87F3-444F-A1FC-45D40820C055}" srcOrd="0" destOrd="0" presId="urn:microsoft.com/office/officeart/2005/8/layout/hierarchy2"/>
    <dgm:cxn modelId="{CF63D2C3-7A95-4A91-AF9B-0064043C26B0}" type="presParOf" srcId="{F9EF0CEA-5D84-41FB-B3B0-447DA6153549}" destId="{15E5B7D1-155C-41F5-B689-FF32D253D680}" srcOrd="7" destOrd="0" presId="urn:microsoft.com/office/officeart/2005/8/layout/hierarchy2"/>
    <dgm:cxn modelId="{627D1163-E414-48F4-B5C6-28D5B5F6EDA9}" type="presParOf" srcId="{15E5B7D1-155C-41F5-B689-FF32D253D680}" destId="{B1E7E545-465B-42AF-AB33-CD1A7BB2917D}" srcOrd="0" destOrd="0" presId="urn:microsoft.com/office/officeart/2005/8/layout/hierarchy2"/>
    <dgm:cxn modelId="{01847F88-96AD-415A-B93C-CFAFC7BC020D}" type="presParOf" srcId="{15E5B7D1-155C-41F5-B689-FF32D253D680}" destId="{2AF6DB1A-3E4C-4BE5-A879-9F799CDFFAD2}" srcOrd="1" destOrd="0" presId="urn:microsoft.com/office/officeart/2005/8/layout/hierarchy2"/>
    <dgm:cxn modelId="{E340E3E2-18F7-4DB2-B55D-C7A47A58BCA1}" type="presParOf" srcId="{2AF6DB1A-3E4C-4BE5-A879-9F799CDFFAD2}" destId="{09E3C578-A112-4227-B9EC-15AE2E0C6D65}" srcOrd="0" destOrd="0" presId="urn:microsoft.com/office/officeart/2005/8/layout/hierarchy2"/>
    <dgm:cxn modelId="{E9E883FA-F243-4E89-A78B-049D1E1F5D6C}" type="presParOf" srcId="{09E3C578-A112-4227-B9EC-15AE2E0C6D65}" destId="{B38B395C-F8A7-4E23-9450-C64152E8C942}" srcOrd="0" destOrd="0" presId="urn:microsoft.com/office/officeart/2005/8/layout/hierarchy2"/>
    <dgm:cxn modelId="{C5D24870-00DC-4F2D-A809-57C25D35C636}" type="presParOf" srcId="{2AF6DB1A-3E4C-4BE5-A879-9F799CDFFAD2}" destId="{0B1A7AC9-4DC2-4D56-9817-CAA8E0EFF809}" srcOrd="1" destOrd="0" presId="urn:microsoft.com/office/officeart/2005/8/layout/hierarchy2"/>
    <dgm:cxn modelId="{36E59B30-2BAE-48C9-B54F-5374FCFC92B4}" type="presParOf" srcId="{0B1A7AC9-4DC2-4D56-9817-CAA8E0EFF809}" destId="{AE14C258-EA7C-47B2-BEB9-2BE06C40C511}" srcOrd="0" destOrd="0" presId="urn:microsoft.com/office/officeart/2005/8/layout/hierarchy2"/>
    <dgm:cxn modelId="{7D067AC1-C933-48E4-96AD-64370E13CFE4}" type="presParOf" srcId="{0B1A7AC9-4DC2-4D56-9817-CAA8E0EFF809}" destId="{302CCEB1-D1EB-405F-88CC-43EF611B06A7}" srcOrd="1" destOrd="0" presId="urn:microsoft.com/office/officeart/2005/8/layout/hierarchy2"/>
    <dgm:cxn modelId="{AA48BF37-2053-420F-8826-9B9D7F2DBF98}" type="presParOf" srcId="{F9EF0CEA-5D84-41FB-B3B0-447DA6153549}" destId="{1594F508-5819-4B12-B9C5-CF7346DE8AF3}" srcOrd="8" destOrd="0" presId="urn:microsoft.com/office/officeart/2005/8/layout/hierarchy2"/>
    <dgm:cxn modelId="{5CAD0A12-38D1-4CB1-ADEC-BACF5EB2AB62}" type="presParOf" srcId="{1594F508-5819-4B12-B9C5-CF7346DE8AF3}" destId="{E30E9BE4-4ECF-40CC-B5E1-96540048801B}" srcOrd="0" destOrd="0" presId="urn:microsoft.com/office/officeart/2005/8/layout/hierarchy2"/>
    <dgm:cxn modelId="{A1C0A4E7-56F2-4E12-9BFD-1AF751CFF2B6}" type="presParOf" srcId="{F9EF0CEA-5D84-41FB-B3B0-447DA6153549}" destId="{D94265D0-F110-42B9-9D14-E2054C6E3A5E}" srcOrd="9" destOrd="0" presId="urn:microsoft.com/office/officeart/2005/8/layout/hierarchy2"/>
    <dgm:cxn modelId="{3D4F378B-0071-4629-A9E6-0C060597DEE1}" type="presParOf" srcId="{D94265D0-F110-42B9-9D14-E2054C6E3A5E}" destId="{28D9213E-96D9-47D7-BA82-4AAA2606F3D9}" srcOrd="0" destOrd="0" presId="urn:microsoft.com/office/officeart/2005/8/layout/hierarchy2"/>
    <dgm:cxn modelId="{9149222A-9469-4061-80E9-AB6370576903}" type="presParOf" srcId="{D94265D0-F110-42B9-9D14-E2054C6E3A5E}" destId="{2BAFD2AF-2DFB-42DD-BF1C-5F5DA4AD9BCC}" srcOrd="1" destOrd="0" presId="urn:microsoft.com/office/officeart/2005/8/layout/hierarchy2"/>
    <dgm:cxn modelId="{7E1F6D44-2B4D-4AD2-BD37-76606E361117}" type="presParOf" srcId="{2BAFD2AF-2DFB-42DD-BF1C-5F5DA4AD9BCC}" destId="{E6636BA6-8559-405A-9F1F-20DC6F43E280}" srcOrd="0" destOrd="0" presId="urn:microsoft.com/office/officeart/2005/8/layout/hierarchy2"/>
    <dgm:cxn modelId="{49D27772-2E1E-48D1-A66B-A4C644CE0262}" type="presParOf" srcId="{E6636BA6-8559-405A-9F1F-20DC6F43E280}" destId="{C886E2C8-1065-495B-BDA4-9B59771274F2}" srcOrd="0" destOrd="0" presId="urn:microsoft.com/office/officeart/2005/8/layout/hierarchy2"/>
    <dgm:cxn modelId="{4ACB8B84-7FD8-40FF-893A-69EAADDCC45C}" type="presParOf" srcId="{2BAFD2AF-2DFB-42DD-BF1C-5F5DA4AD9BCC}" destId="{75BC89B4-6BF7-4885-9468-01A3678D29FA}" srcOrd="1" destOrd="0" presId="urn:microsoft.com/office/officeart/2005/8/layout/hierarchy2"/>
    <dgm:cxn modelId="{B8AAB593-6CB7-41AB-94C3-3E830F6ED767}" type="presParOf" srcId="{75BC89B4-6BF7-4885-9468-01A3678D29FA}" destId="{9C4A62DB-642F-4D20-8B6F-59AB69A81EB4}" srcOrd="0" destOrd="0" presId="urn:microsoft.com/office/officeart/2005/8/layout/hierarchy2"/>
    <dgm:cxn modelId="{0443900B-1419-41AC-8AD6-1779EB074DB9}" type="presParOf" srcId="{75BC89B4-6BF7-4885-9468-01A3678D29FA}" destId="{51E6C396-3A3D-4A65-89F5-A65A71658D84}" srcOrd="1" destOrd="0" presId="urn:microsoft.com/office/officeart/2005/8/layout/hierarchy2"/>
    <dgm:cxn modelId="{6B5A40B8-A49A-4735-AACE-669945C1F6E7}" type="presParOf" srcId="{F9EF0CEA-5D84-41FB-B3B0-447DA6153549}" destId="{081135C1-CD70-475A-B8FD-6AF244540910}" srcOrd="10" destOrd="0" presId="urn:microsoft.com/office/officeart/2005/8/layout/hierarchy2"/>
    <dgm:cxn modelId="{DCFF7B38-E3FE-454A-8A9F-B62BC1CE8E6D}" type="presParOf" srcId="{081135C1-CD70-475A-B8FD-6AF244540910}" destId="{3550D446-B7C2-43EC-B5F3-0679B9B04426}" srcOrd="0" destOrd="0" presId="urn:microsoft.com/office/officeart/2005/8/layout/hierarchy2"/>
    <dgm:cxn modelId="{9657D88E-FD42-4CC1-A66F-42C8F7C77E23}" type="presParOf" srcId="{F9EF0CEA-5D84-41FB-B3B0-447DA6153549}" destId="{67FBD733-A3AB-40E3-9EC2-41DE8A223C53}" srcOrd="11" destOrd="0" presId="urn:microsoft.com/office/officeart/2005/8/layout/hierarchy2"/>
    <dgm:cxn modelId="{401D657C-0AAD-46A8-A619-D26DA5D7FEF7}" type="presParOf" srcId="{67FBD733-A3AB-40E3-9EC2-41DE8A223C53}" destId="{D6B511B5-66DF-4860-87C5-B37C505E2BEE}" srcOrd="0" destOrd="0" presId="urn:microsoft.com/office/officeart/2005/8/layout/hierarchy2"/>
    <dgm:cxn modelId="{161B675A-8C22-4BAC-9DDD-6DABC042E8ED}" type="presParOf" srcId="{67FBD733-A3AB-40E3-9EC2-41DE8A223C53}" destId="{0C1DE292-BFCE-4E72-8C8B-665D74EDE8D4}" srcOrd="1" destOrd="0" presId="urn:microsoft.com/office/officeart/2005/8/layout/hierarchy2"/>
    <dgm:cxn modelId="{6CEFE65E-CF93-4A6B-91A9-745869C55696}" type="presParOf" srcId="{0C1DE292-BFCE-4E72-8C8B-665D74EDE8D4}" destId="{47AA0CE6-C7CD-47ED-8F59-11E586C847FD}" srcOrd="0" destOrd="0" presId="urn:microsoft.com/office/officeart/2005/8/layout/hierarchy2"/>
    <dgm:cxn modelId="{E2D25762-4E97-4390-A7D4-D8544D22770E}" type="presParOf" srcId="{47AA0CE6-C7CD-47ED-8F59-11E586C847FD}" destId="{0FCB3578-B120-43E8-9F2C-EF0F518FD237}" srcOrd="0" destOrd="0" presId="urn:microsoft.com/office/officeart/2005/8/layout/hierarchy2"/>
    <dgm:cxn modelId="{5908CD90-4C70-4781-97D1-123BB6B87182}" type="presParOf" srcId="{0C1DE292-BFCE-4E72-8C8B-665D74EDE8D4}" destId="{2E217E01-1263-4C38-8E92-4ECB9D55D2F0}" srcOrd="1" destOrd="0" presId="urn:microsoft.com/office/officeart/2005/8/layout/hierarchy2"/>
    <dgm:cxn modelId="{87312F8B-5D89-43A8-A263-343886EE7DF0}" type="presParOf" srcId="{2E217E01-1263-4C38-8E92-4ECB9D55D2F0}" destId="{8162F7EF-5FB7-4F41-BF68-07AA3C67E8DF}" srcOrd="0" destOrd="0" presId="urn:microsoft.com/office/officeart/2005/8/layout/hierarchy2"/>
    <dgm:cxn modelId="{1E55585B-CD45-4986-9B3D-523484144424}" type="presParOf" srcId="{2E217E01-1263-4C38-8E92-4ECB9D55D2F0}" destId="{83D530CB-E86B-45F0-9610-AFE387A3E53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dirty="0" smtClean="0">
              <a:cs typeface="B Titr" pitchFamily="2" charset="-78"/>
            </a:rPr>
            <a:t>نكات:</a:t>
          </a:r>
          <a:endParaRPr lang="fa-IR" sz="32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1" dirty="0" smtClean="0">
              <a:cs typeface="2  Badr" pitchFamily="2" charset="-78"/>
            </a:rPr>
            <a:t>1- يجوز في الكل توسط الخبر</a:t>
          </a:r>
          <a:endParaRPr lang="fa-IR" sz="2800" b="1" dirty="0">
            <a:cs typeface="2  Badr"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400" b="1" dirty="0" smtClean="0">
              <a:cs typeface="2  Badr" pitchFamily="2" charset="-78"/>
            </a:rPr>
            <a:t>2- و في سوي الخمسة الاواخر تقدمه عليها</a:t>
          </a:r>
          <a:endParaRPr lang="fa-IR" sz="2400" b="1" dirty="0">
            <a:cs typeface="2  Badr"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314A967E-A591-4D67-846F-6136A83FD68C}">
      <dgm:prSet custT="1"/>
      <dgm:spPr/>
      <dgm:t>
        <a:bodyPr/>
        <a:lstStyle/>
        <a:p>
          <a:pPr rtl="1"/>
          <a:r>
            <a:rPr lang="fa-IR" sz="2800" b="1" dirty="0" smtClean="0">
              <a:cs typeface="2  Badr" pitchFamily="2" charset="-78"/>
            </a:rPr>
            <a:t>3- و فيما عدي «فتئ» و «ليس»و«زال» ان تكون تامة</a:t>
          </a:r>
          <a:endParaRPr lang="fa-IR" sz="2800" b="1" dirty="0">
            <a:cs typeface="2  Badr" pitchFamily="2" charset="-78"/>
          </a:endParaRPr>
        </a:p>
      </dgm:t>
    </dgm:pt>
    <dgm:pt modelId="{D9655261-5806-465C-8446-A60288A2E338}" type="parTrans" cxnId="{D16C3B08-F95F-42FF-8CA6-98F447FB13AD}">
      <dgm:prSet/>
      <dgm:spPr/>
      <dgm:t>
        <a:bodyPr/>
        <a:lstStyle/>
        <a:p>
          <a:pPr rtl="1"/>
          <a:endParaRPr lang="fa-IR"/>
        </a:p>
      </dgm:t>
    </dgm:pt>
    <dgm:pt modelId="{EC1FC0AF-4AAB-451D-9C3D-BDCA5EAA19DD}" type="sibTrans" cxnId="{D16C3B08-F95F-42FF-8CA6-98F447FB13AD}">
      <dgm:prSet/>
      <dgm:spPr/>
      <dgm:t>
        <a:bodyPr/>
        <a:lstStyle/>
        <a:p>
          <a:pPr rtl="1"/>
          <a:endParaRPr lang="fa-IR"/>
        </a:p>
      </dgm:t>
    </dgm:pt>
    <dgm:pt modelId="{95ADB268-6967-471C-AFCC-5499D350B192}">
      <dgm:prSet custT="1"/>
      <dgm:spPr/>
      <dgm:t>
        <a:bodyPr/>
        <a:lstStyle/>
        <a:p>
          <a:pPr rtl="1"/>
          <a:r>
            <a:rPr lang="fa-IR" sz="2800" b="1" dirty="0" smtClean="0">
              <a:cs typeface="2  Badr" pitchFamily="2" charset="-78"/>
            </a:rPr>
            <a:t>4- و ما تصرف منها يعمل عملها</a:t>
          </a:r>
          <a:endParaRPr lang="fa-IR" sz="2800" b="1" dirty="0">
            <a:cs typeface="2  Badr" pitchFamily="2" charset="-78"/>
          </a:endParaRPr>
        </a:p>
      </dgm:t>
    </dgm:pt>
    <dgm:pt modelId="{731C633D-CBE4-453B-8BE9-AA15451B40F7}" type="parTrans" cxnId="{4B83AFCA-9CB5-494A-A80F-84CCAD05527E}">
      <dgm:prSet/>
      <dgm:spPr/>
      <dgm:t>
        <a:bodyPr/>
        <a:lstStyle/>
        <a:p>
          <a:pPr rtl="1"/>
          <a:endParaRPr lang="fa-IR"/>
        </a:p>
      </dgm:t>
    </dgm:pt>
    <dgm:pt modelId="{4BFE4056-07D5-4625-B979-A3CA69EC4F8E}" type="sibTrans" cxnId="{4B83AFCA-9CB5-494A-A80F-84CCAD05527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4"/>
      <dgm:spPr/>
      <dgm:t>
        <a:bodyPr/>
        <a:lstStyle/>
        <a:p>
          <a:pPr rtl="1"/>
          <a:endParaRPr lang="fa-IR"/>
        </a:p>
      </dgm:t>
    </dgm:pt>
    <dgm:pt modelId="{F40559AE-CCA7-4E0A-8DDA-19FDC2F9B5EA}" type="pres">
      <dgm:prSet presAssocID="{97EFD895-7F23-44D6-B78B-B4BDC87ED099}" presName="connTx" presStyleLbl="parChTrans1D2" presStyleIdx="0" presStyleCnt="4"/>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4" custScaleX="19560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4"/>
      <dgm:spPr/>
      <dgm:t>
        <a:bodyPr/>
        <a:lstStyle/>
        <a:p>
          <a:pPr rtl="1"/>
          <a:endParaRPr lang="fa-IR"/>
        </a:p>
      </dgm:t>
    </dgm:pt>
    <dgm:pt modelId="{8E9E994A-6EB9-4371-A801-4BCAAEEB5C4D}" type="pres">
      <dgm:prSet presAssocID="{AA2CA532-5BE8-4EE7-AB26-C637AC7ECF11}" presName="connTx" presStyleLbl="parChTrans1D2" presStyleIdx="1" presStyleCnt="4"/>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4" custScaleX="19560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03C3A6F1-5F4B-4861-8DF7-0B6311729FD2}" type="pres">
      <dgm:prSet presAssocID="{D9655261-5806-465C-8446-A60288A2E338}" presName="conn2-1" presStyleLbl="parChTrans1D2" presStyleIdx="2" presStyleCnt="4"/>
      <dgm:spPr/>
      <dgm:t>
        <a:bodyPr/>
        <a:lstStyle/>
        <a:p>
          <a:pPr rtl="1"/>
          <a:endParaRPr lang="fa-IR"/>
        </a:p>
      </dgm:t>
    </dgm:pt>
    <dgm:pt modelId="{2FEC2D9B-7238-4CF6-926A-C73EB33A3943}" type="pres">
      <dgm:prSet presAssocID="{D9655261-5806-465C-8446-A60288A2E338}" presName="connTx" presStyleLbl="parChTrans1D2" presStyleIdx="2" presStyleCnt="4"/>
      <dgm:spPr/>
      <dgm:t>
        <a:bodyPr/>
        <a:lstStyle/>
        <a:p>
          <a:pPr rtl="1"/>
          <a:endParaRPr lang="fa-IR"/>
        </a:p>
      </dgm:t>
    </dgm:pt>
    <dgm:pt modelId="{AEF1D68B-3090-40A7-B77D-BB234949E53D}" type="pres">
      <dgm:prSet presAssocID="{314A967E-A591-4D67-846F-6136A83FD68C}" presName="root2" presStyleCnt="0"/>
      <dgm:spPr/>
    </dgm:pt>
    <dgm:pt modelId="{CF22D11B-B0DF-4E9F-8215-7D27D3B72606}" type="pres">
      <dgm:prSet presAssocID="{314A967E-A591-4D67-846F-6136A83FD68C}" presName="LevelTwoTextNode" presStyleLbl="node2" presStyleIdx="2" presStyleCnt="4" custScaleX="195600" custLinFactNeighborX="20364">
        <dgm:presLayoutVars>
          <dgm:chPref val="3"/>
        </dgm:presLayoutVars>
      </dgm:prSet>
      <dgm:spPr/>
      <dgm:t>
        <a:bodyPr/>
        <a:lstStyle/>
        <a:p>
          <a:pPr rtl="1"/>
          <a:endParaRPr lang="fa-IR"/>
        </a:p>
      </dgm:t>
    </dgm:pt>
    <dgm:pt modelId="{0575554E-5E42-44B9-BCA6-78E04F81FC09}" type="pres">
      <dgm:prSet presAssocID="{314A967E-A591-4D67-846F-6136A83FD68C}" presName="level3hierChild" presStyleCnt="0"/>
      <dgm:spPr/>
    </dgm:pt>
    <dgm:pt modelId="{B8B934FD-B54E-4C3D-96F3-309D0D5E6467}" type="pres">
      <dgm:prSet presAssocID="{731C633D-CBE4-453B-8BE9-AA15451B40F7}" presName="conn2-1" presStyleLbl="parChTrans1D2" presStyleIdx="3" presStyleCnt="4"/>
      <dgm:spPr/>
      <dgm:t>
        <a:bodyPr/>
        <a:lstStyle/>
        <a:p>
          <a:pPr rtl="1"/>
          <a:endParaRPr lang="fa-IR"/>
        </a:p>
      </dgm:t>
    </dgm:pt>
    <dgm:pt modelId="{5BD16DAB-ADAB-4AF7-A70F-C3F9596FC562}" type="pres">
      <dgm:prSet presAssocID="{731C633D-CBE4-453B-8BE9-AA15451B40F7}" presName="connTx" presStyleLbl="parChTrans1D2" presStyleIdx="3" presStyleCnt="4"/>
      <dgm:spPr/>
      <dgm:t>
        <a:bodyPr/>
        <a:lstStyle/>
        <a:p>
          <a:pPr rtl="1"/>
          <a:endParaRPr lang="fa-IR"/>
        </a:p>
      </dgm:t>
    </dgm:pt>
    <dgm:pt modelId="{26637827-F768-44D0-BCE9-961E737F49F4}" type="pres">
      <dgm:prSet presAssocID="{95ADB268-6967-471C-AFCC-5499D350B192}" presName="root2" presStyleCnt="0"/>
      <dgm:spPr/>
    </dgm:pt>
    <dgm:pt modelId="{8D067E33-DDBA-4757-B417-7E046775AC95}" type="pres">
      <dgm:prSet presAssocID="{95ADB268-6967-471C-AFCC-5499D350B192}" presName="LevelTwoTextNode" presStyleLbl="node2" presStyleIdx="3" presStyleCnt="4" custScaleX="195600" custLinFactNeighborX="20364">
        <dgm:presLayoutVars>
          <dgm:chPref val="3"/>
        </dgm:presLayoutVars>
      </dgm:prSet>
      <dgm:spPr/>
      <dgm:t>
        <a:bodyPr/>
        <a:lstStyle/>
        <a:p>
          <a:pPr rtl="1"/>
          <a:endParaRPr lang="fa-IR"/>
        </a:p>
      </dgm:t>
    </dgm:pt>
    <dgm:pt modelId="{AE124ADA-A0A6-4EA9-A763-1B33145376F3}" type="pres">
      <dgm:prSet presAssocID="{95ADB268-6967-471C-AFCC-5499D350B192}" presName="level3hierChild" presStyleCnt="0"/>
      <dgm:spPr/>
    </dgm:pt>
  </dgm:ptLst>
  <dgm:cxnLst>
    <dgm:cxn modelId="{15E95A40-A14F-489B-9B7B-4928DB158AAA}" type="presOf" srcId="{314A967E-A591-4D67-846F-6136A83FD68C}" destId="{CF22D11B-B0DF-4E9F-8215-7D27D3B72606}" srcOrd="0" destOrd="0" presId="urn:microsoft.com/office/officeart/2005/8/layout/hierarchy2"/>
    <dgm:cxn modelId="{E885B85B-BC26-46F1-A108-A3A604857E38}" type="presOf" srcId="{AA2CA532-5BE8-4EE7-AB26-C637AC7ECF11}" destId="{978672A5-24BC-4CF6-ADFC-B5D2C273EC16}" srcOrd="0" destOrd="0" presId="urn:microsoft.com/office/officeart/2005/8/layout/hierarchy2"/>
    <dgm:cxn modelId="{F7B2CBF9-FEB6-45E4-813A-78C7CEA5C5F2}" srcId="{E81C9BCE-BBB3-4ED8-95F0-B373F1B4B360}" destId="{90D0984D-173C-4BC8-A968-9EA8AF638AE2}" srcOrd="0" destOrd="0" parTransId="{97EFD895-7F23-44D6-B78B-B4BDC87ED099}" sibTransId="{86683B78-4570-4C67-B343-19EAB559FE48}"/>
    <dgm:cxn modelId="{007A8937-8111-4228-B29C-D20D50A97E4A}" type="presOf" srcId="{D9655261-5806-465C-8446-A60288A2E338}" destId="{2FEC2D9B-7238-4CF6-926A-C73EB33A3943}" srcOrd="1" destOrd="0" presId="urn:microsoft.com/office/officeart/2005/8/layout/hierarchy2"/>
    <dgm:cxn modelId="{946CCC10-FFDE-4C8B-AD86-C09E1A39D65B}" type="presOf" srcId="{AA2CA532-5BE8-4EE7-AB26-C637AC7ECF11}" destId="{8E9E994A-6EB9-4371-A801-4BCAAEEB5C4D}" srcOrd="1" destOrd="0" presId="urn:microsoft.com/office/officeart/2005/8/layout/hierarchy2"/>
    <dgm:cxn modelId="{C63ACB04-92E6-4DCF-B21B-CE9DDBA87025}" type="presOf" srcId="{731C633D-CBE4-453B-8BE9-AA15451B40F7}" destId="{5BD16DAB-ADAB-4AF7-A70F-C3F9596FC562}" srcOrd="1" destOrd="0" presId="urn:microsoft.com/office/officeart/2005/8/layout/hierarchy2"/>
    <dgm:cxn modelId="{1E61D462-0C65-408B-8018-BBB7F4EEAA77}" type="presOf" srcId="{731C633D-CBE4-453B-8BE9-AA15451B40F7}" destId="{B8B934FD-B54E-4C3D-96F3-309D0D5E6467}" srcOrd="0" destOrd="0" presId="urn:microsoft.com/office/officeart/2005/8/layout/hierarchy2"/>
    <dgm:cxn modelId="{4B83AFCA-9CB5-494A-A80F-84CCAD05527E}" srcId="{E81C9BCE-BBB3-4ED8-95F0-B373F1B4B360}" destId="{95ADB268-6967-471C-AFCC-5499D350B192}" srcOrd="3" destOrd="0" parTransId="{731C633D-CBE4-453B-8BE9-AA15451B40F7}" sibTransId="{4BFE4056-07D5-4625-B979-A3CA69EC4F8E}"/>
    <dgm:cxn modelId="{E437E4EA-4D1A-4CA0-9642-5EE8E18B99F7}" type="presOf" srcId="{95ADB268-6967-471C-AFCC-5499D350B192}" destId="{8D067E33-DDBA-4757-B417-7E046775AC95}" srcOrd="0"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D16C3B08-F95F-42FF-8CA6-98F447FB13AD}" srcId="{E81C9BCE-BBB3-4ED8-95F0-B373F1B4B360}" destId="{314A967E-A591-4D67-846F-6136A83FD68C}" srcOrd="2" destOrd="0" parTransId="{D9655261-5806-465C-8446-A60288A2E338}" sibTransId="{EC1FC0AF-4AAB-451D-9C3D-BDCA5EAA19DD}"/>
    <dgm:cxn modelId="{5C8BAE0D-8D77-4D63-8E38-2DE119BDFA74}" type="presOf" srcId="{97EFD895-7F23-44D6-B78B-B4BDC87ED099}" destId="{F40559AE-CCA7-4E0A-8DDA-19FDC2F9B5EA}" srcOrd="1" destOrd="0" presId="urn:microsoft.com/office/officeart/2005/8/layout/hierarchy2"/>
    <dgm:cxn modelId="{AB824E76-2349-49C4-89DB-B840C5B6C2A9}" type="presOf" srcId="{4BA5A1D3-FFE6-4F4D-9716-D1004C0DCCB9}" destId="{E2AF0BD5-0083-4935-A470-573BF9713E73}" srcOrd="0" destOrd="0" presId="urn:microsoft.com/office/officeart/2005/8/layout/hierarchy2"/>
    <dgm:cxn modelId="{A3873483-1D82-4470-A3B6-75618A7A569A}" type="presOf" srcId="{A6857C4F-7549-464E-8C92-525552E6407E}" destId="{747DA8C4-60CA-4D90-9DA1-32ACEB79B5D1}" srcOrd="0" destOrd="0" presId="urn:microsoft.com/office/officeart/2005/8/layout/hierarchy2"/>
    <dgm:cxn modelId="{6E0A05FF-AEF6-4097-8945-0F4322714AB4}" type="presOf" srcId="{97EFD895-7F23-44D6-B78B-B4BDC87ED099}" destId="{9D74E3E7-8112-4D8C-9742-7CDF39A7A2E8}" srcOrd="0" destOrd="0" presId="urn:microsoft.com/office/officeart/2005/8/layout/hierarchy2"/>
    <dgm:cxn modelId="{C4E1C0EA-B379-4CAD-8E8D-6BF86F47F2DD}" type="presOf" srcId="{D9655261-5806-465C-8446-A60288A2E338}" destId="{03C3A6F1-5F4B-4861-8DF7-0B6311729FD2}" srcOrd="0" destOrd="0" presId="urn:microsoft.com/office/officeart/2005/8/layout/hierarchy2"/>
    <dgm:cxn modelId="{735DEDB0-79CC-462B-A938-216409489C8E}" type="presOf" srcId="{90D0984D-173C-4BC8-A968-9EA8AF638AE2}" destId="{7C806C79-EDB2-4081-83D2-23285A8E9A14}" srcOrd="0" destOrd="0" presId="urn:microsoft.com/office/officeart/2005/8/layout/hierarchy2"/>
    <dgm:cxn modelId="{7EF37632-D4C4-46C4-82CB-F10E87649AE6}" type="presOf" srcId="{E81C9BCE-BBB3-4ED8-95F0-B373F1B4B360}" destId="{ABEC96C4-3C63-467E-93A4-8AD83964BA3F}"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838E0865-CF9B-44BB-92A4-3DE60BEF815C}" type="presParOf" srcId="{747DA8C4-60CA-4D90-9DA1-32ACEB79B5D1}" destId="{E0CFF806-0479-4330-A3E9-CD9AFBACD5C5}" srcOrd="0" destOrd="0" presId="urn:microsoft.com/office/officeart/2005/8/layout/hierarchy2"/>
    <dgm:cxn modelId="{9D33E73E-7270-4E9A-90FB-CB7D67947EE9}" type="presParOf" srcId="{E0CFF806-0479-4330-A3E9-CD9AFBACD5C5}" destId="{ABEC96C4-3C63-467E-93A4-8AD83964BA3F}" srcOrd="0" destOrd="0" presId="urn:microsoft.com/office/officeart/2005/8/layout/hierarchy2"/>
    <dgm:cxn modelId="{A3DF1DB7-F88B-40E5-A0E4-B03E42EBF5C4}" type="presParOf" srcId="{E0CFF806-0479-4330-A3E9-CD9AFBACD5C5}" destId="{F9EF0CEA-5D84-41FB-B3B0-447DA6153549}" srcOrd="1" destOrd="0" presId="urn:microsoft.com/office/officeart/2005/8/layout/hierarchy2"/>
    <dgm:cxn modelId="{DCCB0901-00C9-416B-AE61-9B973CA31AC3}" type="presParOf" srcId="{F9EF0CEA-5D84-41FB-B3B0-447DA6153549}" destId="{9D74E3E7-8112-4D8C-9742-7CDF39A7A2E8}" srcOrd="0" destOrd="0" presId="urn:microsoft.com/office/officeart/2005/8/layout/hierarchy2"/>
    <dgm:cxn modelId="{1BE31B55-E208-465E-9111-9C8FF26488B6}" type="presParOf" srcId="{9D74E3E7-8112-4D8C-9742-7CDF39A7A2E8}" destId="{F40559AE-CCA7-4E0A-8DDA-19FDC2F9B5EA}" srcOrd="0" destOrd="0" presId="urn:microsoft.com/office/officeart/2005/8/layout/hierarchy2"/>
    <dgm:cxn modelId="{2552A241-24C0-4EA2-8991-C7F6D20811A3}" type="presParOf" srcId="{F9EF0CEA-5D84-41FB-B3B0-447DA6153549}" destId="{57D70B7D-E254-40C4-995D-B706EF250968}" srcOrd="1" destOrd="0" presId="urn:microsoft.com/office/officeart/2005/8/layout/hierarchy2"/>
    <dgm:cxn modelId="{61674595-C6B1-47C7-8801-E84790790C07}" type="presParOf" srcId="{57D70B7D-E254-40C4-995D-B706EF250968}" destId="{7C806C79-EDB2-4081-83D2-23285A8E9A14}" srcOrd="0" destOrd="0" presId="urn:microsoft.com/office/officeart/2005/8/layout/hierarchy2"/>
    <dgm:cxn modelId="{769A93B0-EDFA-46AD-8A33-98623191A21E}" type="presParOf" srcId="{57D70B7D-E254-40C4-995D-B706EF250968}" destId="{59A4CA33-C714-4BD5-8EBB-AB0CCC7A81EC}" srcOrd="1" destOrd="0" presId="urn:microsoft.com/office/officeart/2005/8/layout/hierarchy2"/>
    <dgm:cxn modelId="{DA6E648B-309D-4C20-85BF-8C67AC8B8FD7}" type="presParOf" srcId="{F9EF0CEA-5D84-41FB-B3B0-447DA6153549}" destId="{978672A5-24BC-4CF6-ADFC-B5D2C273EC16}" srcOrd="2" destOrd="0" presId="urn:microsoft.com/office/officeart/2005/8/layout/hierarchy2"/>
    <dgm:cxn modelId="{00A376BC-2DC0-4D44-9F3F-E8A3996D0E0F}" type="presParOf" srcId="{978672A5-24BC-4CF6-ADFC-B5D2C273EC16}" destId="{8E9E994A-6EB9-4371-A801-4BCAAEEB5C4D}" srcOrd="0" destOrd="0" presId="urn:microsoft.com/office/officeart/2005/8/layout/hierarchy2"/>
    <dgm:cxn modelId="{FBD4634E-F09E-46FC-9228-A20551D0E00F}" type="presParOf" srcId="{F9EF0CEA-5D84-41FB-B3B0-447DA6153549}" destId="{7C504D6B-D3A1-4C85-9AF2-801B697CBB54}" srcOrd="3" destOrd="0" presId="urn:microsoft.com/office/officeart/2005/8/layout/hierarchy2"/>
    <dgm:cxn modelId="{2C53BF4D-30D0-4B76-B9E1-CCD95E47E202}" type="presParOf" srcId="{7C504D6B-D3A1-4C85-9AF2-801B697CBB54}" destId="{E2AF0BD5-0083-4935-A470-573BF9713E73}" srcOrd="0" destOrd="0" presId="urn:microsoft.com/office/officeart/2005/8/layout/hierarchy2"/>
    <dgm:cxn modelId="{8ED97A12-1D77-49C9-94CC-28E8DA8113F7}" type="presParOf" srcId="{7C504D6B-D3A1-4C85-9AF2-801B697CBB54}" destId="{9064C64A-E64B-45CA-9B2C-2E7031EECABF}" srcOrd="1" destOrd="0" presId="urn:microsoft.com/office/officeart/2005/8/layout/hierarchy2"/>
    <dgm:cxn modelId="{B9798704-3BCA-4D12-A66E-43CE976F6F4D}" type="presParOf" srcId="{F9EF0CEA-5D84-41FB-B3B0-447DA6153549}" destId="{03C3A6F1-5F4B-4861-8DF7-0B6311729FD2}" srcOrd="4" destOrd="0" presId="urn:microsoft.com/office/officeart/2005/8/layout/hierarchy2"/>
    <dgm:cxn modelId="{5794EFEC-7B90-4A30-BE1A-84BB103F127A}" type="presParOf" srcId="{03C3A6F1-5F4B-4861-8DF7-0B6311729FD2}" destId="{2FEC2D9B-7238-4CF6-926A-C73EB33A3943}" srcOrd="0" destOrd="0" presId="urn:microsoft.com/office/officeart/2005/8/layout/hierarchy2"/>
    <dgm:cxn modelId="{B727E59B-4C8C-4DD4-B367-381C78C9F405}" type="presParOf" srcId="{F9EF0CEA-5D84-41FB-B3B0-447DA6153549}" destId="{AEF1D68B-3090-40A7-B77D-BB234949E53D}" srcOrd="5" destOrd="0" presId="urn:microsoft.com/office/officeart/2005/8/layout/hierarchy2"/>
    <dgm:cxn modelId="{4A400B26-B718-406B-B5C6-22D13BAC32C5}" type="presParOf" srcId="{AEF1D68B-3090-40A7-B77D-BB234949E53D}" destId="{CF22D11B-B0DF-4E9F-8215-7D27D3B72606}" srcOrd="0" destOrd="0" presId="urn:microsoft.com/office/officeart/2005/8/layout/hierarchy2"/>
    <dgm:cxn modelId="{7D7F18C9-9F34-4CEC-B383-2CF96AB3ECCE}" type="presParOf" srcId="{AEF1D68B-3090-40A7-B77D-BB234949E53D}" destId="{0575554E-5E42-44B9-BCA6-78E04F81FC09}" srcOrd="1" destOrd="0" presId="urn:microsoft.com/office/officeart/2005/8/layout/hierarchy2"/>
    <dgm:cxn modelId="{643FC652-A67C-4BA2-816A-161E039FE6B7}" type="presParOf" srcId="{F9EF0CEA-5D84-41FB-B3B0-447DA6153549}" destId="{B8B934FD-B54E-4C3D-96F3-309D0D5E6467}" srcOrd="6" destOrd="0" presId="urn:microsoft.com/office/officeart/2005/8/layout/hierarchy2"/>
    <dgm:cxn modelId="{132B352B-5F0C-4C25-871A-7C495F32594D}" type="presParOf" srcId="{B8B934FD-B54E-4C3D-96F3-309D0D5E6467}" destId="{5BD16DAB-ADAB-4AF7-A70F-C3F9596FC562}" srcOrd="0" destOrd="0" presId="urn:microsoft.com/office/officeart/2005/8/layout/hierarchy2"/>
    <dgm:cxn modelId="{EC23F6A9-EC92-45C5-BECA-A44BCBF41CE9}" type="presParOf" srcId="{F9EF0CEA-5D84-41FB-B3B0-447DA6153549}" destId="{26637827-F768-44D0-BCE9-961E737F49F4}" srcOrd="7" destOrd="0" presId="urn:microsoft.com/office/officeart/2005/8/layout/hierarchy2"/>
    <dgm:cxn modelId="{83B084E5-69D5-4DA0-AF4A-406EED4FD074}" type="presParOf" srcId="{26637827-F768-44D0-BCE9-961E737F49F4}" destId="{8D067E33-DDBA-4757-B417-7E046775AC95}" srcOrd="0" destOrd="0" presId="urn:microsoft.com/office/officeart/2005/8/layout/hierarchy2"/>
    <dgm:cxn modelId="{4825685E-58F2-4F54-BF0E-44F541F75793}" type="presParOf" srcId="{26637827-F768-44D0-BCE9-961E737F49F4}" destId="{AE124ADA-A0A6-4EA9-A763-1B33145376F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dirty="0" smtClean="0">
              <a:cs typeface="B Titr" pitchFamily="2" charset="-78"/>
            </a:rPr>
            <a:t>نكات:</a:t>
          </a:r>
          <a:endParaRPr lang="fa-IR" sz="32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0" dirty="0" smtClean="0">
              <a:cs typeface="DecoType Naskh" pitchFamily="2" charset="-78"/>
            </a:rPr>
            <a:t>1- و كان </a:t>
          </a:r>
          <a:r>
            <a:rPr lang="fa-IR" sz="2800" b="0" dirty="0" smtClean="0">
              <a:solidFill>
                <a:srgbClr val="FFFF00"/>
              </a:solidFill>
              <a:cs typeface="DecoType Naskh" pitchFamily="2" charset="-78"/>
            </a:rPr>
            <a:t>حقاً</a:t>
          </a:r>
          <a:r>
            <a:rPr lang="fa-IR" sz="2800" b="0" dirty="0" smtClean="0">
              <a:cs typeface="DecoType Naskh" pitchFamily="2" charset="-78"/>
            </a:rPr>
            <a:t> علينا نصرُ المومنين (روم 47)</a:t>
          </a:r>
          <a:endParaRPr lang="fa-IR" sz="2800" b="0" dirty="0">
            <a:cs typeface="DecoType Naskh"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0" dirty="0" smtClean="0">
              <a:cs typeface="DecoType Naskh" pitchFamily="2" charset="-78"/>
            </a:rPr>
            <a:t>2- و </a:t>
          </a:r>
          <a:r>
            <a:rPr lang="fa-IR" sz="2800" b="0" dirty="0" smtClean="0">
              <a:solidFill>
                <a:srgbClr val="FFFF00"/>
              </a:solidFill>
              <a:cs typeface="DecoType Naskh" pitchFamily="2" charset="-78"/>
            </a:rPr>
            <a:t>انفسهم</a:t>
          </a:r>
          <a:r>
            <a:rPr lang="fa-IR" sz="2800" b="0" dirty="0" smtClean="0">
              <a:cs typeface="DecoType Naskh" pitchFamily="2" charset="-78"/>
            </a:rPr>
            <a:t> كانوا يظلمون (اعراف177)</a:t>
          </a:r>
          <a:endParaRPr lang="fa-IR" sz="2800" b="0" dirty="0">
            <a:cs typeface="DecoType Naskh"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314A967E-A591-4D67-846F-6136A83FD68C}">
      <dgm:prSet custT="1"/>
      <dgm:spPr/>
      <dgm:t>
        <a:bodyPr/>
        <a:lstStyle/>
        <a:p>
          <a:pPr rtl="1"/>
          <a:r>
            <a:rPr lang="fa-IR" sz="2800" b="0" dirty="0" smtClean="0">
              <a:cs typeface="DecoType Naskh" pitchFamily="2" charset="-78"/>
            </a:rPr>
            <a:t>3- و اذ قال موسي لفتاه </a:t>
          </a:r>
          <a:r>
            <a:rPr lang="fa-IR" sz="2800" b="0" dirty="0" smtClean="0">
              <a:solidFill>
                <a:srgbClr val="FFFF00"/>
              </a:solidFill>
              <a:cs typeface="DecoType Naskh" pitchFamily="2" charset="-78"/>
            </a:rPr>
            <a:t>لا اَبرحُ </a:t>
          </a:r>
          <a:r>
            <a:rPr lang="fa-IR" sz="2800" b="0" dirty="0" smtClean="0">
              <a:cs typeface="DecoType Naskh" pitchFamily="2" charset="-78"/>
            </a:rPr>
            <a:t>(كهف 60)</a:t>
          </a:r>
          <a:endParaRPr lang="fa-IR" sz="2800" b="0" dirty="0">
            <a:cs typeface="DecoType Naskh" pitchFamily="2" charset="-78"/>
          </a:endParaRPr>
        </a:p>
      </dgm:t>
    </dgm:pt>
    <dgm:pt modelId="{D9655261-5806-465C-8446-A60288A2E338}" type="parTrans" cxnId="{D16C3B08-F95F-42FF-8CA6-98F447FB13AD}">
      <dgm:prSet/>
      <dgm:spPr/>
      <dgm:t>
        <a:bodyPr/>
        <a:lstStyle/>
        <a:p>
          <a:pPr rtl="1"/>
          <a:endParaRPr lang="fa-IR"/>
        </a:p>
      </dgm:t>
    </dgm:pt>
    <dgm:pt modelId="{EC1FC0AF-4AAB-451D-9C3D-BDCA5EAA19DD}" type="sibTrans" cxnId="{D16C3B08-F95F-42FF-8CA6-98F447FB13AD}">
      <dgm:prSet/>
      <dgm:spPr/>
      <dgm:t>
        <a:bodyPr/>
        <a:lstStyle/>
        <a:p>
          <a:pPr rtl="1"/>
          <a:endParaRPr lang="fa-IR"/>
        </a:p>
      </dgm:t>
    </dgm:pt>
    <dgm:pt modelId="{95ADB268-6967-471C-AFCC-5499D350B192}">
      <dgm:prSet custT="1"/>
      <dgm:spPr/>
      <dgm:t>
        <a:bodyPr/>
        <a:lstStyle/>
        <a:p>
          <a:pPr rtl="1"/>
          <a:r>
            <a:rPr lang="fa-IR" sz="3200" b="0" dirty="0" smtClean="0">
              <a:cs typeface="DecoType Naskh" pitchFamily="2" charset="-78"/>
            </a:rPr>
            <a:t>4- </a:t>
          </a:r>
          <a:r>
            <a:rPr lang="fa-IR" sz="3200" b="0" dirty="0" smtClean="0">
              <a:solidFill>
                <a:srgbClr val="FFFF00"/>
              </a:solidFill>
              <a:cs typeface="DecoType Naskh" pitchFamily="2" charset="-78"/>
            </a:rPr>
            <a:t>كونوا</a:t>
          </a:r>
          <a:r>
            <a:rPr lang="fa-IR" sz="3200" b="0" dirty="0" smtClean="0">
              <a:cs typeface="DecoType Naskh" pitchFamily="2" charset="-78"/>
            </a:rPr>
            <a:t> حجارةً (اسراء 50)</a:t>
          </a:r>
          <a:endParaRPr lang="fa-IR" sz="3200" b="0" dirty="0">
            <a:cs typeface="DecoType Naskh" pitchFamily="2" charset="-78"/>
          </a:endParaRPr>
        </a:p>
      </dgm:t>
    </dgm:pt>
    <dgm:pt modelId="{731C633D-CBE4-453B-8BE9-AA15451B40F7}" type="parTrans" cxnId="{4B83AFCA-9CB5-494A-A80F-84CCAD05527E}">
      <dgm:prSet/>
      <dgm:spPr/>
      <dgm:t>
        <a:bodyPr/>
        <a:lstStyle/>
        <a:p>
          <a:pPr rtl="1"/>
          <a:endParaRPr lang="fa-IR"/>
        </a:p>
      </dgm:t>
    </dgm:pt>
    <dgm:pt modelId="{4BFE4056-07D5-4625-B979-A3CA69EC4F8E}" type="sibTrans" cxnId="{4B83AFCA-9CB5-494A-A80F-84CCAD05527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4"/>
      <dgm:spPr/>
      <dgm:t>
        <a:bodyPr/>
        <a:lstStyle/>
        <a:p>
          <a:pPr rtl="1"/>
          <a:endParaRPr lang="fa-IR"/>
        </a:p>
      </dgm:t>
    </dgm:pt>
    <dgm:pt modelId="{F40559AE-CCA7-4E0A-8DDA-19FDC2F9B5EA}" type="pres">
      <dgm:prSet presAssocID="{97EFD895-7F23-44D6-B78B-B4BDC87ED099}" presName="connTx" presStyleLbl="parChTrans1D2" presStyleIdx="0" presStyleCnt="4"/>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4" custScaleX="19560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4"/>
      <dgm:spPr/>
      <dgm:t>
        <a:bodyPr/>
        <a:lstStyle/>
        <a:p>
          <a:pPr rtl="1"/>
          <a:endParaRPr lang="fa-IR"/>
        </a:p>
      </dgm:t>
    </dgm:pt>
    <dgm:pt modelId="{8E9E994A-6EB9-4371-A801-4BCAAEEB5C4D}" type="pres">
      <dgm:prSet presAssocID="{AA2CA532-5BE8-4EE7-AB26-C637AC7ECF11}" presName="connTx" presStyleLbl="parChTrans1D2" presStyleIdx="1" presStyleCnt="4"/>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4" custScaleX="19560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03C3A6F1-5F4B-4861-8DF7-0B6311729FD2}" type="pres">
      <dgm:prSet presAssocID="{D9655261-5806-465C-8446-A60288A2E338}" presName="conn2-1" presStyleLbl="parChTrans1D2" presStyleIdx="2" presStyleCnt="4"/>
      <dgm:spPr/>
      <dgm:t>
        <a:bodyPr/>
        <a:lstStyle/>
        <a:p>
          <a:pPr rtl="1"/>
          <a:endParaRPr lang="fa-IR"/>
        </a:p>
      </dgm:t>
    </dgm:pt>
    <dgm:pt modelId="{2FEC2D9B-7238-4CF6-926A-C73EB33A3943}" type="pres">
      <dgm:prSet presAssocID="{D9655261-5806-465C-8446-A60288A2E338}" presName="connTx" presStyleLbl="parChTrans1D2" presStyleIdx="2" presStyleCnt="4"/>
      <dgm:spPr/>
      <dgm:t>
        <a:bodyPr/>
        <a:lstStyle/>
        <a:p>
          <a:pPr rtl="1"/>
          <a:endParaRPr lang="fa-IR"/>
        </a:p>
      </dgm:t>
    </dgm:pt>
    <dgm:pt modelId="{AEF1D68B-3090-40A7-B77D-BB234949E53D}" type="pres">
      <dgm:prSet presAssocID="{314A967E-A591-4D67-846F-6136A83FD68C}" presName="root2" presStyleCnt="0"/>
      <dgm:spPr/>
    </dgm:pt>
    <dgm:pt modelId="{CF22D11B-B0DF-4E9F-8215-7D27D3B72606}" type="pres">
      <dgm:prSet presAssocID="{314A967E-A591-4D67-846F-6136A83FD68C}" presName="LevelTwoTextNode" presStyleLbl="node2" presStyleIdx="2" presStyleCnt="4" custScaleX="195600" custLinFactNeighborX="20364">
        <dgm:presLayoutVars>
          <dgm:chPref val="3"/>
        </dgm:presLayoutVars>
      </dgm:prSet>
      <dgm:spPr/>
      <dgm:t>
        <a:bodyPr/>
        <a:lstStyle/>
        <a:p>
          <a:pPr rtl="1"/>
          <a:endParaRPr lang="fa-IR"/>
        </a:p>
      </dgm:t>
    </dgm:pt>
    <dgm:pt modelId="{0575554E-5E42-44B9-BCA6-78E04F81FC09}" type="pres">
      <dgm:prSet presAssocID="{314A967E-A591-4D67-846F-6136A83FD68C}" presName="level3hierChild" presStyleCnt="0"/>
      <dgm:spPr/>
    </dgm:pt>
    <dgm:pt modelId="{B8B934FD-B54E-4C3D-96F3-309D0D5E6467}" type="pres">
      <dgm:prSet presAssocID="{731C633D-CBE4-453B-8BE9-AA15451B40F7}" presName="conn2-1" presStyleLbl="parChTrans1D2" presStyleIdx="3" presStyleCnt="4"/>
      <dgm:spPr/>
      <dgm:t>
        <a:bodyPr/>
        <a:lstStyle/>
        <a:p>
          <a:pPr rtl="1"/>
          <a:endParaRPr lang="fa-IR"/>
        </a:p>
      </dgm:t>
    </dgm:pt>
    <dgm:pt modelId="{5BD16DAB-ADAB-4AF7-A70F-C3F9596FC562}" type="pres">
      <dgm:prSet presAssocID="{731C633D-CBE4-453B-8BE9-AA15451B40F7}" presName="connTx" presStyleLbl="parChTrans1D2" presStyleIdx="3" presStyleCnt="4"/>
      <dgm:spPr/>
      <dgm:t>
        <a:bodyPr/>
        <a:lstStyle/>
        <a:p>
          <a:pPr rtl="1"/>
          <a:endParaRPr lang="fa-IR"/>
        </a:p>
      </dgm:t>
    </dgm:pt>
    <dgm:pt modelId="{26637827-F768-44D0-BCE9-961E737F49F4}" type="pres">
      <dgm:prSet presAssocID="{95ADB268-6967-471C-AFCC-5499D350B192}" presName="root2" presStyleCnt="0"/>
      <dgm:spPr/>
    </dgm:pt>
    <dgm:pt modelId="{8D067E33-DDBA-4757-B417-7E046775AC95}" type="pres">
      <dgm:prSet presAssocID="{95ADB268-6967-471C-AFCC-5499D350B192}" presName="LevelTwoTextNode" presStyleLbl="node2" presStyleIdx="3" presStyleCnt="4" custScaleX="195600" custLinFactNeighborX="20364">
        <dgm:presLayoutVars>
          <dgm:chPref val="3"/>
        </dgm:presLayoutVars>
      </dgm:prSet>
      <dgm:spPr/>
      <dgm:t>
        <a:bodyPr/>
        <a:lstStyle/>
        <a:p>
          <a:pPr rtl="1"/>
          <a:endParaRPr lang="fa-IR"/>
        </a:p>
      </dgm:t>
    </dgm:pt>
    <dgm:pt modelId="{AE124ADA-A0A6-4EA9-A763-1B33145376F3}" type="pres">
      <dgm:prSet presAssocID="{95ADB268-6967-471C-AFCC-5499D350B192}" presName="level3hierChild" presStyleCnt="0"/>
      <dgm:spPr/>
    </dgm:pt>
  </dgm:ptLst>
  <dgm:cxnLst>
    <dgm:cxn modelId="{519317D7-CA56-4B14-996B-6F35498617DA}" type="presOf" srcId="{731C633D-CBE4-453B-8BE9-AA15451B40F7}" destId="{5BD16DAB-ADAB-4AF7-A70F-C3F9596FC562}" srcOrd="1" destOrd="0" presId="urn:microsoft.com/office/officeart/2005/8/layout/hierarchy2"/>
    <dgm:cxn modelId="{A96A46BA-9480-445B-96AD-7F40BC6AD482}" type="presOf" srcId="{D9655261-5806-465C-8446-A60288A2E338}" destId="{2FEC2D9B-7238-4CF6-926A-C73EB33A3943}" srcOrd="1" destOrd="0" presId="urn:microsoft.com/office/officeart/2005/8/layout/hierarchy2"/>
    <dgm:cxn modelId="{9B0958AC-F632-4D9F-A382-623E2B2F26B8}" type="presOf" srcId="{A6857C4F-7549-464E-8C92-525552E6407E}" destId="{747DA8C4-60CA-4D90-9DA1-32ACEB79B5D1}" srcOrd="0" destOrd="0" presId="urn:microsoft.com/office/officeart/2005/8/layout/hierarchy2"/>
    <dgm:cxn modelId="{46003E1B-CA47-4877-B8EB-87DDC2B534F5}" type="presOf" srcId="{AA2CA532-5BE8-4EE7-AB26-C637AC7ECF11}" destId="{978672A5-24BC-4CF6-ADFC-B5D2C273EC16}" srcOrd="0" destOrd="0" presId="urn:microsoft.com/office/officeart/2005/8/layout/hierarchy2"/>
    <dgm:cxn modelId="{F7B2CBF9-FEB6-45E4-813A-78C7CEA5C5F2}" srcId="{E81C9BCE-BBB3-4ED8-95F0-B373F1B4B360}" destId="{90D0984D-173C-4BC8-A968-9EA8AF638AE2}" srcOrd="0" destOrd="0" parTransId="{97EFD895-7F23-44D6-B78B-B4BDC87ED099}" sibTransId="{86683B78-4570-4C67-B343-19EAB559FE48}"/>
    <dgm:cxn modelId="{DF2031AB-4835-4B62-8F61-6D162C4E29AA}" type="presOf" srcId="{4BA5A1D3-FFE6-4F4D-9716-D1004C0DCCB9}" destId="{E2AF0BD5-0083-4935-A470-573BF9713E73}" srcOrd="0" destOrd="0" presId="urn:microsoft.com/office/officeart/2005/8/layout/hierarchy2"/>
    <dgm:cxn modelId="{102FCEAC-B1EB-4E4C-A450-12CABC126295}" type="presOf" srcId="{97EFD895-7F23-44D6-B78B-B4BDC87ED099}" destId="{F40559AE-CCA7-4E0A-8DDA-19FDC2F9B5EA}" srcOrd="1" destOrd="0" presId="urn:microsoft.com/office/officeart/2005/8/layout/hierarchy2"/>
    <dgm:cxn modelId="{D3C57FBB-3B2A-481A-82F0-08998A1B0C79}" type="presOf" srcId="{95ADB268-6967-471C-AFCC-5499D350B192}" destId="{8D067E33-DDBA-4757-B417-7E046775AC95}" srcOrd="0" destOrd="0" presId="urn:microsoft.com/office/officeart/2005/8/layout/hierarchy2"/>
    <dgm:cxn modelId="{4B83AFCA-9CB5-494A-A80F-84CCAD05527E}" srcId="{E81C9BCE-BBB3-4ED8-95F0-B373F1B4B360}" destId="{95ADB268-6967-471C-AFCC-5499D350B192}" srcOrd="3" destOrd="0" parTransId="{731C633D-CBE4-453B-8BE9-AA15451B40F7}" sibTransId="{4BFE4056-07D5-4625-B979-A3CA69EC4F8E}"/>
    <dgm:cxn modelId="{62F8EAAD-243D-447C-BCF9-6A558C521F57}" type="presOf" srcId="{D9655261-5806-465C-8446-A60288A2E338}" destId="{03C3A6F1-5F4B-4861-8DF7-0B6311729FD2}" srcOrd="0" destOrd="0" presId="urn:microsoft.com/office/officeart/2005/8/layout/hierarchy2"/>
    <dgm:cxn modelId="{3697B7B7-180B-4E87-BBDC-2542ECF2CBEA}" type="presOf" srcId="{90D0984D-173C-4BC8-A968-9EA8AF638AE2}" destId="{7C806C79-EDB2-4081-83D2-23285A8E9A14}" srcOrd="0" destOrd="0" presId="urn:microsoft.com/office/officeart/2005/8/layout/hierarchy2"/>
    <dgm:cxn modelId="{74E02175-AFEA-4CF5-A6CF-FD9B05363198}" type="presOf" srcId="{AA2CA532-5BE8-4EE7-AB26-C637AC7ECF11}" destId="{8E9E994A-6EB9-4371-A801-4BCAAEEB5C4D}" srcOrd="1"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D16C3B08-F95F-42FF-8CA6-98F447FB13AD}" srcId="{E81C9BCE-BBB3-4ED8-95F0-B373F1B4B360}" destId="{314A967E-A591-4D67-846F-6136A83FD68C}" srcOrd="2" destOrd="0" parTransId="{D9655261-5806-465C-8446-A60288A2E338}" sibTransId="{EC1FC0AF-4AAB-451D-9C3D-BDCA5EAA19DD}"/>
    <dgm:cxn modelId="{383E55EE-AFD6-4DFF-A19E-CA1BB7C269E5}" type="presOf" srcId="{731C633D-CBE4-453B-8BE9-AA15451B40F7}" destId="{B8B934FD-B54E-4C3D-96F3-309D0D5E6467}" srcOrd="0" destOrd="0" presId="urn:microsoft.com/office/officeart/2005/8/layout/hierarchy2"/>
    <dgm:cxn modelId="{4BB6F3AE-0DDC-4311-A073-56754A36BF07}" type="presOf" srcId="{E81C9BCE-BBB3-4ED8-95F0-B373F1B4B360}" destId="{ABEC96C4-3C63-467E-93A4-8AD83964BA3F}"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F8D613E3-7BF9-4CD3-B6AC-77F2BD1B747C}" type="presOf" srcId="{97EFD895-7F23-44D6-B78B-B4BDC87ED099}" destId="{9D74E3E7-8112-4D8C-9742-7CDF39A7A2E8}" srcOrd="0" destOrd="0" presId="urn:microsoft.com/office/officeart/2005/8/layout/hierarchy2"/>
    <dgm:cxn modelId="{34790417-FFBE-4DA4-B414-FF6FE59B1B87}" type="presOf" srcId="{314A967E-A591-4D67-846F-6136A83FD68C}" destId="{CF22D11B-B0DF-4E9F-8215-7D27D3B72606}" srcOrd="0" destOrd="0" presId="urn:microsoft.com/office/officeart/2005/8/layout/hierarchy2"/>
    <dgm:cxn modelId="{99641160-73BA-4E34-8CD5-17335983987A}" type="presParOf" srcId="{747DA8C4-60CA-4D90-9DA1-32ACEB79B5D1}" destId="{E0CFF806-0479-4330-A3E9-CD9AFBACD5C5}" srcOrd="0" destOrd="0" presId="urn:microsoft.com/office/officeart/2005/8/layout/hierarchy2"/>
    <dgm:cxn modelId="{7945B9E6-5E27-4D2A-A451-29E36C6059C2}" type="presParOf" srcId="{E0CFF806-0479-4330-A3E9-CD9AFBACD5C5}" destId="{ABEC96C4-3C63-467E-93A4-8AD83964BA3F}" srcOrd="0" destOrd="0" presId="urn:microsoft.com/office/officeart/2005/8/layout/hierarchy2"/>
    <dgm:cxn modelId="{4FEA7101-2683-4B31-A602-43F84E9214AF}" type="presParOf" srcId="{E0CFF806-0479-4330-A3E9-CD9AFBACD5C5}" destId="{F9EF0CEA-5D84-41FB-B3B0-447DA6153549}" srcOrd="1" destOrd="0" presId="urn:microsoft.com/office/officeart/2005/8/layout/hierarchy2"/>
    <dgm:cxn modelId="{8E70EA48-B0DB-498F-A2D7-3B5C51AFAD78}" type="presParOf" srcId="{F9EF0CEA-5D84-41FB-B3B0-447DA6153549}" destId="{9D74E3E7-8112-4D8C-9742-7CDF39A7A2E8}" srcOrd="0" destOrd="0" presId="urn:microsoft.com/office/officeart/2005/8/layout/hierarchy2"/>
    <dgm:cxn modelId="{1753F9A0-7FC1-46DC-8600-892BF29D35FB}" type="presParOf" srcId="{9D74E3E7-8112-4D8C-9742-7CDF39A7A2E8}" destId="{F40559AE-CCA7-4E0A-8DDA-19FDC2F9B5EA}" srcOrd="0" destOrd="0" presId="urn:microsoft.com/office/officeart/2005/8/layout/hierarchy2"/>
    <dgm:cxn modelId="{93F5D26B-2A80-443C-AEED-1881760D718A}" type="presParOf" srcId="{F9EF0CEA-5D84-41FB-B3B0-447DA6153549}" destId="{57D70B7D-E254-40C4-995D-B706EF250968}" srcOrd="1" destOrd="0" presId="urn:microsoft.com/office/officeart/2005/8/layout/hierarchy2"/>
    <dgm:cxn modelId="{97A1315D-22A6-466F-847B-A5D754F17BCB}" type="presParOf" srcId="{57D70B7D-E254-40C4-995D-B706EF250968}" destId="{7C806C79-EDB2-4081-83D2-23285A8E9A14}" srcOrd="0" destOrd="0" presId="urn:microsoft.com/office/officeart/2005/8/layout/hierarchy2"/>
    <dgm:cxn modelId="{E8542404-459F-438C-98D2-998BE175DB64}" type="presParOf" srcId="{57D70B7D-E254-40C4-995D-B706EF250968}" destId="{59A4CA33-C714-4BD5-8EBB-AB0CCC7A81EC}" srcOrd="1" destOrd="0" presId="urn:microsoft.com/office/officeart/2005/8/layout/hierarchy2"/>
    <dgm:cxn modelId="{B96DE3FA-5DE9-4E7E-B390-2EBB3CEF9F8C}" type="presParOf" srcId="{F9EF0CEA-5D84-41FB-B3B0-447DA6153549}" destId="{978672A5-24BC-4CF6-ADFC-B5D2C273EC16}" srcOrd="2" destOrd="0" presId="urn:microsoft.com/office/officeart/2005/8/layout/hierarchy2"/>
    <dgm:cxn modelId="{A567086E-F819-463C-AC8B-53047F9BD030}" type="presParOf" srcId="{978672A5-24BC-4CF6-ADFC-B5D2C273EC16}" destId="{8E9E994A-6EB9-4371-A801-4BCAAEEB5C4D}" srcOrd="0" destOrd="0" presId="urn:microsoft.com/office/officeart/2005/8/layout/hierarchy2"/>
    <dgm:cxn modelId="{CEBC07F1-4233-4260-A423-2D455DA89916}" type="presParOf" srcId="{F9EF0CEA-5D84-41FB-B3B0-447DA6153549}" destId="{7C504D6B-D3A1-4C85-9AF2-801B697CBB54}" srcOrd="3" destOrd="0" presId="urn:microsoft.com/office/officeart/2005/8/layout/hierarchy2"/>
    <dgm:cxn modelId="{904B5694-6E2D-45A0-89B0-540F5166945B}" type="presParOf" srcId="{7C504D6B-D3A1-4C85-9AF2-801B697CBB54}" destId="{E2AF0BD5-0083-4935-A470-573BF9713E73}" srcOrd="0" destOrd="0" presId="urn:microsoft.com/office/officeart/2005/8/layout/hierarchy2"/>
    <dgm:cxn modelId="{06C6987D-E5FB-4FC3-BB47-728F343282DA}" type="presParOf" srcId="{7C504D6B-D3A1-4C85-9AF2-801B697CBB54}" destId="{9064C64A-E64B-45CA-9B2C-2E7031EECABF}" srcOrd="1" destOrd="0" presId="urn:microsoft.com/office/officeart/2005/8/layout/hierarchy2"/>
    <dgm:cxn modelId="{6D6FC7F4-89F0-415B-93C8-75B06BDD73F6}" type="presParOf" srcId="{F9EF0CEA-5D84-41FB-B3B0-447DA6153549}" destId="{03C3A6F1-5F4B-4861-8DF7-0B6311729FD2}" srcOrd="4" destOrd="0" presId="urn:microsoft.com/office/officeart/2005/8/layout/hierarchy2"/>
    <dgm:cxn modelId="{720E475A-FD49-403F-A745-2B86AA8830C6}" type="presParOf" srcId="{03C3A6F1-5F4B-4861-8DF7-0B6311729FD2}" destId="{2FEC2D9B-7238-4CF6-926A-C73EB33A3943}" srcOrd="0" destOrd="0" presId="urn:microsoft.com/office/officeart/2005/8/layout/hierarchy2"/>
    <dgm:cxn modelId="{AB0613C3-8A39-4607-BA91-65E4EC4390B8}" type="presParOf" srcId="{F9EF0CEA-5D84-41FB-B3B0-447DA6153549}" destId="{AEF1D68B-3090-40A7-B77D-BB234949E53D}" srcOrd="5" destOrd="0" presId="urn:microsoft.com/office/officeart/2005/8/layout/hierarchy2"/>
    <dgm:cxn modelId="{C424DF23-9A5A-48E0-9A01-ECA28ED5224B}" type="presParOf" srcId="{AEF1D68B-3090-40A7-B77D-BB234949E53D}" destId="{CF22D11B-B0DF-4E9F-8215-7D27D3B72606}" srcOrd="0" destOrd="0" presId="urn:microsoft.com/office/officeart/2005/8/layout/hierarchy2"/>
    <dgm:cxn modelId="{94DB4C0F-762E-4F04-9494-E5C0DCCD84CD}" type="presParOf" srcId="{AEF1D68B-3090-40A7-B77D-BB234949E53D}" destId="{0575554E-5E42-44B9-BCA6-78E04F81FC09}" srcOrd="1" destOrd="0" presId="urn:microsoft.com/office/officeart/2005/8/layout/hierarchy2"/>
    <dgm:cxn modelId="{E8B8FF36-A6E2-4AAF-8A17-7F04BC4B083A}" type="presParOf" srcId="{F9EF0CEA-5D84-41FB-B3B0-447DA6153549}" destId="{B8B934FD-B54E-4C3D-96F3-309D0D5E6467}" srcOrd="6" destOrd="0" presId="urn:microsoft.com/office/officeart/2005/8/layout/hierarchy2"/>
    <dgm:cxn modelId="{3C9FB689-1482-4541-BFDA-F4B8EEF02469}" type="presParOf" srcId="{B8B934FD-B54E-4C3D-96F3-309D0D5E6467}" destId="{5BD16DAB-ADAB-4AF7-A70F-C3F9596FC562}" srcOrd="0" destOrd="0" presId="urn:microsoft.com/office/officeart/2005/8/layout/hierarchy2"/>
    <dgm:cxn modelId="{9732955A-935C-4C13-89C0-2283CEA41794}" type="presParOf" srcId="{F9EF0CEA-5D84-41FB-B3B0-447DA6153549}" destId="{26637827-F768-44D0-BCE9-961E737F49F4}" srcOrd="7" destOrd="0" presId="urn:microsoft.com/office/officeart/2005/8/layout/hierarchy2"/>
    <dgm:cxn modelId="{5A12C065-CCE2-4040-BB18-FE0F164CEC8A}" type="presParOf" srcId="{26637827-F768-44D0-BCE9-961E737F49F4}" destId="{8D067E33-DDBA-4757-B417-7E046775AC95}" srcOrd="0" destOrd="0" presId="urn:microsoft.com/office/officeart/2005/8/layout/hierarchy2"/>
    <dgm:cxn modelId="{B93C8B48-FA2F-469A-BD67-FFFF5B23B218}" type="presParOf" srcId="{26637827-F768-44D0-BCE9-961E737F49F4}" destId="{AE124ADA-A0A6-4EA9-A763-1B33145376F3}"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dirty="0" smtClean="0">
              <a:cs typeface="B Titr" pitchFamily="2" charset="-78"/>
            </a:rPr>
            <a:t>شروط:</a:t>
          </a:r>
          <a:endParaRPr lang="fa-IR" sz="32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1" dirty="0" smtClean="0">
              <a:cs typeface="B Yagut" pitchFamily="2" charset="-78"/>
            </a:rPr>
            <a:t>عدم اتصاله بضمير نصبٍ</a:t>
          </a:r>
          <a:endParaRPr lang="fa-IR" sz="2800" b="1" dirty="0">
            <a:cs typeface="B Yagut"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1" dirty="0" smtClean="0">
              <a:cs typeface="B Yagut" pitchFamily="2" charset="-78"/>
            </a:rPr>
            <a:t>عدم اتصاله بساكنٍ</a:t>
          </a:r>
          <a:endParaRPr lang="fa-IR" sz="2800" b="1" dirty="0">
            <a:cs typeface="B Yagut"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2"/>
      <dgm:spPr/>
      <dgm:t>
        <a:bodyPr/>
        <a:lstStyle/>
        <a:p>
          <a:pPr rtl="1"/>
          <a:endParaRPr lang="fa-IR"/>
        </a:p>
      </dgm:t>
    </dgm:pt>
    <dgm:pt modelId="{F40559AE-CCA7-4E0A-8DDA-19FDC2F9B5EA}" type="pres">
      <dgm:prSet presAssocID="{97EFD895-7F23-44D6-B78B-B4BDC87ED099}" presName="connTx" presStyleLbl="parChTrans1D2" presStyleIdx="0" presStyleCnt="2"/>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2" custScaleX="19560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2"/>
      <dgm:spPr/>
      <dgm:t>
        <a:bodyPr/>
        <a:lstStyle/>
        <a:p>
          <a:pPr rtl="1"/>
          <a:endParaRPr lang="fa-IR"/>
        </a:p>
      </dgm:t>
    </dgm:pt>
    <dgm:pt modelId="{8E9E994A-6EB9-4371-A801-4BCAAEEB5C4D}" type="pres">
      <dgm:prSet presAssocID="{AA2CA532-5BE8-4EE7-AB26-C637AC7ECF11}" presName="connTx" presStyleLbl="parChTrans1D2" presStyleIdx="1" presStyleCnt="2"/>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2" custScaleX="19560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Lst>
  <dgm:cxnLst>
    <dgm:cxn modelId="{C5C99A49-553F-406B-A98F-103F4FD7DBB4}" type="presOf" srcId="{97EFD895-7F23-44D6-B78B-B4BDC87ED099}" destId="{F40559AE-CCA7-4E0A-8DDA-19FDC2F9B5EA}" srcOrd="1" destOrd="0" presId="urn:microsoft.com/office/officeart/2005/8/layout/hierarchy2"/>
    <dgm:cxn modelId="{D54F0DAF-A484-4420-A3B7-2B6E47386CFF}" type="presOf" srcId="{A6857C4F-7549-464E-8C92-525552E6407E}" destId="{747DA8C4-60CA-4D90-9DA1-32ACEB79B5D1}"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FB13EF62-D1F9-41C5-B0F5-21D0AF30B1E3}" type="presOf" srcId="{AA2CA532-5BE8-4EE7-AB26-C637AC7ECF11}" destId="{8E9E994A-6EB9-4371-A801-4BCAAEEB5C4D}" srcOrd="1" destOrd="0" presId="urn:microsoft.com/office/officeart/2005/8/layout/hierarchy2"/>
    <dgm:cxn modelId="{608AE34D-404C-4E90-97C4-3F91D0B72237}" type="presOf" srcId="{90D0984D-173C-4BC8-A968-9EA8AF638AE2}" destId="{7C806C79-EDB2-4081-83D2-23285A8E9A14}" srcOrd="0" destOrd="0" presId="urn:microsoft.com/office/officeart/2005/8/layout/hierarchy2"/>
    <dgm:cxn modelId="{5E3E5B33-87C2-4371-909D-E78AC44F06BC}" type="presOf" srcId="{97EFD895-7F23-44D6-B78B-B4BDC87ED099}" destId="{9D74E3E7-8112-4D8C-9742-7CDF39A7A2E8}" srcOrd="0" destOrd="0" presId="urn:microsoft.com/office/officeart/2005/8/layout/hierarchy2"/>
    <dgm:cxn modelId="{C42724E0-9E51-46EA-B088-DC694645548D}" type="presOf" srcId="{AA2CA532-5BE8-4EE7-AB26-C637AC7ECF11}" destId="{978672A5-24BC-4CF6-ADFC-B5D2C273EC16}" srcOrd="0"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F7B2CBF9-FEB6-45E4-813A-78C7CEA5C5F2}" srcId="{E81C9BCE-BBB3-4ED8-95F0-B373F1B4B360}" destId="{90D0984D-173C-4BC8-A968-9EA8AF638AE2}" srcOrd="0" destOrd="0" parTransId="{97EFD895-7F23-44D6-B78B-B4BDC87ED099}" sibTransId="{86683B78-4570-4C67-B343-19EAB559FE48}"/>
    <dgm:cxn modelId="{C27EE294-5032-4F3A-A2B8-422B1020E8C5}" type="presOf" srcId="{4BA5A1D3-FFE6-4F4D-9716-D1004C0DCCB9}" destId="{E2AF0BD5-0083-4935-A470-573BF9713E73}" srcOrd="0" destOrd="0" presId="urn:microsoft.com/office/officeart/2005/8/layout/hierarchy2"/>
    <dgm:cxn modelId="{2D126920-1038-4334-A9D0-BA877EE32A16}" type="presOf" srcId="{E81C9BCE-BBB3-4ED8-95F0-B373F1B4B360}" destId="{ABEC96C4-3C63-467E-93A4-8AD83964BA3F}" srcOrd="0" destOrd="0" presId="urn:microsoft.com/office/officeart/2005/8/layout/hierarchy2"/>
    <dgm:cxn modelId="{8CFB0FF1-7909-489D-BC85-B4429EE5946E}" type="presParOf" srcId="{747DA8C4-60CA-4D90-9DA1-32ACEB79B5D1}" destId="{E0CFF806-0479-4330-A3E9-CD9AFBACD5C5}" srcOrd="0" destOrd="0" presId="urn:microsoft.com/office/officeart/2005/8/layout/hierarchy2"/>
    <dgm:cxn modelId="{25E5EFF2-3582-4472-BAEC-A75844C677B2}" type="presParOf" srcId="{E0CFF806-0479-4330-A3E9-CD9AFBACD5C5}" destId="{ABEC96C4-3C63-467E-93A4-8AD83964BA3F}" srcOrd="0" destOrd="0" presId="urn:microsoft.com/office/officeart/2005/8/layout/hierarchy2"/>
    <dgm:cxn modelId="{2AB5E914-C530-4657-BD08-6B8C9EAB2495}" type="presParOf" srcId="{E0CFF806-0479-4330-A3E9-CD9AFBACD5C5}" destId="{F9EF0CEA-5D84-41FB-B3B0-447DA6153549}" srcOrd="1" destOrd="0" presId="urn:microsoft.com/office/officeart/2005/8/layout/hierarchy2"/>
    <dgm:cxn modelId="{A08D812C-39C7-4E8A-8093-9DE2AE00D8E3}" type="presParOf" srcId="{F9EF0CEA-5D84-41FB-B3B0-447DA6153549}" destId="{9D74E3E7-8112-4D8C-9742-7CDF39A7A2E8}" srcOrd="0" destOrd="0" presId="urn:microsoft.com/office/officeart/2005/8/layout/hierarchy2"/>
    <dgm:cxn modelId="{59E19E9E-4B65-4099-8D43-156B2196B305}" type="presParOf" srcId="{9D74E3E7-8112-4D8C-9742-7CDF39A7A2E8}" destId="{F40559AE-CCA7-4E0A-8DDA-19FDC2F9B5EA}" srcOrd="0" destOrd="0" presId="urn:microsoft.com/office/officeart/2005/8/layout/hierarchy2"/>
    <dgm:cxn modelId="{0758543B-9212-4F99-97FF-D8E59E18FDE5}" type="presParOf" srcId="{F9EF0CEA-5D84-41FB-B3B0-447DA6153549}" destId="{57D70B7D-E254-40C4-995D-B706EF250968}" srcOrd="1" destOrd="0" presId="urn:microsoft.com/office/officeart/2005/8/layout/hierarchy2"/>
    <dgm:cxn modelId="{DBDBEC16-6C56-44D9-8CC7-CBF8FCE4399A}" type="presParOf" srcId="{57D70B7D-E254-40C4-995D-B706EF250968}" destId="{7C806C79-EDB2-4081-83D2-23285A8E9A14}" srcOrd="0" destOrd="0" presId="urn:microsoft.com/office/officeart/2005/8/layout/hierarchy2"/>
    <dgm:cxn modelId="{20D21928-44E8-4F7B-995B-64E2B679F0A3}" type="presParOf" srcId="{57D70B7D-E254-40C4-995D-B706EF250968}" destId="{59A4CA33-C714-4BD5-8EBB-AB0CCC7A81EC}" srcOrd="1" destOrd="0" presId="urn:microsoft.com/office/officeart/2005/8/layout/hierarchy2"/>
    <dgm:cxn modelId="{25E78DD8-F042-4278-8700-FF848D6CAFAC}" type="presParOf" srcId="{F9EF0CEA-5D84-41FB-B3B0-447DA6153549}" destId="{978672A5-24BC-4CF6-ADFC-B5D2C273EC16}" srcOrd="2" destOrd="0" presId="urn:microsoft.com/office/officeart/2005/8/layout/hierarchy2"/>
    <dgm:cxn modelId="{17C125E8-BE2D-481E-B1B3-D5309270AC22}" type="presParOf" srcId="{978672A5-24BC-4CF6-ADFC-B5D2C273EC16}" destId="{8E9E994A-6EB9-4371-A801-4BCAAEEB5C4D}" srcOrd="0" destOrd="0" presId="urn:microsoft.com/office/officeart/2005/8/layout/hierarchy2"/>
    <dgm:cxn modelId="{CFE22172-C7CF-4A70-9BEF-09FB0D3BBDA5}" type="presParOf" srcId="{F9EF0CEA-5D84-41FB-B3B0-447DA6153549}" destId="{7C504D6B-D3A1-4C85-9AF2-801B697CBB54}" srcOrd="3" destOrd="0" presId="urn:microsoft.com/office/officeart/2005/8/layout/hierarchy2"/>
    <dgm:cxn modelId="{707037CD-021E-45FB-BEE6-DB4A3B1657A3}" type="presParOf" srcId="{7C504D6B-D3A1-4C85-9AF2-801B697CBB54}" destId="{E2AF0BD5-0083-4935-A470-573BF9713E73}" srcOrd="0" destOrd="0" presId="urn:microsoft.com/office/officeart/2005/8/layout/hierarchy2"/>
    <dgm:cxn modelId="{16CDA9A2-30C2-4896-B271-E29D3CC21AEE}" type="presParOf" srcId="{7C504D6B-D3A1-4C85-9AF2-801B697CBB54}" destId="{9064C64A-E64B-45CA-9B2C-2E7031EECAB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600" b="1" dirty="0" smtClean="0">
              <a:cs typeface="2  Badr" pitchFamily="2" charset="-78"/>
            </a:rPr>
            <a:t>اربعة اوجه:</a:t>
          </a:r>
          <a:endParaRPr lang="fa-IR" sz="3600" b="1" dirty="0">
            <a:cs typeface="2  Bad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1" dirty="0" smtClean="0">
              <a:cs typeface="B Yagut" pitchFamily="2" charset="-78"/>
            </a:rPr>
            <a:t>نصب الاول و رفع الثاني</a:t>
          </a:r>
          <a:endParaRPr lang="fa-IR" sz="2800" b="1" dirty="0">
            <a:cs typeface="B Yagut"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1" dirty="0" smtClean="0">
              <a:cs typeface="B Yagut" pitchFamily="2" charset="-78"/>
            </a:rPr>
            <a:t>رفعهما</a:t>
          </a:r>
          <a:endParaRPr lang="fa-IR" sz="2800" b="1" dirty="0">
            <a:cs typeface="B Yagut"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F829899F-5526-459F-A313-2FEEF04C32D5}">
      <dgm:prSet/>
      <dgm:spPr/>
      <dgm:t>
        <a:bodyPr/>
        <a:lstStyle/>
        <a:p>
          <a:pPr rtl="1"/>
          <a:r>
            <a:rPr lang="fa-IR" b="1" dirty="0" smtClean="0">
              <a:cs typeface="B Yagut" pitchFamily="2" charset="-78"/>
            </a:rPr>
            <a:t>نصبهما</a:t>
          </a:r>
          <a:endParaRPr lang="fa-IR" b="1" dirty="0">
            <a:cs typeface="B Yagut" pitchFamily="2" charset="-78"/>
          </a:endParaRPr>
        </a:p>
      </dgm:t>
    </dgm:pt>
    <dgm:pt modelId="{A326263F-38BF-4BE2-89A7-470356C42903}" type="parTrans" cxnId="{6776ADF9-55D1-4882-B07E-83257508B85C}">
      <dgm:prSet/>
      <dgm:spPr/>
      <dgm:t>
        <a:bodyPr/>
        <a:lstStyle/>
        <a:p>
          <a:pPr rtl="1"/>
          <a:endParaRPr lang="fa-IR"/>
        </a:p>
      </dgm:t>
    </dgm:pt>
    <dgm:pt modelId="{69145449-8627-49A0-881C-7CA85E29BBCC}" type="sibTrans" cxnId="{6776ADF9-55D1-4882-B07E-83257508B85C}">
      <dgm:prSet/>
      <dgm:spPr/>
      <dgm:t>
        <a:bodyPr/>
        <a:lstStyle/>
        <a:p>
          <a:pPr rtl="1"/>
          <a:endParaRPr lang="fa-IR"/>
        </a:p>
      </dgm:t>
    </dgm:pt>
    <dgm:pt modelId="{8DCD3788-A69A-460E-9304-E656E1240D89}">
      <dgm:prSet/>
      <dgm:spPr/>
      <dgm:t>
        <a:bodyPr/>
        <a:lstStyle/>
        <a:p>
          <a:pPr rtl="1"/>
          <a:r>
            <a:rPr lang="fa-IR" b="1" dirty="0" smtClean="0">
              <a:cs typeface="B Yagut" pitchFamily="2" charset="-78"/>
            </a:rPr>
            <a:t>رفع الاول و نصب الثاني</a:t>
          </a:r>
          <a:endParaRPr lang="fa-IR" b="1" dirty="0">
            <a:cs typeface="B Yagut" pitchFamily="2" charset="-78"/>
          </a:endParaRPr>
        </a:p>
      </dgm:t>
    </dgm:pt>
    <dgm:pt modelId="{370F62C4-6C56-48CD-977D-1FF39521B600}" type="parTrans" cxnId="{ECDBBCC1-F4F0-4C16-9FF6-ED0E5D5AA713}">
      <dgm:prSet/>
      <dgm:spPr/>
      <dgm:t>
        <a:bodyPr/>
        <a:lstStyle/>
        <a:p>
          <a:pPr rtl="1"/>
          <a:endParaRPr lang="fa-IR"/>
        </a:p>
      </dgm:t>
    </dgm:pt>
    <dgm:pt modelId="{DF88A755-D447-4A05-B5BA-368B45884BB6}" type="sibTrans" cxnId="{ECDBBCC1-F4F0-4C16-9FF6-ED0E5D5AA71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4"/>
      <dgm:spPr/>
      <dgm:t>
        <a:bodyPr/>
        <a:lstStyle/>
        <a:p>
          <a:pPr rtl="1"/>
          <a:endParaRPr lang="fa-IR"/>
        </a:p>
      </dgm:t>
    </dgm:pt>
    <dgm:pt modelId="{F40559AE-CCA7-4E0A-8DDA-19FDC2F9B5EA}" type="pres">
      <dgm:prSet presAssocID="{97EFD895-7F23-44D6-B78B-B4BDC87ED099}" presName="connTx" presStyleLbl="parChTrans1D2" presStyleIdx="0" presStyleCnt="4"/>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4" custScaleX="19560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4"/>
      <dgm:spPr/>
      <dgm:t>
        <a:bodyPr/>
        <a:lstStyle/>
        <a:p>
          <a:pPr rtl="1"/>
          <a:endParaRPr lang="fa-IR"/>
        </a:p>
      </dgm:t>
    </dgm:pt>
    <dgm:pt modelId="{8E9E994A-6EB9-4371-A801-4BCAAEEB5C4D}" type="pres">
      <dgm:prSet presAssocID="{AA2CA532-5BE8-4EE7-AB26-C637AC7ECF11}" presName="connTx" presStyleLbl="parChTrans1D2" presStyleIdx="1" presStyleCnt="4"/>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4" custScaleX="19560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80580C77-286A-4510-9EED-1B940C1C6349}" type="pres">
      <dgm:prSet presAssocID="{A326263F-38BF-4BE2-89A7-470356C42903}" presName="conn2-1" presStyleLbl="parChTrans1D2" presStyleIdx="2" presStyleCnt="4"/>
      <dgm:spPr/>
      <dgm:t>
        <a:bodyPr/>
        <a:lstStyle/>
        <a:p>
          <a:pPr rtl="1"/>
          <a:endParaRPr lang="fa-IR"/>
        </a:p>
      </dgm:t>
    </dgm:pt>
    <dgm:pt modelId="{28F9127A-98AA-4CF3-B634-38689C8D2805}" type="pres">
      <dgm:prSet presAssocID="{A326263F-38BF-4BE2-89A7-470356C42903}" presName="connTx" presStyleLbl="parChTrans1D2" presStyleIdx="2" presStyleCnt="4"/>
      <dgm:spPr/>
      <dgm:t>
        <a:bodyPr/>
        <a:lstStyle/>
        <a:p>
          <a:pPr rtl="1"/>
          <a:endParaRPr lang="fa-IR"/>
        </a:p>
      </dgm:t>
    </dgm:pt>
    <dgm:pt modelId="{C6F9B674-D609-46AF-BABA-738ABA2E202D}" type="pres">
      <dgm:prSet presAssocID="{F829899F-5526-459F-A313-2FEEF04C32D5}" presName="root2" presStyleCnt="0"/>
      <dgm:spPr/>
    </dgm:pt>
    <dgm:pt modelId="{B28DBCB0-317C-4EAE-B02A-8456F5DB67FA}" type="pres">
      <dgm:prSet presAssocID="{F829899F-5526-459F-A313-2FEEF04C32D5}" presName="LevelTwoTextNode" presStyleLbl="node2" presStyleIdx="2" presStyleCnt="4" custScaleX="195600" custLinFactNeighborX="20364">
        <dgm:presLayoutVars>
          <dgm:chPref val="3"/>
        </dgm:presLayoutVars>
      </dgm:prSet>
      <dgm:spPr/>
      <dgm:t>
        <a:bodyPr/>
        <a:lstStyle/>
        <a:p>
          <a:pPr rtl="1"/>
          <a:endParaRPr lang="fa-IR"/>
        </a:p>
      </dgm:t>
    </dgm:pt>
    <dgm:pt modelId="{3BE85F02-C2EB-4F7F-92F5-8F332E9BC5C5}" type="pres">
      <dgm:prSet presAssocID="{F829899F-5526-459F-A313-2FEEF04C32D5}" presName="level3hierChild" presStyleCnt="0"/>
      <dgm:spPr/>
    </dgm:pt>
    <dgm:pt modelId="{1293DB14-5A2E-4E76-AC66-6713D335ED99}" type="pres">
      <dgm:prSet presAssocID="{370F62C4-6C56-48CD-977D-1FF39521B600}" presName="conn2-1" presStyleLbl="parChTrans1D2" presStyleIdx="3" presStyleCnt="4"/>
      <dgm:spPr/>
      <dgm:t>
        <a:bodyPr/>
        <a:lstStyle/>
        <a:p>
          <a:pPr rtl="1"/>
          <a:endParaRPr lang="fa-IR"/>
        </a:p>
      </dgm:t>
    </dgm:pt>
    <dgm:pt modelId="{04EC00E6-0940-49DD-9E54-D2248F73F169}" type="pres">
      <dgm:prSet presAssocID="{370F62C4-6C56-48CD-977D-1FF39521B600}" presName="connTx" presStyleLbl="parChTrans1D2" presStyleIdx="3" presStyleCnt="4"/>
      <dgm:spPr/>
      <dgm:t>
        <a:bodyPr/>
        <a:lstStyle/>
        <a:p>
          <a:pPr rtl="1"/>
          <a:endParaRPr lang="fa-IR"/>
        </a:p>
      </dgm:t>
    </dgm:pt>
    <dgm:pt modelId="{F2B45492-9C97-4176-8D0C-54D3D99D07AB}" type="pres">
      <dgm:prSet presAssocID="{8DCD3788-A69A-460E-9304-E656E1240D89}" presName="root2" presStyleCnt="0"/>
      <dgm:spPr/>
    </dgm:pt>
    <dgm:pt modelId="{2B6A32DC-90AE-4F1C-B1AA-9C1253F6C535}" type="pres">
      <dgm:prSet presAssocID="{8DCD3788-A69A-460E-9304-E656E1240D89}" presName="LevelTwoTextNode" presStyleLbl="node2" presStyleIdx="3" presStyleCnt="4" custScaleX="195600" custLinFactNeighborX="20364">
        <dgm:presLayoutVars>
          <dgm:chPref val="3"/>
        </dgm:presLayoutVars>
      </dgm:prSet>
      <dgm:spPr/>
      <dgm:t>
        <a:bodyPr/>
        <a:lstStyle/>
        <a:p>
          <a:pPr rtl="1"/>
          <a:endParaRPr lang="fa-IR"/>
        </a:p>
      </dgm:t>
    </dgm:pt>
    <dgm:pt modelId="{ACA242DE-7434-424F-AD3D-BA66B7C7595E}" type="pres">
      <dgm:prSet presAssocID="{8DCD3788-A69A-460E-9304-E656E1240D89}" presName="level3hierChild" presStyleCnt="0"/>
      <dgm:spPr/>
    </dgm:pt>
  </dgm:ptLst>
  <dgm:cxnLst>
    <dgm:cxn modelId="{D6FF09DB-02BC-4BF7-8A84-1B124848B903}" type="presOf" srcId="{AA2CA532-5BE8-4EE7-AB26-C637AC7ECF11}" destId="{978672A5-24BC-4CF6-ADFC-B5D2C273EC16}" srcOrd="0" destOrd="0" presId="urn:microsoft.com/office/officeart/2005/8/layout/hierarchy2"/>
    <dgm:cxn modelId="{F7B2CBF9-FEB6-45E4-813A-78C7CEA5C5F2}" srcId="{E81C9BCE-BBB3-4ED8-95F0-B373F1B4B360}" destId="{90D0984D-173C-4BC8-A968-9EA8AF638AE2}" srcOrd="0" destOrd="0" parTransId="{97EFD895-7F23-44D6-B78B-B4BDC87ED099}" sibTransId="{86683B78-4570-4C67-B343-19EAB559FE48}"/>
    <dgm:cxn modelId="{6776ADF9-55D1-4882-B07E-83257508B85C}" srcId="{E81C9BCE-BBB3-4ED8-95F0-B373F1B4B360}" destId="{F829899F-5526-459F-A313-2FEEF04C32D5}" srcOrd="2" destOrd="0" parTransId="{A326263F-38BF-4BE2-89A7-470356C42903}" sibTransId="{69145449-8627-49A0-881C-7CA85E29BBCC}"/>
    <dgm:cxn modelId="{06344320-782D-4A65-BE7A-2ADFEAA939CD}" type="presOf" srcId="{370F62C4-6C56-48CD-977D-1FF39521B600}" destId="{1293DB14-5A2E-4E76-AC66-6713D335ED99}" srcOrd="0" destOrd="0" presId="urn:microsoft.com/office/officeart/2005/8/layout/hierarchy2"/>
    <dgm:cxn modelId="{0E23F858-4610-42CC-B410-756278CF0971}" type="presOf" srcId="{A326263F-38BF-4BE2-89A7-470356C42903}" destId="{28F9127A-98AA-4CF3-B634-38689C8D2805}" srcOrd="1" destOrd="0" presId="urn:microsoft.com/office/officeart/2005/8/layout/hierarchy2"/>
    <dgm:cxn modelId="{5FDAC306-7788-4F46-BFC1-68698AA8C260}" type="presOf" srcId="{A6857C4F-7549-464E-8C92-525552E6407E}" destId="{747DA8C4-60CA-4D90-9DA1-32ACEB79B5D1}" srcOrd="0" destOrd="0" presId="urn:microsoft.com/office/officeart/2005/8/layout/hierarchy2"/>
    <dgm:cxn modelId="{0FDEFD15-8F82-4999-A17A-A524430B2934}" type="presOf" srcId="{370F62C4-6C56-48CD-977D-1FF39521B600}" destId="{04EC00E6-0940-49DD-9E54-D2248F73F169}" srcOrd="1" destOrd="0" presId="urn:microsoft.com/office/officeart/2005/8/layout/hierarchy2"/>
    <dgm:cxn modelId="{98664118-7878-4028-BC9F-EE16A7298C74}" type="presOf" srcId="{4BA5A1D3-FFE6-4F4D-9716-D1004C0DCCB9}" destId="{E2AF0BD5-0083-4935-A470-573BF9713E73}" srcOrd="0"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7C5B565C-B95F-4FF1-BE70-FFB88569772B}" type="presOf" srcId="{A326263F-38BF-4BE2-89A7-470356C42903}" destId="{80580C77-286A-4510-9EED-1B940C1C6349}" srcOrd="0" destOrd="0" presId="urn:microsoft.com/office/officeart/2005/8/layout/hierarchy2"/>
    <dgm:cxn modelId="{EA51C1BE-15E3-41FD-80CD-33F58F58B565}" type="presOf" srcId="{E81C9BCE-BBB3-4ED8-95F0-B373F1B4B360}" destId="{ABEC96C4-3C63-467E-93A4-8AD83964BA3F}" srcOrd="0" destOrd="0" presId="urn:microsoft.com/office/officeart/2005/8/layout/hierarchy2"/>
    <dgm:cxn modelId="{270DEB37-09AB-4045-BEDD-D894C8BE7B47}" type="presOf" srcId="{97EFD895-7F23-44D6-B78B-B4BDC87ED099}" destId="{9D74E3E7-8112-4D8C-9742-7CDF39A7A2E8}" srcOrd="0" destOrd="0" presId="urn:microsoft.com/office/officeart/2005/8/layout/hierarchy2"/>
    <dgm:cxn modelId="{90379DF9-51F4-478C-B3D2-A818566BC7FE}" type="presOf" srcId="{97EFD895-7F23-44D6-B78B-B4BDC87ED099}" destId="{F40559AE-CCA7-4E0A-8DDA-19FDC2F9B5EA}" srcOrd="1" destOrd="0" presId="urn:microsoft.com/office/officeart/2005/8/layout/hierarchy2"/>
    <dgm:cxn modelId="{03946CAF-94D2-416E-8C15-C0B2C2DFE9C6}" type="presOf" srcId="{AA2CA532-5BE8-4EE7-AB26-C637AC7ECF11}" destId="{8E9E994A-6EB9-4371-A801-4BCAAEEB5C4D}" srcOrd="1" destOrd="0" presId="urn:microsoft.com/office/officeart/2005/8/layout/hierarchy2"/>
    <dgm:cxn modelId="{ECDBBCC1-F4F0-4C16-9FF6-ED0E5D5AA713}" srcId="{E81C9BCE-BBB3-4ED8-95F0-B373F1B4B360}" destId="{8DCD3788-A69A-460E-9304-E656E1240D89}" srcOrd="3" destOrd="0" parTransId="{370F62C4-6C56-48CD-977D-1FF39521B600}" sibTransId="{DF88A755-D447-4A05-B5BA-368B45884BB6}"/>
    <dgm:cxn modelId="{8EBB8DCA-9264-40BB-9623-9CCC79DB8FE8}" type="presOf" srcId="{8DCD3788-A69A-460E-9304-E656E1240D89}" destId="{2B6A32DC-90AE-4F1C-B1AA-9C1253F6C535}" srcOrd="0" destOrd="0" presId="urn:microsoft.com/office/officeart/2005/8/layout/hierarchy2"/>
    <dgm:cxn modelId="{637A2542-520E-4AD0-B099-971E2015BFDB}" type="presOf" srcId="{F829899F-5526-459F-A313-2FEEF04C32D5}" destId="{B28DBCB0-317C-4EAE-B02A-8456F5DB67FA}"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187012C-B140-4FC1-A05F-8BD9E3A28451}" type="presOf" srcId="{90D0984D-173C-4BC8-A968-9EA8AF638AE2}" destId="{7C806C79-EDB2-4081-83D2-23285A8E9A14}" srcOrd="0" destOrd="0" presId="urn:microsoft.com/office/officeart/2005/8/layout/hierarchy2"/>
    <dgm:cxn modelId="{1A8A557F-1025-4DC0-889C-7F5485055F26}" type="presParOf" srcId="{747DA8C4-60CA-4D90-9DA1-32ACEB79B5D1}" destId="{E0CFF806-0479-4330-A3E9-CD9AFBACD5C5}" srcOrd="0" destOrd="0" presId="urn:microsoft.com/office/officeart/2005/8/layout/hierarchy2"/>
    <dgm:cxn modelId="{84706D51-77BB-4561-A592-DFC66DB8F8AB}" type="presParOf" srcId="{E0CFF806-0479-4330-A3E9-CD9AFBACD5C5}" destId="{ABEC96C4-3C63-467E-93A4-8AD83964BA3F}" srcOrd="0" destOrd="0" presId="urn:microsoft.com/office/officeart/2005/8/layout/hierarchy2"/>
    <dgm:cxn modelId="{EB3E73B5-3AA1-492E-A621-ACC36D60DCEB}" type="presParOf" srcId="{E0CFF806-0479-4330-A3E9-CD9AFBACD5C5}" destId="{F9EF0CEA-5D84-41FB-B3B0-447DA6153549}" srcOrd="1" destOrd="0" presId="urn:microsoft.com/office/officeart/2005/8/layout/hierarchy2"/>
    <dgm:cxn modelId="{FC503E3E-6AAB-42AD-8747-83FDCA954823}" type="presParOf" srcId="{F9EF0CEA-5D84-41FB-B3B0-447DA6153549}" destId="{9D74E3E7-8112-4D8C-9742-7CDF39A7A2E8}" srcOrd="0" destOrd="0" presId="urn:microsoft.com/office/officeart/2005/8/layout/hierarchy2"/>
    <dgm:cxn modelId="{739501A6-BC9A-4B5B-A52E-C57732C16C77}" type="presParOf" srcId="{9D74E3E7-8112-4D8C-9742-7CDF39A7A2E8}" destId="{F40559AE-CCA7-4E0A-8DDA-19FDC2F9B5EA}" srcOrd="0" destOrd="0" presId="urn:microsoft.com/office/officeart/2005/8/layout/hierarchy2"/>
    <dgm:cxn modelId="{56E90242-0003-4413-AA60-230BCFB6D34A}" type="presParOf" srcId="{F9EF0CEA-5D84-41FB-B3B0-447DA6153549}" destId="{57D70B7D-E254-40C4-995D-B706EF250968}" srcOrd="1" destOrd="0" presId="urn:microsoft.com/office/officeart/2005/8/layout/hierarchy2"/>
    <dgm:cxn modelId="{8B992B86-90E7-4CFB-AD9B-A898A73C6B58}" type="presParOf" srcId="{57D70B7D-E254-40C4-995D-B706EF250968}" destId="{7C806C79-EDB2-4081-83D2-23285A8E9A14}" srcOrd="0" destOrd="0" presId="urn:microsoft.com/office/officeart/2005/8/layout/hierarchy2"/>
    <dgm:cxn modelId="{47150DBA-33F8-4707-8B23-FCC5666B5933}" type="presParOf" srcId="{57D70B7D-E254-40C4-995D-B706EF250968}" destId="{59A4CA33-C714-4BD5-8EBB-AB0CCC7A81EC}" srcOrd="1" destOrd="0" presId="urn:microsoft.com/office/officeart/2005/8/layout/hierarchy2"/>
    <dgm:cxn modelId="{0A21640E-7003-48B7-B272-BFE55FA1E113}" type="presParOf" srcId="{F9EF0CEA-5D84-41FB-B3B0-447DA6153549}" destId="{978672A5-24BC-4CF6-ADFC-B5D2C273EC16}" srcOrd="2" destOrd="0" presId="urn:microsoft.com/office/officeart/2005/8/layout/hierarchy2"/>
    <dgm:cxn modelId="{CA173ECB-FE8A-4486-8C75-7C620AFECE83}" type="presParOf" srcId="{978672A5-24BC-4CF6-ADFC-B5D2C273EC16}" destId="{8E9E994A-6EB9-4371-A801-4BCAAEEB5C4D}" srcOrd="0" destOrd="0" presId="urn:microsoft.com/office/officeart/2005/8/layout/hierarchy2"/>
    <dgm:cxn modelId="{B13BCDEA-6B63-4B21-B980-9F483288617B}" type="presParOf" srcId="{F9EF0CEA-5D84-41FB-B3B0-447DA6153549}" destId="{7C504D6B-D3A1-4C85-9AF2-801B697CBB54}" srcOrd="3" destOrd="0" presId="urn:microsoft.com/office/officeart/2005/8/layout/hierarchy2"/>
    <dgm:cxn modelId="{8E661F47-D5A2-44E9-9672-14447BC13E3F}" type="presParOf" srcId="{7C504D6B-D3A1-4C85-9AF2-801B697CBB54}" destId="{E2AF0BD5-0083-4935-A470-573BF9713E73}" srcOrd="0" destOrd="0" presId="urn:microsoft.com/office/officeart/2005/8/layout/hierarchy2"/>
    <dgm:cxn modelId="{EA114828-7939-4FAF-8177-13C3E9396C3E}" type="presParOf" srcId="{7C504D6B-D3A1-4C85-9AF2-801B697CBB54}" destId="{9064C64A-E64B-45CA-9B2C-2E7031EECABF}" srcOrd="1" destOrd="0" presId="urn:microsoft.com/office/officeart/2005/8/layout/hierarchy2"/>
    <dgm:cxn modelId="{29EB4D53-C4E1-4C9D-9841-A7AE53351468}" type="presParOf" srcId="{F9EF0CEA-5D84-41FB-B3B0-447DA6153549}" destId="{80580C77-286A-4510-9EED-1B940C1C6349}" srcOrd="4" destOrd="0" presId="urn:microsoft.com/office/officeart/2005/8/layout/hierarchy2"/>
    <dgm:cxn modelId="{CDD6ACBA-46DB-4275-845A-05598FA80C3C}" type="presParOf" srcId="{80580C77-286A-4510-9EED-1B940C1C6349}" destId="{28F9127A-98AA-4CF3-B634-38689C8D2805}" srcOrd="0" destOrd="0" presId="urn:microsoft.com/office/officeart/2005/8/layout/hierarchy2"/>
    <dgm:cxn modelId="{82322263-77E0-428B-B8B0-676467C9A2AB}" type="presParOf" srcId="{F9EF0CEA-5D84-41FB-B3B0-447DA6153549}" destId="{C6F9B674-D609-46AF-BABA-738ABA2E202D}" srcOrd="5" destOrd="0" presId="urn:microsoft.com/office/officeart/2005/8/layout/hierarchy2"/>
    <dgm:cxn modelId="{291EA15B-3E81-400C-B684-7B0FF081F973}" type="presParOf" srcId="{C6F9B674-D609-46AF-BABA-738ABA2E202D}" destId="{B28DBCB0-317C-4EAE-B02A-8456F5DB67FA}" srcOrd="0" destOrd="0" presId="urn:microsoft.com/office/officeart/2005/8/layout/hierarchy2"/>
    <dgm:cxn modelId="{1B3ED879-FEC6-4054-B1E3-76E60F9E9DA7}" type="presParOf" srcId="{C6F9B674-D609-46AF-BABA-738ABA2E202D}" destId="{3BE85F02-C2EB-4F7F-92F5-8F332E9BC5C5}" srcOrd="1" destOrd="0" presId="urn:microsoft.com/office/officeart/2005/8/layout/hierarchy2"/>
    <dgm:cxn modelId="{4230DAC2-D7FF-40D2-B60F-0C91CB523C08}" type="presParOf" srcId="{F9EF0CEA-5D84-41FB-B3B0-447DA6153549}" destId="{1293DB14-5A2E-4E76-AC66-6713D335ED99}" srcOrd="6" destOrd="0" presId="urn:microsoft.com/office/officeart/2005/8/layout/hierarchy2"/>
    <dgm:cxn modelId="{302D3B86-D205-4A9B-83CA-EFD4B38A7129}" type="presParOf" srcId="{1293DB14-5A2E-4E76-AC66-6713D335ED99}" destId="{04EC00E6-0940-49DD-9E54-D2248F73F169}" srcOrd="0" destOrd="0" presId="urn:microsoft.com/office/officeart/2005/8/layout/hierarchy2"/>
    <dgm:cxn modelId="{4D21A6FB-AB65-4A26-BFB5-96017F0DBBB6}" type="presParOf" srcId="{F9EF0CEA-5D84-41FB-B3B0-447DA6153549}" destId="{F2B45492-9C97-4176-8D0C-54D3D99D07AB}" srcOrd="7" destOrd="0" presId="urn:microsoft.com/office/officeart/2005/8/layout/hierarchy2"/>
    <dgm:cxn modelId="{0D522CD5-37E0-41EA-B98C-E97BF9024B15}" type="presParOf" srcId="{F2B45492-9C97-4176-8D0C-54D3D99D07AB}" destId="{2B6A32DC-90AE-4F1C-B1AA-9C1253F6C535}" srcOrd="0" destOrd="0" presId="urn:microsoft.com/office/officeart/2005/8/layout/hierarchy2"/>
    <dgm:cxn modelId="{D679976C-C621-43DF-B38E-B33D56C6D794}" type="presParOf" srcId="{F2B45492-9C97-4176-8D0C-54D3D99D07AB}" destId="{ACA242DE-7434-424F-AD3D-BA66B7C7595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اربعه اوجه:</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1800" b="1" dirty="0" smtClean="0">
              <a:cs typeface="B Yagut" pitchFamily="2" charset="-78"/>
            </a:rPr>
            <a:t>خبر كان محذوف</a:t>
          </a:r>
          <a:r>
            <a:rPr lang="fa-IR" sz="1800" b="1" dirty="0" smtClean="0">
              <a:solidFill>
                <a:srgbClr val="FF0000"/>
              </a:solidFill>
              <a:cs typeface="B Yagut" pitchFamily="2" charset="-78"/>
            </a:rPr>
            <a:t>-</a:t>
          </a:r>
          <a:r>
            <a:rPr lang="fa-IR" sz="1800" b="1" dirty="0" smtClean="0">
              <a:cs typeface="B Yagut" pitchFamily="2" charset="-78"/>
            </a:rPr>
            <a:t> خبر مبتداي محذوف</a:t>
          </a:r>
          <a:endParaRPr lang="fa-IR" sz="1800" b="1" dirty="0">
            <a:cs typeface="B Yagut"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1" dirty="0" smtClean="0">
              <a:cs typeface="B Yagut" pitchFamily="2" charset="-78"/>
            </a:rPr>
            <a:t>اسم كان محذوف</a:t>
          </a:r>
          <a:r>
            <a:rPr lang="fa-IR" sz="2800" b="1" dirty="0" smtClean="0">
              <a:solidFill>
                <a:srgbClr val="FF0000"/>
              </a:solidFill>
              <a:cs typeface="B Yagut" pitchFamily="2" charset="-78"/>
            </a:rPr>
            <a:t>-</a:t>
          </a:r>
          <a:r>
            <a:rPr lang="fa-IR" sz="2800" b="1" dirty="0" smtClean="0">
              <a:cs typeface="B Yagut" pitchFamily="2" charset="-78"/>
            </a:rPr>
            <a:t>خبر مبتداي محذوف</a:t>
          </a:r>
          <a:endParaRPr lang="fa-IR" sz="2800" b="1" dirty="0">
            <a:cs typeface="B Yagut"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F829899F-5526-459F-A313-2FEEF04C32D5}">
      <dgm:prSet/>
      <dgm:spPr/>
      <dgm:t>
        <a:bodyPr/>
        <a:lstStyle/>
        <a:p>
          <a:pPr rtl="1"/>
          <a:r>
            <a:rPr lang="fa-IR" b="1" dirty="0" smtClean="0">
              <a:cs typeface="B Yagut" pitchFamily="2" charset="-78"/>
            </a:rPr>
            <a:t>خبر كان</a:t>
          </a:r>
          <a:r>
            <a:rPr lang="fa-IR" b="1" dirty="0" smtClean="0">
              <a:solidFill>
                <a:srgbClr val="FF0000"/>
              </a:solidFill>
              <a:cs typeface="B Yagut" pitchFamily="2" charset="-78"/>
            </a:rPr>
            <a:t>-</a:t>
          </a:r>
          <a:r>
            <a:rPr lang="fa-IR" b="1" dirty="0" smtClean="0">
              <a:cs typeface="B Yagut" pitchFamily="2" charset="-78"/>
            </a:rPr>
            <a:t>خبركان يا مفعول فعل محذوف</a:t>
          </a:r>
          <a:endParaRPr lang="fa-IR" b="1" dirty="0">
            <a:cs typeface="B Yagut" pitchFamily="2" charset="-78"/>
          </a:endParaRPr>
        </a:p>
      </dgm:t>
    </dgm:pt>
    <dgm:pt modelId="{A326263F-38BF-4BE2-89A7-470356C42903}" type="parTrans" cxnId="{6776ADF9-55D1-4882-B07E-83257508B85C}">
      <dgm:prSet/>
      <dgm:spPr/>
      <dgm:t>
        <a:bodyPr/>
        <a:lstStyle/>
        <a:p>
          <a:pPr rtl="1"/>
          <a:endParaRPr lang="fa-IR"/>
        </a:p>
      </dgm:t>
    </dgm:pt>
    <dgm:pt modelId="{69145449-8627-49A0-881C-7CA85E29BBCC}" type="sibTrans" cxnId="{6776ADF9-55D1-4882-B07E-83257508B85C}">
      <dgm:prSet/>
      <dgm:spPr/>
      <dgm:t>
        <a:bodyPr/>
        <a:lstStyle/>
        <a:p>
          <a:pPr rtl="1"/>
          <a:endParaRPr lang="fa-IR"/>
        </a:p>
      </dgm:t>
    </dgm:pt>
    <dgm:pt modelId="{8DCD3788-A69A-460E-9304-E656E1240D89}">
      <dgm:prSet/>
      <dgm:spPr/>
      <dgm:t>
        <a:bodyPr/>
        <a:lstStyle/>
        <a:p>
          <a:pPr rtl="1"/>
          <a:r>
            <a:rPr lang="fa-IR" b="1" dirty="0" smtClean="0">
              <a:cs typeface="B Yagut" pitchFamily="2" charset="-78"/>
            </a:rPr>
            <a:t>اسم كان</a:t>
          </a:r>
          <a:r>
            <a:rPr lang="fa-IR" b="1" dirty="0" smtClean="0">
              <a:solidFill>
                <a:srgbClr val="FF0000"/>
              </a:solidFill>
              <a:cs typeface="B Yagut" pitchFamily="2" charset="-78"/>
            </a:rPr>
            <a:t>-</a:t>
          </a:r>
          <a:r>
            <a:rPr lang="fa-IR" b="1" dirty="0" smtClean="0">
              <a:cs typeface="B Yagut" pitchFamily="2" charset="-78"/>
            </a:rPr>
            <a:t>خبر كان يا مفعول فعل محذوف</a:t>
          </a:r>
          <a:endParaRPr lang="fa-IR" b="1" dirty="0">
            <a:cs typeface="B Yagut" pitchFamily="2" charset="-78"/>
          </a:endParaRPr>
        </a:p>
      </dgm:t>
    </dgm:pt>
    <dgm:pt modelId="{370F62C4-6C56-48CD-977D-1FF39521B600}" type="parTrans" cxnId="{ECDBBCC1-F4F0-4C16-9FF6-ED0E5D5AA713}">
      <dgm:prSet/>
      <dgm:spPr/>
      <dgm:t>
        <a:bodyPr/>
        <a:lstStyle/>
        <a:p>
          <a:pPr rtl="1"/>
          <a:endParaRPr lang="fa-IR"/>
        </a:p>
      </dgm:t>
    </dgm:pt>
    <dgm:pt modelId="{DF88A755-D447-4A05-B5BA-368B45884BB6}" type="sibTrans" cxnId="{ECDBBCC1-F4F0-4C16-9FF6-ED0E5D5AA71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6652"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4"/>
      <dgm:spPr/>
      <dgm:t>
        <a:bodyPr/>
        <a:lstStyle/>
        <a:p>
          <a:pPr rtl="1"/>
          <a:endParaRPr lang="fa-IR"/>
        </a:p>
      </dgm:t>
    </dgm:pt>
    <dgm:pt modelId="{F40559AE-CCA7-4E0A-8DDA-19FDC2F9B5EA}" type="pres">
      <dgm:prSet presAssocID="{97EFD895-7F23-44D6-B78B-B4BDC87ED099}" presName="connTx" presStyleLbl="parChTrans1D2" presStyleIdx="0" presStyleCnt="4"/>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4" custScaleX="274185" custLinFactNeighborX="27157">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4"/>
      <dgm:spPr/>
      <dgm:t>
        <a:bodyPr/>
        <a:lstStyle/>
        <a:p>
          <a:pPr rtl="1"/>
          <a:endParaRPr lang="fa-IR"/>
        </a:p>
      </dgm:t>
    </dgm:pt>
    <dgm:pt modelId="{8E9E994A-6EB9-4371-A801-4BCAAEEB5C4D}" type="pres">
      <dgm:prSet presAssocID="{AA2CA532-5BE8-4EE7-AB26-C637AC7ECF11}" presName="connTx" presStyleLbl="parChTrans1D2" presStyleIdx="1" presStyleCnt="4"/>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4" custScaleX="274185" custLinFactNeighborX="27157">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80580C77-286A-4510-9EED-1B940C1C6349}" type="pres">
      <dgm:prSet presAssocID="{A326263F-38BF-4BE2-89A7-470356C42903}" presName="conn2-1" presStyleLbl="parChTrans1D2" presStyleIdx="2" presStyleCnt="4"/>
      <dgm:spPr/>
      <dgm:t>
        <a:bodyPr/>
        <a:lstStyle/>
        <a:p>
          <a:pPr rtl="1"/>
          <a:endParaRPr lang="fa-IR"/>
        </a:p>
      </dgm:t>
    </dgm:pt>
    <dgm:pt modelId="{28F9127A-98AA-4CF3-B634-38689C8D2805}" type="pres">
      <dgm:prSet presAssocID="{A326263F-38BF-4BE2-89A7-470356C42903}" presName="connTx" presStyleLbl="parChTrans1D2" presStyleIdx="2" presStyleCnt="4"/>
      <dgm:spPr/>
      <dgm:t>
        <a:bodyPr/>
        <a:lstStyle/>
        <a:p>
          <a:pPr rtl="1"/>
          <a:endParaRPr lang="fa-IR"/>
        </a:p>
      </dgm:t>
    </dgm:pt>
    <dgm:pt modelId="{C6F9B674-D609-46AF-BABA-738ABA2E202D}" type="pres">
      <dgm:prSet presAssocID="{F829899F-5526-459F-A313-2FEEF04C32D5}" presName="root2" presStyleCnt="0"/>
      <dgm:spPr/>
    </dgm:pt>
    <dgm:pt modelId="{B28DBCB0-317C-4EAE-B02A-8456F5DB67FA}" type="pres">
      <dgm:prSet presAssocID="{F829899F-5526-459F-A313-2FEEF04C32D5}" presName="LevelTwoTextNode" presStyleLbl="node2" presStyleIdx="2" presStyleCnt="4" custScaleX="274185" custLinFactNeighborX="27157">
        <dgm:presLayoutVars>
          <dgm:chPref val="3"/>
        </dgm:presLayoutVars>
      </dgm:prSet>
      <dgm:spPr/>
      <dgm:t>
        <a:bodyPr/>
        <a:lstStyle/>
        <a:p>
          <a:pPr rtl="1"/>
          <a:endParaRPr lang="fa-IR"/>
        </a:p>
      </dgm:t>
    </dgm:pt>
    <dgm:pt modelId="{3BE85F02-C2EB-4F7F-92F5-8F332E9BC5C5}" type="pres">
      <dgm:prSet presAssocID="{F829899F-5526-459F-A313-2FEEF04C32D5}" presName="level3hierChild" presStyleCnt="0"/>
      <dgm:spPr/>
    </dgm:pt>
    <dgm:pt modelId="{1293DB14-5A2E-4E76-AC66-6713D335ED99}" type="pres">
      <dgm:prSet presAssocID="{370F62C4-6C56-48CD-977D-1FF39521B600}" presName="conn2-1" presStyleLbl="parChTrans1D2" presStyleIdx="3" presStyleCnt="4"/>
      <dgm:spPr/>
      <dgm:t>
        <a:bodyPr/>
        <a:lstStyle/>
        <a:p>
          <a:pPr rtl="1"/>
          <a:endParaRPr lang="fa-IR"/>
        </a:p>
      </dgm:t>
    </dgm:pt>
    <dgm:pt modelId="{04EC00E6-0940-49DD-9E54-D2248F73F169}" type="pres">
      <dgm:prSet presAssocID="{370F62C4-6C56-48CD-977D-1FF39521B600}" presName="connTx" presStyleLbl="parChTrans1D2" presStyleIdx="3" presStyleCnt="4"/>
      <dgm:spPr/>
      <dgm:t>
        <a:bodyPr/>
        <a:lstStyle/>
        <a:p>
          <a:pPr rtl="1"/>
          <a:endParaRPr lang="fa-IR"/>
        </a:p>
      </dgm:t>
    </dgm:pt>
    <dgm:pt modelId="{F2B45492-9C97-4176-8D0C-54D3D99D07AB}" type="pres">
      <dgm:prSet presAssocID="{8DCD3788-A69A-460E-9304-E656E1240D89}" presName="root2" presStyleCnt="0"/>
      <dgm:spPr/>
    </dgm:pt>
    <dgm:pt modelId="{2B6A32DC-90AE-4F1C-B1AA-9C1253F6C535}" type="pres">
      <dgm:prSet presAssocID="{8DCD3788-A69A-460E-9304-E656E1240D89}" presName="LevelTwoTextNode" presStyleLbl="node2" presStyleIdx="3" presStyleCnt="4" custScaleX="274185" custLinFactNeighborX="27157">
        <dgm:presLayoutVars>
          <dgm:chPref val="3"/>
        </dgm:presLayoutVars>
      </dgm:prSet>
      <dgm:spPr/>
      <dgm:t>
        <a:bodyPr/>
        <a:lstStyle/>
        <a:p>
          <a:pPr rtl="1"/>
          <a:endParaRPr lang="fa-IR"/>
        </a:p>
      </dgm:t>
    </dgm:pt>
    <dgm:pt modelId="{ACA242DE-7434-424F-AD3D-BA66B7C7595E}" type="pres">
      <dgm:prSet presAssocID="{8DCD3788-A69A-460E-9304-E656E1240D89}" presName="level3hierChild" presStyleCnt="0"/>
      <dgm:spPr/>
    </dgm:pt>
  </dgm:ptLst>
  <dgm:cxnLst>
    <dgm:cxn modelId="{E2E47C66-708B-4369-A87E-6BE5F9391709}" type="presOf" srcId="{8DCD3788-A69A-460E-9304-E656E1240D89}" destId="{2B6A32DC-90AE-4F1C-B1AA-9C1253F6C535}" srcOrd="0" destOrd="0" presId="urn:microsoft.com/office/officeart/2005/8/layout/hierarchy2"/>
    <dgm:cxn modelId="{A0AD2475-1D18-43A7-A2A3-76BF0B575080}" type="presOf" srcId="{F829899F-5526-459F-A313-2FEEF04C32D5}" destId="{B28DBCB0-317C-4EAE-B02A-8456F5DB67FA}" srcOrd="0" destOrd="0" presId="urn:microsoft.com/office/officeart/2005/8/layout/hierarchy2"/>
    <dgm:cxn modelId="{CAA2EE7D-8BDC-49D1-8A0E-5BA6E470F981}" type="presOf" srcId="{AA2CA532-5BE8-4EE7-AB26-C637AC7ECF11}" destId="{978672A5-24BC-4CF6-ADFC-B5D2C273EC16}" srcOrd="0" destOrd="0" presId="urn:microsoft.com/office/officeart/2005/8/layout/hierarchy2"/>
    <dgm:cxn modelId="{6D9C371A-2213-482D-AA30-5B784653F0C4}" type="presOf" srcId="{AA2CA532-5BE8-4EE7-AB26-C637AC7ECF11}" destId="{8E9E994A-6EB9-4371-A801-4BCAAEEB5C4D}" srcOrd="1" destOrd="0" presId="urn:microsoft.com/office/officeart/2005/8/layout/hierarchy2"/>
    <dgm:cxn modelId="{F7B2CBF9-FEB6-45E4-813A-78C7CEA5C5F2}" srcId="{E81C9BCE-BBB3-4ED8-95F0-B373F1B4B360}" destId="{90D0984D-173C-4BC8-A968-9EA8AF638AE2}" srcOrd="0" destOrd="0" parTransId="{97EFD895-7F23-44D6-B78B-B4BDC87ED099}" sibTransId="{86683B78-4570-4C67-B343-19EAB559FE48}"/>
    <dgm:cxn modelId="{6776ADF9-55D1-4882-B07E-83257508B85C}" srcId="{E81C9BCE-BBB3-4ED8-95F0-B373F1B4B360}" destId="{F829899F-5526-459F-A313-2FEEF04C32D5}" srcOrd="2" destOrd="0" parTransId="{A326263F-38BF-4BE2-89A7-470356C42903}" sibTransId="{69145449-8627-49A0-881C-7CA85E29BBCC}"/>
    <dgm:cxn modelId="{CE260155-0AE5-4FC0-932A-1F06DB9FA612}" type="presOf" srcId="{A6857C4F-7549-464E-8C92-525552E6407E}" destId="{747DA8C4-60CA-4D90-9DA1-32ACEB79B5D1}" srcOrd="0" destOrd="0" presId="urn:microsoft.com/office/officeart/2005/8/layout/hierarchy2"/>
    <dgm:cxn modelId="{94D77334-9139-4CA9-809D-916E7EB12AD0}" type="presOf" srcId="{4BA5A1D3-FFE6-4F4D-9716-D1004C0DCCB9}" destId="{E2AF0BD5-0083-4935-A470-573BF9713E73}" srcOrd="0" destOrd="0" presId="urn:microsoft.com/office/officeart/2005/8/layout/hierarchy2"/>
    <dgm:cxn modelId="{07E54843-9732-4F21-8543-3D0616CCF355}" type="presOf" srcId="{A326263F-38BF-4BE2-89A7-470356C42903}" destId="{28F9127A-98AA-4CF3-B634-38689C8D2805}" srcOrd="1" destOrd="0" presId="urn:microsoft.com/office/officeart/2005/8/layout/hierarchy2"/>
    <dgm:cxn modelId="{AF5D72E4-0534-4907-A546-B0F98E1B43C8}" type="presOf" srcId="{97EFD895-7F23-44D6-B78B-B4BDC87ED099}" destId="{F40559AE-CCA7-4E0A-8DDA-19FDC2F9B5EA}" srcOrd="1" destOrd="0" presId="urn:microsoft.com/office/officeart/2005/8/layout/hierarchy2"/>
    <dgm:cxn modelId="{334BD0A2-9CA8-403C-8975-BA9D5625E955}" type="presOf" srcId="{370F62C4-6C56-48CD-977D-1FF39521B600}" destId="{1293DB14-5A2E-4E76-AC66-6713D335ED99}" srcOrd="0"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FAA6AC31-7586-4447-850B-1728D9756B33}" type="presOf" srcId="{97EFD895-7F23-44D6-B78B-B4BDC87ED099}" destId="{9D74E3E7-8112-4D8C-9742-7CDF39A7A2E8}" srcOrd="0" destOrd="0" presId="urn:microsoft.com/office/officeart/2005/8/layout/hierarchy2"/>
    <dgm:cxn modelId="{12C37DB8-1A96-4A30-AC0A-9BB26B0DA347}" type="presOf" srcId="{E81C9BCE-BBB3-4ED8-95F0-B373F1B4B360}" destId="{ABEC96C4-3C63-467E-93A4-8AD83964BA3F}" srcOrd="0" destOrd="0" presId="urn:microsoft.com/office/officeart/2005/8/layout/hierarchy2"/>
    <dgm:cxn modelId="{B784B1A8-2B15-41CE-9FA1-45F9E9265C80}" type="presOf" srcId="{A326263F-38BF-4BE2-89A7-470356C42903}" destId="{80580C77-286A-4510-9EED-1B940C1C6349}" srcOrd="0" destOrd="0" presId="urn:microsoft.com/office/officeart/2005/8/layout/hierarchy2"/>
    <dgm:cxn modelId="{3CB291EF-FE1B-4CC0-AFDE-069B4A5B5192}" type="presOf" srcId="{370F62C4-6C56-48CD-977D-1FF39521B600}" destId="{04EC00E6-0940-49DD-9E54-D2248F73F169}" srcOrd="1" destOrd="0" presId="urn:microsoft.com/office/officeart/2005/8/layout/hierarchy2"/>
    <dgm:cxn modelId="{ECDBBCC1-F4F0-4C16-9FF6-ED0E5D5AA713}" srcId="{E81C9BCE-BBB3-4ED8-95F0-B373F1B4B360}" destId="{8DCD3788-A69A-460E-9304-E656E1240D89}" srcOrd="3" destOrd="0" parTransId="{370F62C4-6C56-48CD-977D-1FF39521B600}" sibTransId="{DF88A755-D447-4A05-B5BA-368B45884BB6}"/>
    <dgm:cxn modelId="{63CD057C-B71C-4D1C-A942-D4B4016E374F}" srcId="{A6857C4F-7549-464E-8C92-525552E6407E}" destId="{E81C9BCE-BBB3-4ED8-95F0-B373F1B4B360}" srcOrd="0" destOrd="0" parTransId="{C13E959B-CC1B-46EB-8D36-43C140B3A52B}" sibTransId="{591F0553-7268-4E81-89F3-51497E087617}"/>
    <dgm:cxn modelId="{499C11C4-D8EB-4922-8092-2D6257BB6755}" type="presOf" srcId="{90D0984D-173C-4BC8-A968-9EA8AF638AE2}" destId="{7C806C79-EDB2-4081-83D2-23285A8E9A14}" srcOrd="0" destOrd="0" presId="urn:microsoft.com/office/officeart/2005/8/layout/hierarchy2"/>
    <dgm:cxn modelId="{4E803346-4278-43FD-B1E6-F770C2482E90}" type="presParOf" srcId="{747DA8C4-60CA-4D90-9DA1-32ACEB79B5D1}" destId="{E0CFF806-0479-4330-A3E9-CD9AFBACD5C5}" srcOrd="0" destOrd="0" presId="urn:microsoft.com/office/officeart/2005/8/layout/hierarchy2"/>
    <dgm:cxn modelId="{13E99E9E-6BAB-4D02-8F19-D7654DA5AA5B}" type="presParOf" srcId="{E0CFF806-0479-4330-A3E9-CD9AFBACD5C5}" destId="{ABEC96C4-3C63-467E-93A4-8AD83964BA3F}" srcOrd="0" destOrd="0" presId="urn:microsoft.com/office/officeart/2005/8/layout/hierarchy2"/>
    <dgm:cxn modelId="{A97E3E81-56E6-49E2-A58D-572B2556F6D8}" type="presParOf" srcId="{E0CFF806-0479-4330-A3E9-CD9AFBACD5C5}" destId="{F9EF0CEA-5D84-41FB-B3B0-447DA6153549}" srcOrd="1" destOrd="0" presId="urn:microsoft.com/office/officeart/2005/8/layout/hierarchy2"/>
    <dgm:cxn modelId="{59F1BE4B-4B89-449A-98CD-6F1BBB402916}" type="presParOf" srcId="{F9EF0CEA-5D84-41FB-B3B0-447DA6153549}" destId="{9D74E3E7-8112-4D8C-9742-7CDF39A7A2E8}" srcOrd="0" destOrd="0" presId="urn:microsoft.com/office/officeart/2005/8/layout/hierarchy2"/>
    <dgm:cxn modelId="{DB96BE76-010F-467B-99A8-83F0F872F187}" type="presParOf" srcId="{9D74E3E7-8112-4D8C-9742-7CDF39A7A2E8}" destId="{F40559AE-CCA7-4E0A-8DDA-19FDC2F9B5EA}" srcOrd="0" destOrd="0" presId="urn:microsoft.com/office/officeart/2005/8/layout/hierarchy2"/>
    <dgm:cxn modelId="{EB73A07C-2EB0-4157-8C9E-66044A7E6F40}" type="presParOf" srcId="{F9EF0CEA-5D84-41FB-B3B0-447DA6153549}" destId="{57D70B7D-E254-40C4-995D-B706EF250968}" srcOrd="1" destOrd="0" presId="urn:microsoft.com/office/officeart/2005/8/layout/hierarchy2"/>
    <dgm:cxn modelId="{5F438DA9-4A1D-4BFB-AAF0-D37AED4A9D73}" type="presParOf" srcId="{57D70B7D-E254-40C4-995D-B706EF250968}" destId="{7C806C79-EDB2-4081-83D2-23285A8E9A14}" srcOrd="0" destOrd="0" presId="urn:microsoft.com/office/officeart/2005/8/layout/hierarchy2"/>
    <dgm:cxn modelId="{C9161A7A-3FA5-4A21-A262-423F12DB3E56}" type="presParOf" srcId="{57D70B7D-E254-40C4-995D-B706EF250968}" destId="{59A4CA33-C714-4BD5-8EBB-AB0CCC7A81EC}" srcOrd="1" destOrd="0" presId="urn:microsoft.com/office/officeart/2005/8/layout/hierarchy2"/>
    <dgm:cxn modelId="{4EFA5E11-30B8-47FF-BD50-15F6C896D905}" type="presParOf" srcId="{F9EF0CEA-5D84-41FB-B3B0-447DA6153549}" destId="{978672A5-24BC-4CF6-ADFC-B5D2C273EC16}" srcOrd="2" destOrd="0" presId="urn:microsoft.com/office/officeart/2005/8/layout/hierarchy2"/>
    <dgm:cxn modelId="{8671ECC7-5129-4917-9390-17E01DE21911}" type="presParOf" srcId="{978672A5-24BC-4CF6-ADFC-B5D2C273EC16}" destId="{8E9E994A-6EB9-4371-A801-4BCAAEEB5C4D}" srcOrd="0" destOrd="0" presId="urn:microsoft.com/office/officeart/2005/8/layout/hierarchy2"/>
    <dgm:cxn modelId="{96395E55-9D4A-4848-89C5-464207D07021}" type="presParOf" srcId="{F9EF0CEA-5D84-41FB-B3B0-447DA6153549}" destId="{7C504D6B-D3A1-4C85-9AF2-801B697CBB54}" srcOrd="3" destOrd="0" presId="urn:microsoft.com/office/officeart/2005/8/layout/hierarchy2"/>
    <dgm:cxn modelId="{5063F9DA-D697-4B20-97B9-8E748792DEFE}" type="presParOf" srcId="{7C504D6B-D3A1-4C85-9AF2-801B697CBB54}" destId="{E2AF0BD5-0083-4935-A470-573BF9713E73}" srcOrd="0" destOrd="0" presId="urn:microsoft.com/office/officeart/2005/8/layout/hierarchy2"/>
    <dgm:cxn modelId="{9350E3F3-DCF4-42F4-AEB0-0F04002223AC}" type="presParOf" srcId="{7C504D6B-D3A1-4C85-9AF2-801B697CBB54}" destId="{9064C64A-E64B-45CA-9B2C-2E7031EECABF}" srcOrd="1" destOrd="0" presId="urn:microsoft.com/office/officeart/2005/8/layout/hierarchy2"/>
    <dgm:cxn modelId="{9417DAEC-8681-4296-8529-EFE96BB1680A}" type="presParOf" srcId="{F9EF0CEA-5D84-41FB-B3B0-447DA6153549}" destId="{80580C77-286A-4510-9EED-1B940C1C6349}" srcOrd="4" destOrd="0" presId="urn:microsoft.com/office/officeart/2005/8/layout/hierarchy2"/>
    <dgm:cxn modelId="{395A6527-A370-439E-996B-91B6EA957348}" type="presParOf" srcId="{80580C77-286A-4510-9EED-1B940C1C6349}" destId="{28F9127A-98AA-4CF3-B634-38689C8D2805}" srcOrd="0" destOrd="0" presId="urn:microsoft.com/office/officeart/2005/8/layout/hierarchy2"/>
    <dgm:cxn modelId="{71072FBC-A3AF-47CF-BC19-23B29725B2F9}" type="presParOf" srcId="{F9EF0CEA-5D84-41FB-B3B0-447DA6153549}" destId="{C6F9B674-D609-46AF-BABA-738ABA2E202D}" srcOrd="5" destOrd="0" presId="urn:microsoft.com/office/officeart/2005/8/layout/hierarchy2"/>
    <dgm:cxn modelId="{69332EB6-B1F7-448E-B83B-825BCC243660}" type="presParOf" srcId="{C6F9B674-D609-46AF-BABA-738ABA2E202D}" destId="{B28DBCB0-317C-4EAE-B02A-8456F5DB67FA}" srcOrd="0" destOrd="0" presId="urn:microsoft.com/office/officeart/2005/8/layout/hierarchy2"/>
    <dgm:cxn modelId="{E465EE2E-C97A-4AB5-82B1-4C82DFCD1365}" type="presParOf" srcId="{C6F9B674-D609-46AF-BABA-738ABA2E202D}" destId="{3BE85F02-C2EB-4F7F-92F5-8F332E9BC5C5}" srcOrd="1" destOrd="0" presId="urn:microsoft.com/office/officeart/2005/8/layout/hierarchy2"/>
    <dgm:cxn modelId="{64698825-7B93-4789-8F41-AFA6FF751436}" type="presParOf" srcId="{F9EF0CEA-5D84-41FB-B3B0-447DA6153549}" destId="{1293DB14-5A2E-4E76-AC66-6713D335ED99}" srcOrd="6" destOrd="0" presId="urn:microsoft.com/office/officeart/2005/8/layout/hierarchy2"/>
    <dgm:cxn modelId="{CAF51B4F-36B1-4286-BC30-4228193837D5}" type="presParOf" srcId="{1293DB14-5A2E-4E76-AC66-6713D335ED99}" destId="{04EC00E6-0940-49DD-9E54-D2248F73F169}" srcOrd="0" destOrd="0" presId="urn:microsoft.com/office/officeart/2005/8/layout/hierarchy2"/>
    <dgm:cxn modelId="{F230C943-74DB-457F-B3D7-B19EDC6FD764}" type="presParOf" srcId="{F9EF0CEA-5D84-41FB-B3B0-447DA6153549}" destId="{F2B45492-9C97-4176-8D0C-54D3D99D07AB}" srcOrd="7" destOrd="0" presId="urn:microsoft.com/office/officeart/2005/8/layout/hierarchy2"/>
    <dgm:cxn modelId="{13C4E096-66D2-4BA4-869F-DA988F168C7B}" type="presParOf" srcId="{F2B45492-9C97-4176-8D0C-54D3D99D07AB}" destId="{2B6A32DC-90AE-4F1C-B1AA-9C1253F6C535}" srcOrd="0" destOrd="0" presId="urn:microsoft.com/office/officeart/2005/8/layout/hierarchy2"/>
    <dgm:cxn modelId="{485FEC59-7BF4-4A56-A8A2-17A8B15C4207}" type="presParOf" srcId="{F2B45492-9C97-4176-8D0C-54D3D99D07AB}" destId="{ACA242DE-7434-424F-AD3D-BA66B7C7595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64B71F-6822-46FA-9E3A-B5EDE0251D05}"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pPr rtl="1"/>
          <a:endParaRPr lang="fa-IR"/>
        </a:p>
      </dgm:t>
    </dgm:pt>
    <dgm:pt modelId="{EF633169-1E0D-4A49-BDE0-4F4966494450}">
      <dgm:prSet phldrT="[Text]" custT="1"/>
      <dgm:spPr/>
      <dgm:t>
        <a:bodyPr/>
        <a:lstStyle/>
        <a:p>
          <a:pPr rtl="1"/>
          <a:r>
            <a:rPr lang="fa-IR" sz="2400" b="1" dirty="0" smtClean="0">
              <a:cs typeface="2  Yagut" pitchFamily="2" charset="-78"/>
            </a:rPr>
            <a:t>فاعل</a:t>
          </a:r>
          <a:endParaRPr lang="fa-IR" sz="2400" b="1" dirty="0">
            <a:cs typeface="2  Yagut" pitchFamily="2" charset="-78"/>
          </a:endParaRPr>
        </a:p>
      </dgm:t>
    </dgm:pt>
    <dgm:pt modelId="{6C229FAB-5A29-4C22-977F-72875257AA05}" type="sibTrans" cxnId="{A5F01246-9DEA-4D74-86DF-A2AF16528334}">
      <dgm:prSet/>
      <dgm:spPr/>
      <dgm:t>
        <a:bodyPr/>
        <a:lstStyle/>
        <a:p>
          <a:pPr rtl="1"/>
          <a:endParaRPr lang="fa-IR" sz="2400" b="1">
            <a:cs typeface="2  Yagut" pitchFamily="2" charset="-78"/>
          </a:endParaRPr>
        </a:p>
      </dgm:t>
    </dgm:pt>
    <dgm:pt modelId="{6F7B30E7-1380-427E-9EA9-DC859409E58B}" type="parTrans" cxnId="{A5F01246-9DEA-4D74-86DF-A2AF16528334}">
      <dgm:prSet/>
      <dgm:spPr/>
      <dgm:t>
        <a:bodyPr/>
        <a:lstStyle/>
        <a:p>
          <a:pPr rtl="1"/>
          <a:endParaRPr lang="fa-IR" sz="2400" b="1">
            <a:cs typeface="2  Yagut" pitchFamily="2" charset="-78"/>
          </a:endParaRPr>
        </a:p>
      </dgm:t>
    </dgm:pt>
    <dgm:pt modelId="{A0DDFD0A-547B-4F23-B459-65F3957B1497}">
      <dgm:prSet custT="1"/>
      <dgm:spPr/>
      <dgm:t>
        <a:bodyPr/>
        <a:lstStyle/>
        <a:p>
          <a:pPr rtl="1"/>
          <a:r>
            <a:rPr lang="fa-IR" sz="1800" b="1" dirty="0" smtClean="0">
              <a:cs typeface="2  Titr" pitchFamily="2" charset="-78"/>
            </a:rPr>
            <a:t>تعريف</a:t>
          </a:r>
          <a:endParaRPr lang="fa-IR" sz="1800" b="1" dirty="0">
            <a:cs typeface="2  Titr" pitchFamily="2" charset="-78"/>
          </a:endParaRPr>
        </a:p>
      </dgm:t>
    </dgm:pt>
    <dgm:pt modelId="{92C4928F-C66C-4B42-A8F0-21D89E2B1E84}" type="parTrans" cxnId="{DFCB8511-772E-4C8A-B83D-EBAEF1651235}">
      <dgm:prSet custT="1"/>
      <dgm:spPr/>
      <dgm:t>
        <a:bodyPr/>
        <a:lstStyle/>
        <a:p>
          <a:pPr rtl="1"/>
          <a:endParaRPr lang="fa-IR" sz="600" b="1">
            <a:cs typeface="2  Yagut" pitchFamily="2" charset="-78"/>
          </a:endParaRPr>
        </a:p>
      </dgm:t>
    </dgm:pt>
    <dgm:pt modelId="{4F53615B-0776-4453-916E-AF17D805B8D2}" type="sibTrans" cxnId="{DFCB8511-772E-4C8A-B83D-EBAEF1651235}">
      <dgm:prSet/>
      <dgm:spPr/>
      <dgm:t>
        <a:bodyPr/>
        <a:lstStyle/>
        <a:p>
          <a:pPr rtl="1"/>
          <a:endParaRPr lang="fa-IR" sz="2000" b="1">
            <a:cs typeface="2  Yagut" pitchFamily="2" charset="-78"/>
          </a:endParaRPr>
        </a:p>
      </dgm:t>
    </dgm:pt>
    <dgm:pt modelId="{E7AC4DF8-FD52-4DF6-9496-C58501FEF96B}">
      <dgm:prSet custT="1"/>
      <dgm:spPr/>
      <dgm:t>
        <a:bodyPr/>
        <a:lstStyle/>
        <a:p>
          <a:pPr rtl="1"/>
          <a:r>
            <a:rPr lang="fa-IR" sz="1800" b="1" dirty="0" smtClean="0">
              <a:cs typeface="2  Titr" pitchFamily="2" charset="-78"/>
            </a:rPr>
            <a:t>انواع</a:t>
          </a:r>
          <a:endParaRPr lang="fa-IR" sz="1800" b="1" dirty="0">
            <a:cs typeface="2  Titr" pitchFamily="2" charset="-78"/>
          </a:endParaRPr>
        </a:p>
      </dgm:t>
    </dgm:pt>
    <dgm:pt modelId="{C1B6DC6C-A779-4EC0-81F0-3BF46BC29A2D}" type="parTrans" cxnId="{D2355906-DCFC-4190-B886-31C6CA55C5BD}">
      <dgm:prSet custT="1"/>
      <dgm:spPr/>
      <dgm:t>
        <a:bodyPr/>
        <a:lstStyle/>
        <a:p>
          <a:pPr rtl="1"/>
          <a:endParaRPr lang="fa-IR" sz="600" b="1">
            <a:cs typeface="2  Yagut" pitchFamily="2" charset="-78"/>
          </a:endParaRPr>
        </a:p>
      </dgm:t>
    </dgm:pt>
    <dgm:pt modelId="{C2A9832D-9094-43D9-9B1F-86ECE6D50E34}" type="sibTrans" cxnId="{D2355906-DCFC-4190-B886-31C6CA55C5BD}">
      <dgm:prSet/>
      <dgm:spPr/>
      <dgm:t>
        <a:bodyPr/>
        <a:lstStyle/>
        <a:p>
          <a:pPr rtl="1"/>
          <a:endParaRPr lang="fa-IR" sz="2000" b="1">
            <a:cs typeface="2  Yagut" pitchFamily="2" charset="-78"/>
          </a:endParaRPr>
        </a:p>
      </dgm:t>
    </dgm:pt>
    <dgm:pt modelId="{A5F3D85D-9353-47D0-81D8-858594929E2C}">
      <dgm:prSet custT="1"/>
      <dgm:spPr/>
      <dgm:t>
        <a:bodyPr/>
        <a:lstStyle/>
        <a:p>
          <a:pPr rtl="1"/>
          <a:r>
            <a:rPr lang="fa-IR" sz="1800" b="1" dirty="0" smtClean="0">
              <a:cs typeface="2  Yagut" pitchFamily="2" charset="-78"/>
            </a:rPr>
            <a:t>و هو ما اسند اليه العامل فيه قائماً به </a:t>
          </a:r>
          <a:endParaRPr lang="fa-IR" sz="1800" b="1" dirty="0">
            <a:cs typeface="2  Yagut" pitchFamily="2" charset="-78"/>
          </a:endParaRPr>
        </a:p>
      </dgm:t>
    </dgm:pt>
    <dgm:pt modelId="{6F3F3FD1-22BD-4758-B1A2-9F14818E4D87}" type="parTrans" cxnId="{9489BE95-B9DB-4EB3-8ACB-F2208C97FCDA}">
      <dgm:prSet custT="1"/>
      <dgm:spPr/>
      <dgm:t>
        <a:bodyPr/>
        <a:lstStyle/>
        <a:p>
          <a:pPr rtl="1"/>
          <a:endParaRPr lang="fa-IR" sz="600" b="1">
            <a:cs typeface="2  Yagut" pitchFamily="2" charset="-78"/>
          </a:endParaRPr>
        </a:p>
      </dgm:t>
    </dgm:pt>
    <dgm:pt modelId="{602A58C3-C118-4401-BAE5-C116F66D95AD}" type="sibTrans" cxnId="{9489BE95-B9DB-4EB3-8ACB-F2208C97FCDA}">
      <dgm:prSet/>
      <dgm:spPr/>
      <dgm:t>
        <a:bodyPr/>
        <a:lstStyle/>
        <a:p>
          <a:pPr rtl="1"/>
          <a:endParaRPr lang="fa-IR" sz="2000" b="1">
            <a:cs typeface="2  Yagut" pitchFamily="2" charset="-78"/>
          </a:endParaRPr>
        </a:p>
      </dgm:t>
    </dgm:pt>
    <dgm:pt modelId="{4989A0A2-5D63-4F86-84D3-44E7A5C2EB38}">
      <dgm:prSet custT="1"/>
      <dgm:spPr/>
      <dgm:t>
        <a:bodyPr/>
        <a:lstStyle/>
        <a:p>
          <a:pPr rtl="1"/>
          <a:r>
            <a:rPr lang="fa-IR" sz="2000" b="1" dirty="0" smtClean="0">
              <a:cs typeface="2  Yagut" pitchFamily="2" charset="-78"/>
            </a:rPr>
            <a:t> اسم ظاهر</a:t>
          </a:r>
          <a:endParaRPr lang="fa-IR" sz="2000" b="1" dirty="0">
            <a:cs typeface="2  Yagut" pitchFamily="2" charset="-78"/>
          </a:endParaRPr>
        </a:p>
      </dgm:t>
    </dgm:pt>
    <dgm:pt modelId="{80B5BF1D-6547-4EDB-B9D4-C56ED8A0D087}" type="parTrans" cxnId="{DA408F55-3B64-4E2D-AE5F-F6ADA42548B4}">
      <dgm:prSet custT="1"/>
      <dgm:spPr/>
      <dgm:t>
        <a:bodyPr/>
        <a:lstStyle/>
        <a:p>
          <a:pPr rtl="1"/>
          <a:endParaRPr lang="fa-IR" sz="600" b="1">
            <a:cs typeface="2  Yagut" pitchFamily="2" charset="-78"/>
          </a:endParaRPr>
        </a:p>
      </dgm:t>
    </dgm:pt>
    <dgm:pt modelId="{4E1C39EF-F15F-4CA4-8533-706AC86F1A36}" type="sibTrans" cxnId="{DA408F55-3B64-4E2D-AE5F-F6ADA42548B4}">
      <dgm:prSet/>
      <dgm:spPr/>
      <dgm:t>
        <a:bodyPr/>
        <a:lstStyle/>
        <a:p>
          <a:pPr rtl="1"/>
          <a:endParaRPr lang="fa-IR" sz="2000" b="1">
            <a:cs typeface="2  Yagut" pitchFamily="2" charset="-78"/>
          </a:endParaRPr>
        </a:p>
      </dgm:t>
    </dgm:pt>
    <dgm:pt modelId="{12C1E89F-09DE-4A6A-B29D-06490CAEFC58}">
      <dgm:prSet custT="1"/>
      <dgm:spPr/>
      <dgm:t>
        <a:bodyPr/>
        <a:lstStyle/>
        <a:p>
          <a:pPr rtl="1"/>
          <a:r>
            <a:rPr lang="fa-IR" sz="2000" b="1" dirty="0" smtClean="0">
              <a:cs typeface="2  Yagut" pitchFamily="2" charset="-78"/>
            </a:rPr>
            <a:t>ضمير</a:t>
          </a:r>
          <a:endParaRPr lang="fa-IR" sz="2000" b="1" dirty="0">
            <a:cs typeface="2  Yagut" pitchFamily="2" charset="-78"/>
          </a:endParaRPr>
        </a:p>
      </dgm:t>
    </dgm:pt>
    <dgm:pt modelId="{A88C0DEC-625C-422E-99C4-CA098A530E4B}" type="parTrans" cxnId="{63152CC3-43F7-4A97-B711-6C192D027A0F}">
      <dgm:prSet custT="1"/>
      <dgm:spPr/>
      <dgm:t>
        <a:bodyPr/>
        <a:lstStyle/>
        <a:p>
          <a:pPr rtl="1"/>
          <a:endParaRPr lang="fa-IR" sz="600" b="1">
            <a:cs typeface="2  Yagut" pitchFamily="2" charset="-78"/>
          </a:endParaRPr>
        </a:p>
      </dgm:t>
    </dgm:pt>
    <dgm:pt modelId="{04825B3A-5625-4939-AD32-9A18D8DBFAB6}" type="sibTrans" cxnId="{63152CC3-43F7-4A97-B711-6C192D027A0F}">
      <dgm:prSet/>
      <dgm:spPr/>
      <dgm:t>
        <a:bodyPr/>
        <a:lstStyle/>
        <a:p>
          <a:pPr rtl="1"/>
          <a:endParaRPr lang="fa-IR" sz="2000" b="1">
            <a:cs typeface="2  Yagut" pitchFamily="2" charset="-78"/>
          </a:endParaRPr>
        </a:p>
      </dgm:t>
    </dgm:pt>
    <dgm:pt modelId="{984A9408-96C7-4DF4-B58D-A8E55EC7B9E1}">
      <dgm:prSet custT="1"/>
      <dgm:spPr/>
      <dgm:t>
        <a:bodyPr/>
        <a:lstStyle/>
        <a:p>
          <a:pPr rtl="1"/>
          <a:r>
            <a:rPr lang="fa-IR" sz="2400" b="1" dirty="0" smtClean="0">
              <a:cs typeface="2  Yagut" pitchFamily="2" charset="-78"/>
            </a:rPr>
            <a:t>بارز</a:t>
          </a:r>
          <a:endParaRPr lang="fa-IR" sz="2400" b="1" dirty="0">
            <a:cs typeface="2  Yagut" pitchFamily="2" charset="-78"/>
          </a:endParaRPr>
        </a:p>
      </dgm:t>
    </dgm:pt>
    <dgm:pt modelId="{70A1C735-7134-4EF1-BA28-6CF150FED5CB}" type="parTrans" cxnId="{4F63574E-D710-4FFB-BBFC-2E7E98F0176E}">
      <dgm:prSet custT="1"/>
      <dgm:spPr/>
      <dgm:t>
        <a:bodyPr/>
        <a:lstStyle/>
        <a:p>
          <a:pPr rtl="1"/>
          <a:endParaRPr lang="fa-IR" sz="600" b="1">
            <a:cs typeface="2  Yagut" pitchFamily="2" charset="-78"/>
          </a:endParaRPr>
        </a:p>
      </dgm:t>
    </dgm:pt>
    <dgm:pt modelId="{FE3CAD43-3A6C-4BBF-A038-653ECBB67A7C}" type="sibTrans" cxnId="{4F63574E-D710-4FFB-BBFC-2E7E98F0176E}">
      <dgm:prSet/>
      <dgm:spPr/>
      <dgm:t>
        <a:bodyPr/>
        <a:lstStyle/>
        <a:p>
          <a:pPr rtl="1"/>
          <a:endParaRPr lang="fa-IR" sz="2000" b="1">
            <a:cs typeface="2  Yagut" pitchFamily="2" charset="-78"/>
          </a:endParaRPr>
        </a:p>
      </dgm:t>
    </dgm:pt>
    <dgm:pt modelId="{CC361098-B663-46B6-9908-59737504C29F}">
      <dgm:prSet custT="1"/>
      <dgm:spPr/>
      <dgm:t>
        <a:bodyPr/>
        <a:lstStyle/>
        <a:p>
          <a:pPr rtl="1"/>
          <a:r>
            <a:rPr lang="fa-IR" sz="2400" b="1" dirty="0" smtClean="0">
              <a:cs typeface="2  Yagut" pitchFamily="2" charset="-78"/>
            </a:rPr>
            <a:t>مستتر</a:t>
          </a:r>
          <a:endParaRPr lang="fa-IR" sz="2400" b="1" dirty="0">
            <a:cs typeface="2  Yagut" pitchFamily="2" charset="-78"/>
          </a:endParaRPr>
        </a:p>
      </dgm:t>
    </dgm:pt>
    <dgm:pt modelId="{0A84369B-5A13-465A-BD2D-BC914AF5F75D}" type="parTrans" cxnId="{1050DEA5-CDBD-4040-9E68-9078ED7A1F75}">
      <dgm:prSet custT="1"/>
      <dgm:spPr/>
      <dgm:t>
        <a:bodyPr/>
        <a:lstStyle/>
        <a:p>
          <a:pPr rtl="1"/>
          <a:endParaRPr lang="fa-IR" sz="600" b="1">
            <a:cs typeface="2  Yagut" pitchFamily="2" charset="-78"/>
          </a:endParaRPr>
        </a:p>
      </dgm:t>
    </dgm:pt>
    <dgm:pt modelId="{70903A30-2EBC-45BA-A30C-5BB45FB7A2E3}" type="sibTrans" cxnId="{1050DEA5-CDBD-4040-9E68-9078ED7A1F75}">
      <dgm:prSet/>
      <dgm:spPr/>
      <dgm:t>
        <a:bodyPr/>
        <a:lstStyle/>
        <a:p>
          <a:pPr rtl="1"/>
          <a:endParaRPr lang="fa-IR" sz="2000" b="1">
            <a:cs typeface="2  Yagut" pitchFamily="2" charset="-78"/>
          </a:endParaRPr>
        </a:p>
      </dgm:t>
    </dgm:pt>
    <dgm:pt modelId="{0C632C10-09C0-4687-B57F-71DD359DD6A0}">
      <dgm:prSet custT="1"/>
      <dgm:spPr/>
      <dgm:t>
        <a:bodyPr/>
        <a:lstStyle/>
        <a:p>
          <a:pPr rtl="1"/>
          <a:r>
            <a:rPr lang="fa-IR" sz="1800" b="1" dirty="0" smtClean="0">
              <a:cs typeface="2  Yagut" pitchFamily="2" charset="-78"/>
            </a:rPr>
            <a:t>1 امر حاضر</a:t>
          </a:r>
          <a:endParaRPr lang="fa-IR" sz="1800" b="1" dirty="0">
            <a:cs typeface="2  Yagut" pitchFamily="2" charset="-78"/>
          </a:endParaRPr>
        </a:p>
      </dgm:t>
    </dgm:pt>
    <dgm:pt modelId="{48F0312D-A167-454A-81BB-D689E9A90D3F}" type="parTrans" cxnId="{1ACF7114-0F9A-49F3-8DA4-5C60503D548C}">
      <dgm:prSet/>
      <dgm:spPr/>
      <dgm:t>
        <a:bodyPr/>
        <a:lstStyle/>
        <a:p>
          <a:pPr rtl="1"/>
          <a:endParaRPr lang="fa-IR"/>
        </a:p>
      </dgm:t>
    </dgm:pt>
    <dgm:pt modelId="{D386D702-6538-4C61-8CAE-5311D95D2D00}" type="sibTrans" cxnId="{1ACF7114-0F9A-49F3-8DA4-5C60503D548C}">
      <dgm:prSet/>
      <dgm:spPr/>
      <dgm:t>
        <a:bodyPr/>
        <a:lstStyle/>
        <a:p>
          <a:pPr rtl="1"/>
          <a:endParaRPr lang="fa-IR"/>
        </a:p>
      </dgm:t>
    </dgm:pt>
    <dgm:pt modelId="{0D87DC6F-438A-4204-9DB7-460C4E3A6226}">
      <dgm:prSet custT="1"/>
      <dgm:spPr/>
      <dgm:t>
        <a:bodyPr/>
        <a:lstStyle/>
        <a:p>
          <a:pPr rtl="1"/>
          <a:r>
            <a:rPr lang="fa-IR" sz="1800" b="1" dirty="0" smtClean="0">
              <a:cs typeface="2  Yagut" pitchFamily="2" charset="-78"/>
            </a:rPr>
            <a:t>13 مضارع</a:t>
          </a:r>
          <a:endParaRPr lang="fa-IR" sz="1800" b="1" dirty="0">
            <a:cs typeface="2  Yagut" pitchFamily="2" charset="-78"/>
          </a:endParaRPr>
        </a:p>
      </dgm:t>
    </dgm:pt>
    <dgm:pt modelId="{94084377-35EC-4920-9718-431F4291D381}" type="parTrans" cxnId="{24E6D002-A036-4553-ADE8-5A90AA618924}">
      <dgm:prSet/>
      <dgm:spPr/>
      <dgm:t>
        <a:bodyPr/>
        <a:lstStyle/>
        <a:p>
          <a:pPr rtl="1"/>
          <a:endParaRPr lang="fa-IR"/>
        </a:p>
      </dgm:t>
    </dgm:pt>
    <dgm:pt modelId="{73D4B92F-13CB-428A-B8DA-5B036BBB4EE5}" type="sibTrans" cxnId="{24E6D002-A036-4553-ADE8-5A90AA618924}">
      <dgm:prSet/>
      <dgm:spPr/>
      <dgm:t>
        <a:bodyPr/>
        <a:lstStyle/>
        <a:p>
          <a:pPr rtl="1"/>
          <a:endParaRPr lang="fa-IR"/>
        </a:p>
      </dgm:t>
    </dgm:pt>
    <dgm:pt modelId="{D0CC1D3B-8A4B-491B-9ECF-3394ECAFFAC9}">
      <dgm:prSet custT="1"/>
      <dgm:spPr/>
      <dgm:t>
        <a:bodyPr/>
        <a:lstStyle/>
        <a:p>
          <a:pPr rtl="1"/>
          <a:r>
            <a:rPr lang="fa-IR" sz="1800" b="1" dirty="0" smtClean="0">
              <a:cs typeface="2  Yagut" pitchFamily="2" charset="-78"/>
            </a:rPr>
            <a:t>14 مضارع</a:t>
          </a:r>
          <a:endParaRPr lang="fa-IR" sz="1800" b="1" dirty="0">
            <a:cs typeface="2  Yagut" pitchFamily="2" charset="-78"/>
          </a:endParaRPr>
        </a:p>
      </dgm:t>
    </dgm:pt>
    <dgm:pt modelId="{B77E5D58-48E4-412A-B3FD-9CEE05F5BB13}" type="parTrans" cxnId="{34C3E25B-BBE7-49AF-BA7A-0BDE851464C5}">
      <dgm:prSet/>
      <dgm:spPr/>
      <dgm:t>
        <a:bodyPr/>
        <a:lstStyle/>
        <a:p>
          <a:pPr rtl="1"/>
          <a:endParaRPr lang="fa-IR"/>
        </a:p>
      </dgm:t>
    </dgm:pt>
    <dgm:pt modelId="{88B1CC36-8DD9-4877-A1F5-456333C7F6C4}" type="sibTrans" cxnId="{34C3E25B-BBE7-49AF-BA7A-0BDE851464C5}">
      <dgm:prSet/>
      <dgm:spPr/>
      <dgm:t>
        <a:bodyPr/>
        <a:lstStyle/>
        <a:p>
          <a:pPr rtl="1"/>
          <a:endParaRPr lang="fa-IR"/>
        </a:p>
      </dgm:t>
    </dgm:pt>
    <dgm:pt modelId="{C1DD21F3-7701-4EF9-ACB7-D75C4F5B60B4}">
      <dgm:prSet custT="1"/>
      <dgm:spPr/>
      <dgm:t>
        <a:bodyPr/>
        <a:lstStyle/>
        <a:p>
          <a:pPr rtl="1"/>
          <a:r>
            <a:rPr lang="fa-IR" sz="1800" b="1" dirty="0" smtClean="0">
              <a:cs typeface="2  Yagut" pitchFamily="2" charset="-78"/>
            </a:rPr>
            <a:t>فعل استثناء</a:t>
          </a:r>
          <a:endParaRPr lang="fa-IR" sz="1800" b="1" dirty="0">
            <a:cs typeface="2  Yagut" pitchFamily="2" charset="-78"/>
          </a:endParaRPr>
        </a:p>
      </dgm:t>
    </dgm:pt>
    <dgm:pt modelId="{E20140DB-AB09-4FB3-8084-924B222E0937}" type="parTrans" cxnId="{92C7BA3E-C7BF-4FE6-9EB6-8BC0E5173DB3}">
      <dgm:prSet/>
      <dgm:spPr/>
      <dgm:t>
        <a:bodyPr/>
        <a:lstStyle/>
        <a:p>
          <a:pPr rtl="1"/>
          <a:endParaRPr lang="fa-IR"/>
        </a:p>
      </dgm:t>
    </dgm:pt>
    <dgm:pt modelId="{41A06106-E811-4366-BEC6-E0E564D77BEC}" type="sibTrans" cxnId="{92C7BA3E-C7BF-4FE6-9EB6-8BC0E5173DB3}">
      <dgm:prSet/>
      <dgm:spPr/>
      <dgm:t>
        <a:bodyPr/>
        <a:lstStyle/>
        <a:p>
          <a:pPr rtl="1"/>
          <a:endParaRPr lang="fa-IR"/>
        </a:p>
      </dgm:t>
    </dgm:pt>
    <dgm:pt modelId="{3120998E-47B5-4F94-B221-4966EBBD5F67}">
      <dgm:prSet custT="1"/>
      <dgm:spPr/>
      <dgm:t>
        <a:bodyPr/>
        <a:lstStyle/>
        <a:p>
          <a:pPr rtl="1"/>
          <a:r>
            <a:rPr lang="fa-IR" sz="1800" b="1" dirty="0" smtClean="0">
              <a:cs typeface="2  Yagut" pitchFamily="2" charset="-78"/>
            </a:rPr>
            <a:t>فعل تعجب</a:t>
          </a:r>
          <a:endParaRPr lang="fa-IR" sz="1800" b="1" dirty="0">
            <a:cs typeface="2  Yagut" pitchFamily="2" charset="-78"/>
          </a:endParaRPr>
        </a:p>
      </dgm:t>
    </dgm:pt>
    <dgm:pt modelId="{EC79C567-A47F-4F58-B9C6-E957601A77AE}" type="parTrans" cxnId="{7E1D1083-D495-4AD9-9455-1BA32F128AE4}">
      <dgm:prSet/>
      <dgm:spPr/>
      <dgm:t>
        <a:bodyPr/>
        <a:lstStyle/>
        <a:p>
          <a:pPr rtl="1"/>
          <a:endParaRPr lang="fa-IR"/>
        </a:p>
      </dgm:t>
    </dgm:pt>
    <dgm:pt modelId="{0523F3D4-DA9A-4B4E-B098-9E342C85AE66}" type="sibTrans" cxnId="{7E1D1083-D495-4AD9-9455-1BA32F128AE4}">
      <dgm:prSet/>
      <dgm:spPr/>
      <dgm:t>
        <a:bodyPr/>
        <a:lstStyle/>
        <a:p>
          <a:pPr rtl="1"/>
          <a:endParaRPr lang="fa-IR"/>
        </a:p>
      </dgm:t>
    </dgm:pt>
    <dgm:pt modelId="{2F465D45-9749-4CFC-A9AE-C34DB3F89EE6}">
      <dgm:prSet custT="1"/>
      <dgm:spPr/>
      <dgm:t>
        <a:bodyPr/>
        <a:lstStyle/>
        <a:p>
          <a:pPr rtl="1"/>
          <a:r>
            <a:rPr lang="fa-IR" sz="1800" b="1" dirty="0" smtClean="0">
              <a:cs typeface="2  Yagut" pitchFamily="2" charset="-78"/>
            </a:rPr>
            <a:t>7 مضارع</a:t>
          </a:r>
          <a:endParaRPr lang="fa-IR" sz="1800" b="1" dirty="0">
            <a:cs typeface="2  Yagut" pitchFamily="2" charset="-78"/>
          </a:endParaRPr>
        </a:p>
      </dgm:t>
    </dgm:pt>
    <dgm:pt modelId="{40DAEE95-22C1-4F7B-BD10-D8756DE69FBE}" type="sibTrans" cxnId="{93995603-33D9-439D-85B3-110159488B87}">
      <dgm:prSet/>
      <dgm:spPr/>
      <dgm:t>
        <a:bodyPr/>
        <a:lstStyle/>
        <a:p>
          <a:pPr rtl="1"/>
          <a:endParaRPr lang="fa-IR"/>
        </a:p>
      </dgm:t>
    </dgm:pt>
    <dgm:pt modelId="{E534DDCF-4BE7-4BE8-8F7D-164E25FD7C2D}" type="parTrans" cxnId="{93995603-33D9-439D-85B3-110159488B87}">
      <dgm:prSet/>
      <dgm:spPr/>
      <dgm:t>
        <a:bodyPr/>
        <a:lstStyle/>
        <a:p>
          <a:pPr rtl="1"/>
          <a:endParaRPr lang="fa-IR"/>
        </a:p>
      </dgm:t>
    </dgm:pt>
    <dgm:pt modelId="{E211685F-582D-474A-ACBE-CEE60A9DFA2C}" type="pres">
      <dgm:prSet presAssocID="{6564B71F-6822-46FA-9E3A-B5EDE0251D05}" presName="diagram" presStyleCnt="0">
        <dgm:presLayoutVars>
          <dgm:chPref val="1"/>
          <dgm:dir val="rev"/>
          <dgm:animOne val="branch"/>
          <dgm:animLvl val="lvl"/>
          <dgm:resizeHandles val="exact"/>
        </dgm:presLayoutVars>
      </dgm:prSet>
      <dgm:spPr/>
      <dgm:t>
        <a:bodyPr/>
        <a:lstStyle/>
        <a:p>
          <a:pPr rtl="1"/>
          <a:endParaRPr lang="fa-IR"/>
        </a:p>
      </dgm:t>
    </dgm:pt>
    <dgm:pt modelId="{A0905A40-D8D4-4038-8056-3936B46E5816}" type="pres">
      <dgm:prSet presAssocID="{EF633169-1E0D-4A49-BDE0-4F4966494450}" presName="root1" presStyleCnt="0"/>
      <dgm:spPr/>
      <dgm:t>
        <a:bodyPr/>
        <a:lstStyle/>
        <a:p>
          <a:endParaRPr lang="en-US"/>
        </a:p>
      </dgm:t>
    </dgm:pt>
    <dgm:pt modelId="{109B6407-9B7F-40EE-A0BB-D7EAF4E65077}" type="pres">
      <dgm:prSet presAssocID="{EF633169-1E0D-4A49-BDE0-4F4966494450}" presName="LevelOneTextNode" presStyleLbl="node0" presStyleIdx="0" presStyleCnt="1" custScaleX="44661" custScaleY="55161" custLinFactNeighborX="5620" custLinFactNeighborY="-7285">
        <dgm:presLayoutVars>
          <dgm:chPref val="3"/>
        </dgm:presLayoutVars>
      </dgm:prSet>
      <dgm:spPr/>
      <dgm:t>
        <a:bodyPr/>
        <a:lstStyle/>
        <a:p>
          <a:pPr rtl="1"/>
          <a:endParaRPr lang="fa-IR"/>
        </a:p>
      </dgm:t>
    </dgm:pt>
    <dgm:pt modelId="{01CD08D9-6842-49AB-911D-72961D965484}" type="pres">
      <dgm:prSet presAssocID="{EF633169-1E0D-4A49-BDE0-4F4966494450}" presName="level2hierChild" presStyleCnt="0"/>
      <dgm:spPr/>
      <dgm:t>
        <a:bodyPr/>
        <a:lstStyle/>
        <a:p>
          <a:endParaRPr lang="en-US"/>
        </a:p>
      </dgm:t>
    </dgm:pt>
    <dgm:pt modelId="{1D8CBC82-F6D9-4681-98FA-8A2D84C9307E}" type="pres">
      <dgm:prSet presAssocID="{92C4928F-C66C-4B42-A8F0-21D89E2B1E84}" presName="conn2-1" presStyleLbl="parChTrans1D2" presStyleIdx="0" presStyleCnt="2"/>
      <dgm:spPr/>
      <dgm:t>
        <a:bodyPr/>
        <a:lstStyle/>
        <a:p>
          <a:pPr rtl="1"/>
          <a:endParaRPr lang="fa-IR"/>
        </a:p>
      </dgm:t>
    </dgm:pt>
    <dgm:pt modelId="{22C23F9F-2DFE-4221-8F2E-7AB135B260AE}" type="pres">
      <dgm:prSet presAssocID="{92C4928F-C66C-4B42-A8F0-21D89E2B1E84}" presName="connTx" presStyleLbl="parChTrans1D2" presStyleIdx="0" presStyleCnt="2"/>
      <dgm:spPr/>
      <dgm:t>
        <a:bodyPr/>
        <a:lstStyle/>
        <a:p>
          <a:pPr rtl="1"/>
          <a:endParaRPr lang="fa-IR"/>
        </a:p>
      </dgm:t>
    </dgm:pt>
    <dgm:pt modelId="{731E7729-04E2-4682-8CD9-5EEB20AF6605}" type="pres">
      <dgm:prSet presAssocID="{A0DDFD0A-547B-4F23-B459-65F3957B1497}" presName="root2" presStyleCnt="0"/>
      <dgm:spPr/>
      <dgm:t>
        <a:bodyPr/>
        <a:lstStyle/>
        <a:p>
          <a:pPr rtl="1"/>
          <a:endParaRPr lang="fa-IR"/>
        </a:p>
      </dgm:t>
    </dgm:pt>
    <dgm:pt modelId="{315E32C7-3250-40CF-98E0-1630C343524E}" type="pres">
      <dgm:prSet presAssocID="{A0DDFD0A-547B-4F23-B459-65F3957B1497}" presName="LevelTwoTextNode" presStyleLbl="node2" presStyleIdx="0" presStyleCnt="2" custScaleX="46644" custScaleY="49978" custLinFactNeighborX="22890" custLinFactNeighborY="-41261">
        <dgm:presLayoutVars>
          <dgm:chPref val="3"/>
        </dgm:presLayoutVars>
      </dgm:prSet>
      <dgm:spPr/>
      <dgm:t>
        <a:bodyPr/>
        <a:lstStyle/>
        <a:p>
          <a:pPr rtl="1"/>
          <a:endParaRPr lang="fa-IR"/>
        </a:p>
      </dgm:t>
    </dgm:pt>
    <dgm:pt modelId="{B1B56638-E288-42FB-82A0-A72460122843}" type="pres">
      <dgm:prSet presAssocID="{A0DDFD0A-547B-4F23-B459-65F3957B1497}" presName="level3hierChild" presStyleCnt="0"/>
      <dgm:spPr/>
      <dgm:t>
        <a:bodyPr/>
        <a:lstStyle/>
        <a:p>
          <a:pPr rtl="1"/>
          <a:endParaRPr lang="fa-IR"/>
        </a:p>
      </dgm:t>
    </dgm:pt>
    <dgm:pt modelId="{7363AD8B-F230-4363-8790-23D19F7AE106}" type="pres">
      <dgm:prSet presAssocID="{6F3F3FD1-22BD-4758-B1A2-9F14818E4D87}" presName="conn2-1" presStyleLbl="parChTrans1D3" presStyleIdx="0" presStyleCnt="3"/>
      <dgm:spPr/>
      <dgm:t>
        <a:bodyPr/>
        <a:lstStyle/>
        <a:p>
          <a:pPr rtl="1"/>
          <a:endParaRPr lang="fa-IR"/>
        </a:p>
      </dgm:t>
    </dgm:pt>
    <dgm:pt modelId="{6F360226-2270-4DA9-8B86-A1F5E8A47F6F}" type="pres">
      <dgm:prSet presAssocID="{6F3F3FD1-22BD-4758-B1A2-9F14818E4D87}" presName="connTx" presStyleLbl="parChTrans1D3" presStyleIdx="0" presStyleCnt="3"/>
      <dgm:spPr/>
      <dgm:t>
        <a:bodyPr/>
        <a:lstStyle/>
        <a:p>
          <a:pPr rtl="1"/>
          <a:endParaRPr lang="fa-IR"/>
        </a:p>
      </dgm:t>
    </dgm:pt>
    <dgm:pt modelId="{858BAE12-E41C-4DE2-B99D-ECB9973B0A5D}" type="pres">
      <dgm:prSet presAssocID="{A5F3D85D-9353-47D0-81D8-858594929E2C}" presName="root2" presStyleCnt="0"/>
      <dgm:spPr/>
      <dgm:t>
        <a:bodyPr/>
        <a:lstStyle/>
        <a:p>
          <a:pPr rtl="1"/>
          <a:endParaRPr lang="fa-IR"/>
        </a:p>
      </dgm:t>
    </dgm:pt>
    <dgm:pt modelId="{BC9C25CD-DAC3-4C59-99CC-D36F917D0AA1}" type="pres">
      <dgm:prSet presAssocID="{A5F3D85D-9353-47D0-81D8-858594929E2C}" presName="LevelTwoTextNode" presStyleLbl="node3" presStyleIdx="0" presStyleCnt="3" custScaleX="181372" custScaleY="48320" custLinFactNeighborX="46979" custLinFactNeighborY="-41593">
        <dgm:presLayoutVars>
          <dgm:chPref val="3"/>
        </dgm:presLayoutVars>
      </dgm:prSet>
      <dgm:spPr/>
      <dgm:t>
        <a:bodyPr/>
        <a:lstStyle/>
        <a:p>
          <a:pPr rtl="1"/>
          <a:endParaRPr lang="fa-IR"/>
        </a:p>
      </dgm:t>
    </dgm:pt>
    <dgm:pt modelId="{D4E27D7F-057B-40B0-A4FA-FCD655B17AD0}" type="pres">
      <dgm:prSet presAssocID="{A5F3D85D-9353-47D0-81D8-858594929E2C}" presName="level3hierChild" presStyleCnt="0"/>
      <dgm:spPr/>
      <dgm:t>
        <a:bodyPr/>
        <a:lstStyle/>
        <a:p>
          <a:pPr rtl="1"/>
          <a:endParaRPr lang="fa-IR"/>
        </a:p>
      </dgm:t>
    </dgm:pt>
    <dgm:pt modelId="{03E0EC22-823B-4F4A-BD00-020E54E4FA83}" type="pres">
      <dgm:prSet presAssocID="{C1B6DC6C-A779-4EC0-81F0-3BF46BC29A2D}" presName="conn2-1" presStyleLbl="parChTrans1D2" presStyleIdx="1" presStyleCnt="2"/>
      <dgm:spPr/>
      <dgm:t>
        <a:bodyPr/>
        <a:lstStyle/>
        <a:p>
          <a:pPr rtl="1"/>
          <a:endParaRPr lang="fa-IR"/>
        </a:p>
      </dgm:t>
    </dgm:pt>
    <dgm:pt modelId="{CB4DCB8F-9B83-4FB8-902A-0C0D416893ED}" type="pres">
      <dgm:prSet presAssocID="{C1B6DC6C-A779-4EC0-81F0-3BF46BC29A2D}" presName="connTx" presStyleLbl="parChTrans1D2" presStyleIdx="1" presStyleCnt="2"/>
      <dgm:spPr/>
      <dgm:t>
        <a:bodyPr/>
        <a:lstStyle/>
        <a:p>
          <a:pPr rtl="1"/>
          <a:endParaRPr lang="fa-IR"/>
        </a:p>
      </dgm:t>
    </dgm:pt>
    <dgm:pt modelId="{17A3B385-1789-4BA0-B8F2-4E3FD37A4515}" type="pres">
      <dgm:prSet presAssocID="{E7AC4DF8-FD52-4DF6-9496-C58501FEF96B}" presName="root2" presStyleCnt="0"/>
      <dgm:spPr/>
      <dgm:t>
        <a:bodyPr/>
        <a:lstStyle/>
        <a:p>
          <a:pPr rtl="1"/>
          <a:endParaRPr lang="fa-IR"/>
        </a:p>
      </dgm:t>
    </dgm:pt>
    <dgm:pt modelId="{54712771-9BEB-41B6-9BBB-06C7F9D854AD}" type="pres">
      <dgm:prSet presAssocID="{E7AC4DF8-FD52-4DF6-9496-C58501FEF96B}" presName="LevelTwoTextNode" presStyleLbl="node2" presStyleIdx="1" presStyleCnt="2" custScaleX="46644" custScaleY="49978" custLinFactNeighborX="22890" custLinFactNeighborY="-18555">
        <dgm:presLayoutVars>
          <dgm:chPref val="3"/>
        </dgm:presLayoutVars>
      </dgm:prSet>
      <dgm:spPr/>
      <dgm:t>
        <a:bodyPr/>
        <a:lstStyle/>
        <a:p>
          <a:pPr rtl="1"/>
          <a:endParaRPr lang="fa-IR"/>
        </a:p>
      </dgm:t>
    </dgm:pt>
    <dgm:pt modelId="{CF1B76EF-A3C6-4E2F-A47B-3C554474ECB2}" type="pres">
      <dgm:prSet presAssocID="{E7AC4DF8-FD52-4DF6-9496-C58501FEF96B}" presName="level3hierChild" presStyleCnt="0"/>
      <dgm:spPr/>
      <dgm:t>
        <a:bodyPr/>
        <a:lstStyle/>
        <a:p>
          <a:pPr rtl="1"/>
          <a:endParaRPr lang="fa-IR"/>
        </a:p>
      </dgm:t>
    </dgm:pt>
    <dgm:pt modelId="{9CD6DD87-60ED-4791-A119-D6146C56A175}" type="pres">
      <dgm:prSet presAssocID="{80B5BF1D-6547-4EDB-B9D4-C56ED8A0D087}" presName="conn2-1" presStyleLbl="parChTrans1D3" presStyleIdx="1" presStyleCnt="3"/>
      <dgm:spPr/>
      <dgm:t>
        <a:bodyPr/>
        <a:lstStyle/>
        <a:p>
          <a:pPr rtl="1"/>
          <a:endParaRPr lang="fa-IR"/>
        </a:p>
      </dgm:t>
    </dgm:pt>
    <dgm:pt modelId="{BBDB039A-AA1F-488F-BB0E-B9012234BB11}" type="pres">
      <dgm:prSet presAssocID="{80B5BF1D-6547-4EDB-B9D4-C56ED8A0D087}" presName="connTx" presStyleLbl="parChTrans1D3" presStyleIdx="1" presStyleCnt="3"/>
      <dgm:spPr/>
      <dgm:t>
        <a:bodyPr/>
        <a:lstStyle/>
        <a:p>
          <a:pPr rtl="1"/>
          <a:endParaRPr lang="fa-IR"/>
        </a:p>
      </dgm:t>
    </dgm:pt>
    <dgm:pt modelId="{A1A0F12B-FB0A-42A9-9B64-7F6AC74105C4}" type="pres">
      <dgm:prSet presAssocID="{4989A0A2-5D63-4F86-84D3-44E7A5C2EB38}" presName="root2" presStyleCnt="0"/>
      <dgm:spPr/>
      <dgm:t>
        <a:bodyPr/>
        <a:lstStyle/>
        <a:p>
          <a:pPr rtl="1"/>
          <a:endParaRPr lang="fa-IR"/>
        </a:p>
      </dgm:t>
    </dgm:pt>
    <dgm:pt modelId="{5EEB2FAC-1843-4B06-A3D0-0E890F81FADC}" type="pres">
      <dgm:prSet presAssocID="{4989A0A2-5D63-4F86-84D3-44E7A5C2EB38}" presName="LevelTwoTextNode" presStyleLbl="node3" presStyleIdx="1" presStyleCnt="3" custScaleX="54458" custScaleY="49578" custLinFactNeighborX="39002" custLinFactNeighborY="-20676">
        <dgm:presLayoutVars>
          <dgm:chPref val="3"/>
        </dgm:presLayoutVars>
      </dgm:prSet>
      <dgm:spPr/>
      <dgm:t>
        <a:bodyPr/>
        <a:lstStyle/>
        <a:p>
          <a:pPr rtl="1"/>
          <a:endParaRPr lang="fa-IR"/>
        </a:p>
      </dgm:t>
    </dgm:pt>
    <dgm:pt modelId="{E996AF2B-221D-4E89-BE3C-CF748C8B8D88}" type="pres">
      <dgm:prSet presAssocID="{4989A0A2-5D63-4F86-84D3-44E7A5C2EB38}" presName="level3hierChild" presStyleCnt="0"/>
      <dgm:spPr/>
      <dgm:t>
        <a:bodyPr/>
        <a:lstStyle/>
        <a:p>
          <a:pPr rtl="1"/>
          <a:endParaRPr lang="fa-IR"/>
        </a:p>
      </dgm:t>
    </dgm:pt>
    <dgm:pt modelId="{49B66CA9-2AA0-42FB-8DCE-7B29E8A8AB90}" type="pres">
      <dgm:prSet presAssocID="{A88C0DEC-625C-422E-99C4-CA098A530E4B}" presName="conn2-1" presStyleLbl="parChTrans1D3" presStyleIdx="2" presStyleCnt="3"/>
      <dgm:spPr/>
      <dgm:t>
        <a:bodyPr/>
        <a:lstStyle/>
        <a:p>
          <a:pPr rtl="1"/>
          <a:endParaRPr lang="fa-IR"/>
        </a:p>
      </dgm:t>
    </dgm:pt>
    <dgm:pt modelId="{47E847A2-6142-4D8F-BF7B-E59421FB355F}" type="pres">
      <dgm:prSet presAssocID="{A88C0DEC-625C-422E-99C4-CA098A530E4B}" presName="connTx" presStyleLbl="parChTrans1D3" presStyleIdx="2" presStyleCnt="3"/>
      <dgm:spPr/>
      <dgm:t>
        <a:bodyPr/>
        <a:lstStyle/>
        <a:p>
          <a:pPr rtl="1"/>
          <a:endParaRPr lang="fa-IR"/>
        </a:p>
      </dgm:t>
    </dgm:pt>
    <dgm:pt modelId="{F647BDA5-23C8-48BB-806C-7FE6DD1F1B9F}" type="pres">
      <dgm:prSet presAssocID="{12C1E89F-09DE-4A6A-B29D-06490CAEFC58}" presName="root2" presStyleCnt="0"/>
      <dgm:spPr/>
      <dgm:t>
        <a:bodyPr/>
        <a:lstStyle/>
        <a:p>
          <a:pPr rtl="1"/>
          <a:endParaRPr lang="fa-IR"/>
        </a:p>
      </dgm:t>
    </dgm:pt>
    <dgm:pt modelId="{CF647FBE-C94E-4B3D-A925-71F111B1CD1D}" type="pres">
      <dgm:prSet presAssocID="{12C1E89F-09DE-4A6A-B29D-06490CAEFC58}" presName="LevelTwoTextNode" presStyleLbl="node3" presStyleIdx="2" presStyleCnt="3" custScaleX="54458" custScaleY="49578" custLinFactNeighborX="38558" custLinFactNeighborY="-163">
        <dgm:presLayoutVars>
          <dgm:chPref val="3"/>
        </dgm:presLayoutVars>
      </dgm:prSet>
      <dgm:spPr/>
      <dgm:t>
        <a:bodyPr/>
        <a:lstStyle/>
        <a:p>
          <a:pPr rtl="1"/>
          <a:endParaRPr lang="fa-IR"/>
        </a:p>
      </dgm:t>
    </dgm:pt>
    <dgm:pt modelId="{9DAFC088-A84B-4814-9160-17BFA714DF5A}" type="pres">
      <dgm:prSet presAssocID="{12C1E89F-09DE-4A6A-B29D-06490CAEFC58}" presName="level3hierChild" presStyleCnt="0"/>
      <dgm:spPr/>
      <dgm:t>
        <a:bodyPr/>
        <a:lstStyle/>
        <a:p>
          <a:pPr rtl="1"/>
          <a:endParaRPr lang="fa-IR"/>
        </a:p>
      </dgm:t>
    </dgm:pt>
    <dgm:pt modelId="{6DF777D4-D718-4462-946D-06540B5EDAC1}" type="pres">
      <dgm:prSet presAssocID="{70A1C735-7134-4EF1-BA28-6CF150FED5CB}" presName="conn2-1" presStyleLbl="parChTrans1D4" presStyleIdx="0" presStyleCnt="8"/>
      <dgm:spPr/>
      <dgm:t>
        <a:bodyPr/>
        <a:lstStyle/>
        <a:p>
          <a:pPr rtl="1"/>
          <a:endParaRPr lang="fa-IR"/>
        </a:p>
      </dgm:t>
    </dgm:pt>
    <dgm:pt modelId="{4AF5123D-555E-416D-A71D-F45E597AD2FD}" type="pres">
      <dgm:prSet presAssocID="{70A1C735-7134-4EF1-BA28-6CF150FED5CB}" presName="connTx" presStyleLbl="parChTrans1D4" presStyleIdx="0" presStyleCnt="8"/>
      <dgm:spPr/>
      <dgm:t>
        <a:bodyPr/>
        <a:lstStyle/>
        <a:p>
          <a:pPr rtl="1"/>
          <a:endParaRPr lang="fa-IR"/>
        </a:p>
      </dgm:t>
    </dgm:pt>
    <dgm:pt modelId="{F9EEA8F8-B95E-4478-B494-061F138D65EF}" type="pres">
      <dgm:prSet presAssocID="{984A9408-96C7-4DF4-B58D-A8E55EC7B9E1}" presName="root2" presStyleCnt="0"/>
      <dgm:spPr/>
      <dgm:t>
        <a:bodyPr/>
        <a:lstStyle/>
        <a:p>
          <a:pPr rtl="1"/>
          <a:endParaRPr lang="fa-IR"/>
        </a:p>
      </dgm:t>
    </dgm:pt>
    <dgm:pt modelId="{4F7A5599-6198-4AEC-8CD3-23ED40992026}" type="pres">
      <dgm:prSet presAssocID="{984A9408-96C7-4DF4-B58D-A8E55EC7B9E1}" presName="LevelTwoTextNode" presStyleLbl="node4" presStyleIdx="0" presStyleCnt="8" custScaleX="50520" custScaleY="48404" custLinFactNeighborX="51070" custLinFactNeighborY="614">
        <dgm:presLayoutVars>
          <dgm:chPref val="3"/>
        </dgm:presLayoutVars>
      </dgm:prSet>
      <dgm:spPr/>
      <dgm:t>
        <a:bodyPr/>
        <a:lstStyle/>
        <a:p>
          <a:pPr rtl="1"/>
          <a:endParaRPr lang="fa-IR"/>
        </a:p>
      </dgm:t>
    </dgm:pt>
    <dgm:pt modelId="{66B0D3C5-E8FE-4CD1-B05B-6D3D35B7D9C9}" type="pres">
      <dgm:prSet presAssocID="{984A9408-96C7-4DF4-B58D-A8E55EC7B9E1}" presName="level3hierChild" presStyleCnt="0"/>
      <dgm:spPr/>
      <dgm:t>
        <a:bodyPr/>
        <a:lstStyle/>
        <a:p>
          <a:pPr rtl="1"/>
          <a:endParaRPr lang="fa-IR"/>
        </a:p>
      </dgm:t>
    </dgm:pt>
    <dgm:pt modelId="{2D328C98-3271-4E9D-A71C-8B87BA72F341}" type="pres">
      <dgm:prSet presAssocID="{0A84369B-5A13-465A-BD2D-BC914AF5F75D}" presName="conn2-1" presStyleLbl="parChTrans1D4" presStyleIdx="1" presStyleCnt="8"/>
      <dgm:spPr/>
      <dgm:t>
        <a:bodyPr/>
        <a:lstStyle/>
        <a:p>
          <a:pPr rtl="1"/>
          <a:endParaRPr lang="fa-IR"/>
        </a:p>
      </dgm:t>
    </dgm:pt>
    <dgm:pt modelId="{C0F3C036-F37B-4E2B-A6E0-B384E341FFD5}" type="pres">
      <dgm:prSet presAssocID="{0A84369B-5A13-465A-BD2D-BC914AF5F75D}" presName="connTx" presStyleLbl="parChTrans1D4" presStyleIdx="1" presStyleCnt="8"/>
      <dgm:spPr/>
      <dgm:t>
        <a:bodyPr/>
        <a:lstStyle/>
        <a:p>
          <a:pPr rtl="1"/>
          <a:endParaRPr lang="fa-IR"/>
        </a:p>
      </dgm:t>
    </dgm:pt>
    <dgm:pt modelId="{2F06115B-E4B8-44BB-A2B4-1CEF9BD6FFEA}" type="pres">
      <dgm:prSet presAssocID="{CC361098-B663-46B6-9908-59737504C29F}" presName="root2" presStyleCnt="0"/>
      <dgm:spPr/>
      <dgm:t>
        <a:bodyPr/>
        <a:lstStyle/>
        <a:p>
          <a:pPr rtl="1"/>
          <a:endParaRPr lang="fa-IR"/>
        </a:p>
      </dgm:t>
    </dgm:pt>
    <dgm:pt modelId="{CC6F24CC-4B1D-44A0-9199-1159C1CDDAC2}" type="pres">
      <dgm:prSet presAssocID="{CC361098-B663-46B6-9908-59737504C29F}" presName="LevelTwoTextNode" presStyleLbl="node4" presStyleIdx="1" presStyleCnt="8" custScaleX="50520" custScaleY="48404" custLinFactNeighborX="51070" custLinFactNeighborY="614">
        <dgm:presLayoutVars>
          <dgm:chPref val="3"/>
        </dgm:presLayoutVars>
      </dgm:prSet>
      <dgm:spPr/>
      <dgm:t>
        <a:bodyPr/>
        <a:lstStyle/>
        <a:p>
          <a:pPr rtl="1"/>
          <a:endParaRPr lang="fa-IR"/>
        </a:p>
      </dgm:t>
    </dgm:pt>
    <dgm:pt modelId="{EC27C23B-CCC8-4AD8-86CA-9A1F9F4B442D}" type="pres">
      <dgm:prSet presAssocID="{CC361098-B663-46B6-9908-59737504C29F}" presName="level3hierChild" presStyleCnt="0"/>
      <dgm:spPr/>
      <dgm:t>
        <a:bodyPr/>
        <a:lstStyle/>
        <a:p>
          <a:pPr rtl="1"/>
          <a:endParaRPr lang="fa-IR"/>
        </a:p>
      </dgm:t>
    </dgm:pt>
    <dgm:pt modelId="{F3291397-28DA-4CFD-A7B2-F96BB597FEA0}" type="pres">
      <dgm:prSet presAssocID="{48F0312D-A167-454A-81BB-D689E9A90D3F}" presName="conn2-1" presStyleLbl="parChTrans1D4" presStyleIdx="2" presStyleCnt="8"/>
      <dgm:spPr/>
      <dgm:t>
        <a:bodyPr/>
        <a:lstStyle/>
        <a:p>
          <a:pPr rtl="1"/>
          <a:endParaRPr lang="fa-IR"/>
        </a:p>
      </dgm:t>
    </dgm:pt>
    <dgm:pt modelId="{2567530C-0E3B-40E4-B013-E62A7C493BE4}" type="pres">
      <dgm:prSet presAssocID="{48F0312D-A167-454A-81BB-D689E9A90D3F}" presName="connTx" presStyleLbl="parChTrans1D4" presStyleIdx="2" presStyleCnt="8"/>
      <dgm:spPr/>
      <dgm:t>
        <a:bodyPr/>
        <a:lstStyle/>
        <a:p>
          <a:pPr rtl="1"/>
          <a:endParaRPr lang="fa-IR"/>
        </a:p>
      </dgm:t>
    </dgm:pt>
    <dgm:pt modelId="{EE2AE9D8-1AAE-4167-AC44-CABF1B52EBCA}" type="pres">
      <dgm:prSet presAssocID="{0C632C10-09C0-4687-B57F-71DD359DD6A0}" presName="root2" presStyleCnt="0"/>
      <dgm:spPr/>
      <dgm:t>
        <a:bodyPr/>
        <a:lstStyle/>
        <a:p>
          <a:pPr rtl="1"/>
          <a:endParaRPr lang="fa-IR"/>
        </a:p>
      </dgm:t>
    </dgm:pt>
    <dgm:pt modelId="{074DAAA3-4EA0-4F3D-97A0-EFD4C50A3E01}" type="pres">
      <dgm:prSet presAssocID="{0C632C10-09C0-4687-B57F-71DD359DD6A0}" presName="LevelTwoTextNode" presStyleLbl="node4" presStyleIdx="2" presStyleCnt="8" custScaleX="67885" custScaleY="33608" custLinFactNeighborX="59410" custLinFactNeighborY="-854">
        <dgm:presLayoutVars>
          <dgm:chPref val="3"/>
        </dgm:presLayoutVars>
      </dgm:prSet>
      <dgm:spPr/>
      <dgm:t>
        <a:bodyPr/>
        <a:lstStyle/>
        <a:p>
          <a:pPr rtl="1"/>
          <a:endParaRPr lang="fa-IR"/>
        </a:p>
      </dgm:t>
    </dgm:pt>
    <dgm:pt modelId="{02E89D87-F828-4728-ACEB-56EF2AAC8FFB}" type="pres">
      <dgm:prSet presAssocID="{0C632C10-09C0-4687-B57F-71DD359DD6A0}" presName="level3hierChild" presStyleCnt="0"/>
      <dgm:spPr/>
      <dgm:t>
        <a:bodyPr/>
        <a:lstStyle/>
        <a:p>
          <a:pPr rtl="1"/>
          <a:endParaRPr lang="fa-IR"/>
        </a:p>
      </dgm:t>
    </dgm:pt>
    <dgm:pt modelId="{28BA7475-E5DC-494C-B696-5CF8B31418A1}" type="pres">
      <dgm:prSet presAssocID="{E534DDCF-4BE7-4BE8-8F7D-164E25FD7C2D}" presName="conn2-1" presStyleLbl="parChTrans1D4" presStyleIdx="3" presStyleCnt="8"/>
      <dgm:spPr/>
      <dgm:t>
        <a:bodyPr/>
        <a:lstStyle/>
        <a:p>
          <a:pPr rtl="1"/>
          <a:endParaRPr lang="fa-IR"/>
        </a:p>
      </dgm:t>
    </dgm:pt>
    <dgm:pt modelId="{1141E9C5-5CDF-4577-BAF9-404EA25299AB}" type="pres">
      <dgm:prSet presAssocID="{E534DDCF-4BE7-4BE8-8F7D-164E25FD7C2D}" presName="connTx" presStyleLbl="parChTrans1D4" presStyleIdx="3" presStyleCnt="8"/>
      <dgm:spPr/>
      <dgm:t>
        <a:bodyPr/>
        <a:lstStyle/>
        <a:p>
          <a:pPr rtl="1"/>
          <a:endParaRPr lang="fa-IR"/>
        </a:p>
      </dgm:t>
    </dgm:pt>
    <dgm:pt modelId="{C67127EE-D2DF-4DEF-AE5A-8C99A71F0355}" type="pres">
      <dgm:prSet presAssocID="{2F465D45-9749-4CFC-A9AE-C34DB3F89EE6}" presName="root2" presStyleCnt="0"/>
      <dgm:spPr/>
      <dgm:t>
        <a:bodyPr/>
        <a:lstStyle/>
        <a:p>
          <a:pPr rtl="1"/>
          <a:endParaRPr lang="fa-IR"/>
        </a:p>
      </dgm:t>
    </dgm:pt>
    <dgm:pt modelId="{FD345199-7C8F-4360-998E-05CE5EEED08D}" type="pres">
      <dgm:prSet presAssocID="{2F465D45-9749-4CFC-A9AE-C34DB3F89EE6}" presName="LevelTwoTextNode" presStyleLbl="node4" presStyleIdx="3" presStyleCnt="8" custScaleX="67885" custScaleY="33608" custLinFactNeighborX="59410" custLinFactNeighborY="-854">
        <dgm:presLayoutVars>
          <dgm:chPref val="3"/>
        </dgm:presLayoutVars>
      </dgm:prSet>
      <dgm:spPr/>
      <dgm:t>
        <a:bodyPr/>
        <a:lstStyle/>
        <a:p>
          <a:pPr rtl="1"/>
          <a:endParaRPr lang="fa-IR"/>
        </a:p>
      </dgm:t>
    </dgm:pt>
    <dgm:pt modelId="{0B09B372-AFD4-4A41-B0B0-73D699583B86}" type="pres">
      <dgm:prSet presAssocID="{2F465D45-9749-4CFC-A9AE-C34DB3F89EE6}" presName="level3hierChild" presStyleCnt="0"/>
      <dgm:spPr/>
      <dgm:t>
        <a:bodyPr/>
        <a:lstStyle/>
        <a:p>
          <a:pPr rtl="1"/>
          <a:endParaRPr lang="fa-IR"/>
        </a:p>
      </dgm:t>
    </dgm:pt>
    <dgm:pt modelId="{77CFBA06-9DF9-40A3-87B8-01B899CC710E}" type="pres">
      <dgm:prSet presAssocID="{94084377-35EC-4920-9718-431F4291D381}" presName="conn2-1" presStyleLbl="parChTrans1D4" presStyleIdx="4" presStyleCnt="8"/>
      <dgm:spPr/>
      <dgm:t>
        <a:bodyPr/>
        <a:lstStyle/>
        <a:p>
          <a:pPr rtl="1"/>
          <a:endParaRPr lang="fa-IR"/>
        </a:p>
      </dgm:t>
    </dgm:pt>
    <dgm:pt modelId="{3D2E575E-3933-4379-A8E0-08DA13A38DB6}" type="pres">
      <dgm:prSet presAssocID="{94084377-35EC-4920-9718-431F4291D381}" presName="connTx" presStyleLbl="parChTrans1D4" presStyleIdx="4" presStyleCnt="8"/>
      <dgm:spPr/>
      <dgm:t>
        <a:bodyPr/>
        <a:lstStyle/>
        <a:p>
          <a:pPr rtl="1"/>
          <a:endParaRPr lang="fa-IR"/>
        </a:p>
      </dgm:t>
    </dgm:pt>
    <dgm:pt modelId="{FAB3E3A5-22D9-48FE-A96F-841BED7B9B09}" type="pres">
      <dgm:prSet presAssocID="{0D87DC6F-438A-4204-9DB7-460C4E3A6226}" presName="root2" presStyleCnt="0"/>
      <dgm:spPr/>
      <dgm:t>
        <a:bodyPr/>
        <a:lstStyle/>
        <a:p>
          <a:pPr rtl="1"/>
          <a:endParaRPr lang="fa-IR"/>
        </a:p>
      </dgm:t>
    </dgm:pt>
    <dgm:pt modelId="{8BE657F1-68D4-448E-A5E0-45B5FEA51538}" type="pres">
      <dgm:prSet presAssocID="{0D87DC6F-438A-4204-9DB7-460C4E3A6226}" presName="LevelTwoTextNode" presStyleLbl="node4" presStyleIdx="4" presStyleCnt="8" custScaleX="67885" custScaleY="33608" custLinFactNeighborX="59410" custLinFactNeighborY="-854">
        <dgm:presLayoutVars>
          <dgm:chPref val="3"/>
        </dgm:presLayoutVars>
      </dgm:prSet>
      <dgm:spPr/>
      <dgm:t>
        <a:bodyPr/>
        <a:lstStyle/>
        <a:p>
          <a:pPr rtl="1"/>
          <a:endParaRPr lang="fa-IR"/>
        </a:p>
      </dgm:t>
    </dgm:pt>
    <dgm:pt modelId="{41FC0979-DD01-4C62-98CA-EC1719B826C9}" type="pres">
      <dgm:prSet presAssocID="{0D87DC6F-438A-4204-9DB7-460C4E3A6226}" presName="level3hierChild" presStyleCnt="0"/>
      <dgm:spPr/>
      <dgm:t>
        <a:bodyPr/>
        <a:lstStyle/>
        <a:p>
          <a:pPr rtl="1"/>
          <a:endParaRPr lang="fa-IR"/>
        </a:p>
      </dgm:t>
    </dgm:pt>
    <dgm:pt modelId="{446EF07A-CE04-4138-983A-6F11BB1C99A0}" type="pres">
      <dgm:prSet presAssocID="{B77E5D58-48E4-412A-B3FD-9CEE05F5BB13}" presName="conn2-1" presStyleLbl="parChTrans1D4" presStyleIdx="5" presStyleCnt="8"/>
      <dgm:spPr/>
      <dgm:t>
        <a:bodyPr/>
        <a:lstStyle/>
        <a:p>
          <a:pPr rtl="1"/>
          <a:endParaRPr lang="fa-IR"/>
        </a:p>
      </dgm:t>
    </dgm:pt>
    <dgm:pt modelId="{EF0122FF-1C5B-47D8-8CD9-7652B14CDF56}" type="pres">
      <dgm:prSet presAssocID="{B77E5D58-48E4-412A-B3FD-9CEE05F5BB13}" presName="connTx" presStyleLbl="parChTrans1D4" presStyleIdx="5" presStyleCnt="8"/>
      <dgm:spPr/>
      <dgm:t>
        <a:bodyPr/>
        <a:lstStyle/>
        <a:p>
          <a:pPr rtl="1"/>
          <a:endParaRPr lang="fa-IR"/>
        </a:p>
      </dgm:t>
    </dgm:pt>
    <dgm:pt modelId="{940D5846-A23C-4AFC-AE37-053E612BB323}" type="pres">
      <dgm:prSet presAssocID="{D0CC1D3B-8A4B-491B-9ECF-3394ECAFFAC9}" presName="root2" presStyleCnt="0"/>
      <dgm:spPr/>
      <dgm:t>
        <a:bodyPr/>
        <a:lstStyle/>
        <a:p>
          <a:pPr rtl="1"/>
          <a:endParaRPr lang="fa-IR"/>
        </a:p>
      </dgm:t>
    </dgm:pt>
    <dgm:pt modelId="{EC70DF67-6150-4664-B000-A9854DB72EDE}" type="pres">
      <dgm:prSet presAssocID="{D0CC1D3B-8A4B-491B-9ECF-3394ECAFFAC9}" presName="LevelTwoTextNode" presStyleLbl="node4" presStyleIdx="5" presStyleCnt="8" custScaleX="67885" custScaleY="33608" custLinFactNeighborX="59410" custLinFactNeighborY="-854">
        <dgm:presLayoutVars>
          <dgm:chPref val="3"/>
        </dgm:presLayoutVars>
      </dgm:prSet>
      <dgm:spPr/>
      <dgm:t>
        <a:bodyPr/>
        <a:lstStyle/>
        <a:p>
          <a:pPr rtl="1"/>
          <a:endParaRPr lang="fa-IR"/>
        </a:p>
      </dgm:t>
    </dgm:pt>
    <dgm:pt modelId="{A0022514-5DC0-4C6A-AF22-E9CF4A71CFAF}" type="pres">
      <dgm:prSet presAssocID="{D0CC1D3B-8A4B-491B-9ECF-3394ECAFFAC9}" presName="level3hierChild" presStyleCnt="0"/>
      <dgm:spPr/>
      <dgm:t>
        <a:bodyPr/>
        <a:lstStyle/>
        <a:p>
          <a:pPr rtl="1"/>
          <a:endParaRPr lang="fa-IR"/>
        </a:p>
      </dgm:t>
    </dgm:pt>
    <dgm:pt modelId="{DE59242A-BE7F-4563-AF8C-9B4E0A1D9AF1}" type="pres">
      <dgm:prSet presAssocID="{E20140DB-AB09-4FB3-8084-924B222E0937}" presName="conn2-1" presStyleLbl="parChTrans1D4" presStyleIdx="6" presStyleCnt="8"/>
      <dgm:spPr/>
      <dgm:t>
        <a:bodyPr/>
        <a:lstStyle/>
        <a:p>
          <a:pPr rtl="1"/>
          <a:endParaRPr lang="fa-IR"/>
        </a:p>
      </dgm:t>
    </dgm:pt>
    <dgm:pt modelId="{5507BECD-D1A4-4CEF-8858-E9DBCCCF7FA0}" type="pres">
      <dgm:prSet presAssocID="{E20140DB-AB09-4FB3-8084-924B222E0937}" presName="connTx" presStyleLbl="parChTrans1D4" presStyleIdx="6" presStyleCnt="8"/>
      <dgm:spPr/>
      <dgm:t>
        <a:bodyPr/>
        <a:lstStyle/>
        <a:p>
          <a:pPr rtl="1"/>
          <a:endParaRPr lang="fa-IR"/>
        </a:p>
      </dgm:t>
    </dgm:pt>
    <dgm:pt modelId="{162CC27D-2B5C-4CFE-9BD0-96C68C9CB733}" type="pres">
      <dgm:prSet presAssocID="{C1DD21F3-7701-4EF9-ACB7-D75C4F5B60B4}" presName="root2" presStyleCnt="0"/>
      <dgm:spPr/>
      <dgm:t>
        <a:bodyPr/>
        <a:lstStyle/>
        <a:p>
          <a:pPr rtl="1"/>
          <a:endParaRPr lang="fa-IR"/>
        </a:p>
      </dgm:t>
    </dgm:pt>
    <dgm:pt modelId="{D5F303EC-DC0F-4B14-B8D1-95FFF4B89863}" type="pres">
      <dgm:prSet presAssocID="{C1DD21F3-7701-4EF9-ACB7-D75C4F5B60B4}" presName="LevelTwoTextNode" presStyleLbl="node4" presStyleIdx="6" presStyleCnt="8" custScaleX="67885" custScaleY="33608" custLinFactNeighborX="59410" custLinFactNeighborY="-854">
        <dgm:presLayoutVars>
          <dgm:chPref val="3"/>
        </dgm:presLayoutVars>
      </dgm:prSet>
      <dgm:spPr/>
      <dgm:t>
        <a:bodyPr/>
        <a:lstStyle/>
        <a:p>
          <a:pPr rtl="1"/>
          <a:endParaRPr lang="fa-IR"/>
        </a:p>
      </dgm:t>
    </dgm:pt>
    <dgm:pt modelId="{5AE7019D-B1BC-4052-BEAC-D999A0D268EE}" type="pres">
      <dgm:prSet presAssocID="{C1DD21F3-7701-4EF9-ACB7-D75C4F5B60B4}" presName="level3hierChild" presStyleCnt="0"/>
      <dgm:spPr/>
      <dgm:t>
        <a:bodyPr/>
        <a:lstStyle/>
        <a:p>
          <a:pPr rtl="1"/>
          <a:endParaRPr lang="fa-IR"/>
        </a:p>
      </dgm:t>
    </dgm:pt>
    <dgm:pt modelId="{684EB11B-65B9-4229-90E9-FC7BC8E77444}" type="pres">
      <dgm:prSet presAssocID="{EC79C567-A47F-4F58-B9C6-E957601A77AE}" presName="conn2-1" presStyleLbl="parChTrans1D4" presStyleIdx="7" presStyleCnt="8"/>
      <dgm:spPr/>
      <dgm:t>
        <a:bodyPr/>
        <a:lstStyle/>
        <a:p>
          <a:pPr rtl="1"/>
          <a:endParaRPr lang="fa-IR"/>
        </a:p>
      </dgm:t>
    </dgm:pt>
    <dgm:pt modelId="{1951303E-9BCE-4CD9-A3F2-C508D4B7C128}" type="pres">
      <dgm:prSet presAssocID="{EC79C567-A47F-4F58-B9C6-E957601A77AE}" presName="connTx" presStyleLbl="parChTrans1D4" presStyleIdx="7" presStyleCnt="8"/>
      <dgm:spPr/>
      <dgm:t>
        <a:bodyPr/>
        <a:lstStyle/>
        <a:p>
          <a:pPr rtl="1"/>
          <a:endParaRPr lang="fa-IR"/>
        </a:p>
      </dgm:t>
    </dgm:pt>
    <dgm:pt modelId="{666BD0D2-6049-45E8-92BE-9F88BA703B94}" type="pres">
      <dgm:prSet presAssocID="{3120998E-47B5-4F94-B221-4966EBBD5F67}" presName="root2" presStyleCnt="0"/>
      <dgm:spPr/>
      <dgm:t>
        <a:bodyPr/>
        <a:lstStyle/>
        <a:p>
          <a:pPr rtl="1"/>
          <a:endParaRPr lang="fa-IR"/>
        </a:p>
      </dgm:t>
    </dgm:pt>
    <dgm:pt modelId="{00D4D357-C210-47CD-892E-0A479ED6415B}" type="pres">
      <dgm:prSet presAssocID="{3120998E-47B5-4F94-B221-4966EBBD5F67}" presName="LevelTwoTextNode" presStyleLbl="node4" presStyleIdx="7" presStyleCnt="8" custScaleX="67885" custScaleY="33608" custLinFactNeighborX="59410" custLinFactNeighborY="-854">
        <dgm:presLayoutVars>
          <dgm:chPref val="3"/>
        </dgm:presLayoutVars>
      </dgm:prSet>
      <dgm:spPr/>
      <dgm:t>
        <a:bodyPr/>
        <a:lstStyle/>
        <a:p>
          <a:pPr rtl="1"/>
          <a:endParaRPr lang="fa-IR"/>
        </a:p>
      </dgm:t>
    </dgm:pt>
    <dgm:pt modelId="{60D2216E-CB65-4AC1-A29E-028D6CD89F9C}" type="pres">
      <dgm:prSet presAssocID="{3120998E-47B5-4F94-B221-4966EBBD5F67}" presName="level3hierChild" presStyleCnt="0"/>
      <dgm:spPr/>
      <dgm:t>
        <a:bodyPr/>
        <a:lstStyle/>
        <a:p>
          <a:pPr rtl="1"/>
          <a:endParaRPr lang="fa-IR"/>
        </a:p>
      </dgm:t>
    </dgm:pt>
  </dgm:ptLst>
  <dgm:cxnLst>
    <dgm:cxn modelId="{93DEC5D8-803F-4D17-89EF-CC03D5C984A6}" type="presOf" srcId="{B77E5D58-48E4-412A-B3FD-9CEE05F5BB13}" destId="{446EF07A-CE04-4138-983A-6F11BB1C99A0}" srcOrd="0" destOrd="0" presId="urn:microsoft.com/office/officeart/2005/8/layout/hierarchy2"/>
    <dgm:cxn modelId="{4F63574E-D710-4FFB-BBFC-2E7E98F0176E}" srcId="{12C1E89F-09DE-4A6A-B29D-06490CAEFC58}" destId="{984A9408-96C7-4DF4-B58D-A8E55EC7B9E1}" srcOrd="0" destOrd="0" parTransId="{70A1C735-7134-4EF1-BA28-6CF150FED5CB}" sibTransId="{FE3CAD43-3A6C-4BBF-A038-653ECBB67A7C}"/>
    <dgm:cxn modelId="{1ACF7114-0F9A-49F3-8DA4-5C60503D548C}" srcId="{CC361098-B663-46B6-9908-59737504C29F}" destId="{0C632C10-09C0-4687-B57F-71DD359DD6A0}" srcOrd="0" destOrd="0" parTransId="{48F0312D-A167-454A-81BB-D689E9A90D3F}" sibTransId="{D386D702-6538-4C61-8CAE-5311D95D2D00}"/>
    <dgm:cxn modelId="{A81321B1-924A-4D31-B94D-FEF80A6E0336}" type="presOf" srcId="{E534DDCF-4BE7-4BE8-8F7D-164E25FD7C2D}" destId="{28BA7475-E5DC-494C-B696-5CF8B31418A1}" srcOrd="0" destOrd="0" presId="urn:microsoft.com/office/officeart/2005/8/layout/hierarchy2"/>
    <dgm:cxn modelId="{EA7A65F7-5198-4D50-93C9-34EF6E836C0A}" type="presOf" srcId="{80B5BF1D-6547-4EDB-B9D4-C56ED8A0D087}" destId="{BBDB039A-AA1F-488F-BB0E-B9012234BB11}" srcOrd="1" destOrd="0" presId="urn:microsoft.com/office/officeart/2005/8/layout/hierarchy2"/>
    <dgm:cxn modelId="{63152CC3-43F7-4A97-B711-6C192D027A0F}" srcId="{E7AC4DF8-FD52-4DF6-9496-C58501FEF96B}" destId="{12C1E89F-09DE-4A6A-B29D-06490CAEFC58}" srcOrd="1" destOrd="0" parTransId="{A88C0DEC-625C-422E-99C4-CA098A530E4B}" sibTransId="{04825B3A-5625-4939-AD32-9A18D8DBFAB6}"/>
    <dgm:cxn modelId="{705CDB5C-BEBF-466F-B373-EDAED333CE49}" type="presOf" srcId="{EC79C567-A47F-4F58-B9C6-E957601A77AE}" destId="{1951303E-9BCE-4CD9-A3F2-C508D4B7C128}" srcOrd="1" destOrd="0" presId="urn:microsoft.com/office/officeart/2005/8/layout/hierarchy2"/>
    <dgm:cxn modelId="{3F0AE917-0D8C-4048-80FF-52A1CF8657EE}" type="presOf" srcId="{A88C0DEC-625C-422E-99C4-CA098A530E4B}" destId="{49B66CA9-2AA0-42FB-8DCE-7B29E8A8AB90}" srcOrd="0" destOrd="0" presId="urn:microsoft.com/office/officeart/2005/8/layout/hierarchy2"/>
    <dgm:cxn modelId="{7E1D1083-D495-4AD9-9455-1BA32F128AE4}" srcId="{CC361098-B663-46B6-9908-59737504C29F}" destId="{3120998E-47B5-4F94-B221-4966EBBD5F67}" srcOrd="5" destOrd="0" parTransId="{EC79C567-A47F-4F58-B9C6-E957601A77AE}" sibTransId="{0523F3D4-DA9A-4B4E-B098-9E342C85AE66}"/>
    <dgm:cxn modelId="{2571323C-1C3E-40DB-AE4E-C7BB871009EE}" type="presOf" srcId="{C1DD21F3-7701-4EF9-ACB7-D75C4F5B60B4}" destId="{D5F303EC-DC0F-4B14-B8D1-95FFF4B89863}" srcOrd="0" destOrd="0" presId="urn:microsoft.com/office/officeart/2005/8/layout/hierarchy2"/>
    <dgm:cxn modelId="{AC521539-FBD1-4ACD-A41A-A54120A3D052}" type="presOf" srcId="{E7AC4DF8-FD52-4DF6-9496-C58501FEF96B}" destId="{54712771-9BEB-41B6-9BBB-06C7F9D854AD}" srcOrd="0" destOrd="0" presId="urn:microsoft.com/office/officeart/2005/8/layout/hierarchy2"/>
    <dgm:cxn modelId="{2A261DF2-425A-40CC-BC3A-B238316B2157}" type="presOf" srcId="{2F465D45-9749-4CFC-A9AE-C34DB3F89EE6}" destId="{FD345199-7C8F-4360-998E-05CE5EEED08D}" srcOrd="0" destOrd="0" presId="urn:microsoft.com/office/officeart/2005/8/layout/hierarchy2"/>
    <dgm:cxn modelId="{1251F1E2-E6D4-4790-9809-542B990D5069}" type="presOf" srcId="{A0DDFD0A-547B-4F23-B459-65F3957B1497}" destId="{315E32C7-3250-40CF-98E0-1630C343524E}" srcOrd="0" destOrd="0" presId="urn:microsoft.com/office/officeart/2005/8/layout/hierarchy2"/>
    <dgm:cxn modelId="{0C649A7B-D04E-4D03-9196-B82E4D73B207}" type="presOf" srcId="{A5F3D85D-9353-47D0-81D8-858594929E2C}" destId="{BC9C25CD-DAC3-4C59-99CC-D36F917D0AA1}" srcOrd="0" destOrd="0" presId="urn:microsoft.com/office/officeart/2005/8/layout/hierarchy2"/>
    <dgm:cxn modelId="{01F7F947-C71E-436B-9DDF-1D9E02EAB4A0}" type="presOf" srcId="{0A84369B-5A13-465A-BD2D-BC914AF5F75D}" destId="{2D328C98-3271-4E9D-A71C-8B87BA72F341}" srcOrd="0" destOrd="0" presId="urn:microsoft.com/office/officeart/2005/8/layout/hierarchy2"/>
    <dgm:cxn modelId="{1050DEA5-CDBD-4040-9E68-9078ED7A1F75}" srcId="{12C1E89F-09DE-4A6A-B29D-06490CAEFC58}" destId="{CC361098-B663-46B6-9908-59737504C29F}" srcOrd="1" destOrd="0" parTransId="{0A84369B-5A13-465A-BD2D-BC914AF5F75D}" sibTransId="{70903A30-2EBC-45BA-A30C-5BB45FB7A2E3}"/>
    <dgm:cxn modelId="{D2355906-DCFC-4190-B886-31C6CA55C5BD}" srcId="{EF633169-1E0D-4A49-BDE0-4F4966494450}" destId="{E7AC4DF8-FD52-4DF6-9496-C58501FEF96B}" srcOrd="1" destOrd="0" parTransId="{C1B6DC6C-A779-4EC0-81F0-3BF46BC29A2D}" sibTransId="{C2A9832D-9094-43D9-9B1F-86ECE6D50E34}"/>
    <dgm:cxn modelId="{1D9542E5-FCD8-4ED6-A56D-8727DEDF4909}" type="presOf" srcId="{A88C0DEC-625C-422E-99C4-CA098A530E4B}" destId="{47E847A2-6142-4D8F-BF7B-E59421FB355F}" srcOrd="1" destOrd="0" presId="urn:microsoft.com/office/officeart/2005/8/layout/hierarchy2"/>
    <dgm:cxn modelId="{E37110A0-78FE-4506-82DD-2E4486B83A7D}" type="presOf" srcId="{E534DDCF-4BE7-4BE8-8F7D-164E25FD7C2D}" destId="{1141E9C5-5CDF-4577-BAF9-404EA25299AB}" srcOrd="1" destOrd="0" presId="urn:microsoft.com/office/officeart/2005/8/layout/hierarchy2"/>
    <dgm:cxn modelId="{930E3669-059D-45BE-8C88-8B6CE8D7E049}" type="presOf" srcId="{4989A0A2-5D63-4F86-84D3-44E7A5C2EB38}" destId="{5EEB2FAC-1843-4B06-A3D0-0E890F81FADC}" srcOrd="0" destOrd="0" presId="urn:microsoft.com/office/officeart/2005/8/layout/hierarchy2"/>
    <dgm:cxn modelId="{F40C76E4-24FB-4788-A4A9-4E82DAD8D5CB}" type="presOf" srcId="{94084377-35EC-4920-9718-431F4291D381}" destId="{77CFBA06-9DF9-40A3-87B8-01B899CC710E}" srcOrd="0" destOrd="0" presId="urn:microsoft.com/office/officeart/2005/8/layout/hierarchy2"/>
    <dgm:cxn modelId="{0E103F05-4033-47E1-8BC2-58A326949EB4}" type="presOf" srcId="{12C1E89F-09DE-4A6A-B29D-06490CAEFC58}" destId="{CF647FBE-C94E-4B3D-A925-71F111B1CD1D}" srcOrd="0" destOrd="0" presId="urn:microsoft.com/office/officeart/2005/8/layout/hierarchy2"/>
    <dgm:cxn modelId="{C6B8D6E4-4859-470C-B53C-EC2ECBD638F1}" type="presOf" srcId="{92C4928F-C66C-4B42-A8F0-21D89E2B1E84}" destId="{22C23F9F-2DFE-4221-8F2E-7AB135B260AE}" srcOrd="1" destOrd="0" presId="urn:microsoft.com/office/officeart/2005/8/layout/hierarchy2"/>
    <dgm:cxn modelId="{A02515ED-438C-4820-B294-445247F9CBA9}" type="presOf" srcId="{6F3F3FD1-22BD-4758-B1A2-9F14818E4D87}" destId="{6F360226-2270-4DA9-8B86-A1F5E8A47F6F}" srcOrd="1" destOrd="0" presId="urn:microsoft.com/office/officeart/2005/8/layout/hierarchy2"/>
    <dgm:cxn modelId="{93995603-33D9-439D-85B3-110159488B87}" srcId="{CC361098-B663-46B6-9908-59737504C29F}" destId="{2F465D45-9749-4CFC-A9AE-C34DB3F89EE6}" srcOrd="1" destOrd="0" parTransId="{E534DDCF-4BE7-4BE8-8F7D-164E25FD7C2D}" sibTransId="{40DAEE95-22C1-4F7B-BD10-D8756DE69FBE}"/>
    <dgm:cxn modelId="{9627A890-9BB3-40B9-8D8F-49D2BB14E2B6}" type="presOf" srcId="{B77E5D58-48E4-412A-B3FD-9CEE05F5BB13}" destId="{EF0122FF-1C5B-47D8-8CD9-7652B14CDF56}" srcOrd="1" destOrd="0" presId="urn:microsoft.com/office/officeart/2005/8/layout/hierarchy2"/>
    <dgm:cxn modelId="{4A2F187B-1321-4816-B9FF-5960E701FB7B}" type="presOf" srcId="{6F3F3FD1-22BD-4758-B1A2-9F14818E4D87}" destId="{7363AD8B-F230-4363-8790-23D19F7AE106}" srcOrd="0" destOrd="0" presId="urn:microsoft.com/office/officeart/2005/8/layout/hierarchy2"/>
    <dgm:cxn modelId="{92F89610-01B3-45FD-83AB-CD62BA001BC5}" type="presOf" srcId="{CC361098-B663-46B6-9908-59737504C29F}" destId="{CC6F24CC-4B1D-44A0-9199-1159C1CDDAC2}" srcOrd="0" destOrd="0" presId="urn:microsoft.com/office/officeart/2005/8/layout/hierarchy2"/>
    <dgm:cxn modelId="{AC9941ED-91FA-4C7D-9CCC-3AD750833679}" type="presOf" srcId="{48F0312D-A167-454A-81BB-D689E9A90D3F}" destId="{2567530C-0E3B-40E4-B013-E62A7C493BE4}" srcOrd="1" destOrd="0" presId="urn:microsoft.com/office/officeart/2005/8/layout/hierarchy2"/>
    <dgm:cxn modelId="{052220D7-ACCE-449D-AF27-B8A82C1B5749}" type="presOf" srcId="{E20140DB-AB09-4FB3-8084-924B222E0937}" destId="{5507BECD-D1A4-4CEF-8858-E9DBCCCF7FA0}" srcOrd="1" destOrd="0" presId="urn:microsoft.com/office/officeart/2005/8/layout/hierarchy2"/>
    <dgm:cxn modelId="{E4224091-C25C-4881-85D8-DBE43134242E}" type="presOf" srcId="{0A84369B-5A13-465A-BD2D-BC914AF5F75D}" destId="{C0F3C036-F37B-4E2B-A6E0-B384E341FFD5}" srcOrd="1" destOrd="0" presId="urn:microsoft.com/office/officeart/2005/8/layout/hierarchy2"/>
    <dgm:cxn modelId="{8804CDD8-447A-441B-9F5D-CFEDDF579386}" type="presOf" srcId="{0C632C10-09C0-4687-B57F-71DD359DD6A0}" destId="{074DAAA3-4EA0-4F3D-97A0-EFD4C50A3E01}" srcOrd="0" destOrd="0" presId="urn:microsoft.com/office/officeart/2005/8/layout/hierarchy2"/>
    <dgm:cxn modelId="{07D9B5C1-E947-4838-B1D7-C92D602A5CF5}" type="presOf" srcId="{E20140DB-AB09-4FB3-8084-924B222E0937}" destId="{DE59242A-BE7F-4563-AF8C-9B4E0A1D9AF1}" srcOrd="0" destOrd="0" presId="urn:microsoft.com/office/officeart/2005/8/layout/hierarchy2"/>
    <dgm:cxn modelId="{DA408F55-3B64-4E2D-AE5F-F6ADA42548B4}" srcId="{E7AC4DF8-FD52-4DF6-9496-C58501FEF96B}" destId="{4989A0A2-5D63-4F86-84D3-44E7A5C2EB38}" srcOrd="0" destOrd="0" parTransId="{80B5BF1D-6547-4EDB-B9D4-C56ED8A0D087}" sibTransId="{4E1C39EF-F15F-4CA4-8533-706AC86F1A36}"/>
    <dgm:cxn modelId="{DFCB8511-772E-4C8A-B83D-EBAEF1651235}" srcId="{EF633169-1E0D-4A49-BDE0-4F4966494450}" destId="{A0DDFD0A-547B-4F23-B459-65F3957B1497}" srcOrd="0" destOrd="0" parTransId="{92C4928F-C66C-4B42-A8F0-21D89E2B1E84}" sibTransId="{4F53615B-0776-4453-916E-AF17D805B8D2}"/>
    <dgm:cxn modelId="{71FFBDC5-7B63-4BA8-9488-9219AAF85878}" type="presOf" srcId="{48F0312D-A167-454A-81BB-D689E9A90D3F}" destId="{F3291397-28DA-4CFD-A7B2-F96BB597FEA0}" srcOrd="0" destOrd="0" presId="urn:microsoft.com/office/officeart/2005/8/layout/hierarchy2"/>
    <dgm:cxn modelId="{963D0896-F7D0-465E-9603-E920F9512AAC}" type="presOf" srcId="{94084377-35EC-4920-9718-431F4291D381}" destId="{3D2E575E-3933-4379-A8E0-08DA13A38DB6}" srcOrd="1" destOrd="0" presId="urn:microsoft.com/office/officeart/2005/8/layout/hierarchy2"/>
    <dgm:cxn modelId="{34C3E25B-BBE7-49AF-BA7A-0BDE851464C5}" srcId="{CC361098-B663-46B6-9908-59737504C29F}" destId="{D0CC1D3B-8A4B-491B-9ECF-3394ECAFFAC9}" srcOrd="3" destOrd="0" parTransId="{B77E5D58-48E4-412A-B3FD-9CEE05F5BB13}" sibTransId="{88B1CC36-8DD9-4877-A1F5-456333C7F6C4}"/>
    <dgm:cxn modelId="{B13DE9F9-2055-4D7B-948F-6F18ECEC13A3}" type="presOf" srcId="{C1B6DC6C-A779-4EC0-81F0-3BF46BC29A2D}" destId="{03E0EC22-823B-4F4A-BD00-020E54E4FA83}" srcOrd="0" destOrd="0" presId="urn:microsoft.com/office/officeart/2005/8/layout/hierarchy2"/>
    <dgm:cxn modelId="{22974461-0832-4404-9682-B48AAECCBDF7}" type="presOf" srcId="{EC79C567-A47F-4F58-B9C6-E957601A77AE}" destId="{684EB11B-65B9-4229-90E9-FC7BC8E77444}" srcOrd="0" destOrd="0" presId="urn:microsoft.com/office/officeart/2005/8/layout/hierarchy2"/>
    <dgm:cxn modelId="{6D9DAB9C-9EAD-48E2-AAAD-176660DEC4F7}" type="presOf" srcId="{C1B6DC6C-A779-4EC0-81F0-3BF46BC29A2D}" destId="{CB4DCB8F-9B83-4FB8-902A-0C0D416893ED}" srcOrd="1" destOrd="0" presId="urn:microsoft.com/office/officeart/2005/8/layout/hierarchy2"/>
    <dgm:cxn modelId="{B1C56FCF-56EE-4D28-9841-1C710910C3FF}" type="presOf" srcId="{80B5BF1D-6547-4EDB-B9D4-C56ED8A0D087}" destId="{9CD6DD87-60ED-4791-A119-D6146C56A175}" srcOrd="0" destOrd="0" presId="urn:microsoft.com/office/officeart/2005/8/layout/hierarchy2"/>
    <dgm:cxn modelId="{E3ACF518-FACA-476B-8419-6065D254EB8D}" type="presOf" srcId="{3120998E-47B5-4F94-B221-4966EBBD5F67}" destId="{00D4D357-C210-47CD-892E-0A479ED6415B}" srcOrd="0" destOrd="0" presId="urn:microsoft.com/office/officeart/2005/8/layout/hierarchy2"/>
    <dgm:cxn modelId="{37A0D770-7706-41B6-8A9D-CCE7DEEDCA4D}" type="presOf" srcId="{D0CC1D3B-8A4B-491B-9ECF-3394ECAFFAC9}" destId="{EC70DF67-6150-4664-B000-A9854DB72EDE}" srcOrd="0" destOrd="0" presId="urn:microsoft.com/office/officeart/2005/8/layout/hierarchy2"/>
    <dgm:cxn modelId="{C6E4418D-7B2F-46D9-ACD4-C399133ACE4C}" type="presOf" srcId="{70A1C735-7134-4EF1-BA28-6CF150FED5CB}" destId="{6DF777D4-D718-4462-946D-06540B5EDAC1}" srcOrd="0" destOrd="0" presId="urn:microsoft.com/office/officeart/2005/8/layout/hierarchy2"/>
    <dgm:cxn modelId="{A5F01246-9DEA-4D74-86DF-A2AF16528334}" srcId="{6564B71F-6822-46FA-9E3A-B5EDE0251D05}" destId="{EF633169-1E0D-4A49-BDE0-4F4966494450}" srcOrd="0" destOrd="0" parTransId="{6F7B30E7-1380-427E-9EA9-DC859409E58B}" sibTransId="{6C229FAB-5A29-4C22-977F-72875257AA05}"/>
    <dgm:cxn modelId="{A6B246CF-CE0B-44E5-8B21-66446CD9DD6F}" type="presOf" srcId="{70A1C735-7134-4EF1-BA28-6CF150FED5CB}" destId="{4AF5123D-555E-416D-A71D-F45E597AD2FD}" srcOrd="1" destOrd="0" presId="urn:microsoft.com/office/officeart/2005/8/layout/hierarchy2"/>
    <dgm:cxn modelId="{24E6D002-A036-4553-ADE8-5A90AA618924}" srcId="{CC361098-B663-46B6-9908-59737504C29F}" destId="{0D87DC6F-438A-4204-9DB7-460C4E3A6226}" srcOrd="2" destOrd="0" parTransId="{94084377-35EC-4920-9718-431F4291D381}" sibTransId="{73D4B92F-13CB-428A-B8DA-5B036BBB4EE5}"/>
    <dgm:cxn modelId="{9489BE95-B9DB-4EB3-8ACB-F2208C97FCDA}" srcId="{A0DDFD0A-547B-4F23-B459-65F3957B1497}" destId="{A5F3D85D-9353-47D0-81D8-858594929E2C}" srcOrd="0" destOrd="0" parTransId="{6F3F3FD1-22BD-4758-B1A2-9F14818E4D87}" sibTransId="{602A58C3-C118-4401-BAE5-C116F66D95AD}"/>
    <dgm:cxn modelId="{5B543252-EBC7-45B5-ADD5-B1265EDBC0B0}" type="presOf" srcId="{0D87DC6F-438A-4204-9DB7-460C4E3A6226}" destId="{8BE657F1-68D4-448E-A5E0-45B5FEA51538}" srcOrd="0" destOrd="0" presId="urn:microsoft.com/office/officeart/2005/8/layout/hierarchy2"/>
    <dgm:cxn modelId="{92C7BA3E-C7BF-4FE6-9EB6-8BC0E5173DB3}" srcId="{CC361098-B663-46B6-9908-59737504C29F}" destId="{C1DD21F3-7701-4EF9-ACB7-D75C4F5B60B4}" srcOrd="4" destOrd="0" parTransId="{E20140DB-AB09-4FB3-8084-924B222E0937}" sibTransId="{41A06106-E811-4366-BEC6-E0E564D77BEC}"/>
    <dgm:cxn modelId="{2FCB4341-1AF8-4C35-A41C-92373BBC28CD}" type="presOf" srcId="{92C4928F-C66C-4B42-A8F0-21D89E2B1E84}" destId="{1D8CBC82-F6D9-4681-98FA-8A2D84C9307E}" srcOrd="0" destOrd="0" presId="urn:microsoft.com/office/officeart/2005/8/layout/hierarchy2"/>
    <dgm:cxn modelId="{CE3696F1-C6DC-45BF-85EE-8D42459DEBE3}" type="presOf" srcId="{984A9408-96C7-4DF4-B58D-A8E55EC7B9E1}" destId="{4F7A5599-6198-4AEC-8CD3-23ED40992026}" srcOrd="0" destOrd="0" presId="urn:microsoft.com/office/officeart/2005/8/layout/hierarchy2"/>
    <dgm:cxn modelId="{5840A4E5-98FD-4D37-9B4B-00522B3D2522}" type="presOf" srcId="{EF633169-1E0D-4A49-BDE0-4F4966494450}" destId="{109B6407-9B7F-40EE-A0BB-D7EAF4E65077}" srcOrd="0" destOrd="0" presId="urn:microsoft.com/office/officeart/2005/8/layout/hierarchy2"/>
    <dgm:cxn modelId="{AC4402F9-9159-42CF-B487-454F8294F877}" type="presOf" srcId="{6564B71F-6822-46FA-9E3A-B5EDE0251D05}" destId="{E211685F-582D-474A-ACBE-CEE60A9DFA2C}" srcOrd="0" destOrd="0" presId="urn:microsoft.com/office/officeart/2005/8/layout/hierarchy2"/>
    <dgm:cxn modelId="{B70FFB54-0B49-49E7-9B50-6F4E69950D12}" type="presParOf" srcId="{E211685F-582D-474A-ACBE-CEE60A9DFA2C}" destId="{A0905A40-D8D4-4038-8056-3936B46E5816}" srcOrd="0" destOrd="0" presId="urn:microsoft.com/office/officeart/2005/8/layout/hierarchy2"/>
    <dgm:cxn modelId="{DE2461D4-8662-4D36-BE5D-2C5FAC6A8298}" type="presParOf" srcId="{A0905A40-D8D4-4038-8056-3936B46E5816}" destId="{109B6407-9B7F-40EE-A0BB-D7EAF4E65077}" srcOrd="0" destOrd="0" presId="urn:microsoft.com/office/officeart/2005/8/layout/hierarchy2"/>
    <dgm:cxn modelId="{F9524BCC-3924-4761-A630-EAF08F264877}" type="presParOf" srcId="{A0905A40-D8D4-4038-8056-3936B46E5816}" destId="{01CD08D9-6842-49AB-911D-72961D965484}" srcOrd="1" destOrd="0" presId="urn:microsoft.com/office/officeart/2005/8/layout/hierarchy2"/>
    <dgm:cxn modelId="{819602F1-78F9-4FFF-98AE-3D405B30971D}" type="presParOf" srcId="{01CD08D9-6842-49AB-911D-72961D965484}" destId="{1D8CBC82-F6D9-4681-98FA-8A2D84C9307E}" srcOrd="0" destOrd="0" presId="urn:microsoft.com/office/officeart/2005/8/layout/hierarchy2"/>
    <dgm:cxn modelId="{C2474D9C-B14D-4752-9B08-B6E8EE26B437}" type="presParOf" srcId="{1D8CBC82-F6D9-4681-98FA-8A2D84C9307E}" destId="{22C23F9F-2DFE-4221-8F2E-7AB135B260AE}" srcOrd="0" destOrd="0" presId="urn:microsoft.com/office/officeart/2005/8/layout/hierarchy2"/>
    <dgm:cxn modelId="{2FFED17A-FC16-4661-A401-846040BCAC1F}" type="presParOf" srcId="{01CD08D9-6842-49AB-911D-72961D965484}" destId="{731E7729-04E2-4682-8CD9-5EEB20AF6605}" srcOrd="1" destOrd="0" presId="urn:microsoft.com/office/officeart/2005/8/layout/hierarchy2"/>
    <dgm:cxn modelId="{622D96DC-0E78-4260-BF2D-1BCFDD27DF6F}" type="presParOf" srcId="{731E7729-04E2-4682-8CD9-5EEB20AF6605}" destId="{315E32C7-3250-40CF-98E0-1630C343524E}" srcOrd="0" destOrd="0" presId="urn:microsoft.com/office/officeart/2005/8/layout/hierarchy2"/>
    <dgm:cxn modelId="{7E578596-F63F-4D80-A148-7EA6B0EC0FA2}" type="presParOf" srcId="{731E7729-04E2-4682-8CD9-5EEB20AF6605}" destId="{B1B56638-E288-42FB-82A0-A72460122843}" srcOrd="1" destOrd="0" presId="urn:microsoft.com/office/officeart/2005/8/layout/hierarchy2"/>
    <dgm:cxn modelId="{12D7FDE6-CC63-4E06-B411-994178AF3EEE}" type="presParOf" srcId="{B1B56638-E288-42FB-82A0-A72460122843}" destId="{7363AD8B-F230-4363-8790-23D19F7AE106}" srcOrd="0" destOrd="0" presId="urn:microsoft.com/office/officeart/2005/8/layout/hierarchy2"/>
    <dgm:cxn modelId="{52DA72A0-8F19-42A0-8487-B0F8D71E8CF1}" type="presParOf" srcId="{7363AD8B-F230-4363-8790-23D19F7AE106}" destId="{6F360226-2270-4DA9-8B86-A1F5E8A47F6F}" srcOrd="0" destOrd="0" presId="urn:microsoft.com/office/officeart/2005/8/layout/hierarchy2"/>
    <dgm:cxn modelId="{C55D7D10-B722-4758-B112-E1D3E63C8E62}" type="presParOf" srcId="{B1B56638-E288-42FB-82A0-A72460122843}" destId="{858BAE12-E41C-4DE2-B99D-ECB9973B0A5D}" srcOrd="1" destOrd="0" presId="urn:microsoft.com/office/officeart/2005/8/layout/hierarchy2"/>
    <dgm:cxn modelId="{4304649D-98C2-4862-A12A-0EDD28446661}" type="presParOf" srcId="{858BAE12-E41C-4DE2-B99D-ECB9973B0A5D}" destId="{BC9C25CD-DAC3-4C59-99CC-D36F917D0AA1}" srcOrd="0" destOrd="0" presId="urn:microsoft.com/office/officeart/2005/8/layout/hierarchy2"/>
    <dgm:cxn modelId="{619BE061-30A1-421C-AEB2-C9B9CF0FC4D4}" type="presParOf" srcId="{858BAE12-E41C-4DE2-B99D-ECB9973B0A5D}" destId="{D4E27D7F-057B-40B0-A4FA-FCD655B17AD0}" srcOrd="1" destOrd="0" presId="urn:microsoft.com/office/officeart/2005/8/layout/hierarchy2"/>
    <dgm:cxn modelId="{0B5352C9-D4C8-447D-8A5B-46D5A437C9AB}" type="presParOf" srcId="{01CD08D9-6842-49AB-911D-72961D965484}" destId="{03E0EC22-823B-4F4A-BD00-020E54E4FA83}" srcOrd="2" destOrd="0" presId="urn:microsoft.com/office/officeart/2005/8/layout/hierarchy2"/>
    <dgm:cxn modelId="{20346687-52BF-4C36-8715-1FE5E51158BC}" type="presParOf" srcId="{03E0EC22-823B-4F4A-BD00-020E54E4FA83}" destId="{CB4DCB8F-9B83-4FB8-902A-0C0D416893ED}" srcOrd="0" destOrd="0" presId="urn:microsoft.com/office/officeart/2005/8/layout/hierarchy2"/>
    <dgm:cxn modelId="{504C86F8-8E59-4DBD-AFD3-EBD3B4657418}" type="presParOf" srcId="{01CD08D9-6842-49AB-911D-72961D965484}" destId="{17A3B385-1789-4BA0-B8F2-4E3FD37A4515}" srcOrd="3" destOrd="0" presId="urn:microsoft.com/office/officeart/2005/8/layout/hierarchy2"/>
    <dgm:cxn modelId="{97F823CC-930B-408C-B7ED-0A267EA8BF25}" type="presParOf" srcId="{17A3B385-1789-4BA0-B8F2-4E3FD37A4515}" destId="{54712771-9BEB-41B6-9BBB-06C7F9D854AD}" srcOrd="0" destOrd="0" presId="urn:microsoft.com/office/officeart/2005/8/layout/hierarchy2"/>
    <dgm:cxn modelId="{503FB718-9432-4217-A36D-F6B2FE9D97CB}" type="presParOf" srcId="{17A3B385-1789-4BA0-B8F2-4E3FD37A4515}" destId="{CF1B76EF-A3C6-4E2F-A47B-3C554474ECB2}" srcOrd="1" destOrd="0" presId="urn:microsoft.com/office/officeart/2005/8/layout/hierarchy2"/>
    <dgm:cxn modelId="{B2A6F77F-9B87-415A-AFD1-F8CB8780BF46}" type="presParOf" srcId="{CF1B76EF-A3C6-4E2F-A47B-3C554474ECB2}" destId="{9CD6DD87-60ED-4791-A119-D6146C56A175}" srcOrd="0" destOrd="0" presId="urn:microsoft.com/office/officeart/2005/8/layout/hierarchy2"/>
    <dgm:cxn modelId="{93A128C6-87B0-41BA-BF78-4DC4ED40D494}" type="presParOf" srcId="{9CD6DD87-60ED-4791-A119-D6146C56A175}" destId="{BBDB039A-AA1F-488F-BB0E-B9012234BB11}" srcOrd="0" destOrd="0" presId="urn:microsoft.com/office/officeart/2005/8/layout/hierarchy2"/>
    <dgm:cxn modelId="{A529235B-6B87-4E54-B149-3240E6F2879D}" type="presParOf" srcId="{CF1B76EF-A3C6-4E2F-A47B-3C554474ECB2}" destId="{A1A0F12B-FB0A-42A9-9B64-7F6AC74105C4}" srcOrd="1" destOrd="0" presId="urn:microsoft.com/office/officeart/2005/8/layout/hierarchy2"/>
    <dgm:cxn modelId="{D6CCE183-0753-4523-841B-1443AFFB3026}" type="presParOf" srcId="{A1A0F12B-FB0A-42A9-9B64-7F6AC74105C4}" destId="{5EEB2FAC-1843-4B06-A3D0-0E890F81FADC}" srcOrd="0" destOrd="0" presId="urn:microsoft.com/office/officeart/2005/8/layout/hierarchy2"/>
    <dgm:cxn modelId="{7B86AC6E-D48F-4AB1-8E58-CC15D5B97643}" type="presParOf" srcId="{A1A0F12B-FB0A-42A9-9B64-7F6AC74105C4}" destId="{E996AF2B-221D-4E89-BE3C-CF748C8B8D88}" srcOrd="1" destOrd="0" presId="urn:microsoft.com/office/officeart/2005/8/layout/hierarchy2"/>
    <dgm:cxn modelId="{DCFE1475-9421-49F6-B8B0-0C40C18130CB}" type="presParOf" srcId="{CF1B76EF-A3C6-4E2F-A47B-3C554474ECB2}" destId="{49B66CA9-2AA0-42FB-8DCE-7B29E8A8AB90}" srcOrd="2" destOrd="0" presId="urn:microsoft.com/office/officeart/2005/8/layout/hierarchy2"/>
    <dgm:cxn modelId="{0A4247A6-BA6A-4002-A713-57E1BAEBC792}" type="presParOf" srcId="{49B66CA9-2AA0-42FB-8DCE-7B29E8A8AB90}" destId="{47E847A2-6142-4D8F-BF7B-E59421FB355F}" srcOrd="0" destOrd="0" presId="urn:microsoft.com/office/officeart/2005/8/layout/hierarchy2"/>
    <dgm:cxn modelId="{D8A464CD-DB09-4F5E-9FD9-8E41E45C2494}" type="presParOf" srcId="{CF1B76EF-A3C6-4E2F-A47B-3C554474ECB2}" destId="{F647BDA5-23C8-48BB-806C-7FE6DD1F1B9F}" srcOrd="3" destOrd="0" presId="urn:microsoft.com/office/officeart/2005/8/layout/hierarchy2"/>
    <dgm:cxn modelId="{98CB512B-0CF3-42C9-98EC-AEC8EFE7F509}" type="presParOf" srcId="{F647BDA5-23C8-48BB-806C-7FE6DD1F1B9F}" destId="{CF647FBE-C94E-4B3D-A925-71F111B1CD1D}" srcOrd="0" destOrd="0" presId="urn:microsoft.com/office/officeart/2005/8/layout/hierarchy2"/>
    <dgm:cxn modelId="{9E957F35-4716-43D9-8D39-43457EA8D164}" type="presParOf" srcId="{F647BDA5-23C8-48BB-806C-7FE6DD1F1B9F}" destId="{9DAFC088-A84B-4814-9160-17BFA714DF5A}" srcOrd="1" destOrd="0" presId="urn:microsoft.com/office/officeart/2005/8/layout/hierarchy2"/>
    <dgm:cxn modelId="{7CE1FB5E-D9E0-4BA2-9847-498FFCDEAB45}" type="presParOf" srcId="{9DAFC088-A84B-4814-9160-17BFA714DF5A}" destId="{6DF777D4-D718-4462-946D-06540B5EDAC1}" srcOrd="0" destOrd="0" presId="urn:microsoft.com/office/officeart/2005/8/layout/hierarchy2"/>
    <dgm:cxn modelId="{00C789C2-0490-4EC9-97AA-A69C2BA44DB3}" type="presParOf" srcId="{6DF777D4-D718-4462-946D-06540B5EDAC1}" destId="{4AF5123D-555E-416D-A71D-F45E597AD2FD}" srcOrd="0" destOrd="0" presId="urn:microsoft.com/office/officeart/2005/8/layout/hierarchy2"/>
    <dgm:cxn modelId="{99B0A5DF-DC0D-4CEA-A597-5C29CEEE3406}" type="presParOf" srcId="{9DAFC088-A84B-4814-9160-17BFA714DF5A}" destId="{F9EEA8F8-B95E-4478-B494-061F138D65EF}" srcOrd="1" destOrd="0" presId="urn:microsoft.com/office/officeart/2005/8/layout/hierarchy2"/>
    <dgm:cxn modelId="{7C6D7B63-F5EF-4F56-A578-C091E67F4A5D}" type="presParOf" srcId="{F9EEA8F8-B95E-4478-B494-061F138D65EF}" destId="{4F7A5599-6198-4AEC-8CD3-23ED40992026}" srcOrd="0" destOrd="0" presId="urn:microsoft.com/office/officeart/2005/8/layout/hierarchy2"/>
    <dgm:cxn modelId="{D3A01C90-E3F7-49AE-95AC-D9E75EAEF202}" type="presParOf" srcId="{F9EEA8F8-B95E-4478-B494-061F138D65EF}" destId="{66B0D3C5-E8FE-4CD1-B05B-6D3D35B7D9C9}" srcOrd="1" destOrd="0" presId="urn:microsoft.com/office/officeart/2005/8/layout/hierarchy2"/>
    <dgm:cxn modelId="{B34C51FF-A625-445D-9168-7C19A297E8CB}" type="presParOf" srcId="{9DAFC088-A84B-4814-9160-17BFA714DF5A}" destId="{2D328C98-3271-4E9D-A71C-8B87BA72F341}" srcOrd="2" destOrd="0" presId="urn:microsoft.com/office/officeart/2005/8/layout/hierarchy2"/>
    <dgm:cxn modelId="{C544CAAB-2545-4BD3-AC3D-B47E8E55193D}" type="presParOf" srcId="{2D328C98-3271-4E9D-A71C-8B87BA72F341}" destId="{C0F3C036-F37B-4E2B-A6E0-B384E341FFD5}" srcOrd="0" destOrd="0" presId="urn:microsoft.com/office/officeart/2005/8/layout/hierarchy2"/>
    <dgm:cxn modelId="{12132189-E4DB-44E0-ADBA-7DD55741FF55}" type="presParOf" srcId="{9DAFC088-A84B-4814-9160-17BFA714DF5A}" destId="{2F06115B-E4B8-44BB-A2B4-1CEF9BD6FFEA}" srcOrd="3" destOrd="0" presId="urn:microsoft.com/office/officeart/2005/8/layout/hierarchy2"/>
    <dgm:cxn modelId="{471FA239-863D-49A5-9B8D-70F54EEC9DF9}" type="presParOf" srcId="{2F06115B-E4B8-44BB-A2B4-1CEF9BD6FFEA}" destId="{CC6F24CC-4B1D-44A0-9199-1159C1CDDAC2}" srcOrd="0" destOrd="0" presId="urn:microsoft.com/office/officeart/2005/8/layout/hierarchy2"/>
    <dgm:cxn modelId="{34FDC4B5-C0DB-4ED3-B240-CA45A2E68C80}" type="presParOf" srcId="{2F06115B-E4B8-44BB-A2B4-1CEF9BD6FFEA}" destId="{EC27C23B-CCC8-4AD8-86CA-9A1F9F4B442D}" srcOrd="1" destOrd="0" presId="urn:microsoft.com/office/officeart/2005/8/layout/hierarchy2"/>
    <dgm:cxn modelId="{01FAE579-9709-4F71-B285-CA10EE3550F6}" type="presParOf" srcId="{EC27C23B-CCC8-4AD8-86CA-9A1F9F4B442D}" destId="{F3291397-28DA-4CFD-A7B2-F96BB597FEA0}" srcOrd="0" destOrd="0" presId="urn:microsoft.com/office/officeart/2005/8/layout/hierarchy2"/>
    <dgm:cxn modelId="{6E82C451-AE25-414C-AB49-D7CDAA6F2DA9}" type="presParOf" srcId="{F3291397-28DA-4CFD-A7B2-F96BB597FEA0}" destId="{2567530C-0E3B-40E4-B013-E62A7C493BE4}" srcOrd="0" destOrd="0" presId="urn:microsoft.com/office/officeart/2005/8/layout/hierarchy2"/>
    <dgm:cxn modelId="{7C6A07CB-0A3D-43E3-B457-BCCF50EE48F9}" type="presParOf" srcId="{EC27C23B-CCC8-4AD8-86CA-9A1F9F4B442D}" destId="{EE2AE9D8-1AAE-4167-AC44-CABF1B52EBCA}" srcOrd="1" destOrd="0" presId="urn:microsoft.com/office/officeart/2005/8/layout/hierarchy2"/>
    <dgm:cxn modelId="{497A1EA1-1AA0-467F-9D40-9EE12B305A6B}" type="presParOf" srcId="{EE2AE9D8-1AAE-4167-AC44-CABF1B52EBCA}" destId="{074DAAA3-4EA0-4F3D-97A0-EFD4C50A3E01}" srcOrd="0" destOrd="0" presId="urn:microsoft.com/office/officeart/2005/8/layout/hierarchy2"/>
    <dgm:cxn modelId="{8C6A046F-F6CF-4A61-9221-3FAE682A38B7}" type="presParOf" srcId="{EE2AE9D8-1AAE-4167-AC44-CABF1B52EBCA}" destId="{02E89D87-F828-4728-ACEB-56EF2AAC8FFB}" srcOrd="1" destOrd="0" presId="urn:microsoft.com/office/officeart/2005/8/layout/hierarchy2"/>
    <dgm:cxn modelId="{8C897ACC-9399-4177-8A6E-8E2DE5061A99}" type="presParOf" srcId="{EC27C23B-CCC8-4AD8-86CA-9A1F9F4B442D}" destId="{28BA7475-E5DC-494C-B696-5CF8B31418A1}" srcOrd="2" destOrd="0" presId="urn:microsoft.com/office/officeart/2005/8/layout/hierarchy2"/>
    <dgm:cxn modelId="{59930FEA-7AB4-462A-906F-41ABA3D3EEF2}" type="presParOf" srcId="{28BA7475-E5DC-494C-B696-5CF8B31418A1}" destId="{1141E9C5-5CDF-4577-BAF9-404EA25299AB}" srcOrd="0" destOrd="0" presId="urn:microsoft.com/office/officeart/2005/8/layout/hierarchy2"/>
    <dgm:cxn modelId="{613BABD6-3036-4AD1-A2AD-8B91E68C4BC9}" type="presParOf" srcId="{EC27C23B-CCC8-4AD8-86CA-9A1F9F4B442D}" destId="{C67127EE-D2DF-4DEF-AE5A-8C99A71F0355}" srcOrd="3" destOrd="0" presId="urn:microsoft.com/office/officeart/2005/8/layout/hierarchy2"/>
    <dgm:cxn modelId="{CB2D5776-602F-4149-9727-414E4978BB66}" type="presParOf" srcId="{C67127EE-D2DF-4DEF-AE5A-8C99A71F0355}" destId="{FD345199-7C8F-4360-998E-05CE5EEED08D}" srcOrd="0" destOrd="0" presId="urn:microsoft.com/office/officeart/2005/8/layout/hierarchy2"/>
    <dgm:cxn modelId="{E99E43A2-F4DB-4D35-BA9B-D96E622ACA14}" type="presParOf" srcId="{C67127EE-D2DF-4DEF-AE5A-8C99A71F0355}" destId="{0B09B372-AFD4-4A41-B0B0-73D699583B86}" srcOrd="1" destOrd="0" presId="urn:microsoft.com/office/officeart/2005/8/layout/hierarchy2"/>
    <dgm:cxn modelId="{63EB9175-7401-46E4-8EA0-A04C16531F67}" type="presParOf" srcId="{EC27C23B-CCC8-4AD8-86CA-9A1F9F4B442D}" destId="{77CFBA06-9DF9-40A3-87B8-01B899CC710E}" srcOrd="4" destOrd="0" presId="urn:microsoft.com/office/officeart/2005/8/layout/hierarchy2"/>
    <dgm:cxn modelId="{D073961E-7C26-4B75-8F80-53BBD563B82C}" type="presParOf" srcId="{77CFBA06-9DF9-40A3-87B8-01B899CC710E}" destId="{3D2E575E-3933-4379-A8E0-08DA13A38DB6}" srcOrd="0" destOrd="0" presId="urn:microsoft.com/office/officeart/2005/8/layout/hierarchy2"/>
    <dgm:cxn modelId="{D58F2364-BABE-45E8-9F4C-39134CBBD783}" type="presParOf" srcId="{EC27C23B-CCC8-4AD8-86CA-9A1F9F4B442D}" destId="{FAB3E3A5-22D9-48FE-A96F-841BED7B9B09}" srcOrd="5" destOrd="0" presId="urn:microsoft.com/office/officeart/2005/8/layout/hierarchy2"/>
    <dgm:cxn modelId="{3BC38DB0-5E4E-427F-89D5-2CB37B250094}" type="presParOf" srcId="{FAB3E3A5-22D9-48FE-A96F-841BED7B9B09}" destId="{8BE657F1-68D4-448E-A5E0-45B5FEA51538}" srcOrd="0" destOrd="0" presId="urn:microsoft.com/office/officeart/2005/8/layout/hierarchy2"/>
    <dgm:cxn modelId="{513034D6-9758-42A8-AB35-8EB873BDF1D2}" type="presParOf" srcId="{FAB3E3A5-22D9-48FE-A96F-841BED7B9B09}" destId="{41FC0979-DD01-4C62-98CA-EC1719B826C9}" srcOrd="1" destOrd="0" presId="urn:microsoft.com/office/officeart/2005/8/layout/hierarchy2"/>
    <dgm:cxn modelId="{36A4A442-EBB1-4FD6-A38B-21180C93FDAA}" type="presParOf" srcId="{EC27C23B-CCC8-4AD8-86CA-9A1F9F4B442D}" destId="{446EF07A-CE04-4138-983A-6F11BB1C99A0}" srcOrd="6" destOrd="0" presId="urn:microsoft.com/office/officeart/2005/8/layout/hierarchy2"/>
    <dgm:cxn modelId="{7B66B805-170A-44AE-A178-EE35F5F65F7C}" type="presParOf" srcId="{446EF07A-CE04-4138-983A-6F11BB1C99A0}" destId="{EF0122FF-1C5B-47D8-8CD9-7652B14CDF56}" srcOrd="0" destOrd="0" presId="urn:microsoft.com/office/officeart/2005/8/layout/hierarchy2"/>
    <dgm:cxn modelId="{882F7F45-90B2-42FA-A632-7F890C8A0E4B}" type="presParOf" srcId="{EC27C23B-CCC8-4AD8-86CA-9A1F9F4B442D}" destId="{940D5846-A23C-4AFC-AE37-053E612BB323}" srcOrd="7" destOrd="0" presId="urn:microsoft.com/office/officeart/2005/8/layout/hierarchy2"/>
    <dgm:cxn modelId="{8AC15BB0-A009-49A2-9EE4-902B97EF2006}" type="presParOf" srcId="{940D5846-A23C-4AFC-AE37-053E612BB323}" destId="{EC70DF67-6150-4664-B000-A9854DB72EDE}" srcOrd="0" destOrd="0" presId="urn:microsoft.com/office/officeart/2005/8/layout/hierarchy2"/>
    <dgm:cxn modelId="{1E0BEAFE-FE1A-40CF-BA14-39616AC2223B}" type="presParOf" srcId="{940D5846-A23C-4AFC-AE37-053E612BB323}" destId="{A0022514-5DC0-4C6A-AF22-E9CF4A71CFAF}" srcOrd="1" destOrd="0" presId="urn:microsoft.com/office/officeart/2005/8/layout/hierarchy2"/>
    <dgm:cxn modelId="{8B9E84E2-FACE-49D2-BFC2-8B7A51DD3F14}" type="presParOf" srcId="{EC27C23B-CCC8-4AD8-86CA-9A1F9F4B442D}" destId="{DE59242A-BE7F-4563-AF8C-9B4E0A1D9AF1}" srcOrd="8" destOrd="0" presId="urn:microsoft.com/office/officeart/2005/8/layout/hierarchy2"/>
    <dgm:cxn modelId="{3943103F-7B86-4B2F-B238-7102EDE26DD1}" type="presParOf" srcId="{DE59242A-BE7F-4563-AF8C-9B4E0A1D9AF1}" destId="{5507BECD-D1A4-4CEF-8858-E9DBCCCF7FA0}" srcOrd="0" destOrd="0" presId="urn:microsoft.com/office/officeart/2005/8/layout/hierarchy2"/>
    <dgm:cxn modelId="{82EDD794-24D6-4749-BA65-11F79D8733BD}" type="presParOf" srcId="{EC27C23B-CCC8-4AD8-86CA-9A1F9F4B442D}" destId="{162CC27D-2B5C-4CFE-9BD0-96C68C9CB733}" srcOrd="9" destOrd="0" presId="urn:microsoft.com/office/officeart/2005/8/layout/hierarchy2"/>
    <dgm:cxn modelId="{0552D30E-0F62-4875-83E7-F02240735323}" type="presParOf" srcId="{162CC27D-2B5C-4CFE-9BD0-96C68C9CB733}" destId="{D5F303EC-DC0F-4B14-B8D1-95FFF4B89863}" srcOrd="0" destOrd="0" presId="urn:microsoft.com/office/officeart/2005/8/layout/hierarchy2"/>
    <dgm:cxn modelId="{E5AF6A48-4DF2-4CC7-AA6F-7565EA9CF8A6}" type="presParOf" srcId="{162CC27D-2B5C-4CFE-9BD0-96C68C9CB733}" destId="{5AE7019D-B1BC-4052-BEAC-D999A0D268EE}" srcOrd="1" destOrd="0" presId="urn:microsoft.com/office/officeart/2005/8/layout/hierarchy2"/>
    <dgm:cxn modelId="{4286C8B0-27EE-4FD9-93DF-A09EA7C03DD4}" type="presParOf" srcId="{EC27C23B-CCC8-4AD8-86CA-9A1F9F4B442D}" destId="{684EB11B-65B9-4229-90E9-FC7BC8E77444}" srcOrd="10" destOrd="0" presId="urn:microsoft.com/office/officeart/2005/8/layout/hierarchy2"/>
    <dgm:cxn modelId="{4B5E588E-A145-4E37-BCA3-0573F38C7147}" type="presParOf" srcId="{684EB11B-65B9-4229-90E9-FC7BC8E77444}" destId="{1951303E-9BCE-4CD9-A3F2-C508D4B7C128}" srcOrd="0" destOrd="0" presId="urn:microsoft.com/office/officeart/2005/8/layout/hierarchy2"/>
    <dgm:cxn modelId="{CF490DD2-D716-49C0-954E-9668BDE82F8C}" type="presParOf" srcId="{EC27C23B-CCC8-4AD8-86CA-9A1F9F4B442D}" destId="{666BD0D2-6049-45E8-92BE-9F88BA703B94}" srcOrd="11" destOrd="0" presId="urn:microsoft.com/office/officeart/2005/8/layout/hierarchy2"/>
    <dgm:cxn modelId="{9551BF81-A8D1-4334-9A22-19E743C9136B}" type="presParOf" srcId="{666BD0D2-6049-45E8-92BE-9F88BA703B94}" destId="{00D4D357-C210-47CD-892E-0A479ED6415B}" srcOrd="0" destOrd="0" presId="urn:microsoft.com/office/officeart/2005/8/layout/hierarchy2"/>
    <dgm:cxn modelId="{5621C502-CBE7-40D0-A7C6-634F18B74493}" type="presParOf" srcId="{666BD0D2-6049-45E8-92BE-9F88BA703B94}" destId="{60D2216E-CB65-4AC1-A29E-028D6CD89F9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dgm:spPr/>
      <dgm:t>
        <a:bodyPr/>
        <a:lstStyle/>
        <a:p>
          <a:pPr rtl="1"/>
          <a:r>
            <a:rPr lang="fa-IR" dirty="0" smtClean="0">
              <a:cs typeface="B Titr" pitchFamily="2" charset="-78"/>
            </a:rPr>
            <a:t>الاحرف المشبه بالفعل:</a:t>
          </a:r>
          <a:endParaRPr lang="fa-IR"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DBA6E936-4A9C-43A0-8108-31373D588937}">
      <dgm:prSet phldrT="[Text]" custT="1"/>
      <dgm:spPr/>
      <dgm:t>
        <a:bodyPr/>
        <a:lstStyle/>
        <a:p>
          <a:pPr rtl="1">
            <a:spcAft>
              <a:spcPts val="0"/>
            </a:spcAft>
          </a:pPr>
          <a:r>
            <a:rPr lang="fa-IR" sz="2800" b="1" dirty="0" smtClean="0">
              <a:solidFill>
                <a:srgbClr val="FFFF00"/>
              </a:solidFill>
              <a:cs typeface="2  Yagut" pitchFamily="2" charset="-78"/>
            </a:rPr>
            <a:t>انواع:</a:t>
          </a:r>
          <a:r>
            <a:rPr lang="fa-IR" sz="2800" b="1" dirty="0" smtClean="0">
              <a:cs typeface="2  Yagut" pitchFamily="2" charset="-78"/>
            </a:rPr>
            <a:t> إنَّ – أنَّ – كأنَّ – ليتَ – لكن- لعلَّ</a:t>
          </a:r>
          <a:endParaRPr lang="fa-IR" sz="2800" b="1" dirty="0">
            <a:cs typeface="2  Yagut" pitchFamily="2" charset="-78"/>
          </a:endParaRPr>
        </a:p>
      </dgm:t>
    </dgm:pt>
    <dgm:pt modelId="{1726204B-E9DA-4A07-B404-38D5B7575601}" type="parTrans" cxnId="{7C01F0A6-2102-4417-AA86-998D950EF5D4}">
      <dgm:prSet/>
      <dgm:spPr/>
      <dgm:t>
        <a:bodyPr/>
        <a:lstStyle/>
        <a:p>
          <a:pPr rtl="1"/>
          <a:endParaRPr lang="fa-IR"/>
        </a:p>
      </dgm:t>
    </dgm:pt>
    <dgm:pt modelId="{C3C7602D-3956-4946-AC56-B6318AA5A3C7}" type="sibTrans" cxnId="{7C01F0A6-2102-4417-AA86-998D950EF5D4}">
      <dgm:prSet/>
      <dgm:spPr/>
      <dgm:t>
        <a:bodyPr/>
        <a:lstStyle/>
        <a:p>
          <a:pPr rtl="1"/>
          <a:endParaRPr lang="fa-IR"/>
        </a:p>
      </dgm:t>
    </dgm:pt>
    <dgm:pt modelId="{127E82FB-45F3-4685-9135-B964A10AD0C1}">
      <dgm:prSet phldrT="[Text]" custT="1"/>
      <dgm:spPr/>
      <dgm:t>
        <a:bodyPr/>
        <a:lstStyle/>
        <a:p>
          <a:pPr rtl="1"/>
          <a:r>
            <a:rPr lang="fa-IR" sz="2800" b="1" dirty="0" smtClean="0">
              <a:solidFill>
                <a:srgbClr val="FFFF00"/>
              </a:solidFill>
              <a:cs typeface="2  Yagut" pitchFamily="2" charset="-78"/>
            </a:rPr>
            <a:t>عمل: </a:t>
          </a:r>
          <a:r>
            <a:rPr lang="fa-IR" sz="2800" b="1" dirty="0" smtClean="0">
              <a:cs typeface="2  Yagut" pitchFamily="2" charset="-78"/>
            </a:rPr>
            <a:t>نصب اسم  ، رفع خبر</a:t>
          </a:r>
        </a:p>
      </dgm:t>
    </dgm:pt>
    <dgm:pt modelId="{052FBD86-E3D4-47A2-B0F7-BE94DDB4FF25}" type="parTrans" cxnId="{B6DFB586-B60E-411D-A4D5-29718DA079A7}">
      <dgm:prSet/>
      <dgm:spPr/>
      <dgm:t>
        <a:bodyPr/>
        <a:lstStyle/>
        <a:p>
          <a:pPr rtl="1"/>
          <a:endParaRPr lang="fa-IR"/>
        </a:p>
      </dgm:t>
    </dgm:pt>
    <dgm:pt modelId="{8C2FB1D2-61B2-46D5-952F-32203A5895C2}" type="sibTrans" cxnId="{B6DFB586-B60E-411D-A4D5-29718DA079A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13307" custScaleY="178327"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DC8252E2-E93E-4AE2-8D4D-A8453F132E5E}" type="pres">
      <dgm:prSet presAssocID="{1726204B-E9DA-4A07-B404-38D5B7575601}" presName="conn2-1" presStyleLbl="parChTrans1D2" presStyleIdx="0" presStyleCnt="2"/>
      <dgm:spPr/>
      <dgm:t>
        <a:bodyPr/>
        <a:lstStyle/>
        <a:p>
          <a:pPr rtl="1"/>
          <a:endParaRPr lang="fa-IR"/>
        </a:p>
      </dgm:t>
    </dgm:pt>
    <dgm:pt modelId="{AE232F3E-6585-4C19-B8BB-D4D07F3591F1}" type="pres">
      <dgm:prSet presAssocID="{1726204B-E9DA-4A07-B404-38D5B7575601}" presName="connTx" presStyleLbl="parChTrans1D2" presStyleIdx="0" presStyleCnt="2"/>
      <dgm:spPr/>
      <dgm:t>
        <a:bodyPr/>
        <a:lstStyle/>
        <a:p>
          <a:pPr rtl="1"/>
          <a:endParaRPr lang="fa-IR"/>
        </a:p>
      </dgm:t>
    </dgm:pt>
    <dgm:pt modelId="{5309E34C-79A9-4E25-B337-3A758046502F}" type="pres">
      <dgm:prSet presAssocID="{DBA6E936-4A9C-43A0-8108-31373D588937}" presName="root2" presStyleCnt="0"/>
      <dgm:spPr/>
    </dgm:pt>
    <dgm:pt modelId="{9977FC3C-ED95-4ED0-A236-7FC3285A6618}" type="pres">
      <dgm:prSet presAssocID="{DBA6E936-4A9C-43A0-8108-31373D588937}" presName="LevelTwoTextNode" presStyleLbl="node2" presStyleIdx="0" presStyleCnt="2" custScaleX="387872" custScaleY="141583" custLinFactNeighborX="21480" custLinFactNeighborY="-46141">
        <dgm:presLayoutVars>
          <dgm:chPref val="3"/>
        </dgm:presLayoutVars>
      </dgm:prSet>
      <dgm:spPr/>
      <dgm:t>
        <a:bodyPr/>
        <a:lstStyle/>
        <a:p>
          <a:pPr rtl="1"/>
          <a:endParaRPr lang="fa-IR"/>
        </a:p>
      </dgm:t>
    </dgm:pt>
    <dgm:pt modelId="{E5387518-AF78-4AAE-B470-2578FF3926A6}" type="pres">
      <dgm:prSet presAssocID="{DBA6E936-4A9C-43A0-8108-31373D588937}" presName="level3hierChild" presStyleCnt="0"/>
      <dgm:spPr/>
    </dgm:pt>
    <dgm:pt modelId="{FC94563F-7B3F-438B-BD65-3D76FADAD4E2}" type="pres">
      <dgm:prSet presAssocID="{052FBD86-E3D4-47A2-B0F7-BE94DDB4FF25}" presName="conn2-1" presStyleLbl="parChTrans1D2" presStyleIdx="1" presStyleCnt="2"/>
      <dgm:spPr/>
      <dgm:t>
        <a:bodyPr/>
        <a:lstStyle/>
        <a:p>
          <a:pPr rtl="1"/>
          <a:endParaRPr lang="fa-IR"/>
        </a:p>
      </dgm:t>
    </dgm:pt>
    <dgm:pt modelId="{8B933175-2972-4D2F-AC1C-F27C549823D9}" type="pres">
      <dgm:prSet presAssocID="{052FBD86-E3D4-47A2-B0F7-BE94DDB4FF25}" presName="connTx" presStyleLbl="parChTrans1D2" presStyleIdx="1" presStyleCnt="2"/>
      <dgm:spPr/>
      <dgm:t>
        <a:bodyPr/>
        <a:lstStyle/>
        <a:p>
          <a:pPr rtl="1"/>
          <a:endParaRPr lang="fa-IR"/>
        </a:p>
      </dgm:t>
    </dgm:pt>
    <dgm:pt modelId="{5E8D88AC-D563-4ED7-8CEE-F6BA9EF9BF1D}" type="pres">
      <dgm:prSet presAssocID="{127E82FB-45F3-4685-9135-B964A10AD0C1}" presName="root2" presStyleCnt="0"/>
      <dgm:spPr/>
    </dgm:pt>
    <dgm:pt modelId="{7DBC9BED-06CF-4238-8469-3BF27DD6DD30}" type="pres">
      <dgm:prSet presAssocID="{127E82FB-45F3-4685-9135-B964A10AD0C1}" presName="LevelTwoTextNode" presStyleLbl="node2" presStyleIdx="1" presStyleCnt="2" custScaleX="382959" custLinFactNeighborX="18016" custLinFactNeighborY="4558">
        <dgm:presLayoutVars>
          <dgm:chPref val="3"/>
        </dgm:presLayoutVars>
      </dgm:prSet>
      <dgm:spPr/>
      <dgm:t>
        <a:bodyPr/>
        <a:lstStyle/>
        <a:p>
          <a:pPr rtl="1"/>
          <a:endParaRPr lang="fa-IR"/>
        </a:p>
      </dgm:t>
    </dgm:pt>
    <dgm:pt modelId="{BEE6EFC8-7BBA-45EE-B828-DDB40C9A6C59}" type="pres">
      <dgm:prSet presAssocID="{127E82FB-45F3-4685-9135-B964A10AD0C1}" presName="level3hierChild" presStyleCnt="0"/>
      <dgm:spPr/>
    </dgm:pt>
  </dgm:ptLst>
  <dgm:cxnLst>
    <dgm:cxn modelId="{022E65E5-18A7-4BD9-9D6B-D01B232A3960}" type="presOf" srcId="{DBA6E936-4A9C-43A0-8108-31373D588937}" destId="{9977FC3C-ED95-4ED0-A236-7FC3285A6618}" srcOrd="0" destOrd="0" presId="urn:microsoft.com/office/officeart/2005/8/layout/hierarchy2"/>
    <dgm:cxn modelId="{E946A3C7-04E1-4A1E-936C-8D473E227E5D}" type="presOf" srcId="{A6857C4F-7549-464E-8C92-525552E6407E}" destId="{747DA8C4-60CA-4D90-9DA1-32ACEB79B5D1}" srcOrd="0" destOrd="0" presId="urn:microsoft.com/office/officeart/2005/8/layout/hierarchy2"/>
    <dgm:cxn modelId="{2E9C2F3A-14FF-404C-A29A-03942E66930E}" type="presOf" srcId="{1726204B-E9DA-4A07-B404-38D5B7575601}" destId="{AE232F3E-6585-4C19-B8BB-D4D07F3591F1}" srcOrd="1" destOrd="0" presId="urn:microsoft.com/office/officeart/2005/8/layout/hierarchy2"/>
    <dgm:cxn modelId="{B6DFB586-B60E-411D-A4D5-29718DA079A7}" srcId="{E81C9BCE-BBB3-4ED8-95F0-B373F1B4B360}" destId="{127E82FB-45F3-4685-9135-B964A10AD0C1}" srcOrd="1" destOrd="0" parTransId="{052FBD86-E3D4-47A2-B0F7-BE94DDB4FF25}" sibTransId="{8C2FB1D2-61B2-46D5-952F-32203A5895C2}"/>
    <dgm:cxn modelId="{7C01F0A6-2102-4417-AA86-998D950EF5D4}" srcId="{E81C9BCE-BBB3-4ED8-95F0-B373F1B4B360}" destId="{DBA6E936-4A9C-43A0-8108-31373D588937}" srcOrd="0" destOrd="0" parTransId="{1726204B-E9DA-4A07-B404-38D5B7575601}" sibTransId="{C3C7602D-3956-4946-AC56-B6318AA5A3C7}"/>
    <dgm:cxn modelId="{3007B687-CA4C-4249-8DEF-CBB8AD36431A}" type="presOf" srcId="{052FBD86-E3D4-47A2-B0F7-BE94DDB4FF25}" destId="{FC94563F-7B3F-438B-BD65-3D76FADAD4E2}" srcOrd="0" destOrd="0" presId="urn:microsoft.com/office/officeart/2005/8/layout/hierarchy2"/>
    <dgm:cxn modelId="{D429E0D4-6116-4C56-A66C-99A2FB085A99}" type="presOf" srcId="{052FBD86-E3D4-47A2-B0F7-BE94DDB4FF25}" destId="{8B933175-2972-4D2F-AC1C-F27C549823D9}" srcOrd="1" destOrd="0" presId="urn:microsoft.com/office/officeart/2005/8/layout/hierarchy2"/>
    <dgm:cxn modelId="{9260B4B9-BCDB-4E70-AA6F-C1F7E5421F6B}" type="presOf" srcId="{127E82FB-45F3-4685-9135-B964A10AD0C1}" destId="{7DBC9BED-06CF-4238-8469-3BF27DD6DD30}" srcOrd="0" destOrd="0" presId="urn:microsoft.com/office/officeart/2005/8/layout/hierarchy2"/>
    <dgm:cxn modelId="{1D96C10C-601F-4EB5-A08E-F15D7CAD07F6}" type="presOf" srcId="{E81C9BCE-BBB3-4ED8-95F0-B373F1B4B360}" destId="{ABEC96C4-3C63-467E-93A4-8AD83964BA3F}" srcOrd="0" destOrd="0" presId="urn:microsoft.com/office/officeart/2005/8/layout/hierarchy2"/>
    <dgm:cxn modelId="{FCCA9D8A-4D01-4D32-8C2F-1D99FC6FA578}" type="presOf" srcId="{1726204B-E9DA-4A07-B404-38D5B7575601}" destId="{DC8252E2-E93E-4AE2-8D4D-A8453F132E5E}"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2EF1B87C-705E-46E6-B5F2-D1FA60A9F6A6}" type="presParOf" srcId="{747DA8C4-60CA-4D90-9DA1-32ACEB79B5D1}" destId="{E0CFF806-0479-4330-A3E9-CD9AFBACD5C5}" srcOrd="0" destOrd="0" presId="urn:microsoft.com/office/officeart/2005/8/layout/hierarchy2"/>
    <dgm:cxn modelId="{77E25F44-0451-42EF-9CA8-3F610A09D177}" type="presParOf" srcId="{E0CFF806-0479-4330-A3E9-CD9AFBACD5C5}" destId="{ABEC96C4-3C63-467E-93A4-8AD83964BA3F}" srcOrd="0" destOrd="0" presId="urn:microsoft.com/office/officeart/2005/8/layout/hierarchy2"/>
    <dgm:cxn modelId="{2EDB855A-E825-40A3-BFC1-9A927BFBA806}" type="presParOf" srcId="{E0CFF806-0479-4330-A3E9-CD9AFBACD5C5}" destId="{F9EF0CEA-5D84-41FB-B3B0-447DA6153549}" srcOrd="1" destOrd="0" presId="urn:microsoft.com/office/officeart/2005/8/layout/hierarchy2"/>
    <dgm:cxn modelId="{D51DC59E-1CF6-4663-8154-E0748D5DB3B9}" type="presParOf" srcId="{F9EF0CEA-5D84-41FB-B3B0-447DA6153549}" destId="{DC8252E2-E93E-4AE2-8D4D-A8453F132E5E}" srcOrd="0" destOrd="0" presId="urn:microsoft.com/office/officeart/2005/8/layout/hierarchy2"/>
    <dgm:cxn modelId="{E65B79CC-FCC4-40B7-BA2B-ABEB1C341432}" type="presParOf" srcId="{DC8252E2-E93E-4AE2-8D4D-A8453F132E5E}" destId="{AE232F3E-6585-4C19-B8BB-D4D07F3591F1}" srcOrd="0" destOrd="0" presId="urn:microsoft.com/office/officeart/2005/8/layout/hierarchy2"/>
    <dgm:cxn modelId="{C3CA02D0-2F0A-4827-9D4D-140E76C8B5C6}" type="presParOf" srcId="{F9EF0CEA-5D84-41FB-B3B0-447DA6153549}" destId="{5309E34C-79A9-4E25-B337-3A758046502F}" srcOrd="1" destOrd="0" presId="urn:microsoft.com/office/officeart/2005/8/layout/hierarchy2"/>
    <dgm:cxn modelId="{C91A650D-79D2-41B8-86B9-C27193304040}" type="presParOf" srcId="{5309E34C-79A9-4E25-B337-3A758046502F}" destId="{9977FC3C-ED95-4ED0-A236-7FC3285A6618}" srcOrd="0" destOrd="0" presId="urn:microsoft.com/office/officeart/2005/8/layout/hierarchy2"/>
    <dgm:cxn modelId="{306566BF-04E3-4712-BACA-0EBB54429AAC}" type="presParOf" srcId="{5309E34C-79A9-4E25-B337-3A758046502F}" destId="{E5387518-AF78-4AAE-B470-2578FF3926A6}" srcOrd="1" destOrd="0" presId="urn:microsoft.com/office/officeart/2005/8/layout/hierarchy2"/>
    <dgm:cxn modelId="{799AAF6C-8562-4771-9E5D-23BC3320F8C3}" type="presParOf" srcId="{F9EF0CEA-5D84-41FB-B3B0-447DA6153549}" destId="{FC94563F-7B3F-438B-BD65-3D76FADAD4E2}" srcOrd="2" destOrd="0" presId="urn:microsoft.com/office/officeart/2005/8/layout/hierarchy2"/>
    <dgm:cxn modelId="{B9DC66FA-5204-4E40-97D6-4C9207F15B38}" type="presParOf" srcId="{FC94563F-7B3F-438B-BD65-3D76FADAD4E2}" destId="{8B933175-2972-4D2F-AC1C-F27C549823D9}" srcOrd="0" destOrd="0" presId="urn:microsoft.com/office/officeart/2005/8/layout/hierarchy2"/>
    <dgm:cxn modelId="{A626B044-725D-412C-A237-C92F01CBCFA2}" type="presParOf" srcId="{F9EF0CEA-5D84-41FB-B3B0-447DA6153549}" destId="{5E8D88AC-D563-4ED7-8CEE-F6BA9EF9BF1D}" srcOrd="3" destOrd="0" presId="urn:microsoft.com/office/officeart/2005/8/layout/hierarchy2"/>
    <dgm:cxn modelId="{D18E6978-90CD-4806-AB69-EC5528823F09}" type="presParOf" srcId="{5E8D88AC-D563-4ED7-8CEE-F6BA9EF9BF1D}" destId="{7DBC9BED-06CF-4238-8469-3BF27DD6DD30}" srcOrd="0" destOrd="0" presId="urn:microsoft.com/office/officeart/2005/8/layout/hierarchy2"/>
    <dgm:cxn modelId="{A44DCAEC-4871-4492-8F4A-F2CCA77A88E8}" type="presParOf" srcId="{5E8D88AC-D563-4ED7-8CEE-F6BA9EF9BF1D}" destId="{BEE6EFC8-7BBA-45EE-B828-DDB40C9A6C5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dgm:spPr/>
      <dgm:t>
        <a:bodyPr/>
        <a:lstStyle/>
        <a:p>
          <a:pPr rtl="1"/>
          <a:r>
            <a:rPr lang="fa-IR" dirty="0" smtClean="0">
              <a:cs typeface="B Titr" pitchFamily="2" charset="-78"/>
            </a:rPr>
            <a:t>الاحرف المشبهه بالفعل:</a:t>
          </a:r>
          <a:endParaRPr lang="fa-IR"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cs typeface="DecoType Naskh" pitchFamily="2" charset="-78"/>
            </a:rPr>
            <a:t> </a:t>
          </a:r>
          <a:r>
            <a:rPr lang="fa-IR" sz="3200" dirty="0" smtClean="0">
              <a:solidFill>
                <a:srgbClr val="FFFF00"/>
              </a:solidFill>
              <a:cs typeface="DecoType Naskh" pitchFamily="2" charset="-78"/>
            </a:rPr>
            <a:t>إِنَّ</a:t>
          </a:r>
          <a:r>
            <a:rPr lang="fa-IR" sz="3200" dirty="0" smtClean="0">
              <a:cs typeface="DecoType Naskh" pitchFamily="2" charset="-78"/>
            </a:rPr>
            <a:t> اللَّهَ عَليمٌ (آل عمران 119)</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6819A48E-1DDF-4CE3-83DA-17BD2A9D5F21}">
      <dgm:prSet custT="1"/>
      <dgm:spPr/>
      <dgm:t>
        <a:bodyPr/>
        <a:lstStyle/>
        <a:p>
          <a:pPr rtl="1"/>
          <a:r>
            <a:rPr lang="fa-IR" sz="3200" dirty="0" smtClean="0">
              <a:cs typeface="DecoType Naskh" pitchFamily="2" charset="-78"/>
            </a:rPr>
            <a:t>  </a:t>
          </a:r>
          <a:r>
            <a:rPr lang="fa-IR" sz="3200" dirty="0" smtClean="0">
              <a:solidFill>
                <a:srgbClr val="FFFF00"/>
              </a:solidFill>
              <a:cs typeface="DecoType Naskh" pitchFamily="2" charset="-78"/>
            </a:rPr>
            <a:t>أَنَّ</a:t>
          </a:r>
          <a:r>
            <a:rPr lang="fa-IR" sz="3200" dirty="0" smtClean="0">
              <a:cs typeface="DecoType Naskh" pitchFamily="2" charset="-78"/>
            </a:rPr>
            <a:t> اللَّهَ شَديدُ العِقاب‏ (بقره 196)</a:t>
          </a:r>
          <a:endParaRPr lang="fa-IR" sz="3200" dirty="0">
            <a:cs typeface="DecoType Naskh" pitchFamily="2" charset="-78"/>
          </a:endParaRPr>
        </a:p>
      </dgm:t>
    </dgm:pt>
    <dgm:pt modelId="{2241CC81-73A2-4D61-B177-7004D5EA7CE9}" type="parTrans" cxnId="{1C12722E-33E1-4041-BCA4-A16A3C405F09}">
      <dgm:prSet/>
      <dgm:spPr/>
      <dgm:t>
        <a:bodyPr/>
        <a:lstStyle/>
        <a:p>
          <a:pPr rtl="1"/>
          <a:endParaRPr lang="fa-IR"/>
        </a:p>
      </dgm:t>
    </dgm:pt>
    <dgm:pt modelId="{6E5CA8D9-881E-4D97-972B-457B2ADDFE0B}" type="sibTrans" cxnId="{1C12722E-33E1-4041-BCA4-A16A3C405F09}">
      <dgm:prSet/>
      <dgm:spPr/>
      <dgm:t>
        <a:bodyPr/>
        <a:lstStyle/>
        <a:p>
          <a:pPr rtl="1"/>
          <a:endParaRPr lang="fa-IR"/>
        </a:p>
      </dgm:t>
    </dgm:pt>
    <dgm:pt modelId="{D1886256-5B40-44E0-8F86-FF21B19DE026}">
      <dgm:prSet custT="1"/>
      <dgm:spPr/>
      <dgm:t>
        <a:bodyPr/>
        <a:lstStyle/>
        <a:p>
          <a:pPr rtl="1"/>
          <a:r>
            <a:rPr lang="fa-IR" sz="3200" dirty="0" smtClean="0">
              <a:solidFill>
                <a:srgbClr val="FFFF00"/>
              </a:solidFill>
              <a:cs typeface="DecoType Naskh" pitchFamily="2" charset="-78"/>
            </a:rPr>
            <a:t> كَأَنَّ</a:t>
          </a:r>
          <a:r>
            <a:rPr lang="fa-IR" sz="3200" dirty="0" smtClean="0">
              <a:cs typeface="DecoType Naskh" pitchFamily="2" charset="-78"/>
            </a:rPr>
            <a:t>هُم بُنيانٌ مَرصُوص‏ (صف 4)</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F4B8EFF1-878A-4A83-9D4C-D152F3F3E456}">
      <dgm:prSet custT="1"/>
      <dgm:spPr/>
      <dgm:t>
        <a:bodyPr/>
        <a:lstStyle/>
        <a:p>
          <a:pPr rtl="1"/>
          <a:r>
            <a:rPr lang="fa-IR" sz="2800" dirty="0" smtClean="0">
              <a:cs typeface="DecoType Naskh" pitchFamily="2" charset="-78"/>
            </a:rPr>
            <a:t> َ يا ل</a:t>
          </a:r>
          <a:r>
            <a:rPr lang="fa-IR" sz="2800" dirty="0" smtClean="0">
              <a:solidFill>
                <a:srgbClr val="FFFF00"/>
              </a:solidFill>
              <a:cs typeface="DecoType Naskh" pitchFamily="2" charset="-78"/>
            </a:rPr>
            <a:t>َيتَ</a:t>
          </a:r>
          <a:r>
            <a:rPr lang="fa-IR" sz="2800" dirty="0" smtClean="0">
              <a:cs typeface="DecoType Naskh" pitchFamily="2" charset="-78"/>
            </a:rPr>
            <a:t>نا أَطَعنَا اللَّهَ وَ أَطَعنَا الرَّسُولا (احزاب 66)</a:t>
          </a:r>
          <a:endParaRPr lang="fa-IR" sz="2800" dirty="0">
            <a:cs typeface="DecoType Naskh" pitchFamily="2" charset="-78"/>
          </a:endParaRPr>
        </a:p>
      </dgm:t>
    </dgm:pt>
    <dgm:pt modelId="{C639C959-AC6E-41B8-B5AF-CBAF7E0CCE9F}" type="parTrans" cxnId="{F408B569-92AF-4895-9A98-FCADCFFFAC07}">
      <dgm:prSet/>
      <dgm:spPr/>
      <dgm:t>
        <a:bodyPr/>
        <a:lstStyle/>
        <a:p>
          <a:pPr rtl="1"/>
          <a:endParaRPr lang="fa-IR"/>
        </a:p>
      </dgm:t>
    </dgm:pt>
    <dgm:pt modelId="{683E3901-1106-4E3D-9EC4-75FFDF883F57}" type="sibTrans" cxnId="{F408B569-92AF-4895-9A98-FCADCFFFAC07}">
      <dgm:prSet/>
      <dgm:spPr/>
      <dgm:t>
        <a:bodyPr/>
        <a:lstStyle/>
        <a:p>
          <a:pPr rtl="1"/>
          <a:endParaRPr lang="fa-IR"/>
        </a:p>
      </dgm:t>
    </dgm:pt>
    <dgm:pt modelId="{09926259-6CA6-4147-B946-E1021765D1A3}">
      <dgm:prSet custT="1"/>
      <dgm:spPr/>
      <dgm:t>
        <a:bodyPr/>
        <a:lstStyle/>
        <a:p>
          <a:pPr rtl="1"/>
          <a:r>
            <a:rPr lang="fa-IR" sz="2800" dirty="0" smtClean="0">
              <a:cs typeface="DecoType Naskh" pitchFamily="2" charset="-78"/>
            </a:rPr>
            <a:t> وَ </a:t>
          </a:r>
          <a:r>
            <a:rPr lang="fa-IR" sz="2800" dirty="0" smtClean="0">
              <a:solidFill>
                <a:srgbClr val="FFFF00"/>
              </a:solidFill>
              <a:cs typeface="DecoType Naskh" pitchFamily="2" charset="-78"/>
            </a:rPr>
            <a:t>لكِنَّ</a:t>
          </a:r>
          <a:r>
            <a:rPr lang="fa-IR" sz="2800" dirty="0" smtClean="0">
              <a:cs typeface="DecoType Naskh" pitchFamily="2" charset="-78"/>
            </a:rPr>
            <a:t> اللَّهَ ذُو فَضلٍ عَلَى العالَمين‏ (بقره 251)</a:t>
          </a:r>
          <a:endParaRPr lang="fa-IR" sz="2800" dirty="0">
            <a:cs typeface="DecoType Naskh" pitchFamily="2" charset="-78"/>
          </a:endParaRPr>
        </a:p>
      </dgm:t>
    </dgm:pt>
    <dgm:pt modelId="{04A747C2-D2EA-4C06-9AC3-08B7D79AB6AA}" type="parTrans" cxnId="{E1292D9A-DB81-4E64-B0CC-C1140956995D}">
      <dgm:prSet/>
      <dgm:spPr/>
      <dgm:t>
        <a:bodyPr/>
        <a:lstStyle/>
        <a:p>
          <a:pPr rtl="1"/>
          <a:endParaRPr lang="fa-IR"/>
        </a:p>
      </dgm:t>
    </dgm:pt>
    <dgm:pt modelId="{4EEF051D-7EA7-4150-AA2F-126C9DA264EC}" type="sibTrans" cxnId="{E1292D9A-DB81-4E64-B0CC-C1140956995D}">
      <dgm:prSet/>
      <dgm:spPr/>
      <dgm:t>
        <a:bodyPr/>
        <a:lstStyle/>
        <a:p>
          <a:pPr rtl="1"/>
          <a:endParaRPr lang="fa-IR"/>
        </a:p>
      </dgm:t>
    </dgm:pt>
    <dgm:pt modelId="{B6FCF150-FA73-4A06-8988-3AA5A174C751}">
      <dgm:prSet custT="1"/>
      <dgm:spPr/>
      <dgm:t>
        <a:bodyPr/>
        <a:lstStyle/>
        <a:p>
          <a:pPr rtl="1"/>
          <a:r>
            <a:rPr lang="fa-IR" sz="2800" dirty="0" smtClean="0">
              <a:cs typeface="DecoType Naskh" pitchFamily="2" charset="-78"/>
            </a:rPr>
            <a:t> وَ ما يُدريكَ </a:t>
          </a:r>
          <a:r>
            <a:rPr lang="fa-IR" sz="2800" dirty="0" smtClean="0">
              <a:solidFill>
                <a:srgbClr val="FFFF00"/>
              </a:solidFill>
              <a:cs typeface="DecoType Naskh" pitchFamily="2" charset="-78"/>
            </a:rPr>
            <a:t>لَعَلَّ</a:t>
          </a:r>
          <a:r>
            <a:rPr lang="fa-IR" sz="2800" dirty="0" smtClean="0">
              <a:cs typeface="DecoType Naskh" pitchFamily="2" charset="-78"/>
            </a:rPr>
            <a:t> السَّاعَةَ قَريب‏ (شوري 17)</a:t>
          </a:r>
          <a:endParaRPr lang="fa-IR" sz="2800" dirty="0">
            <a:cs typeface="DecoType Naskh" pitchFamily="2" charset="-78"/>
          </a:endParaRPr>
        </a:p>
      </dgm:t>
    </dgm:pt>
    <dgm:pt modelId="{04100533-A481-47E7-A065-326C78B4C90F}" type="parTrans" cxnId="{E4E9657C-07F3-4E70-952C-B4DA4B311403}">
      <dgm:prSet/>
      <dgm:spPr/>
      <dgm:t>
        <a:bodyPr/>
        <a:lstStyle/>
        <a:p>
          <a:pPr rtl="1"/>
          <a:endParaRPr lang="fa-IR"/>
        </a:p>
      </dgm:t>
    </dgm:pt>
    <dgm:pt modelId="{0AF0C126-D9B8-4A50-B54B-28656213D1C5}" type="sibTrans" cxnId="{E4E9657C-07F3-4E70-952C-B4DA4B31140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13307" custScaleY="178327"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6"/>
      <dgm:spPr/>
      <dgm:t>
        <a:bodyPr/>
        <a:lstStyle/>
        <a:p>
          <a:pPr rtl="1"/>
          <a:endParaRPr lang="fa-IR"/>
        </a:p>
      </dgm:t>
    </dgm:pt>
    <dgm:pt modelId="{29208D5C-E5D8-4A81-A920-80BF098B9BDD}" type="pres">
      <dgm:prSet presAssocID="{EC438B80-1784-455A-8DF7-64BC9968DDFD}" presName="connTx" presStyleLbl="parChTrans1D2" presStyleIdx="0" presStyleCnt="6"/>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6" custScaleX="371278">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515E2A0C-5A5C-4A95-AC71-8DC50E1E4DAF}" type="pres">
      <dgm:prSet presAssocID="{2241CC81-73A2-4D61-B177-7004D5EA7CE9}" presName="conn2-1" presStyleLbl="parChTrans1D2" presStyleIdx="1" presStyleCnt="6"/>
      <dgm:spPr/>
      <dgm:t>
        <a:bodyPr/>
        <a:lstStyle/>
        <a:p>
          <a:pPr rtl="1"/>
          <a:endParaRPr lang="fa-IR"/>
        </a:p>
      </dgm:t>
    </dgm:pt>
    <dgm:pt modelId="{EE47B0A7-019A-4370-80EB-B13770CCC108}" type="pres">
      <dgm:prSet presAssocID="{2241CC81-73A2-4D61-B177-7004D5EA7CE9}" presName="connTx" presStyleLbl="parChTrans1D2" presStyleIdx="1" presStyleCnt="6"/>
      <dgm:spPr/>
      <dgm:t>
        <a:bodyPr/>
        <a:lstStyle/>
        <a:p>
          <a:pPr rtl="1"/>
          <a:endParaRPr lang="fa-IR"/>
        </a:p>
      </dgm:t>
    </dgm:pt>
    <dgm:pt modelId="{D3A4A2B6-C10B-46D7-B4C4-8F0E449537CF}" type="pres">
      <dgm:prSet presAssocID="{6819A48E-1DDF-4CE3-83DA-17BD2A9D5F21}" presName="root2" presStyleCnt="0"/>
      <dgm:spPr/>
    </dgm:pt>
    <dgm:pt modelId="{E08799DB-52BF-40E3-AA9B-DDEB4E87FEB1}" type="pres">
      <dgm:prSet presAssocID="{6819A48E-1DDF-4CE3-83DA-17BD2A9D5F21}" presName="LevelTwoTextNode" presStyleLbl="node2" presStyleIdx="1" presStyleCnt="6" custScaleX="371278">
        <dgm:presLayoutVars>
          <dgm:chPref val="3"/>
        </dgm:presLayoutVars>
      </dgm:prSet>
      <dgm:spPr/>
      <dgm:t>
        <a:bodyPr/>
        <a:lstStyle/>
        <a:p>
          <a:pPr rtl="1"/>
          <a:endParaRPr lang="fa-IR"/>
        </a:p>
      </dgm:t>
    </dgm:pt>
    <dgm:pt modelId="{33890E86-92AF-426A-B7D5-FB71C0840D3B}" type="pres">
      <dgm:prSet presAssocID="{6819A48E-1DDF-4CE3-83DA-17BD2A9D5F21}" presName="level3hierChild" presStyleCnt="0"/>
      <dgm:spPr/>
    </dgm:pt>
    <dgm:pt modelId="{D3735461-1BA1-4215-8BE9-3DC3D6455B8E}" type="pres">
      <dgm:prSet presAssocID="{E2B50B36-3334-41B3-B0E7-E9EA1ED5D8F3}" presName="conn2-1" presStyleLbl="parChTrans1D2" presStyleIdx="2" presStyleCnt="6"/>
      <dgm:spPr/>
      <dgm:t>
        <a:bodyPr/>
        <a:lstStyle/>
        <a:p>
          <a:pPr rtl="1"/>
          <a:endParaRPr lang="fa-IR"/>
        </a:p>
      </dgm:t>
    </dgm:pt>
    <dgm:pt modelId="{620AFD0B-69E5-427D-B155-254C9BF1922B}" type="pres">
      <dgm:prSet presAssocID="{E2B50B36-3334-41B3-B0E7-E9EA1ED5D8F3}" presName="connTx" presStyleLbl="parChTrans1D2" presStyleIdx="2" presStyleCnt="6"/>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2" presStyleCnt="6" custScaleX="371278">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 modelId="{ED413B97-6BA9-44CA-8229-DCC8D30F1F48}" type="pres">
      <dgm:prSet presAssocID="{C639C959-AC6E-41B8-B5AF-CBAF7E0CCE9F}" presName="conn2-1" presStyleLbl="parChTrans1D2" presStyleIdx="3" presStyleCnt="6"/>
      <dgm:spPr/>
      <dgm:t>
        <a:bodyPr/>
        <a:lstStyle/>
        <a:p>
          <a:pPr rtl="1"/>
          <a:endParaRPr lang="fa-IR"/>
        </a:p>
      </dgm:t>
    </dgm:pt>
    <dgm:pt modelId="{F0B29BA5-88F4-4BAF-A02C-EF32FABDF6F0}" type="pres">
      <dgm:prSet presAssocID="{C639C959-AC6E-41B8-B5AF-CBAF7E0CCE9F}" presName="connTx" presStyleLbl="parChTrans1D2" presStyleIdx="3" presStyleCnt="6"/>
      <dgm:spPr/>
      <dgm:t>
        <a:bodyPr/>
        <a:lstStyle/>
        <a:p>
          <a:pPr rtl="1"/>
          <a:endParaRPr lang="fa-IR"/>
        </a:p>
      </dgm:t>
    </dgm:pt>
    <dgm:pt modelId="{509BAD42-0F1A-48F4-B979-C224B5ECE2BC}" type="pres">
      <dgm:prSet presAssocID="{F4B8EFF1-878A-4A83-9D4C-D152F3F3E456}" presName="root2" presStyleCnt="0"/>
      <dgm:spPr/>
    </dgm:pt>
    <dgm:pt modelId="{4291672A-AEDA-4D9A-958F-EA289B09C671}" type="pres">
      <dgm:prSet presAssocID="{F4B8EFF1-878A-4A83-9D4C-D152F3F3E456}" presName="LevelTwoTextNode" presStyleLbl="node2" presStyleIdx="3" presStyleCnt="6" custScaleX="371278">
        <dgm:presLayoutVars>
          <dgm:chPref val="3"/>
        </dgm:presLayoutVars>
      </dgm:prSet>
      <dgm:spPr/>
      <dgm:t>
        <a:bodyPr/>
        <a:lstStyle/>
        <a:p>
          <a:pPr rtl="1"/>
          <a:endParaRPr lang="fa-IR"/>
        </a:p>
      </dgm:t>
    </dgm:pt>
    <dgm:pt modelId="{AA227550-67BB-4779-95EB-FF181F514585}" type="pres">
      <dgm:prSet presAssocID="{F4B8EFF1-878A-4A83-9D4C-D152F3F3E456}" presName="level3hierChild" presStyleCnt="0"/>
      <dgm:spPr/>
    </dgm:pt>
    <dgm:pt modelId="{62A44742-6F8F-4A53-B715-E400BBA1BBE7}" type="pres">
      <dgm:prSet presAssocID="{04A747C2-D2EA-4C06-9AC3-08B7D79AB6AA}" presName="conn2-1" presStyleLbl="parChTrans1D2" presStyleIdx="4" presStyleCnt="6"/>
      <dgm:spPr/>
      <dgm:t>
        <a:bodyPr/>
        <a:lstStyle/>
        <a:p>
          <a:pPr rtl="1"/>
          <a:endParaRPr lang="fa-IR"/>
        </a:p>
      </dgm:t>
    </dgm:pt>
    <dgm:pt modelId="{C1A0B179-C76D-45D2-9DB2-1DA89D201B56}" type="pres">
      <dgm:prSet presAssocID="{04A747C2-D2EA-4C06-9AC3-08B7D79AB6AA}" presName="connTx" presStyleLbl="parChTrans1D2" presStyleIdx="4" presStyleCnt="6"/>
      <dgm:spPr/>
      <dgm:t>
        <a:bodyPr/>
        <a:lstStyle/>
        <a:p>
          <a:pPr rtl="1"/>
          <a:endParaRPr lang="fa-IR"/>
        </a:p>
      </dgm:t>
    </dgm:pt>
    <dgm:pt modelId="{3254944D-7A5A-4AE4-A9C7-0D7F4D62B960}" type="pres">
      <dgm:prSet presAssocID="{09926259-6CA6-4147-B946-E1021765D1A3}" presName="root2" presStyleCnt="0"/>
      <dgm:spPr/>
    </dgm:pt>
    <dgm:pt modelId="{F6D31A7D-989C-4A65-9F84-B9211DA7FB4A}" type="pres">
      <dgm:prSet presAssocID="{09926259-6CA6-4147-B946-E1021765D1A3}" presName="LevelTwoTextNode" presStyleLbl="node2" presStyleIdx="4" presStyleCnt="6" custScaleX="371278">
        <dgm:presLayoutVars>
          <dgm:chPref val="3"/>
        </dgm:presLayoutVars>
      </dgm:prSet>
      <dgm:spPr/>
      <dgm:t>
        <a:bodyPr/>
        <a:lstStyle/>
        <a:p>
          <a:pPr rtl="1"/>
          <a:endParaRPr lang="fa-IR"/>
        </a:p>
      </dgm:t>
    </dgm:pt>
    <dgm:pt modelId="{B788232B-40FF-4B34-BB8D-39BAEE8C1D32}" type="pres">
      <dgm:prSet presAssocID="{09926259-6CA6-4147-B946-E1021765D1A3}" presName="level3hierChild" presStyleCnt="0"/>
      <dgm:spPr/>
    </dgm:pt>
    <dgm:pt modelId="{80409BB0-E63C-426D-B2E6-4C21F9ED8050}" type="pres">
      <dgm:prSet presAssocID="{04100533-A481-47E7-A065-326C78B4C90F}" presName="conn2-1" presStyleLbl="parChTrans1D2" presStyleIdx="5" presStyleCnt="6"/>
      <dgm:spPr/>
      <dgm:t>
        <a:bodyPr/>
        <a:lstStyle/>
        <a:p>
          <a:pPr rtl="1"/>
          <a:endParaRPr lang="fa-IR"/>
        </a:p>
      </dgm:t>
    </dgm:pt>
    <dgm:pt modelId="{3E9D2021-9CEC-47A8-90B0-EB1A41A8F411}" type="pres">
      <dgm:prSet presAssocID="{04100533-A481-47E7-A065-326C78B4C90F}" presName="connTx" presStyleLbl="parChTrans1D2" presStyleIdx="5" presStyleCnt="6"/>
      <dgm:spPr/>
      <dgm:t>
        <a:bodyPr/>
        <a:lstStyle/>
        <a:p>
          <a:pPr rtl="1"/>
          <a:endParaRPr lang="fa-IR"/>
        </a:p>
      </dgm:t>
    </dgm:pt>
    <dgm:pt modelId="{1BFCDC5F-51AC-46F9-920B-0DFC8C744B3D}" type="pres">
      <dgm:prSet presAssocID="{B6FCF150-FA73-4A06-8988-3AA5A174C751}" presName="root2" presStyleCnt="0"/>
      <dgm:spPr/>
    </dgm:pt>
    <dgm:pt modelId="{3CCEB5B5-DF53-4FA9-B884-0737D766FDB1}" type="pres">
      <dgm:prSet presAssocID="{B6FCF150-FA73-4A06-8988-3AA5A174C751}" presName="LevelTwoTextNode" presStyleLbl="node2" presStyleIdx="5" presStyleCnt="6" custScaleX="371278">
        <dgm:presLayoutVars>
          <dgm:chPref val="3"/>
        </dgm:presLayoutVars>
      </dgm:prSet>
      <dgm:spPr/>
      <dgm:t>
        <a:bodyPr/>
        <a:lstStyle/>
        <a:p>
          <a:pPr rtl="1"/>
          <a:endParaRPr lang="fa-IR"/>
        </a:p>
      </dgm:t>
    </dgm:pt>
    <dgm:pt modelId="{C2941584-7167-4D70-9F88-E60A1A3EBED4}" type="pres">
      <dgm:prSet presAssocID="{B6FCF150-FA73-4A06-8988-3AA5A174C751}" presName="level3hierChild" presStyleCnt="0"/>
      <dgm:spPr/>
    </dgm:pt>
  </dgm:ptLst>
  <dgm:cxnLst>
    <dgm:cxn modelId="{1C12722E-33E1-4041-BCA4-A16A3C405F09}" srcId="{E81C9BCE-BBB3-4ED8-95F0-B373F1B4B360}" destId="{6819A48E-1DDF-4CE3-83DA-17BD2A9D5F21}" srcOrd="1" destOrd="0" parTransId="{2241CC81-73A2-4D61-B177-7004D5EA7CE9}" sibTransId="{6E5CA8D9-881E-4D97-972B-457B2ADDFE0B}"/>
    <dgm:cxn modelId="{0C6D21E1-511D-41DF-A558-24FE8F39FABB}" type="presOf" srcId="{F4B8EFF1-878A-4A83-9D4C-D152F3F3E456}" destId="{4291672A-AEDA-4D9A-958F-EA289B09C671}" srcOrd="0" destOrd="0" presId="urn:microsoft.com/office/officeart/2005/8/layout/hierarchy2"/>
    <dgm:cxn modelId="{850E83AB-F825-4B02-8888-82562350AA23}" type="presOf" srcId="{04100533-A481-47E7-A065-326C78B4C90F}" destId="{3E9D2021-9CEC-47A8-90B0-EB1A41A8F411}" srcOrd="1" destOrd="0" presId="urn:microsoft.com/office/officeart/2005/8/layout/hierarchy2"/>
    <dgm:cxn modelId="{F408B569-92AF-4895-9A98-FCADCFFFAC07}" srcId="{E81C9BCE-BBB3-4ED8-95F0-B373F1B4B360}" destId="{F4B8EFF1-878A-4A83-9D4C-D152F3F3E456}" srcOrd="3" destOrd="0" parTransId="{C639C959-AC6E-41B8-B5AF-CBAF7E0CCE9F}" sibTransId="{683E3901-1106-4E3D-9EC4-75FFDF883F57}"/>
    <dgm:cxn modelId="{9A912ACF-7D1A-46FB-957F-AC3F198A6083}" type="presOf" srcId="{EC438B80-1784-455A-8DF7-64BC9968DDFD}" destId="{29208D5C-E5D8-4A81-A920-80BF098B9BDD}" srcOrd="1" destOrd="0" presId="urn:microsoft.com/office/officeart/2005/8/layout/hierarchy2"/>
    <dgm:cxn modelId="{CADF73CF-FF55-490A-962E-B03D7CFB2698}" type="presOf" srcId="{04100533-A481-47E7-A065-326C78B4C90F}" destId="{80409BB0-E63C-426D-B2E6-4C21F9ED8050}" srcOrd="0" destOrd="0" presId="urn:microsoft.com/office/officeart/2005/8/layout/hierarchy2"/>
    <dgm:cxn modelId="{5945BA5C-85B1-4B15-8DC1-4A626679717E}" type="presOf" srcId="{EC438B80-1784-455A-8DF7-64BC9968DDFD}" destId="{E5BA0828-9ED8-4782-8DD9-C21BD1721DB7}" srcOrd="0" destOrd="0" presId="urn:microsoft.com/office/officeart/2005/8/layout/hierarchy2"/>
    <dgm:cxn modelId="{E4E9657C-07F3-4E70-952C-B4DA4B311403}" srcId="{E81C9BCE-BBB3-4ED8-95F0-B373F1B4B360}" destId="{B6FCF150-FA73-4A06-8988-3AA5A174C751}" srcOrd="5" destOrd="0" parTransId="{04100533-A481-47E7-A065-326C78B4C90F}" sibTransId="{0AF0C126-D9B8-4A50-B54B-28656213D1C5}"/>
    <dgm:cxn modelId="{E1292D9A-DB81-4E64-B0CC-C1140956995D}" srcId="{E81C9BCE-BBB3-4ED8-95F0-B373F1B4B360}" destId="{09926259-6CA6-4147-B946-E1021765D1A3}" srcOrd="4" destOrd="0" parTransId="{04A747C2-D2EA-4C06-9AC3-08B7D79AB6AA}" sibTransId="{4EEF051D-7EA7-4150-AA2F-126C9DA264EC}"/>
    <dgm:cxn modelId="{C1B76784-3049-4A86-B623-1B470FF7169A}" type="presOf" srcId="{E2B50B36-3334-41B3-B0E7-E9EA1ED5D8F3}" destId="{D3735461-1BA1-4215-8BE9-3DC3D6455B8E}"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28305ADA-3501-4158-A882-83C285FC93F3}" type="presOf" srcId="{C639C959-AC6E-41B8-B5AF-CBAF7E0CCE9F}" destId="{F0B29BA5-88F4-4BAF-A02C-EF32FABDF6F0}" srcOrd="1" destOrd="0" presId="urn:microsoft.com/office/officeart/2005/8/layout/hierarchy2"/>
    <dgm:cxn modelId="{86998346-1516-4796-9021-1A02094CFC18}" type="presOf" srcId="{B6FCF150-FA73-4A06-8988-3AA5A174C751}" destId="{3CCEB5B5-DF53-4FA9-B884-0737D766FDB1}" srcOrd="0" destOrd="0" presId="urn:microsoft.com/office/officeart/2005/8/layout/hierarchy2"/>
    <dgm:cxn modelId="{60D376E8-63EF-4B88-8971-F2AA8FEF713F}" type="presOf" srcId="{C639C959-AC6E-41B8-B5AF-CBAF7E0CCE9F}" destId="{ED413B97-6BA9-44CA-8229-DCC8D30F1F48}" srcOrd="0" destOrd="0" presId="urn:microsoft.com/office/officeart/2005/8/layout/hierarchy2"/>
    <dgm:cxn modelId="{F3330A46-CB49-41E2-94B4-6FC72356D8AF}" type="presOf" srcId="{CDB3AFD8-B57F-4D3F-8F57-20F1AFFDEFD7}" destId="{4765C772-C091-416D-9DD4-55E6B3577DD4}" srcOrd="0" destOrd="0" presId="urn:microsoft.com/office/officeart/2005/8/layout/hierarchy2"/>
    <dgm:cxn modelId="{BBCFF8F3-3128-4824-93FE-019AC4D960D9}" type="presOf" srcId="{D1886256-5B40-44E0-8F86-FF21B19DE026}" destId="{50B37861-3567-4B96-B378-7E77CA02F241}" srcOrd="0" destOrd="0" presId="urn:microsoft.com/office/officeart/2005/8/layout/hierarchy2"/>
    <dgm:cxn modelId="{56395AD1-1C6C-4466-A7E2-17852A67D61A}" type="presOf" srcId="{2241CC81-73A2-4D61-B177-7004D5EA7CE9}" destId="{515E2A0C-5A5C-4A95-AC71-8DC50E1E4DAF}" srcOrd="0" destOrd="0" presId="urn:microsoft.com/office/officeart/2005/8/layout/hierarchy2"/>
    <dgm:cxn modelId="{B2D8F521-F577-4FF7-AB86-5185379C6C37}" srcId="{E81C9BCE-BBB3-4ED8-95F0-B373F1B4B360}" destId="{D1886256-5B40-44E0-8F86-FF21B19DE026}" srcOrd="2" destOrd="0" parTransId="{E2B50B36-3334-41B3-B0E7-E9EA1ED5D8F3}" sibTransId="{3A9F5548-B7CE-4540-B7D2-9387C4E0AB5A}"/>
    <dgm:cxn modelId="{436799DC-E788-43E2-9EF9-07AA9A83CA2E}" type="presOf" srcId="{E2B50B36-3334-41B3-B0E7-E9EA1ED5D8F3}" destId="{620AFD0B-69E5-427D-B155-254C9BF1922B}" srcOrd="1" destOrd="0" presId="urn:microsoft.com/office/officeart/2005/8/layout/hierarchy2"/>
    <dgm:cxn modelId="{F86EB72B-041B-43B7-9707-6645741594A0}" type="presOf" srcId="{A6857C4F-7549-464E-8C92-525552E6407E}" destId="{747DA8C4-60CA-4D90-9DA1-32ACEB79B5D1}" srcOrd="0" destOrd="0" presId="urn:microsoft.com/office/officeart/2005/8/layout/hierarchy2"/>
    <dgm:cxn modelId="{6D440B4B-F34D-4DC0-88B7-923A147ECDB7}" type="presOf" srcId="{09926259-6CA6-4147-B946-E1021765D1A3}" destId="{F6D31A7D-989C-4A65-9F84-B9211DA7FB4A}"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D630180F-CBB0-461D-B548-79720FC192B8}" type="presOf" srcId="{6819A48E-1DDF-4CE3-83DA-17BD2A9D5F21}" destId="{E08799DB-52BF-40E3-AA9B-DDEB4E87FEB1}" srcOrd="0" destOrd="0" presId="urn:microsoft.com/office/officeart/2005/8/layout/hierarchy2"/>
    <dgm:cxn modelId="{CB3D988B-5942-445E-B4CA-5BE05BC73E64}" type="presOf" srcId="{04A747C2-D2EA-4C06-9AC3-08B7D79AB6AA}" destId="{62A44742-6F8F-4A53-B715-E400BBA1BBE7}" srcOrd="0" destOrd="0" presId="urn:microsoft.com/office/officeart/2005/8/layout/hierarchy2"/>
    <dgm:cxn modelId="{74052474-0B1C-47FE-96A3-EDC57E04AC49}" type="presOf" srcId="{2241CC81-73A2-4D61-B177-7004D5EA7CE9}" destId="{EE47B0A7-019A-4370-80EB-B13770CCC108}" srcOrd="1" destOrd="0" presId="urn:microsoft.com/office/officeart/2005/8/layout/hierarchy2"/>
    <dgm:cxn modelId="{E9E08327-AE03-4B29-B5F5-EF290E3A7897}" type="presOf" srcId="{04A747C2-D2EA-4C06-9AC3-08B7D79AB6AA}" destId="{C1A0B179-C76D-45D2-9DB2-1DA89D201B56}" srcOrd="1" destOrd="0" presId="urn:microsoft.com/office/officeart/2005/8/layout/hierarchy2"/>
    <dgm:cxn modelId="{6690B4F5-D26B-4F15-AB62-9C483C92F31E}" type="presOf" srcId="{E81C9BCE-BBB3-4ED8-95F0-B373F1B4B360}" destId="{ABEC96C4-3C63-467E-93A4-8AD83964BA3F}" srcOrd="0" destOrd="0" presId="urn:microsoft.com/office/officeart/2005/8/layout/hierarchy2"/>
    <dgm:cxn modelId="{5A35E687-CE26-4810-AB24-742C7DB8DF78}" type="presParOf" srcId="{747DA8C4-60CA-4D90-9DA1-32ACEB79B5D1}" destId="{E0CFF806-0479-4330-A3E9-CD9AFBACD5C5}" srcOrd="0" destOrd="0" presId="urn:microsoft.com/office/officeart/2005/8/layout/hierarchy2"/>
    <dgm:cxn modelId="{2D5D5EF6-E4E3-4BAC-884D-0802D508D2E7}" type="presParOf" srcId="{E0CFF806-0479-4330-A3E9-CD9AFBACD5C5}" destId="{ABEC96C4-3C63-467E-93A4-8AD83964BA3F}" srcOrd="0" destOrd="0" presId="urn:microsoft.com/office/officeart/2005/8/layout/hierarchy2"/>
    <dgm:cxn modelId="{0BEAB2AD-F8D8-4A9A-AFD2-0034A7097420}" type="presParOf" srcId="{E0CFF806-0479-4330-A3E9-CD9AFBACD5C5}" destId="{F9EF0CEA-5D84-41FB-B3B0-447DA6153549}" srcOrd="1" destOrd="0" presId="urn:microsoft.com/office/officeart/2005/8/layout/hierarchy2"/>
    <dgm:cxn modelId="{475E3CDD-F2EA-464F-8F7C-5F7E62DCA196}" type="presParOf" srcId="{F9EF0CEA-5D84-41FB-B3B0-447DA6153549}" destId="{E5BA0828-9ED8-4782-8DD9-C21BD1721DB7}" srcOrd="0" destOrd="0" presId="urn:microsoft.com/office/officeart/2005/8/layout/hierarchy2"/>
    <dgm:cxn modelId="{0087D026-AD5F-448D-8A58-166B0CB6B467}" type="presParOf" srcId="{E5BA0828-9ED8-4782-8DD9-C21BD1721DB7}" destId="{29208D5C-E5D8-4A81-A920-80BF098B9BDD}" srcOrd="0" destOrd="0" presId="urn:microsoft.com/office/officeart/2005/8/layout/hierarchy2"/>
    <dgm:cxn modelId="{21571C0D-A403-4506-BD29-3784C0CB8B96}" type="presParOf" srcId="{F9EF0CEA-5D84-41FB-B3B0-447DA6153549}" destId="{A9E7C04A-727F-4230-BB6B-BD147DC8B43F}" srcOrd="1" destOrd="0" presId="urn:microsoft.com/office/officeart/2005/8/layout/hierarchy2"/>
    <dgm:cxn modelId="{CE063B37-8F3A-4A76-AE57-1D57BD392371}" type="presParOf" srcId="{A9E7C04A-727F-4230-BB6B-BD147DC8B43F}" destId="{4765C772-C091-416D-9DD4-55E6B3577DD4}" srcOrd="0" destOrd="0" presId="urn:microsoft.com/office/officeart/2005/8/layout/hierarchy2"/>
    <dgm:cxn modelId="{B4C8231B-0A3D-493D-AF81-DDF486F3A3EA}" type="presParOf" srcId="{A9E7C04A-727F-4230-BB6B-BD147DC8B43F}" destId="{2025F81B-8975-4568-8D75-6EE7ECC9301C}" srcOrd="1" destOrd="0" presId="urn:microsoft.com/office/officeart/2005/8/layout/hierarchy2"/>
    <dgm:cxn modelId="{5E35AAEC-EBFE-4045-AA0D-EBE5E47EB37F}" type="presParOf" srcId="{F9EF0CEA-5D84-41FB-B3B0-447DA6153549}" destId="{515E2A0C-5A5C-4A95-AC71-8DC50E1E4DAF}" srcOrd="2" destOrd="0" presId="urn:microsoft.com/office/officeart/2005/8/layout/hierarchy2"/>
    <dgm:cxn modelId="{25DDF51D-341B-4977-A11C-327D169680A1}" type="presParOf" srcId="{515E2A0C-5A5C-4A95-AC71-8DC50E1E4DAF}" destId="{EE47B0A7-019A-4370-80EB-B13770CCC108}" srcOrd="0" destOrd="0" presId="urn:microsoft.com/office/officeart/2005/8/layout/hierarchy2"/>
    <dgm:cxn modelId="{3DE2F021-D8A6-473F-9912-771C65540184}" type="presParOf" srcId="{F9EF0CEA-5D84-41FB-B3B0-447DA6153549}" destId="{D3A4A2B6-C10B-46D7-B4C4-8F0E449537CF}" srcOrd="3" destOrd="0" presId="urn:microsoft.com/office/officeart/2005/8/layout/hierarchy2"/>
    <dgm:cxn modelId="{AD1FA0F8-D7F5-4071-8322-A0EA2BFCD882}" type="presParOf" srcId="{D3A4A2B6-C10B-46D7-B4C4-8F0E449537CF}" destId="{E08799DB-52BF-40E3-AA9B-DDEB4E87FEB1}" srcOrd="0" destOrd="0" presId="urn:microsoft.com/office/officeart/2005/8/layout/hierarchy2"/>
    <dgm:cxn modelId="{F95D13F7-B6C2-472F-BF08-13275679B9E3}" type="presParOf" srcId="{D3A4A2B6-C10B-46D7-B4C4-8F0E449537CF}" destId="{33890E86-92AF-426A-B7D5-FB71C0840D3B}" srcOrd="1" destOrd="0" presId="urn:microsoft.com/office/officeart/2005/8/layout/hierarchy2"/>
    <dgm:cxn modelId="{96AD43DB-7DF1-4C59-AC2B-AC4307ECDF33}" type="presParOf" srcId="{F9EF0CEA-5D84-41FB-B3B0-447DA6153549}" destId="{D3735461-1BA1-4215-8BE9-3DC3D6455B8E}" srcOrd="4" destOrd="0" presId="urn:microsoft.com/office/officeart/2005/8/layout/hierarchy2"/>
    <dgm:cxn modelId="{32CFF645-2FFB-4458-BC60-7FE0377974C5}" type="presParOf" srcId="{D3735461-1BA1-4215-8BE9-3DC3D6455B8E}" destId="{620AFD0B-69E5-427D-B155-254C9BF1922B}" srcOrd="0" destOrd="0" presId="urn:microsoft.com/office/officeart/2005/8/layout/hierarchy2"/>
    <dgm:cxn modelId="{AE21E441-E30B-41E3-BACF-D2077115C9DE}" type="presParOf" srcId="{F9EF0CEA-5D84-41FB-B3B0-447DA6153549}" destId="{DBCDF0AB-447B-491F-88C1-A5228C9B9F21}" srcOrd="5" destOrd="0" presId="urn:microsoft.com/office/officeart/2005/8/layout/hierarchy2"/>
    <dgm:cxn modelId="{83DFCBE2-9C0A-4E75-AF6E-2E97F389830A}" type="presParOf" srcId="{DBCDF0AB-447B-491F-88C1-A5228C9B9F21}" destId="{50B37861-3567-4B96-B378-7E77CA02F241}" srcOrd="0" destOrd="0" presId="urn:microsoft.com/office/officeart/2005/8/layout/hierarchy2"/>
    <dgm:cxn modelId="{B8C624D8-FD85-4CCD-820E-A1B4674D465D}" type="presParOf" srcId="{DBCDF0AB-447B-491F-88C1-A5228C9B9F21}" destId="{141C253B-9CC1-4392-9DB4-0A8860E3DF54}" srcOrd="1" destOrd="0" presId="urn:microsoft.com/office/officeart/2005/8/layout/hierarchy2"/>
    <dgm:cxn modelId="{8C499AA1-EFC2-4B4A-9585-C5464FEE81B2}" type="presParOf" srcId="{F9EF0CEA-5D84-41FB-B3B0-447DA6153549}" destId="{ED413B97-6BA9-44CA-8229-DCC8D30F1F48}" srcOrd="6" destOrd="0" presId="urn:microsoft.com/office/officeart/2005/8/layout/hierarchy2"/>
    <dgm:cxn modelId="{843FD9EF-251C-41A8-A413-BB06B786467F}" type="presParOf" srcId="{ED413B97-6BA9-44CA-8229-DCC8D30F1F48}" destId="{F0B29BA5-88F4-4BAF-A02C-EF32FABDF6F0}" srcOrd="0" destOrd="0" presId="urn:microsoft.com/office/officeart/2005/8/layout/hierarchy2"/>
    <dgm:cxn modelId="{431F8A62-157C-48BD-A399-597FA29185B0}" type="presParOf" srcId="{F9EF0CEA-5D84-41FB-B3B0-447DA6153549}" destId="{509BAD42-0F1A-48F4-B979-C224B5ECE2BC}" srcOrd="7" destOrd="0" presId="urn:microsoft.com/office/officeart/2005/8/layout/hierarchy2"/>
    <dgm:cxn modelId="{DAC45851-93F1-4F95-A7D4-6BEAABB54469}" type="presParOf" srcId="{509BAD42-0F1A-48F4-B979-C224B5ECE2BC}" destId="{4291672A-AEDA-4D9A-958F-EA289B09C671}" srcOrd="0" destOrd="0" presId="urn:microsoft.com/office/officeart/2005/8/layout/hierarchy2"/>
    <dgm:cxn modelId="{5E2C92B7-7532-4144-9F72-C1E957EAA10A}" type="presParOf" srcId="{509BAD42-0F1A-48F4-B979-C224B5ECE2BC}" destId="{AA227550-67BB-4779-95EB-FF181F514585}" srcOrd="1" destOrd="0" presId="urn:microsoft.com/office/officeart/2005/8/layout/hierarchy2"/>
    <dgm:cxn modelId="{F5DB621A-E255-4F57-B24D-218D620C28BE}" type="presParOf" srcId="{F9EF0CEA-5D84-41FB-B3B0-447DA6153549}" destId="{62A44742-6F8F-4A53-B715-E400BBA1BBE7}" srcOrd="8" destOrd="0" presId="urn:microsoft.com/office/officeart/2005/8/layout/hierarchy2"/>
    <dgm:cxn modelId="{BCB92CBA-BF1B-47FE-9398-23F63CF92FF5}" type="presParOf" srcId="{62A44742-6F8F-4A53-B715-E400BBA1BBE7}" destId="{C1A0B179-C76D-45D2-9DB2-1DA89D201B56}" srcOrd="0" destOrd="0" presId="urn:microsoft.com/office/officeart/2005/8/layout/hierarchy2"/>
    <dgm:cxn modelId="{3E3BE3AA-6DE8-40CA-897D-BA9DFC7144F6}" type="presParOf" srcId="{F9EF0CEA-5D84-41FB-B3B0-447DA6153549}" destId="{3254944D-7A5A-4AE4-A9C7-0D7F4D62B960}" srcOrd="9" destOrd="0" presId="urn:microsoft.com/office/officeart/2005/8/layout/hierarchy2"/>
    <dgm:cxn modelId="{66E32DB9-B3D1-44AE-B13E-B7DF01E1826B}" type="presParOf" srcId="{3254944D-7A5A-4AE4-A9C7-0D7F4D62B960}" destId="{F6D31A7D-989C-4A65-9F84-B9211DA7FB4A}" srcOrd="0" destOrd="0" presId="urn:microsoft.com/office/officeart/2005/8/layout/hierarchy2"/>
    <dgm:cxn modelId="{6ED1228B-C8D4-442D-8378-4D286A43CB1B}" type="presParOf" srcId="{3254944D-7A5A-4AE4-A9C7-0D7F4D62B960}" destId="{B788232B-40FF-4B34-BB8D-39BAEE8C1D32}" srcOrd="1" destOrd="0" presId="urn:microsoft.com/office/officeart/2005/8/layout/hierarchy2"/>
    <dgm:cxn modelId="{081FBB15-DAD1-480C-A28E-D3413B268814}" type="presParOf" srcId="{F9EF0CEA-5D84-41FB-B3B0-447DA6153549}" destId="{80409BB0-E63C-426D-B2E6-4C21F9ED8050}" srcOrd="10" destOrd="0" presId="urn:microsoft.com/office/officeart/2005/8/layout/hierarchy2"/>
    <dgm:cxn modelId="{E7FE3D39-E3DA-46D4-BCD4-167E000DA689}" type="presParOf" srcId="{80409BB0-E63C-426D-B2E6-4C21F9ED8050}" destId="{3E9D2021-9CEC-47A8-90B0-EB1A41A8F411}" srcOrd="0" destOrd="0" presId="urn:microsoft.com/office/officeart/2005/8/layout/hierarchy2"/>
    <dgm:cxn modelId="{10E585E3-54B0-4872-A419-59DEBBDCC807}" type="presParOf" srcId="{F9EF0CEA-5D84-41FB-B3B0-447DA6153549}" destId="{1BFCDC5F-51AC-46F9-920B-0DFC8C744B3D}" srcOrd="11" destOrd="0" presId="urn:microsoft.com/office/officeart/2005/8/layout/hierarchy2"/>
    <dgm:cxn modelId="{4783B0C9-ADF2-409A-ACC3-AFC61EED993D}" type="presParOf" srcId="{1BFCDC5F-51AC-46F9-920B-0DFC8C744B3D}" destId="{3CCEB5B5-DF53-4FA9-B884-0737D766FDB1}" srcOrd="0" destOrd="0" presId="urn:microsoft.com/office/officeart/2005/8/layout/hierarchy2"/>
    <dgm:cxn modelId="{FEF162CC-C313-4E5F-BB6E-3FADA3DCF985}" type="presParOf" srcId="{1BFCDC5F-51AC-46F9-920B-0DFC8C744B3D}" destId="{C2941584-7167-4D70-9F88-E60A1A3EBED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4000" dirty="0" smtClean="0">
              <a:cs typeface="B Titr" pitchFamily="2" charset="-78"/>
            </a:rPr>
            <a:t>نكات:</a:t>
          </a:r>
          <a:endParaRPr lang="fa-IR" sz="40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cs typeface="DecoType Naskh" pitchFamily="2" charset="-78"/>
            </a:rPr>
            <a:t>لا يتقدم احد معموليها عليها مطلقاً</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6819A48E-1DDF-4CE3-83DA-17BD2A9D5F21}">
      <dgm:prSet custT="1"/>
      <dgm:spPr/>
      <dgm:t>
        <a:bodyPr/>
        <a:lstStyle/>
        <a:p>
          <a:pPr rtl="1">
            <a:lnSpc>
              <a:spcPct val="50000"/>
            </a:lnSpc>
            <a:spcBef>
              <a:spcPts val="0"/>
            </a:spcBef>
            <a:spcAft>
              <a:spcPts val="1200"/>
            </a:spcAft>
          </a:pPr>
          <a:r>
            <a:rPr lang="fa-IR" sz="3200" dirty="0" smtClean="0">
              <a:cs typeface="DecoType Naskh" pitchFamily="2" charset="-78"/>
            </a:rPr>
            <a:t>لا يتقدم خبرها علي اسـمها الا اذا كان ظرفا او جارا و مجرورا</a:t>
          </a:r>
          <a:endParaRPr lang="fa-IR" sz="3200" dirty="0">
            <a:cs typeface="DecoType Naskh" pitchFamily="2" charset="-78"/>
          </a:endParaRPr>
        </a:p>
      </dgm:t>
    </dgm:pt>
    <dgm:pt modelId="{2241CC81-73A2-4D61-B177-7004D5EA7CE9}" type="parTrans" cxnId="{1C12722E-33E1-4041-BCA4-A16A3C405F09}">
      <dgm:prSet/>
      <dgm:spPr/>
      <dgm:t>
        <a:bodyPr/>
        <a:lstStyle/>
        <a:p>
          <a:pPr rtl="1"/>
          <a:endParaRPr lang="fa-IR"/>
        </a:p>
      </dgm:t>
    </dgm:pt>
    <dgm:pt modelId="{6E5CA8D9-881E-4D97-972B-457B2ADDFE0B}" type="sibTrans" cxnId="{1C12722E-33E1-4041-BCA4-A16A3C405F09}">
      <dgm:prSet/>
      <dgm:spPr/>
      <dgm:t>
        <a:bodyPr/>
        <a:lstStyle/>
        <a:p>
          <a:pPr rtl="1"/>
          <a:endParaRPr lang="fa-IR"/>
        </a:p>
      </dgm:t>
    </dgm:pt>
    <dgm:pt modelId="{D1886256-5B40-44E0-8F86-FF21B19DE026}">
      <dgm:prSet custT="1"/>
      <dgm:spPr/>
      <dgm:t>
        <a:bodyPr/>
        <a:lstStyle/>
        <a:p>
          <a:pPr rtl="1"/>
          <a:r>
            <a:rPr lang="fa-IR" sz="3200" dirty="0" smtClean="0">
              <a:cs typeface="DecoType Naskh" pitchFamily="2" charset="-78"/>
            </a:rPr>
            <a:t>تلحقها «ما» فتكفها عن العمل</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13307" custScaleY="135361"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3"/>
      <dgm:spPr/>
      <dgm:t>
        <a:bodyPr/>
        <a:lstStyle/>
        <a:p>
          <a:pPr rtl="1"/>
          <a:endParaRPr lang="fa-IR"/>
        </a:p>
      </dgm:t>
    </dgm:pt>
    <dgm:pt modelId="{29208D5C-E5D8-4A81-A920-80BF098B9BDD}" type="pres">
      <dgm:prSet presAssocID="{EC438B80-1784-455A-8DF7-64BC9968DDFD}" presName="connTx" presStyleLbl="parChTrans1D2" presStyleIdx="0" presStyleCnt="3"/>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3" custScaleX="371278" custScaleY="133241">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515E2A0C-5A5C-4A95-AC71-8DC50E1E4DAF}" type="pres">
      <dgm:prSet presAssocID="{2241CC81-73A2-4D61-B177-7004D5EA7CE9}" presName="conn2-1" presStyleLbl="parChTrans1D2" presStyleIdx="1" presStyleCnt="3"/>
      <dgm:spPr/>
      <dgm:t>
        <a:bodyPr/>
        <a:lstStyle/>
        <a:p>
          <a:pPr rtl="1"/>
          <a:endParaRPr lang="fa-IR"/>
        </a:p>
      </dgm:t>
    </dgm:pt>
    <dgm:pt modelId="{EE47B0A7-019A-4370-80EB-B13770CCC108}" type="pres">
      <dgm:prSet presAssocID="{2241CC81-73A2-4D61-B177-7004D5EA7CE9}" presName="connTx" presStyleLbl="parChTrans1D2" presStyleIdx="1" presStyleCnt="3"/>
      <dgm:spPr/>
      <dgm:t>
        <a:bodyPr/>
        <a:lstStyle/>
        <a:p>
          <a:pPr rtl="1"/>
          <a:endParaRPr lang="fa-IR"/>
        </a:p>
      </dgm:t>
    </dgm:pt>
    <dgm:pt modelId="{D3A4A2B6-C10B-46D7-B4C4-8F0E449537CF}" type="pres">
      <dgm:prSet presAssocID="{6819A48E-1DDF-4CE3-83DA-17BD2A9D5F21}" presName="root2" presStyleCnt="0"/>
      <dgm:spPr/>
    </dgm:pt>
    <dgm:pt modelId="{E08799DB-52BF-40E3-AA9B-DDEB4E87FEB1}" type="pres">
      <dgm:prSet presAssocID="{6819A48E-1DDF-4CE3-83DA-17BD2A9D5F21}" presName="LevelTwoTextNode" presStyleLbl="node2" presStyleIdx="1" presStyleCnt="3" custScaleX="371278" custScaleY="178326">
        <dgm:presLayoutVars>
          <dgm:chPref val="3"/>
        </dgm:presLayoutVars>
      </dgm:prSet>
      <dgm:spPr/>
      <dgm:t>
        <a:bodyPr/>
        <a:lstStyle/>
        <a:p>
          <a:pPr rtl="1"/>
          <a:endParaRPr lang="fa-IR"/>
        </a:p>
      </dgm:t>
    </dgm:pt>
    <dgm:pt modelId="{33890E86-92AF-426A-B7D5-FB71C0840D3B}" type="pres">
      <dgm:prSet presAssocID="{6819A48E-1DDF-4CE3-83DA-17BD2A9D5F21}" presName="level3hierChild" presStyleCnt="0"/>
      <dgm:spPr/>
    </dgm:pt>
    <dgm:pt modelId="{D3735461-1BA1-4215-8BE9-3DC3D6455B8E}" type="pres">
      <dgm:prSet presAssocID="{E2B50B36-3334-41B3-B0E7-E9EA1ED5D8F3}" presName="conn2-1" presStyleLbl="parChTrans1D2" presStyleIdx="2" presStyleCnt="3"/>
      <dgm:spPr/>
      <dgm:t>
        <a:bodyPr/>
        <a:lstStyle/>
        <a:p>
          <a:pPr rtl="1"/>
          <a:endParaRPr lang="fa-IR"/>
        </a:p>
      </dgm:t>
    </dgm:pt>
    <dgm:pt modelId="{620AFD0B-69E5-427D-B155-254C9BF1922B}" type="pres">
      <dgm:prSet presAssocID="{E2B50B36-3334-41B3-B0E7-E9EA1ED5D8F3}" presName="connTx" presStyleLbl="parChTrans1D2" presStyleIdx="2" presStyleCnt="3"/>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2" presStyleCnt="3" custScaleX="371278" custScaleY="133241">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Lst>
  <dgm:cxnLst>
    <dgm:cxn modelId="{CDF97B20-362A-4129-9F7A-6C094FFF2F5F}" type="presOf" srcId="{2241CC81-73A2-4D61-B177-7004D5EA7CE9}" destId="{EE47B0A7-019A-4370-80EB-B13770CCC108}" srcOrd="1" destOrd="0" presId="urn:microsoft.com/office/officeart/2005/8/layout/hierarchy2"/>
    <dgm:cxn modelId="{9B02E792-DD33-40FD-A24D-762A6909FA5A}" type="presOf" srcId="{2241CC81-73A2-4D61-B177-7004D5EA7CE9}" destId="{515E2A0C-5A5C-4A95-AC71-8DC50E1E4DAF}" srcOrd="0" destOrd="0" presId="urn:microsoft.com/office/officeart/2005/8/layout/hierarchy2"/>
    <dgm:cxn modelId="{50DC2FF8-D03A-48B3-94A4-7DA8EF919472}" type="presOf" srcId="{6819A48E-1DDF-4CE3-83DA-17BD2A9D5F21}" destId="{E08799DB-52BF-40E3-AA9B-DDEB4E87FEB1}" srcOrd="0" destOrd="0" presId="urn:microsoft.com/office/officeart/2005/8/layout/hierarchy2"/>
    <dgm:cxn modelId="{E22EC73C-1BC0-4326-AA9C-300750809A63}" type="presOf" srcId="{D1886256-5B40-44E0-8F86-FF21B19DE026}" destId="{50B37861-3567-4B96-B378-7E77CA02F241}" srcOrd="0" destOrd="0" presId="urn:microsoft.com/office/officeart/2005/8/layout/hierarchy2"/>
    <dgm:cxn modelId="{57572937-2F9B-4949-B877-D7F5ABBDE390}" type="presOf" srcId="{EC438B80-1784-455A-8DF7-64BC9968DDFD}" destId="{29208D5C-E5D8-4A81-A920-80BF098B9BDD}" srcOrd="1" destOrd="0" presId="urn:microsoft.com/office/officeart/2005/8/layout/hierarchy2"/>
    <dgm:cxn modelId="{E3D9FBE0-38C6-41F6-A8E3-E8743A9EDDAD}" type="presOf" srcId="{EC438B80-1784-455A-8DF7-64BC9968DDFD}" destId="{E5BA0828-9ED8-4782-8DD9-C21BD1721DB7}" srcOrd="0" destOrd="0" presId="urn:microsoft.com/office/officeart/2005/8/layout/hierarchy2"/>
    <dgm:cxn modelId="{D66343D8-EFE0-4FF6-AF94-7931A8BD0888}" type="presOf" srcId="{E2B50B36-3334-41B3-B0E7-E9EA1ED5D8F3}" destId="{620AFD0B-69E5-427D-B155-254C9BF1922B}" srcOrd="1" destOrd="0" presId="urn:microsoft.com/office/officeart/2005/8/layout/hierarchy2"/>
    <dgm:cxn modelId="{1C12722E-33E1-4041-BCA4-A16A3C405F09}" srcId="{E81C9BCE-BBB3-4ED8-95F0-B373F1B4B360}" destId="{6819A48E-1DDF-4CE3-83DA-17BD2A9D5F21}" srcOrd="1" destOrd="0" parTransId="{2241CC81-73A2-4D61-B177-7004D5EA7CE9}" sibTransId="{6E5CA8D9-881E-4D97-972B-457B2ADDFE0B}"/>
    <dgm:cxn modelId="{E29D5DA2-2E40-4BA9-92B6-45979A9AD191}" type="presOf" srcId="{CDB3AFD8-B57F-4D3F-8F57-20F1AFFDEFD7}" destId="{4765C772-C091-416D-9DD4-55E6B3577DD4}" srcOrd="0" destOrd="0" presId="urn:microsoft.com/office/officeart/2005/8/layout/hierarchy2"/>
    <dgm:cxn modelId="{B2D8F521-F577-4FF7-AB86-5185379C6C37}" srcId="{E81C9BCE-BBB3-4ED8-95F0-B373F1B4B360}" destId="{D1886256-5B40-44E0-8F86-FF21B19DE026}" srcOrd="2" destOrd="0" parTransId="{E2B50B36-3334-41B3-B0E7-E9EA1ED5D8F3}" sibTransId="{3A9F5548-B7CE-4540-B7D2-9387C4E0AB5A}"/>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5F72C35C-3867-4C42-8762-228E0AA3FCF8}" type="presOf" srcId="{A6857C4F-7549-464E-8C92-525552E6407E}" destId="{747DA8C4-60CA-4D90-9DA1-32ACEB79B5D1}" srcOrd="0" destOrd="0" presId="urn:microsoft.com/office/officeart/2005/8/layout/hierarchy2"/>
    <dgm:cxn modelId="{725918E2-5779-4414-BE56-39355A0B796A}" type="presOf" srcId="{E81C9BCE-BBB3-4ED8-95F0-B373F1B4B360}" destId="{ABEC96C4-3C63-467E-93A4-8AD83964BA3F}" srcOrd="0" destOrd="0" presId="urn:microsoft.com/office/officeart/2005/8/layout/hierarchy2"/>
    <dgm:cxn modelId="{1AE99745-19DA-4E45-BF9E-CF21BDA3AA62}" type="presOf" srcId="{E2B50B36-3334-41B3-B0E7-E9EA1ED5D8F3}" destId="{D3735461-1BA1-4215-8BE9-3DC3D6455B8E}" srcOrd="0" destOrd="0" presId="urn:microsoft.com/office/officeart/2005/8/layout/hierarchy2"/>
    <dgm:cxn modelId="{1A45062D-196D-442D-BBA1-B8D00FF05C9A}" type="presParOf" srcId="{747DA8C4-60CA-4D90-9DA1-32ACEB79B5D1}" destId="{E0CFF806-0479-4330-A3E9-CD9AFBACD5C5}" srcOrd="0" destOrd="0" presId="urn:microsoft.com/office/officeart/2005/8/layout/hierarchy2"/>
    <dgm:cxn modelId="{E73B7F5C-EC1F-487C-8227-55CECC1E2EA8}" type="presParOf" srcId="{E0CFF806-0479-4330-A3E9-CD9AFBACD5C5}" destId="{ABEC96C4-3C63-467E-93A4-8AD83964BA3F}" srcOrd="0" destOrd="0" presId="urn:microsoft.com/office/officeart/2005/8/layout/hierarchy2"/>
    <dgm:cxn modelId="{5BB673E3-5426-4D11-8FE0-12EADE5EDEBA}" type="presParOf" srcId="{E0CFF806-0479-4330-A3E9-CD9AFBACD5C5}" destId="{F9EF0CEA-5D84-41FB-B3B0-447DA6153549}" srcOrd="1" destOrd="0" presId="urn:microsoft.com/office/officeart/2005/8/layout/hierarchy2"/>
    <dgm:cxn modelId="{1F4C8307-6F6D-4C09-BC3E-9052944031AB}" type="presParOf" srcId="{F9EF0CEA-5D84-41FB-B3B0-447DA6153549}" destId="{E5BA0828-9ED8-4782-8DD9-C21BD1721DB7}" srcOrd="0" destOrd="0" presId="urn:microsoft.com/office/officeart/2005/8/layout/hierarchy2"/>
    <dgm:cxn modelId="{16543D57-0C20-413D-B416-5873A2000E85}" type="presParOf" srcId="{E5BA0828-9ED8-4782-8DD9-C21BD1721DB7}" destId="{29208D5C-E5D8-4A81-A920-80BF098B9BDD}" srcOrd="0" destOrd="0" presId="urn:microsoft.com/office/officeart/2005/8/layout/hierarchy2"/>
    <dgm:cxn modelId="{B91A32F2-0FD6-404A-99E2-F99EC3F4049C}" type="presParOf" srcId="{F9EF0CEA-5D84-41FB-B3B0-447DA6153549}" destId="{A9E7C04A-727F-4230-BB6B-BD147DC8B43F}" srcOrd="1" destOrd="0" presId="urn:microsoft.com/office/officeart/2005/8/layout/hierarchy2"/>
    <dgm:cxn modelId="{AE3A1E58-60B3-4118-8CAC-9C1EDF57C655}" type="presParOf" srcId="{A9E7C04A-727F-4230-BB6B-BD147DC8B43F}" destId="{4765C772-C091-416D-9DD4-55E6B3577DD4}" srcOrd="0" destOrd="0" presId="urn:microsoft.com/office/officeart/2005/8/layout/hierarchy2"/>
    <dgm:cxn modelId="{878F81F7-3BC7-46B7-A488-3A69AA6B4AEE}" type="presParOf" srcId="{A9E7C04A-727F-4230-BB6B-BD147DC8B43F}" destId="{2025F81B-8975-4568-8D75-6EE7ECC9301C}" srcOrd="1" destOrd="0" presId="urn:microsoft.com/office/officeart/2005/8/layout/hierarchy2"/>
    <dgm:cxn modelId="{EADD57F7-9174-4F93-BE80-E2CED66B9ED5}" type="presParOf" srcId="{F9EF0CEA-5D84-41FB-B3B0-447DA6153549}" destId="{515E2A0C-5A5C-4A95-AC71-8DC50E1E4DAF}" srcOrd="2" destOrd="0" presId="urn:microsoft.com/office/officeart/2005/8/layout/hierarchy2"/>
    <dgm:cxn modelId="{DE011D18-A936-4A00-A66B-1C5AE3D4326F}" type="presParOf" srcId="{515E2A0C-5A5C-4A95-AC71-8DC50E1E4DAF}" destId="{EE47B0A7-019A-4370-80EB-B13770CCC108}" srcOrd="0" destOrd="0" presId="urn:microsoft.com/office/officeart/2005/8/layout/hierarchy2"/>
    <dgm:cxn modelId="{68B05A1B-96AC-4786-BB1B-D69ADB216876}" type="presParOf" srcId="{F9EF0CEA-5D84-41FB-B3B0-447DA6153549}" destId="{D3A4A2B6-C10B-46D7-B4C4-8F0E449537CF}" srcOrd="3" destOrd="0" presId="urn:microsoft.com/office/officeart/2005/8/layout/hierarchy2"/>
    <dgm:cxn modelId="{4202B763-471F-44CE-9930-9BD9155E3887}" type="presParOf" srcId="{D3A4A2B6-C10B-46D7-B4C4-8F0E449537CF}" destId="{E08799DB-52BF-40E3-AA9B-DDEB4E87FEB1}" srcOrd="0" destOrd="0" presId="urn:microsoft.com/office/officeart/2005/8/layout/hierarchy2"/>
    <dgm:cxn modelId="{AA8245B1-C907-4F23-8F67-D919692ACE59}" type="presParOf" srcId="{D3A4A2B6-C10B-46D7-B4C4-8F0E449537CF}" destId="{33890E86-92AF-426A-B7D5-FB71C0840D3B}" srcOrd="1" destOrd="0" presId="urn:microsoft.com/office/officeart/2005/8/layout/hierarchy2"/>
    <dgm:cxn modelId="{5263F10A-3445-4CCD-BBF4-D20EAF8B01C0}" type="presParOf" srcId="{F9EF0CEA-5D84-41FB-B3B0-447DA6153549}" destId="{D3735461-1BA1-4215-8BE9-3DC3D6455B8E}" srcOrd="4" destOrd="0" presId="urn:microsoft.com/office/officeart/2005/8/layout/hierarchy2"/>
    <dgm:cxn modelId="{86998C73-F6FF-425A-BD5C-F05EA238133A}" type="presParOf" srcId="{D3735461-1BA1-4215-8BE9-3DC3D6455B8E}" destId="{620AFD0B-69E5-427D-B155-254C9BF1922B}" srcOrd="0" destOrd="0" presId="urn:microsoft.com/office/officeart/2005/8/layout/hierarchy2"/>
    <dgm:cxn modelId="{E2539848-A133-426F-99D8-CEA0B7773010}" type="presParOf" srcId="{F9EF0CEA-5D84-41FB-B3B0-447DA6153549}" destId="{DBCDF0AB-447B-491F-88C1-A5228C9B9F21}" srcOrd="5" destOrd="0" presId="urn:microsoft.com/office/officeart/2005/8/layout/hierarchy2"/>
    <dgm:cxn modelId="{1E4F796A-C574-4595-B521-900FE2F0E565}" type="presParOf" srcId="{DBCDF0AB-447B-491F-88C1-A5228C9B9F21}" destId="{50B37861-3567-4B96-B378-7E77CA02F241}" srcOrd="0" destOrd="0" presId="urn:microsoft.com/office/officeart/2005/8/layout/hierarchy2"/>
    <dgm:cxn modelId="{187B6806-5770-46BD-B651-C44DEF8770B0}" type="presParOf" srcId="{DBCDF0AB-447B-491F-88C1-A5228C9B9F21}" destId="{141C253B-9CC1-4392-9DB4-0A8860E3DF5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dirty="0" smtClean="0">
              <a:cs typeface="B Titr" pitchFamily="2" charset="-78"/>
            </a:rPr>
            <a:t>همزه ان:</a:t>
          </a:r>
          <a:endParaRPr lang="fa-IR" sz="32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cs typeface="DecoType Naskh" pitchFamily="2" charset="-78"/>
            </a:rPr>
            <a:t>و المصدر إنْ حلَّ محلَّ «انَّ» فتحت همزتها</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r>
            <a:rPr lang="fa-IR" sz="3200" dirty="0" smtClean="0">
              <a:cs typeface="DecoType Naskh" pitchFamily="2" charset="-78"/>
            </a:rPr>
            <a:t>و الاَّ كسرتْ</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4B955738-4E7E-41F7-ACD7-A5A605BD0F09}">
      <dgm:prSet/>
      <dgm:spPr/>
      <dgm:t>
        <a:bodyPr/>
        <a:lstStyle/>
        <a:p>
          <a:pPr rtl="1"/>
          <a:r>
            <a:rPr lang="fa-IR" dirty="0" smtClean="0">
              <a:cs typeface="DecoType Naskh" pitchFamily="2" charset="-78"/>
            </a:rPr>
            <a:t>و ان جاز الامران، جاز الامران</a:t>
          </a:r>
          <a:endParaRPr lang="fa-IR" dirty="0">
            <a:cs typeface="DecoType Naskh" pitchFamily="2" charset="-78"/>
          </a:endParaRPr>
        </a:p>
      </dgm:t>
    </dgm:pt>
    <dgm:pt modelId="{ED5EF517-9CF2-4312-8AAC-61529676BDBF}" type="parTrans" cxnId="{D3201851-873C-41A1-9661-0FD50E7770A9}">
      <dgm:prSet/>
      <dgm:spPr/>
      <dgm:t>
        <a:bodyPr/>
        <a:lstStyle/>
        <a:p>
          <a:pPr rtl="1"/>
          <a:endParaRPr lang="fa-IR"/>
        </a:p>
      </dgm:t>
    </dgm:pt>
    <dgm:pt modelId="{EBF62179-71BE-4BDA-96FD-2FCFB1AB620F}" type="sibTrans" cxnId="{D3201851-873C-41A1-9661-0FD50E7770A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13307" custScaleY="135361"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3"/>
      <dgm:spPr/>
      <dgm:t>
        <a:bodyPr/>
        <a:lstStyle/>
        <a:p>
          <a:pPr rtl="1"/>
          <a:endParaRPr lang="fa-IR"/>
        </a:p>
      </dgm:t>
    </dgm:pt>
    <dgm:pt modelId="{29208D5C-E5D8-4A81-A920-80BF098B9BDD}" type="pres">
      <dgm:prSet presAssocID="{EC438B80-1784-455A-8DF7-64BC9968DDFD}" presName="connTx" presStyleLbl="parChTrans1D2" presStyleIdx="0" presStyleCnt="3"/>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3" custScaleX="371278" custScaleY="133241">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3"/>
      <dgm:spPr/>
      <dgm:t>
        <a:bodyPr/>
        <a:lstStyle/>
        <a:p>
          <a:pPr rtl="1"/>
          <a:endParaRPr lang="fa-IR"/>
        </a:p>
      </dgm:t>
    </dgm:pt>
    <dgm:pt modelId="{620AFD0B-69E5-427D-B155-254C9BF1922B}" type="pres">
      <dgm:prSet presAssocID="{E2B50B36-3334-41B3-B0E7-E9EA1ED5D8F3}" presName="connTx" presStyleLbl="parChTrans1D2" presStyleIdx="1" presStyleCnt="3"/>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3" custScaleX="371278" custScaleY="133241">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 modelId="{C15B2234-13EC-4002-83AF-AEEC3F1D7DC4}" type="pres">
      <dgm:prSet presAssocID="{ED5EF517-9CF2-4312-8AAC-61529676BDBF}" presName="conn2-1" presStyleLbl="parChTrans1D2" presStyleIdx="2" presStyleCnt="3"/>
      <dgm:spPr/>
      <dgm:t>
        <a:bodyPr/>
        <a:lstStyle/>
        <a:p>
          <a:pPr rtl="1"/>
          <a:endParaRPr lang="fa-IR"/>
        </a:p>
      </dgm:t>
    </dgm:pt>
    <dgm:pt modelId="{8F6927D4-E458-47AB-BAE7-D946FF09CB64}" type="pres">
      <dgm:prSet presAssocID="{ED5EF517-9CF2-4312-8AAC-61529676BDBF}" presName="connTx" presStyleLbl="parChTrans1D2" presStyleIdx="2" presStyleCnt="3"/>
      <dgm:spPr/>
      <dgm:t>
        <a:bodyPr/>
        <a:lstStyle/>
        <a:p>
          <a:pPr rtl="1"/>
          <a:endParaRPr lang="fa-IR"/>
        </a:p>
      </dgm:t>
    </dgm:pt>
    <dgm:pt modelId="{9901494E-DA13-4CDC-B26A-5BCD03A19733}" type="pres">
      <dgm:prSet presAssocID="{4B955738-4E7E-41F7-ACD7-A5A605BD0F09}" presName="root2" presStyleCnt="0"/>
      <dgm:spPr/>
    </dgm:pt>
    <dgm:pt modelId="{620BEB1D-278F-42F4-9B72-9A522F5F1225}" type="pres">
      <dgm:prSet presAssocID="{4B955738-4E7E-41F7-ACD7-A5A605BD0F09}" presName="LevelTwoTextNode" presStyleLbl="node2" presStyleIdx="2" presStyleCnt="3" custScaleX="371278" custScaleY="133241">
        <dgm:presLayoutVars>
          <dgm:chPref val="3"/>
        </dgm:presLayoutVars>
      </dgm:prSet>
      <dgm:spPr/>
      <dgm:t>
        <a:bodyPr/>
        <a:lstStyle/>
        <a:p>
          <a:pPr rtl="1"/>
          <a:endParaRPr lang="fa-IR"/>
        </a:p>
      </dgm:t>
    </dgm:pt>
    <dgm:pt modelId="{05E0B312-5066-4E36-9B48-4988398EE216}" type="pres">
      <dgm:prSet presAssocID="{4B955738-4E7E-41F7-ACD7-A5A605BD0F09}" presName="level3hierChild" presStyleCnt="0"/>
      <dgm:spPr/>
    </dgm:pt>
  </dgm:ptLst>
  <dgm:cxnLst>
    <dgm:cxn modelId="{6A0EDE3A-4CB9-4E97-B22B-FB3961F00350}" type="presOf" srcId="{E81C9BCE-BBB3-4ED8-95F0-B373F1B4B360}" destId="{ABEC96C4-3C63-467E-93A4-8AD83964BA3F}" srcOrd="0" destOrd="0" presId="urn:microsoft.com/office/officeart/2005/8/layout/hierarchy2"/>
    <dgm:cxn modelId="{74D86A05-60C3-4B4A-A31D-E16EBFFD6EC7}" type="presOf" srcId="{ED5EF517-9CF2-4312-8AAC-61529676BDBF}" destId="{C15B2234-13EC-4002-83AF-AEEC3F1D7DC4}" srcOrd="0" destOrd="0" presId="urn:microsoft.com/office/officeart/2005/8/layout/hierarchy2"/>
    <dgm:cxn modelId="{8D0C5622-DFDC-47D6-A366-8B06932A6881}" type="presOf" srcId="{E2B50B36-3334-41B3-B0E7-E9EA1ED5D8F3}" destId="{D3735461-1BA1-4215-8BE9-3DC3D6455B8E}" srcOrd="0" destOrd="0" presId="urn:microsoft.com/office/officeart/2005/8/layout/hierarchy2"/>
    <dgm:cxn modelId="{05256EA9-6B1A-4160-8D41-08F9433A85D1}" type="presOf" srcId="{E2B50B36-3334-41B3-B0E7-E9EA1ED5D8F3}" destId="{620AFD0B-69E5-427D-B155-254C9BF1922B}" srcOrd="1" destOrd="0" presId="urn:microsoft.com/office/officeart/2005/8/layout/hierarchy2"/>
    <dgm:cxn modelId="{D3201851-873C-41A1-9661-0FD50E7770A9}" srcId="{E81C9BCE-BBB3-4ED8-95F0-B373F1B4B360}" destId="{4B955738-4E7E-41F7-ACD7-A5A605BD0F09}" srcOrd="2" destOrd="0" parTransId="{ED5EF517-9CF2-4312-8AAC-61529676BDBF}" sibTransId="{EBF62179-71BE-4BDA-96FD-2FCFB1AB620F}"/>
    <dgm:cxn modelId="{C5F6F0CB-0853-4449-A401-31CB792103A4}" type="presOf" srcId="{4B955738-4E7E-41F7-ACD7-A5A605BD0F09}" destId="{620BEB1D-278F-42F4-9B72-9A522F5F1225}" srcOrd="0" destOrd="0" presId="urn:microsoft.com/office/officeart/2005/8/layout/hierarchy2"/>
    <dgm:cxn modelId="{FCA38A7B-C031-40B8-9F2A-D67DDA4295AA}" type="presOf" srcId="{A6857C4F-7549-464E-8C92-525552E6407E}" destId="{747DA8C4-60CA-4D90-9DA1-32ACEB79B5D1}" srcOrd="0" destOrd="0" presId="urn:microsoft.com/office/officeart/2005/8/layout/hierarchy2"/>
    <dgm:cxn modelId="{B3207F9C-0B80-414A-BAF0-782EF59EF24B}" type="presOf" srcId="{ED5EF517-9CF2-4312-8AAC-61529676BDBF}" destId="{8F6927D4-E458-47AB-BAE7-D946FF09CB64}" srcOrd="1" destOrd="0" presId="urn:microsoft.com/office/officeart/2005/8/layout/hierarchy2"/>
    <dgm:cxn modelId="{0E592FC0-4577-4D12-A098-79F5977BDE20}" type="presOf" srcId="{CDB3AFD8-B57F-4D3F-8F57-20F1AFFDEFD7}" destId="{4765C772-C091-416D-9DD4-55E6B3577DD4}" srcOrd="0" destOrd="0" presId="urn:microsoft.com/office/officeart/2005/8/layout/hierarchy2"/>
    <dgm:cxn modelId="{B2D8F521-F577-4FF7-AB86-5185379C6C37}" srcId="{E81C9BCE-BBB3-4ED8-95F0-B373F1B4B360}" destId="{D1886256-5B40-44E0-8F86-FF21B19DE026}" srcOrd="1" destOrd="0" parTransId="{E2B50B36-3334-41B3-B0E7-E9EA1ED5D8F3}" sibTransId="{3A9F5548-B7CE-4540-B7D2-9387C4E0AB5A}"/>
    <dgm:cxn modelId="{D7EC509E-8410-48CA-A27B-7787B6647F6D}" type="presOf" srcId="{D1886256-5B40-44E0-8F86-FF21B19DE026}" destId="{50B37861-3567-4B96-B378-7E77CA02F241}"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D87AF960-FD43-4191-96DE-5ED602CF34C8}" type="presOf" srcId="{EC438B80-1784-455A-8DF7-64BC9968DDFD}" destId="{E5BA0828-9ED8-4782-8DD9-C21BD1721DB7}" srcOrd="0" destOrd="0" presId="urn:microsoft.com/office/officeart/2005/8/layout/hierarchy2"/>
    <dgm:cxn modelId="{66BC39C2-2E6B-4FE0-8983-BA313D5A63A1}" type="presOf" srcId="{EC438B80-1784-455A-8DF7-64BC9968DDFD}" destId="{29208D5C-E5D8-4A81-A920-80BF098B9BDD}" srcOrd="1" destOrd="0" presId="urn:microsoft.com/office/officeart/2005/8/layout/hierarchy2"/>
    <dgm:cxn modelId="{5F2F7B7F-16FE-4FC4-8E78-B8D65AED4BED}" type="presParOf" srcId="{747DA8C4-60CA-4D90-9DA1-32ACEB79B5D1}" destId="{E0CFF806-0479-4330-A3E9-CD9AFBACD5C5}" srcOrd="0" destOrd="0" presId="urn:microsoft.com/office/officeart/2005/8/layout/hierarchy2"/>
    <dgm:cxn modelId="{5A5BDE8C-9A78-42DA-9EB9-A54A6118E6E4}" type="presParOf" srcId="{E0CFF806-0479-4330-A3E9-CD9AFBACD5C5}" destId="{ABEC96C4-3C63-467E-93A4-8AD83964BA3F}" srcOrd="0" destOrd="0" presId="urn:microsoft.com/office/officeart/2005/8/layout/hierarchy2"/>
    <dgm:cxn modelId="{0E5032D0-1455-406D-9BB5-FCEA083189C9}" type="presParOf" srcId="{E0CFF806-0479-4330-A3E9-CD9AFBACD5C5}" destId="{F9EF0CEA-5D84-41FB-B3B0-447DA6153549}" srcOrd="1" destOrd="0" presId="urn:microsoft.com/office/officeart/2005/8/layout/hierarchy2"/>
    <dgm:cxn modelId="{8A802334-D17A-453A-B9A8-AC02A7F9B7E7}" type="presParOf" srcId="{F9EF0CEA-5D84-41FB-B3B0-447DA6153549}" destId="{E5BA0828-9ED8-4782-8DD9-C21BD1721DB7}" srcOrd="0" destOrd="0" presId="urn:microsoft.com/office/officeart/2005/8/layout/hierarchy2"/>
    <dgm:cxn modelId="{1F68F241-1151-490B-917F-940F31B80C06}" type="presParOf" srcId="{E5BA0828-9ED8-4782-8DD9-C21BD1721DB7}" destId="{29208D5C-E5D8-4A81-A920-80BF098B9BDD}" srcOrd="0" destOrd="0" presId="urn:microsoft.com/office/officeart/2005/8/layout/hierarchy2"/>
    <dgm:cxn modelId="{CC529694-683F-49A4-A08D-4A241B2F081C}" type="presParOf" srcId="{F9EF0CEA-5D84-41FB-B3B0-447DA6153549}" destId="{A9E7C04A-727F-4230-BB6B-BD147DC8B43F}" srcOrd="1" destOrd="0" presId="urn:microsoft.com/office/officeart/2005/8/layout/hierarchy2"/>
    <dgm:cxn modelId="{00DF6A77-9F77-406B-8C6B-03FF99184374}" type="presParOf" srcId="{A9E7C04A-727F-4230-BB6B-BD147DC8B43F}" destId="{4765C772-C091-416D-9DD4-55E6B3577DD4}" srcOrd="0" destOrd="0" presId="urn:microsoft.com/office/officeart/2005/8/layout/hierarchy2"/>
    <dgm:cxn modelId="{0B592705-9682-4C2E-95AB-59FEEC49AEC6}" type="presParOf" srcId="{A9E7C04A-727F-4230-BB6B-BD147DC8B43F}" destId="{2025F81B-8975-4568-8D75-6EE7ECC9301C}" srcOrd="1" destOrd="0" presId="urn:microsoft.com/office/officeart/2005/8/layout/hierarchy2"/>
    <dgm:cxn modelId="{82B0CE15-764A-480F-854B-F6A0B70173E5}" type="presParOf" srcId="{F9EF0CEA-5D84-41FB-B3B0-447DA6153549}" destId="{D3735461-1BA1-4215-8BE9-3DC3D6455B8E}" srcOrd="2" destOrd="0" presId="urn:microsoft.com/office/officeart/2005/8/layout/hierarchy2"/>
    <dgm:cxn modelId="{F78154DC-CD7D-4CEE-905B-FC96927EB0FA}" type="presParOf" srcId="{D3735461-1BA1-4215-8BE9-3DC3D6455B8E}" destId="{620AFD0B-69E5-427D-B155-254C9BF1922B}" srcOrd="0" destOrd="0" presId="urn:microsoft.com/office/officeart/2005/8/layout/hierarchy2"/>
    <dgm:cxn modelId="{D581D30B-F16F-4AD0-88B0-550693268D3F}" type="presParOf" srcId="{F9EF0CEA-5D84-41FB-B3B0-447DA6153549}" destId="{DBCDF0AB-447B-491F-88C1-A5228C9B9F21}" srcOrd="3" destOrd="0" presId="urn:microsoft.com/office/officeart/2005/8/layout/hierarchy2"/>
    <dgm:cxn modelId="{99225CF4-D943-40B8-84BB-D526C781227C}" type="presParOf" srcId="{DBCDF0AB-447B-491F-88C1-A5228C9B9F21}" destId="{50B37861-3567-4B96-B378-7E77CA02F241}" srcOrd="0" destOrd="0" presId="urn:microsoft.com/office/officeart/2005/8/layout/hierarchy2"/>
    <dgm:cxn modelId="{43B8CEF8-E867-4D58-8289-9E93CEA218C7}" type="presParOf" srcId="{DBCDF0AB-447B-491F-88C1-A5228C9B9F21}" destId="{141C253B-9CC1-4392-9DB4-0A8860E3DF54}" srcOrd="1" destOrd="0" presId="urn:microsoft.com/office/officeart/2005/8/layout/hierarchy2"/>
    <dgm:cxn modelId="{1E2767BB-A0BB-4891-B1FB-F97B28F5DC7D}" type="presParOf" srcId="{F9EF0CEA-5D84-41FB-B3B0-447DA6153549}" destId="{C15B2234-13EC-4002-83AF-AEEC3F1D7DC4}" srcOrd="4" destOrd="0" presId="urn:microsoft.com/office/officeart/2005/8/layout/hierarchy2"/>
    <dgm:cxn modelId="{6BB1BDF3-865D-4DB9-9075-6EA394EACD9C}" type="presParOf" srcId="{C15B2234-13EC-4002-83AF-AEEC3F1D7DC4}" destId="{8F6927D4-E458-47AB-BAE7-D946FF09CB64}" srcOrd="0" destOrd="0" presId="urn:microsoft.com/office/officeart/2005/8/layout/hierarchy2"/>
    <dgm:cxn modelId="{F4B82748-2984-42E6-93C0-A645B4FD36C1}" type="presParOf" srcId="{F9EF0CEA-5D84-41FB-B3B0-447DA6153549}" destId="{9901494E-DA13-4CDC-B26A-5BCD03A19733}" srcOrd="5" destOrd="0" presId="urn:microsoft.com/office/officeart/2005/8/layout/hierarchy2"/>
    <dgm:cxn modelId="{89E29C30-6B97-4271-B8FD-9FD501CF02B6}" type="presParOf" srcId="{9901494E-DA13-4CDC-B26A-5BCD03A19733}" destId="{620BEB1D-278F-42F4-9B72-9A522F5F1225}" srcOrd="0" destOrd="0" presId="urn:microsoft.com/office/officeart/2005/8/layout/hierarchy2"/>
    <dgm:cxn modelId="{7FBB5713-0623-4741-8091-3950592214E3}" type="presParOf" srcId="{9901494E-DA13-4CDC-B26A-5BCD03A19733}" destId="{05E0B312-5066-4E36-9B48-4988398EE216}"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عطف بر اسم اين حروف:</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cs typeface="DecoType Naskh" pitchFamily="2" charset="-78"/>
            </a:rPr>
            <a:t>و المعطوف علي اسـماء هذه الاحرف منصوبٌ</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lnSpc>
              <a:spcPct val="50000"/>
            </a:lnSpc>
          </a:pPr>
          <a:r>
            <a:rPr lang="fa-IR" sz="3200" dirty="0" smtClean="0">
              <a:cs typeface="DecoType Naskh" pitchFamily="2" charset="-78"/>
            </a:rPr>
            <a:t>و تختص «أنّ» و «إنّ» و «لكنّ» بجواز رفعه </a:t>
          </a:r>
        </a:p>
        <a:p>
          <a:pPr rtl="1">
            <a:lnSpc>
              <a:spcPct val="50000"/>
            </a:lnSpc>
          </a:pPr>
          <a:r>
            <a:rPr lang="fa-IR" sz="3200" dirty="0" smtClean="0">
              <a:cs typeface="DecoType Naskh" pitchFamily="2" charset="-78"/>
            </a:rPr>
            <a:t>بشرط مضي الخبر</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13307" custScaleY="247988"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371278" custScaleY="180254">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2"/>
      <dgm:spPr/>
      <dgm:t>
        <a:bodyPr/>
        <a:lstStyle/>
        <a:p>
          <a:pPr rtl="1"/>
          <a:endParaRPr lang="fa-IR"/>
        </a:p>
      </dgm:t>
    </dgm:pt>
    <dgm:pt modelId="{620AFD0B-69E5-427D-B155-254C9BF1922B}" type="pres">
      <dgm:prSet presAssocID="{E2B50B36-3334-41B3-B0E7-E9EA1ED5D8F3}" presName="connTx" presStyleLbl="parChTrans1D2" presStyleIdx="1" presStyleCnt="2"/>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2" custScaleX="371278" custScaleY="227098">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Lst>
  <dgm:cxnLst>
    <dgm:cxn modelId="{16606B3D-B2D5-4B95-B610-87E2559D0AB6}" type="presOf" srcId="{EC438B80-1784-455A-8DF7-64BC9968DDFD}" destId="{29208D5C-E5D8-4A81-A920-80BF098B9BDD}" srcOrd="1" destOrd="0" presId="urn:microsoft.com/office/officeart/2005/8/layout/hierarchy2"/>
    <dgm:cxn modelId="{A158242E-0F29-41D6-A0E1-B4EEB55E7828}" type="presOf" srcId="{E81C9BCE-BBB3-4ED8-95F0-B373F1B4B360}" destId="{ABEC96C4-3C63-467E-93A4-8AD83964BA3F}" srcOrd="0" destOrd="0" presId="urn:microsoft.com/office/officeart/2005/8/layout/hierarchy2"/>
    <dgm:cxn modelId="{F76BF64D-3964-4904-87A3-5CB61446D03B}" type="presOf" srcId="{D1886256-5B40-44E0-8F86-FF21B19DE026}" destId="{50B37861-3567-4B96-B378-7E77CA02F241}" srcOrd="0" destOrd="0" presId="urn:microsoft.com/office/officeart/2005/8/layout/hierarchy2"/>
    <dgm:cxn modelId="{CA9235BC-C4C7-4DCD-9862-BFA7EA923EA5}" type="presOf" srcId="{A6857C4F-7549-464E-8C92-525552E6407E}" destId="{747DA8C4-60CA-4D90-9DA1-32ACEB79B5D1}" srcOrd="0" destOrd="0" presId="urn:microsoft.com/office/officeart/2005/8/layout/hierarchy2"/>
    <dgm:cxn modelId="{A11699FA-B5C8-48FA-9C17-C06D759ADE61}" type="presOf" srcId="{CDB3AFD8-B57F-4D3F-8F57-20F1AFFDEFD7}" destId="{4765C772-C091-416D-9DD4-55E6B3577DD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5A9A7F31-4880-40A8-B644-629435503F08}" type="presOf" srcId="{E2B50B36-3334-41B3-B0E7-E9EA1ED5D8F3}" destId="{D3735461-1BA1-4215-8BE9-3DC3D6455B8E}"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BFC233A0-D2EA-4BDF-8FEF-FC7114A748EF}" type="presOf" srcId="{E2B50B36-3334-41B3-B0E7-E9EA1ED5D8F3}" destId="{620AFD0B-69E5-427D-B155-254C9BF1922B}" srcOrd="1" destOrd="0" presId="urn:microsoft.com/office/officeart/2005/8/layout/hierarchy2"/>
    <dgm:cxn modelId="{B2D8F521-F577-4FF7-AB86-5185379C6C37}" srcId="{E81C9BCE-BBB3-4ED8-95F0-B373F1B4B360}" destId="{D1886256-5B40-44E0-8F86-FF21B19DE026}" srcOrd="1" destOrd="0" parTransId="{E2B50B36-3334-41B3-B0E7-E9EA1ED5D8F3}" sibTransId="{3A9F5548-B7CE-4540-B7D2-9387C4E0AB5A}"/>
    <dgm:cxn modelId="{5ED5F112-D790-4F2F-8C01-117151562B03}" type="presOf" srcId="{EC438B80-1784-455A-8DF7-64BC9968DDFD}" destId="{E5BA0828-9ED8-4782-8DD9-C21BD1721DB7}" srcOrd="0" destOrd="0" presId="urn:microsoft.com/office/officeart/2005/8/layout/hierarchy2"/>
    <dgm:cxn modelId="{7140DB86-6DA5-426F-850E-1135D0D1730A}" type="presParOf" srcId="{747DA8C4-60CA-4D90-9DA1-32ACEB79B5D1}" destId="{E0CFF806-0479-4330-A3E9-CD9AFBACD5C5}" srcOrd="0" destOrd="0" presId="urn:microsoft.com/office/officeart/2005/8/layout/hierarchy2"/>
    <dgm:cxn modelId="{0580DF16-DCC8-47A0-AC50-95822E3B53CC}" type="presParOf" srcId="{E0CFF806-0479-4330-A3E9-CD9AFBACD5C5}" destId="{ABEC96C4-3C63-467E-93A4-8AD83964BA3F}" srcOrd="0" destOrd="0" presId="urn:microsoft.com/office/officeart/2005/8/layout/hierarchy2"/>
    <dgm:cxn modelId="{607FEF60-0F9C-4065-93A6-5F073469C146}" type="presParOf" srcId="{E0CFF806-0479-4330-A3E9-CD9AFBACD5C5}" destId="{F9EF0CEA-5D84-41FB-B3B0-447DA6153549}" srcOrd="1" destOrd="0" presId="urn:microsoft.com/office/officeart/2005/8/layout/hierarchy2"/>
    <dgm:cxn modelId="{9136417E-D548-4E9E-9D4E-66AF3EB496A3}" type="presParOf" srcId="{F9EF0CEA-5D84-41FB-B3B0-447DA6153549}" destId="{E5BA0828-9ED8-4782-8DD9-C21BD1721DB7}" srcOrd="0" destOrd="0" presId="urn:microsoft.com/office/officeart/2005/8/layout/hierarchy2"/>
    <dgm:cxn modelId="{78786915-7670-4D58-8543-714681736250}" type="presParOf" srcId="{E5BA0828-9ED8-4782-8DD9-C21BD1721DB7}" destId="{29208D5C-E5D8-4A81-A920-80BF098B9BDD}" srcOrd="0" destOrd="0" presId="urn:microsoft.com/office/officeart/2005/8/layout/hierarchy2"/>
    <dgm:cxn modelId="{DFE6381A-83CA-46BE-8A35-CC35AFC83420}" type="presParOf" srcId="{F9EF0CEA-5D84-41FB-B3B0-447DA6153549}" destId="{A9E7C04A-727F-4230-BB6B-BD147DC8B43F}" srcOrd="1" destOrd="0" presId="urn:microsoft.com/office/officeart/2005/8/layout/hierarchy2"/>
    <dgm:cxn modelId="{A3F0E13B-CB7A-463D-AF30-3B41D0122884}" type="presParOf" srcId="{A9E7C04A-727F-4230-BB6B-BD147DC8B43F}" destId="{4765C772-C091-416D-9DD4-55E6B3577DD4}" srcOrd="0" destOrd="0" presId="urn:microsoft.com/office/officeart/2005/8/layout/hierarchy2"/>
    <dgm:cxn modelId="{C731FCBC-1F6D-47DA-9574-57B736CEC8D8}" type="presParOf" srcId="{A9E7C04A-727F-4230-BB6B-BD147DC8B43F}" destId="{2025F81B-8975-4568-8D75-6EE7ECC9301C}" srcOrd="1" destOrd="0" presId="urn:microsoft.com/office/officeart/2005/8/layout/hierarchy2"/>
    <dgm:cxn modelId="{FA27FA10-C2CC-40F8-BE57-1E27A623B27D}" type="presParOf" srcId="{F9EF0CEA-5D84-41FB-B3B0-447DA6153549}" destId="{D3735461-1BA1-4215-8BE9-3DC3D6455B8E}" srcOrd="2" destOrd="0" presId="urn:microsoft.com/office/officeart/2005/8/layout/hierarchy2"/>
    <dgm:cxn modelId="{B9951F78-1254-4AF9-9388-54E0FFF3060E}" type="presParOf" srcId="{D3735461-1BA1-4215-8BE9-3DC3D6455B8E}" destId="{620AFD0B-69E5-427D-B155-254C9BF1922B}" srcOrd="0" destOrd="0" presId="urn:microsoft.com/office/officeart/2005/8/layout/hierarchy2"/>
    <dgm:cxn modelId="{B969C5AB-8FA2-4711-9B22-E25D007FCDE8}" type="presParOf" srcId="{F9EF0CEA-5D84-41FB-B3B0-447DA6153549}" destId="{DBCDF0AB-447B-491F-88C1-A5228C9B9F21}" srcOrd="3" destOrd="0" presId="urn:microsoft.com/office/officeart/2005/8/layout/hierarchy2"/>
    <dgm:cxn modelId="{D8847246-AA2C-47AE-AC0C-CE57C4D4EED2}" type="presParOf" srcId="{DBCDF0AB-447B-491F-88C1-A5228C9B9F21}" destId="{50B37861-3567-4B96-B378-7E77CA02F241}" srcOrd="0" destOrd="0" presId="urn:microsoft.com/office/officeart/2005/8/layout/hierarchy2"/>
    <dgm:cxn modelId="{EF5FF273-5696-43EC-B435-2C617D23E9C1}" type="presParOf" srcId="{DBCDF0AB-447B-491F-88C1-A5228C9B9F21}" destId="{141C253B-9CC1-4392-9DB4-0A8860E3DF5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ما و لا</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2800" dirty="0" smtClean="0">
              <a:cs typeface="DecoType Naskh" pitchFamily="2" charset="-78"/>
            </a:rPr>
            <a:t>تعملان عملها بشرط:</a:t>
          </a:r>
          <a:endParaRPr lang="fa-IR" sz="28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0909F923-2C78-4243-821B-41D536A07B9C}">
      <dgm:prSet/>
      <dgm:spPr/>
      <dgm:t>
        <a:bodyPr/>
        <a:lstStyle/>
        <a:p>
          <a:pPr rtl="1"/>
          <a:r>
            <a:rPr lang="fa-IR" dirty="0" smtClean="0">
              <a:cs typeface="B Titr" pitchFamily="2" charset="-78"/>
            </a:rPr>
            <a:t>شروط كلي</a:t>
          </a:r>
          <a:endParaRPr lang="fa-IR" dirty="0">
            <a:cs typeface="B Titr" pitchFamily="2" charset="-78"/>
          </a:endParaRPr>
        </a:p>
      </dgm:t>
    </dgm:pt>
    <dgm:pt modelId="{CC277BAB-15B4-4406-8210-498DC920B38D}" type="parTrans" cxnId="{8C68D916-75AF-416A-99E7-00FDCB2BE2D4}">
      <dgm:prSet/>
      <dgm:spPr/>
      <dgm:t>
        <a:bodyPr/>
        <a:lstStyle/>
        <a:p>
          <a:pPr rtl="1"/>
          <a:endParaRPr lang="fa-IR"/>
        </a:p>
      </dgm:t>
    </dgm:pt>
    <dgm:pt modelId="{CF58C121-F078-4EBA-8CF8-34CFBB9A51B2}" type="sibTrans" cxnId="{8C68D916-75AF-416A-99E7-00FDCB2BE2D4}">
      <dgm:prSet/>
      <dgm:spPr/>
      <dgm:t>
        <a:bodyPr/>
        <a:lstStyle/>
        <a:p>
          <a:pPr rtl="1"/>
          <a:endParaRPr lang="fa-IR"/>
        </a:p>
      </dgm:t>
    </dgm:pt>
    <dgm:pt modelId="{D4E555AA-C549-4784-9DF3-137107E03CC4}">
      <dgm:prSet/>
      <dgm:spPr/>
      <dgm:t>
        <a:bodyPr/>
        <a:lstStyle/>
        <a:p>
          <a:pPr rtl="1"/>
          <a:r>
            <a:rPr lang="fa-IR" dirty="0" smtClean="0">
              <a:cs typeface="B Titr" pitchFamily="2" charset="-78"/>
            </a:rPr>
            <a:t>شروط اختصاصي</a:t>
          </a:r>
        </a:p>
      </dgm:t>
    </dgm:pt>
    <dgm:pt modelId="{DAEB8AE1-C1C7-412B-9FE1-B72E6EFB9AC6}" type="parTrans" cxnId="{FD385BB5-D866-4023-85BD-481E3D296FAE}">
      <dgm:prSet/>
      <dgm:spPr/>
      <dgm:t>
        <a:bodyPr/>
        <a:lstStyle/>
        <a:p>
          <a:pPr rtl="1"/>
          <a:endParaRPr lang="fa-IR"/>
        </a:p>
      </dgm:t>
    </dgm:pt>
    <dgm:pt modelId="{C4B94ED8-FBE1-47A8-A617-1DE88D1079F9}" type="sibTrans" cxnId="{FD385BB5-D866-4023-85BD-481E3D296FAE}">
      <dgm:prSet/>
      <dgm:spPr/>
      <dgm:t>
        <a:bodyPr/>
        <a:lstStyle/>
        <a:p>
          <a:pPr rtl="1"/>
          <a:endParaRPr lang="fa-IR"/>
        </a:p>
      </dgm:t>
    </dgm:pt>
    <dgm:pt modelId="{2327BB11-D80E-4ED5-8C1E-A9BCD7C957C4}">
      <dgm:prSet custT="1"/>
      <dgm:spPr/>
      <dgm:t>
        <a:bodyPr/>
        <a:lstStyle/>
        <a:p>
          <a:pPr rtl="1"/>
          <a:r>
            <a:rPr lang="fa-IR" sz="2400" b="1" dirty="0" smtClean="0">
              <a:cs typeface="B Yagut" pitchFamily="2" charset="-78"/>
            </a:rPr>
            <a:t>بقاء النفي</a:t>
          </a:r>
          <a:endParaRPr lang="fa-IR" sz="2400" b="1" dirty="0">
            <a:cs typeface="B Yagut" pitchFamily="2" charset="-78"/>
          </a:endParaRPr>
        </a:p>
      </dgm:t>
    </dgm:pt>
    <dgm:pt modelId="{10A2F13A-AE18-4B4F-8525-25AD8717B3FB}" type="parTrans" cxnId="{758BBB05-9B0B-4315-8F09-1E365380F17D}">
      <dgm:prSet/>
      <dgm:spPr/>
      <dgm:t>
        <a:bodyPr/>
        <a:lstStyle/>
        <a:p>
          <a:pPr rtl="1"/>
          <a:endParaRPr lang="fa-IR"/>
        </a:p>
      </dgm:t>
    </dgm:pt>
    <dgm:pt modelId="{32A3C433-6B00-49E4-A447-2881583D878C}" type="sibTrans" cxnId="{758BBB05-9B0B-4315-8F09-1E365380F17D}">
      <dgm:prSet/>
      <dgm:spPr/>
      <dgm:t>
        <a:bodyPr/>
        <a:lstStyle/>
        <a:p>
          <a:pPr rtl="1"/>
          <a:endParaRPr lang="fa-IR"/>
        </a:p>
      </dgm:t>
    </dgm:pt>
    <dgm:pt modelId="{AA42CB8A-D108-4348-A893-67647FB46A1A}">
      <dgm:prSet custT="1"/>
      <dgm:spPr/>
      <dgm:t>
        <a:bodyPr/>
        <a:lstStyle/>
        <a:p>
          <a:pPr rtl="1"/>
          <a:r>
            <a:rPr lang="fa-IR" sz="2400" b="1" dirty="0" smtClean="0">
              <a:cs typeface="B Yagut" pitchFamily="2" charset="-78"/>
            </a:rPr>
            <a:t>تأخر الخبر</a:t>
          </a:r>
          <a:endParaRPr lang="fa-IR" sz="2400" b="1" dirty="0">
            <a:cs typeface="B Yagut" pitchFamily="2" charset="-78"/>
          </a:endParaRPr>
        </a:p>
      </dgm:t>
    </dgm:pt>
    <dgm:pt modelId="{57DDB14C-3BA8-4645-9715-ACA43806C362}" type="parTrans" cxnId="{24F2D225-411D-428C-9A93-B8099B4B5D75}">
      <dgm:prSet/>
      <dgm:spPr/>
      <dgm:t>
        <a:bodyPr/>
        <a:lstStyle/>
        <a:p>
          <a:pPr rtl="1"/>
          <a:endParaRPr lang="fa-IR"/>
        </a:p>
      </dgm:t>
    </dgm:pt>
    <dgm:pt modelId="{0855A8FA-5F58-4564-B0C2-9612FBCEA4E7}" type="sibTrans" cxnId="{24F2D225-411D-428C-9A93-B8099B4B5D75}">
      <dgm:prSet/>
      <dgm:spPr/>
      <dgm:t>
        <a:bodyPr/>
        <a:lstStyle/>
        <a:p>
          <a:pPr rtl="1"/>
          <a:endParaRPr lang="fa-IR"/>
        </a:p>
      </dgm:t>
    </dgm:pt>
    <dgm:pt modelId="{B75E58C0-5E03-4C7B-AB6C-F4E32C0009CF}">
      <dgm:prSet custT="1"/>
      <dgm:spPr/>
      <dgm:t>
        <a:bodyPr/>
        <a:lstStyle/>
        <a:p>
          <a:pPr rtl="1">
            <a:spcAft>
              <a:spcPts val="0"/>
            </a:spcAft>
          </a:pPr>
          <a:r>
            <a:rPr lang="fa-IR" sz="2400" b="1" dirty="0" smtClean="0">
              <a:solidFill>
                <a:srgbClr val="FFFF00"/>
              </a:solidFill>
              <a:cs typeface="2  Badr" pitchFamily="2" charset="-78"/>
            </a:rPr>
            <a:t>ما: </a:t>
          </a:r>
          <a:r>
            <a:rPr lang="fa-IR" sz="2400" b="1" dirty="0" smtClean="0">
              <a:cs typeface="2  Badr" pitchFamily="2" charset="-78"/>
            </a:rPr>
            <a:t>عدم زيادة «ان» معها</a:t>
          </a:r>
          <a:endParaRPr lang="fa-IR" sz="2400" b="1" dirty="0">
            <a:cs typeface="2  Badr" pitchFamily="2" charset="-78"/>
          </a:endParaRPr>
        </a:p>
      </dgm:t>
    </dgm:pt>
    <dgm:pt modelId="{FCBC7CC6-9012-48B0-A8FD-745E96A79E89}" type="parTrans" cxnId="{50495E53-98D3-4266-9B3E-2246DC63C46D}">
      <dgm:prSet/>
      <dgm:spPr/>
      <dgm:t>
        <a:bodyPr/>
        <a:lstStyle/>
        <a:p>
          <a:pPr rtl="1"/>
          <a:endParaRPr lang="fa-IR"/>
        </a:p>
      </dgm:t>
    </dgm:pt>
    <dgm:pt modelId="{89B5BAA6-2558-403C-929B-819E80A5D262}" type="sibTrans" cxnId="{50495E53-98D3-4266-9B3E-2246DC63C46D}">
      <dgm:prSet/>
      <dgm:spPr/>
      <dgm:t>
        <a:bodyPr/>
        <a:lstStyle/>
        <a:p>
          <a:pPr rtl="1"/>
          <a:endParaRPr lang="fa-IR"/>
        </a:p>
      </dgm:t>
    </dgm:pt>
    <dgm:pt modelId="{DA16A6B0-ED46-4AFC-BFCF-B5BC523AE7E8}">
      <dgm:prSet custT="1"/>
      <dgm:spPr/>
      <dgm:t>
        <a:bodyPr/>
        <a:lstStyle/>
        <a:p>
          <a:pPr rtl="1"/>
          <a:r>
            <a:rPr lang="fa-IR" sz="2000" b="1" dirty="0" smtClean="0">
              <a:solidFill>
                <a:srgbClr val="FFFF00"/>
              </a:solidFill>
              <a:cs typeface="B Yagut" pitchFamily="2" charset="-78"/>
            </a:rPr>
            <a:t>لا: </a:t>
          </a:r>
          <a:r>
            <a:rPr lang="fa-IR" sz="2000" b="1" dirty="0" smtClean="0">
              <a:cs typeface="B Yagut" pitchFamily="2" charset="-78"/>
            </a:rPr>
            <a:t>تنكير معموليها</a:t>
          </a:r>
          <a:endParaRPr lang="fa-IR" sz="2000" b="1" dirty="0">
            <a:cs typeface="B Yagut" pitchFamily="2" charset="-78"/>
          </a:endParaRPr>
        </a:p>
      </dgm:t>
    </dgm:pt>
    <dgm:pt modelId="{9CB056D4-9641-4B56-AD2C-E5956AC69D19}" type="parTrans" cxnId="{5EF2E50B-F7AA-4627-8DD1-DBA50A57CD78}">
      <dgm:prSet/>
      <dgm:spPr/>
      <dgm:t>
        <a:bodyPr/>
        <a:lstStyle/>
        <a:p>
          <a:pPr rtl="1"/>
          <a:endParaRPr lang="fa-IR"/>
        </a:p>
      </dgm:t>
    </dgm:pt>
    <dgm:pt modelId="{236C58F5-3961-4CB7-A50C-9BC090FCF3AE}" type="sibTrans" cxnId="{5EF2E50B-F7AA-4627-8DD1-DBA50A57CD7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2517" custScaleY="106946"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1"/>
      <dgm:spPr/>
      <dgm:t>
        <a:bodyPr/>
        <a:lstStyle/>
        <a:p>
          <a:pPr rtl="1"/>
          <a:endParaRPr lang="fa-IR"/>
        </a:p>
      </dgm:t>
    </dgm:pt>
    <dgm:pt modelId="{29208D5C-E5D8-4A81-A920-80BF098B9BDD}" type="pres">
      <dgm:prSet presAssocID="{EC438B80-1784-455A-8DF7-64BC9968DDFD}" presName="connTx" presStyleLbl="parChTrans1D2" presStyleIdx="0" presStyleCnt="1"/>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1" custScaleX="154053" custScaleY="97650" custLinFactNeighborX="18937">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1553462B-65D9-4666-9005-F4A07041E9C6}" type="pres">
      <dgm:prSet presAssocID="{CC277BAB-15B4-4406-8210-498DC920B38D}" presName="conn2-1" presStyleLbl="parChTrans1D3" presStyleIdx="0" presStyleCnt="2"/>
      <dgm:spPr/>
      <dgm:t>
        <a:bodyPr/>
        <a:lstStyle/>
        <a:p>
          <a:pPr rtl="1"/>
          <a:endParaRPr lang="fa-IR"/>
        </a:p>
      </dgm:t>
    </dgm:pt>
    <dgm:pt modelId="{12D4CCF0-2021-4EFD-9DD7-EB3F4CD6DA5B}" type="pres">
      <dgm:prSet presAssocID="{CC277BAB-15B4-4406-8210-498DC920B38D}" presName="connTx" presStyleLbl="parChTrans1D3" presStyleIdx="0" presStyleCnt="2"/>
      <dgm:spPr/>
      <dgm:t>
        <a:bodyPr/>
        <a:lstStyle/>
        <a:p>
          <a:pPr rtl="1"/>
          <a:endParaRPr lang="fa-IR"/>
        </a:p>
      </dgm:t>
    </dgm:pt>
    <dgm:pt modelId="{BF49F2F6-5E90-4B4A-B0FE-B98F6EE412FE}" type="pres">
      <dgm:prSet presAssocID="{0909F923-2C78-4243-821B-41D536A07B9C}" presName="root2" presStyleCnt="0"/>
      <dgm:spPr/>
    </dgm:pt>
    <dgm:pt modelId="{3317A52D-9690-45B9-A6A2-A812D3C7F6B7}" type="pres">
      <dgm:prSet presAssocID="{0909F923-2C78-4243-821B-41D536A07B9C}" presName="LevelTwoTextNode" presStyleLbl="node3" presStyleIdx="0" presStyleCnt="2" custLinFactNeighborX="38021" custLinFactNeighborY="-40032">
        <dgm:presLayoutVars>
          <dgm:chPref val="3"/>
        </dgm:presLayoutVars>
      </dgm:prSet>
      <dgm:spPr/>
      <dgm:t>
        <a:bodyPr/>
        <a:lstStyle/>
        <a:p>
          <a:pPr rtl="1"/>
          <a:endParaRPr lang="fa-IR"/>
        </a:p>
      </dgm:t>
    </dgm:pt>
    <dgm:pt modelId="{2289B05B-29A5-45ED-8C7A-5DBCC44652F8}" type="pres">
      <dgm:prSet presAssocID="{0909F923-2C78-4243-821B-41D536A07B9C}" presName="level3hierChild" presStyleCnt="0"/>
      <dgm:spPr/>
    </dgm:pt>
    <dgm:pt modelId="{CDEF1E1F-A293-4E55-978B-80A35151C8C1}" type="pres">
      <dgm:prSet presAssocID="{10A2F13A-AE18-4B4F-8525-25AD8717B3FB}" presName="conn2-1" presStyleLbl="parChTrans1D4" presStyleIdx="0" presStyleCnt="4"/>
      <dgm:spPr/>
      <dgm:t>
        <a:bodyPr/>
        <a:lstStyle/>
        <a:p>
          <a:pPr rtl="1"/>
          <a:endParaRPr lang="fa-IR"/>
        </a:p>
      </dgm:t>
    </dgm:pt>
    <dgm:pt modelId="{524E4415-8154-4B1D-A0FC-90AECE02AC7E}" type="pres">
      <dgm:prSet presAssocID="{10A2F13A-AE18-4B4F-8525-25AD8717B3FB}" presName="connTx" presStyleLbl="parChTrans1D4" presStyleIdx="0" presStyleCnt="4"/>
      <dgm:spPr/>
      <dgm:t>
        <a:bodyPr/>
        <a:lstStyle/>
        <a:p>
          <a:pPr rtl="1"/>
          <a:endParaRPr lang="fa-IR"/>
        </a:p>
      </dgm:t>
    </dgm:pt>
    <dgm:pt modelId="{B65DAB10-63B3-4017-99F9-0C4C9D406570}" type="pres">
      <dgm:prSet presAssocID="{2327BB11-D80E-4ED5-8C1E-A9BCD7C957C4}" presName="root2" presStyleCnt="0"/>
      <dgm:spPr/>
    </dgm:pt>
    <dgm:pt modelId="{4C7D79DD-5C26-4218-8D4C-8DD28327F738}" type="pres">
      <dgm:prSet presAssocID="{2327BB11-D80E-4ED5-8C1E-A9BCD7C957C4}" presName="LevelTwoTextNode" presStyleLbl="node4" presStyleIdx="0" presStyleCnt="4" custScaleX="140233" custScaleY="132726" custLinFactNeighborX="50672" custLinFactNeighborY="-45618">
        <dgm:presLayoutVars>
          <dgm:chPref val="3"/>
        </dgm:presLayoutVars>
      </dgm:prSet>
      <dgm:spPr/>
      <dgm:t>
        <a:bodyPr/>
        <a:lstStyle/>
        <a:p>
          <a:pPr rtl="1"/>
          <a:endParaRPr lang="fa-IR"/>
        </a:p>
      </dgm:t>
    </dgm:pt>
    <dgm:pt modelId="{55A29364-020B-44E3-B5D9-EBAD10750D47}" type="pres">
      <dgm:prSet presAssocID="{2327BB11-D80E-4ED5-8C1E-A9BCD7C957C4}" presName="level3hierChild" presStyleCnt="0"/>
      <dgm:spPr/>
    </dgm:pt>
    <dgm:pt modelId="{04E1BDD1-782D-4BF4-A8C9-31BFEB140E88}" type="pres">
      <dgm:prSet presAssocID="{57DDB14C-3BA8-4645-9715-ACA43806C362}" presName="conn2-1" presStyleLbl="parChTrans1D4" presStyleIdx="1" presStyleCnt="4"/>
      <dgm:spPr/>
      <dgm:t>
        <a:bodyPr/>
        <a:lstStyle/>
        <a:p>
          <a:pPr rtl="1"/>
          <a:endParaRPr lang="fa-IR"/>
        </a:p>
      </dgm:t>
    </dgm:pt>
    <dgm:pt modelId="{A852840F-0F4C-47F7-BE3A-B2C16F445766}" type="pres">
      <dgm:prSet presAssocID="{57DDB14C-3BA8-4645-9715-ACA43806C362}" presName="connTx" presStyleLbl="parChTrans1D4" presStyleIdx="1" presStyleCnt="4"/>
      <dgm:spPr/>
      <dgm:t>
        <a:bodyPr/>
        <a:lstStyle/>
        <a:p>
          <a:pPr rtl="1"/>
          <a:endParaRPr lang="fa-IR"/>
        </a:p>
      </dgm:t>
    </dgm:pt>
    <dgm:pt modelId="{149C37AF-D07E-473A-AF87-FD45CC0E6A91}" type="pres">
      <dgm:prSet presAssocID="{AA42CB8A-D108-4348-A893-67647FB46A1A}" presName="root2" presStyleCnt="0"/>
      <dgm:spPr/>
    </dgm:pt>
    <dgm:pt modelId="{7267BFEC-79B3-4292-8036-2673A0FDD413}" type="pres">
      <dgm:prSet presAssocID="{AA42CB8A-D108-4348-A893-67647FB46A1A}" presName="LevelTwoTextNode" presStyleLbl="node4" presStyleIdx="1" presStyleCnt="4" custScaleX="140233" custScaleY="132726" custLinFactNeighborX="51735" custLinFactNeighborY="-41415">
        <dgm:presLayoutVars>
          <dgm:chPref val="3"/>
        </dgm:presLayoutVars>
      </dgm:prSet>
      <dgm:spPr/>
      <dgm:t>
        <a:bodyPr/>
        <a:lstStyle/>
        <a:p>
          <a:pPr rtl="1"/>
          <a:endParaRPr lang="fa-IR"/>
        </a:p>
      </dgm:t>
    </dgm:pt>
    <dgm:pt modelId="{E05F56EE-4F7B-418D-8174-87CEA967168B}" type="pres">
      <dgm:prSet presAssocID="{AA42CB8A-D108-4348-A893-67647FB46A1A}" presName="level3hierChild" presStyleCnt="0"/>
      <dgm:spPr/>
    </dgm:pt>
    <dgm:pt modelId="{A77B75B4-0ADA-4E1F-A484-F40F10C1D67D}" type="pres">
      <dgm:prSet presAssocID="{DAEB8AE1-C1C7-412B-9FE1-B72E6EFB9AC6}" presName="conn2-1" presStyleLbl="parChTrans1D3" presStyleIdx="1" presStyleCnt="2"/>
      <dgm:spPr/>
      <dgm:t>
        <a:bodyPr/>
        <a:lstStyle/>
        <a:p>
          <a:pPr rtl="1"/>
          <a:endParaRPr lang="fa-IR"/>
        </a:p>
      </dgm:t>
    </dgm:pt>
    <dgm:pt modelId="{829868F2-8082-415D-A648-05FE1A7D146D}" type="pres">
      <dgm:prSet presAssocID="{DAEB8AE1-C1C7-412B-9FE1-B72E6EFB9AC6}" presName="connTx" presStyleLbl="parChTrans1D3" presStyleIdx="1" presStyleCnt="2"/>
      <dgm:spPr/>
      <dgm:t>
        <a:bodyPr/>
        <a:lstStyle/>
        <a:p>
          <a:pPr rtl="1"/>
          <a:endParaRPr lang="fa-IR"/>
        </a:p>
      </dgm:t>
    </dgm:pt>
    <dgm:pt modelId="{5B606345-0F1E-4020-B525-2EC4CFF9A05F}" type="pres">
      <dgm:prSet presAssocID="{D4E555AA-C549-4784-9DF3-137107E03CC4}" presName="root2" presStyleCnt="0"/>
      <dgm:spPr/>
    </dgm:pt>
    <dgm:pt modelId="{0FD5816F-7E1C-4BE0-8F56-80AD01EC2BDE}" type="pres">
      <dgm:prSet presAssocID="{D4E555AA-C549-4784-9DF3-137107E03CC4}" presName="LevelTwoTextNode" presStyleLbl="node3" presStyleIdx="1" presStyleCnt="2" custLinFactNeighborX="38021" custLinFactNeighborY="38176">
        <dgm:presLayoutVars>
          <dgm:chPref val="3"/>
        </dgm:presLayoutVars>
      </dgm:prSet>
      <dgm:spPr/>
      <dgm:t>
        <a:bodyPr/>
        <a:lstStyle/>
        <a:p>
          <a:pPr rtl="1"/>
          <a:endParaRPr lang="fa-IR"/>
        </a:p>
      </dgm:t>
    </dgm:pt>
    <dgm:pt modelId="{D8FEB3E5-EC64-4491-AAD1-DB3330189A1A}" type="pres">
      <dgm:prSet presAssocID="{D4E555AA-C549-4784-9DF3-137107E03CC4}" presName="level3hierChild" presStyleCnt="0"/>
      <dgm:spPr/>
    </dgm:pt>
    <dgm:pt modelId="{7F95D742-3490-4400-9AC4-A6DEDA531CF7}" type="pres">
      <dgm:prSet presAssocID="{FCBC7CC6-9012-48B0-A8FD-745E96A79E89}" presName="conn2-1" presStyleLbl="parChTrans1D4" presStyleIdx="2" presStyleCnt="4"/>
      <dgm:spPr/>
      <dgm:t>
        <a:bodyPr/>
        <a:lstStyle/>
        <a:p>
          <a:pPr rtl="1"/>
          <a:endParaRPr lang="fa-IR"/>
        </a:p>
      </dgm:t>
    </dgm:pt>
    <dgm:pt modelId="{2E3AA5C4-675A-4FE9-86C0-9FEBAFE14668}" type="pres">
      <dgm:prSet presAssocID="{FCBC7CC6-9012-48B0-A8FD-745E96A79E89}" presName="connTx" presStyleLbl="parChTrans1D4" presStyleIdx="2" presStyleCnt="4"/>
      <dgm:spPr/>
      <dgm:t>
        <a:bodyPr/>
        <a:lstStyle/>
        <a:p>
          <a:pPr rtl="1"/>
          <a:endParaRPr lang="fa-IR"/>
        </a:p>
      </dgm:t>
    </dgm:pt>
    <dgm:pt modelId="{9FD92573-6554-4131-8291-F20147A8DC31}" type="pres">
      <dgm:prSet presAssocID="{B75E58C0-5E03-4C7B-AB6C-F4E32C0009CF}" presName="root2" presStyleCnt="0"/>
      <dgm:spPr/>
    </dgm:pt>
    <dgm:pt modelId="{FDC5EB46-8DE4-4F53-8455-7A6E5FC8460C}" type="pres">
      <dgm:prSet presAssocID="{B75E58C0-5E03-4C7B-AB6C-F4E32C0009CF}" presName="LevelTwoTextNode" presStyleLbl="node4" presStyleIdx="2" presStyleCnt="4" custScaleX="140233" custScaleY="165452" custLinFactNeighborX="51735" custLinFactNeighborY="35104">
        <dgm:presLayoutVars>
          <dgm:chPref val="3"/>
        </dgm:presLayoutVars>
      </dgm:prSet>
      <dgm:spPr/>
      <dgm:t>
        <a:bodyPr/>
        <a:lstStyle/>
        <a:p>
          <a:pPr rtl="1"/>
          <a:endParaRPr lang="fa-IR"/>
        </a:p>
      </dgm:t>
    </dgm:pt>
    <dgm:pt modelId="{7EA3C9F7-B275-4DD2-B151-FBCB4ADD2FCF}" type="pres">
      <dgm:prSet presAssocID="{B75E58C0-5E03-4C7B-AB6C-F4E32C0009CF}" presName="level3hierChild" presStyleCnt="0"/>
      <dgm:spPr/>
    </dgm:pt>
    <dgm:pt modelId="{14533322-37D0-490E-8D4C-C4E136932CBB}" type="pres">
      <dgm:prSet presAssocID="{9CB056D4-9641-4B56-AD2C-E5956AC69D19}" presName="conn2-1" presStyleLbl="parChTrans1D4" presStyleIdx="3" presStyleCnt="4"/>
      <dgm:spPr/>
      <dgm:t>
        <a:bodyPr/>
        <a:lstStyle/>
        <a:p>
          <a:pPr rtl="1"/>
          <a:endParaRPr lang="fa-IR"/>
        </a:p>
      </dgm:t>
    </dgm:pt>
    <dgm:pt modelId="{1B13A32B-7ECB-4790-8AAD-7784618E1277}" type="pres">
      <dgm:prSet presAssocID="{9CB056D4-9641-4B56-AD2C-E5956AC69D19}" presName="connTx" presStyleLbl="parChTrans1D4" presStyleIdx="3" presStyleCnt="4"/>
      <dgm:spPr/>
      <dgm:t>
        <a:bodyPr/>
        <a:lstStyle/>
        <a:p>
          <a:pPr rtl="1"/>
          <a:endParaRPr lang="fa-IR"/>
        </a:p>
      </dgm:t>
    </dgm:pt>
    <dgm:pt modelId="{B7A4AAB4-F14B-4B1B-91CA-3F70C6CB5001}" type="pres">
      <dgm:prSet presAssocID="{DA16A6B0-ED46-4AFC-BFCF-B5BC523AE7E8}" presName="root2" presStyleCnt="0"/>
      <dgm:spPr/>
    </dgm:pt>
    <dgm:pt modelId="{07FB22A9-031A-472A-84E3-D5D1F7DF5399}" type="pres">
      <dgm:prSet presAssocID="{DA16A6B0-ED46-4AFC-BFCF-B5BC523AE7E8}" presName="LevelTwoTextNode" presStyleLbl="node4" presStyleIdx="3" presStyleCnt="4" custScaleX="140233" custScaleY="132726" custLinFactNeighborX="51735" custLinFactNeighborY="35104">
        <dgm:presLayoutVars>
          <dgm:chPref val="3"/>
        </dgm:presLayoutVars>
      </dgm:prSet>
      <dgm:spPr/>
      <dgm:t>
        <a:bodyPr/>
        <a:lstStyle/>
        <a:p>
          <a:pPr rtl="1"/>
          <a:endParaRPr lang="fa-IR"/>
        </a:p>
      </dgm:t>
    </dgm:pt>
    <dgm:pt modelId="{6B6FD612-7222-4D0A-AEC5-08C02168713E}" type="pres">
      <dgm:prSet presAssocID="{DA16A6B0-ED46-4AFC-BFCF-B5BC523AE7E8}" presName="level3hierChild" presStyleCnt="0"/>
      <dgm:spPr/>
    </dgm:pt>
  </dgm:ptLst>
  <dgm:cxnLst>
    <dgm:cxn modelId="{63CD057C-B71C-4D1C-A942-D4B4016E374F}" srcId="{A6857C4F-7549-464E-8C92-525552E6407E}" destId="{E81C9BCE-BBB3-4ED8-95F0-B373F1B4B360}" srcOrd="0" destOrd="0" parTransId="{C13E959B-CC1B-46EB-8D36-43C140B3A52B}" sibTransId="{591F0553-7268-4E81-89F3-51497E087617}"/>
    <dgm:cxn modelId="{2955337F-4765-4A08-AA4B-621823F39E2A}" type="presOf" srcId="{9CB056D4-9641-4B56-AD2C-E5956AC69D19}" destId="{14533322-37D0-490E-8D4C-C4E136932CBB}" srcOrd="0" destOrd="0" presId="urn:microsoft.com/office/officeart/2005/8/layout/hierarchy2"/>
    <dgm:cxn modelId="{8A3DF18C-DBAE-4A89-B765-1A2DDE402575}" type="presOf" srcId="{FCBC7CC6-9012-48B0-A8FD-745E96A79E89}" destId="{7F95D742-3490-4400-9AC4-A6DEDA531CF7}" srcOrd="0" destOrd="0" presId="urn:microsoft.com/office/officeart/2005/8/layout/hierarchy2"/>
    <dgm:cxn modelId="{4402D0E6-BD0C-44C2-881B-782A533A5CCE}" type="presOf" srcId="{9CB056D4-9641-4B56-AD2C-E5956AC69D19}" destId="{1B13A32B-7ECB-4790-8AAD-7784618E1277}" srcOrd="1" destOrd="0" presId="urn:microsoft.com/office/officeart/2005/8/layout/hierarchy2"/>
    <dgm:cxn modelId="{50495E53-98D3-4266-9B3E-2246DC63C46D}" srcId="{D4E555AA-C549-4784-9DF3-137107E03CC4}" destId="{B75E58C0-5E03-4C7B-AB6C-F4E32C0009CF}" srcOrd="0" destOrd="0" parTransId="{FCBC7CC6-9012-48B0-A8FD-745E96A79E89}" sibTransId="{89B5BAA6-2558-403C-929B-819E80A5D262}"/>
    <dgm:cxn modelId="{7989ADE6-6A13-447C-A935-E27FC7A753F6}" type="presOf" srcId="{EC438B80-1784-455A-8DF7-64BC9968DDFD}" destId="{E5BA0828-9ED8-4782-8DD9-C21BD1721DB7}" srcOrd="0" destOrd="0" presId="urn:microsoft.com/office/officeart/2005/8/layout/hierarchy2"/>
    <dgm:cxn modelId="{42169C3D-9608-4881-B7CF-B39795A19EBD}" type="presOf" srcId="{DA16A6B0-ED46-4AFC-BFCF-B5BC523AE7E8}" destId="{07FB22A9-031A-472A-84E3-D5D1F7DF5399}" srcOrd="0" destOrd="0" presId="urn:microsoft.com/office/officeart/2005/8/layout/hierarchy2"/>
    <dgm:cxn modelId="{3C8EAAEC-F617-4B27-8CD7-2D896EA1B739}" type="presOf" srcId="{57DDB14C-3BA8-4645-9715-ACA43806C362}" destId="{04E1BDD1-782D-4BF4-A8C9-31BFEB140E88}" srcOrd="0" destOrd="0" presId="urn:microsoft.com/office/officeart/2005/8/layout/hierarchy2"/>
    <dgm:cxn modelId="{06166610-73DF-4A25-B763-30F3D55AC605}" type="presOf" srcId="{AA42CB8A-D108-4348-A893-67647FB46A1A}" destId="{7267BFEC-79B3-4292-8036-2673A0FDD413}" srcOrd="0" destOrd="0" presId="urn:microsoft.com/office/officeart/2005/8/layout/hierarchy2"/>
    <dgm:cxn modelId="{307CB6B7-A34B-4FA2-8958-4285FBB6C90A}" type="presOf" srcId="{CC277BAB-15B4-4406-8210-498DC920B38D}" destId="{12D4CCF0-2021-4EFD-9DD7-EB3F4CD6DA5B}" srcOrd="1" destOrd="0" presId="urn:microsoft.com/office/officeart/2005/8/layout/hierarchy2"/>
    <dgm:cxn modelId="{FD385BB5-D866-4023-85BD-481E3D296FAE}" srcId="{CDB3AFD8-B57F-4D3F-8F57-20F1AFFDEFD7}" destId="{D4E555AA-C549-4784-9DF3-137107E03CC4}" srcOrd="1" destOrd="0" parTransId="{DAEB8AE1-C1C7-412B-9FE1-B72E6EFB9AC6}" sibTransId="{C4B94ED8-FBE1-47A8-A617-1DE88D1079F9}"/>
    <dgm:cxn modelId="{BD217FBE-9292-4693-8925-7DF5FB930571}" type="presOf" srcId="{FCBC7CC6-9012-48B0-A8FD-745E96A79E89}" destId="{2E3AA5C4-675A-4FE9-86C0-9FEBAFE14668}" srcOrd="1" destOrd="0" presId="urn:microsoft.com/office/officeart/2005/8/layout/hierarchy2"/>
    <dgm:cxn modelId="{34C11C97-A51C-4045-943B-E73B5B35F9AF}" type="presOf" srcId="{EC438B80-1784-455A-8DF7-64BC9968DDFD}" destId="{29208D5C-E5D8-4A81-A920-80BF098B9BDD}" srcOrd="1" destOrd="0" presId="urn:microsoft.com/office/officeart/2005/8/layout/hierarchy2"/>
    <dgm:cxn modelId="{76A6F4F1-F2CC-4EA5-8F07-40F0F77090A5}" type="presOf" srcId="{DAEB8AE1-C1C7-412B-9FE1-B72E6EFB9AC6}" destId="{A77B75B4-0ADA-4E1F-A484-F40F10C1D67D}" srcOrd="0" destOrd="0" presId="urn:microsoft.com/office/officeart/2005/8/layout/hierarchy2"/>
    <dgm:cxn modelId="{9C45A9F3-5185-48D3-967E-B67D27336D20}" type="presOf" srcId="{10A2F13A-AE18-4B4F-8525-25AD8717B3FB}" destId="{CDEF1E1F-A293-4E55-978B-80A35151C8C1}" srcOrd="0" destOrd="0" presId="urn:microsoft.com/office/officeart/2005/8/layout/hierarchy2"/>
    <dgm:cxn modelId="{5EF2E50B-F7AA-4627-8DD1-DBA50A57CD78}" srcId="{D4E555AA-C549-4784-9DF3-137107E03CC4}" destId="{DA16A6B0-ED46-4AFC-BFCF-B5BC523AE7E8}" srcOrd="1" destOrd="0" parTransId="{9CB056D4-9641-4B56-AD2C-E5956AC69D19}" sibTransId="{236C58F5-3961-4CB7-A50C-9BC090FCF3AE}"/>
    <dgm:cxn modelId="{24F2D225-411D-428C-9A93-B8099B4B5D75}" srcId="{0909F923-2C78-4243-821B-41D536A07B9C}" destId="{AA42CB8A-D108-4348-A893-67647FB46A1A}" srcOrd="1" destOrd="0" parTransId="{57DDB14C-3BA8-4645-9715-ACA43806C362}" sibTransId="{0855A8FA-5F58-4564-B0C2-9612FBCEA4E7}"/>
    <dgm:cxn modelId="{1ABE96DA-39C0-4BA6-9724-271A0F7D8A71}" type="presOf" srcId="{10A2F13A-AE18-4B4F-8525-25AD8717B3FB}" destId="{524E4415-8154-4B1D-A0FC-90AECE02AC7E}" srcOrd="1" destOrd="0" presId="urn:microsoft.com/office/officeart/2005/8/layout/hierarchy2"/>
    <dgm:cxn modelId="{BC4482DC-7089-4CA9-A93E-F1E37168B6ED}" type="presOf" srcId="{B75E58C0-5E03-4C7B-AB6C-F4E32C0009CF}" destId="{FDC5EB46-8DE4-4F53-8455-7A6E5FC8460C}" srcOrd="0" destOrd="0" presId="urn:microsoft.com/office/officeart/2005/8/layout/hierarchy2"/>
    <dgm:cxn modelId="{758BBB05-9B0B-4315-8F09-1E365380F17D}" srcId="{0909F923-2C78-4243-821B-41D536A07B9C}" destId="{2327BB11-D80E-4ED5-8C1E-A9BCD7C957C4}" srcOrd="0" destOrd="0" parTransId="{10A2F13A-AE18-4B4F-8525-25AD8717B3FB}" sibTransId="{32A3C433-6B00-49E4-A447-2881583D878C}"/>
    <dgm:cxn modelId="{9B75D0BC-315E-4C8D-9507-0B3FADCEEBD0}" type="presOf" srcId="{CC277BAB-15B4-4406-8210-498DC920B38D}" destId="{1553462B-65D9-4666-9005-F4A07041E9C6}" srcOrd="0" destOrd="0" presId="urn:microsoft.com/office/officeart/2005/8/layout/hierarchy2"/>
    <dgm:cxn modelId="{3A91D9F7-2A4D-4FD1-97B2-559101FFF1DD}" type="presOf" srcId="{CDB3AFD8-B57F-4D3F-8F57-20F1AFFDEFD7}" destId="{4765C772-C091-416D-9DD4-55E6B3577DD4}" srcOrd="0" destOrd="0" presId="urn:microsoft.com/office/officeart/2005/8/layout/hierarchy2"/>
    <dgm:cxn modelId="{92F1BD8F-D6AC-45DD-8C69-5F861790AD98}" type="presOf" srcId="{A6857C4F-7549-464E-8C92-525552E6407E}" destId="{747DA8C4-60CA-4D90-9DA1-32ACEB79B5D1}" srcOrd="0" destOrd="0" presId="urn:microsoft.com/office/officeart/2005/8/layout/hierarchy2"/>
    <dgm:cxn modelId="{32A51528-2A4A-4865-96AB-7D1E8735F493}" type="presOf" srcId="{57DDB14C-3BA8-4645-9715-ACA43806C362}" destId="{A852840F-0F4C-47F7-BE3A-B2C16F445766}" srcOrd="1" destOrd="0" presId="urn:microsoft.com/office/officeart/2005/8/layout/hierarchy2"/>
    <dgm:cxn modelId="{88BFD1DA-23C8-4AEA-B6BC-5FF494393A50}" type="presOf" srcId="{E81C9BCE-BBB3-4ED8-95F0-B373F1B4B360}" destId="{ABEC96C4-3C63-467E-93A4-8AD83964BA3F}" srcOrd="0" destOrd="0" presId="urn:microsoft.com/office/officeart/2005/8/layout/hierarchy2"/>
    <dgm:cxn modelId="{3E57A43F-E2A0-4EE1-A8EA-DC9960563A9C}" type="presOf" srcId="{DAEB8AE1-C1C7-412B-9FE1-B72E6EFB9AC6}" destId="{829868F2-8082-415D-A648-05FE1A7D146D}" srcOrd="1"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ED7539C7-599E-4025-BC7B-C91E2D230A68}" type="presOf" srcId="{0909F923-2C78-4243-821B-41D536A07B9C}" destId="{3317A52D-9690-45B9-A6A2-A812D3C7F6B7}" srcOrd="0" destOrd="0" presId="urn:microsoft.com/office/officeart/2005/8/layout/hierarchy2"/>
    <dgm:cxn modelId="{8C68D916-75AF-416A-99E7-00FDCB2BE2D4}" srcId="{CDB3AFD8-B57F-4D3F-8F57-20F1AFFDEFD7}" destId="{0909F923-2C78-4243-821B-41D536A07B9C}" srcOrd="0" destOrd="0" parTransId="{CC277BAB-15B4-4406-8210-498DC920B38D}" sibTransId="{CF58C121-F078-4EBA-8CF8-34CFBB9A51B2}"/>
    <dgm:cxn modelId="{55496D5F-DE47-46B5-A67C-0A17F8E0FA28}" type="presOf" srcId="{D4E555AA-C549-4784-9DF3-137107E03CC4}" destId="{0FD5816F-7E1C-4BE0-8F56-80AD01EC2BDE}" srcOrd="0" destOrd="0" presId="urn:microsoft.com/office/officeart/2005/8/layout/hierarchy2"/>
    <dgm:cxn modelId="{9CECC62C-5BD1-49E7-BFFB-86B20D5C2AC2}" type="presOf" srcId="{2327BB11-D80E-4ED5-8C1E-A9BCD7C957C4}" destId="{4C7D79DD-5C26-4218-8D4C-8DD28327F738}" srcOrd="0" destOrd="0" presId="urn:microsoft.com/office/officeart/2005/8/layout/hierarchy2"/>
    <dgm:cxn modelId="{ADB434F9-7C34-451D-8E63-D4AB1414D108}" type="presParOf" srcId="{747DA8C4-60CA-4D90-9DA1-32ACEB79B5D1}" destId="{E0CFF806-0479-4330-A3E9-CD9AFBACD5C5}" srcOrd="0" destOrd="0" presId="urn:microsoft.com/office/officeart/2005/8/layout/hierarchy2"/>
    <dgm:cxn modelId="{7E1232D2-33D1-454E-8375-106076FE344A}" type="presParOf" srcId="{E0CFF806-0479-4330-A3E9-CD9AFBACD5C5}" destId="{ABEC96C4-3C63-467E-93A4-8AD83964BA3F}" srcOrd="0" destOrd="0" presId="urn:microsoft.com/office/officeart/2005/8/layout/hierarchy2"/>
    <dgm:cxn modelId="{0D8DF62C-929D-44E1-8447-CAC4144943F0}" type="presParOf" srcId="{E0CFF806-0479-4330-A3E9-CD9AFBACD5C5}" destId="{F9EF0CEA-5D84-41FB-B3B0-447DA6153549}" srcOrd="1" destOrd="0" presId="urn:microsoft.com/office/officeart/2005/8/layout/hierarchy2"/>
    <dgm:cxn modelId="{8727AD51-593F-48F4-910D-BB4D249AB866}" type="presParOf" srcId="{F9EF0CEA-5D84-41FB-B3B0-447DA6153549}" destId="{E5BA0828-9ED8-4782-8DD9-C21BD1721DB7}" srcOrd="0" destOrd="0" presId="urn:microsoft.com/office/officeart/2005/8/layout/hierarchy2"/>
    <dgm:cxn modelId="{7987DE81-0569-42A2-ADC6-47D39C06121A}" type="presParOf" srcId="{E5BA0828-9ED8-4782-8DD9-C21BD1721DB7}" destId="{29208D5C-E5D8-4A81-A920-80BF098B9BDD}" srcOrd="0" destOrd="0" presId="urn:microsoft.com/office/officeart/2005/8/layout/hierarchy2"/>
    <dgm:cxn modelId="{F365BA53-9AAA-4AC9-B3DA-B5529FB7CB07}" type="presParOf" srcId="{F9EF0CEA-5D84-41FB-B3B0-447DA6153549}" destId="{A9E7C04A-727F-4230-BB6B-BD147DC8B43F}" srcOrd="1" destOrd="0" presId="urn:microsoft.com/office/officeart/2005/8/layout/hierarchy2"/>
    <dgm:cxn modelId="{E503E48B-5A1C-4A48-9F97-2F952DECD4FE}" type="presParOf" srcId="{A9E7C04A-727F-4230-BB6B-BD147DC8B43F}" destId="{4765C772-C091-416D-9DD4-55E6B3577DD4}" srcOrd="0" destOrd="0" presId="urn:microsoft.com/office/officeart/2005/8/layout/hierarchy2"/>
    <dgm:cxn modelId="{83B0DA65-2FD7-43AC-813C-C8D232923306}" type="presParOf" srcId="{A9E7C04A-727F-4230-BB6B-BD147DC8B43F}" destId="{2025F81B-8975-4568-8D75-6EE7ECC9301C}" srcOrd="1" destOrd="0" presId="urn:microsoft.com/office/officeart/2005/8/layout/hierarchy2"/>
    <dgm:cxn modelId="{BC09EB61-625F-4385-A920-812DAFFE6E0C}" type="presParOf" srcId="{2025F81B-8975-4568-8D75-6EE7ECC9301C}" destId="{1553462B-65D9-4666-9005-F4A07041E9C6}" srcOrd="0" destOrd="0" presId="urn:microsoft.com/office/officeart/2005/8/layout/hierarchy2"/>
    <dgm:cxn modelId="{931673D4-52FB-49B3-B115-447FB37D70DC}" type="presParOf" srcId="{1553462B-65D9-4666-9005-F4A07041E9C6}" destId="{12D4CCF0-2021-4EFD-9DD7-EB3F4CD6DA5B}" srcOrd="0" destOrd="0" presId="urn:microsoft.com/office/officeart/2005/8/layout/hierarchy2"/>
    <dgm:cxn modelId="{F4F7CEEA-CDB8-4B5E-AC31-3F3A2FB9DA71}" type="presParOf" srcId="{2025F81B-8975-4568-8D75-6EE7ECC9301C}" destId="{BF49F2F6-5E90-4B4A-B0FE-B98F6EE412FE}" srcOrd="1" destOrd="0" presId="urn:microsoft.com/office/officeart/2005/8/layout/hierarchy2"/>
    <dgm:cxn modelId="{413C74DF-1A3E-417C-9E81-1D1D8D35C148}" type="presParOf" srcId="{BF49F2F6-5E90-4B4A-B0FE-B98F6EE412FE}" destId="{3317A52D-9690-45B9-A6A2-A812D3C7F6B7}" srcOrd="0" destOrd="0" presId="urn:microsoft.com/office/officeart/2005/8/layout/hierarchy2"/>
    <dgm:cxn modelId="{A1F57D82-F574-4907-8A24-C865D959D59F}" type="presParOf" srcId="{BF49F2F6-5E90-4B4A-B0FE-B98F6EE412FE}" destId="{2289B05B-29A5-45ED-8C7A-5DBCC44652F8}" srcOrd="1" destOrd="0" presId="urn:microsoft.com/office/officeart/2005/8/layout/hierarchy2"/>
    <dgm:cxn modelId="{0CC99FBC-567C-4781-9F0D-7067462EB9FC}" type="presParOf" srcId="{2289B05B-29A5-45ED-8C7A-5DBCC44652F8}" destId="{CDEF1E1F-A293-4E55-978B-80A35151C8C1}" srcOrd="0" destOrd="0" presId="urn:microsoft.com/office/officeart/2005/8/layout/hierarchy2"/>
    <dgm:cxn modelId="{08D65FBA-51E7-480A-BE18-9363573AAB08}" type="presParOf" srcId="{CDEF1E1F-A293-4E55-978B-80A35151C8C1}" destId="{524E4415-8154-4B1D-A0FC-90AECE02AC7E}" srcOrd="0" destOrd="0" presId="urn:microsoft.com/office/officeart/2005/8/layout/hierarchy2"/>
    <dgm:cxn modelId="{743D4CFA-33C8-4630-8915-8D93D97EA4D2}" type="presParOf" srcId="{2289B05B-29A5-45ED-8C7A-5DBCC44652F8}" destId="{B65DAB10-63B3-4017-99F9-0C4C9D406570}" srcOrd="1" destOrd="0" presId="urn:microsoft.com/office/officeart/2005/8/layout/hierarchy2"/>
    <dgm:cxn modelId="{9A65D717-3355-4110-8E49-271C896CA971}" type="presParOf" srcId="{B65DAB10-63B3-4017-99F9-0C4C9D406570}" destId="{4C7D79DD-5C26-4218-8D4C-8DD28327F738}" srcOrd="0" destOrd="0" presId="urn:microsoft.com/office/officeart/2005/8/layout/hierarchy2"/>
    <dgm:cxn modelId="{F8C20887-6C79-4FCB-92C4-33113ED474AB}" type="presParOf" srcId="{B65DAB10-63B3-4017-99F9-0C4C9D406570}" destId="{55A29364-020B-44E3-B5D9-EBAD10750D47}" srcOrd="1" destOrd="0" presId="urn:microsoft.com/office/officeart/2005/8/layout/hierarchy2"/>
    <dgm:cxn modelId="{6E017704-C031-458C-8D18-065A43B8E0CC}" type="presParOf" srcId="{2289B05B-29A5-45ED-8C7A-5DBCC44652F8}" destId="{04E1BDD1-782D-4BF4-A8C9-31BFEB140E88}" srcOrd="2" destOrd="0" presId="urn:microsoft.com/office/officeart/2005/8/layout/hierarchy2"/>
    <dgm:cxn modelId="{7D81D094-E7DF-4A74-95BE-E74471C39D50}" type="presParOf" srcId="{04E1BDD1-782D-4BF4-A8C9-31BFEB140E88}" destId="{A852840F-0F4C-47F7-BE3A-B2C16F445766}" srcOrd="0" destOrd="0" presId="urn:microsoft.com/office/officeart/2005/8/layout/hierarchy2"/>
    <dgm:cxn modelId="{B22DE6AF-8E81-4190-9AA1-5D8D6B6F1D90}" type="presParOf" srcId="{2289B05B-29A5-45ED-8C7A-5DBCC44652F8}" destId="{149C37AF-D07E-473A-AF87-FD45CC0E6A91}" srcOrd="3" destOrd="0" presId="urn:microsoft.com/office/officeart/2005/8/layout/hierarchy2"/>
    <dgm:cxn modelId="{7319BDA7-12C0-4EF5-850D-45BCC10404FC}" type="presParOf" srcId="{149C37AF-D07E-473A-AF87-FD45CC0E6A91}" destId="{7267BFEC-79B3-4292-8036-2673A0FDD413}" srcOrd="0" destOrd="0" presId="urn:microsoft.com/office/officeart/2005/8/layout/hierarchy2"/>
    <dgm:cxn modelId="{5580DBB7-708D-4459-8D6E-4208B6E56E86}" type="presParOf" srcId="{149C37AF-D07E-473A-AF87-FD45CC0E6A91}" destId="{E05F56EE-4F7B-418D-8174-87CEA967168B}" srcOrd="1" destOrd="0" presId="urn:microsoft.com/office/officeart/2005/8/layout/hierarchy2"/>
    <dgm:cxn modelId="{8D7ACCC2-F3D8-48E3-8C19-40E5B2C86A09}" type="presParOf" srcId="{2025F81B-8975-4568-8D75-6EE7ECC9301C}" destId="{A77B75B4-0ADA-4E1F-A484-F40F10C1D67D}" srcOrd="2" destOrd="0" presId="urn:microsoft.com/office/officeart/2005/8/layout/hierarchy2"/>
    <dgm:cxn modelId="{60EE62FF-A9E2-487A-A562-9A74CF0932CF}" type="presParOf" srcId="{A77B75B4-0ADA-4E1F-A484-F40F10C1D67D}" destId="{829868F2-8082-415D-A648-05FE1A7D146D}" srcOrd="0" destOrd="0" presId="urn:microsoft.com/office/officeart/2005/8/layout/hierarchy2"/>
    <dgm:cxn modelId="{202721CD-4558-47D9-A42C-9A8C960781AE}" type="presParOf" srcId="{2025F81B-8975-4568-8D75-6EE7ECC9301C}" destId="{5B606345-0F1E-4020-B525-2EC4CFF9A05F}" srcOrd="3" destOrd="0" presId="urn:microsoft.com/office/officeart/2005/8/layout/hierarchy2"/>
    <dgm:cxn modelId="{50EA37AF-853E-4041-A078-3BF124369A0B}" type="presParOf" srcId="{5B606345-0F1E-4020-B525-2EC4CFF9A05F}" destId="{0FD5816F-7E1C-4BE0-8F56-80AD01EC2BDE}" srcOrd="0" destOrd="0" presId="urn:microsoft.com/office/officeart/2005/8/layout/hierarchy2"/>
    <dgm:cxn modelId="{A3634F53-765E-486D-96D7-40A508C0F282}" type="presParOf" srcId="{5B606345-0F1E-4020-B525-2EC4CFF9A05F}" destId="{D8FEB3E5-EC64-4491-AAD1-DB3330189A1A}" srcOrd="1" destOrd="0" presId="urn:microsoft.com/office/officeart/2005/8/layout/hierarchy2"/>
    <dgm:cxn modelId="{1D25C35E-3959-4B59-B98F-E0AB1A146341}" type="presParOf" srcId="{D8FEB3E5-EC64-4491-AAD1-DB3330189A1A}" destId="{7F95D742-3490-4400-9AC4-A6DEDA531CF7}" srcOrd="0" destOrd="0" presId="urn:microsoft.com/office/officeart/2005/8/layout/hierarchy2"/>
    <dgm:cxn modelId="{F6552CFF-289B-49CF-BA3F-2E9605DA3217}" type="presParOf" srcId="{7F95D742-3490-4400-9AC4-A6DEDA531CF7}" destId="{2E3AA5C4-675A-4FE9-86C0-9FEBAFE14668}" srcOrd="0" destOrd="0" presId="urn:microsoft.com/office/officeart/2005/8/layout/hierarchy2"/>
    <dgm:cxn modelId="{3C12C61B-40EC-42DA-81FD-CA6214556D98}" type="presParOf" srcId="{D8FEB3E5-EC64-4491-AAD1-DB3330189A1A}" destId="{9FD92573-6554-4131-8291-F20147A8DC31}" srcOrd="1" destOrd="0" presId="urn:microsoft.com/office/officeart/2005/8/layout/hierarchy2"/>
    <dgm:cxn modelId="{C2B9ABB5-B94E-49AE-A541-918CE9F3F6E8}" type="presParOf" srcId="{9FD92573-6554-4131-8291-F20147A8DC31}" destId="{FDC5EB46-8DE4-4F53-8455-7A6E5FC8460C}" srcOrd="0" destOrd="0" presId="urn:microsoft.com/office/officeart/2005/8/layout/hierarchy2"/>
    <dgm:cxn modelId="{543F1529-524A-42A4-BAFF-E7038BFD4AEE}" type="presParOf" srcId="{9FD92573-6554-4131-8291-F20147A8DC31}" destId="{7EA3C9F7-B275-4DD2-B151-FBCB4ADD2FCF}" srcOrd="1" destOrd="0" presId="urn:microsoft.com/office/officeart/2005/8/layout/hierarchy2"/>
    <dgm:cxn modelId="{040135FC-369F-4573-9DFA-8BB6A7924828}" type="presParOf" srcId="{D8FEB3E5-EC64-4491-AAD1-DB3330189A1A}" destId="{14533322-37D0-490E-8D4C-C4E136932CBB}" srcOrd="2" destOrd="0" presId="urn:microsoft.com/office/officeart/2005/8/layout/hierarchy2"/>
    <dgm:cxn modelId="{B9960C3A-3AD0-434B-8158-FE49EE786374}" type="presParOf" srcId="{14533322-37D0-490E-8D4C-C4E136932CBB}" destId="{1B13A32B-7ECB-4790-8AAD-7784618E1277}" srcOrd="0" destOrd="0" presId="urn:microsoft.com/office/officeart/2005/8/layout/hierarchy2"/>
    <dgm:cxn modelId="{5561C4EB-6775-49D3-8BD2-07046A1C074D}" type="presParOf" srcId="{D8FEB3E5-EC64-4491-AAD1-DB3330189A1A}" destId="{B7A4AAB4-F14B-4B1B-91CA-3F70C6CB5001}" srcOrd="3" destOrd="0" presId="urn:microsoft.com/office/officeart/2005/8/layout/hierarchy2"/>
    <dgm:cxn modelId="{B0AAA813-EC20-4DC2-B092-C345BFB7C8BA}" type="presParOf" srcId="{B7A4AAB4-F14B-4B1B-91CA-3F70C6CB5001}" destId="{07FB22A9-031A-472A-84E3-D5D1F7DF5399}" srcOrd="0" destOrd="0" presId="urn:microsoft.com/office/officeart/2005/8/layout/hierarchy2"/>
    <dgm:cxn modelId="{E9CCF127-F8AD-4296-AF3D-34D2DBF3B7A6}" type="presParOf" srcId="{B7A4AAB4-F14B-4B1B-91CA-3F70C6CB5001}" destId="{6B6FD612-7222-4D0A-AEC5-08C02168713E}"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نكاتي براي لا </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cs typeface="DecoType Naskh" pitchFamily="2" charset="-78"/>
            </a:rPr>
            <a:t>فإن لحقتها التاء اختصَّت بالاحيان </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lnSpc>
              <a:spcPct val="50000"/>
            </a:lnSpc>
          </a:pPr>
          <a:r>
            <a:rPr lang="fa-IR" sz="3200" dirty="0" smtClean="0">
              <a:cs typeface="DecoType Naskh" pitchFamily="2" charset="-78"/>
            </a:rPr>
            <a:t>كثر حذف اسـمها </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97299" custScaleY="98168"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181454" custScaleY="78519" custLinFactNeighborX="12109">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2"/>
      <dgm:spPr/>
      <dgm:t>
        <a:bodyPr/>
        <a:lstStyle/>
        <a:p>
          <a:pPr rtl="1"/>
          <a:endParaRPr lang="fa-IR"/>
        </a:p>
      </dgm:t>
    </dgm:pt>
    <dgm:pt modelId="{620AFD0B-69E5-427D-B155-254C9BF1922B}" type="pres">
      <dgm:prSet presAssocID="{E2B50B36-3334-41B3-B0E7-E9EA1ED5D8F3}" presName="connTx" presStyleLbl="parChTrans1D2" presStyleIdx="1" presStyleCnt="2"/>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2" custScaleX="181454" custScaleY="82571" custLinFactNeighborX="12109">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Lst>
  <dgm:cxnLst>
    <dgm:cxn modelId="{FC36AF7A-5FB6-41D4-B4E7-FEB792424F1B}" type="presOf" srcId="{A6857C4F-7549-464E-8C92-525552E6407E}" destId="{747DA8C4-60CA-4D90-9DA1-32ACEB79B5D1}" srcOrd="0" destOrd="0" presId="urn:microsoft.com/office/officeart/2005/8/layout/hierarchy2"/>
    <dgm:cxn modelId="{E8BB553A-4C1E-4405-BA90-7204DD1AB16A}" type="presOf" srcId="{EC438B80-1784-455A-8DF7-64BC9968DDFD}" destId="{29208D5C-E5D8-4A81-A920-80BF098B9BDD}" srcOrd="1" destOrd="0" presId="urn:microsoft.com/office/officeart/2005/8/layout/hierarchy2"/>
    <dgm:cxn modelId="{8064F121-69F6-4BBA-946A-4AD9A8756E2C}" type="presOf" srcId="{E2B50B36-3334-41B3-B0E7-E9EA1ED5D8F3}" destId="{620AFD0B-69E5-427D-B155-254C9BF1922B}" srcOrd="1" destOrd="0" presId="urn:microsoft.com/office/officeart/2005/8/layout/hierarchy2"/>
    <dgm:cxn modelId="{190E8D8E-C071-4DB8-8144-4F0697F1E4E0}" type="presOf" srcId="{D1886256-5B40-44E0-8F86-FF21B19DE026}" destId="{50B37861-3567-4B96-B378-7E77CA02F241}" srcOrd="0" destOrd="0" presId="urn:microsoft.com/office/officeart/2005/8/layout/hierarchy2"/>
    <dgm:cxn modelId="{7647E6A4-3A7A-498B-B04A-AB68E200C009}" type="presOf" srcId="{E2B50B36-3334-41B3-B0E7-E9EA1ED5D8F3}" destId="{D3735461-1BA1-4215-8BE9-3DC3D6455B8E}"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F88A08AE-2A15-4250-B41E-A7B25B3C98E8}" type="presOf" srcId="{EC438B80-1784-455A-8DF7-64BC9968DDFD}" destId="{E5BA0828-9ED8-4782-8DD9-C21BD1721DB7}" srcOrd="0" destOrd="0" presId="urn:microsoft.com/office/officeart/2005/8/layout/hierarchy2"/>
    <dgm:cxn modelId="{02DACCAD-547C-4BF0-ADE7-D5BDC93326C9}" type="presOf" srcId="{CDB3AFD8-B57F-4D3F-8F57-20F1AFFDEFD7}" destId="{4765C772-C091-416D-9DD4-55E6B3577DD4}" srcOrd="0" destOrd="0" presId="urn:microsoft.com/office/officeart/2005/8/layout/hierarchy2"/>
    <dgm:cxn modelId="{B4104BC3-52C4-4018-8C8E-6F09F3F14F52}" type="presOf" srcId="{E81C9BCE-BBB3-4ED8-95F0-B373F1B4B360}" destId="{ABEC96C4-3C63-467E-93A4-8AD83964BA3F}" srcOrd="0" destOrd="0" presId="urn:microsoft.com/office/officeart/2005/8/layout/hierarchy2"/>
    <dgm:cxn modelId="{B2D8F521-F577-4FF7-AB86-5185379C6C37}" srcId="{E81C9BCE-BBB3-4ED8-95F0-B373F1B4B360}" destId="{D1886256-5B40-44E0-8F86-FF21B19DE026}" srcOrd="1" destOrd="0" parTransId="{E2B50B36-3334-41B3-B0E7-E9EA1ED5D8F3}" sibTransId="{3A9F5548-B7CE-4540-B7D2-9387C4E0AB5A}"/>
    <dgm:cxn modelId="{300F1683-692F-46B1-B887-EE6FD6093209}" type="presParOf" srcId="{747DA8C4-60CA-4D90-9DA1-32ACEB79B5D1}" destId="{E0CFF806-0479-4330-A3E9-CD9AFBACD5C5}" srcOrd="0" destOrd="0" presId="urn:microsoft.com/office/officeart/2005/8/layout/hierarchy2"/>
    <dgm:cxn modelId="{AEEC1CAC-3C9E-4C08-884B-560A81E80349}" type="presParOf" srcId="{E0CFF806-0479-4330-A3E9-CD9AFBACD5C5}" destId="{ABEC96C4-3C63-467E-93A4-8AD83964BA3F}" srcOrd="0" destOrd="0" presId="urn:microsoft.com/office/officeart/2005/8/layout/hierarchy2"/>
    <dgm:cxn modelId="{AA81846A-19A1-4C83-8675-6C69BBC65DEF}" type="presParOf" srcId="{E0CFF806-0479-4330-A3E9-CD9AFBACD5C5}" destId="{F9EF0CEA-5D84-41FB-B3B0-447DA6153549}" srcOrd="1" destOrd="0" presId="urn:microsoft.com/office/officeart/2005/8/layout/hierarchy2"/>
    <dgm:cxn modelId="{2C8D2D13-41DC-40C0-924A-A9FB8398FCF7}" type="presParOf" srcId="{F9EF0CEA-5D84-41FB-B3B0-447DA6153549}" destId="{E5BA0828-9ED8-4782-8DD9-C21BD1721DB7}" srcOrd="0" destOrd="0" presId="urn:microsoft.com/office/officeart/2005/8/layout/hierarchy2"/>
    <dgm:cxn modelId="{16D7C20C-553F-4055-BD9A-3F5D33027114}" type="presParOf" srcId="{E5BA0828-9ED8-4782-8DD9-C21BD1721DB7}" destId="{29208D5C-E5D8-4A81-A920-80BF098B9BDD}" srcOrd="0" destOrd="0" presId="urn:microsoft.com/office/officeart/2005/8/layout/hierarchy2"/>
    <dgm:cxn modelId="{307AD072-6C61-437F-BEF3-E9E8B850B52F}" type="presParOf" srcId="{F9EF0CEA-5D84-41FB-B3B0-447DA6153549}" destId="{A9E7C04A-727F-4230-BB6B-BD147DC8B43F}" srcOrd="1" destOrd="0" presId="urn:microsoft.com/office/officeart/2005/8/layout/hierarchy2"/>
    <dgm:cxn modelId="{D1E2272D-14D3-403F-95BD-67D71B7AA5DE}" type="presParOf" srcId="{A9E7C04A-727F-4230-BB6B-BD147DC8B43F}" destId="{4765C772-C091-416D-9DD4-55E6B3577DD4}" srcOrd="0" destOrd="0" presId="urn:microsoft.com/office/officeart/2005/8/layout/hierarchy2"/>
    <dgm:cxn modelId="{0083CD25-F7C9-49F8-86B9-DFBBF817CB1E}" type="presParOf" srcId="{A9E7C04A-727F-4230-BB6B-BD147DC8B43F}" destId="{2025F81B-8975-4568-8D75-6EE7ECC9301C}" srcOrd="1" destOrd="0" presId="urn:microsoft.com/office/officeart/2005/8/layout/hierarchy2"/>
    <dgm:cxn modelId="{E5F165B2-91B0-4254-B4C9-11458BAEB36B}" type="presParOf" srcId="{F9EF0CEA-5D84-41FB-B3B0-447DA6153549}" destId="{D3735461-1BA1-4215-8BE9-3DC3D6455B8E}" srcOrd="2" destOrd="0" presId="urn:microsoft.com/office/officeart/2005/8/layout/hierarchy2"/>
    <dgm:cxn modelId="{6F3A330E-F89A-4B32-83B0-056F8CB698C1}" type="presParOf" srcId="{D3735461-1BA1-4215-8BE9-3DC3D6455B8E}" destId="{620AFD0B-69E5-427D-B155-254C9BF1922B}" srcOrd="0" destOrd="0" presId="urn:microsoft.com/office/officeart/2005/8/layout/hierarchy2"/>
    <dgm:cxn modelId="{054CE94C-EBC6-4B3C-9640-C446E0418180}" type="presParOf" srcId="{F9EF0CEA-5D84-41FB-B3B0-447DA6153549}" destId="{DBCDF0AB-447B-491F-88C1-A5228C9B9F21}" srcOrd="3" destOrd="0" presId="urn:microsoft.com/office/officeart/2005/8/layout/hierarchy2"/>
    <dgm:cxn modelId="{041D1A90-F858-4239-BCB5-940DE4E958EE}" type="presParOf" srcId="{DBCDF0AB-447B-491F-88C1-A5228C9B9F21}" destId="{50B37861-3567-4B96-B378-7E77CA02F241}" srcOrd="0" destOrd="0" presId="urn:microsoft.com/office/officeart/2005/8/layout/hierarchy2"/>
    <dgm:cxn modelId="{7A1FE2DA-87C8-4C46-AE36-F485D7468E03}" type="presParOf" srcId="{DBCDF0AB-447B-491F-88C1-A5228C9B9F21}" destId="{141C253B-9CC1-4392-9DB4-0A8860E3DF5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لا</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rgbClr val="FFFF00"/>
              </a:solidFill>
              <a:cs typeface="DecoType Naskh" pitchFamily="2" charset="-78"/>
            </a:rPr>
            <a:t>عمل: </a:t>
          </a:r>
          <a:r>
            <a:rPr lang="fa-IR" sz="3200" dirty="0" smtClean="0">
              <a:cs typeface="DecoType Naskh" pitchFamily="2" charset="-78"/>
            </a:rPr>
            <a:t>نصب اسم – رفع خبر</a:t>
          </a:r>
          <a:endParaRPr lang="fa-IR" sz="3200" dirty="0">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lnSpc>
              <a:spcPct val="50000"/>
            </a:lnSpc>
          </a:pPr>
          <a:r>
            <a:rPr lang="fa-IR" sz="3200" dirty="0" smtClean="0">
              <a:solidFill>
                <a:srgbClr val="FFFF00"/>
              </a:solidFill>
              <a:cs typeface="DecoType Naskh" pitchFamily="2" charset="-78"/>
            </a:rPr>
            <a:t>شرط عمل كردن: </a:t>
          </a:r>
          <a:r>
            <a:rPr lang="fa-IR" sz="3200" dirty="0" smtClean="0">
              <a:cs typeface="DecoType Naskh" pitchFamily="2" charset="-78"/>
            </a:rPr>
            <a:t>عدم دخول جارّ عليها</a:t>
          </a:r>
          <a:endParaRPr lang="fa-IR" sz="3200" dirty="0">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ECD941B3-2A9B-4022-BC81-F438FC73BED4}">
      <dgm:prSet/>
      <dgm:spPr/>
      <dgm:t>
        <a:bodyPr/>
        <a:lstStyle/>
        <a:p>
          <a:pPr rtl="1">
            <a:lnSpc>
              <a:spcPct val="50000"/>
            </a:lnSpc>
            <a:spcAft>
              <a:spcPts val="600"/>
            </a:spcAft>
          </a:pPr>
          <a:r>
            <a:rPr lang="fa-IR" dirty="0" smtClean="0">
              <a:solidFill>
                <a:srgbClr val="FFFF00"/>
              </a:solidFill>
              <a:cs typeface="DecoType Naskh" pitchFamily="2" charset="-78"/>
            </a:rPr>
            <a:t>شرط اسم لا:</a:t>
          </a:r>
          <a:r>
            <a:rPr lang="fa-IR" dirty="0" smtClean="0">
              <a:cs typeface="DecoType Naskh" pitchFamily="2" charset="-78"/>
            </a:rPr>
            <a:t> يشترط تنكيره و مباشرته لها</a:t>
          </a:r>
        </a:p>
        <a:p>
          <a:pPr rtl="1">
            <a:lnSpc>
              <a:spcPct val="50000"/>
            </a:lnSpc>
            <a:spcAft>
              <a:spcPts val="600"/>
            </a:spcAft>
          </a:pPr>
          <a:r>
            <a:rPr lang="fa-IR" dirty="0" smtClean="0">
              <a:cs typeface="DecoType Naskh" pitchFamily="2" charset="-78"/>
            </a:rPr>
            <a:t>فإن عرِّف او فصِّل اهملت و كررت</a:t>
          </a:r>
          <a:endParaRPr lang="fa-IR" dirty="0">
            <a:cs typeface="DecoType Naskh" pitchFamily="2" charset="-78"/>
          </a:endParaRPr>
        </a:p>
      </dgm:t>
    </dgm:pt>
    <dgm:pt modelId="{C9944963-6B8F-4933-86C5-4C58521F514B}" type="parTrans" cxnId="{15CEBAB7-0A76-42C9-BD60-7CF83C2C2784}">
      <dgm:prSet/>
      <dgm:spPr/>
      <dgm:t>
        <a:bodyPr/>
        <a:lstStyle/>
        <a:p>
          <a:pPr rtl="1"/>
          <a:endParaRPr lang="fa-IR"/>
        </a:p>
      </dgm:t>
    </dgm:pt>
    <dgm:pt modelId="{7CAA3A68-C209-4038-B9AF-195A0ADC0E4A}" type="sibTrans" cxnId="{15CEBAB7-0A76-42C9-BD60-7CF83C2C278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069" custScaleY="7602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3"/>
      <dgm:spPr/>
      <dgm:t>
        <a:bodyPr/>
        <a:lstStyle/>
        <a:p>
          <a:pPr rtl="1"/>
          <a:endParaRPr lang="fa-IR"/>
        </a:p>
      </dgm:t>
    </dgm:pt>
    <dgm:pt modelId="{29208D5C-E5D8-4A81-A920-80BF098B9BDD}" type="pres">
      <dgm:prSet presAssocID="{EC438B80-1784-455A-8DF7-64BC9968DDFD}" presName="connTx" presStyleLbl="parChTrans1D2" presStyleIdx="0" presStyleCnt="3"/>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3" custScaleX="181454" custScaleY="78519" custLinFactNeighborX="12109">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3"/>
      <dgm:spPr/>
      <dgm:t>
        <a:bodyPr/>
        <a:lstStyle/>
        <a:p>
          <a:pPr rtl="1"/>
          <a:endParaRPr lang="fa-IR"/>
        </a:p>
      </dgm:t>
    </dgm:pt>
    <dgm:pt modelId="{620AFD0B-69E5-427D-B155-254C9BF1922B}" type="pres">
      <dgm:prSet presAssocID="{E2B50B36-3334-41B3-B0E7-E9EA1ED5D8F3}" presName="connTx" presStyleLbl="parChTrans1D2" presStyleIdx="1" presStyleCnt="3"/>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3" custScaleX="181454" custScaleY="82571" custLinFactNeighborX="12109">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 modelId="{105D879A-0A9B-469A-9DA0-AF79647F8EDA}" type="pres">
      <dgm:prSet presAssocID="{C9944963-6B8F-4933-86C5-4C58521F514B}" presName="conn2-1" presStyleLbl="parChTrans1D2" presStyleIdx="2" presStyleCnt="3"/>
      <dgm:spPr/>
      <dgm:t>
        <a:bodyPr/>
        <a:lstStyle/>
        <a:p>
          <a:pPr rtl="1"/>
          <a:endParaRPr lang="fa-IR"/>
        </a:p>
      </dgm:t>
    </dgm:pt>
    <dgm:pt modelId="{FD8869D5-02F9-4797-98EA-4CBBE8B84A78}" type="pres">
      <dgm:prSet presAssocID="{C9944963-6B8F-4933-86C5-4C58521F514B}" presName="connTx" presStyleLbl="parChTrans1D2" presStyleIdx="2" presStyleCnt="3"/>
      <dgm:spPr/>
      <dgm:t>
        <a:bodyPr/>
        <a:lstStyle/>
        <a:p>
          <a:pPr rtl="1"/>
          <a:endParaRPr lang="fa-IR"/>
        </a:p>
      </dgm:t>
    </dgm:pt>
    <dgm:pt modelId="{81EB551F-440F-4887-B4C4-CFDDEB113761}" type="pres">
      <dgm:prSet presAssocID="{ECD941B3-2A9B-4022-BC81-F438FC73BED4}" presName="root2" presStyleCnt="0"/>
      <dgm:spPr/>
    </dgm:pt>
    <dgm:pt modelId="{2D5FD527-6193-4C9D-960A-C1C4B9F3569B}" type="pres">
      <dgm:prSet presAssocID="{ECD941B3-2A9B-4022-BC81-F438FC73BED4}" presName="LevelTwoTextNode" presStyleLbl="node2" presStyleIdx="2" presStyleCnt="3" custScaleX="181454" custScaleY="82571" custLinFactNeighborX="12109">
        <dgm:presLayoutVars>
          <dgm:chPref val="3"/>
        </dgm:presLayoutVars>
      </dgm:prSet>
      <dgm:spPr/>
      <dgm:t>
        <a:bodyPr/>
        <a:lstStyle/>
        <a:p>
          <a:pPr rtl="1"/>
          <a:endParaRPr lang="fa-IR"/>
        </a:p>
      </dgm:t>
    </dgm:pt>
    <dgm:pt modelId="{0808B890-C598-406D-96CB-4F9A7D71D1B7}" type="pres">
      <dgm:prSet presAssocID="{ECD941B3-2A9B-4022-BC81-F438FC73BED4}" presName="level3hierChild" presStyleCnt="0"/>
      <dgm:spPr/>
    </dgm:pt>
  </dgm:ptLst>
  <dgm:cxnLst>
    <dgm:cxn modelId="{966C9EE9-3AE6-4611-B9A7-6B652FE60008}" type="presOf" srcId="{A6857C4F-7549-464E-8C92-525552E6407E}" destId="{747DA8C4-60CA-4D90-9DA1-32ACEB79B5D1}" srcOrd="0" destOrd="0" presId="urn:microsoft.com/office/officeart/2005/8/layout/hierarchy2"/>
    <dgm:cxn modelId="{534C113A-82ED-48CB-842D-0DF5D6605517}" type="presOf" srcId="{ECD941B3-2A9B-4022-BC81-F438FC73BED4}" destId="{2D5FD527-6193-4C9D-960A-C1C4B9F3569B}" srcOrd="0" destOrd="0" presId="urn:microsoft.com/office/officeart/2005/8/layout/hierarchy2"/>
    <dgm:cxn modelId="{80DA1D44-2A73-446B-9262-13D169E583CA}" type="presOf" srcId="{E81C9BCE-BBB3-4ED8-95F0-B373F1B4B360}" destId="{ABEC96C4-3C63-467E-93A4-8AD83964BA3F}" srcOrd="0" destOrd="0" presId="urn:microsoft.com/office/officeart/2005/8/layout/hierarchy2"/>
    <dgm:cxn modelId="{973A0BB3-CC1B-4838-A6E8-982273918195}" type="presOf" srcId="{D1886256-5B40-44E0-8F86-FF21B19DE026}" destId="{50B37861-3567-4B96-B378-7E77CA02F241}" srcOrd="0" destOrd="0" presId="urn:microsoft.com/office/officeart/2005/8/layout/hierarchy2"/>
    <dgm:cxn modelId="{15CEBAB7-0A76-42C9-BD60-7CF83C2C2784}" srcId="{E81C9BCE-BBB3-4ED8-95F0-B373F1B4B360}" destId="{ECD941B3-2A9B-4022-BC81-F438FC73BED4}" srcOrd="2" destOrd="0" parTransId="{C9944963-6B8F-4933-86C5-4C58521F514B}" sibTransId="{7CAA3A68-C209-4038-B9AF-195A0ADC0E4A}"/>
    <dgm:cxn modelId="{CFF4B258-6FD4-4E49-AAF4-5E45A2FF1B95}" type="presOf" srcId="{E2B50B36-3334-41B3-B0E7-E9EA1ED5D8F3}" destId="{D3735461-1BA1-4215-8BE9-3DC3D6455B8E}" srcOrd="0" destOrd="0" presId="urn:microsoft.com/office/officeart/2005/8/layout/hierarchy2"/>
    <dgm:cxn modelId="{377CBA33-EAA1-47B3-94C0-EAF21780E53D}" type="presOf" srcId="{C9944963-6B8F-4933-86C5-4C58521F514B}" destId="{FD8869D5-02F9-4797-98EA-4CBBE8B84A78}" srcOrd="1" destOrd="0" presId="urn:microsoft.com/office/officeart/2005/8/layout/hierarchy2"/>
    <dgm:cxn modelId="{B5EFD034-C430-4C1C-9C3B-4C06214EA7A5}" type="presOf" srcId="{EC438B80-1784-455A-8DF7-64BC9968DDFD}" destId="{29208D5C-E5D8-4A81-A920-80BF098B9BDD}" srcOrd="1" destOrd="0" presId="urn:microsoft.com/office/officeart/2005/8/layout/hierarchy2"/>
    <dgm:cxn modelId="{3A0D21D6-7572-42C0-A7CA-DDE64F167D97}" type="presOf" srcId="{C9944963-6B8F-4933-86C5-4C58521F514B}" destId="{105D879A-0A9B-469A-9DA0-AF79647F8EDA}" srcOrd="0" destOrd="0" presId="urn:microsoft.com/office/officeart/2005/8/layout/hierarchy2"/>
    <dgm:cxn modelId="{9E5D3108-E4B8-45BD-A239-548CFE246954}" type="presOf" srcId="{E2B50B36-3334-41B3-B0E7-E9EA1ED5D8F3}" destId="{620AFD0B-69E5-427D-B155-254C9BF1922B}" srcOrd="1" destOrd="0" presId="urn:microsoft.com/office/officeart/2005/8/layout/hierarchy2"/>
    <dgm:cxn modelId="{4C53F405-102B-45FC-8B27-0B4DC0041B4C}" type="presOf" srcId="{CDB3AFD8-B57F-4D3F-8F57-20F1AFFDEFD7}" destId="{4765C772-C091-416D-9DD4-55E6B3577DD4}" srcOrd="0" destOrd="0" presId="urn:microsoft.com/office/officeart/2005/8/layout/hierarchy2"/>
    <dgm:cxn modelId="{6CE6CA62-6E42-4CED-85D8-A37BFAD75FEB}" type="presOf" srcId="{EC438B80-1784-455A-8DF7-64BC9968DDFD}" destId="{E5BA0828-9ED8-4782-8DD9-C21BD1721DB7}" srcOrd="0" destOrd="0" presId="urn:microsoft.com/office/officeart/2005/8/layout/hierarchy2"/>
    <dgm:cxn modelId="{B2D8F521-F577-4FF7-AB86-5185379C6C37}" srcId="{E81C9BCE-BBB3-4ED8-95F0-B373F1B4B360}" destId="{D1886256-5B40-44E0-8F86-FF21B19DE026}" srcOrd="1" destOrd="0" parTransId="{E2B50B36-3334-41B3-B0E7-E9EA1ED5D8F3}" sibTransId="{3A9F5548-B7CE-4540-B7D2-9387C4E0AB5A}"/>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3FF0B12B-71BF-475D-9F3D-ABB49764C526}" type="presParOf" srcId="{747DA8C4-60CA-4D90-9DA1-32ACEB79B5D1}" destId="{E0CFF806-0479-4330-A3E9-CD9AFBACD5C5}" srcOrd="0" destOrd="0" presId="urn:microsoft.com/office/officeart/2005/8/layout/hierarchy2"/>
    <dgm:cxn modelId="{64CE626D-5D4A-497F-8E49-A2EDBC44CE37}" type="presParOf" srcId="{E0CFF806-0479-4330-A3E9-CD9AFBACD5C5}" destId="{ABEC96C4-3C63-467E-93A4-8AD83964BA3F}" srcOrd="0" destOrd="0" presId="urn:microsoft.com/office/officeart/2005/8/layout/hierarchy2"/>
    <dgm:cxn modelId="{2F67BABB-27CD-46E7-B9F6-40F32B9778B1}" type="presParOf" srcId="{E0CFF806-0479-4330-A3E9-CD9AFBACD5C5}" destId="{F9EF0CEA-5D84-41FB-B3B0-447DA6153549}" srcOrd="1" destOrd="0" presId="urn:microsoft.com/office/officeart/2005/8/layout/hierarchy2"/>
    <dgm:cxn modelId="{F1FD55DA-E565-4FC6-B722-4EC941B6872F}" type="presParOf" srcId="{F9EF0CEA-5D84-41FB-B3B0-447DA6153549}" destId="{E5BA0828-9ED8-4782-8DD9-C21BD1721DB7}" srcOrd="0" destOrd="0" presId="urn:microsoft.com/office/officeart/2005/8/layout/hierarchy2"/>
    <dgm:cxn modelId="{E64EBA5C-7D57-4340-A18E-7EA95A6049DF}" type="presParOf" srcId="{E5BA0828-9ED8-4782-8DD9-C21BD1721DB7}" destId="{29208D5C-E5D8-4A81-A920-80BF098B9BDD}" srcOrd="0" destOrd="0" presId="urn:microsoft.com/office/officeart/2005/8/layout/hierarchy2"/>
    <dgm:cxn modelId="{627134BA-26C8-42DD-8EED-0F77FC120884}" type="presParOf" srcId="{F9EF0CEA-5D84-41FB-B3B0-447DA6153549}" destId="{A9E7C04A-727F-4230-BB6B-BD147DC8B43F}" srcOrd="1" destOrd="0" presId="urn:microsoft.com/office/officeart/2005/8/layout/hierarchy2"/>
    <dgm:cxn modelId="{67BCB5F0-4888-4C25-8C4D-834C4881A324}" type="presParOf" srcId="{A9E7C04A-727F-4230-BB6B-BD147DC8B43F}" destId="{4765C772-C091-416D-9DD4-55E6B3577DD4}" srcOrd="0" destOrd="0" presId="urn:microsoft.com/office/officeart/2005/8/layout/hierarchy2"/>
    <dgm:cxn modelId="{EB253991-BC67-4062-9BE3-7CF4C4121773}" type="presParOf" srcId="{A9E7C04A-727F-4230-BB6B-BD147DC8B43F}" destId="{2025F81B-8975-4568-8D75-6EE7ECC9301C}" srcOrd="1" destOrd="0" presId="urn:microsoft.com/office/officeart/2005/8/layout/hierarchy2"/>
    <dgm:cxn modelId="{3C5E9378-48BB-49B1-B330-698D4607EBB9}" type="presParOf" srcId="{F9EF0CEA-5D84-41FB-B3B0-447DA6153549}" destId="{D3735461-1BA1-4215-8BE9-3DC3D6455B8E}" srcOrd="2" destOrd="0" presId="urn:microsoft.com/office/officeart/2005/8/layout/hierarchy2"/>
    <dgm:cxn modelId="{91C75A30-0622-46C4-B317-9CA2C6C1222F}" type="presParOf" srcId="{D3735461-1BA1-4215-8BE9-3DC3D6455B8E}" destId="{620AFD0B-69E5-427D-B155-254C9BF1922B}" srcOrd="0" destOrd="0" presId="urn:microsoft.com/office/officeart/2005/8/layout/hierarchy2"/>
    <dgm:cxn modelId="{956E7862-E860-4B7E-BCE8-B53BCA3A2132}" type="presParOf" srcId="{F9EF0CEA-5D84-41FB-B3B0-447DA6153549}" destId="{DBCDF0AB-447B-491F-88C1-A5228C9B9F21}" srcOrd="3" destOrd="0" presId="urn:microsoft.com/office/officeart/2005/8/layout/hierarchy2"/>
    <dgm:cxn modelId="{9DA99130-B119-40F7-B658-1C0A6132509E}" type="presParOf" srcId="{DBCDF0AB-447B-491F-88C1-A5228C9B9F21}" destId="{50B37861-3567-4B96-B378-7E77CA02F241}" srcOrd="0" destOrd="0" presId="urn:microsoft.com/office/officeart/2005/8/layout/hierarchy2"/>
    <dgm:cxn modelId="{A765AD50-55E0-4FF0-A63D-20F9BB9C6A6F}" type="presParOf" srcId="{DBCDF0AB-447B-491F-88C1-A5228C9B9F21}" destId="{141C253B-9CC1-4392-9DB4-0A8860E3DF54}" srcOrd="1" destOrd="0" presId="urn:microsoft.com/office/officeart/2005/8/layout/hierarchy2"/>
    <dgm:cxn modelId="{13AB2F57-04D5-4480-BF9D-02F74B8D5C95}" type="presParOf" srcId="{F9EF0CEA-5D84-41FB-B3B0-447DA6153549}" destId="{105D879A-0A9B-469A-9DA0-AF79647F8EDA}" srcOrd="4" destOrd="0" presId="urn:microsoft.com/office/officeart/2005/8/layout/hierarchy2"/>
    <dgm:cxn modelId="{CC33E351-15EC-4E3A-8055-8F5F90DE7A65}" type="presParOf" srcId="{105D879A-0A9B-469A-9DA0-AF79647F8EDA}" destId="{FD8869D5-02F9-4797-98EA-4CBBE8B84A78}" srcOrd="0" destOrd="0" presId="urn:microsoft.com/office/officeart/2005/8/layout/hierarchy2"/>
    <dgm:cxn modelId="{1787C528-1BE3-466B-B579-4669ECAA2B46}" type="presParOf" srcId="{F9EF0CEA-5D84-41FB-B3B0-447DA6153549}" destId="{81EB551F-440F-4887-B4C4-CFDDEB113761}" srcOrd="5" destOrd="0" presId="urn:microsoft.com/office/officeart/2005/8/layout/hierarchy2"/>
    <dgm:cxn modelId="{0EEFBB79-35B9-4DD4-9E68-D63075759A73}" type="presParOf" srcId="{81EB551F-440F-4887-B4C4-CFDDEB113761}" destId="{2D5FD527-6193-4C9D-960A-C1C4B9F3569B}" srcOrd="0" destOrd="0" presId="urn:microsoft.com/office/officeart/2005/8/layout/hierarchy2"/>
    <dgm:cxn modelId="{9D21DF99-B9F5-457E-8E12-8BB89E32A8F1}" type="presParOf" srcId="{81EB551F-440F-4887-B4C4-CFDDEB113761}" destId="{0808B890-C598-406D-96CB-4F9A7D71D1B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اسمِ لا</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rgbClr val="FFFF00"/>
              </a:solidFill>
              <a:cs typeface="DecoType Naskh" pitchFamily="2" charset="-78"/>
            </a:rPr>
            <a:t>منصوب (معرب):</a:t>
          </a:r>
          <a:r>
            <a:rPr lang="fa-IR" sz="3200" dirty="0" smtClean="0">
              <a:solidFill>
                <a:schemeClr val="bg1"/>
              </a:solidFill>
              <a:cs typeface="DecoType Naskh" pitchFamily="2" charset="-78"/>
            </a:rPr>
            <a:t>إن كان اسـمها مضافا او شبيها به</a:t>
          </a:r>
          <a:endParaRPr lang="fa-IR" sz="3200" dirty="0">
            <a:solidFill>
              <a:schemeClr val="bg1"/>
            </a:solidFill>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lnSpc>
              <a:spcPct val="50000"/>
            </a:lnSpc>
          </a:pPr>
          <a:r>
            <a:rPr lang="fa-IR" sz="3200" dirty="0" smtClean="0">
              <a:solidFill>
                <a:srgbClr val="FFFF00"/>
              </a:solidFill>
              <a:cs typeface="DecoType Naskh" pitchFamily="2" charset="-78"/>
            </a:rPr>
            <a:t>مبني بر آن چه منصوب است: </a:t>
          </a:r>
          <a:r>
            <a:rPr lang="fa-IR" sz="3200" dirty="0" smtClean="0">
              <a:solidFill>
                <a:schemeClr val="bg1"/>
              </a:solidFill>
              <a:cs typeface="DecoType Naskh" pitchFamily="2" charset="-78"/>
            </a:rPr>
            <a:t>در غير حالت بالا</a:t>
          </a:r>
          <a:endParaRPr lang="fa-IR" sz="3200" dirty="0">
            <a:solidFill>
              <a:schemeClr val="bg1"/>
            </a:solidFill>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069" custScaleY="7602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181454" custScaleY="78519" custLinFactNeighborX="12109">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2"/>
      <dgm:spPr/>
      <dgm:t>
        <a:bodyPr/>
        <a:lstStyle/>
        <a:p>
          <a:pPr rtl="1"/>
          <a:endParaRPr lang="fa-IR"/>
        </a:p>
      </dgm:t>
    </dgm:pt>
    <dgm:pt modelId="{620AFD0B-69E5-427D-B155-254C9BF1922B}" type="pres">
      <dgm:prSet presAssocID="{E2B50B36-3334-41B3-B0E7-E9EA1ED5D8F3}" presName="connTx" presStyleLbl="parChTrans1D2" presStyleIdx="1" presStyleCnt="2"/>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2" custScaleX="181454" custScaleY="82571" custLinFactNeighborX="12109">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Lst>
  <dgm:cxnLst>
    <dgm:cxn modelId="{B75C5D1C-CE78-4D4A-9C24-477003E234AD}" type="presOf" srcId="{E2B50B36-3334-41B3-B0E7-E9EA1ED5D8F3}" destId="{620AFD0B-69E5-427D-B155-254C9BF1922B}" srcOrd="1" destOrd="0" presId="urn:microsoft.com/office/officeart/2005/8/layout/hierarchy2"/>
    <dgm:cxn modelId="{943E8C5A-4E0F-4B09-82A6-F08D0A32AC16}" type="presOf" srcId="{EC438B80-1784-455A-8DF7-64BC9968DDFD}" destId="{E5BA0828-9ED8-4782-8DD9-C21BD1721DB7}" srcOrd="0" destOrd="0" presId="urn:microsoft.com/office/officeart/2005/8/layout/hierarchy2"/>
    <dgm:cxn modelId="{9C3B44BF-C01E-4218-944E-C9FC3E1B719A}" type="presOf" srcId="{A6857C4F-7549-464E-8C92-525552E6407E}" destId="{747DA8C4-60CA-4D90-9DA1-32ACEB79B5D1}" srcOrd="0" destOrd="0" presId="urn:microsoft.com/office/officeart/2005/8/layout/hierarchy2"/>
    <dgm:cxn modelId="{D124F6CC-D593-4A21-AD64-41BEC28D2F3A}" type="presOf" srcId="{E81C9BCE-BBB3-4ED8-95F0-B373F1B4B360}" destId="{ABEC96C4-3C63-467E-93A4-8AD83964BA3F}"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5A936E01-0AC5-45A3-960C-0251BC675DC4}" type="presOf" srcId="{EC438B80-1784-455A-8DF7-64BC9968DDFD}" destId="{29208D5C-E5D8-4A81-A920-80BF098B9BDD}" srcOrd="1" destOrd="0" presId="urn:microsoft.com/office/officeart/2005/8/layout/hierarchy2"/>
    <dgm:cxn modelId="{49C82C2C-F47E-45A4-9AA5-ACE059B9DC22}" type="presOf" srcId="{E2B50B36-3334-41B3-B0E7-E9EA1ED5D8F3}" destId="{D3735461-1BA1-4215-8BE9-3DC3D6455B8E}" srcOrd="0" destOrd="0" presId="urn:microsoft.com/office/officeart/2005/8/layout/hierarchy2"/>
    <dgm:cxn modelId="{2DD3572C-647E-4B3C-A7EC-E8F966934D16}" type="presOf" srcId="{D1886256-5B40-44E0-8F86-FF21B19DE026}" destId="{50B37861-3567-4B96-B378-7E77CA02F241}" srcOrd="0" destOrd="0" presId="urn:microsoft.com/office/officeart/2005/8/layout/hierarchy2"/>
    <dgm:cxn modelId="{9305319C-09FA-4A25-806E-156BE0631B63}" type="presOf" srcId="{CDB3AFD8-B57F-4D3F-8F57-20F1AFFDEFD7}" destId="{4765C772-C091-416D-9DD4-55E6B3577DD4}"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B2D8F521-F577-4FF7-AB86-5185379C6C37}" srcId="{E81C9BCE-BBB3-4ED8-95F0-B373F1B4B360}" destId="{D1886256-5B40-44E0-8F86-FF21B19DE026}" srcOrd="1" destOrd="0" parTransId="{E2B50B36-3334-41B3-B0E7-E9EA1ED5D8F3}" sibTransId="{3A9F5548-B7CE-4540-B7D2-9387C4E0AB5A}"/>
    <dgm:cxn modelId="{09E6D88A-B9CF-4871-B9EC-F602712D99B5}" type="presParOf" srcId="{747DA8C4-60CA-4D90-9DA1-32ACEB79B5D1}" destId="{E0CFF806-0479-4330-A3E9-CD9AFBACD5C5}" srcOrd="0" destOrd="0" presId="urn:microsoft.com/office/officeart/2005/8/layout/hierarchy2"/>
    <dgm:cxn modelId="{E7DC13E7-D23D-4347-8071-7D52673DE09F}" type="presParOf" srcId="{E0CFF806-0479-4330-A3E9-CD9AFBACD5C5}" destId="{ABEC96C4-3C63-467E-93A4-8AD83964BA3F}" srcOrd="0" destOrd="0" presId="urn:microsoft.com/office/officeart/2005/8/layout/hierarchy2"/>
    <dgm:cxn modelId="{88F3F035-0B09-403C-944D-4358F508B264}" type="presParOf" srcId="{E0CFF806-0479-4330-A3E9-CD9AFBACD5C5}" destId="{F9EF0CEA-5D84-41FB-B3B0-447DA6153549}" srcOrd="1" destOrd="0" presId="urn:microsoft.com/office/officeart/2005/8/layout/hierarchy2"/>
    <dgm:cxn modelId="{5932A088-0172-4787-9650-4E4015EB0EE4}" type="presParOf" srcId="{F9EF0CEA-5D84-41FB-B3B0-447DA6153549}" destId="{E5BA0828-9ED8-4782-8DD9-C21BD1721DB7}" srcOrd="0" destOrd="0" presId="urn:microsoft.com/office/officeart/2005/8/layout/hierarchy2"/>
    <dgm:cxn modelId="{6BB860D4-6F62-4F10-AAF2-C924D6DB98A8}" type="presParOf" srcId="{E5BA0828-9ED8-4782-8DD9-C21BD1721DB7}" destId="{29208D5C-E5D8-4A81-A920-80BF098B9BDD}" srcOrd="0" destOrd="0" presId="urn:microsoft.com/office/officeart/2005/8/layout/hierarchy2"/>
    <dgm:cxn modelId="{440F2114-13A8-403C-BB03-631BECF66BE2}" type="presParOf" srcId="{F9EF0CEA-5D84-41FB-B3B0-447DA6153549}" destId="{A9E7C04A-727F-4230-BB6B-BD147DC8B43F}" srcOrd="1" destOrd="0" presId="urn:microsoft.com/office/officeart/2005/8/layout/hierarchy2"/>
    <dgm:cxn modelId="{72887C91-6753-40FB-A1DB-293264AD9E33}" type="presParOf" srcId="{A9E7C04A-727F-4230-BB6B-BD147DC8B43F}" destId="{4765C772-C091-416D-9DD4-55E6B3577DD4}" srcOrd="0" destOrd="0" presId="urn:microsoft.com/office/officeart/2005/8/layout/hierarchy2"/>
    <dgm:cxn modelId="{4D051C42-ED5B-4773-8035-F49600D98BDE}" type="presParOf" srcId="{A9E7C04A-727F-4230-BB6B-BD147DC8B43F}" destId="{2025F81B-8975-4568-8D75-6EE7ECC9301C}" srcOrd="1" destOrd="0" presId="urn:microsoft.com/office/officeart/2005/8/layout/hierarchy2"/>
    <dgm:cxn modelId="{71CDB440-8580-4843-8E34-5622BF297A02}" type="presParOf" srcId="{F9EF0CEA-5D84-41FB-B3B0-447DA6153549}" destId="{D3735461-1BA1-4215-8BE9-3DC3D6455B8E}" srcOrd="2" destOrd="0" presId="urn:microsoft.com/office/officeart/2005/8/layout/hierarchy2"/>
    <dgm:cxn modelId="{F7BC81E5-1502-4CD4-A9AB-42F0F0792113}" type="presParOf" srcId="{D3735461-1BA1-4215-8BE9-3DC3D6455B8E}" destId="{620AFD0B-69E5-427D-B155-254C9BF1922B}" srcOrd="0" destOrd="0" presId="urn:microsoft.com/office/officeart/2005/8/layout/hierarchy2"/>
    <dgm:cxn modelId="{D9B0ACAF-5173-4AD4-8A91-8C1C4C40646C}" type="presParOf" srcId="{F9EF0CEA-5D84-41FB-B3B0-447DA6153549}" destId="{DBCDF0AB-447B-491F-88C1-A5228C9B9F21}" srcOrd="3" destOrd="0" presId="urn:microsoft.com/office/officeart/2005/8/layout/hierarchy2"/>
    <dgm:cxn modelId="{BE60EB2A-F5D6-45A8-AB02-5138DE784EF5}" type="presParOf" srcId="{DBCDF0AB-447B-491F-88C1-A5228C9B9F21}" destId="{50B37861-3567-4B96-B378-7E77CA02F241}" srcOrd="0" destOrd="0" presId="urn:microsoft.com/office/officeart/2005/8/layout/hierarchy2"/>
    <dgm:cxn modelId="{8CC96328-F161-4DF6-80BB-4D2C7E70A8AF}" type="presParOf" srcId="{DBCDF0AB-447B-491F-88C1-A5228C9B9F21}" destId="{141C253B-9CC1-4392-9DB4-0A8860E3DF5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b="1" dirty="0" smtClean="0">
              <a:cs typeface="2  Badr" pitchFamily="2" charset="-78"/>
            </a:rPr>
            <a:t>خمسة اوجه:</a:t>
          </a:r>
          <a:endParaRPr lang="fa-IR" sz="3200" b="1" dirty="0">
            <a:cs typeface="2  Bad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1" dirty="0" smtClean="0">
              <a:cs typeface="B Yagut" pitchFamily="2" charset="-78"/>
            </a:rPr>
            <a:t>فتحهما</a:t>
          </a:r>
          <a:endParaRPr lang="fa-IR" sz="2800" b="1" dirty="0">
            <a:cs typeface="B Yagut"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1" dirty="0" smtClean="0">
              <a:cs typeface="B Yagut" pitchFamily="2" charset="-78"/>
            </a:rPr>
            <a:t>رفعهما</a:t>
          </a:r>
          <a:endParaRPr lang="fa-IR" sz="2800" b="1" dirty="0">
            <a:cs typeface="B Yagut"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F829899F-5526-459F-A313-2FEEF04C32D5}">
      <dgm:prSet/>
      <dgm:spPr/>
      <dgm:t>
        <a:bodyPr/>
        <a:lstStyle/>
        <a:p>
          <a:pPr rtl="1"/>
          <a:r>
            <a:rPr lang="fa-IR" b="1" dirty="0" smtClean="0">
              <a:cs typeface="B Yagut" pitchFamily="2" charset="-78"/>
            </a:rPr>
            <a:t>فتح الاول  و رفع الثاني</a:t>
          </a:r>
          <a:endParaRPr lang="fa-IR" b="1" dirty="0">
            <a:cs typeface="B Yagut" pitchFamily="2" charset="-78"/>
          </a:endParaRPr>
        </a:p>
      </dgm:t>
    </dgm:pt>
    <dgm:pt modelId="{A326263F-38BF-4BE2-89A7-470356C42903}" type="parTrans" cxnId="{6776ADF9-55D1-4882-B07E-83257508B85C}">
      <dgm:prSet/>
      <dgm:spPr/>
      <dgm:t>
        <a:bodyPr/>
        <a:lstStyle/>
        <a:p>
          <a:pPr rtl="1"/>
          <a:endParaRPr lang="fa-IR"/>
        </a:p>
      </dgm:t>
    </dgm:pt>
    <dgm:pt modelId="{69145449-8627-49A0-881C-7CA85E29BBCC}" type="sibTrans" cxnId="{6776ADF9-55D1-4882-B07E-83257508B85C}">
      <dgm:prSet/>
      <dgm:spPr/>
      <dgm:t>
        <a:bodyPr/>
        <a:lstStyle/>
        <a:p>
          <a:pPr rtl="1"/>
          <a:endParaRPr lang="fa-IR"/>
        </a:p>
      </dgm:t>
    </dgm:pt>
    <dgm:pt modelId="{8DCD3788-A69A-460E-9304-E656E1240D89}">
      <dgm:prSet/>
      <dgm:spPr/>
      <dgm:t>
        <a:bodyPr/>
        <a:lstStyle/>
        <a:p>
          <a:pPr rtl="1"/>
          <a:r>
            <a:rPr lang="fa-IR" b="1" dirty="0" smtClean="0">
              <a:cs typeface="B Yagut" pitchFamily="2" charset="-78"/>
            </a:rPr>
            <a:t>رفع الاول و فتح الثاني</a:t>
          </a:r>
          <a:endParaRPr lang="fa-IR" b="1" dirty="0">
            <a:cs typeface="B Yagut" pitchFamily="2" charset="-78"/>
          </a:endParaRPr>
        </a:p>
      </dgm:t>
    </dgm:pt>
    <dgm:pt modelId="{370F62C4-6C56-48CD-977D-1FF39521B600}" type="parTrans" cxnId="{ECDBBCC1-F4F0-4C16-9FF6-ED0E5D5AA713}">
      <dgm:prSet/>
      <dgm:spPr/>
      <dgm:t>
        <a:bodyPr/>
        <a:lstStyle/>
        <a:p>
          <a:pPr rtl="1"/>
          <a:endParaRPr lang="fa-IR"/>
        </a:p>
      </dgm:t>
    </dgm:pt>
    <dgm:pt modelId="{DF88A755-D447-4A05-B5BA-368B45884BB6}" type="sibTrans" cxnId="{ECDBBCC1-F4F0-4C16-9FF6-ED0E5D5AA713}">
      <dgm:prSet/>
      <dgm:spPr/>
      <dgm:t>
        <a:bodyPr/>
        <a:lstStyle/>
        <a:p>
          <a:pPr rtl="1"/>
          <a:endParaRPr lang="fa-IR"/>
        </a:p>
      </dgm:t>
    </dgm:pt>
    <dgm:pt modelId="{AD29DAC1-5986-476D-9AD6-278680F08B0E}">
      <dgm:prSet/>
      <dgm:spPr/>
      <dgm:t>
        <a:bodyPr/>
        <a:lstStyle/>
        <a:p>
          <a:pPr rtl="1"/>
          <a:r>
            <a:rPr lang="fa-IR" b="1" dirty="0" smtClean="0">
              <a:cs typeface="B Yagut" pitchFamily="2" charset="-78"/>
            </a:rPr>
            <a:t>فتح الاول و نصب الثاني</a:t>
          </a:r>
        </a:p>
      </dgm:t>
    </dgm:pt>
    <dgm:pt modelId="{A4939F1B-66F6-4C28-878A-8C9EBAA1BC90}" type="parTrans" cxnId="{4E2D70E9-413F-4637-9A09-1C2102BD69C8}">
      <dgm:prSet/>
      <dgm:spPr/>
      <dgm:t>
        <a:bodyPr/>
        <a:lstStyle/>
        <a:p>
          <a:pPr rtl="1"/>
          <a:endParaRPr lang="fa-IR"/>
        </a:p>
      </dgm:t>
    </dgm:pt>
    <dgm:pt modelId="{2CBDB663-BEC0-4AE8-B1D9-2EBD9B0ECFBC}" type="sibTrans" cxnId="{4E2D70E9-413F-4637-9A09-1C2102BD69C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29210"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5"/>
      <dgm:spPr/>
      <dgm:t>
        <a:bodyPr/>
        <a:lstStyle/>
        <a:p>
          <a:pPr rtl="1"/>
          <a:endParaRPr lang="fa-IR"/>
        </a:p>
      </dgm:t>
    </dgm:pt>
    <dgm:pt modelId="{F40559AE-CCA7-4E0A-8DDA-19FDC2F9B5EA}" type="pres">
      <dgm:prSet presAssocID="{97EFD895-7F23-44D6-B78B-B4BDC87ED099}" presName="connTx" presStyleLbl="parChTrans1D2" presStyleIdx="0" presStyleCnt="5"/>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5" custScaleX="19560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5"/>
      <dgm:spPr/>
      <dgm:t>
        <a:bodyPr/>
        <a:lstStyle/>
        <a:p>
          <a:pPr rtl="1"/>
          <a:endParaRPr lang="fa-IR"/>
        </a:p>
      </dgm:t>
    </dgm:pt>
    <dgm:pt modelId="{8E9E994A-6EB9-4371-A801-4BCAAEEB5C4D}" type="pres">
      <dgm:prSet presAssocID="{AA2CA532-5BE8-4EE7-AB26-C637AC7ECF11}" presName="connTx" presStyleLbl="parChTrans1D2" presStyleIdx="1" presStyleCnt="5"/>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5" custScaleX="19560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80580C77-286A-4510-9EED-1B940C1C6349}" type="pres">
      <dgm:prSet presAssocID="{A326263F-38BF-4BE2-89A7-470356C42903}" presName="conn2-1" presStyleLbl="parChTrans1D2" presStyleIdx="2" presStyleCnt="5"/>
      <dgm:spPr/>
      <dgm:t>
        <a:bodyPr/>
        <a:lstStyle/>
        <a:p>
          <a:pPr rtl="1"/>
          <a:endParaRPr lang="fa-IR"/>
        </a:p>
      </dgm:t>
    </dgm:pt>
    <dgm:pt modelId="{28F9127A-98AA-4CF3-B634-38689C8D2805}" type="pres">
      <dgm:prSet presAssocID="{A326263F-38BF-4BE2-89A7-470356C42903}" presName="connTx" presStyleLbl="parChTrans1D2" presStyleIdx="2" presStyleCnt="5"/>
      <dgm:spPr/>
      <dgm:t>
        <a:bodyPr/>
        <a:lstStyle/>
        <a:p>
          <a:pPr rtl="1"/>
          <a:endParaRPr lang="fa-IR"/>
        </a:p>
      </dgm:t>
    </dgm:pt>
    <dgm:pt modelId="{C6F9B674-D609-46AF-BABA-738ABA2E202D}" type="pres">
      <dgm:prSet presAssocID="{F829899F-5526-459F-A313-2FEEF04C32D5}" presName="root2" presStyleCnt="0"/>
      <dgm:spPr/>
    </dgm:pt>
    <dgm:pt modelId="{B28DBCB0-317C-4EAE-B02A-8456F5DB67FA}" type="pres">
      <dgm:prSet presAssocID="{F829899F-5526-459F-A313-2FEEF04C32D5}" presName="LevelTwoTextNode" presStyleLbl="node2" presStyleIdx="2" presStyleCnt="5" custScaleX="195600" custLinFactNeighborX="20364">
        <dgm:presLayoutVars>
          <dgm:chPref val="3"/>
        </dgm:presLayoutVars>
      </dgm:prSet>
      <dgm:spPr/>
      <dgm:t>
        <a:bodyPr/>
        <a:lstStyle/>
        <a:p>
          <a:pPr rtl="1"/>
          <a:endParaRPr lang="fa-IR"/>
        </a:p>
      </dgm:t>
    </dgm:pt>
    <dgm:pt modelId="{3BE85F02-C2EB-4F7F-92F5-8F332E9BC5C5}" type="pres">
      <dgm:prSet presAssocID="{F829899F-5526-459F-A313-2FEEF04C32D5}" presName="level3hierChild" presStyleCnt="0"/>
      <dgm:spPr/>
    </dgm:pt>
    <dgm:pt modelId="{1293DB14-5A2E-4E76-AC66-6713D335ED99}" type="pres">
      <dgm:prSet presAssocID="{370F62C4-6C56-48CD-977D-1FF39521B600}" presName="conn2-1" presStyleLbl="parChTrans1D2" presStyleIdx="3" presStyleCnt="5"/>
      <dgm:spPr/>
      <dgm:t>
        <a:bodyPr/>
        <a:lstStyle/>
        <a:p>
          <a:pPr rtl="1"/>
          <a:endParaRPr lang="fa-IR"/>
        </a:p>
      </dgm:t>
    </dgm:pt>
    <dgm:pt modelId="{04EC00E6-0940-49DD-9E54-D2248F73F169}" type="pres">
      <dgm:prSet presAssocID="{370F62C4-6C56-48CD-977D-1FF39521B600}" presName="connTx" presStyleLbl="parChTrans1D2" presStyleIdx="3" presStyleCnt="5"/>
      <dgm:spPr/>
      <dgm:t>
        <a:bodyPr/>
        <a:lstStyle/>
        <a:p>
          <a:pPr rtl="1"/>
          <a:endParaRPr lang="fa-IR"/>
        </a:p>
      </dgm:t>
    </dgm:pt>
    <dgm:pt modelId="{F2B45492-9C97-4176-8D0C-54D3D99D07AB}" type="pres">
      <dgm:prSet presAssocID="{8DCD3788-A69A-460E-9304-E656E1240D89}" presName="root2" presStyleCnt="0"/>
      <dgm:spPr/>
    </dgm:pt>
    <dgm:pt modelId="{2B6A32DC-90AE-4F1C-B1AA-9C1253F6C535}" type="pres">
      <dgm:prSet presAssocID="{8DCD3788-A69A-460E-9304-E656E1240D89}" presName="LevelTwoTextNode" presStyleLbl="node2" presStyleIdx="3" presStyleCnt="5" custScaleX="195600" custLinFactNeighborX="20364">
        <dgm:presLayoutVars>
          <dgm:chPref val="3"/>
        </dgm:presLayoutVars>
      </dgm:prSet>
      <dgm:spPr/>
      <dgm:t>
        <a:bodyPr/>
        <a:lstStyle/>
        <a:p>
          <a:pPr rtl="1"/>
          <a:endParaRPr lang="fa-IR"/>
        </a:p>
      </dgm:t>
    </dgm:pt>
    <dgm:pt modelId="{ACA242DE-7434-424F-AD3D-BA66B7C7595E}" type="pres">
      <dgm:prSet presAssocID="{8DCD3788-A69A-460E-9304-E656E1240D89}" presName="level3hierChild" presStyleCnt="0"/>
      <dgm:spPr/>
    </dgm:pt>
    <dgm:pt modelId="{91FAF92E-F011-44FE-B543-0FD736133776}" type="pres">
      <dgm:prSet presAssocID="{A4939F1B-66F6-4C28-878A-8C9EBAA1BC90}" presName="conn2-1" presStyleLbl="parChTrans1D2" presStyleIdx="4" presStyleCnt="5"/>
      <dgm:spPr/>
      <dgm:t>
        <a:bodyPr/>
        <a:lstStyle/>
        <a:p>
          <a:pPr rtl="1"/>
          <a:endParaRPr lang="fa-IR"/>
        </a:p>
      </dgm:t>
    </dgm:pt>
    <dgm:pt modelId="{07428B76-7B75-40FC-AB14-F517F7F78E92}" type="pres">
      <dgm:prSet presAssocID="{A4939F1B-66F6-4C28-878A-8C9EBAA1BC90}" presName="connTx" presStyleLbl="parChTrans1D2" presStyleIdx="4" presStyleCnt="5"/>
      <dgm:spPr/>
      <dgm:t>
        <a:bodyPr/>
        <a:lstStyle/>
        <a:p>
          <a:pPr rtl="1"/>
          <a:endParaRPr lang="fa-IR"/>
        </a:p>
      </dgm:t>
    </dgm:pt>
    <dgm:pt modelId="{3DD946C1-DFD6-4974-BBA7-2A0EBA0B1A49}" type="pres">
      <dgm:prSet presAssocID="{AD29DAC1-5986-476D-9AD6-278680F08B0E}" presName="root2" presStyleCnt="0"/>
      <dgm:spPr/>
    </dgm:pt>
    <dgm:pt modelId="{60BB8859-3C13-4B85-A8FF-F50E5E224AA0}" type="pres">
      <dgm:prSet presAssocID="{AD29DAC1-5986-476D-9AD6-278680F08B0E}" presName="LevelTwoTextNode" presStyleLbl="node2" presStyleIdx="4" presStyleCnt="5" custScaleX="193496" custLinFactNeighborX="18103">
        <dgm:presLayoutVars>
          <dgm:chPref val="3"/>
        </dgm:presLayoutVars>
      </dgm:prSet>
      <dgm:spPr/>
      <dgm:t>
        <a:bodyPr/>
        <a:lstStyle/>
        <a:p>
          <a:pPr rtl="1"/>
          <a:endParaRPr lang="fa-IR"/>
        </a:p>
      </dgm:t>
    </dgm:pt>
    <dgm:pt modelId="{39FF1A1C-28FC-4FC4-B387-17C2658F7B1B}" type="pres">
      <dgm:prSet presAssocID="{AD29DAC1-5986-476D-9AD6-278680F08B0E}" presName="level3hierChild" presStyleCnt="0"/>
      <dgm:spPr/>
    </dgm:pt>
  </dgm:ptLst>
  <dgm:cxnLst>
    <dgm:cxn modelId="{3597D59B-700F-4E21-ACB9-E2A90854F91B}" type="presOf" srcId="{97EFD895-7F23-44D6-B78B-B4BDC87ED099}" destId="{F40559AE-CCA7-4E0A-8DDA-19FDC2F9B5EA}" srcOrd="1" destOrd="0" presId="urn:microsoft.com/office/officeart/2005/8/layout/hierarchy2"/>
    <dgm:cxn modelId="{FE938A7A-7861-4E94-BA43-DE714B5B127B}" type="presOf" srcId="{90D0984D-173C-4BC8-A968-9EA8AF638AE2}" destId="{7C806C79-EDB2-4081-83D2-23285A8E9A14}" srcOrd="0" destOrd="0" presId="urn:microsoft.com/office/officeart/2005/8/layout/hierarchy2"/>
    <dgm:cxn modelId="{BC4D9A51-F6BB-432B-8D6C-0609F52D3AED}" type="presOf" srcId="{F829899F-5526-459F-A313-2FEEF04C32D5}" destId="{B28DBCB0-317C-4EAE-B02A-8456F5DB67FA}" srcOrd="0" destOrd="0" presId="urn:microsoft.com/office/officeart/2005/8/layout/hierarchy2"/>
    <dgm:cxn modelId="{B14B5D43-9E44-48E3-A3A1-8BA86655B6A0}" type="presOf" srcId="{E81C9BCE-BBB3-4ED8-95F0-B373F1B4B360}" destId="{ABEC96C4-3C63-467E-93A4-8AD83964BA3F}" srcOrd="0" destOrd="0" presId="urn:microsoft.com/office/officeart/2005/8/layout/hierarchy2"/>
    <dgm:cxn modelId="{4E2D70E9-413F-4637-9A09-1C2102BD69C8}" srcId="{E81C9BCE-BBB3-4ED8-95F0-B373F1B4B360}" destId="{AD29DAC1-5986-476D-9AD6-278680F08B0E}" srcOrd="4" destOrd="0" parTransId="{A4939F1B-66F6-4C28-878A-8C9EBAA1BC90}" sibTransId="{2CBDB663-BEC0-4AE8-B1D9-2EBD9B0ECFBC}"/>
    <dgm:cxn modelId="{71F28644-9178-4B67-9EB2-F52753D8A83D}" type="presOf" srcId="{A4939F1B-66F6-4C28-878A-8C9EBAA1BC90}" destId="{91FAF92E-F011-44FE-B543-0FD736133776}" srcOrd="0" destOrd="0" presId="urn:microsoft.com/office/officeart/2005/8/layout/hierarchy2"/>
    <dgm:cxn modelId="{C5D9DD14-044E-46B6-A9A5-D0526C202390}" srcId="{E81C9BCE-BBB3-4ED8-95F0-B373F1B4B360}" destId="{4BA5A1D3-FFE6-4F4D-9716-D1004C0DCCB9}" srcOrd="1" destOrd="0" parTransId="{AA2CA532-5BE8-4EE7-AB26-C637AC7ECF11}" sibTransId="{E06DA0CF-7A4A-4E56-81ED-948C1116BBDF}"/>
    <dgm:cxn modelId="{5CE73528-796C-4EDD-BA16-F5ABB5D8F513}" type="presOf" srcId="{97EFD895-7F23-44D6-B78B-B4BDC87ED099}" destId="{9D74E3E7-8112-4D8C-9742-7CDF39A7A2E8}" srcOrd="0" destOrd="0" presId="urn:microsoft.com/office/officeart/2005/8/layout/hierarchy2"/>
    <dgm:cxn modelId="{F7B2CBF9-FEB6-45E4-813A-78C7CEA5C5F2}" srcId="{E81C9BCE-BBB3-4ED8-95F0-B373F1B4B360}" destId="{90D0984D-173C-4BC8-A968-9EA8AF638AE2}" srcOrd="0" destOrd="0" parTransId="{97EFD895-7F23-44D6-B78B-B4BDC87ED099}" sibTransId="{86683B78-4570-4C67-B343-19EAB559FE48}"/>
    <dgm:cxn modelId="{63CD057C-B71C-4D1C-A942-D4B4016E374F}" srcId="{A6857C4F-7549-464E-8C92-525552E6407E}" destId="{E81C9BCE-BBB3-4ED8-95F0-B373F1B4B360}" srcOrd="0" destOrd="0" parTransId="{C13E959B-CC1B-46EB-8D36-43C140B3A52B}" sibTransId="{591F0553-7268-4E81-89F3-51497E087617}"/>
    <dgm:cxn modelId="{BECB7318-7C02-44C4-82F4-BA9D670E974B}" type="presOf" srcId="{AA2CA532-5BE8-4EE7-AB26-C637AC7ECF11}" destId="{8E9E994A-6EB9-4371-A801-4BCAAEEB5C4D}" srcOrd="1" destOrd="0" presId="urn:microsoft.com/office/officeart/2005/8/layout/hierarchy2"/>
    <dgm:cxn modelId="{AC616293-2DDC-4620-A5A9-6B8CB290FD5C}" type="presOf" srcId="{A326263F-38BF-4BE2-89A7-470356C42903}" destId="{28F9127A-98AA-4CF3-B634-38689C8D2805}" srcOrd="1" destOrd="0" presId="urn:microsoft.com/office/officeart/2005/8/layout/hierarchy2"/>
    <dgm:cxn modelId="{B1241FE1-87E0-4E6B-B771-38724630B3D6}" type="presOf" srcId="{8DCD3788-A69A-460E-9304-E656E1240D89}" destId="{2B6A32DC-90AE-4F1C-B1AA-9C1253F6C535}" srcOrd="0" destOrd="0" presId="urn:microsoft.com/office/officeart/2005/8/layout/hierarchy2"/>
    <dgm:cxn modelId="{BAE9F004-82E8-498E-9C62-574E2166AE0D}" type="presOf" srcId="{A4939F1B-66F6-4C28-878A-8C9EBAA1BC90}" destId="{07428B76-7B75-40FC-AB14-F517F7F78E92}" srcOrd="1" destOrd="0" presId="urn:microsoft.com/office/officeart/2005/8/layout/hierarchy2"/>
    <dgm:cxn modelId="{C622918B-9069-4C5B-853C-C8EB438682E1}" type="presOf" srcId="{370F62C4-6C56-48CD-977D-1FF39521B600}" destId="{1293DB14-5A2E-4E76-AC66-6713D335ED99}" srcOrd="0" destOrd="0" presId="urn:microsoft.com/office/officeart/2005/8/layout/hierarchy2"/>
    <dgm:cxn modelId="{C4D64416-F489-497B-9A2C-E16943199C96}" type="presOf" srcId="{A6857C4F-7549-464E-8C92-525552E6407E}" destId="{747DA8C4-60CA-4D90-9DA1-32ACEB79B5D1}" srcOrd="0" destOrd="0" presId="urn:microsoft.com/office/officeart/2005/8/layout/hierarchy2"/>
    <dgm:cxn modelId="{54EF8CEC-B650-439C-B299-0D13738E8515}" type="presOf" srcId="{370F62C4-6C56-48CD-977D-1FF39521B600}" destId="{04EC00E6-0940-49DD-9E54-D2248F73F169}" srcOrd="1" destOrd="0" presId="urn:microsoft.com/office/officeart/2005/8/layout/hierarchy2"/>
    <dgm:cxn modelId="{CDECABF0-B1E6-4450-B3DD-9194291E202B}" type="presOf" srcId="{4BA5A1D3-FFE6-4F4D-9716-D1004C0DCCB9}" destId="{E2AF0BD5-0083-4935-A470-573BF9713E73}" srcOrd="0" destOrd="0" presId="urn:microsoft.com/office/officeart/2005/8/layout/hierarchy2"/>
    <dgm:cxn modelId="{ECDBBCC1-F4F0-4C16-9FF6-ED0E5D5AA713}" srcId="{E81C9BCE-BBB3-4ED8-95F0-B373F1B4B360}" destId="{8DCD3788-A69A-460E-9304-E656E1240D89}" srcOrd="3" destOrd="0" parTransId="{370F62C4-6C56-48CD-977D-1FF39521B600}" sibTransId="{DF88A755-D447-4A05-B5BA-368B45884BB6}"/>
    <dgm:cxn modelId="{12951A09-8FD7-4F50-93FE-58182B4D9D49}" type="presOf" srcId="{AA2CA532-5BE8-4EE7-AB26-C637AC7ECF11}" destId="{978672A5-24BC-4CF6-ADFC-B5D2C273EC16}" srcOrd="0" destOrd="0" presId="urn:microsoft.com/office/officeart/2005/8/layout/hierarchy2"/>
    <dgm:cxn modelId="{A73D4BE2-D3E2-4453-B0C8-D2AD94050A0F}" type="presOf" srcId="{AD29DAC1-5986-476D-9AD6-278680F08B0E}" destId="{60BB8859-3C13-4B85-A8FF-F50E5E224AA0}" srcOrd="0" destOrd="0" presId="urn:microsoft.com/office/officeart/2005/8/layout/hierarchy2"/>
    <dgm:cxn modelId="{C1543625-15D2-4D1D-820E-3C54AD52622D}" type="presOf" srcId="{A326263F-38BF-4BE2-89A7-470356C42903}" destId="{80580C77-286A-4510-9EED-1B940C1C6349}" srcOrd="0" destOrd="0" presId="urn:microsoft.com/office/officeart/2005/8/layout/hierarchy2"/>
    <dgm:cxn modelId="{6776ADF9-55D1-4882-B07E-83257508B85C}" srcId="{E81C9BCE-BBB3-4ED8-95F0-B373F1B4B360}" destId="{F829899F-5526-459F-A313-2FEEF04C32D5}" srcOrd="2" destOrd="0" parTransId="{A326263F-38BF-4BE2-89A7-470356C42903}" sibTransId="{69145449-8627-49A0-881C-7CA85E29BBCC}"/>
    <dgm:cxn modelId="{18DA54B6-FD25-4B70-ABA9-DC33A12F098F}" type="presParOf" srcId="{747DA8C4-60CA-4D90-9DA1-32ACEB79B5D1}" destId="{E0CFF806-0479-4330-A3E9-CD9AFBACD5C5}" srcOrd="0" destOrd="0" presId="urn:microsoft.com/office/officeart/2005/8/layout/hierarchy2"/>
    <dgm:cxn modelId="{F29D42EC-6AF3-47E3-92A0-A86A184C2265}" type="presParOf" srcId="{E0CFF806-0479-4330-A3E9-CD9AFBACD5C5}" destId="{ABEC96C4-3C63-467E-93A4-8AD83964BA3F}" srcOrd="0" destOrd="0" presId="urn:microsoft.com/office/officeart/2005/8/layout/hierarchy2"/>
    <dgm:cxn modelId="{86C3BE8A-E05C-4B5E-A7EA-BC3BA60C608C}" type="presParOf" srcId="{E0CFF806-0479-4330-A3E9-CD9AFBACD5C5}" destId="{F9EF0CEA-5D84-41FB-B3B0-447DA6153549}" srcOrd="1" destOrd="0" presId="urn:microsoft.com/office/officeart/2005/8/layout/hierarchy2"/>
    <dgm:cxn modelId="{BA89D5B0-4693-4A3B-B871-2CB977C0E4B9}" type="presParOf" srcId="{F9EF0CEA-5D84-41FB-B3B0-447DA6153549}" destId="{9D74E3E7-8112-4D8C-9742-7CDF39A7A2E8}" srcOrd="0" destOrd="0" presId="urn:microsoft.com/office/officeart/2005/8/layout/hierarchy2"/>
    <dgm:cxn modelId="{33ED05A0-CCF7-4649-AED3-6676AD6DAE9E}" type="presParOf" srcId="{9D74E3E7-8112-4D8C-9742-7CDF39A7A2E8}" destId="{F40559AE-CCA7-4E0A-8DDA-19FDC2F9B5EA}" srcOrd="0" destOrd="0" presId="urn:microsoft.com/office/officeart/2005/8/layout/hierarchy2"/>
    <dgm:cxn modelId="{50534C6E-69E1-42A8-945C-05F73BE57956}" type="presParOf" srcId="{F9EF0CEA-5D84-41FB-B3B0-447DA6153549}" destId="{57D70B7D-E254-40C4-995D-B706EF250968}" srcOrd="1" destOrd="0" presId="urn:microsoft.com/office/officeart/2005/8/layout/hierarchy2"/>
    <dgm:cxn modelId="{00B753CD-E90C-49AE-A88F-9C4CF44F3EB6}" type="presParOf" srcId="{57D70B7D-E254-40C4-995D-B706EF250968}" destId="{7C806C79-EDB2-4081-83D2-23285A8E9A14}" srcOrd="0" destOrd="0" presId="urn:microsoft.com/office/officeart/2005/8/layout/hierarchy2"/>
    <dgm:cxn modelId="{1A6941DA-8598-43B9-B813-9B440036EC8B}" type="presParOf" srcId="{57D70B7D-E254-40C4-995D-B706EF250968}" destId="{59A4CA33-C714-4BD5-8EBB-AB0CCC7A81EC}" srcOrd="1" destOrd="0" presId="urn:microsoft.com/office/officeart/2005/8/layout/hierarchy2"/>
    <dgm:cxn modelId="{7E9B4D16-FC59-4C7C-AC29-657CBA34433D}" type="presParOf" srcId="{F9EF0CEA-5D84-41FB-B3B0-447DA6153549}" destId="{978672A5-24BC-4CF6-ADFC-B5D2C273EC16}" srcOrd="2" destOrd="0" presId="urn:microsoft.com/office/officeart/2005/8/layout/hierarchy2"/>
    <dgm:cxn modelId="{192757BA-82E3-4F7E-83B7-2E231B4807EA}" type="presParOf" srcId="{978672A5-24BC-4CF6-ADFC-B5D2C273EC16}" destId="{8E9E994A-6EB9-4371-A801-4BCAAEEB5C4D}" srcOrd="0" destOrd="0" presId="urn:microsoft.com/office/officeart/2005/8/layout/hierarchy2"/>
    <dgm:cxn modelId="{A8A49553-1E47-432C-964E-7D0451508C9D}" type="presParOf" srcId="{F9EF0CEA-5D84-41FB-B3B0-447DA6153549}" destId="{7C504D6B-D3A1-4C85-9AF2-801B697CBB54}" srcOrd="3" destOrd="0" presId="urn:microsoft.com/office/officeart/2005/8/layout/hierarchy2"/>
    <dgm:cxn modelId="{8399D4D1-12A6-47BF-B269-901C3C030261}" type="presParOf" srcId="{7C504D6B-D3A1-4C85-9AF2-801B697CBB54}" destId="{E2AF0BD5-0083-4935-A470-573BF9713E73}" srcOrd="0" destOrd="0" presId="urn:microsoft.com/office/officeart/2005/8/layout/hierarchy2"/>
    <dgm:cxn modelId="{AA152A06-CA9D-4D26-B804-E2938A9C0124}" type="presParOf" srcId="{7C504D6B-D3A1-4C85-9AF2-801B697CBB54}" destId="{9064C64A-E64B-45CA-9B2C-2E7031EECABF}" srcOrd="1" destOrd="0" presId="urn:microsoft.com/office/officeart/2005/8/layout/hierarchy2"/>
    <dgm:cxn modelId="{C8461436-6123-4F5F-986F-A2DFA8AC524F}" type="presParOf" srcId="{F9EF0CEA-5D84-41FB-B3B0-447DA6153549}" destId="{80580C77-286A-4510-9EED-1B940C1C6349}" srcOrd="4" destOrd="0" presId="urn:microsoft.com/office/officeart/2005/8/layout/hierarchy2"/>
    <dgm:cxn modelId="{67C286AC-7F7F-43BF-AD32-7640B53B300D}" type="presParOf" srcId="{80580C77-286A-4510-9EED-1B940C1C6349}" destId="{28F9127A-98AA-4CF3-B634-38689C8D2805}" srcOrd="0" destOrd="0" presId="urn:microsoft.com/office/officeart/2005/8/layout/hierarchy2"/>
    <dgm:cxn modelId="{20595342-C26F-441B-A5C0-341E92FC5E15}" type="presParOf" srcId="{F9EF0CEA-5D84-41FB-B3B0-447DA6153549}" destId="{C6F9B674-D609-46AF-BABA-738ABA2E202D}" srcOrd="5" destOrd="0" presId="urn:microsoft.com/office/officeart/2005/8/layout/hierarchy2"/>
    <dgm:cxn modelId="{0334D872-5B82-4B1A-8A6B-14E9A2DACDB0}" type="presParOf" srcId="{C6F9B674-D609-46AF-BABA-738ABA2E202D}" destId="{B28DBCB0-317C-4EAE-B02A-8456F5DB67FA}" srcOrd="0" destOrd="0" presId="urn:microsoft.com/office/officeart/2005/8/layout/hierarchy2"/>
    <dgm:cxn modelId="{4627683E-E9A6-4803-82D0-D0CD529641A3}" type="presParOf" srcId="{C6F9B674-D609-46AF-BABA-738ABA2E202D}" destId="{3BE85F02-C2EB-4F7F-92F5-8F332E9BC5C5}" srcOrd="1" destOrd="0" presId="urn:microsoft.com/office/officeart/2005/8/layout/hierarchy2"/>
    <dgm:cxn modelId="{C977AE2A-0614-4B24-8862-778DE1F4509A}" type="presParOf" srcId="{F9EF0CEA-5D84-41FB-B3B0-447DA6153549}" destId="{1293DB14-5A2E-4E76-AC66-6713D335ED99}" srcOrd="6" destOrd="0" presId="urn:microsoft.com/office/officeart/2005/8/layout/hierarchy2"/>
    <dgm:cxn modelId="{B7291CAA-CC4E-4036-A6D3-01CB1D9E3F7B}" type="presParOf" srcId="{1293DB14-5A2E-4E76-AC66-6713D335ED99}" destId="{04EC00E6-0940-49DD-9E54-D2248F73F169}" srcOrd="0" destOrd="0" presId="urn:microsoft.com/office/officeart/2005/8/layout/hierarchy2"/>
    <dgm:cxn modelId="{8E3240F7-F553-46BD-B8BC-4634293A3592}" type="presParOf" srcId="{F9EF0CEA-5D84-41FB-B3B0-447DA6153549}" destId="{F2B45492-9C97-4176-8D0C-54D3D99D07AB}" srcOrd="7" destOrd="0" presId="urn:microsoft.com/office/officeart/2005/8/layout/hierarchy2"/>
    <dgm:cxn modelId="{9CF61E4B-7AD6-4873-9074-C8AEED62F7C5}" type="presParOf" srcId="{F2B45492-9C97-4176-8D0C-54D3D99D07AB}" destId="{2B6A32DC-90AE-4F1C-B1AA-9C1253F6C535}" srcOrd="0" destOrd="0" presId="urn:microsoft.com/office/officeart/2005/8/layout/hierarchy2"/>
    <dgm:cxn modelId="{A295D28B-2B37-46DA-A937-B2791B5ED746}" type="presParOf" srcId="{F2B45492-9C97-4176-8D0C-54D3D99D07AB}" destId="{ACA242DE-7434-424F-AD3D-BA66B7C7595E}" srcOrd="1" destOrd="0" presId="urn:microsoft.com/office/officeart/2005/8/layout/hierarchy2"/>
    <dgm:cxn modelId="{20EFF576-AD49-4155-9FA6-15FCADED20B4}" type="presParOf" srcId="{F9EF0CEA-5D84-41FB-B3B0-447DA6153549}" destId="{91FAF92E-F011-44FE-B543-0FD736133776}" srcOrd="8" destOrd="0" presId="urn:microsoft.com/office/officeart/2005/8/layout/hierarchy2"/>
    <dgm:cxn modelId="{36744FEA-1BDB-4C27-B994-9D5402AC2B98}" type="presParOf" srcId="{91FAF92E-F011-44FE-B543-0FD736133776}" destId="{07428B76-7B75-40FC-AB14-F517F7F78E92}" srcOrd="0" destOrd="0" presId="urn:microsoft.com/office/officeart/2005/8/layout/hierarchy2"/>
    <dgm:cxn modelId="{99792B6F-54D9-48FB-91E2-D5837D6ADA2E}" type="presParOf" srcId="{F9EF0CEA-5D84-41FB-B3B0-447DA6153549}" destId="{3DD946C1-DFD6-4974-BBA7-2A0EBA0B1A49}" srcOrd="9" destOrd="0" presId="urn:microsoft.com/office/officeart/2005/8/layout/hierarchy2"/>
    <dgm:cxn modelId="{FA99458F-66D1-48CC-9B55-9213CEFAF296}" type="presParOf" srcId="{3DD946C1-DFD6-4974-BBA7-2A0EBA0B1A49}" destId="{60BB8859-3C13-4B85-A8FF-F50E5E224AA0}" srcOrd="0" destOrd="0" presId="urn:microsoft.com/office/officeart/2005/8/layout/hierarchy2"/>
    <dgm:cxn modelId="{FFB45BD0-58B3-40AE-9129-F706204FB8A9}" type="presParOf" srcId="{3DD946C1-DFD6-4974-BBA7-2A0EBA0B1A49}" destId="{39FF1A1C-28FC-4FC4-B387-17C2658F7B1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6965F6-6D37-4D27-9291-57E4968E992C}" type="doc">
      <dgm:prSet loTypeId="urn:microsoft.com/office/officeart/2005/8/layout/hierarchy5" loCatId="hierarchy" qsTypeId="urn:microsoft.com/office/officeart/2005/8/quickstyle/3d1" qsCatId="3D" csTypeId="urn:microsoft.com/office/officeart/2005/8/colors/accent1_2" csCatId="accent1" phldr="1"/>
      <dgm:spPr/>
      <dgm:t>
        <a:bodyPr/>
        <a:lstStyle/>
        <a:p>
          <a:pPr rtl="1"/>
          <a:endParaRPr lang="fa-IR"/>
        </a:p>
      </dgm:t>
    </dgm:pt>
    <dgm:pt modelId="{24AE1002-ACEA-4FDD-AB09-896F1687A782}">
      <dgm:prSet phldrT="[Text]" custT="1"/>
      <dgm:spPr/>
      <dgm:t>
        <a:bodyPr/>
        <a:lstStyle/>
        <a:p>
          <a:pPr rtl="1">
            <a:lnSpc>
              <a:spcPct val="100000"/>
            </a:lnSpc>
          </a:pPr>
          <a:r>
            <a:rPr lang="fa-IR" sz="2000" dirty="0" smtClean="0">
              <a:cs typeface="2  Titr" pitchFamily="2" charset="-78"/>
            </a:rPr>
            <a:t>فاعل مونث:</a:t>
          </a:r>
          <a:endParaRPr lang="fa-IR" sz="2000" dirty="0">
            <a:cs typeface="2  Titr" pitchFamily="2" charset="-78"/>
          </a:endParaRPr>
        </a:p>
      </dgm:t>
    </dgm:pt>
    <dgm:pt modelId="{F2DDDE2C-D240-43D6-A925-540BCC87E373}" type="parTrans" cxnId="{89D71434-BFF4-46B1-B9A6-9C2B0A488BC6}">
      <dgm:prSet/>
      <dgm:spPr/>
      <dgm:t>
        <a:bodyPr/>
        <a:lstStyle/>
        <a:p>
          <a:pPr rtl="1">
            <a:lnSpc>
              <a:spcPct val="100000"/>
            </a:lnSpc>
          </a:pPr>
          <a:endParaRPr lang="fa-IR">
            <a:cs typeface="B Yagut" pitchFamily="2" charset="-78"/>
          </a:endParaRPr>
        </a:p>
      </dgm:t>
    </dgm:pt>
    <dgm:pt modelId="{165607BB-3E72-4150-BCE7-B86CBC5F5360}" type="sibTrans" cxnId="{89D71434-BFF4-46B1-B9A6-9C2B0A488BC6}">
      <dgm:prSet/>
      <dgm:spPr/>
      <dgm:t>
        <a:bodyPr/>
        <a:lstStyle/>
        <a:p>
          <a:pPr rtl="1">
            <a:lnSpc>
              <a:spcPct val="100000"/>
            </a:lnSpc>
          </a:pPr>
          <a:endParaRPr lang="fa-IR">
            <a:cs typeface="B Yagut" pitchFamily="2" charset="-78"/>
          </a:endParaRPr>
        </a:p>
      </dgm:t>
    </dgm:pt>
    <dgm:pt modelId="{DEE41EF2-0176-400A-B8F0-56F8B133ACDB}">
      <dgm:prSet phldrT="[Text]" custT="1"/>
      <dgm:spPr/>
      <dgm:t>
        <a:bodyPr/>
        <a:lstStyle/>
        <a:p>
          <a:pPr rtl="1">
            <a:lnSpc>
              <a:spcPct val="100000"/>
            </a:lnSpc>
          </a:pPr>
          <a:r>
            <a:rPr lang="fa-IR" sz="2000" dirty="0" smtClean="0">
              <a:cs typeface="2  Titr" pitchFamily="2" charset="-78"/>
            </a:rPr>
            <a:t>مونث</a:t>
          </a:r>
          <a:endParaRPr lang="fa-IR" sz="2000" dirty="0">
            <a:cs typeface="2  Titr" pitchFamily="2" charset="-78"/>
          </a:endParaRPr>
        </a:p>
      </dgm:t>
    </dgm:pt>
    <dgm:pt modelId="{CAC5346A-C6A8-46DA-9909-93D795AD8894}" type="parTrans" cxnId="{6FD00D62-D029-46AD-A97D-9C9631337933}">
      <dgm:prSet/>
      <dgm:spPr/>
      <dgm:t>
        <a:bodyPr/>
        <a:lstStyle/>
        <a:p>
          <a:pPr rtl="1">
            <a:lnSpc>
              <a:spcPct val="100000"/>
            </a:lnSpc>
          </a:pPr>
          <a:endParaRPr lang="fa-IR">
            <a:cs typeface="B Yagut" pitchFamily="2" charset="-78"/>
          </a:endParaRPr>
        </a:p>
      </dgm:t>
    </dgm:pt>
    <dgm:pt modelId="{111FB7FC-A69C-4101-A280-1D1D7428C18B}" type="sibTrans" cxnId="{6FD00D62-D029-46AD-A97D-9C9631337933}">
      <dgm:prSet/>
      <dgm:spPr/>
      <dgm:t>
        <a:bodyPr/>
        <a:lstStyle/>
        <a:p>
          <a:pPr rtl="1">
            <a:lnSpc>
              <a:spcPct val="100000"/>
            </a:lnSpc>
          </a:pPr>
          <a:endParaRPr lang="fa-IR">
            <a:cs typeface="B Yagut" pitchFamily="2" charset="-78"/>
          </a:endParaRPr>
        </a:p>
      </dgm:t>
    </dgm:pt>
    <dgm:pt modelId="{019B9622-17B3-433C-B204-F6E4605EF769}">
      <dgm:prSet phldrT="[Text]" custT="1"/>
      <dgm:spPr/>
      <dgm:t>
        <a:bodyPr/>
        <a:lstStyle/>
        <a:p>
          <a:pPr rtl="1">
            <a:lnSpc>
              <a:spcPct val="100000"/>
            </a:lnSpc>
            <a:spcAft>
              <a:spcPts val="0"/>
            </a:spcAft>
          </a:pPr>
          <a:r>
            <a:rPr lang="fa-IR" sz="1800" b="1" dirty="0" smtClean="0">
              <a:cs typeface="B Yagut" pitchFamily="2" charset="-78"/>
            </a:rPr>
            <a:t>اسم ظاهر ، </a:t>
          </a:r>
        </a:p>
        <a:p>
          <a:pPr rtl="1">
            <a:lnSpc>
              <a:spcPct val="100000"/>
            </a:lnSpc>
            <a:spcAft>
              <a:spcPts val="0"/>
            </a:spcAft>
          </a:pPr>
          <a:r>
            <a:rPr lang="fa-IR" sz="1800" b="1" dirty="0" smtClean="0">
              <a:cs typeface="B Yagut" pitchFamily="2" charset="-78"/>
            </a:rPr>
            <a:t>مونث حقيقي</a:t>
          </a:r>
          <a:endParaRPr lang="fa-IR" sz="1800" b="1" dirty="0">
            <a:cs typeface="B Yagut" pitchFamily="2" charset="-78"/>
          </a:endParaRPr>
        </a:p>
      </dgm:t>
    </dgm:pt>
    <dgm:pt modelId="{45838227-F62E-4C46-8B82-69D372659225}" type="parTrans" cxnId="{1CDF8C13-D6A7-4069-BF69-8FEE20C8BC2B}">
      <dgm:prSet/>
      <dgm:spPr/>
      <dgm:t>
        <a:bodyPr/>
        <a:lstStyle/>
        <a:p>
          <a:pPr rtl="1">
            <a:lnSpc>
              <a:spcPct val="100000"/>
            </a:lnSpc>
          </a:pPr>
          <a:endParaRPr lang="fa-IR">
            <a:cs typeface="B Yagut" pitchFamily="2" charset="-78"/>
          </a:endParaRPr>
        </a:p>
      </dgm:t>
    </dgm:pt>
    <dgm:pt modelId="{C5F8BBE5-5534-4FEE-AD09-A8BC32C01543}" type="sibTrans" cxnId="{1CDF8C13-D6A7-4069-BF69-8FEE20C8BC2B}">
      <dgm:prSet/>
      <dgm:spPr/>
      <dgm:t>
        <a:bodyPr/>
        <a:lstStyle/>
        <a:p>
          <a:pPr rtl="1">
            <a:lnSpc>
              <a:spcPct val="100000"/>
            </a:lnSpc>
          </a:pPr>
          <a:endParaRPr lang="fa-IR">
            <a:cs typeface="B Yagut" pitchFamily="2" charset="-78"/>
          </a:endParaRPr>
        </a:p>
      </dgm:t>
    </dgm:pt>
    <dgm:pt modelId="{BAF14E3A-F662-43AE-940C-895C765435BA}">
      <dgm:prSet phldrT="[Text]" custT="1"/>
      <dgm:spPr/>
      <dgm:t>
        <a:bodyPr/>
        <a:lstStyle/>
        <a:p>
          <a:pPr rtl="1">
            <a:lnSpc>
              <a:spcPct val="100000"/>
            </a:lnSpc>
          </a:pPr>
          <a:r>
            <a:rPr lang="fa-IR" sz="1800" b="1" dirty="0" smtClean="0">
              <a:cs typeface="B Yagut" pitchFamily="2" charset="-78"/>
            </a:rPr>
            <a:t>ضمير متصل</a:t>
          </a:r>
          <a:endParaRPr lang="fa-IR" sz="1800" b="1" dirty="0">
            <a:cs typeface="B Yagut" pitchFamily="2" charset="-78"/>
          </a:endParaRPr>
        </a:p>
      </dgm:t>
    </dgm:pt>
    <dgm:pt modelId="{D6C2B58F-5B50-4F91-A2EC-72E260B1D5CC}" type="parTrans" cxnId="{510E5CEB-E845-4C84-8784-40B77B110AEF}">
      <dgm:prSet/>
      <dgm:spPr/>
      <dgm:t>
        <a:bodyPr/>
        <a:lstStyle/>
        <a:p>
          <a:pPr rtl="1">
            <a:lnSpc>
              <a:spcPct val="100000"/>
            </a:lnSpc>
          </a:pPr>
          <a:endParaRPr lang="fa-IR">
            <a:cs typeface="B Yagut" pitchFamily="2" charset="-78"/>
          </a:endParaRPr>
        </a:p>
      </dgm:t>
    </dgm:pt>
    <dgm:pt modelId="{F191EA6C-8BF4-45B4-A15F-B06B4E0DB360}" type="sibTrans" cxnId="{510E5CEB-E845-4C84-8784-40B77B110AEF}">
      <dgm:prSet/>
      <dgm:spPr/>
      <dgm:t>
        <a:bodyPr/>
        <a:lstStyle/>
        <a:p>
          <a:pPr rtl="1">
            <a:lnSpc>
              <a:spcPct val="100000"/>
            </a:lnSpc>
          </a:pPr>
          <a:endParaRPr lang="fa-IR">
            <a:cs typeface="B Yagut" pitchFamily="2" charset="-78"/>
          </a:endParaRPr>
        </a:p>
      </dgm:t>
    </dgm:pt>
    <dgm:pt modelId="{C2738AEF-7DDC-4A9B-81F6-7CC8A59DA518}">
      <dgm:prSet phldrT="[Text]" custT="1"/>
      <dgm:spPr/>
      <dgm:t>
        <a:bodyPr/>
        <a:lstStyle/>
        <a:p>
          <a:pPr rtl="1">
            <a:lnSpc>
              <a:spcPct val="100000"/>
            </a:lnSpc>
          </a:pPr>
          <a:r>
            <a:rPr lang="fa-IR" sz="2000" dirty="0" smtClean="0">
              <a:cs typeface="2  Titr" pitchFamily="2" charset="-78"/>
            </a:rPr>
            <a:t>اختيار بين تذكير و تأنيث</a:t>
          </a:r>
        </a:p>
      </dgm:t>
    </dgm:pt>
    <dgm:pt modelId="{83132643-5E9F-48E3-8679-5BAD1A4216C9}" type="parTrans" cxnId="{C7C169C6-BFE5-48FD-B225-CE5F06D1D9D4}">
      <dgm:prSet/>
      <dgm:spPr/>
      <dgm:t>
        <a:bodyPr/>
        <a:lstStyle/>
        <a:p>
          <a:pPr rtl="1">
            <a:lnSpc>
              <a:spcPct val="100000"/>
            </a:lnSpc>
          </a:pPr>
          <a:endParaRPr lang="fa-IR">
            <a:cs typeface="B Yagut" pitchFamily="2" charset="-78"/>
          </a:endParaRPr>
        </a:p>
      </dgm:t>
    </dgm:pt>
    <dgm:pt modelId="{EBD71D88-56F1-467E-A6FD-A50C5771D959}" type="sibTrans" cxnId="{C7C169C6-BFE5-48FD-B225-CE5F06D1D9D4}">
      <dgm:prSet/>
      <dgm:spPr/>
      <dgm:t>
        <a:bodyPr/>
        <a:lstStyle/>
        <a:p>
          <a:pPr rtl="1">
            <a:lnSpc>
              <a:spcPct val="100000"/>
            </a:lnSpc>
          </a:pPr>
          <a:endParaRPr lang="fa-IR">
            <a:cs typeface="B Yagut" pitchFamily="2" charset="-78"/>
          </a:endParaRPr>
        </a:p>
      </dgm:t>
    </dgm:pt>
    <dgm:pt modelId="{6C5C451A-3BA1-4C5B-9514-1A0E4B8FAFF7}">
      <dgm:prSet phldrT="[Text]" custT="1"/>
      <dgm:spPr/>
      <dgm:t>
        <a:bodyPr/>
        <a:lstStyle/>
        <a:p>
          <a:pPr rtl="1">
            <a:lnSpc>
              <a:spcPct val="100000"/>
            </a:lnSpc>
            <a:spcAft>
              <a:spcPts val="0"/>
            </a:spcAft>
          </a:pPr>
          <a:r>
            <a:rPr lang="fa-IR" sz="1600" b="1" dirty="0" smtClean="0">
              <a:cs typeface="B Yagut" pitchFamily="2" charset="-78"/>
            </a:rPr>
            <a:t>اسم ظاهر،</a:t>
          </a:r>
        </a:p>
        <a:p>
          <a:pPr rtl="1">
            <a:lnSpc>
              <a:spcPct val="100000"/>
            </a:lnSpc>
            <a:spcAft>
              <a:spcPts val="0"/>
            </a:spcAft>
          </a:pPr>
          <a:r>
            <a:rPr lang="fa-IR" sz="1600" b="1" dirty="0" smtClean="0">
              <a:cs typeface="B Yagut" pitchFamily="2" charset="-78"/>
            </a:rPr>
            <a:t>مونث لفظي</a:t>
          </a:r>
          <a:endParaRPr lang="fa-IR" sz="1600" b="1" dirty="0">
            <a:cs typeface="B Yagut" pitchFamily="2" charset="-78"/>
          </a:endParaRPr>
        </a:p>
      </dgm:t>
    </dgm:pt>
    <dgm:pt modelId="{693EC66F-242C-4655-AE47-56C44A96ED91}" type="parTrans" cxnId="{D6541BFE-C6F8-46B9-B220-03A0D69A93EF}">
      <dgm:prSet/>
      <dgm:spPr/>
      <dgm:t>
        <a:bodyPr/>
        <a:lstStyle/>
        <a:p>
          <a:pPr rtl="1">
            <a:lnSpc>
              <a:spcPct val="100000"/>
            </a:lnSpc>
          </a:pPr>
          <a:endParaRPr lang="fa-IR">
            <a:cs typeface="B Yagut" pitchFamily="2" charset="-78"/>
          </a:endParaRPr>
        </a:p>
      </dgm:t>
    </dgm:pt>
    <dgm:pt modelId="{4D031EE3-B7F0-4776-BAFE-825A3D033FE4}" type="sibTrans" cxnId="{D6541BFE-C6F8-46B9-B220-03A0D69A93EF}">
      <dgm:prSet/>
      <dgm:spPr/>
      <dgm:t>
        <a:bodyPr/>
        <a:lstStyle/>
        <a:p>
          <a:pPr rtl="1">
            <a:lnSpc>
              <a:spcPct val="100000"/>
            </a:lnSpc>
          </a:pPr>
          <a:endParaRPr lang="fa-IR">
            <a:cs typeface="B Yagut" pitchFamily="2" charset="-78"/>
          </a:endParaRPr>
        </a:p>
      </dgm:t>
    </dgm:pt>
    <dgm:pt modelId="{FC207D56-30B1-4B25-B499-FAAE72CD997D}">
      <dgm:prSet phldrT="[Text]" custT="1"/>
      <dgm:spPr/>
      <dgm:t>
        <a:bodyPr/>
        <a:lstStyle/>
        <a:p>
          <a:pPr rtl="1">
            <a:lnSpc>
              <a:spcPct val="100000"/>
            </a:lnSpc>
            <a:spcAft>
              <a:spcPts val="0"/>
            </a:spcAft>
          </a:pPr>
          <a:r>
            <a:rPr lang="fa-IR" sz="2800" dirty="0" smtClean="0">
              <a:cs typeface="2  Yekan" pitchFamily="2" charset="-78"/>
            </a:rPr>
            <a:t>فعل</a:t>
          </a:r>
          <a:endParaRPr lang="fa-IR" sz="2800" dirty="0">
            <a:cs typeface="2  Yekan" pitchFamily="2" charset="-78"/>
          </a:endParaRPr>
        </a:p>
      </dgm:t>
    </dgm:pt>
    <dgm:pt modelId="{FBBB4587-C4C9-4E10-83EB-9E8996444C91}" type="parTrans" cxnId="{A982936B-75F8-4EA7-A862-981562A2E70C}">
      <dgm:prSet/>
      <dgm:spPr/>
      <dgm:t>
        <a:bodyPr/>
        <a:lstStyle/>
        <a:p>
          <a:pPr rtl="1">
            <a:lnSpc>
              <a:spcPct val="100000"/>
            </a:lnSpc>
          </a:pPr>
          <a:endParaRPr lang="fa-IR">
            <a:cs typeface="B Yagut" pitchFamily="2" charset="-78"/>
          </a:endParaRPr>
        </a:p>
      </dgm:t>
    </dgm:pt>
    <dgm:pt modelId="{6822E11F-D54C-4EC8-896B-43C01176D7FA}" type="sibTrans" cxnId="{A982936B-75F8-4EA7-A862-981562A2E70C}">
      <dgm:prSet/>
      <dgm:spPr/>
      <dgm:t>
        <a:bodyPr/>
        <a:lstStyle/>
        <a:p>
          <a:pPr rtl="1">
            <a:lnSpc>
              <a:spcPct val="100000"/>
            </a:lnSpc>
          </a:pPr>
          <a:endParaRPr lang="fa-IR">
            <a:cs typeface="B Yagut" pitchFamily="2" charset="-78"/>
          </a:endParaRPr>
        </a:p>
      </dgm:t>
    </dgm:pt>
    <dgm:pt modelId="{320DBC69-36AA-4AD0-ABB3-ACF59D448026}">
      <dgm:prSet phldrT="[Text]" custT="1"/>
      <dgm:spPr/>
      <dgm:t>
        <a:bodyPr/>
        <a:lstStyle/>
        <a:p>
          <a:pPr rtl="1">
            <a:lnSpc>
              <a:spcPct val="100000"/>
            </a:lnSpc>
          </a:pPr>
          <a:r>
            <a:rPr lang="fa-IR" sz="2800" dirty="0" smtClean="0">
              <a:cs typeface="2  Yekan" pitchFamily="2" charset="-78"/>
            </a:rPr>
            <a:t>فاعل</a:t>
          </a:r>
          <a:endParaRPr lang="fa-IR" sz="2800" dirty="0">
            <a:cs typeface="2  Yekan" pitchFamily="2" charset="-78"/>
          </a:endParaRPr>
        </a:p>
      </dgm:t>
    </dgm:pt>
    <dgm:pt modelId="{8C9F52C4-C185-4965-A235-351B05ED05A2}" type="parTrans" cxnId="{3F9C1B0B-48B3-46C9-94F3-9BC6442A15B3}">
      <dgm:prSet/>
      <dgm:spPr/>
      <dgm:t>
        <a:bodyPr/>
        <a:lstStyle/>
        <a:p>
          <a:pPr rtl="1">
            <a:lnSpc>
              <a:spcPct val="100000"/>
            </a:lnSpc>
          </a:pPr>
          <a:endParaRPr lang="fa-IR">
            <a:cs typeface="B Yagut" pitchFamily="2" charset="-78"/>
          </a:endParaRPr>
        </a:p>
      </dgm:t>
    </dgm:pt>
    <dgm:pt modelId="{89B64C90-7FCD-4386-92B0-458FD05A8DDB}" type="sibTrans" cxnId="{3F9C1B0B-48B3-46C9-94F3-9BC6442A15B3}">
      <dgm:prSet/>
      <dgm:spPr/>
      <dgm:t>
        <a:bodyPr/>
        <a:lstStyle/>
        <a:p>
          <a:pPr rtl="1">
            <a:lnSpc>
              <a:spcPct val="100000"/>
            </a:lnSpc>
          </a:pPr>
          <a:endParaRPr lang="fa-IR">
            <a:cs typeface="B Yagut" pitchFamily="2" charset="-78"/>
          </a:endParaRPr>
        </a:p>
      </dgm:t>
    </dgm:pt>
    <dgm:pt modelId="{5767A8BF-A1F6-4C9B-953F-6FF70A028FB5}">
      <dgm:prSet custT="1"/>
      <dgm:spPr/>
      <dgm:t>
        <a:bodyPr/>
        <a:lstStyle/>
        <a:p>
          <a:pPr rtl="1">
            <a:lnSpc>
              <a:spcPct val="100000"/>
            </a:lnSpc>
          </a:pPr>
          <a:r>
            <a:rPr lang="fa-IR" sz="2000" dirty="0" smtClean="0">
              <a:cs typeface="2  Titr" pitchFamily="2" charset="-78"/>
            </a:rPr>
            <a:t>ترجيح تذكير</a:t>
          </a:r>
          <a:endParaRPr lang="fa-IR" sz="2000" dirty="0">
            <a:cs typeface="2  Titr" pitchFamily="2" charset="-78"/>
          </a:endParaRPr>
        </a:p>
      </dgm:t>
    </dgm:pt>
    <dgm:pt modelId="{729AB498-69EA-4906-B98A-540BACC823EB}" type="parTrans" cxnId="{24CF5D4C-24B6-4EDA-9644-6EFEF5CD9673}">
      <dgm:prSet/>
      <dgm:spPr/>
      <dgm:t>
        <a:bodyPr/>
        <a:lstStyle/>
        <a:p>
          <a:pPr rtl="1">
            <a:lnSpc>
              <a:spcPct val="100000"/>
            </a:lnSpc>
          </a:pPr>
          <a:endParaRPr lang="fa-IR">
            <a:cs typeface="B Yagut" pitchFamily="2" charset="-78"/>
          </a:endParaRPr>
        </a:p>
      </dgm:t>
    </dgm:pt>
    <dgm:pt modelId="{7FF567AC-DC4B-445D-9059-CC97D75B01A3}" type="sibTrans" cxnId="{24CF5D4C-24B6-4EDA-9644-6EFEF5CD9673}">
      <dgm:prSet/>
      <dgm:spPr/>
      <dgm:t>
        <a:bodyPr/>
        <a:lstStyle/>
        <a:p>
          <a:pPr rtl="1">
            <a:lnSpc>
              <a:spcPct val="100000"/>
            </a:lnSpc>
          </a:pPr>
          <a:endParaRPr lang="fa-IR">
            <a:cs typeface="B Yagut" pitchFamily="2" charset="-78"/>
          </a:endParaRPr>
        </a:p>
      </dgm:t>
    </dgm:pt>
    <dgm:pt modelId="{24231E30-165D-45B4-BF61-AB6ABE9519E0}">
      <dgm:prSet custT="1"/>
      <dgm:spPr/>
      <dgm:t>
        <a:bodyPr/>
        <a:lstStyle/>
        <a:p>
          <a:pPr rtl="1">
            <a:lnSpc>
              <a:spcPct val="100000"/>
            </a:lnSpc>
          </a:pPr>
          <a:r>
            <a:rPr lang="fa-IR" sz="1800" b="1" dirty="0" smtClean="0">
              <a:cs typeface="B Yagut" pitchFamily="2" charset="-78"/>
            </a:rPr>
            <a:t>فاصله بين فعل و فاعل با غير الا</a:t>
          </a:r>
          <a:endParaRPr lang="fa-IR" sz="1800" b="1" dirty="0">
            <a:cs typeface="B Yagut" pitchFamily="2" charset="-78"/>
          </a:endParaRPr>
        </a:p>
      </dgm:t>
    </dgm:pt>
    <dgm:pt modelId="{723B091C-439F-48B9-9391-33989BC845D4}" type="parTrans" cxnId="{70D5AB48-C1BE-461D-93D7-98E27D02BE99}">
      <dgm:prSet/>
      <dgm:spPr/>
      <dgm:t>
        <a:bodyPr/>
        <a:lstStyle/>
        <a:p>
          <a:pPr rtl="1">
            <a:lnSpc>
              <a:spcPct val="100000"/>
            </a:lnSpc>
          </a:pPr>
          <a:endParaRPr lang="fa-IR">
            <a:cs typeface="B Yagut" pitchFamily="2" charset="-78"/>
          </a:endParaRPr>
        </a:p>
      </dgm:t>
    </dgm:pt>
    <dgm:pt modelId="{0BCBD94A-2A47-4144-8F09-9B68652ADAA9}" type="sibTrans" cxnId="{70D5AB48-C1BE-461D-93D7-98E27D02BE99}">
      <dgm:prSet/>
      <dgm:spPr/>
      <dgm:t>
        <a:bodyPr/>
        <a:lstStyle/>
        <a:p>
          <a:pPr rtl="1">
            <a:lnSpc>
              <a:spcPct val="100000"/>
            </a:lnSpc>
          </a:pPr>
          <a:endParaRPr lang="fa-IR">
            <a:cs typeface="B Yagut" pitchFamily="2" charset="-78"/>
          </a:endParaRPr>
        </a:p>
      </dgm:t>
    </dgm:pt>
    <dgm:pt modelId="{2E161B13-4F43-4E7A-A736-3108B9D9EE63}">
      <dgm:prSet custT="1"/>
      <dgm:spPr/>
      <dgm:t>
        <a:bodyPr/>
        <a:lstStyle/>
        <a:p>
          <a:pPr rtl="1">
            <a:lnSpc>
              <a:spcPct val="100000"/>
            </a:lnSpc>
          </a:pPr>
          <a:r>
            <a:rPr lang="fa-IR" sz="2000" dirty="0" smtClean="0">
              <a:cs typeface="2  Titr" pitchFamily="2" charset="-78"/>
            </a:rPr>
            <a:t>ترجيح تأنيث</a:t>
          </a:r>
          <a:endParaRPr lang="fa-IR" sz="2000" dirty="0">
            <a:cs typeface="2  Titr" pitchFamily="2" charset="-78"/>
          </a:endParaRPr>
        </a:p>
      </dgm:t>
    </dgm:pt>
    <dgm:pt modelId="{07978893-920A-4503-8E2C-C281DFE004B5}" type="parTrans" cxnId="{420E6905-9D60-4FD8-BC4B-DA7DB29FE76B}">
      <dgm:prSet/>
      <dgm:spPr/>
      <dgm:t>
        <a:bodyPr/>
        <a:lstStyle/>
        <a:p>
          <a:pPr rtl="1">
            <a:lnSpc>
              <a:spcPct val="100000"/>
            </a:lnSpc>
          </a:pPr>
          <a:endParaRPr lang="fa-IR">
            <a:cs typeface="B Yagut" pitchFamily="2" charset="-78"/>
          </a:endParaRPr>
        </a:p>
      </dgm:t>
    </dgm:pt>
    <dgm:pt modelId="{CD7B1B4E-C25B-4E48-9D8A-7E1EB9C423AA}" type="sibTrans" cxnId="{420E6905-9D60-4FD8-BC4B-DA7DB29FE76B}">
      <dgm:prSet/>
      <dgm:spPr/>
      <dgm:t>
        <a:bodyPr/>
        <a:lstStyle/>
        <a:p>
          <a:pPr rtl="1">
            <a:lnSpc>
              <a:spcPct val="100000"/>
            </a:lnSpc>
          </a:pPr>
          <a:endParaRPr lang="fa-IR">
            <a:cs typeface="B Yagut" pitchFamily="2" charset="-78"/>
          </a:endParaRPr>
        </a:p>
      </dgm:t>
    </dgm:pt>
    <dgm:pt modelId="{BFEBB4DE-2380-471A-BFC8-A06826C8EF95}">
      <dgm:prSet custT="1"/>
      <dgm:spPr/>
      <dgm:t>
        <a:bodyPr/>
        <a:lstStyle/>
        <a:p>
          <a:pPr rtl="1">
            <a:lnSpc>
              <a:spcPct val="100000"/>
            </a:lnSpc>
          </a:pPr>
          <a:r>
            <a:rPr lang="fa-IR" sz="1800" b="1" dirty="0" smtClean="0">
              <a:cs typeface="B Yagut" pitchFamily="2" charset="-78"/>
            </a:rPr>
            <a:t>فاصله بين فعل و فاعل با الا</a:t>
          </a:r>
          <a:endParaRPr lang="fa-IR" sz="1800" b="1" dirty="0">
            <a:cs typeface="B Yagut" pitchFamily="2" charset="-78"/>
          </a:endParaRPr>
        </a:p>
      </dgm:t>
    </dgm:pt>
    <dgm:pt modelId="{A84B4481-449D-461B-A94D-7E9FFAB62276}" type="parTrans" cxnId="{7651C1E2-DC09-4BC9-BDDA-6586C42BA0A4}">
      <dgm:prSet/>
      <dgm:spPr/>
      <dgm:t>
        <a:bodyPr/>
        <a:lstStyle/>
        <a:p>
          <a:pPr rtl="1">
            <a:lnSpc>
              <a:spcPct val="100000"/>
            </a:lnSpc>
          </a:pPr>
          <a:endParaRPr lang="fa-IR">
            <a:cs typeface="B Yagut" pitchFamily="2" charset="-78"/>
          </a:endParaRPr>
        </a:p>
      </dgm:t>
    </dgm:pt>
    <dgm:pt modelId="{1B4ED713-B29F-491E-9E05-43D3175245D7}" type="sibTrans" cxnId="{7651C1E2-DC09-4BC9-BDDA-6586C42BA0A4}">
      <dgm:prSet/>
      <dgm:spPr/>
      <dgm:t>
        <a:bodyPr/>
        <a:lstStyle/>
        <a:p>
          <a:pPr rtl="1">
            <a:lnSpc>
              <a:spcPct val="100000"/>
            </a:lnSpc>
          </a:pPr>
          <a:endParaRPr lang="fa-IR">
            <a:cs typeface="B Yagut" pitchFamily="2" charset="-78"/>
          </a:endParaRPr>
        </a:p>
      </dgm:t>
    </dgm:pt>
    <dgm:pt modelId="{42FAD678-C793-47D6-B17C-8608FEF252DD}" type="pres">
      <dgm:prSet presAssocID="{636965F6-6D37-4D27-9291-57E4968E992C}" presName="mainComposite" presStyleCnt="0">
        <dgm:presLayoutVars>
          <dgm:chPref val="1"/>
          <dgm:dir val="rev"/>
          <dgm:animOne val="branch"/>
          <dgm:animLvl val="lvl"/>
          <dgm:resizeHandles val="exact"/>
        </dgm:presLayoutVars>
      </dgm:prSet>
      <dgm:spPr/>
      <dgm:t>
        <a:bodyPr/>
        <a:lstStyle/>
        <a:p>
          <a:pPr rtl="1"/>
          <a:endParaRPr lang="fa-IR"/>
        </a:p>
      </dgm:t>
    </dgm:pt>
    <dgm:pt modelId="{6C733CC6-12F7-45A0-8E56-7AC998B0036E}" type="pres">
      <dgm:prSet presAssocID="{636965F6-6D37-4D27-9291-57E4968E992C}" presName="hierFlow" presStyleCnt="0"/>
      <dgm:spPr/>
    </dgm:pt>
    <dgm:pt modelId="{3F766FBA-04F0-4A90-B114-565B92401476}" type="pres">
      <dgm:prSet presAssocID="{636965F6-6D37-4D27-9291-57E4968E992C}" presName="firstBuf" presStyleCnt="0"/>
      <dgm:spPr/>
    </dgm:pt>
    <dgm:pt modelId="{9DD5891D-43C6-464D-9AF3-22DC34407B05}" type="pres">
      <dgm:prSet presAssocID="{636965F6-6D37-4D27-9291-57E4968E992C}" presName="hierChild1" presStyleCnt="0">
        <dgm:presLayoutVars>
          <dgm:chPref val="1"/>
          <dgm:animOne val="branch"/>
          <dgm:animLvl val="lvl"/>
        </dgm:presLayoutVars>
      </dgm:prSet>
      <dgm:spPr/>
    </dgm:pt>
    <dgm:pt modelId="{70BBC0E8-BD9E-4F1D-8FA3-C684AB4ADD05}" type="pres">
      <dgm:prSet presAssocID="{24AE1002-ACEA-4FDD-AB09-896F1687A782}" presName="Name17" presStyleCnt="0"/>
      <dgm:spPr/>
    </dgm:pt>
    <dgm:pt modelId="{85B91196-F407-421C-B8C4-7E95A62DF68E}" type="pres">
      <dgm:prSet presAssocID="{24AE1002-ACEA-4FDD-AB09-896F1687A782}" presName="level1Shape" presStyleLbl="node0" presStyleIdx="0" presStyleCnt="1" custScaleX="163818" custScaleY="200881" custLinFactX="85071" custLinFactY="-8367" custLinFactNeighborX="100000" custLinFactNeighborY="-100000">
        <dgm:presLayoutVars>
          <dgm:chPref val="3"/>
        </dgm:presLayoutVars>
      </dgm:prSet>
      <dgm:spPr/>
      <dgm:t>
        <a:bodyPr/>
        <a:lstStyle/>
        <a:p>
          <a:pPr rtl="1"/>
          <a:endParaRPr lang="fa-IR"/>
        </a:p>
      </dgm:t>
    </dgm:pt>
    <dgm:pt modelId="{79A10B12-D3D8-4E18-A0D5-6C4504E63ED6}" type="pres">
      <dgm:prSet presAssocID="{24AE1002-ACEA-4FDD-AB09-896F1687A782}" presName="hierChild2" presStyleCnt="0"/>
      <dgm:spPr/>
    </dgm:pt>
    <dgm:pt modelId="{17AF0031-B758-4BD4-82E9-B63BE1D0A527}" type="pres">
      <dgm:prSet presAssocID="{CAC5346A-C6A8-46DA-9909-93D795AD8894}" presName="Name25" presStyleLbl="parChTrans1D2" presStyleIdx="0" presStyleCnt="4"/>
      <dgm:spPr/>
      <dgm:t>
        <a:bodyPr/>
        <a:lstStyle/>
        <a:p>
          <a:pPr rtl="1"/>
          <a:endParaRPr lang="fa-IR"/>
        </a:p>
      </dgm:t>
    </dgm:pt>
    <dgm:pt modelId="{EBB72BA7-5EA1-4CA4-9490-7F3B4FD9750A}" type="pres">
      <dgm:prSet presAssocID="{CAC5346A-C6A8-46DA-9909-93D795AD8894}" presName="connTx" presStyleLbl="parChTrans1D2" presStyleIdx="0" presStyleCnt="4"/>
      <dgm:spPr/>
      <dgm:t>
        <a:bodyPr/>
        <a:lstStyle/>
        <a:p>
          <a:pPr rtl="1"/>
          <a:endParaRPr lang="fa-IR"/>
        </a:p>
      </dgm:t>
    </dgm:pt>
    <dgm:pt modelId="{0D317FAC-33BD-4BB4-8D8C-240ECCAF893D}" type="pres">
      <dgm:prSet presAssocID="{DEE41EF2-0176-400A-B8F0-56F8B133ACDB}" presName="Name30" presStyleCnt="0"/>
      <dgm:spPr/>
    </dgm:pt>
    <dgm:pt modelId="{2DE4A7B0-9474-4757-B428-6A6987249DCE}" type="pres">
      <dgm:prSet presAssocID="{DEE41EF2-0176-400A-B8F0-56F8B133ACDB}" presName="level2Shape" presStyleLbl="node2" presStyleIdx="0" presStyleCnt="4" custScaleX="161251" custLinFactX="52492" custLinFactY="-25897" custLinFactNeighborX="100000" custLinFactNeighborY="-100000"/>
      <dgm:spPr/>
      <dgm:t>
        <a:bodyPr/>
        <a:lstStyle/>
        <a:p>
          <a:pPr rtl="1"/>
          <a:endParaRPr lang="fa-IR"/>
        </a:p>
      </dgm:t>
    </dgm:pt>
    <dgm:pt modelId="{C4FA40BE-E9FC-4C27-807A-976DEA20E439}" type="pres">
      <dgm:prSet presAssocID="{DEE41EF2-0176-400A-B8F0-56F8B133ACDB}" presName="hierChild3" presStyleCnt="0"/>
      <dgm:spPr/>
    </dgm:pt>
    <dgm:pt modelId="{D5D19AB5-446F-489C-B62B-10D9FBABC297}" type="pres">
      <dgm:prSet presAssocID="{45838227-F62E-4C46-8B82-69D372659225}" presName="Name25" presStyleLbl="parChTrans1D3" presStyleIdx="0" presStyleCnt="5"/>
      <dgm:spPr/>
      <dgm:t>
        <a:bodyPr/>
        <a:lstStyle/>
        <a:p>
          <a:pPr rtl="1"/>
          <a:endParaRPr lang="fa-IR"/>
        </a:p>
      </dgm:t>
    </dgm:pt>
    <dgm:pt modelId="{265CB317-6125-41EE-8908-319E7146411F}" type="pres">
      <dgm:prSet presAssocID="{45838227-F62E-4C46-8B82-69D372659225}" presName="connTx" presStyleLbl="parChTrans1D3" presStyleIdx="0" presStyleCnt="5"/>
      <dgm:spPr/>
      <dgm:t>
        <a:bodyPr/>
        <a:lstStyle/>
        <a:p>
          <a:pPr rtl="1"/>
          <a:endParaRPr lang="fa-IR"/>
        </a:p>
      </dgm:t>
    </dgm:pt>
    <dgm:pt modelId="{300B8C10-F502-41FA-AB63-B6902EB44BFC}" type="pres">
      <dgm:prSet presAssocID="{019B9622-17B3-433C-B204-F6E4605EF769}" presName="Name30" presStyleCnt="0"/>
      <dgm:spPr/>
    </dgm:pt>
    <dgm:pt modelId="{31A1C3EA-ACC9-458F-B2D8-82333EF7AA1D}" type="pres">
      <dgm:prSet presAssocID="{019B9622-17B3-433C-B204-F6E4605EF769}" presName="level2Shape" presStyleLbl="node3" presStyleIdx="0" presStyleCnt="5" custScaleX="173489" custScaleY="174191" custLinFactY="-31162" custLinFactNeighborX="76046" custLinFactNeighborY="-100000"/>
      <dgm:spPr/>
      <dgm:t>
        <a:bodyPr/>
        <a:lstStyle/>
        <a:p>
          <a:pPr rtl="1"/>
          <a:endParaRPr lang="fa-IR"/>
        </a:p>
      </dgm:t>
    </dgm:pt>
    <dgm:pt modelId="{135F1129-59DA-4ABE-BD33-605FA75FDDA4}" type="pres">
      <dgm:prSet presAssocID="{019B9622-17B3-433C-B204-F6E4605EF769}" presName="hierChild3" presStyleCnt="0"/>
      <dgm:spPr/>
    </dgm:pt>
    <dgm:pt modelId="{11E7548A-6B67-43DA-9536-C418C76361E8}" type="pres">
      <dgm:prSet presAssocID="{D6C2B58F-5B50-4F91-A2EC-72E260B1D5CC}" presName="Name25" presStyleLbl="parChTrans1D3" presStyleIdx="1" presStyleCnt="5"/>
      <dgm:spPr/>
      <dgm:t>
        <a:bodyPr/>
        <a:lstStyle/>
        <a:p>
          <a:pPr rtl="1"/>
          <a:endParaRPr lang="fa-IR"/>
        </a:p>
      </dgm:t>
    </dgm:pt>
    <dgm:pt modelId="{6ABC2743-36CC-4652-A64C-0AC0486E27C4}" type="pres">
      <dgm:prSet presAssocID="{D6C2B58F-5B50-4F91-A2EC-72E260B1D5CC}" presName="connTx" presStyleLbl="parChTrans1D3" presStyleIdx="1" presStyleCnt="5"/>
      <dgm:spPr/>
      <dgm:t>
        <a:bodyPr/>
        <a:lstStyle/>
        <a:p>
          <a:pPr rtl="1"/>
          <a:endParaRPr lang="fa-IR"/>
        </a:p>
      </dgm:t>
    </dgm:pt>
    <dgm:pt modelId="{D32CFA18-7A65-4DC2-9F8C-D1E8BA6E501B}" type="pres">
      <dgm:prSet presAssocID="{BAF14E3A-F662-43AE-940C-895C765435BA}" presName="Name30" presStyleCnt="0"/>
      <dgm:spPr/>
    </dgm:pt>
    <dgm:pt modelId="{C1B0D313-2722-4558-A7FD-EC5554ADF535}" type="pres">
      <dgm:prSet presAssocID="{BAF14E3A-F662-43AE-940C-895C765435BA}" presName="level2Shape" presStyleLbl="node3" presStyleIdx="1" presStyleCnt="5" custScaleX="173489" custLinFactY="-16774" custLinFactNeighborX="76046" custLinFactNeighborY="-100000"/>
      <dgm:spPr/>
      <dgm:t>
        <a:bodyPr/>
        <a:lstStyle/>
        <a:p>
          <a:pPr rtl="1"/>
          <a:endParaRPr lang="fa-IR"/>
        </a:p>
      </dgm:t>
    </dgm:pt>
    <dgm:pt modelId="{3F3BE958-535E-4CA2-A5EE-85BF4B262811}" type="pres">
      <dgm:prSet presAssocID="{BAF14E3A-F662-43AE-940C-895C765435BA}" presName="hierChild3" presStyleCnt="0"/>
      <dgm:spPr/>
    </dgm:pt>
    <dgm:pt modelId="{C487AC2E-97EB-4D4B-A440-0F3287238557}" type="pres">
      <dgm:prSet presAssocID="{83132643-5E9F-48E3-8679-5BAD1A4216C9}" presName="Name25" presStyleLbl="parChTrans1D2" presStyleIdx="1" presStyleCnt="4"/>
      <dgm:spPr/>
      <dgm:t>
        <a:bodyPr/>
        <a:lstStyle/>
        <a:p>
          <a:pPr rtl="1"/>
          <a:endParaRPr lang="fa-IR"/>
        </a:p>
      </dgm:t>
    </dgm:pt>
    <dgm:pt modelId="{348915B2-4573-405B-9FC9-304C9D8E2DA2}" type="pres">
      <dgm:prSet presAssocID="{83132643-5E9F-48E3-8679-5BAD1A4216C9}" presName="connTx" presStyleLbl="parChTrans1D2" presStyleIdx="1" presStyleCnt="4"/>
      <dgm:spPr/>
      <dgm:t>
        <a:bodyPr/>
        <a:lstStyle/>
        <a:p>
          <a:pPr rtl="1"/>
          <a:endParaRPr lang="fa-IR"/>
        </a:p>
      </dgm:t>
    </dgm:pt>
    <dgm:pt modelId="{D107E2CE-AA3F-416B-884F-EB3067F9EC62}" type="pres">
      <dgm:prSet presAssocID="{C2738AEF-7DDC-4A9B-81F6-7CC8A59DA518}" presName="Name30" presStyleCnt="0"/>
      <dgm:spPr/>
    </dgm:pt>
    <dgm:pt modelId="{D8827307-DFED-4D76-A3C4-9D25D24DBC6E}" type="pres">
      <dgm:prSet presAssocID="{C2738AEF-7DDC-4A9B-81F6-7CC8A59DA518}" presName="level2Shape" presStyleLbl="node2" presStyleIdx="1" presStyleCnt="4" custScaleX="161251" custScaleY="215429" custLinFactX="52492" custLinFactNeighborX="100000" custLinFactNeighborY="-76985"/>
      <dgm:spPr/>
      <dgm:t>
        <a:bodyPr/>
        <a:lstStyle/>
        <a:p>
          <a:pPr rtl="1"/>
          <a:endParaRPr lang="fa-IR"/>
        </a:p>
      </dgm:t>
    </dgm:pt>
    <dgm:pt modelId="{4697BF76-055A-4ECC-953F-04A3F90CA3F5}" type="pres">
      <dgm:prSet presAssocID="{C2738AEF-7DDC-4A9B-81F6-7CC8A59DA518}" presName="hierChild3" presStyleCnt="0"/>
      <dgm:spPr/>
    </dgm:pt>
    <dgm:pt modelId="{D5416431-B6FF-418F-AC37-C3B227D35220}" type="pres">
      <dgm:prSet presAssocID="{693EC66F-242C-4655-AE47-56C44A96ED91}" presName="Name25" presStyleLbl="parChTrans1D3" presStyleIdx="2" presStyleCnt="5"/>
      <dgm:spPr/>
      <dgm:t>
        <a:bodyPr/>
        <a:lstStyle/>
        <a:p>
          <a:pPr rtl="1"/>
          <a:endParaRPr lang="fa-IR"/>
        </a:p>
      </dgm:t>
    </dgm:pt>
    <dgm:pt modelId="{4F8103A6-04E5-4F8C-ADB3-7F144489B939}" type="pres">
      <dgm:prSet presAssocID="{693EC66F-242C-4655-AE47-56C44A96ED91}" presName="connTx" presStyleLbl="parChTrans1D3" presStyleIdx="2" presStyleCnt="5"/>
      <dgm:spPr/>
      <dgm:t>
        <a:bodyPr/>
        <a:lstStyle/>
        <a:p>
          <a:pPr rtl="1"/>
          <a:endParaRPr lang="fa-IR"/>
        </a:p>
      </dgm:t>
    </dgm:pt>
    <dgm:pt modelId="{7E2DE998-A1EA-4791-B031-7A49596D0352}" type="pres">
      <dgm:prSet presAssocID="{6C5C451A-3BA1-4C5B-9514-1A0E4B8FAFF7}" presName="Name30" presStyleCnt="0"/>
      <dgm:spPr/>
    </dgm:pt>
    <dgm:pt modelId="{08F96FB7-A287-4091-9A08-6DFCA730E653}" type="pres">
      <dgm:prSet presAssocID="{6C5C451A-3BA1-4C5B-9514-1A0E4B8FAFF7}" presName="level2Shape" presStyleLbl="node3" presStyleIdx="2" presStyleCnt="5" custScaleX="173489" custScaleY="143565" custLinFactNeighborX="76046" custLinFactNeighborY="-75120"/>
      <dgm:spPr/>
      <dgm:t>
        <a:bodyPr/>
        <a:lstStyle/>
        <a:p>
          <a:pPr rtl="1"/>
          <a:endParaRPr lang="fa-IR"/>
        </a:p>
      </dgm:t>
    </dgm:pt>
    <dgm:pt modelId="{1F9D3B03-8DD8-4245-A167-AD6BB55EF320}" type="pres">
      <dgm:prSet presAssocID="{6C5C451A-3BA1-4C5B-9514-1A0E4B8FAFF7}" presName="hierChild3" presStyleCnt="0"/>
      <dgm:spPr/>
    </dgm:pt>
    <dgm:pt modelId="{4663B62E-B8E8-4911-B627-8FCE626DC70E}" type="pres">
      <dgm:prSet presAssocID="{729AB498-69EA-4906-B98A-540BACC823EB}" presName="Name25" presStyleLbl="parChTrans1D2" presStyleIdx="2" presStyleCnt="4"/>
      <dgm:spPr/>
      <dgm:t>
        <a:bodyPr/>
        <a:lstStyle/>
        <a:p>
          <a:pPr rtl="1"/>
          <a:endParaRPr lang="fa-IR"/>
        </a:p>
      </dgm:t>
    </dgm:pt>
    <dgm:pt modelId="{BC2BCF06-999E-4C99-A59D-0DCA17E71F8E}" type="pres">
      <dgm:prSet presAssocID="{729AB498-69EA-4906-B98A-540BACC823EB}" presName="connTx" presStyleLbl="parChTrans1D2" presStyleIdx="2" presStyleCnt="4"/>
      <dgm:spPr/>
      <dgm:t>
        <a:bodyPr/>
        <a:lstStyle/>
        <a:p>
          <a:pPr rtl="1"/>
          <a:endParaRPr lang="fa-IR"/>
        </a:p>
      </dgm:t>
    </dgm:pt>
    <dgm:pt modelId="{AEA5259A-969D-4E39-93B0-591590295008}" type="pres">
      <dgm:prSet presAssocID="{5767A8BF-A1F6-4C9B-953F-6FF70A028FB5}" presName="Name30" presStyleCnt="0"/>
      <dgm:spPr/>
    </dgm:pt>
    <dgm:pt modelId="{7774408C-1A60-4B31-8B49-5A8C81295BF7}" type="pres">
      <dgm:prSet presAssocID="{5767A8BF-A1F6-4C9B-953F-6FF70A028FB5}" presName="level2Shape" presStyleLbl="node2" presStyleIdx="2" presStyleCnt="4" custScaleX="161251" custLinFactX="52492" custLinFactNeighborX="100000" custLinFactNeighborY="-60744"/>
      <dgm:spPr/>
      <dgm:t>
        <a:bodyPr/>
        <a:lstStyle/>
        <a:p>
          <a:pPr rtl="1"/>
          <a:endParaRPr lang="fa-IR"/>
        </a:p>
      </dgm:t>
    </dgm:pt>
    <dgm:pt modelId="{8C99A658-2BBC-4A5F-95EC-2B9C47DDF2E5}" type="pres">
      <dgm:prSet presAssocID="{5767A8BF-A1F6-4C9B-953F-6FF70A028FB5}" presName="hierChild3" presStyleCnt="0"/>
      <dgm:spPr/>
    </dgm:pt>
    <dgm:pt modelId="{64587794-B08F-4121-A619-282446820D29}" type="pres">
      <dgm:prSet presAssocID="{723B091C-439F-48B9-9391-33989BC845D4}" presName="Name25" presStyleLbl="parChTrans1D3" presStyleIdx="3" presStyleCnt="5"/>
      <dgm:spPr/>
      <dgm:t>
        <a:bodyPr/>
        <a:lstStyle/>
        <a:p>
          <a:pPr rtl="1"/>
          <a:endParaRPr lang="fa-IR"/>
        </a:p>
      </dgm:t>
    </dgm:pt>
    <dgm:pt modelId="{4301DF06-544E-4408-8927-04DE7330164D}" type="pres">
      <dgm:prSet presAssocID="{723B091C-439F-48B9-9391-33989BC845D4}" presName="connTx" presStyleLbl="parChTrans1D3" presStyleIdx="3" presStyleCnt="5"/>
      <dgm:spPr/>
      <dgm:t>
        <a:bodyPr/>
        <a:lstStyle/>
        <a:p>
          <a:pPr rtl="1"/>
          <a:endParaRPr lang="fa-IR"/>
        </a:p>
      </dgm:t>
    </dgm:pt>
    <dgm:pt modelId="{31E92D0C-0BCD-4CB6-AE69-83833D8972CC}" type="pres">
      <dgm:prSet presAssocID="{24231E30-165D-45B4-BF61-AB6ABE9519E0}" presName="Name30" presStyleCnt="0"/>
      <dgm:spPr/>
    </dgm:pt>
    <dgm:pt modelId="{47E94FE0-9726-4635-A46B-824BD3C7305B}" type="pres">
      <dgm:prSet presAssocID="{24231E30-165D-45B4-BF61-AB6ABE9519E0}" presName="level2Shape" presStyleLbl="node3" presStyleIdx="3" presStyleCnt="5" custScaleX="173489" custScaleY="154958" custLinFactNeighborX="76046" custLinFactNeighborY="-56719"/>
      <dgm:spPr/>
      <dgm:t>
        <a:bodyPr/>
        <a:lstStyle/>
        <a:p>
          <a:pPr rtl="1"/>
          <a:endParaRPr lang="fa-IR"/>
        </a:p>
      </dgm:t>
    </dgm:pt>
    <dgm:pt modelId="{85D1CABE-B46B-48C2-AF86-C872A264C88D}" type="pres">
      <dgm:prSet presAssocID="{24231E30-165D-45B4-BF61-AB6ABE9519E0}" presName="hierChild3" presStyleCnt="0"/>
      <dgm:spPr/>
    </dgm:pt>
    <dgm:pt modelId="{0A760962-91D8-48E0-9FB7-E9A28BA215C3}" type="pres">
      <dgm:prSet presAssocID="{07978893-920A-4503-8E2C-C281DFE004B5}" presName="Name25" presStyleLbl="parChTrans1D2" presStyleIdx="3" presStyleCnt="4"/>
      <dgm:spPr/>
      <dgm:t>
        <a:bodyPr/>
        <a:lstStyle/>
        <a:p>
          <a:pPr rtl="1"/>
          <a:endParaRPr lang="fa-IR"/>
        </a:p>
      </dgm:t>
    </dgm:pt>
    <dgm:pt modelId="{8D1C4BA8-2F26-4550-9783-650DBA58C5C8}" type="pres">
      <dgm:prSet presAssocID="{07978893-920A-4503-8E2C-C281DFE004B5}" presName="connTx" presStyleLbl="parChTrans1D2" presStyleIdx="3" presStyleCnt="4"/>
      <dgm:spPr/>
      <dgm:t>
        <a:bodyPr/>
        <a:lstStyle/>
        <a:p>
          <a:pPr rtl="1"/>
          <a:endParaRPr lang="fa-IR"/>
        </a:p>
      </dgm:t>
    </dgm:pt>
    <dgm:pt modelId="{E3AE9ABD-0053-4EBD-9B64-9844C6E6E66D}" type="pres">
      <dgm:prSet presAssocID="{2E161B13-4F43-4E7A-A736-3108B9D9EE63}" presName="Name30" presStyleCnt="0"/>
      <dgm:spPr/>
    </dgm:pt>
    <dgm:pt modelId="{7E2D53AC-EF7A-4E77-80B4-50AB0D87BCA4}" type="pres">
      <dgm:prSet presAssocID="{2E161B13-4F43-4E7A-A736-3108B9D9EE63}" presName="level2Shape" presStyleLbl="node2" presStyleIdx="3" presStyleCnt="4" custScaleX="161251" custLinFactX="52492" custLinFactNeighborX="100000" custLinFactNeighborY="-32817"/>
      <dgm:spPr/>
      <dgm:t>
        <a:bodyPr/>
        <a:lstStyle/>
        <a:p>
          <a:pPr rtl="1"/>
          <a:endParaRPr lang="fa-IR"/>
        </a:p>
      </dgm:t>
    </dgm:pt>
    <dgm:pt modelId="{D2C8C08B-C433-49E4-9F69-FCDDCEADF67E}" type="pres">
      <dgm:prSet presAssocID="{2E161B13-4F43-4E7A-A736-3108B9D9EE63}" presName="hierChild3" presStyleCnt="0"/>
      <dgm:spPr/>
    </dgm:pt>
    <dgm:pt modelId="{6C93AF55-54AD-4FAD-B34A-496AA0913C1D}" type="pres">
      <dgm:prSet presAssocID="{A84B4481-449D-461B-A94D-7E9FFAB62276}" presName="Name25" presStyleLbl="parChTrans1D3" presStyleIdx="4" presStyleCnt="5"/>
      <dgm:spPr/>
      <dgm:t>
        <a:bodyPr/>
        <a:lstStyle/>
        <a:p>
          <a:pPr rtl="1"/>
          <a:endParaRPr lang="fa-IR"/>
        </a:p>
      </dgm:t>
    </dgm:pt>
    <dgm:pt modelId="{87041F95-A81B-4E32-B34F-9089E843DF99}" type="pres">
      <dgm:prSet presAssocID="{A84B4481-449D-461B-A94D-7E9FFAB62276}" presName="connTx" presStyleLbl="parChTrans1D3" presStyleIdx="4" presStyleCnt="5"/>
      <dgm:spPr/>
      <dgm:t>
        <a:bodyPr/>
        <a:lstStyle/>
        <a:p>
          <a:pPr rtl="1"/>
          <a:endParaRPr lang="fa-IR"/>
        </a:p>
      </dgm:t>
    </dgm:pt>
    <dgm:pt modelId="{066E596F-1AFC-49D2-9681-5E726481CB12}" type="pres">
      <dgm:prSet presAssocID="{BFEBB4DE-2380-471A-BFC8-A06826C8EF95}" presName="Name30" presStyleCnt="0"/>
      <dgm:spPr/>
    </dgm:pt>
    <dgm:pt modelId="{DC5ECC15-5396-446E-B093-9B9C9A917AD1}" type="pres">
      <dgm:prSet presAssocID="{BFEBB4DE-2380-471A-BFC8-A06826C8EF95}" presName="level2Shape" presStyleLbl="node3" presStyleIdx="4" presStyleCnt="5" custScaleX="173489" custScaleY="156568" custLinFactNeighborX="76046" custLinFactNeighborY="-39016"/>
      <dgm:spPr/>
      <dgm:t>
        <a:bodyPr/>
        <a:lstStyle/>
        <a:p>
          <a:pPr rtl="1"/>
          <a:endParaRPr lang="fa-IR"/>
        </a:p>
      </dgm:t>
    </dgm:pt>
    <dgm:pt modelId="{F8DA5AED-12C7-4CA6-9027-6B194DA7753F}" type="pres">
      <dgm:prSet presAssocID="{BFEBB4DE-2380-471A-BFC8-A06826C8EF95}" presName="hierChild3" presStyleCnt="0"/>
      <dgm:spPr/>
    </dgm:pt>
    <dgm:pt modelId="{858A8CAF-5C4D-47BC-9E62-71A781EC21F8}" type="pres">
      <dgm:prSet presAssocID="{636965F6-6D37-4D27-9291-57E4968E992C}" presName="bgShapesFlow" presStyleCnt="0"/>
      <dgm:spPr/>
    </dgm:pt>
    <dgm:pt modelId="{A5254C20-D841-4816-8AE8-F3C9C047F829}" type="pres">
      <dgm:prSet presAssocID="{FC207D56-30B1-4B25-B499-FAAE72CD997D}" presName="rectComp" presStyleCnt="0"/>
      <dgm:spPr/>
    </dgm:pt>
    <dgm:pt modelId="{7F1128E2-BD02-44CE-8BEF-34E5AE4D280E}" type="pres">
      <dgm:prSet presAssocID="{FC207D56-30B1-4B25-B499-FAAE72CD997D}" presName="bgRect" presStyleLbl="bgShp" presStyleIdx="0" presStyleCnt="2" custScaleX="164468" custLinFactNeighborX="-33953"/>
      <dgm:spPr/>
      <dgm:t>
        <a:bodyPr/>
        <a:lstStyle/>
        <a:p>
          <a:pPr rtl="1"/>
          <a:endParaRPr lang="fa-IR"/>
        </a:p>
      </dgm:t>
    </dgm:pt>
    <dgm:pt modelId="{DB99F2C7-242F-4C9E-9498-30349D1C9CA5}" type="pres">
      <dgm:prSet presAssocID="{FC207D56-30B1-4B25-B499-FAAE72CD997D}" presName="bgRectTx" presStyleLbl="bgShp" presStyleIdx="0" presStyleCnt="2">
        <dgm:presLayoutVars>
          <dgm:bulletEnabled val="1"/>
        </dgm:presLayoutVars>
      </dgm:prSet>
      <dgm:spPr/>
      <dgm:t>
        <a:bodyPr/>
        <a:lstStyle/>
        <a:p>
          <a:pPr rtl="1"/>
          <a:endParaRPr lang="fa-IR"/>
        </a:p>
      </dgm:t>
    </dgm:pt>
    <dgm:pt modelId="{42E4142E-385D-457C-8786-DA1D4CFB0135}" type="pres">
      <dgm:prSet presAssocID="{FC207D56-30B1-4B25-B499-FAAE72CD997D}" presName="spComp" presStyleCnt="0"/>
      <dgm:spPr/>
    </dgm:pt>
    <dgm:pt modelId="{81672569-3027-47BC-8701-90045959054C}" type="pres">
      <dgm:prSet presAssocID="{FC207D56-30B1-4B25-B499-FAAE72CD997D}" presName="hSp" presStyleCnt="0"/>
      <dgm:spPr/>
    </dgm:pt>
    <dgm:pt modelId="{76F70439-62D0-4E4D-828F-FE7F55B609B8}" type="pres">
      <dgm:prSet presAssocID="{320DBC69-36AA-4AD0-ABB3-ACF59D448026}" presName="rectComp" presStyleCnt="0"/>
      <dgm:spPr/>
    </dgm:pt>
    <dgm:pt modelId="{1FA1FE43-508E-41C8-B89B-3BE94333633D}" type="pres">
      <dgm:prSet presAssocID="{320DBC69-36AA-4AD0-ABB3-ACF59D448026}" presName="bgRect" presStyleLbl="bgShp" presStyleIdx="1" presStyleCnt="2" custScaleX="162744" custLinFactNeighborX="-93103"/>
      <dgm:spPr/>
      <dgm:t>
        <a:bodyPr/>
        <a:lstStyle/>
        <a:p>
          <a:pPr rtl="1"/>
          <a:endParaRPr lang="fa-IR"/>
        </a:p>
      </dgm:t>
    </dgm:pt>
    <dgm:pt modelId="{05F93A08-AB84-48B1-B64D-A16E2DC7CBCF}" type="pres">
      <dgm:prSet presAssocID="{320DBC69-36AA-4AD0-ABB3-ACF59D448026}" presName="bgRectTx" presStyleLbl="bgShp" presStyleIdx="1" presStyleCnt="2">
        <dgm:presLayoutVars>
          <dgm:bulletEnabled val="1"/>
        </dgm:presLayoutVars>
      </dgm:prSet>
      <dgm:spPr/>
      <dgm:t>
        <a:bodyPr/>
        <a:lstStyle/>
        <a:p>
          <a:pPr rtl="1"/>
          <a:endParaRPr lang="fa-IR"/>
        </a:p>
      </dgm:t>
    </dgm:pt>
  </dgm:ptLst>
  <dgm:cxnLst>
    <dgm:cxn modelId="{496E9C74-D82F-4509-B6DC-F6D40FA703A7}" type="presOf" srcId="{07978893-920A-4503-8E2C-C281DFE004B5}" destId="{0A760962-91D8-48E0-9FB7-E9A28BA215C3}" srcOrd="0" destOrd="0" presId="urn:microsoft.com/office/officeart/2005/8/layout/hierarchy5"/>
    <dgm:cxn modelId="{625697FF-D649-4934-B21E-8F446ED054E5}" type="presOf" srcId="{83132643-5E9F-48E3-8679-5BAD1A4216C9}" destId="{C487AC2E-97EB-4D4B-A440-0F3287238557}" srcOrd="0" destOrd="0" presId="urn:microsoft.com/office/officeart/2005/8/layout/hierarchy5"/>
    <dgm:cxn modelId="{6B2616BE-BADE-498B-8BBC-CB19E8B62532}" type="presOf" srcId="{693EC66F-242C-4655-AE47-56C44A96ED91}" destId="{4F8103A6-04E5-4F8C-ADB3-7F144489B939}" srcOrd="1" destOrd="0" presId="urn:microsoft.com/office/officeart/2005/8/layout/hierarchy5"/>
    <dgm:cxn modelId="{11AAC4EA-F21C-4133-ABDF-65268188FBA6}" type="presOf" srcId="{24AE1002-ACEA-4FDD-AB09-896F1687A782}" destId="{85B91196-F407-421C-B8C4-7E95A62DF68E}" srcOrd="0" destOrd="0" presId="urn:microsoft.com/office/officeart/2005/8/layout/hierarchy5"/>
    <dgm:cxn modelId="{C7C169C6-BFE5-48FD-B225-CE5F06D1D9D4}" srcId="{24AE1002-ACEA-4FDD-AB09-896F1687A782}" destId="{C2738AEF-7DDC-4A9B-81F6-7CC8A59DA518}" srcOrd="1" destOrd="0" parTransId="{83132643-5E9F-48E3-8679-5BAD1A4216C9}" sibTransId="{EBD71D88-56F1-467E-A6FD-A50C5771D959}"/>
    <dgm:cxn modelId="{6C41926D-CB8D-418A-8567-1DD95735974F}" type="presOf" srcId="{CAC5346A-C6A8-46DA-9909-93D795AD8894}" destId="{EBB72BA7-5EA1-4CA4-9490-7F3B4FD9750A}" srcOrd="1" destOrd="0" presId="urn:microsoft.com/office/officeart/2005/8/layout/hierarchy5"/>
    <dgm:cxn modelId="{E53244BE-8213-4FD6-8DA2-9D4EDC776FD8}" type="presOf" srcId="{2E161B13-4F43-4E7A-A736-3108B9D9EE63}" destId="{7E2D53AC-EF7A-4E77-80B4-50AB0D87BCA4}" srcOrd="0" destOrd="0" presId="urn:microsoft.com/office/officeart/2005/8/layout/hierarchy5"/>
    <dgm:cxn modelId="{1E05EBAA-3D0C-4AB3-87F3-7B4A07C9D1E2}" type="presOf" srcId="{A84B4481-449D-461B-A94D-7E9FFAB62276}" destId="{6C93AF55-54AD-4FAD-B34A-496AA0913C1D}" srcOrd="0" destOrd="0" presId="urn:microsoft.com/office/officeart/2005/8/layout/hierarchy5"/>
    <dgm:cxn modelId="{B895285B-614F-4DEC-A3B7-8683C6DBABFE}" type="presOf" srcId="{24231E30-165D-45B4-BF61-AB6ABE9519E0}" destId="{47E94FE0-9726-4635-A46B-824BD3C7305B}" srcOrd="0" destOrd="0" presId="urn:microsoft.com/office/officeart/2005/8/layout/hierarchy5"/>
    <dgm:cxn modelId="{9EEC26FA-CA98-4D11-A345-E73B30BD6FFA}" type="presOf" srcId="{CAC5346A-C6A8-46DA-9909-93D795AD8894}" destId="{17AF0031-B758-4BD4-82E9-B63BE1D0A527}" srcOrd="0" destOrd="0" presId="urn:microsoft.com/office/officeart/2005/8/layout/hierarchy5"/>
    <dgm:cxn modelId="{A9662E2A-B6A7-446D-B248-E254260966CE}" type="presOf" srcId="{45838227-F62E-4C46-8B82-69D372659225}" destId="{D5D19AB5-446F-489C-B62B-10D9FBABC297}" srcOrd="0" destOrd="0" presId="urn:microsoft.com/office/officeart/2005/8/layout/hierarchy5"/>
    <dgm:cxn modelId="{70D5AB48-C1BE-461D-93D7-98E27D02BE99}" srcId="{5767A8BF-A1F6-4C9B-953F-6FF70A028FB5}" destId="{24231E30-165D-45B4-BF61-AB6ABE9519E0}" srcOrd="0" destOrd="0" parTransId="{723B091C-439F-48B9-9391-33989BC845D4}" sibTransId="{0BCBD94A-2A47-4144-8F09-9B68652ADAA9}"/>
    <dgm:cxn modelId="{A982936B-75F8-4EA7-A862-981562A2E70C}" srcId="{636965F6-6D37-4D27-9291-57E4968E992C}" destId="{FC207D56-30B1-4B25-B499-FAAE72CD997D}" srcOrd="1" destOrd="0" parTransId="{FBBB4587-C4C9-4E10-83EB-9E8996444C91}" sibTransId="{6822E11F-D54C-4EC8-896B-43C01176D7FA}"/>
    <dgm:cxn modelId="{7ED453C7-F54F-49C8-9006-4CAFCB85EE91}" type="presOf" srcId="{A84B4481-449D-461B-A94D-7E9FFAB62276}" destId="{87041F95-A81B-4E32-B34F-9089E843DF99}" srcOrd="1" destOrd="0" presId="urn:microsoft.com/office/officeart/2005/8/layout/hierarchy5"/>
    <dgm:cxn modelId="{78F3E907-197F-4CAF-9B9D-E22D3EAC8F4A}" type="presOf" srcId="{636965F6-6D37-4D27-9291-57E4968E992C}" destId="{42FAD678-C793-47D6-B17C-8608FEF252DD}" srcOrd="0" destOrd="0" presId="urn:microsoft.com/office/officeart/2005/8/layout/hierarchy5"/>
    <dgm:cxn modelId="{371F56A1-96FD-4F32-831B-1BC7BFE16462}" type="presOf" srcId="{723B091C-439F-48B9-9391-33989BC845D4}" destId="{64587794-B08F-4121-A619-282446820D29}" srcOrd="0" destOrd="0" presId="urn:microsoft.com/office/officeart/2005/8/layout/hierarchy5"/>
    <dgm:cxn modelId="{89D71434-BFF4-46B1-B9A6-9C2B0A488BC6}" srcId="{636965F6-6D37-4D27-9291-57E4968E992C}" destId="{24AE1002-ACEA-4FDD-AB09-896F1687A782}" srcOrd="0" destOrd="0" parTransId="{F2DDDE2C-D240-43D6-A925-540BCC87E373}" sibTransId="{165607BB-3E72-4150-BCE7-B86CBC5F5360}"/>
    <dgm:cxn modelId="{FF9AEEE6-B614-4DFE-A153-C53C681112C7}" type="presOf" srcId="{693EC66F-242C-4655-AE47-56C44A96ED91}" destId="{D5416431-B6FF-418F-AC37-C3B227D35220}" srcOrd="0" destOrd="0" presId="urn:microsoft.com/office/officeart/2005/8/layout/hierarchy5"/>
    <dgm:cxn modelId="{6735ADAB-4B7F-4AC5-97B5-82A5CF7E16CC}" type="presOf" srcId="{C2738AEF-7DDC-4A9B-81F6-7CC8A59DA518}" destId="{D8827307-DFED-4D76-A3C4-9D25D24DBC6E}" srcOrd="0" destOrd="0" presId="urn:microsoft.com/office/officeart/2005/8/layout/hierarchy5"/>
    <dgm:cxn modelId="{35599DF4-0977-4FC5-8A04-BD11D0E74405}" type="presOf" srcId="{729AB498-69EA-4906-B98A-540BACC823EB}" destId="{4663B62E-B8E8-4911-B627-8FCE626DC70E}" srcOrd="0" destOrd="0" presId="urn:microsoft.com/office/officeart/2005/8/layout/hierarchy5"/>
    <dgm:cxn modelId="{E3061BA6-2200-42C0-AEBB-DA2E982675D7}" type="presOf" srcId="{729AB498-69EA-4906-B98A-540BACC823EB}" destId="{BC2BCF06-999E-4C99-A59D-0DCA17E71F8E}" srcOrd="1" destOrd="0" presId="urn:microsoft.com/office/officeart/2005/8/layout/hierarchy5"/>
    <dgm:cxn modelId="{3B9AEDB1-77AD-4E08-9920-7B87CE499E6F}" type="presOf" srcId="{FC207D56-30B1-4B25-B499-FAAE72CD997D}" destId="{7F1128E2-BD02-44CE-8BEF-34E5AE4D280E}" srcOrd="0" destOrd="0" presId="urn:microsoft.com/office/officeart/2005/8/layout/hierarchy5"/>
    <dgm:cxn modelId="{3F9C1B0B-48B3-46C9-94F3-9BC6442A15B3}" srcId="{636965F6-6D37-4D27-9291-57E4968E992C}" destId="{320DBC69-36AA-4AD0-ABB3-ACF59D448026}" srcOrd="2" destOrd="0" parTransId="{8C9F52C4-C185-4965-A235-351B05ED05A2}" sibTransId="{89B64C90-7FCD-4386-92B0-458FD05A8DDB}"/>
    <dgm:cxn modelId="{30169201-C226-4956-AA9B-8421DBCFF6DD}" type="presOf" srcId="{DEE41EF2-0176-400A-B8F0-56F8B133ACDB}" destId="{2DE4A7B0-9474-4757-B428-6A6987249DCE}" srcOrd="0" destOrd="0" presId="urn:microsoft.com/office/officeart/2005/8/layout/hierarchy5"/>
    <dgm:cxn modelId="{24CF5D4C-24B6-4EDA-9644-6EFEF5CD9673}" srcId="{24AE1002-ACEA-4FDD-AB09-896F1687A782}" destId="{5767A8BF-A1F6-4C9B-953F-6FF70A028FB5}" srcOrd="2" destOrd="0" parTransId="{729AB498-69EA-4906-B98A-540BACC823EB}" sibTransId="{7FF567AC-DC4B-445D-9059-CC97D75B01A3}"/>
    <dgm:cxn modelId="{3A003EA1-FB59-41DC-9A91-3A026C9B6F58}" type="presOf" srcId="{45838227-F62E-4C46-8B82-69D372659225}" destId="{265CB317-6125-41EE-8908-319E7146411F}" srcOrd="1" destOrd="0" presId="urn:microsoft.com/office/officeart/2005/8/layout/hierarchy5"/>
    <dgm:cxn modelId="{6FD00D62-D029-46AD-A97D-9C9631337933}" srcId="{24AE1002-ACEA-4FDD-AB09-896F1687A782}" destId="{DEE41EF2-0176-400A-B8F0-56F8B133ACDB}" srcOrd="0" destOrd="0" parTransId="{CAC5346A-C6A8-46DA-9909-93D795AD8894}" sibTransId="{111FB7FC-A69C-4101-A280-1D1D7428C18B}"/>
    <dgm:cxn modelId="{7A0F6E4A-05DC-4BC6-A9B8-6F34FE2B0620}" type="presOf" srcId="{723B091C-439F-48B9-9391-33989BC845D4}" destId="{4301DF06-544E-4408-8927-04DE7330164D}" srcOrd="1" destOrd="0" presId="urn:microsoft.com/office/officeart/2005/8/layout/hierarchy5"/>
    <dgm:cxn modelId="{420E6905-9D60-4FD8-BC4B-DA7DB29FE76B}" srcId="{24AE1002-ACEA-4FDD-AB09-896F1687A782}" destId="{2E161B13-4F43-4E7A-A736-3108B9D9EE63}" srcOrd="3" destOrd="0" parTransId="{07978893-920A-4503-8E2C-C281DFE004B5}" sibTransId="{CD7B1B4E-C25B-4E48-9D8A-7E1EB9C423AA}"/>
    <dgm:cxn modelId="{683B3B3A-02AA-4CB5-AE3B-718488B5C379}" type="presOf" srcId="{5767A8BF-A1F6-4C9B-953F-6FF70A028FB5}" destId="{7774408C-1A60-4B31-8B49-5A8C81295BF7}" srcOrd="0" destOrd="0" presId="urn:microsoft.com/office/officeart/2005/8/layout/hierarchy5"/>
    <dgm:cxn modelId="{37496F65-65C9-4271-AA57-FD6D5386FDE5}" type="presOf" srcId="{320DBC69-36AA-4AD0-ABB3-ACF59D448026}" destId="{1FA1FE43-508E-41C8-B89B-3BE94333633D}" srcOrd="0" destOrd="0" presId="urn:microsoft.com/office/officeart/2005/8/layout/hierarchy5"/>
    <dgm:cxn modelId="{B67A503C-43B0-464D-BA4A-DF8F02E50377}" type="presOf" srcId="{83132643-5E9F-48E3-8679-5BAD1A4216C9}" destId="{348915B2-4573-405B-9FC9-304C9D8E2DA2}" srcOrd="1" destOrd="0" presId="urn:microsoft.com/office/officeart/2005/8/layout/hierarchy5"/>
    <dgm:cxn modelId="{D2A940B9-AF94-4A6E-A76B-46CC07D003E2}" type="presOf" srcId="{320DBC69-36AA-4AD0-ABB3-ACF59D448026}" destId="{05F93A08-AB84-48B1-B64D-A16E2DC7CBCF}" srcOrd="1" destOrd="0" presId="urn:microsoft.com/office/officeart/2005/8/layout/hierarchy5"/>
    <dgm:cxn modelId="{126AD148-A15B-48CD-9559-7B415E38B8E5}" type="presOf" srcId="{FC207D56-30B1-4B25-B499-FAAE72CD997D}" destId="{DB99F2C7-242F-4C9E-9498-30349D1C9CA5}" srcOrd="1" destOrd="0" presId="urn:microsoft.com/office/officeart/2005/8/layout/hierarchy5"/>
    <dgm:cxn modelId="{93D468D6-BD5B-4E17-914C-0C3781F4F397}" type="presOf" srcId="{D6C2B58F-5B50-4F91-A2EC-72E260B1D5CC}" destId="{6ABC2743-36CC-4652-A64C-0AC0486E27C4}" srcOrd="1" destOrd="0" presId="urn:microsoft.com/office/officeart/2005/8/layout/hierarchy5"/>
    <dgm:cxn modelId="{510E5CEB-E845-4C84-8784-40B77B110AEF}" srcId="{DEE41EF2-0176-400A-B8F0-56F8B133ACDB}" destId="{BAF14E3A-F662-43AE-940C-895C765435BA}" srcOrd="1" destOrd="0" parTransId="{D6C2B58F-5B50-4F91-A2EC-72E260B1D5CC}" sibTransId="{F191EA6C-8BF4-45B4-A15F-B06B4E0DB360}"/>
    <dgm:cxn modelId="{1CDF8C13-D6A7-4069-BF69-8FEE20C8BC2B}" srcId="{DEE41EF2-0176-400A-B8F0-56F8B133ACDB}" destId="{019B9622-17B3-433C-B204-F6E4605EF769}" srcOrd="0" destOrd="0" parTransId="{45838227-F62E-4C46-8B82-69D372659225}" sibTransId="{C5F8BBE5-5534-4FEE-AD09-A8BC32C01543}"/>
    <dgm:cxn modelId="{D6541BFE-C6F8-46B9-B220-03A0D69A93EF}" srcId="{C2738AEF-7DDC-4A9B-81F6-7CC8A59DA518}" destId="{6C5C451A-3BA1-4C5B-9514-1A0E4B8FAFF7}" srcOrd="0" destOrd="0" parTransId="{693EC66F-242C-4655-AE47-56C44A96ED91}" sibTransId="{4D031EE3-B7F0-4776-BAFE-825A3D033FE4}"/>
    <dgm:cxn modelId="{74154ADB-0055-41B8-A3CE-81FDACBC3A40}" type="presOf" srcId="{BFEBB4DE-2380-471A-BFC8-A06826C8EF95}" destId="{DC5ECC15-5396-446E-B093-9B9C9A917AD1}" srcOrd="0" destOrd="0" presId="urn:microsoft.com/office/officeart/2005/8/layout/hierarchy5"/>
    <dgm:cxn modelId="{3E4130F8-6704-4B2B-9783-2EE800E2EB26}" type="presOf" srcId="{019B9622-17B3-433C-B204-F6E4605EF769}" destId="{31A1C3EA-ACC9-458F-B2D8-82333EF7AA1D}" srcOrd="0" destOrd="0" presId="urn:microsoft.com/office/officeart/2005/8/layout/hierarchy5"/>
    <dgm:cxn modelId="{2F43CB3D-3838-49F8-9801-9C7F152E8AE8}" type="presOf" srcId="{BAF14E3A-F662-43AE-940C-895C765435BA}" destId="{C1B0D313-2722-4558-A7FD-EC5554ADF535}" srcOrd="0" destOrd="0" presId="urn:microsoft.com/office/officeart/2005/8/layout/hierarchy5"/>
    <dgm:cxn modelId="{878111A9-CECD-46A3-8FEE-F57F614AF205}" type="presOf" srcId="{07978893-920A-4503-8E2C-C281DFE004B5}" destId="{8D1C4BA8-2F26-4550-9783-650DBA58C5C8}" srcOrd="1" destOrd="0" presId="urn:microsoft.com/office/officeart/2005/8/layout/hierarchy5"/>
    <dgm:cxn modelId="{7651C1E2-DC09-4BC9-BDDA-6586C42BA0A4}" srcId="{2E161B13-4F43-4E7A-A736-3108B9D9EE63}" destId="{BFEBB4DE-2380-471A-BFC8-A06826C8EF95}" srcOrd="0" destOrd="0" parTransId="{A84B4481-449D-461B-A94D-7E9FFAB62276}" sibTransId="{1B4ED713-B29F-491E-9E05-43D3175245D7}"/>
    <dgm:cxn modelId="{1180C18A-142F-4E3E-985A-071B05C03E23}" type="presOf" srcId="{6C5C451A-3BA1-4C5B-9514-1A0E4B8FAFF7}" destId="{08F96FB7-A287-4091-9A08-6DFCA730E653}" srcOrd="0" destOrd="0" presId="urn:microsoft.com/office/officeart/2005/8/layout/hierarchy5"/>
    <dgm:cxn modelId="{705EC059-5084-416B-87C2-F13651F647CA}" type="presOf" srcId="{D6C2B58F-5B50-4F91-A2EC-72E260B1D5CC}" destId="{11E7548A-6B67-43DA-9536-C418C76361E8}" srcOrd="0" destOrd="0" presId="urn:microsoft.com/office/officeart/2005/8/layout/hierarchy5"/>
    <dgm:cxn modelId="{205197D3-8439-4D57-B265-8B80836B59D9}" type="presParOf" srcId="{42FAD678-C793-47D6-B17C-8608FEF252DD}" destId="{6C733CC6-12F7-45A0-8E56-7AC998B0036E}" srcOrd="0" destOrd="0" presId="urn:microsoft.com/office/officeart/2005/8/layout/hierarchy5"/>
    <dgm:cxn modelId="{56ADB153-2179-4126-9663-527AC5A233FB}" type="presParOf" srcId="{6C733CC6-12F7-45A0-8E56-7AC998B0036E}" destId="{3F766FBA-04F0-4A90-B114-565B92401476}" srcOrd="0" destOrd="0" presId="urn:microsoft.com/office/officeart/2005/8/layout/hierarchy5"/>
    <dgm:cxn modelId="{B872EB93-F81E-4A9D-94F9-CC9327DB0A53}" type="presParOf" srcId="{6C733CC6-12F7-45A0-8E56-7AC998B0036E}" destId="{9DD5891D-43C6-464D-9AF3-22DC34407B05}" srcOrd="1" destOrd="0" presId="urn:microsoft.com/office/officeart/2005/8/layout/hierarchy5"/>
    <dgm:cxn modelId="{1EA818F5-796A-48A2-AB3F-6A1DF1BA3208}" type="presParOf" srcId="{9DD5891D-43C6-464D-9AF3-22DC34407B05}" destId="{70BBC0E8-BD9E-4F1D-8FA3-C684AB4ADD05}" srcOrd="0" destOrd="0" presId="urn:microsoft.com/office/officeart/2005/8/layout/hierarchy5"/>
    <dgm:cxn modelId="{BCB1DFA7-1135-40B4-9ADF-D872A241874E}" type="presParOf" srcId="{70BBC0E8-BD9E-4F1D-8FA3-C684AB4ADD05}" destId="{85B91196-F407-421C-B8C4-7E95A62DF68E}" srcOrd="0" destOrd="0" presId="urn:microsoft.com/office/officeart/2005/8/layout/hierarchy5"/>
    <dgm:cxn modelId="{2CB319EE-2F12-4C2D-8269-20FA3B169937}" type="presParOf" srcId="{70BBC0E8-BD9E-4F1D-8FA3-C684AB4ADD05}" destId="{79A10B12-D3D8-4E18-A0D5-6C4504E63ED6}" srcOrd="1" destOrd="0" presId="urn:microsoft.com/office/officeart/2005/8/layout/hierarchy5"/>
    <dgm:cxn modelId="{E503D38A-9BF1-44CE-92F9-22A04B7429A2}" type="presParOf" srcId="{79A10B12-D3D8-4E18-A0D5-6C4504E63ED6}" destId="{17AF0031-B758-4BD4-82E9-B63BE1D0A527}" srcOrd="0" destOrd="0" presId="urn:microsoft.com/office/officeart/2005/8/layout/hierarchy5"/>
    <dgm:cxn modelId="{680CB439-BFCF-4BF1-B26F-E0EE456F50BD}" type="presParOf" srcId="{17AF0031-B758-4BD4-82E9-B63BE1D0A527}" destId="{EBB72BA7-5EA1-4CA4-9490-7F3B4FD9750A}" srcOrd="0" destOrd="0" presId="urn:microsoft.com/office/officeart/2005/8/layout/hierarchy5"/>
    <dgm:cxn modelId="{18940A1E-9A38-4C4C-A4FE-2A7906E21E8D}" type="presParOf" srcId="{79A10B12-D3D8-4E18-A0D5-6C4504E63ED6}" destId="{0D317FAC-33BD-4BB4-8D8C-240ECCAF893D}" srcOrd="1" destOrd="0" presId="urn:microsoft.com/office/officeart/2005/8/layout/hierarchy5"/>
    <dgm:cxn modelId="{46EA42F9-828B-4C07-BCA6-45601D2B9737}" type="presParOf" srcId="{0D317FAC-33BD-4BB4-8D8C-240ECCAF893D}" destId="{2DE4A7B0-9474-4757-B428-6A6987249DCE}" srcOrd="0" destOrd="0" presId="urn:microsoft.com/office/officeart/2005/8/layout/hierarchy5"/>
    <dgm:cxn modelId="{F3DD76A3-A2E0-4B3A-8EBA-6435D6B39A61}" type="presParOf" srcId="{0D317FAC-33BD-4BB4-8D8C-240ECCAF893D}" destId="{C4FA40BE-E9FC-4C27-807A-976DEA20E439}" srcOrd="1" destOrd="0" presId="urn:microsoft.com/office/officeart/2005/8/layout/hierarchy5"/>
    <dgm:cxn modelId="{DF1A9762-1FE4-475F-B05B-1F2DC0F47C77}" type="presParOf" srcId="{C4FA40BE-E9FC-4C27-807A-976DEA20E439}" destId="{D5D19AB5-446F-489C-B62B-10D9FBABC297}" srcOrd="0" destOrd="0" presId="urn:microsoft.com/office/officeart/2005/8/layout/hierarchy5"/>
    <dgm:cxn modelId="{03DFE7D0-22C0-4DF9-925E-6CA58DBF8033}" type="presParOf" srcId="{D5D19AB5-446F-489C-B62B-10D9FBABC297}" destId="{265CB317-6125-41EE-8908-319E7146411F}" srcOrd="0" destOrd="0" presId="urn:microsoft.com/office/officeart/2005/8/layout/hierarchy5"/>
    <dgm:cxn modelId="{4637775B-9246-46A1-B148-E31D140D6B34}" type="presParOf" srcId="{C4FA40BE-E9FC-4C27-807A-976DEA20E439}" destId="{300B8C10-F502-41FA-AB63-B6902EB44BFC}" srcOrd="1" destOrd="0" presId="urn:microsoft.com/office/officeart/2005/8/layout/hierarchy5"/>
    <dgm:cxn modelId="{FD0ABDF4-A5EF-4A4D-846F-17B3904ED901}" type="presParOf" srcId="{300B8C10-F502-41FA-AB63-B6902EB44BFC}" destId="{31A1C3EA-ACC9-458F-B2D8-82333EF7AA1D}" srcOrd="0" destOrd="0" presId="urn:microsoft.com/office/officeart/2005/8/layout/hierarchy5"/>
    <dgm:cxn modelId="{F5FEA647-0C28-4CFB-ADAA-5E689AF19F93}" type="presParOf" srcId="{300B8C10-F502-41FA-AB63-B6902EB44BFC}" destId="{135F1129-59DA-4ABE-BD33-605FA75FDDA4}" srcOrd="1" destOrd="0" presId="urn:microsoft.com/office/officeart/2005/8/layout/hierarchy5"/>
    <dgm:cxn modelId="{062CA7BF-DFBC-45CE-8871-FDCD0268E220}" type="presParOf" srcId="{C4FA40BE-E9FC-4C27-807A-976DEA20E439}" destId="{11E7548A-6B67-43DA-9536-C418C76361E8}" srcOrd="2" destOrd="0" presId="urn:microsoft.com/office/officeart/2005/8/layout/hierarchy5"/>
    <dgm:cxn modelId="{F70CA4A7-C279-41D9-AF9C-0D7DA754EC65}" type="presParOf" srcId="{11E7548A-6B67-43DA-9536-C418C76361E8}" destId="{6ABC2743-36CC-4652-A64C-0AC0486E27C4}" srcOrd="0" destOrd="0" presId="urn:microsoft.com/office/officeart/2005/8/layout/hierarchy5"/>
    <dgm:cxn modelId="{EC690555-15DD-498C-97F9-83F5116DFDD6}" type="presParOf" srcId="{C4FA40BE-E9FC-4C27-807A-976DEA20E439}" destId="{D32CFA18-7A65-4DC2-9F8C-D1E8BA6E501B}" srcOrd="3" destOrd="0" presId="urn:microsoft.com/office/officeart/2005/8/layout/hierarchy5"/>
    <dgm:cxn modelId="{A70E0D4D-3B36-44E4-985D-3BBC90B9B17A}" type="presParOf" srcId="{D32CFA18-7A65-4DC2-9F8C-D1E8BA6E501B}" destId="{C1B0D313-2722-4558-A7FD-EC5554ADF535}" srcOrd="0" destOrd="0" presId="urn:microsoft.com/office/officeart/2005/8/layout/hierarchy5"/>
    <dgm:cxn modelId="{9D834B9E-7933-4250-BC3B-D0393AED4F99}" type="presParOf" srcId="{D32CFA18-7A65-4DC2-9F8C-D1E8BA6E501B}" destId="{3F3BE958-535E-4CA2-A5EE-85BF4B262811}" srcOrd="1" destOrd="0" presId="urn:microsoft.com/office/officeart/2005/8/layout/hierarchy5"/>
    <dgm:cxn modelId="{FAC3D7C5-3425-4481-97F5-3885A39ADD54}" type="presParOf" srcId="{79A10B12-D3D8-4E18-A0D5-6C4504E63ED6}" destId="{C487AC2E-97EB-4D4B-A440-0F3287238557}" srcOrd="2" destOrd="0" presId="urn:microsoft.com/office/officeart/2005/8/layout/hierarchy5"/>
    <dgm:cxn modelId="{3CC5B18D-E95E-4C2E-96C3-D6621D24F5C7}" type="presParOf" srcId="{C487AC2E-97EB-4D4B-A440-0F3287238557}" destId="{348915B2-4573-405B-9FC9-304C9D8E2DA2}" srcOrd="0" destOrd="0" presId="urn:microsoft.com/office/officeart/2005/8/layout/hierarchy5"/>
    <dgm:cxn modelId="{373D34C9-6E0B-4FA5-9765-C37A9FD18508}" type="presParOf" srcId="{79A10B12-D3D8-4E18-A0D5-6C4504E63ED6}" destId="{D107E2CE-AA3F-416B-884F-EB3067F9EC62}" srcOrd="3" destOrd="0" presId="urn:microsoft.com/office/officeart/2005/8/layout/hierarchy5"/>
    <dgm:cxn modelId="{33132AEF-BCE3-4635-B3CD-44FAD442FB00}" type="presParOf" srcId="{D107E2CE-AA3F-416B-884F-EB3067F9EC62}" destId="{D8827307-DFED-4D76-A3C4-9D25D24DBC6E}" srcOrd="0" destOrd="0" presId="urn:microsoft.com/office/officeart/2005/8/layout/hierarchy5"/>
    <dgm:cxn modelId="{23B5CA4C-3A80-4E07-B5D5-358E4320A716}" type="presParOf" srcId="{D107E2CE-AA3F-416B-884F-EB3067F9EC62}" destId="{4697BF76-055A-4ECC-953F-04A3F90CA3F5}" srcOrd="1" destOrd="0" presId="urn:microsoft.com/office/officeart/2005/8/layout/hierarchy5"/>
    <dgm:cxn modelId="{D9E4E399-E244-40A1-B03A-EB477D1E333A}" type="presParOf" srcId="{4697BF76-055A-4ECC-953F-04A3F90CA3F5}" destId="{D5416431-B6FF-418F-AC37-C3B227D35220}" srcOrd="0" destOrd="0" presId="urn:microsoft.com/office/officeart/2005/8/layout/hierarchy5"/>
    <dgm:cxn modelId="{D7964FED-8F49-4075-B09D-C67F0D8579CD}" type="presParOf" srcId="{D5416431-B6FF-418F-AC37-C3B227D35220}" destId="{4F8103A6-04E5-4F8C-ADB3-7F144489B939}" srcOrd="0" destOrd="0" presId="urn:microsoft.com/office/officeart/2005/8/layout/hierarchy5"/>
    <dgm:cxn modelId="{988B8E24-FED1-412D-9791-39AB3C0930D9}" type="presParOf" srcId="{4697BF76-055A-4ECC-953F-04A3F90CA3F5}" destId="{7E2DE998-A1EA-4791-B031-7A49596D0352}" srcOrd="1" destOrd="0" presId="urn:microsoft.com/office/officeart/2005/8/layout/hierarchy5"/>
    <dgm:cxn modelId="{CE0B17CF-EC30-407E-BCC2-879082ED260C}" type="presParOf" srcId="{7E2DE998-A1EA-4791-B031-7A49596D0352}" destId="{08F96FB7-A287-4091-9A08-6DFCA730E653}" srcOrd="0" destOrd="0" presId="urn:microsoft.com/office/officeart/2005/8/layout/hierarchy5"/>
    <dgm:cxn modelId="{321F1500-EA27-4CC8-8B04-849423688C9A}" type="presParOf" srcId="{7E2DE998-A1EA-4791-B031-7A49596D0352}" destId="{1F9D3B03-8DD8-4245-A167-AD6BB55EF320}" srcOrd="1" destOrd="0" presId="urn:microsoft.com/office/officeart/2005/8/layout/hierarchy5"/>
    <dgm:cxn modelId="{D3F0C17C-CA40-4227-9F37-B21ACA8F6AAF}" type="presParOf" srcId="{79A10B12-D3D8-4E18-A0D5-6C4504E63ED6}" destId="{4663B62E-B8E8-4911-B627-8FCE626DC70E}" srcOrd="4" destOrd="0" presId="urn:microsoft.com/office/officeart/2005/8/layout/hierarchy5"/>
    <dgm:cxn modelId="{B2FE4A76-E92E-4637-90DF-D23DB033BA66}" type="presParOf" srcId="{4663B62E-B8E8-4911-B627-8FCE626DC70E}" destId="{BC2BCF06-999E-4C99-A59D-0DCA17E71F8E}" srcOrd="0" destOrd="0" presId="urn:microsoft.com/office/officeart/2005/8/layout/hierarchy5"/>
    <dgm:cxn modelId="{FD0A1110-F7F7-4208-8BDD-128E5EC8C025}" type="presParOf" srcId="{79A10B12-D3D8-4E18-A0D5-6C4504E63ED6}" destId="{AEA5259A-969D-4E39-93B0-591590295008}" srcOrd="5" destOrd="0" presId="urn:microsoft.com/office/officeart/2005/8/layout/hierarchy5"/>
    <dgm:cxn modelId="{2D31DC1A-590A-4028-BBA8-7B8F471DD8A0}" type="presParOf" srcId="{AEA5259A-969D-4E39-93B0-591590295008}" destId="{7774408C-1A60-4B31-8B49-5A8C81295BF7}" srcOrd="0" destOrd="0" presId="urn:microsoft.com/office/officeart/2005/8/layout/hierarchy5"/>
    <dgm:cxn modelId="{1E9D9B51-1BFD-4EBD-9CA3-F4C26300A85E}" type="presParOf" srcId="{AEA5259A-969D-4E39-93B0-591590295008}" destId="{8C99A658-2BBC-4A5F-95EC-2B9C47DDF2E5}" srcOrd="1" destOrd="0" presId="urn:microsoft.com/office/officeart/2005/8/layout/hierarchy5"/>
    <dgm:cxn modelId="{6BA521B0-A128-42EB-921A-4267C3834A5E}" type="presParOf" srcId="{8C99A658-2BBC-4A5F-95EC-2B9C47DDF2E5}" destId="{64587794-B08F-4121-A619-282446820D29}" srcOrd="0" destOrd="0" presId="urn:microsoft.com/office/officeart/2005/8/layout/hierarchy5"/>
    <dgm:cxn modelId="{4F0D90A1-5F1B-45FF-8978-2EF37F6EFEFB}" type="presParOf" srcId="{64587794-B08F-4121-A619-282446820D29}" destId="{4301DF06-544E-4408-8927-04DE7330164D}" srcOrd="0" destOrd="0" presId="urn:microsoft.com/office/officeart/2005/8/layout/hierarchy5"/>
    <dgm:cxn modelId="{91905C7E-9C08-43DC-B725-4005A44651F5}" type="presParOf" srcId="{8C99A658-2BBC-4A5F-95EC-2B9C47DDF2E5}" destId="{31E92D0C-0BCD-4CB6-AE69-83833D8972CC}" srcOrd="1" destOrd="0" presId="urn:microsoft.com/office/officeart/2005/8/layout/hierarchy5"/>
    <dgm:cxn modelId="{C2D16CE3-4BE9-43F0-B953-0EA422836DB9}" type="presParOf" srcId="{31E92D0C-0BCD-4CB6-AE69-83833D8972CC}" destId="{47E94FE0-9726-4635-A46B-824BD3C7305B}" srcOrd="0" destOrd="0" presId="urn:microsoft.com/office/officeart/2005/8/layout/hierarchy5"/>
    <dgm:cxn modelId="{A4CB48D2-C71F-4B6D-BB7B-911C48078BBD}" type="presParOf" srcId="{31E92D0C-0BCD-4CB6-AE69-83833D8972CC}" destId="{85D1CABE-B46B-48C2-AF86-C872A264C88D}" srcOrd="1" destOrd="0" presId="urn:microsoft.com/office/officeart/2005/8/layout/hierarchy5"/>
    <dgm:cxn modelId="{812CD03E-7B9E-4E86-B484-A4705A964873}" type="presParOf" srcId="{79A10B12-D3D8-4E18-A0D5-6C4504E63ED6}" destId="{0A760962-91D8-48E0-9FB7-E9A28BA215C3}" srcOrd="6" destOrd="0" presId="urn:microsoft.com/office/officeart/2005/8/layout/hierarchy5"/>
    <dgm:cxn modelId="{724A6730-F1EF-4D86-8335-88B2DA2A972E}" type="presParOf" srcId="{0A760962-91D8-48E0-9FB7-E9A28BA215C3}" destId="{8D1C4BA8-2F26-4550-9783-650DBA58C5C8}" srcOrd="0" destOrd="0" presId="urn:microsoft.com/office/officeart/2005/8/layout/hierarchy5"/>
    <dgm:cxn modelId="{B400C074-B8BF-4D5F-B3EF-2E82DEB4E519}" type="presParOf" srcId="{79A10B12-D3D8-4E18-A0D5-6C4504E63ED6}" destId="{E3AE9ABD-0053-4EBD-9B64-9844C6E6E66D}" srcOrd="7" destOrd="0" presId="urn:microsoft.com/office/officeart/2005/8/layout/hierarchy5"/>
    <dgm:cxn modelId="{D3577666-73CF-4C7A-8563-B97A3FFAA121}" type="presParOf" srcId="{E3AE9ABD-0053-4EBD-9B64-9844C6E6E66D}" destId="{7E2D53AC-EF7A-4E77-80B4-50AB0D87BCA4}" srcOrd="0" destOrd="0" presId="urn:microsoft.com/office/officeart/2005/8/layout/hierarchy5"/>
    <dgm:cxn modelId="{AB0F96B7-24D9-4EEE-86F0-B2F9B6999FA8}" type="presParOf" srcId="{E3AE9ABD-0053-4EBD-9B64-9844C6E6E66D}" destId="{D2C8C08B-C433-49E4-9F69-FCDDCEADF67E}" srcOrd="1" destOrd="0" presId="urn:microsoft.com/office/officeart/2005/8/layout/hierarchy5"/>
    <dgm:cxn modelId="{66C3030A-F0B6-47EE-9193-E8D492432F8E}" type="presParOf" srcId="{D2C8C08B-C433-49E4-9F69-FCDDCEADF67E}" destId="{6C93AF55-54AD-4FAD-B34A-496AA0913C1D}" srcOrd="0" destOrd="0" presId="urn:microsoft.com/office/officeart/2005/8/layout/hierarchy5"/>
    <dgm:cxn modelId="{8CACE827-C35F-48C6-B9A8-B568878A7E56}" type="presParOf" srcId="{6C93AF55-54AD-4FAD-B34A-496AA0913C1D}" destId="{87041F95-A81B-4E32-B34F-9089E843DF99}" srcOrd="0" destOrd="0" presId="urn:microsoft.com/office/officeart/2005/8/layout/hierarchy5"/>
    <dgm:cxn modelId="{21A22A86-9290-4C67-A3BA-1B9D392FF08F}" type="presParOf" srcId="{D2C8C08B-C433-49E4-9F69-FCDDCEADF67E}" destId="{066E596F-1AFC-49D2-9681-5E726481CB12}" srcOrd="1" destOrd="0" presId="urn:microsoft.com/office/officeart/2005/8/layout/hierarchy5"/>
    <dgm:cxn modelId="{5FC8A1A8-5675-4E0C-AEBA-1383EBC37DB9}" type="presParOf" srcId="{066E596F-1AFC-49D2-9681-5E726481CB12}" destId="{DC5ECC15-5396-446E-B093-9B9C9A917AD1}" srcOrd="0" destOrd="0" presId="urn:microsoft.com/office/officeart/2005/8/layout/hierarchy5"/>
    <dgm:cxn modelId="{A7EBE609-0224-4599-BB55-16BFF82F5281}" type="presParOf" srcId="{066E596F-1AFC-49D2-9681-5E726481CB12}" destId="{F8DA5AED-12C7-4CA6-9027-6B194DA7753F}" srcOrd="1" destOrd="0" presId="urn:microsoft.com/office/officeart/2005/8/layout/hierarchy5"/>
    <dgm:cxn modelId="{3701AA6C-21ED-4B3E-94DE-A1D0FE581F45}" type="presParOf" srcId="{42FAD678-C793-47D6-B17C-8608FEF252DD}" destId="{858A8CAF-5C4D-47BC-9E62-71A781EC21F8}" srcOrd="1" destOrd="0" presId="urn:microsoft.com/office/officeart/2005/8/layout/hierarchy5"/>
    <dgm:cxn modelId="{8B835419-6036-4169-BE95-38762F09C4FF}" type="presParOf" srcId="{858A8CAF-5C4D-47BC-9E62-71A781EC21F8}" destId="{A5254C20-D841-4816-8AE8-F3C9C047F829}" srcOrd="0" destOrd="0" presId="urn:microsoft.com/office/officeart/2005/8/layout/hierarchy5"/>
    <dgm:cxn modelId="{F686C213-832F-44BC-B5BB-90F8888E3C6F}" type="presParOf" srcId="{A5254C20-D841-4816-8AE8-F3C9C047F829}" destId="{7F1128E2-BD02-44CE-8BEF-34E5AE4D280E}" srcOrd="0" destOrd="0" presId="urn:microsoft.com/office/officeart/2005/8/layout/hierarchy5"/>
    <dgm:cxn modelId="{B215A64C-3C62-4082-8799-46DC3FDACD6E}" type="presParOf" srcId="{A5254C20-D841-4816-8AE8-F3C9C047F829}" destId="{DB99F2C7-242F-4C9E-9498-30349D1C9CA5}" srcOrd="1" destOrd="0" presId="urn:microsoft.com/office/officeart/2005/8/layout/hierarchy5"/>
    <dgm:cxn modelId="{EADB427C-2414-43DE-A490-091D8BC7055D}" type="presParOf" srcId="{858A8CAF-5C4D-47BC-9E62-71A781EC21F8}" destId="{42E4142E-385D-457C-8786-DA1D4CFB0135}" srcOrd="1" destOrd="0" presId="urn:microsoft.com/office/officeart/2005/8/layout/hierarchy5"/>
    <dgm:cxn modelId="{F8D3BFB0-A3C6-4E44-8BF4-732472655A90}" type="presParOf" srcId="{42E4142E-385D-457C-8786-DA1D4CFB0135}" destId="{81672569-3027-47BC-8701-90045959054C}" srcOrd="0" destOrd="0" presId="urn:microsoft.com/office/officeart/2005/8/layout/hierarchy5"/>
    <dgm:cxn modelId="{079F94A1-7BCD-4AD8-AC31-1F5CD200C44B}" type="presParOf" srcId="{858A8CAF-5C4D-47BC-9E62-71A781EC21F8}" destId="{76F70439-62D0-4E4D-828F-FE7F55B609B8}" srcOrd="2" destOrd="0" presId="urn:microsoft.com/office/officeart/2005/8/layout/hierarchy5"/>
    <dgm:cxn modelId="{30980E15-D82B-46BE-B0A4-9970BBCEC495}" type="presParOf" srcId="{76F70439-62D0-4E4D-828F-FE7F55B609B8}" destId="{1FA1FE43-508E-41C8-B89B-3BE94333633D}" srcOrd="0" destOrd="0" presId="urn:microsoft.com/office/officeart/2005/8/layout/hierarchy5"/>
    <dgm:cxn modelId="{684D9F7D-4FA5-4012-A985-08EF7E4300CF}" type="presParOf" srcId="{76F70439-62D0-4E4D-828F-FE7F55B609B8}" destId="{05F93A08-AB84-48B1-B64D-A16E2DC7CBCF}" srcOrd="1" destOrd="0" presId="urn:microsoft.com/office/officeart/2005/8/layout/hierarchy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3200" b="1" dirty="0" smtClean="0">
              <a:cs typeface="2  Badr" pitchFamily="2" charset="-78"/>
            </a:rPr>
            <a:t>خمسة اوجه:</a:t>
          </a:r>
          <a:endParaRPr lang="fa-IR" sz="3200" b="1" dirty="0">
            <a:cs typeface="2  Bad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90D0984D-173C-4BC8-A968-9EA8AF638AE2}">
      <dgm:prSet custT="1"/>
      <dgm:spPr/>
      <dgm:t>
        <a:bodyPr/>
        <a:lstStyle/>
        <a:p>
          <a:pPr rtl="1"/>
          <a:r>
            <a:rPr lang="fa-IR" sz="2800" b="1" dirty="0" smtClean="0">
              <a:cs typeface="B Yagut" pitchFamily="2" charset="-78"/>
            </a:rPr>
            <a:t>فتحهما: علي الاصل</a:t>
          </a:r>
          <a:endParaRPr lang="fa-IR" sz="2800" b="1" dirty="0">
            <a:cs typeface="B Yagut" pitchFamily="2" charset="-78"/>
          </a:endParaRPr>
        </a:p>
      </dgm:t>
    </dgm:pt>
    <dgm:pt modelId="{97EFD895-7F23-44D6-B78B-B4BDC87ED099}" type="parTrans" cxnId="{F7B2CBF9-FEB6-45E4-813A-78C7CEA5C5F2}">
      <dgm:prSet/>
      <dgm:spPr/>
      <dgm:t>
        <a:bodyPr/>
        <a:lstStyle/>
        <a:p>
          <a:pPr rtl="1"/>
          <a:endParaRPr lang="fa-IR"/>
        </a:p>
      </dgm:t>
    </dgm:pt>
    <dgm:pt modelId="{86683B78-4570-4C67-B343-19EAB559FE48}" type="sibTrans" cxnId="{F7B2CBF9-FEB6-45E4-813A-78C7CEA5C5F2}">
      <dgm:prSet/>
      <dgm:spPr/>
      <dgm:t>
        <a:bodyPr/>
        <a:lstStyle/>
        <a:p>
          <a:pPr rtl="1"/>
          <a:endParaRPr lang="fa-IR"/>
        </a:p>
      </dgm:t>
    </dgm:pt>
    <dgm:pt modelId="{4BA5A1D3-FFE6-4F4D-9716-D1004C0DCCB9}">
      <dgm:prSet custT="1"/>
      <dgm:spPr/>
      <dgm:t>
        <a:bodyPr/>
        <a:lstStyle/>
        <a:p>
          <a:pPr rtl="1"/>
          <a:r>
            <a:rPr lang="fa-IR" sz="2800" b="1" dirty="0" smtClean="0">
              <a:cs typeface="B Yagut" pitchFamily="2" charset="-78"/>
            </a:rPr>
            <a:t>رفعهما: بالابتداء او علي اعمال كـ«ليس»</a:t>
          </a:r>
          <a:endParaRPr lang="fa-IR" sz="2800" b="1" dirty="0">
            <a:cs typeface="B Yagut" pitchFamily="2" charset="-78"/>
          </a:endParaRPr>
        </a:p>
      </dgm:t>
    </dgm:pt>
    <dgm:pt modelId="{AA2CA532-5BE8-4EE7-AB26-C637AC7ECF11}" type="parTrans" cxnId="{C5D9DD14-044E-46B6-A9A5-D0526C202390}">
      <dgm:prSet/>
      <dgm:spPr/>
      <dgm:t>
        <a:bodyPr/>
        <a:lstStyle/>
        <a:p>
          <a:pPr rtl="1"/>
          <a:endParaRPr lang="fa-IR"/>
        </a:p>
      </dgm:t>
    </dgm:pt>
    <dgm:pt modelId="{E06DA0CF-7A4A-4E56-81ED-948C1116BBDF}" type="sibTrans" cxnId="{C5D9DD14-044E-46B6-A9A5-D0526C202390}">
      <dgm:prSet/>
      <dgm:spPr/>
      <dgm:t>
        <a:bodyPr/>
        <a:lstStyle/>
        <a:p>
          <a:pPr rtl="1"/>
          <a:endParaRPr lang="fa-IR"/>
        </a:p>
      </dgm:t>
    </dgm:pt>
    <dgm:pt modelId="{F829899F-5526-459F-A313-2FEEF04C32D5}">
      <dgm:prSet custT="1"/>
      <dgm:spPr/>
      <dgm:t>
        <a:bodyPr/>
        <a:lstStyle/>
        <a:p>
          <a:pPr rtl="1"/>
          <a:r>
            <a:rPr lang="fa-IR" sz="2400" b="1" dirty="0" smtClean="0">
              <a:cs typeface="B Yagut" pitchFamily="2" charset="-78"/>
            </a:rPr>
            <a:t>رفع الثاني: بالعطف علي المحلّ او علي اعمال</a:t>
          </a:r>
          <a:endParaRPr lang="fa-IR" sz="2400" b="1" dirty="0">
            <a:cs typeface="B Yagut" pitchFamily="2" charset="-78"/>
          </a:endParaRPr>
        </a:p>
      </dgm:t>
    </dgm:pt>
    <dgm:pt modelId="{A326263F-38BF-4BE2-89A7-470356C42903}" type="parTrans" cxnId="{6776ADF9-55D1-4882-B07E-83257508B85C}">
      <dgm:prSet/>
      <dgm:spPr/>
      <dgm:t>
        <a:bodyPr/>
        <a:lstStyle/>
        <a:p>
          <a:pPr rtl="1"/>
          <a:endParaRPr lang="fa-IR"/>
        </a:p>
      </dgm:t>
    </dgm:pt>
    <dgm:pt modelId="{69145449-8627-49A0-881C-7CA85E29BBCC}" type="sibTrans" cxnId="{6776ADF9-55D1-4882-B07E-83257508B85C}">
      <dgm:prSet/>
      <dgm:spPr/>
      <dgm:t>
        <a:bodyPr/>
        <a:lstStyle/>
        <a:p>
          <a:pPr rtl="1"/>
          <a:endParaRPr lang="fa-IR"/>
        </a:p>
      </dgm:t>
    </dgm:pt>
    <dgm:pt modelId="{8DCD3788-A69A-460E-9304-E656E1240D89}">
      <dgm:prSet custT="1"/>
      <dgm:spPr/>
      <dgm:t>
        <a:bodyPr/>
        <a:lstStyle/>
        <a:p>
          <a:pPr rtl="1"/>
          <a:r>
            <a:rPr lang="fa-IR" sz="2400" b="1" dirty="0" smtClean="0">
              <a:cs typeface="B Yagut" pitchFamily="2" charset="-78"/>
            </a:rPr>
            <a:t>فتح الاول: علي الاعمال او الغائها</a:t>
          </a:r>
          <a:endParaRPr lang="fa-IR" sz="2400" b="1" dirty="0">
            <a:cs typeface="B Yagut" pitchFamily="2" charset="-78"/>
          </a:endParaRPr>
        </a:p>
      </dgm:t>
    </dgm:pt>
    <dgm:pt modelId="{370F62C4-6C56-48CD-977D-1FF39521B600}" type="parTrans" cxnId="{ECDBBCC1-F4F0-4C16-9FF6-ED0E5D5AA713}">
      <dgm:prSet/>
      <dgm:spPr/>
      <dgm:t>
        <a:bodyPr/>
        <a:lstStyle/>
        <a:p>
          <a:pPr rtl="1"/>
          <a:endParaRPr lang="fa-IR"/>
        </a:p>
      </dgm:t>
    </dgm:pt>
    <dgm:pt modelId="{DF88A755-D447-4A05-B5BA-368B45884BB6}" type="sibTrans" cxnId="{ECDBBCC1-F4F0-4C16-9FF6-ED0E5D5AA713}">
      <dgm:prSet/>
      <dgm:spPr/>
      <dgm:t>
        <a:bodyPr/>
        <a:lstStyle/>
        <a:p>
          <a:pPr rtl="1"/>
          <a:endParaRPr lang="fa-IR"/>
        </a:p>
      </dgm:t>
    </dgm:pt>
    <dgm:pt modelId="{AD29DAC1-5986-476D-9AD6-278680F08B0E}">
      <dgm:prSet custT="1"/>
      <dgm:spPr/>
      <dgm:t>
        <a:bodyPr/>
        <a:lstStyle/>
        <a:p>
          <a:pPr rtl="1"/>
          <a:r>
            <a:rPr lang="fa-IR" sz="2400" b="1" dirty="0" smtClean="0">
              <a:cs typeface="2  Badr" pitchFamily="2" charset="-78"/>
            </a:rPr>
            <a:t>نصب الثاني: بالعطف علي لفظه لمشابهة الفتحِ النصبَ</a:t>
          </a:r>
        </a:p>
      </dgm:t>
    </dgm:pt>
    <dgm:pt modelId="{A4939F1B-66F6-4C28-878A-8C9EBAA1BC90}" type="parTrans" cxnId="{4E2D70E9-413F-4637-9A09-1C2102BD69C8}">
      <dgm:prSet/>
      <dgm:spPr/>
      <dgm:t>
        <a:bodyPr/>
        <a:lstStyle/>
        <a:p>
          <a:pPr rtl="1"/>
          <a:endParaRPr lang="fa-IR"/>
        </a:p>
      </dgm:t>
    </dgm:pt>
    <dgm:pt modelId="{2CBDB663-BEC0-4AE8-B1D9-2EBD9B0ECFBC}" type="sibTrans" cxnId="{4E2D70E9-413F-4637-9A09-1C2102BD69C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29210" custScaleY="103242" custLinFactNeighborX="98033">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9D74E3E7-8112-4D8C-9742-7CDF39A7A2E8}" type="pres">
      <dgm:prSet presAssocID="{97EFD895-7F23-44D6-B78B-B4BDC87ED099}" presName="conn2-1" presStyleLbl="parChTrans1D2" presStyleIdx="0" presStyleCnt="5"/>
      <dgm:spPr/>
      <dgm:t>
        <a:bodyPr/>
        <a:lstStyle/>
        <a:p>
          <a:pPr rtl="1"/>
          <a:endParaRPr lang="fa-IR"/>
        </a:p>
      </dgm:t>
    </dgm:pt>
    <dgm:pt modelId="{F40559AE-CCA7-4E0A-8DDA-19FDC2F9B5EA}" type="pres">
      <dgm:prSet presAssocID="{97EFD895-7F23-44D6-B78B-B4BDC87ED099}" presName="connTx" presStyleLbl="parChTrans1D2" presStyleIdx="0" presStyleCnt="5"/>
      <dgm:spPr/>
      <dgm:t>
        <a:bodyPr/>
        <a:lstStyle/>
        <a:p>
          <a:pPr rtl="1"/>
          <a:endParaRPr lang="fa-IR"/>
        </a:p>
      </dgm:t>
    </dgm:pt>
    <dgm:pt modelId="{57D70B7D-E254-40C4-995D-B706EF250968}" type="pres">
      <dgm:prSet presAssocID="{90D0984D-173C-4BC8-A968-9EA8AF638AE2}" presName="root2" presStyleCnt="0"/>
      <dgm:spPr/>
    </dgm:pt>
    <dgm:pt modelId="{7C806C79-EDB2-4081-83D2-23285A8E9A14}" type="pres">
      <dgm:prSet presAssocID="{90D0984D-173C-4BC8-A968-9EA8AF638AE2}" presName="LevelTwoTextNode" presStyleLbl="node2" presStyleIdx="0" presStyleCnt="5" custScaleX="361010" custLinFactNeighborX="20364">
        <dgm:presLayoutVars>
          <dgm:chPref val="3"/>
        </dgm:presLayoutVars>
      </dgm:prSet>
      <dgm:spPr/>
      <dgm:t>
        <a:bodyPr/>
        <a:lstStyle/>
        <a:p>
          <a:pPr rtl="1"/>
          <a:endParaRPr lang="fa-IR"/>
        </a:p>
      </dgm:t>
    </dgm:pt>
    <dgm:pt modelId="{59A4CA33-C714-4BD5-8EBB-AB0CCC7A81EC}" type="pres">
      <dgm:prSet presAssocID="{90D0984D-173C-4BC8-A968-9EA8AF638AE2}" presName="level3hierChild" presStyleCnt="0"/>
      <dgm:spPr/>
    </dgm:pt>
    <dgm:pt modelId="{978672A5-24BC-4CF6-ADFC-B5D2C273EC16}" type="pres">
      <dgm:prSet presAssocID="{AA2CA532-5BE8-4EE7-AB26-C637AC7ECF11}" presName="conn2-1" presStyleLbl="parChTrans1D2" presStyleIdx="1" presStyleCnt="5"/>
      <dgm:spPr/>
      <dgm:t>
        <a:bodyPr/>
        <a:lstStyle/>
        <a:p>
          <a:pPr rtl="1"/>
          <a:endParaRPr lang="fa-IR"/>
        </a:p>
      </dgm:t>
    </dgm:pt>
    <dgm:pt modelId="{8E9E994A-6EB9-4371-A801-4BCAAEEB5C4D}" type="pres">
      <dgm:prSet presAssocID="{AA2CA532-5BE8-4EE7-AB26-C637AC7ECF11}" presName="connTx" presStyleLbl="parChTrans1D2" presStyleIdx="1" presStyleCnt="5"/>
      <dgm:spPr/>
      <dgm:t>
        <a:bodyPr/>
        <a:lstStyle/>
        <a:p>
          <a:pPr rtl="1"/>
          <a:endParaRPr lang="fa-IR"/>
        </a:p>
      </dgm:t>
    </dgm:pt>
    <dgm:pt modelId="{7C504D6B-D3A1-4C85-9AF2-801B697CBB54}" type="pres">
      <dgm:prSet presAssocID="{4BA5A1D3-FFE6-4F4D-9716-D1004C0DCCB9}" presName="root2" presStyleCnt="0"/>
      <dgm:spPr/>
    </dgm:pt>
    <dgm:pt modelId="{E2AF0BD5-0083-4935-A470-573BF9713E73}" type="pres">
      <dgm:prSet presAssocID="{4BA5A1D3-FFE6-4F4D-9716-D1004C0DCCB9}" presName="LevelTwoTextNode" presStyleLbl="node2" presStyleIdx="1" presStyleCnt="5" custScaleX="361010" custLinFactNeighborX="20364">
        <dgm:presLayoutVars>
          <dgm:chPref val="3"/>
        </dgm:presLayoutVars>
      </dgm:prSet>
      <dgm:spPr/>
      <dgm:t>
        <a:bodyPr/>
        <a:lstStyle/>
        <a:p>
          <a:pPr rtl="1"/>
          <a:endParaRPr lang="fa-IR"/>
        </a:p>
      </dgm:t>
    </dgm:pt>
    <dgm:pt modelId="{9064C64A-E64B-45CA-9B2C-2E7031EECABF}" type="pres">
      <dgm:prSet presAssocID="{4BA5A1D3-FFE6-4F4D-9716-D1004C0DCCB9}" presName="level3hierChild" presStyleCnt="0"/>
      <dgm:spPr/>
    </dgm:pt>
    <dgm:pt modelId="{80580C77-286A-4510-9EED-1B940C1C6349}" type="pres">
      <dgm:prSet presAssocID="{A326263F-38BF-4BE2-89A7-470356C42903}" presName="conn2-1" presStyleLbl="parChTrans1D2" presStyleIdx="2" presStyleCnt="5"/>
      <dgm:spPr/>
      <dgm:t>
        <a:bodyPr/>
        <a:lstStyle/>
        <a:p>
          <a:pPr rtl="1"/>
          <a:endParaRPr lang="fa-IR"/>
        </a:p>
      </dgm:t>
    </dgm:pt>
    <dgm:pt modelId="{28F9127A-98AA-4CF3-B634-38689C8D2805}" type="pres">
      <dgm:prSet presAssocID="{A326263F-38BF-4BE2-89A7-470356C42903}" presName="connTx" presStyleLbl="parChTrans1D2" presStyleIdx="2" presStyleCnt="5"/>
      <dgm:spPr/>
      <dgm:t>
        <a:bodyPr/>
        <a:lstStyle/>
        <a:p>
          <a:pPr rtl="1"/>
          <a:endParaRPr lang="fa-IR"/>
        </a:p>
      </dgm:t>
    </dgm:pt>
    <dgm:pt modelId="{C6F9B674-D609-46AF-BABA-738ABA2E202D}" type="pres">
      <dgm:prSet presAssocID="{F829899F-5526-459F-A313-2FEEF04C32D5}" presName="root2" presStyleCnt="0"/>
      <dgm:spPr/>
    </dgm:pt>
    <dgm:pt modelId="{B28DBCB0-317C-4EAE-B02A-8456F5DB67FA}" type="pres">
      <dgm:prSet presAssocID="{F829899F-5526-459F-A313-2FEEF04C32D5}" presName="LevelTwoTextNode" presStyleLbl="node2" presStyleIdx="2" presStyleCnt="5" custScaleX="361010" custLinFactNeighborX="20364">
        <dgm:presLayoutVars>
          <dgm:chPref val="3"/>
        </dgm:presLayoutVars>
      </dgm:prSet>
      <dgm:spPr/>
      <dgm:t>
        <a:bodyPr/>
        <a:lstStyle/>
        <a:p>
          <a:pPr rtl="1"/>
          <a:endParaRPr lang="fa-IR"/>
        </a:p>
      </dgm:t>
    </dgm:pt>
    <dgm:pt modelId="{3BE85F02-C2EB-4F7F-92F5-8F332E9BC5C5}" type="pres">
      <dgm:prSet presAssocID="{F829899F-5526-459F-A313-2FEEF04C32D5}" presName="level3hierChild" presStyleCnt="0"/>
      <dgm:spPr/>
    </dgm:pt>
    <dgm:pt modelId="{1293DB14-5A2E-4E76-AC66-6713D335ED99}" type="pres">
      <dgm:prSet presAssocID="{370F62C4-6C56-48CD-977D-1FF39521B600}" presName="conn2-1" presStyleLbl="parChTrans1D2" presStyleIdx="3" presStyleCnt="5"/>
      <dgm:spPr/>
      <dgm:t>
        <a:bodyPr/>
        <a:lstStyle/>
        <a:p>
          <a:pPr rtl="1"/>
          <a:endParaRPr lang="fa-IR"/>
        </a:p>
      </dgm:t>
    </dgm:pt>
    <dgm:pt modelId="{04EC00E6-0940-49DD-9E54-D2248F73F169}" type="pres">
      <dgm:prSet presAssocID="{370F62C4-6C56-48CD-977D-1FF39521B600}" presName="connTx" presStyleLbl="parChTrans1D2" presStyleIdx="3" presStyleCnt="5"/>
      <dgm:spPr/>
      <dgm:t>
        <a:bodyPr/>
        <a:lstStyle/>
        <a:p>
          <a:pPr rtl="1"/>
          <a:endParaRPr lang="fa-IR"/>
        </a:p>
      </dgm:t>
    </dgm:pt>
    <dgm:pt modelId="{F2B45492-9C97-4176-8D0C-54D3D99D07AB}" type="pres">
      <dgm:prSet presAssocID="{8DCD3788-A69A-460E-9304-E656E1240D89}" presName="root2" presStyleCnt="0"/>
      <dgm:spPr/>
    </dgm:pt>
    <dgm:pt modelId="{2B6A32DC-90AE-4F1C-B1AA-9C1253F6C535}" type="pres">
      <dgm:prSet presAssocID="{8DCD3788-A69A-460E-9304-E656E1240D89}" presName="LevelTwoTextNode" presStyleLbl="node2" presStyleIdx="3" presStyleCnt="5" custScaleX="361010" custLinFactNeighborX="20364">
        <dgm:presLayoutVars>
          <dgm:chPref val="3"/>
        </dgm:presLayoutVars>
      </dgm:prSet>
      <dgm:spPr/>
      <dgm:t>
        <a:bodyPr/>
        <a:lstStyle/>
        <a:p>
          <a:pPr rtl="1"/>
          <a:endParaRPr lang="fa-IR"/>
        </a:p>
      </dgm:t>
    </dgm:pt>
    <dgm:pt modelId="{ACA242DE-7434-424F-AD3D-BA66B7C7595E}" type="pres">
      <dgm:prSet presAssocID="{8DCD3788-A69A-460E-9304-E656E1240D89}" presName="level3hierChild" presStyleCnt="0"/>
      <dgm:spPr/>
    </dgm:pt>
    <dgm:pt modelId="{91FAF92E-F011-44FE-B543-0FD736133776}" type="pres">
      <dgm:prSet presAssocID="{A4939F1B-66F6-4C28-878A-8C9EBAA1BC90}" presName="conn2-1" presStyleLbl="parChTrans1D2" presStyleIdx="4" presStyleCnt="5"/>
      <dgm:spPr/>
      <dgm:t>
        <a:bodyPr/>
        <a:lstStyle/>
        <a:p>
          <a:pPr rtl="1"/>
          <a:endParaRPr lang="fa-IR"/>
        </a:p>
      </dgm:t>
    </dgm:pt>
    <dgm:pt modelId="{07428B76-7B75-40FC-AB14-F517F7F78E92}" type="pres">
      <dgm:prSet presAssocID="{A4939F1B-66F6-4C28-878A-8C9EBAA1BC90}" presName="connTx" presStyleLbl="parChTrans1D2" presStyleIdx="4" presStyleCnt="5"/>
      <dgm:spPr/>
      <dgm:t>
        <a:bodyPr/>
        <a:lstStyle/>
        <a:p>
          <a:pPr rtl="1"/>
          <a:endParaRPr lang="fa-IR"/>
        </a:p>
      </dgm:t>
    </dgm:pt>
    <dgm:pt modelId="{3DD946C1-DFD6-4974-BBA7-2A0EBA0B1A49}" type="pres">
      <dgm:prSet presAssocID="{AD29DAC1-5986-476D-9AD6-278680F08B0E}" presName="root2" presStyleCnt="0"/>
      <dgm:spPr/>
    </dgm:pt>
    <dgm:pt modelId="{60BB8859-3C13-4B85-A8FF-F50E5E224AA0}" type="pres">
      <dgm:prSet presAssocID="{AD29DAC1-5986-476D-9AD6-278680F08B0E}" presName="LevelTwoTextNode" presStyleLbl="node2" presStyleIdx="4" presStyleCnt="5" custScaleX="357127" custLinFactNeighborX="18103">
        <dgm:presLayoutVars>
          <dgm:chPref val="3"/>
        </dgm:presLayoutVars>
      </dgm:prSet>
      <dgm:spPr/>
      <dgm:t>
        <a:bodyPr/>
        <a:lstStyle/>
        <a:p>
          <a:pPr rtl="1"/>
          <a:endParaRPr lang="fa-IR"/>
        </a:p>
      </dgm:t>
    </dgm:pt>
    <dgm:pt modelId="{39FF1A1C-28FC-4FC4-B387-17C2658F7B1B}" type="pres">
      <dgm:prSet presAssocID="{AD29DAC1-5986-476D-9AD6-278680F08B0E}" presName="level3hierChild" presStyleCnt="0"/>
      <dgm:spPr/>
    </dgm:pt>
  </dgm:ptLst>
  <dgm:cxnLst>
    <dgm:cxn modelId="{201A3F90-B932-4705-9AD1-B639DD86E59E}" type="presOf" srcId="{4BA5A1D3-FFE6-4F4D-9716-D1004C0DCCB9}" destId="{E2AF0BD5-0083-4935-A470-573BF9713E73}" srcOrd="0" destOrd="0" presId="urn:microsoft.com/office/officeart/2005/8/layout/hierarchy2"/>
    <dgm:cxn modelId="{8085DFA8-35EE-451B-9853-54E143F6E33A}" type="presOf" srcId="{90D0984D-173C-4BC8-A968-9EA8AF638AE2}" destId="{7C806C79-EDB2-4081-83D2-23285A8E9A14}" srcOrd="0" destOrd="0" presId="urn:microsoft.com/office/officeart/2005/8/layout/hierarchy2"/>
    <dgm:cxn modelId="{88DE7E60-9A02-4FDA-B9DD-CB1E31D88DF7}" type="presOf" srcId="{A326263F-38BF-4BE2-89A7-470356C42903}" destId="{28F9127A-98AA-4CF3-B634-38689C8D2805}" srcOrd="1" destOrd="0" presId="urn:microsoft.com/office/officeart/2005/8/layout/hierarchy2"/>
    <dgm:cxn modelId="{BE8668A0-C3F7-452D-B845-B8803E84C0E4}" type="presOf" srcId="{370F62C4-6C56-48CD-977D-1FF39521B600}" destId="{04EC00E6-0940-49DD-9E54-D2248F73F169}" srcOrd="1" destOrd="0" presId="urn:microsoft.com/office/officeart/2005/8/layout/hierarchy2"/>
    <dgm:cxn modelId="{B729531D-FAA6-42FA-B6B7-622CFC5A55CC}" type="presOf" srcId="{A326263F-38BF-4BE2-89A7-470356C42903}" destId="{80580C77-286A-4510-9EED-1B940C1C6349}" srcOrd="0" destOrd="0" presId="urn:microsoft.com/office/officeart/2005/8/layout/hierarchy2"/>
    <dgm:cxn modelId="{8F962B2F-78F6-4A48-9F7F-12555DA481C2}" type="presOf" srcId="{A6857C4F-7549-464E-8C92-525552E6407E}" destId="{747DA8C4-60CA-4D90-9DA1-32ACEB79B5D1}" srcOrd="0" destOrd="0" presId="urn:microsoft.com/office/officeart/2005/8/layout/hierarchy2"/>
    <dgm:cxn modelId="{7C5A8677-D307-4D03-8583-78EA655BCBA1}" type="presOf" srcId="{F829899F-5526-459F-A313-2FEEF04C32D5}" destId="{B28DBCB0-317C-4EAE-B02A-8456F5DB67FA}" srcOrd="0" destOrd="0" presId="urn:microsoft.com/office/officeart/2005/8/layout/hierarchy2"/>
    <dgm:cxn modelId="{4E2D70E9-413F-4637-9A09-1C2102BD69C8}" srcId="{E81C9BCE-BBB3-4ED8-95F0-B373F1B4B360}" destId="{AD29DAC1-5986-476D-9AD6-278680F08B0E}" srcOrd="4" destOrd="0" parTransId="{A4939F1B-66F6-4C28-878A-8C9EBAA1BC90}" sibTransId="{2CBDB663-BEC0-4AE8-B1D9-2EBD9B0ECFBC}"/>
    <dgm:cxn modelId="{C5D9DD14-044E-46B6-A9A5-D0526C202390}" srcId="{E81C9BCE-BBB3-4ED8-95F0-B373F1B4B360}" destId="{4BA5A1D3-FFE6-4F4D-9716-D1004C0DCCB9}" srcOrd="1" destOrd="0" parTransId="{AA2CA532-5BE8-4EE7-AB26-C637AC7ECF11}" sibTransId="{E06DA0CF-7A4A-4E56-81ED-948C1116BBDF}"/>
    <dgm:cxn modelId="{F7B2CBF9-FEB6-45E4-813A-78C7CEA5C5F2}" srcId="{E81C9BCE-BBB3-4ED8-95F0-B373F1B4B360}" destId="{90D0984D-173C-4BC8-A968-9EA8AF638AE2}" srcOrd="0" destOrd="0" parTransId="{97EFD895-7F23-44D6-B78B-B4BDC87ED099}" sibTransId="{86683B78-4570-4C67-B343-19EAB559FE48}"/>
    <dgm:cxn modelId="{63CD057C-B71C-4D1C-A942-D4B4016E374F}" srcId="{A6857C4F-7549-464E-8C92-525552E6407E}" destId="{E81C9BCE-BBB3-4ED8-95F0-B373F1B4B360}" srcOrd="0" destOrd="0" parTransId="{C13E959B-CC1B-46EB-8D36-43C140B3A52B}" sibTransId="{591F0553-7268-4E81-89F3-51497E087617}"/>
    <dgm:cxn modelId="{365E0A27-D61F-4DC5-AE20-B7F3F159998C}" type="presOf" srcId="{A4939F1B-66F6-4C28-878A-8C9EBAA1BC90}" destId="{07428B76-7B75-40FC-AB14-F517F7F78E92}" srcOrd="1" destOrd="0" presId="urn:microsoft.com/office/officeart/2005/8/layout/hierarchy2"/>
    <dgm:cxn modelId="{E5BD3FE2-DDEE-4CD9-B670-B786601951D2}" type="presOf" srcId="{AA2CA532-5BE8-4EE7-AB26-C637AC7ECF11}" destId="{978672A5-24BC-4CF6-ADFC-B5D2C273EC16}" srcOrd="0" destOrd="0" presId="urn:microsoft.com/office/officeart/2005/8/layout/hierarchy2"/>
    <dgm:cxn modelId="{F43A2E6D-B914-4B81-8737-8582FE005CEF}" type="presOf" srcId="{E81C9BCE-BBB3-4ED8-95F0-B373F1B4B360}" destId="{ABEC96C4-3C63-467E-93A4-8AD83964BA3F}" srcOrd="0" destOrd="0" presId="urn:microsoft.com/office/officeart/2005/8/layout/hierarchy2"/>
    <dgm:cxn modelId="{1E5C6D73-BBF6-4D42-BCE5-805F404F94C3}" type="presOf" srcId="{AA2CA532-5BE8-4EE7-AB26-C637AC7ECF11}" destId="{8E9E994A-6EB9-4371-A801-4BCAAEEB5C4D}" srcOrd="1" destOrd="0" presId="urn:microsoft.com/office/officeart/2005/8/layout/hierarchy2"/>
    <dgm:cxn modelId="{89EED21D-D49F-42CF-B07F-E0D0786BF871}" type="presOf" srcId="{97EFD895-7F23-44D6-B78B-B4BDC87ED099}" destId="{F40559AE-CCA7-4E0A-8DDA-19FDC2F9B5EA}" srcOrd="1" destOrd="0" presId="urn:microsoft.com/office/officeart/2005/8/layout/hierarchy2"/>
    <dgm:cxn modelId="{ECDBBCC1-F4F0-4C16-9FF6-ED0E5D5AA713}" srcId="{E81C9BCE-BBB3-4ED8-95F0-B373F1B4B360}" destId="{8DCD3788-A69A-460E-9304-E656E1240D89}" srcOrd="3" destOrd="0" parTransId="{370F62C4-6C56-48CD-977D-1FF39521B600}" sibTransId="{DF88A755-D447-4A05-B5BA-368B45884BB6}"/>
    <dgm:cxn modelId="{26E38193-2762-4305-8571-29DF1685A350}" type="presOf" srcId="{A4939F1B-66F6-4C28-878A-8C9EBAA1BC90}" destId="{91FAF92E-F011-44FE-B543-0FD736133776}" srcOrd="0" destOrd="0" presId="urn:microsoft.com/office/officeart/2005/8/layout/hierarchy2"/>
    <dgm:cxn modelId="{DA0E6B13-2E6E-4F0E-AC4F-55EB476A8CA0}" type="presOf" srcId="{8DCD3788-A69A-460E-9304-E656E1240D89}" destId="{2B6A32DC-90AE-4F1C-B1AA-9C1253F6C535}" srcOrd="0" destOrd="0" presId="urn:microsoft.com/office/officeart/2005/8/layout/hierarchy2"/>
    <dgm:cxn modelId="{23D84D22-7552-4C69-8BEB-E93C5264DDB7}" type="presOf" srcId="{370F62C4-6C56-48CD-977D-1FF39521B600}" destId="{1293DB14-5A2E-4E76-AC66-6713D335ED99}" srcOrd="0" destOrd="0" presId="urn:microsoft.com/office/officeart/2005/8/layout/hierarchy2"/>
    <dgm:cxn modelId="{63FB4F9D-6BCC-4FAD-9AF8-0B4B5A3132C5}" type="presOf" srcId="{97EFD895-7F23-44D6-B78B-B4BDC87ED099}" destId="{9D74E3E7-8112-4D8C-9742-7CDF39A7A2E8}" srcOrd="0" destOrd="0" presId="urn:microsoft.com/office/officeart/2005/8/layout/hierarchy2"/>
    <dgm:cxn modelId="{6776ADF9-55D1-4882-B07E-83257508B85C}" srcId="{E81C9BCE-BBB3-4ED8-95F0-B373F1B4B360}" destId="{F829899F-5526-459F-A313-2FEEF04C32D5}" srcOrd="2" destOrd="0" parTransId="{A326263F-38BF-4BE2-89A7-470356C42903}" sibTransId="{69145449-8627-49A0-881C-7CA85E29BBCC}"/>
    <dgm:cxn modelId="{844D8E1E-0326-4C0E-99C8-B3BDEDF6215E}" type="presOf" srcId="{AD29DAC1-5986-476D-9AD6-278680F08B0E}" destId="{60BB8859-3C13-4B85-A8FF-F50E5E224AA0}" srcOrd="0" destOrd="0" presId="urn:microsoft.com/office/officeart/2005/8/layout/hierarchy2"/>
    <dgm:cxn modelId="{870CA942-AC11-468D-A246-2CAE9E2EDB3E}" type="presParOf" srcId="{747DA8C4-60CA-4D90-9DA1-32ACEB79B5D1}" destId="{E0CFF806-0479-4330-A3E9-CD9AFBACD5C5}" srcOrd="0" destOrd="0" presId="urn:microsoft.com/office/officeart/2005/8/layout/hierarchy2"/>
    <dgm:cxn modelId="{2A3D93D3-F84D-4BF5-A1E6-7282E26E0150}" type="presParOf" srcId="{E0CFF806-0479-4330-A3E9-CD9AFBACD5C5}" destId="{ABEC96C4-3C63-467E-93A4-8AD83964BA3F}" srcOrd="0" destOrd="0" presId="urn:microsoft.com/office/officeart/2005/8/layout/hierarchy2"/>
    <dgm:cxn modelId="{CAB721F6-3951-486B-B82C-C64480910248}" type="presParOf" srcId="{E0CFF806-0479-4330-A3E9-CD9AFBACD5C5}" destId="{F9EF0CEA-5D84-41FB-B3B0-447DA6153549}" srcOrd="1" destOrd="0" presId="urn:microsoft.com/office/officeart/2005/8/layout/hierarchy2"/>
    <dgm:cxn modelId="{A942A7FE-0F5B-4432-9326-074695A95479}" type="presParOf" srcId="{F9EF0CEA-5D84-41FB-B3B0-447DA6153549}" destId="{9D74E3E7-8112-4D8C-9742-7CDF39A7A2E8}" srcOrd="0" destOrd="0" presId="urn:microsoft.com/office/officeart/2005/8/layout/hierarchy2"/>
    <dgm:cxn modelId="{9E2C5301-C289-42B2-B5C4-6C6C7FF7F638}" type="presParOf" srcId="{9D74E3E7-8112-4D8C-9742-7CDF39A7A2E8}" destId="{F40559AE-CCA7-4E0A-8DDA-19FDC2F9B5EA}" srcOrd="0" destOrd="0" presId="urn:microsoft.com/office/officeart/2005/8/layout/hierarchy2"/>
    <dgm:cxn modelId="{AA7B3104-F35F-48EE-B293-9A9E6EAC9FB0}" type="presParOf" srcId="{F9EF0CEA-5D84-41FB-B3B0-447DA6153549}" destId="{57D70B7D-E254-40C4-995D-B706EF250968}" srcOrd="1" destOrd="0" presId="urn:microsoft.com/office/officeart/2005/8/layout/hierarchy2"/>
    <dgm:cxn modelId="{BC378298-092C-4B24-AFD4-807C4B4A3533}" type="presParOf" srcId="{57D70B7D-E254-40C4-995D-B706EF250968}" destId="{7C806C79-EDB2-4081-83D2-23285A8E9A14}" srcOrd="0" destOrd="0" presId="urn:microsoft.com/office/officeart/2005/8/layout/hierarchy2"/>
    <dgm:cxn modelId="{1595C331-67AE-4060-8F8E-15A13E0B3E10}" type="presParOf" srcId="{57D70B7D-E254-40C4-995D-B706EF250968}" destId="{59A4CA33-C714-4BD5-8EBB-AB0CCC7A81EC}" srcOrd="1" destOrd="0" presId="urn:microsoft.com/office/officeart/2005/8/layout/hierarchy2"/>
    <dgm:cxn modelId="{BAC1C0A8-09F9-4244-B133-49AB7A98EA66}" type="presParOf" srcId="{F9EF0CEA-5D84-41FB-B3B0-447DA6153549}" destId="{978672A5-24BC-4CF6-ADFC-B5D2C273EC16}" srcOrd="2" destOrd="0" presId="urn:microsoft.com/office/officeart/2005/8/layout/hierarchy2"/>
    <dgm:cxn modelId="{C6E20AB9-33F9-4312-A0EE-36B77BA5F315}" type="presParOf" srcId="{978672A5-24BC-4CF6-ADFC-B5D2C273EC16}" destId="{8E9E994A-6EB9-4371-A801-4BCAAEEB5C4D}" srcOrd="0" destOrd="0" presId="urn:microsoft.com/office/officeart/2005/8/layout/hierarchy2"/>
    <dgm:cxn modelId="{24DEF943-CFCD-47C2-84F3-74CB7CD4B10F}" type="presParOf" srcId="{F9EF0CEA-5D84-41FB-B3B0-447DA6153549}" destId="{7C504D6B-D3A1-4C85-9AF2-801B697CBB54}" srcOrd="3" destOrd="0" presId="urn:microsoft.com/office/officeart/2005/8/layout/hierarchy2"/>
    <dgm:cxn modelId="{B1A5A7C5-3CAD-49BB-B1F5-6F9C4793D8DC}" type="presParOf" srcId="{7C504D6B-D3A1-4C85-9AF2-801B697CBB54}" destId="{E2AF0BD5-0083-4935-A470-573BF9713E73}" srcOrd="0" destOrd="0" presId="urn:microsoft.com/office/officeart/2005/8/layout/hierarchy2"/>
    <dgm:cxn modelId="{0D5E556B-3196-48E9-8BEC-A36CD8960CD2}" type="presParOf" srcId="{7C504D6B-D3A1-4C85-9AF2-801B697CBB54}" destId="{9064C64A-E64B-45CA-9B2C-2E7031EECABF}" srcOrd="1" destOrd="0" presId="urn:microsoft.com/office/officeart/2005/8/layout/hierarchy2"/>
    <dgm:cxn modelId="{290E4CF5-1C4C-4A78-B22E-D309E2D0E8D4}" type="presParOf" srcId="{F9EF0CEA-5D84-41FB-B3B0-447DA6153549}" destId="{80580C77-286A-4510-9EED-1B940C1C6349}" srcOrd="4" destOrd="0" presId="urn:microsoft.com/office/officeart/2005/8/layout/hierarchy2"/>
    <dgm:cxn modelId="{0FC20F15-6346-428A-B672-8BADC96342AC}" type="presParOf" srcId="{80580C77-286A-4510-9EED-1B940C1C6349}" destId="{28F9127A-98AA-4CF3-B634-38689C8D2805}" srcOrd="0" destOrd="0" presId="urn:microsoft.com/office/officeart/2005/8/layout/hierarchy2"/>
    <dgm:cxn modelId="{C7480B9C-6B94-4601-B83E-0703EEF72430}" type="presParOf" srcId="{F9EF0CEA-5D84-41FB-B3B0-447DA6153549}" destId="{C6F9B674-D609-46AF-BABA-738ABA2E202D}" srcOrd="5" destOrd="0" presId="urn:microsoft.com/office/officeart/2005/8/layout/hierarchy2"/>
    <dgm:cxn modelId="{DAC689C4-5EAB-4618-AB95-3B54606B1FC2}" type="presParOf" srcId="{C6F9B674-D609-46AF-BABA-738ABA2E202D}" destId="{B28DBCB0-317C-4EAE-B02A-8456F5DB67FA}" srcOrd="0" destOrd="0" presId="urn:microsoft.com/office/officeart/2005/8/layout/hierarchy2"/>
    <dgm:cxn modelId="{F511B213-2C8C-4E6E-B771-6A121A5938AB}" type="presParOf" srcId="{C6F9B674-D609-46AF-BABA-738ABA2E202D}" destId="{3BE85F02-C2EB-4F7F-92F5-8F332E9BC5C5}" srcOrd="1" destOrd="0" presId="urn:microsoft.com/office/officeart/2005/8/layout/hierarchy2"/>
    <dgm:cxn modelId="{B5841A2C-CC2F-4A58-B33F-AD5317D400B9}" type="presParOf" srcId="{F9EF0CEA-5D84-41FB-B3B0-447DA6153549}" destId="{1293DB14-5A2E-4E76-AC66-6713D335ED99}" srcOrd="6" destOrd="0" presId="urn:microsoft.com/office/officeart/2005/8/layout/hierarchy2"/>
    <dgm:cxn modelId="{8862DDE1-D47B-4152-91BC-09924463BCB3}" type="presParOf" srcId="{1293DB14-5A2E-4E76-AC66-6713D335ED99}" destId="{04EC00E6-0940-49DD-9E54-D2248F73F169}" srcOrd="0" destOrd="0" presId="urn:microsoft.com/office/officeart/2005/8/layout/hierarchy2"/>
    <dgm:cxn modelId="{B8BC5B3E-0AE0-4261-B8CF-904BD04518DA}" type="presParOf" srcId="{F9EF0CEA-5D84-41FB-B3B0-447DA6153549}" destId="{F2B45492-9C97-4176-8D0C-54D3D99D07AB}" srcOrd="7" destOrd="0" presId="urn:microsoft.com/office/officeart/2005/8/layout/hierarchy2"/>
    <dgm:cxn modelId="{280862ED-377C-4DF7-B940-150654791AB8}" type="presParOf" srcId="{F2B45492-9C97-4176-8D0C-54D3D99D07AB}" destId="{2B6A32DC-90AE-4F1C-B1AA-9C1253F6C535}" srcOrd="0" destOrd="0" presId="urn:microsoft.com/office/officeart/2005/8/layout/hierarchy2"/>
    <dgm:cxn modelId="{69F6A40B-10FC-4B1C-98B6-BF74D2B00C20}" type="presParOf" srcId="{F2B45492-9C97-4176-8D0C-54D3D99D07AB}" destId="{ACA242DE-7434-424F-AD3D-BA66B7C7595E}" srcOrd="1" destOrd="0" presId="urn:microsoft.com/office/officeart/2005/8/layout/hierarchy2"/>
    <dgm:cxn modelId="{1FDEE434-EFFF-4808-8ECD-7B4BD01A17D9}" type="presParOf" srcId="{F9EF0CEA-5D84-41FB-B3B0-447DA6153549}" destId="{91FAF92E-F011-44FE-B543-0FD736133776}" srcOrd="8" destOrd="0" presId="urn:microsoft.com/office/officeart/2005/8/layout/hierarchy2"/>
    <dgm:cxn modelId="{AD819A4E-8DF5-4058-87F3-1221473EAABC}" type="presParOf" srcId="{91FAF92E-F011-44FE-B543-0FD736133776}" destId="{07428B76-7B75-40FC-AB14-F517F7F78E92}" srcOrd="0" destOrd="0" presId="urn:microsoft.com/office/officeart/2005/8/layout/hierarchy2"/>
    <dgm:cxn modelId="{750BF4B6-55A7-4E8D-AA4F-54BF3A176513}" type="presParOf" srcId="{F9EF0CEA-5D84-41FB-B3B0-447DA6153549}" destId="{3DD946C1-DFD6-4974-BBA7-2A0EBA0B1A49}" srcOrd="9" destOrd="0" presId="urn:microsoft.com/office/officeart/2005/8/layout/hierarchy2"/>
    <dgm:cxn modelId="{D43BD67A-73A6-4D5F-B77B-564422C1C775}" type="presParOf" srcId="{3DD946C1-DFD6-4974-BBA7-2A0EBA0B1A49}" destId="{60BB8859-3C13-4B85-A8FF-F50E5E224AA0}" srcOrd="0" destOrd="0" presId="urn:microsoft.com/office/officeart/2005/8/layout/hierarchy2"/>
    <dgm:cxn modelId="{C1DA11EC-DB0F-4240-85DD-CD9DC4290657}" type="presParOf" srcId="{3DD946C1-DFD6-4974-BBA7-2A0EBA0B1A49}" destId="{39FF1A1C-28FC-4FC4-B387-17C2658F7B1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افعال مقاربه</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rgbClr val="FFFF00"/>
              </a:solidFill>
              <a:cs typeface="DecoType Naskh" pitchFamily="2" charset="-78"/>
            </a:rPr>
            <a:t>«كاد»  « كرَِب» «اوشك»: </a:t>
          </a:r>
          <a:r>
            <a:rPr lang="fa-IR" sz="3200" dirty="0" smtClean="0">
              <a:solidFill>
                <a:schemeClr val="bg1"/>
              </a:solidFill>
              <a:cs typeface="DecoType Naskh" pitchFamily="2" charset="-78"/>
            </a:rPr>
            <a:t>لدنو الخبر</a:t>
          </a:r>
          <a:endParaRPr lang="fa-IR" sz="3200" dirty="0">
            <a:solidFill>
              <a:schemeClr val="bg1"/>
            </a:solidFill>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D1886256-5B40-44E0-8F86-FF21B19DE026}">
      <dgm:prSet custT="1"/>
      <dgm:spPr/>
      <dgm:t>
        <a:bodyPr/>
        <a:lstStyle/>
        <a:p>
          <a:pPr rtl="1">
            <a:lnSpc>
              <a:spcPct val="50000"/>
            </a:lnSpc>
          </a:pPr>
          <a:r>
            <a:rPr lang="fa-IR" sz="4400" dirty="0" smtClean="0">
              <a:solidFill>
                <a:srgbClr val="FFFF00"/>
              </a:solidFill>
              <a:cs typeface="DecoType Naskh" pitchFamily="2" charset="-78"/>
            </a:rPr>
            <a:t>«عسي» : </a:t>
          </a:r>
          <a:r>
            <a:rPr lang="fa-IR" sz="4400" dirty="0" smtClean="0">
              <a:solidFill>
                <a:schemeClr val="bg1"/>
              </a:solidFill>
              <a:cs typeface="DecoType Naskh" pitchFamily="2" charset="-78"/>
            </a:rPr>
            <a:t>لرجاء الخبر</a:t>
          </a:r>
          <a:endParaRPr lang="fa-IR" sz="4400" dirty="0">
            <a:solidFill>
              <a:schemeClr val="bg1"/>
            </a:solidFill>
            <a:cs typeface="DecoType Naskh" pitchFamily="2" charset="-78"/>
          </a:endParaRPr>
        </a:p>
      </dgm:t>
    </dgm:pt>
    <dgm:pt modelId="{E2B50B36-3334-41B3-B0E7-E9EA1ED5D8F3}" type="parTrans" cxnId="{B2D8F521-F577-4FF7-AB86-5185379C6C37}">
      <dgm:prSet/>
      <dgm:spPr/>
      <dgm:t>
        <a:bodyPr/>
        <a:lstStyle/>
        <a:p>
          <a:pPr rtl="1"/>
          <a:endParaRPr lang="fa-IR"/>
        </a:p>
      </dgm:t>
    </dgm:pt>
    <dgm:pt modelId="{3A9F5548-B7CE-4540-B7D2-9387C4E0AB5A}" type="sibTrans" cxnId="{B2D8F521-F577-4FF7-AB86-5185379C6C37}">
      <dgm:prSet/>
      <dgm:spPr/>
      <dgm:t>
        <a:bodyPr/>
        <a:lstStyle/>
        <a:p>
          <a:pPr rtl="1"/>
          <a:endParaRPr lang="fa-IR"/>
        </a:p>
      </dgm:t>
    </dgm:pt>
    <dgm:pt modelId="{9EC984A2-0255-4E00-8C42-A32E937C9A5E}">
      <dgm:prSet/>
      <dgm:spPr/>
      <dgm:t>
        <a:bodyPr/>
        <a:lstStyle/>
        <a:p>
          <a:pPr rtl="1"/>
          <a:r>
            <a:rPr lang="fa-IR" dirty="0" smtClean="0">
              <a:solidFill>
                <a:srgbClr val="FFFF00"/>
              </a:solidFill>
              <a:cs typeface="DecoType Naskh" pitchFamily="2" charset="-78"/>
            </a:rPr>
            <a:t>«أنشأ» «طفق»:  </a:t>
          </a:r>
          <a:r>
            <a:rPr lang="fa-IR" dirty="0" smtClean="0">
              <a:solidFill>
                <a:schemeClr val="bg1"/>
              </a:solidFill>
              <a:cs typeface="DecoType Naskh" pitchFamily="2" charset="-78"/>
            </a:rPr>
            <a:t>للشروع في الخبر </a:t>
          </a:r>
          <a:endParaRPr lang="fa-IR" dirty="0">
            <a:solidFill>
              <a:schemeClr val="bg1"/>
            </a:solidFill>
            <a:cs typeface="DecoType Naskh" pitchFamily="2" charset="-78"/>
          </a:endParaRPr>
        </a:p>
      </dgm:t>
    </dgm:pt>
    <dgm:pt modelId="{A9743496-0A36-4F54-85AA-6BA968C61B82}" type="parTrans" cxnId="{BC0CFDD1-5798-4C9B-A4C3-4A5440AB12CB}">
      <dgm:prSet/>
      <dgm:spPr/>
      <dgm:t>
        <a:bodyPr/>
        <a:lstStyle/>
        <a:p>
          <a:pPr rtl="1"/>
          <a:endParaRPr lang="fa-IR"/>
        </a:p>
      </dgm:t>
    </dgm:pt>
    <dgm:pt modelId="{2C3E6684-0C54-4DB0-844B-935EB8524CD3}" type="sibTrans" cxnId="{BC0CFDD1-5798-4C9B-A4C3-4A5440AB12CB}">
      <dgm:prSet/>
      <dgm:spPr/>
      <dgm:t>
        <a:bodyPr/>
        <a:lstStyle/>
        <a:p>
          <a:pPr rtl="1"/>
          <a:endParaRPr lang="fa-IR"/>
        </a:p>
      </dgm:t>
    </dgm:pt>
    <dgm:pt modelId="{62BB05A8-3B8A-4B30-951E-EE1B5D4B9DC4}">
      <dgm:prSet/>
      <dgm:spPr/>
      <dgm:t>
        <a:bodyPr/>
        <a:lstStyle/>
        <a:p>
          <a:pPr rtl="1"/>
          <a:r>
            <a:rPr lang="fa-IR" dirty="0" smtClean="0">
              <a:solidFill>
                <a:srgbClr val="FFFF00"/>
              </a:solidFill>
              <a:cs typeface="DecoType Naskh" pitchFamily="2" charset="-78"/>
            </a:rPr>
            <a:t>عمل : </a:t>
          </a:r>
          <a:r>
            <a:rPr lang="fa-IR" dirty="0" smtClean="0">
              <a:solidFill>
                <a:schemeClr val="bg1"/>
              </a:solidFill>
              <a:cs typeface="DecoType Naskh" pitchFamily="2" charset="-78"/>
            </a:rPr>
            <a:t>رفع اسم – نصب خبر</a:t>
          </a:r>
          <a:endParaRPr lang="fa-IR" dirty="0">
            <a:solidFill>
              <a:schemeClr val="bg1"/>
            </a:solidFill>
            <a:cs typeface="DecoType Naskh" pitchFamily="2" charset="-78"/>
          </a:endParaRPr>
        </a:p>
      </dgm:t>
    </dgm:pt>
    <dgm:pt modelId="{F33A3F41-BF5A-4387-9EB6-D556CB507CEC}" type="parTrans" cxnId="{C568F4AF-2501-4AE8-982C-B1577E06B623}">
      <dgm:prSet/>
      <dgm:spPr/>
      <dgm:t>
        <a:bodyPr/>
        <a:lstStyle/>
        <a:p>
          <a:pPr rtl="1"/>
          <a:endParaRPr lang="fa-IR"/>
        </a:p>
      </dgm:t>
    </dgm:pt>
    <dgm:pt modelId="{D76160CE-631B-4B91-BA26-5F0A6DEF435B}" type="sibTrans" cxnId="{C568F4AF-2501-4AE8-982C-B1577E06B62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7602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4"/>
      <dgm:spPr/>
      <dgm:t>
        <a:bodyPr/>
        <a:lstStyle/>
        <a:p>
          <a:pPr rtl="1"/>
          <a:endParaRPr lang="fa-IR"/>
        </a:p>
      </dgm:t>
    </dgm:pt>
    <dgm:pt modelId="{29208D5C-E5D8-4A81-A920-80BF098B9BDD}" type="pres">
      <dgm:prSet presAssocID="{EC438B80-1784-455A-8DF7-64BC9968DDFD}" presName="connTx" presStyleLbl="parChTrans1D2" presStyleIdx="0" presStyleCnt="4"/>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4" custScaleX="181454" custScaleY="78519" custLinFactNeighborX="12109">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D3735461-1BA1-4215-8BE9-3DC3D6455B8E}" type="pres">
      <dgm:prSet presAssocID="{E2B50B36-3334-41B3-B0E7-E9EA1ED5D8F3}" presName="conn2-1" presStyleLbl="parChTrans1D2" presStyleIdx="1" presStyleCnt="4"/>
      <dgm:spPr/>
      <dgm:t>
        <a:bodyPr/>
        <a:lstStyle/>
        <a:p>
          <a:pPr rtl="1"/>
          <a:endParaRPr lang="fa-IR"/>
        </a:p>
      </dgm:t>
    </dgm:pt>
    <dgm:pt modelId="{620AFD0B-69E5-427D-B155-254C9BF1922B}" type="pres">
      <dgm:prSet presAssocID="{E2B50B36-3334-41B3-B0E7-E9EA1ED5D8F3}" presName="connTx" presStyleLbl="parChTrans1D2" presStyleIdx="1" presStyleCnt="4"/>
      <dgm:spPr/>
      <dgm:t>
        <a:bodyPr/>
        <a:lstStyle/>
        <a:p>
          <a:pPr rtl="1"/>
          <a:endParaRPr lang="fa-IR"/>
        </a:p>
      </dgm:t>
    </dgm:pt>
    <dgm:pt modelId="{DBCDF0AB-447B-491F-88C1-A5228C9B9F21}" type="pres">
      <dgm:prSet presAssocID="{D1886256-5B40-44E0-8F86-FF21B19DE026}" presName="root2" presStyleCnt="0"/>
      <dgm:spPr/>
    </dgm:pt>
    <dgm:pt modelId="{50B37861-3567-4B96-B378-7E77CA02F241}" type="pres">
      <dgm:prSet presAssocID="{D1886256-5B40-44E0-8F86-FF21B19DE026}" presName="LevelTwoTextNode" presStyleLbl="node2" presStyleIdx="1" presStyleCnt="4" custScaleX="181454" custScaleY="82571" custLinFactNeighborX="12109" custLinFactNeighborY="-10634">
        <dgm:presLayoutVars>
          <dgm:chPref val="3"/>
        </dgm:presLayoutVars>
      </dgm:prSet>
      <dgm:spPr/>
      <dgm:t>
        <a:bodyPr/>
        <a:lstStyle/>
        <a:p>
          <a:pPr rtl="1"/>
          <a:endParaRPr lang="fa-IR"/>
        </a:p>
      </dgm:t>
    </dgm:pt>
    <dgm:pt modelId="{141C253B-9CC1-4392-9DB4-0A8860E3DF54}" type="pres">
      <dgm:prSet presAssocID="{D1886256-5B40-44E0-8F86-FF21B19DE026}" presName="level3hierChild" presStyleCnt="0"/>
      <dgm:spPr/>
    </dgm:pt>
    <dgm:pt modelId="{6F7458BA-681B-4DC2-9C23-FB058CBC0A17}" type="pres">
      <dgm:prSet presAssocID="{A9743496-0A36-4F54-85AA-6BA968C61B82}" presName="conn2-1" presStyleLbl="parChTrans1D2" presStyleIdx="2" presStyleCnt="4"/>
      <dgm:spPr/>
      <dgm:t>
        <a:bodyPr/>
        <a:lstStyle/>
        <a:p>
          <a:pPr rtl="1"/>
          <a:endParaRPr lang="fa-IR"/>
        </a:p>
      </dgm:t>
    </dgm:pt>
    <dgm:pt modelId="{CB66FF1C-7FA6-443F-AF75-71C93E85E3A2}" type="pres">
      <dgm:prSet presAssocID="{A9743496-0A36-4F54-85AA-6BA968C61B82}" presName="connTx" presStyleLbl="parChTrans1D2" presStyleIdx="2" presStyleCnt="4"/>
      <dgm:spPr/>
      <dgm:t>
        <a:bodyPr/>
        <a:lstStyle/>
        <a:p>
          <a:pPr rtl="1"/>
          <a:endParaRPr lang="fa-IR"/>
        </a:p>
      </dgm:t>
    </dgm:pt>
    <dgm:pt modelId="{FA14A8D0-5D2D-4C9B-B12E-D102998F6881}" type="pres">
      <dgm:prSet presAssocID="{9EC984A2-0255-4E00-8C42-A32E937C9A5E}" presName="root2" presStyleCnt="0"/>
      <dgm:spPr/>
    </dgm:pt>
    <dgm:pt modelId="{B1608965-F985-4B85-94F7-0C4A43C5C684}" type="pres">
      <dgm:prSet presAssocID="{9EC984A2-0255-4E00-8C42-A32E937C9A5E}" presName="LevelTwoTextNode" presStyleLbl="node2" presStyleIdx="2" presStyleCnt="4" custScaleX="181454" custScaleY="82571" custLinFactNeighborX="12109" custLinFactNeighborY="-19356">
        <dgm:presLayoutVars>
          <dgm:chPref val="3"/>
        </dgm:presLayoutVars>
      </dgm:prSet>
      <dgm:spPr/>
      <dgm:t>
        <a:bodyPr/>
        <a:lstStyle/>
        <a:p>
          <a:pPr rtl="1"/>
          <a:endParaRPr lang="fa-IR"/>
        </a:p>
      </dgm:t>
    </dgm:pt>
    <dgm:pt modelId="{52807258-40A1-4070-93B5-9BF60B1FE7C7}" type="pres">
      <dgm:prSet presAssocID="{9EC984A2-0255-4E00-8C42-A32E937C9A5E}" presName="level3hierChild" presStyleCnt="0"/>
      <dgm:spPr/>
    </dgm:pt>
    <dgm:pt modelId="{99606A43-492E-4B80-87C1-F8B0BF09E267}" type="pres">
      <dgm:prSet presAssocID="{F33A3F41-BF5A-4387-9EB6-D556CB507CEC}" presName="conn2-1" presStyleLbl="parChTrans1D2" presStyleIdx="3" presStyleCnt="4"/>
      <dgm:spPr/>
      <dgm:t>
        <a:bodyPr/>
        <a:lstStyle/>
        <a:p>
          <a:pPr rtl="1"/>
          <a:endParaRPr lang="fa-IR"/>
        </a:p>
      </dgm:t>
    </dgm:pt>
    <dgm:pt modelId="{17504C1B-A71F-476A-BF4C-6329E1F97C77}" type="pres">
      <dgm:prSet presAssocID="{F33A3F41-BF5A-4387-9EB6-D556CB507CEC}" presName="connTx" presStyleLbl="parChTrans1D2" presStyleIdx="3" presStyleCnt="4"/>
      <dgm:spPr/>
      <dgm:t>
        <a:bodyPr/>
        <a:lstStyle/>
        <a:p>
          <a:pPr rtl="1"/>
          <a:endParaRPr lang="fa-IR"/>
        </a:p>
      </dgm:t>
    </dgm:pt>
    <dgm:pt modelId="{67D50775-E9EE-4CF7-8271-383B3178BEA2}" type="pres">
      <dgm:prSet presAssocID="{62BB05A8-3B8A-4B30-951E-EE1B5D4B9DC4}" presName="root2" presStyleCnt="0"/>
      <dgm:spPr/>
    </dgm:pt>
    <dgm:pt modelId="{53FF5176-2163-4A48-A908-57E7BB3934B9}" type="pres">
      <dgm:prSet presAssocID="{62BB05A8-3B8A-4B30-951E-EE1B5D4B9DC4}" presName="LevelTwoTextNode" presStyleLbl="node2" presStyleIdx="3" presStyleCnt="4" custScaleX="181454" custScaleY="82571" custLinFactNeighborX="12109">
        <dgm:presLayoutVars>
          <dgm:chPref val="3"/>
        </dgm:presLayoutVars>
      </dgm:prSet>
      <dgm:spPr/>
      <dgm:t>
        <a:bodyPr/>
        <a:lstStyle/>
        <a:p>
          <a:pPr rtl="1"/>
          <a:endParaRPr lang="fa-IR"/>
        </a:p>
      </dgm:t>
    </dgm:pt>
    <dgm:pt modelId="{FE7736DF-E810-4BB8-A8D1-58B4A93F6014}" type="pres">
      <dgm:prSet presAssocID="{62BB05A8-3B8A-4B30-951E-EE1B5D4B9DC4}" presName="level3hierChild" presStyleCnt="0"/>
      <dgm:spPr/>
    </dgm:pt>
  </dgm:ptLst>
  <dgm:cxnLst>
    <dgm:cxn modelId="{9CE26CBB-C635-4777-BBAF-687D4C938812}" type="presOf" srcId="{9EC984A2-0255-4E00-8C42-A32E937C9A5E}" destId="{B1608965-F985-4B85-94F7-0C4A43C5C684}" srcOrd="0" destOrd="0" presId="urn:microsoft.com/office/officeart/2005/8/layout/hierarchy2"/>
    <dgm:cxn modelId="{0D520212-A505-48CA-A8F9-13BE85AC4518}" type="presOf" srcId="{62BB05A8-3B8A-4B30-951E-EE1B5D4B9DC4}" destId="{53FF5176-2163-4A48-A908-57E7BB3934B9}" srcOrd="0" destOrd="0" presId="urn:microsoft.com/office/officeart/2005/8/layout/hierarchy2"/>
    <dgm:cxn modelId="{16D6B22D-DD72-4DB3-8FA3-F90C00081693}" type="presOf" srcId="{E2B50B36-3334-41B3-B0E7-E9EA1ED5D8F3}" destId="{620AFD0B-69E5-427D-B155-254C9BF1922B}" srcOrd="1" destOrd="0" presId="urn:microsoft.com/office/officeart/2005/8/layout/hierarchy2"/>
    <dgm:cxn modelId="{3E43360E-B58C-4346-A46C-DAB71BC78311}" type="presOf" srcId="{EC438B80-1784-455A-8DF7-64BC9968DDFD}" destId="{E5BA0828-9ED8-4782-8DD9-C21BD1721DB7}" srcOrd="0" destOrd="0" presId="urn:microsoft.com/office/officeart/2005/8/layout/hierarchy2"/>
    <dgm:cxn modelId="{25D44B10-B68F-4833-A1A3-14A477988B37}" type="presOf" srcId="{A9743496-0A36-4F54-85AA-6BA968C61B82}" destId="{CB66FF1C-7FA6-443F-AF75-71C93E85E3A2}" srcOrd="1" destOrd="0" presId="urn:microsoft.com/office/officeart/2005/8/layout/hierarchy2"/>
    <dgm:cxn modelId="{C568F4AF-2501-4AE8-982C-B1577E06B623}" srcId="{E81C9BCE-BBB3-4ED8-95F0-B373F1B4B360}" destId="{62BB05A8-3B8A-4B30-951E-EE1B5D4B9DC4}" srcOrd="3" destOrd="0" parTransId="{F33A3F41-BF5A-4387-9EB6-D556CB507CEC}" sibTransId="{D76160CE-631B-4B91-BA26-5F0A6DEF435B}"/>
    <dgm:cxn modelId="{BC0CFDD1-5798-4C9B-A4C3-4A5440AB12CB}" srcId="{E81C9BCE-BBB3-4ED8-95F0-B373F1B4B360}" destId="{9EC984A2-0255-4E00-8C42-A32E937C9A5E}" srcOrd="2" destOrd="0" parTransId="{A9743496-0A36-4F54-85AA-6BA968C61B82}" sibTransId="{2C3E6684-0C54-4DB0-844B-935EB8524CD3}"/>
    <dgm:cxn modelId="{176B3B05-428C-4ED6-9688-A78FE5C9AD21}" type="presOf" srcId="{E2B50B36-3334-41B3-B0E7-E9EA1ED5D8F3}" destId="{D3735461-1BA1-4215-8BE9-3DC3D6455B8E}" srcOrd="0" destOrd="0" presId="urn:microsoft.com/office/officeart/2005/8/layout/hierarchy2"/>
    <dgm:cxn modelId="{FB6483C2-FBB5-4914-8C19-503D161CFB21}" type="presOf" srcId="{F33A3F41-BF5A-4387-9EB6-D556CB507CEC}" destId="{99606A43-492E-4B80-87C1-F8B0BF09E267}" srcOrd="0" destOrd="0" presId="urn:microsoft.com/office/officeart/2005/8/layout/hierarchy2"/>
    <dgm:cxn modelId="{FAB50CEB-9FE5-4FC3-8D15-2B24D14649EF}" type="presOf" srcId="{EC438B80-1784-455A-8DF7-64BC9968DDFD}" destId="{29208D5C-E5D8-4A81-A920-80BF098B9BDD}" srcOrd="1" destOrd="0" presId="urn:microsoft.com/office/officeart/2005/8/layout/hierarchy2"/>
    <dgm:cxn modelId="{B89290EA-9096-4C8A-903B-DB75A53B27C1}" type="presOf" srcId="{A9743496-0A36-4F54-85AA-6BA968C61B82}" destId="{6F7458BA-681B-4DC2-9C23-FB058CBC0A17}" srcOrd="0" destOrd="0" presId="urn:microsoft.com/office/officeart/2005/8/layout/hierarchy2"/>
    <dgm:cxn modelId="{097C47B8-1FD9-483B-AFA1-58C639511FAE}" type="presOf" srcId="{E81C9BCE-BBB3-4ED8-95F0-B373F1B4B360}" destId="{ABEC96C4-3C63-467E-93A4-8AD83964BA3F}" srcOrd="0" destOrd="0" presId="urn:microsoft.com/office/officeart/2005/8/layout/hierarchy2"/>
    <dgm:cxn modelId="{FC3FFAC5-B73E-4DC5-AF51-EA4CA1771D80}" type="presOf" srcId="{F33A3F41-BF5A-4387-9EB6-D556CB507CEC}" destId="{17504C1B-A71F-476A-BF4C-6329E1F97C77}" srcOrd="1" destOrd="0" presId="urn:microsoft.com/office/officeart/2005/8/layout/hierarchy2"/>
    <dgm:cxn modelId="{A6969337-132A-401A-98E7-3CF4DEABA31D}" type="presOf" srcId="{CDB3AFD8-B57F-4D3F-8F57-20F1AFFDEFD7}" destId="{4765C772-C091-416D-9DD4-55E6B3577DD4}" srcOrd="0" destOrd="0" presId="urn:microsoft.com/office/officeart/2005/8/layout/hierarchy2"/>
    <dgm:cxn modelId="{B2D8F521-F577-4FF7-AB86-5185379C6C37}" srcId="{E81C9BCE-BBB3-4ED8-95F0-B373F1B4B360}" destId="{D1886256-5B40-44E0-8F86-FF21B19DE026}" srcOrd="1" destOrd="0" parTransId="{E2B50B36-3334-41B3-B0E7-E9EA1ED5D8F3}" sibTransId="{3A9F5548-B7CE-4540-B7D2-9387C4E0AB5A}"/>
    <dgm:cxn modelId="{63CD057C-B71C-4D1C-A942-D4B4016E374F}" srcId="{A6857C4F-7549-464E-8C92-525552E6407E}" destId="{E81C9BCE-BBB3-4ED8-95F0-B373F1B4B360}" srcOrd="0" destOrd="0" parTransId="{C13E959B-CC1B-46EB-8D36-43C140B3A52B}" sibTransId="{591F0553-7268-4E81-89F3-51497E087617}"/>
    <dgm:cxn modelId="{A995F47B-ECED-499A-BFD0-EB4ABDDDF209}" type="presOf" srcId="{A6857C4F-7549-464E-8C92-525552E6407E}" destId="{747DA8C4-60CA-4D90-9DA1-32ACEB79B5D1}" srcOrd="0" destOrd="0" presId="urn:microsoft.com/office/officeart/2005/8/layout/hierarchy2"/>
    <dgm:cxn modelId="{76A27226-89EB-42EC-8DD5-70FFF353CAB2}" type="presOf" srcId="{D1886256-5B40-44E0-8F86-FF21B19DE026}" destId="{50B37861-3567-4B96-B378-7E77CA02F241}"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005CE170-6269-4C9C-8283-E476EF9ABE9A}" type="presParOf" srcId="{747DA8C4-60CA-4D90-9DA1-32ACEB79B5D1}" destId="{E0CFF806-0479-4330-A3E9-CD9AFBACD5C5}" srcOrd="0" destOrd="0" presId="urn:microsoft.com/office/officeart/2005/8/layout/hierarchy2"/>
    <dgm:cxn modelId="{04B5419E-EE9D-441E-B003-BD9251BC0322}" type="presParOf" srcId="{E0CFF806-0479-4330-A3E9-CD9AFBACD5C5}" destId="{ABEC96C4-3C63-467E-93A4-8AD83964BA3F}" srcOrd="0" destOrd="0" presId="urn:microsoft.com/office/officeart/2005/8/layout/hierarchy2"/>
    <dgm:cxn modelId="{8004A6BE-DD3D-4EA4-A070-367AE9BD706B}" type="presParOf" srcId="{E0CFF806-0479-4330-A3E9-CD9AFBACD5C5}" destId="{F9EF0CEA-5D84-41FB-B3B0-447DA6153549}" srcOrd="1" destOrd="0" presId="urn:microsoft.com/office/officeart/2005/8/layout/hierarchy2"/>
    <dgm:cxn modelId="{010FD627-39A7-4184-A95A-FE97A2770E04}" type="presParOf" srcId="{F9EF0CEA-5D84-41FB-B3B0-447DA6153549}" destId="{E5BA0828-9ED8-4782-8DD9-C21BD1721DB7}" srcOrd="0" destOrd="0" presId="urn:microsoft.com/office/officeart/2005/8/layout/hierarchy2"/>
    <dgm:cxn modelId="{572F4051-6388-4A7B-947D-681ED8CBD180}" type="presParOf" srcId="{E5BA0828-9ED8-4782-8DD9-C21BD1721DB7}" destId="{29208D5C-E5D8-4A81-A920-80BF098B9BDD}" srcOrd="0" destOrd="0" presId="urn:microsoft.com/office/officeart/2005/8/layout/hierarchy2"/>
    <dgm:cxn modelId="{7E63FFE4-F842-4FA1-A8FC-FE87BF9BFBF2}" type="presParOf" srcId="{F9EF0CEA-5D84-41FB-B3B0-447DA6153549}" destId="{A9E7C04A-727F-4230-BB6B-BD147DC8B43F}" srcOrd="1" destOrd="0" presId="urn:microsoft.com/office/officeart/2005/8/layout/hierarchy2"/>
    <dgm:cxn modelId="{FE70C45E-9488-4BAB-967C-6FDA5E265DD0}" type="presParOf" srcId="{A9E7C04A-727F-4230-BB6B-BD147DC8B43F}" destId="{4765C772-C091-416D-9DD4-55E6B3577DD4}" srcOrd="0" destOrd="0" presId="urn:microsoft.com/office/officeart/2005/8/layout/hierarchy2"/>
    <dgm:cxn modelId="{B21D266E-AB3E-4460-91C4-43AB20E352D1}" type="presParOf" srcId="{A9E7C04A-727F-4230-BB6B-BD147DC8B43F}" destId="{2025F81B-8975-4568-8D75-6EE7ECC9301C}" srcOrd="1" destOrd="0" presId="urn:microsoft.com/office/officeart/2005/8/layout/hierarchy2"/>
    <dgm:cxn modelId="{05A20D10-8BCE-48C4-8BE4-5158FFE40868}" type="presParOf" srcId="{F9EF0CEA-5D84-41FB-B3B0-447DA6153549}" destId="{D3735461-1BA1-4215-8BE9-3DC3D6455B8E}" srcOrd="2" destOrd="0" presId="urn:microsoft.com/office/officeart/2005/8/layout/hierarchy2"/>
    <dgm:cxn modelId="{8D25B288-EA8B-4F6D-8196-A38D4E09FC6E}" type="presParOf" srcId="{D3735461-1BA1-4215-8BE9-3DC3D6455B8E}" destId="{620AFD0B-69E5-427D-B155-254C9BF1922B}" srcOrd="0" destOrd="0" presId="urn:microsoft.com/office/officeart/2005/8/layout/hierarchy2"/>
    <dgm:cxn modelId="{121C8199-6A6D-4260-BE9A-786329394402}" type="presParOf" srcId="{F9EF0CEA-5D84-41FB-B3B0-447DA6153549}" destId="{DBCDF0AB-447B-491F-88C1-A5228C9B9F21}" srcOrd="3" destOrd="0" presId="urn:microsoft.com/office/officeart/2005/8/layout/hierarchy2"/>
    <dgm:cxn modelId="{437B46B2-EAA9-4FDD-A877-2AEE96AA2D65}" type="presParOf" srcId="{DBCDF0AB-447B-491F-88C1-A5228C9B9F21}" destId="{50B37861-3567-4B96-B378-7E77CA02F241}" srcOrd="0" destOrd="0" presId="urn:microsoft.com/office/officeart/2005/8/layout/hierarchy2"/>
    <dgm:cxn modelId="{1CE72D61-73C1-472A-B445-58976CADE3E6}" type="presParOf" srcId="{DBCDF0AB-447B-491F-88C1-A5228C9B9F21}" destId="{141C253B-9CC1-4392-9DB4-0A8860E3DF54}" srcOrd="1" destOrd="0" presId="urn:microsoft.com/office/officeart/2005/8/layout/hierarchy2"/>
    <dgm:cxn modelId="{155751E6-95DB-4F66-A220-F1A134EC79CE}" type="presParOf" srcId="{F9EF0CEA-5D84-41FB-B3B0-447DA6153549}" destId="{6F7458BA-681B-4DC2-9C23-FB058CBC0A17}" srcOrd="4" destOrd="0" presId="urn:microsoft.com/office/officeart/2005/8/layout/hierarchy2"/>
    <dgm:cxn modelId="{54C34C3F-A24D-454E-BF9E-47799C754530}" type="presParOf" srcId="{6F7458BA-681B-4DC2-9C23-FB058CBC0A17}" destId="{CB66FF1C-7FA6-443F-AF75-71C93E85E3A2}" srcOrd="0" destOrd="0" presId="urn:microsoft.com/office/officeart/2005/8/layout/hierarchy2"/>
    <dgm:cxn modelId="{E4503CA8-12DA-4C19-A6DD-F05C6637F69D}" type="presParOf" srcId="{F9EF0CEA-5D84-41FB-B3B0-447DA6153549}" destId="{FA14A8D0-5D2D-4C9B-B12E-D102998F6881}" srcOrd="5" destOrd="0" presId="urn:microsoft.com/office/officeart/2005/8/layout/hierarchy2"/>
    <dgm:cxn modelId="{53082EA5-372E-48B8-A746-1A77FA0F4249}" type="presParOf" srcId="{FA14A8D0-5D2D-4C9B-B12E-D102998F6881}" destId="{B1608965-F985-4B85-94F7-0C4A43C5C684}" srcOrd="0" destOrd="0" presId="urn:microsoft.com/office/officeart/2005/8/layout/hierarchy2"/>
    <dgm:cxn modelId="{B5B3A27A-D886-4899-9417-20ACECC9CA2F}" type="presParOf" srcId="{FA14A8D0-5D2D-4C9B-B12E-D102998F6881}" destId="{52807258-40A1-4070-93B5-9BF60B1FE7C7}" srcOrd="1" destOrd="0" presId="urn:microsoft.com/office/officeart/2005/8/layout/hierarchy2"/>
    <dgm:cxn modelId="{A0F99438-F123-47FB-8B19-A190F4996A61}" type="presParOf" srcId="{F9EF0CEA-5D84-41FB-B3B0-447DA6153549}" destId="{99606A43-492E-4B80-87C1-F8B0BF09E267}" srcOrd="6" destOrd="0" presId="urn:microsoft.com/office/officeart/2005/8/layout/hierarchy2"/>
    <dgm:cxn modelId="{E4BA12DB-4249-4830-812C-B7259658629B}" type="presParOf" srcId="{99606A43-492E-4B80-87C1-F8B0BF09E267}" destId="{17504C1B-A71F-476A-BF4C-6329E1F97C77}" srcOrd="0" destOrd="0" presId="urn:microsoft.com/office/officeart/2005/8/layout/hierarchy2"/>
    <dgm:cxn modelId="{F81310FB-0F7B-4C6F-BDD7-006D84FDE920}" type="presParOf" srcId="{F9EF0CEA-5D84-41FB-B3B0-447DA6153549}" destId="{67D50775-E9EE-4CF7-8271-383B3178BEA2}" srcOrd="7" destOrd="0" presId="urn:microsoft.com/office/officeart/2005/8/layout/hierarchy2"/>
    <dgm:cxn modelId="{FAA2A6B0-55AD-4127-B82D-2BB6872618F5}" type="presParOf" srcId="{67D50775-E9EE-4CF7-8271-383B3178BEA2}" destId="{53FF5176-2163-4A48-A908-57E7BB3934B9}" srcOrd="0" destOrd="0" presId="urn:microsoft.com/office/officeart/2005/8/layout/hierarchy2"/>
    <dgm:cxn modelId="{91C9D96E-B30C-4FC4-92D8-43426E71285F}" type="presParOf" srcId="{67D50775-E9EE-4CF7-8271-383B3178BEA2}" destId="{FE7736DF-E810-4BB8-A8D1-58B4A93F601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نكات: </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chemeClr val="bg1"/>
              </a:solidFill>
              <a:cs typeface="DecoType Naskh" pitchFamily="2" charset="-78"/>
            </a:rPr>
            <a:t>أخبارها جـمَلٌ مبدوءة بـمضارع</a:t>
          </a:r>
          <a:endParaRPr lang="fa-IR" sz="3200" dirty="0">
            <a:solidFill>
              <a:schemeClr val="bg1"/>
            </a:solidFill>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FFFA9F82-F690-4BCD-8781-07614A2E0756}">
      <dgm:prSet custT="1"/>
      <dgm:spPr/>
      <dgm:t>
        <a:bodyPr/>
        <a:lstStyle/>
        <a:p>
          <a:pPr rtl="1">
            <a:lnSpc>
              <a:spcPct val="100000"/>
            </a:lnSpc>
            <a:spcAft>
              <a:spcPts val="0"/>
            </a:spcAft>
          </a:pPr>
          <a:r>
            <a:rPr lang="fa-IR" sz="2800" b="1" dirty="0" smtClean="0">
              <a:cs typeface="2  Badr" pitchFamily="2" charset="-78"/>
            </a:rPr>
            <a:t>آمدن </a:t>
          </a:r>
          <a:r>
            <a:rPr lang="fa-IR" sz="2800" b="1" dirty="0" smtClean="0">
              <a:solidFill>
                <a:srgbClr val="FFFF00"/>
              </a:solidFill>
              <a:cs typeface="2  Badr" pitchFamily="2" charset="-78"/>
            </a:rPr>
            <a:t>«أن»</a:t>
          </a:r>
          <a:r>
            <a:rPr lang="fa-IR" sz="2800" b="1" dirty="0" smtClean="0">
              <a:cs typeface="2  Badr" pitchFamily="2" charset="-78"/>
            </a:rPr>
            <a:t> </a:t>
          </a:r>
        </a:p>
        <a:p>
          <a:pPr rtl="1">
            <a:lnSpc>
              <a:spcPct val="100000"/>
            </a:lnSpc>
            <a:spcAft>
              <a:spcPts val="0"/>
            </a:spcAft>
          </a:pPr>
          <a:r>
            <a:rPr lang="fa-IR" sz="2800" b="1" dirty="0" smtClean="0">
              <a:cs typeface="2  Badr" pitchFamily="2" charset="-78"/>
            </a:rPr>
            <a:t>بر سر خبر:</a:t>
          </a:r>
          <a:endParaRPr lang="fa-IR" sz="2800" b="1" dirty="0">
            <a:cs typeface="2  Badr" pitchFamily="2" charset="-78"/>
          </a:endParaRPr>
        </a:p>
      </dgm:t>
    </dgm:pt>
    <dgm:pt modelId="{D0D0A640-D871-4CC1-A8BC-7EAD657F669F}" type="parTrans" cxnId="{BBFDB354-E879-489B-A46E-80D2CA4F9C0F}">
      <dgm:prSet/>
      <dgm:spPr/>
      <dgm:t>
        <a:bodyPr/>
        <a:lstStyle/>
        <a:p>
          <a:pPr rtl="1"/>
          <a:endParaRPr lang="fa-IR"/>
        </a:p>
      </dgm:t>
    </dgm:pt>
    <dgm:pt modelId="{44867518-E8F6-4156-8121-4F16A2ADB9CC}" type="sibTrans" cxnId="{BBFDB354-E879-489B-A46E-80D2CA4F9C0F}">
      <dgm:prSet/>
      <dgm:spPr/>
      <dgm:t>
        <a:bodyPr/>
        <a:lstStyle/>
        <a:p>
          <a:pPr rtl="1"/>
          <a:endParaRPr lang="fa-IR"/>
        </a:p>
      </dgm:t>
    </dgm:pt>
    <dgm:pt modelId="{67CCDB8D-99B2-4B44-BB71-ED60E72466A0}">
      <dgm:prSet custT="1"/>
      <dgm:spPr/>
      <dgm:t>
        <a:bodyPr/>
        <a:lstStyle/>
        <a:p>
          <a:pPr rtl="1">
            <a:lnSpc>
              <a:spcPct val="70000"/>
            </a:lnSpc>
            <a:spcAft>
              <a:spcPts val="600"/>
            </a:spcAft>
          </a:pPr>
          <a:r>
            <a:rPr lang="fa-IR" sz="2800" b="1" dirty="0" smtClean="0">
              <a:cs typeface="2  Badr" pitchFamily="2" charset="-78"/>
            </a:rPr>
            <a:t>يغلب في كاد و كرب تجرده عنها</a:t>
          </a:r>
        </a:p>
      </dgm:t>
    </dgm:pt>
    <dgm:pt modelId="{09EFD829-8E00-4B81-A6C5-03647B1C9A85}" type="parTrans" cxnId="{7D4C3791-1AFD-4B1F-AE02-F64AF66CC543}">
      <dgm:prSet/>
      <dgm:spPr/>
      <dgm:t>
        <a:bodyPr/>
        <a:lstStyle/>
        <a:p>
          <a:pPr rtl="1"/>
          <a:endParaRPr lang="fa-IR"/>
        </a:p>
      </dgm:t>
    </dgm:pt>
    <dgm:pt modelId="{3FDBC290-F1AE-4046-8746-8836100228BF}" type="sibTrans" cxnId="{7D4C3791-1AFD-4B1F-AE02-F64AF66CC543}">
      <dgm:prSet/>
      <dgm:spPr/>
      <dgm:t>
        <a:bodyPr/>
        <a:lstStyle/>
        <a:p>
          <a:pPr rtl="1"/>
          <a:endParaRPr lang="fa-IR"/>
        </a:p>
      </dgm:t>
    </dgm:pt>
    <dgm:pt modelId="{1F1E8855-67E2-4794-B78D-838E30C5EC88}">
      <dgm:prSet custT="1"/>
      <dgm:spPr/>
      <dgm:t>
        <a:bodyPr/>
        <a:lstStyle/>
        <a:p>
          <a:pPr rtl="1">
            <a:lnSpc>
              <a:spcPct val="70000"/>
            </a:lnSpc>
            <a:spcAft>
              <a:spcPts val="600"/>
            </a:spcAft>
          </a:pPr>
          <a:r>
            <a:rPr lang="fa-IR" sz="2800" b="1" dirty="0" smtClean="0">
              <a:cs typeface="2  Badr" pitchFamily="2" charset="-78"/>
            </a:rPr>
            <a:t>يغلب في اوشك و عسي اقترانه بها</a:t>
          </a:r>
        </a:p>
      </dgm:t>
    </dgm:pt>
    <dgm:pt modelId="{D2D0EF3F-23F6-458F-91E6-872215041072}" type="parTrans" cxnId="{46D2B00C-6C62-4A61-AA9E-91DECC5D0617}">
      <dgm:prSet/>
      <dgm:spPr/>
      <dgm:t>
        <a:bodyPr/>
        <a:lstStyle/>
        <a:p>
          <a:pPr rtl="1"/>
          <a:endParaRPr lang="fa-IR"/>
        </a:p>
      </dgm:t>
    </dgm:pt>
    <dgm:pt modelId="{BD96AD9F-3AFE-4D58-ACEE-4E45384E0BB3}" type="sibTrans" cxnId="{46D2B00C-6C62-4A61-AA9E-91DECC5D0617}">
      <dgm:prSet/>
      <dgm:spPr/>
      <dgm:t>
        <a:bodyPr/>
        <a:lstStyle/>
        <a:p>
          <a:pPr rtl="1"/>
          <a:endParaRPr lang="fa-IR"/>
        </a:p>
      </dgm:t>
    </dgm:pt>
    <dgm:pt modelId="{4F2AB72F-C15E-4B97-B9A6-8F180A5524AC}">
      <dgm:prSet custT="1"/>
      <dgm:spPr/>
      <dgm:t>
        <a:bodyPr/>
        <a:lstStyle/>
        <a:p>
          <a:pPr rtl="1">
            <a:lnSpc>
              <a:spcPct val="70000"/>
            </a:lnSpc>
            <a:spcAft>
              <a:spcPts val="600"/>
            </a:spcAft>
          </a:pPr>
          <a:r>
            <a:rPr lang="fa-IR" sz="2800" b="1" dirty="0" smtClean="0">
              <a:cs typeface="2  Badr" pitchFamily="2" charset="-78"/>
            </a:rPr>
            <a:t>و هي في انشأ و طفق ممتنعة</a:t>
          </a:r>
        </a:p>
      </dgm:t>
    </dgm:pt>
    <dgm:pt modelId="{B374CB4A-4EDB-467D-919C-ED01259A8A0D}" type="parTrans" cxnId="{995D48E3-4281-4828-8645-7C5FCEC2783F}">
      <dgm:prSet/>
      <dgm:spPr/>
      <dgm:t>
        <a:bodyPr/>
        <a:lstStyle/>
        <a:p>
          <a:pPr rtl="1"/>
          <a:endParaRPr lang="fa-IR"/>
        </a:p>
      </dgm:t>
    </dgm:pt>
    <dgm:pt modelId="{D574A560-56DC-4087-937E-F2526099662B}" type="sibTrans" cxnId="{995D48E3-4281-4828-8645-7C5FCEC2783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7602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49856" custScaleY="91786" custLinFactY="-46357" custLinFactNeighborX="12109" custLinFactNeighborY="-100000">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7D75430C-8A92-4F7E-BA52-DA98878A33ED}" type="pres">
      <dgm:prSet presAssocID="{D0D0A640-D871-4CC1-A8BC-7EAD657F669F}" presName="conn2-1" presStyleLbl="parChTrans1D2" presStyleIdx="1" presStyleCnt="2"/>
      <dgm:spPr/>
      <dgm:t>
        <a:bodyPr/>
        <a:lstStyle/>
        <a:p>
          <a:pPr rtl="1"/>
          <a:endParaRPr lang="fa-IR"/>
        </a:p>
      </dgm:t>
    </dgm:pt>
    <dgm:pt modelId="{4FD216D5-5545-4B39-A14C-32F06E92791E}" type="pres">
      <dgm:prSet presAssocID="{D0D0A640-D871-4CC1-A8BC-7EAD657F669F}" presName="connTx" presStyleLbl="parChTrans1D2" presStyleIdx="1" presStyleCnt="2"/>
      <dgm:spPr/>
      <dgm:t>
        <a:bodyPr/>
        <a:lstStyle/>
        <a:p>
          <a:pPr rtl="1"/>
          <a:endParaRPr lang="fa-IR"/>
        </a:p>
      </dgm:t>
    </dgm:pt>
    <dgm:pt modelId="{7BA249E0-DEAE-4202-AA53-79A14D875F5E}" type="pres">
      <dgm:prSet presAssocID="{FFFA9F82-F690-4BCD-8781-07614A2E0756}" presName="root2" presStyleCnt="0"/>
      <dgm:spPr/>
    </dgm:pt>
    <dgm:pt modelId="{779B6DD2-C850-4F18-A86F-8B832E9140DA}" type="pres">
      <dgm:prSet presAssocID="{FFFA9F82-F690-4BCD-8781-07614A2E0756}" presName="LevelTwoTextNode" presStyleLbl="node2" presStyleIdx="1" presStyleCnt="2" custScaleY="113437" custLinFactNeighborX="23567">
        <dgm:presLayoutVars>
          <dgm:chPref val="3"/>
        </dgm:presLayoutVars>
      </dgm:prSet>
      <dgm:spPr/>
      <dgm:t>
        <a:bodyPr/>
        <a:lstStyle/>
        <a:p>
          <a:pPr rtl="1"/>
          <a:endParaRPr lang="fa-IR"/>
        </a:p>
      </dgm:t>
    </dgm:pt>
    <dgm:pt modelId="{0C3CBEB0-951C-4A8A-89AD-E85CC8C79D41}" type="pres">
      <dgm:prSet presAssocID="{FFFA9F82-F690-4BCD-8781-07614A2E0756}" presName="level3hierChild" presStyleCnt="0"/>
      <dgm:spPr/>
    </dgm:pt>
    <dgm:pt modelId="{5826ABCF-B986-4E1E-B024-CD6C1A28659E}" type="pres">
      <dgm:prSet presAssocID="{09EFD829-8E00-4B81-A6C5-03647B1C9A85}" presName="conn2-1" presStyleLbl="parChTrans1D3" presStyleIdx="0" presStyleCnt="3"/>
      <dgm:spPr/>
      <dgm:t>
        <a:bodyPr/>
        <a:lstStyle/>
        <a:p>
          <a:pPr rtl="1"/>
          <a:endParaRPr lang="fa-IR"/>
        </a:p>
      </dgm:t>
    </dgm:pt>
    <dgm:pt modelId="{AC83590C-A0F8-46D6-B0BD-5CE9AC30B1AC}" type="pres">
      <dgm:prSet presAssocID="{09EFD829-8E00-4B81-A6C5-03647B1C9A85}" presName="connTx" presStyleLbl="parChTrans1D3" presStyleIdx="0" presStyleCnt="3"/>
      <dgm:spPr/>
      <dgm:t>
        <a:bodyPr/>
        <a:lstStyle/>
        <a:p>
          <a:pPr rtl="1"/>
          <a:endParaRPr lang="fa-IR"/>
        </a:p>
      </dgm:t>
    </dgm:pt>
    <dgm:pt modelId="{54E37086-B69C-4F7B-B7D7-7F8E05DD5880}" type="pres">
      <dgm:prSet presAssocID="{67CCDB8D-99B2-4B44-BB71-ED60E72466A0}" presName="root2" presStyleCnt="0"/>
      <dgm:spPr/>
    </dgm:pt>
    <dgm:pt modelId="{2D5C8C47-BEF8-484E-8CCA-C475B1995FED}" type="pres">
      <dgm:prSet presAssocID="{67CCDB8D-99B2-4B44-BB71-ED60E72466A0}" presName="LevelTwoTextNode" presStyleLbl="node3" presStyleIdx="0" presStyleCnt="3" custScaleX="117308" custScaleY="95691" custLinFactNeighborX="23453">
        <dgm:presLayoutVars>
          <dgm:chPref val="3"/>
        </dgm:presLayoutVars>
      </dgm:prSet>
      <dgm:spPr/>
      <dgm:t>
        <a:bodyPr/>
        <a:lstStyle/>
        <a:p>
          <a:pPr rtl="1"/>
          <a:endParaRPr lang="fa-IR"/>
        </a:p>
      </dgm:t>
    </dgm:pt>
    <dgm:pt modelId="{F7949D1A-DA74-4A68-B639-7E36FF587D2C}" type="pres">
      <dgm:prSet presAssocID="{67CCDB8D-99B2-4B44-BB71-ED60E72466A0}" presName="level3hierChild" presStyleCnt="0"/>
      <dgm:spPr/>
    </dgm:pt>
    <dgm:pt modelId="{98E7B7B8-0FF3-4E18-829B-EEA194CFFF8A}" type="pres">
      <dgm:prSet presAssocID="{D2D0EF3F-23F6-458F-91E6-872215041072}" presName="conn2-1" presStyleLbl="parChTrans1D3" presStyleIdx="1" presStyleCnt="3"/>
      <dgm:spPr/>
      <dgm:t>
        <a:bodyPr/>
        <a:lstStyle/>
        <a:p>
          <a:pPr rtl="1"/>
          <a:endParaRPr lang="fa-IR"/>
        </a:p>
      </dgm:t>
    </dgm:pt>
    <dgm:pt modelId="{A5BFEF64-8376-4710-8639-5D41103E64DE}" type="pres">
      <dgm:prSet presAssocID="{D2D0EF3F-23F6-458F-91E6-872215041072}" presName="connTx" presStyleLbl="parChTrans1D3" presStyleIdx="1" presStyleCnt="3"/>
      <dgm:spPr/>
      <dgm:t>
        <a:bodyPr/>
        <a:lstStyle/>
        <a:p>
          <a:pPr rtl="1"/>
          <a:endParaRPr lang="fa-IR"/>
        </a:p>
      </dgm:t>
    </dgm:pt>
    <dgm:pt modelId="{81A3A4D3-E321-4C05-96BD-B6B2AE2EC3ED}" type="pres">
      <dgm:prSet presAssocID="{1F1E8855-67E2-4794-B78D-838E30C5EC88}" presName="root2" presStyleCnt="0"/>
      <dgm:spPr/>
    </dgm:pt>
    <dgm:pt modelId="{172FACB7-3929-449F-99EB-0AB39A3F9B1B}" type="pres">
      <dgm:prSet presAssocID="{1F1E8855-67E2-4794-B78D-838E30C5EC88}" presName="LevelTwoTextNode" presStyleLbl="node3" presStyleIdx="1" presStyleCnt="3" custScaleX="117308" custScaleY="95691" custLinFactNeighborX="23453">
        <dgm:presLayoutVars>
          <dgm:chPref val="3"/>
        </dgm:presLayoutVars>
      </dgm:prSet>
      <dgm:spPr/>
      <dgm:t>
        <a:bodyPr/>
        <a:lstStyle/>
        <a:p>
          <a:pPr rtl="1"/>
          <a:endParaRPr lang="fa-IR"/>
        </a:p>
      </dgm:t>
    </dgm:pt>
    <dgm:pt modelId="{E261C9DA-01C1-4CC4-BBE6-4E782D5250C3}" type="pres">
      <dgm:prSet presAssocID="{1F1E8855-67E2-4794-B78D-838E30C5EC88}" presName="level3hierChild" presStyleCnt="0"/>
      <dgm:spPr/>
    </dgm:pt>
    <dgm:pt modelId="{304F1BA9-5BF3-4374-8A9C-A184882CF75B}" type="pres">
      <dgm:prSet presAssocID="{B374CB4A-4EDB-467D-919C-ED01259A8A0D}" presName="conn2-1" presStyleLbl="parChTrans1D3" presStyleIdx="2" presStyleCnt="3"/>
      <dgm:spPr/>
      <dgm:t>
        <a:bodyPr/>
        <a:lstStyle/>
        <a:p>
          <a:pPr rtl="1"/>
          <a:endParaRPr lang="fa-IR"/>
        </a:p>
      </dgm:t>
    </dgm:pt>
    <dgm:pt modelId="{D3A598B3-C4E4-4577-A8F6-CDB3926155F6}" type="pres">
      <dgm:prSet presAssocID="{B374CB4A-4EDB-467D-919C-ED01259A8A0D}" presName="connTx" presStyleLbl="parChTrans1D3" presStyleIdx="2" presStyleCnt="3"/>
      <dgm:spPr/>
      <dgm:t>
        <a:bodyPr/>
        <a:lstStyle/>
        <a:p>
          <a:pPr rtl="1"/>
          <a:endParaRPr lang="fa-IR"/>
        </a:p>
      </dgm:t>
    </dgm:pt>
    <dgm:pt modelId="{D72E3CE8-55B0-45BF-BD6C-6121A34C4F30}" type="pres">
      <dgm:prSet presAssocID="{4F2AB72F-C15E-4B97-B9A6-8F180A5524AC}" presName="root2" presStyleCnt="0"/>
      <dgm:spPr/>
    </dgm:pt>
    <dgm:pt modelId="{732C23DC-2D13-468E-919E-D42C74CF9FCE}" type="pres">
      <dgm:prSet presAssocID="{4F2AB72F-C15E-4B97-B9A6-8F180A5524AC}" presName="LevelTwoTextNode" presStyleLbl="node3" presStyleIdx="2" presStyleCnt="3" custScaleX="117308" custScaleY="95691" custLinFactNeighborX="23453">
        <dgm:presLayoutVars>
          <dgm:chPref val="3"/>
        </dgm:presLayoutVars>
      </dgm:prSet>
      <dgm:spPr/>
      <dgm:t>
        <a:bodyPr/>
        <a:lstStyle/>
        <a:p>
          <a:pPr rtl="1"/>
          <a:endParaRPr lang="fa-IR"/>
        </a:p>
      </dgm:t>
    </dgm:pt>
    <dgm:pt modelId="{51FE8F4E-78B5-4793-B1D0-81D8B18429C8}" type="pres">
      <dgm:prSet presAssocID="{4F2AB72F-C15E-4B97-B9A6-8F180A5524AC}" presName="level3hierChild" presStyleCnt="0"/>
      <dgm:spPr/>
    </dgm:pt>
  </dgm:ptLst>
  <dgm:cxnLst>
    <dgm:cxn modelId="{4C676767-D248-4102-B84C-D5023B925BD3}" type="presOf" srcId="{09EFD829-8E00-4B81-A6C5-03647B1C9A85}" destId="{AC83590C-A0F8-46D6-B0BD-5CE9AC30B1AC}" srcOrd="1" destOrd="0" presId="urn:microsoft.com/office/officeart/2005/8/layout/hierarchy2"/>
    <dgm:cxn modelId="{00170D65-B745-4088-802A-D232935EF10B}" type="presOf" srcId="{B374CB4A-4EDB-467D-919C-ED01259A8A0D}" destId="{D3A598B3-C4E4-4577-A8F6-CDB3926155F6}" srcOrd="1" destOrd="0" presId="urn:microsoft.com/office/officeart/2005/8/layout/hierarchy2"/>
    <dgm:cxn modelId="{46D2B00C-6C62-4A61-AA9E-91DECC5D0617}" srcId="{FFFA9F82-F690-4BCD-8781-07614A2E0756}" destId="{1F1E8855-67E2-4794-B78D-838E30C5EC88}" srcOrd="1" destOrd="0" parTransId="{D2D0EF3F-23F6-458F-91E6-872215041072}" sibTransId="{BD96AD9F-3AFE-4D58-ACEE-4E45384E0BB3}"/>
    <dgm:cxn modelId="{A997BCD1-117F-445F-B0A6-979999440F88}" type="presOf" srcId="{D0D0A640-D871-4CC1-A8BC-7EAD657F669F}" destId="{4FD216D5-5545-4B39-A14C-32F06E92791E}" srcOrd="1" destOrd="0" presId="urn:microsoft.com/office/officeart/2005/8/layout/hierarchy2"/>
    <dgm:cxn modelId="{BBFDB354-E879-489B-A46E-80D2CA4F9C0F}" srcId="{E81C9BCE-BBB3-4ED8-95F0-B373F1B4B360}" destId="{FFFA9F82-F690-4BCD-8781-07614A2E0756}" srcOrd="1" destOrd="0" parTransId="{D0D0A640-D871-4CC1-A8BC-7EAD657F669F}" sibTransId="{44867518-E8F6-4156-8121-4F16A2ADB9CC}"/>
    <dgm:cxn modelId="{8D62C5CF-F902-4152-824A-8F1C5056FBDD}" type="presOf" srcId="{CDB3AFD8-B57F-4D3F-8F57-20F1AFFDEFD7}" destId="{4765C772-C091-416D-9DD4-55E6B3577DD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317B8812-29AA-4B5F-ABB4-D3328B8BEF5E}" type="presOf" srcId="{09EFD829-8E00-4B81-A6C5-03647B1C9A85}" destId="{5826ABCF-B986-4E1E-B024-CD6C1A28659E}" srcOrd="0" destOrd="0" presId="urn:microsoft.com/office/officeart/2005/8/layout/hierarchy2"/>
    <dgm:cxn modelId="{AC6ECEA9-C7CD-4656-8904-99040C7EBDAB}" type="presOf" srcId="{D0D0A640-D871-4CC1-A8BC-7EAD657F669F}" destId="{7D75430C-8A92-4F7E-BA52-DA98878A33ED}" srcOrd="0" destOrd="0" presId="urn:microsoft.com/office/officeart/2005/8/layout/hierarchy2"/>
    <dgm:cxn modelId="{7D4C3791-1AFD-4B1F-AE02-F64AF66CC543}" srcId="{FFFA9F82-F690-4BCD-8781-07614A2E0756}" destId="{67CCDB8D-99B2-4B44-BB71-ED60E72466A0}" srcOrd="0" destOrd="0" parTransId="{09EFD829-8E00-4B81-A6C5-03647B1C9A85}" sibTransId="{3FDBC290-F1AE-4046-8746-8836100228BF}"/>
    <dgm:cxn modelId="{995D48E3-4281-4828-8645-7C5FCEC2783F}" srcId="{FFFA9F82-F690-4BCD-8781-07614A2E0756}" destId="{4F2AB72F-C15E-4B97-B9A6-8F180A5524AC}" srcOrd="2" destOrd="0" parTransId="{B374CB4A-4EDB-467D-919C-ED01259A8A0D}" sibTransId="{D574A560-56DC-4087-937E-F2526099662B}"/>
    <dgm:cxn modelId="{5AAAC531-BC35-4C51-ABC6-B2EFA7454AD6}" type="presOf" srcId="{FFFA9F82-F690-4BCD-8781-07614A2E0756}" destId="{779B6DD2-C850-4F18-A86F-8B832E9140DA}" srcOrd="0" destOrd="0" presId="urn:microsoft.com/office/officeart/2005/8/layout/hierarchy2"/>
    <dgm:cxn modelId="{2F6C4DC8-46BC-4645-82DC-0381BBDE2533}" type="presOf" srcId="{67CCDB8D-99B2-4B44-BB71-ED60E72466A0}" destId="{2D5C8C47-BEF8-484E-8CCA-C475B1995FED}" srcOrd="0" destOrd="0" presId="urn:microsoft.com/office/officeart/2005/8/layout/hierarchy2"/>
    <dgm:cxn modelId="{DEA07982-2DE7-4A03-AFC7-C5FF23D6D353}" type="presOf" srcId="{4F2AB72F-C15E-4B97-B9A6-8F180A5524AC}" destId="{732C23DC-2D13-468E-919E-D42C74CF9FCE}"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11CE67BB-2C66-4D8B-8AFF-67BAF2B0E9BB}" type="presOf" srcId="{EC438B80-1784-455A-8DF7-64BC9968DDFD}" destId="{29208D5C-E5D8-4A81-A920-80BF098B9BDD}" srcOrd="1" destOrd="0" presId="urn:microsoft.com/office/officeart/2005/8/layout/hierarchy2"/>
    <dgm:cxn modelId="{72389874-2802-4392-A932-B233FC73EAB6}" type="presOf" srcId="{E81C9BCE-BBB3-4ED8-95F0-B373F1B4B360}" destId="{ABEC96C4-3C63-467E-93A4-8AD83964BA3F}" srcOrd="0" destOrd="0" presId="urn:microsoft.com/office/officeart/2005/8/layout/hierarchy2"/>
    <dgm:cxn modelId="{8A96CBBE-74DD-4C3D-A26E-95733052FD99}" type="presOf" srcId="{EC438B80-1784-455A-8DF7-64BC9968DDFD}" destId="{E5BA0828-9ED8-4782-8DD9-C21BD1721DB7}" srcOrd="0" destOrd="0" presId="urn:microsoft.com/office/officeart/2005/8/layout/hierarchy2"/>
    <dgm:cxn modelId="{9C9101AD-DD06-4739-ADA6-D755A56180B4}" type="presOf" srcId="{1F1E8855-67E2-4794-B78D-838E30C5EC88}" destId="{172FACB7-3929-449F-99EB-0AB39A3F9B1B}" srcOrd="0" destOrd="0" presId="urn:microsoft.com/office/officeart/2005/8/layout/hierarchy2"/>
    <dgm:cxn modelId="{A2EF2833-38E2-42C6-BB07-5A2F748FA92E}" type="presOf" srcId="{D2D0EF3F-23F6-458F-91E6-872215041072}" destId="{98E7B7B8-0FF3-4E18-829B-EEA194CFFF8A}" srcOrd="0" destOrd="0" presId="urn:microsoft.com/office/officeart/2005/8/layout/hierarchy2"/>
    <dgm:cxn modelId="{2CA89F71-7888-4FDD-97C3-B428EC75AAD0}" type="presOf" srcId="{B374CB4A-4EDB-467D-919C-ED01259A8A0D}" destId="{304F1BA9-5BF3-4374-8A9C-A184882CF75B}" srcOrd="0" destOrd="0" presId="urn:microsoft.com/office/officeart/2005/8/layout/hierarchy2"/>
    <dgm:cxn modelId="{833A2AA1-5D04-4E87-8D6B-7DAA9649556B}" type="presOf" srcId="{A6857C4F-7549-464E-8C92-525552E6407E}" destId="{747DA8C4-60CA-4D90-9DA1-32ACEB79B5D1}" srcOrd="0" destOrd="0" presId="urn:microsoft.com/office/officeart/2005/8/layout/hierarchy2"/>
    <dgm:cxn modelId="{701BC38A-FE50-4F4B-AA93-91322E684D2B}" type="presOf" srcId="{D2D0EF3F-23F6-458F-91E6-872215041072}" destId="{A5BFEF64-8376-4710-8639-5D41103E64DE}" srcOrd="1" destOrd="0" presId="urn:microsoft.com/office/officeart/2005/8/layout/hierarchy2"/>
    <dgm:cxn modelId="{4B0DE7E6-57B1-477F-90BC-1E7419777D78}" type="presParOf" srcId="{747DA8C4-60CA-4D90-9DA1-32ACEB79B5D1}" destId="{E0CFF806-0479-4330-A3E9-CD9AFBACD5C5}" srcOrd="0" destOrd="0" presId="urn:microsoft.com/office/officeart/2005/8/layout/hierarchy2"/>
    <dgm:cxn modelId="{3BED49C7-82F9-478A-8F27-70868359A4D3}" type="presParOf" srcId="{E0CFF806-0479-4330-A3E9-CD9AFBACD5C5}" destId="{ABEC96C4-3C63-467E-93A4-8AD83964BA3F}" srcOrd="0" destOrd="0" presId="urn:microsoft.com/office/officeart/2005/8/layout/hierarchy2"/>
    <dgm:cxn modelId="{C6F1F669-1733-4E62-A92D-93E06BBAD257}" type="presParOf" srcId="{E0CFF806-0479-4330-A3E9-CD9AFBACD5C5}" destId="{F9EF0CEA-5D84-41FB-B3B0-447DA6153549}" srcOrd="1" destOrd="0" presId="urn:microsoft.com/office/officeart/2005/8/layout/hierarchy2"/>
    <dgm:cxn modelId="{79DA676B-C33B-496A-B018-8738775715E9}" type="presParOf" srcId="{F9EF0CEA-5D84-41FB-B3B0-447DA6153549}" destId="{E5BA0828-9ED8-4782-8DD9-C21BD1721DB7}" srcOrd="0" destOrd="0" presId="urn:microsoft.com/office/officeart/2005/8/layout/hierarchy2"/>
    <dgm:cxn modelId="{6707AAD9-C593-4DAB-B04D-865A79037C55}" type="presParOf" srcId="{E5BA0828-9ED8-4782-8DD9-C21BD1721DB7}" destId="{29208D5C-E5D8-4A81-A920-80BF098B9BDD}" srcOrd="0" destOrd="0" presId="urn:microsoft.com/office/officeart/2005/8/layout/hierarchy2"/>
    <dgm:cxn modelId="{E016A6CA-ED5E-45D0-83C3-C21016DB90F2}" type="presParOf" srcId="{F9EF0CEA-5D84-41FB-B3B0-447DA6153549}" destId="{A9E7C04A-727F-4230-BB6B-BD147DC8B43F}" srcOrd="1" destOrd="0" presId="urn:microsoft.com/office/officeart/2005/8/layout/hierarchy2"/>
    <dgm:cxn modelId="{89953628-392B-4BAE-871B-E48434921C57}" type="presParOf" srcId="{A9E7C04A-727F-4230-BB6B-BD147DC8B43F}" destId="{4765C772-C091-416D-9DD4-55E6B3577DD4}" srcOrd="0" destOrd="0" presId="urn:microsoft.com/office/officeart/2005/8/layout/hierarchy2"/>
    <dgm:cxn modelId="{1750DF28-1A6D-494C-8452-8FE2B08AAA07}" type="presParOf" srcId="{A9E7C04A-727F-4230-BB6B-BD147DC8B43F}" destId="{2025F81B-8975-4568-8D75-6EE7ECC9301C}" srcOrd="1" destOrd="0" presId="urn:microsoft.com/office/officeart/2005/8/layout/hierarchy2"/>
    <dgm:cxn modelId="{3C855057-C7D5-4E78-94CD-037735C71385}" type="presParOf" srcId="{F9EF0CEA-5D84-41FB-B3B0-447DA6153549}" destId="{7D75430C-8A92-4F7E-BA52-DA98878A33ED}" srcOrd="2" destOrd="0" presId="urn:microsoft.com/office/officeart/2005/8/layout/hierarchy2"/>
    <dgm:cxn modelId="{DD2C4F02-CE21-4CEA-9DE9-AFDBD5CC9373}" type="presParOf" srcId="{7D75430C-8A92-4F7E-BA52-DA98878A33ED}" destId="{4FD216D5-5545-4B39-A14C-32F06E92791E}" srcOrd="0" destOrd="0" presId="urn:microsoft.com/office/officeart/2005/8/layout/hierarchy2"/>
    <dgm:cxn modelId="{0CC7F178-80B3-4613-838A-696C62D06C51}" type="presParOf" srcId="{F9EF0CEA-5D84-41FB-B3B0-447DA6153549}" destId="{7BA249E0-DEAE-4202-AA53-79A14D875F5E}" srcOrd="3" destOrd="0" presId="urn:microsoft.com/office/officeart/2005/8/layout/hierarchy2"/>
    <dgm:cxn modelId="{10B04BFA-EB9F-4A9C-82D3-B16E6EDEF2C2}" type="presParOf" srcId="{7BA249E0-DEAE-4202-AA53-79A14D875F5E}" destId="{779B6DD2-C850-4F18-A86F-8B832E9140DA}" srcOrd="0" destOrd="0" presId="urn:microsoft.com/office/officeart/2005/8/layout/hierarchy2"/>
    <dgm:cxn modelId="{DD074D08-5572-44EF-8357-EEC7FCFDA02F}" type="presParOf" srcId="{7BA249E0-DEAE-4202-AA53-79A14D875F5E}" destId="{0C3CBEB0-951C-4A8A-89AD-E85CC8C79D41}" srcOrd="1" destOrd="0" presId="urn:microsoft.com/office/officeart/2005/8/layout/hierarchy2"/>
    <dgm:cxn modelId="{8E96FFE8-0101-44FD-8677-4A88D5B1EF89}" type="presParOf" srcId="{0C3CBEB0-951C-4A8A-89AD-E85CC8C79D41}" destId="{5826ABCF-B986-4E1E-B024-CD6C1A28659E}" srcOrd="0" destOrd="0" presId="urn:microsoft.com/office/officeart/2005/8/layout/hierarchy2"/>
    <dgm:cxn modelId="{B49C8DF2-11A1-40D8-873D-03D16962BB13}" type="presParOf" srcId="{5826ABCF-B986-4E1E-B024-CD6C1A28659E}" destId="{AC83590C-A0F8-46D6-B0BD-5CE9AC30B1AC}" srcOrd="0" destOrd="0" presId="urn:microsoft.com/office/officeart/2005/8/layout/hierarchy2"/>
    <dgm:cxn modelId="{C19BD397-B951-4887-9AB5-CE1703094011}" type="presParOf" srcId="{0C3CBEB0-951C-4A8A-89AD-E85CC8C79D41}" destId="{54E37086-B69C-4F7B-B7D7-7F8E05DD5880}" srcOrd="1" destOrd="0" presId="urn:microsoft.com/office/officeart/2005/8/layout/hierarchy2"/>
    <dgm:cxn modelId="{72880E70-4389-4D01-B72A-EEAA1CE1E1DC}" type="presParOf" srcId="{54E37086-B69C-4F7B-B7D7-7F8E05DD5880}" destId="{2D5C8C47-BEF8-484E-8CCA-C475B1995FED}" srcOrd="0" destOrd="0" presId="urn:microsoft.com/office/officeart/2005/8/layout/hierarchy2"/>
    <dgm:cxn modelId="{DC0780D6-4ECF-46B0-A26D-FA893E51DA93}" type="presParOf" srcId="{54E37086-B69C-4F7B-B7D7-7F8E05DD5880}" destId="{F7949D1A-DA74-4A68-B639-7E36FF587D2C}" srcOrd="1" destOrd="0" presId="urn:microsoft.com/office/officeart/2005/8/layout/hierarchy2"/>
    <dgm:cxn modelId="{9F99FE9A-9067-457F-941D-64CFFA94CEA1}" type="presParOf" srcId="{0C3CBEB0-951C-4A8A-89AD-E85CC8C79D41}" destId="{98E7B7B8-0FF3-4E18-829B-EEA194CFFF8A}" srcOrd="2" destOrd="0" presId="urn:microsoft.com/office/officeart/2005/8/layout/hierarchy2"/>
    <dgm:cxn modelId="{977B3CC6-A075-489A-9144-D831DB2F6EDC}" type="presParOf" srcId="{98E7B7B8-0FF3-4E18-829B-EEA194CFFF8A}" destId="{A5BFEF64-8376-4710-8639-5D41103E64DE}" srcOrd="0" destOrd="0" presId="urn:microsoft.com/office/officeart/2005/8/layout/hierarchy2"/>
    <dgm:cxn modelId="{42C20855-1D87-4C1A-A71E-B00A8D5ABDAD}" type="presParOf" srcId="{0C3CBEB0-951C-4A8A-89AD-E85CC8C79D41}" destId="{81A3A4D3-E321-4C05-96BD-B6B2AE2EC3ED}" srcOrd="3" destOrd="0" presId="urn:microsoft.com/office/officeart/2005/8/layout/hierarchy2"/>
    <dgm:cxn modelId="{4D9EC6BE-440C-45EB-BFD0-EB374278471F}" type="presParOf" srcId="{81A3A4D3-E321-4C05-96BD-B6B2AE2EC3ED}" destId="{172FACB7-3929-449F-99EB-0AB39A3F9B1B}" srcOrd="0" destOrd="0" presId="urn:microsoft.com/office/officeart/2005/8/layout/hierarchy2"/>
    <dgm:cxn modelId="{6DD22140-0245-4642-9528-5D08434BC390}" type="presParOf" srcId="{81A3A4D3-E321-4C05-96BD-B6B2AE2EC3ED}" destId="{E261C9DA-01C1-4CC4-BBE6-4E782D5250C3}" srcOrd="1" destOrd="0" presId="urn:microsoft.com/office/officeart/2005/8/layout/hierarchy2"/>
    <dgm:cxn modelId="{12F49B5C-4B98-4111-A821-68AE0C547461}" type="presParOf" srcId="{0C3CBEB0-951C-4A8A-89AD-E85CC8C79D41}" destId="{304F1BA9-5BF3-4374-8A9C-A184882CF75B}" srcOrd="4" destOrd="0" presId="urn:microsoft.com/office/officeart/2005/8/layout/hierarchy2"/>
    <dgm:cxn modelId="{8E5D29E9-FDF0-4298-B6E1-47E7A78AA340}" type="presParOf" srcId="{304F1BA9-5BF3-4374-8A9C-A184882CF75B}" destId="{D3A598B3-C4E4-4577-A8F6-CDB3926155F6}" srcOrd="0" destOrd="0" presId="urn:microsoft.com/office/officeart/2005/8/layout/hierarchy2"/>
    <dgm:cxn modelId="{7A8DA43A-1942-4CAD-98DD-9487345CB0FA}" type="presParOf" srcId="{0C3CBEB0-951C-4A8A-89AD-E85CC8C79D41}" destId="{D72E3CE8-55B0-45BF-BD6C-6121A34C4F30}" srcOrd="5" destOrd="0" presId="urn:microsoft.com/office/officeart/2005/8/layout/hierarchy2"/>
    <dgm:cxn modelId="{1AE0914E-3061-4D7E-B9F3-4AD1BD0789A9}" type="presParOf" srcId="{D72E3CE8-55B0-45BF-BD6C-6121A34C4F30}" destId="{732C23DC-2D13-468E-919E-D42C74CF9FCE}" srcOrd="0" destOrd="0" presId="urn:microsoft.com/office/officeart/2005/8/layout/hierarchy2"/>
    <dgm:cxn modelId="{69D95875-20D2-4998-BB50-0D16552AC119}" type="presParOf" srcId="{D72E3CE8-55B0-45BF-BD6C-6121A34C4F30}" destId="{51FE8F4E-78B5-4793-B1D0-81D8B18429C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تصريف اين افعال: </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rgbClr val="FFFF00"/>
              </a:solidFill>
              <a:cs typeface="DecoType Naskh" pitchFamily="2" charset="-78"/>
            </a:rPr>
            <a:t>«عسي» «أنشأ» «كرب» </a:t>
          </a:r>
          <a:r>
            <a:rPr lang="fa-IR" sz="3200" dirty="0" smtClean="0">
              <a:solidFill>
                <a:schemeClr val="bg1"/>
              </a:solidFill>
              <a:cs typeface="DecoType Naskh" pitchFamily="2" charset="-78"/>
            </a:rPr>
            <a:t>همشه ماضي اند</a:t>
          </a:r>
          <a:endParaRPr lang="fa-IR" sz="3200" dirty="0">
            <a:solidFill>
              <a:schemeClr val="bg1"/>
            </a:solidFill>
            <a:cs typeface="DecoType Naskh"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200E64D-19A6-4E67-9AF2-2A9A62C6BA97}">
      <dgm:prSet/>
      <dgm:spPr/>
      <dgm:t>
        <a:bodyPr/>
        <a:lstStyle/>
        <a:p>
          <a:pPr rtl="1"/>
          <a:r>
            <a:rPr lang="fa-IR" dirty="0" smtClean="0">
              <a:solidFill>
                <a:srgbClr val="FFFF00"/>
              </a:solidFill>
              <a:cs typeface="DecoType Naskh" pitchFamily="2" charset="-78"/>
            </a:rPr>
            <a:t>«كاد» «اوشك» «طفق» </a:t>
          </a:r>
          <a:r>
            <a:rPr lang="fa-IR" dirty="0" smtClean="0">
              <a:solidFill>
                <a:schemeClr val="bg1"/>
              </a:solidFill>
              <a:cs typeface="DecoType Naskh" pitchFamily="2" charset="-78"/>
            </a:rPr>
            <a:t>مضارع هم دارند</a:t>
          </a:r>
          <a:endParaRPr lang="fa-IR" dirty="0">
            <a:solidFill>
              <a:schemeClr val="bg1"/>
            </a:solidFill>
            <a:cs typeface="DecoType Naskh" pitchFamily="2" charset="-78"/>
          </a:endParaRPr>
        </a:p>
      </dgm:t>
    </dgm:pt>
    <dgm:pt modelId="{6E7881DD-D95D-4DD9-A888-740367088072}" type="parTrans" cxnId="{887CB6C4-98A0-460B-8A6D-12CC1904C709}">
      <dgm:prSet/>
      <dgm:spPr/>
      <dgm:t>
        <a:bodyPr/>
        <a:lstStyle/>
        <a:p>
          <a:pPr rtl="1"/>
          <a:endParaRPr lang="fa-IR"/>
        </a:p>
      </dgm:t>
    </dgm:pt>
    <dgm:pt modelId="{588E15BB-8D9F-4251-BF5E-A2ED480A6850}" type="sibTrans" cxnId="{887CB6C4-98A0-460B-8A6D-12CC1904C70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11047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49856" custScaleY="91786" custLinFactNeighborX="12109" custLinFactNeighborY="-8793">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AF11D2D1-F942-4C41-96F4-A6F4DA0BF96F}" type="pres">
      <dgm:prSet presAssocID="{6E7881DD-D95D-4DD9-A888-740367088072}" presName="conn2-1" presStyleLbl="parChTrans1D2" presStyleIdx="1" presStyleCnt="2"/>
      <dgm:spPr/>
      <dgm:t>
        <a:bodyPr/>
        <a:lstStyle/>
        <a:p>
          <a:pPr rtl="1"/>
          <a:endParaRPr lang="fa-IR"/>
        </a:p>
      </dgm:t>
    </dgm:pt>
    <dgm:pt modelId="{71882270-7728-474C-B749-44A1B8DAF424}" type="pres">
      <dgm:prSet presAssocID="{6E7881DD-D95D-4DD9-A888-740367088072}" presName="connTx" presStyleLbl="parChTrans1D2" presStyleIdx="1" presStyleCnt="2"/>
      <dgm:spPr/>
      <dgm:t>
        <a:bodyPr/>
        <a:lstStyle/>
        <a:p>
          <a:pPr rtl="1"/>
          <a:endParaRPr lang="fa-IR"/>
        </a:p>
      </dgm:t>
    </dgm:pt>
    <dgm:pt modelId="{C2558ACA-C07A-4B8E-8220-3AF4D7D35BC4}" type="pres">
      <dgm:prSet presAssocID="{4200E64D-19A6-4E67-9AF2-2A9A62C6BA97}" presName="root2" presStyleCnt="0"/>
      <dgm:spPr/>
    </dgm:pt>
    <dgm:pt modelId="{7A8DE236-F1BD-4C47-A9FE-0200F0BB8304}" type="pres">
      <dgm:prSet presAssocID="{4200E64D-19A6-4E67-9AF2-2A9A62C6BA97}" presName="LevelTwoTextNode" presStyleLbl="node2" presStyleIdx="1" presStyleCnt="2" custScaleX="249856" custScaleY="91786" custLinFactNeighborX="12109" custLinFactNeighborY="-4790">
        <dgm:presLayoutVars>
          <dgm:chPref val="3"/>
        </dgm:presLayoutVars>
      </dgm:prSet>
      <dgm:spPr/>
      <dgm:t>
        <a:bodyPr/>
        <a:lstStyle/>
        <a:p>
          <a:pPr rtl="1"/>
          <a:endParaRPr lang="fa-IR"/>
        </a:p>
      </dgm:t>
    </dgm:pt>
    <dgm:pt modelId="{93C5B1C2-BB8C-4FCF-9167-0017E3CA31DB}" type="pres">
      <dgm:prSet presAssocID="{4200E64D-19A6-4E67-9AF2-2A9A62C6BA97}" presName="level3hierChild" presStyleCnt="0"/>
      <dgm:spPr/>
    </dgm:pt>
  </dgm:ptLst>
  <dgm:cxnLst>
    <dgm:cxn modelId="{64B7EF5D-6F0F-43F2-A127-03AB40A8F592}" type="presOf" srcId="{4200E64D-19A6-4E67-9AF2-2A9A62C6BA97}" destId="{7A8DE236-F1BD-4C47-A9FE-0200F0BB8304}" srcOrd="0" destOrd="0" presId="urn:microsoft.com/office/officeart/2005/8/layout/hierarchy2"/>
    <dgm:cxn modelId="{26E13A8B-C222-4694-A6E0-485796B0B3FF}" type="presOf" srcId="{6E7881DD-D95D-4DD9-A888-740367088072}" destId="{71882270-7728-474C-B749-44A1B8DAF424}" srcOrd="1" destOrd="0" presId="urn:microsoft.com/office/officeart/2005/8/layout/hierarchy2"/>
    <dgm:cxn modelId="{B14E44A6-9157-4DA9-903F-7B6A0C8B676A}" type="presOf" srcId="{6E7881DD-D95D-4DD9-A888-740367088072}" destId="{AF11D2D1-F942-4C41-96F4-A6F4DA0BF96F}" srcOrd="0" destOrd="0" presId="urn:microsoft.com/office/officeart/2005/8/layout/hierarchy2"/>
    <dgm:cxn modelId="{887CB6C4-98A0-460B-8A6D-12CC1904C709}" srcId="{E81C9BCE-BBB3-4ED8-95F0-B373F1B4B360}" destId="{4200E64D-19A6-4E67-9AF2-2A9A62C6BA97}" srcOrd="1" destOrd="0" parTransId="{6E7881DD-D95D-4DD9-A888-740367088072}" sibTransId="{588E15BB-8D9F-4251-BF5E-A2ED480A6850}"/>
    <dgm:cxn modelId="{63CD057C-B71C-4D1C-A942-D4B4016E374F}" srcId="{A6857C4F-7549-464E-8C92-525552E6407E}" destId="{E81C9BCE-BBB3-4ED8-95F0-B373F1B4B360}" srcOrd="0" destOrd="0" parTransId="{C13E959B-CC1B-46EB-8D36-43C140B3A52B}" sibTransId="{591F0553-7268-4E81-89F3-51497E087617}"/>
    <dgm:cxn modelId="{87A3EC95-DE07-49B0-B76D-70D44F2DF24A}" type="presOf" srcId="{EC438B80-1784-455A-8DF7-64BC9968DDFD}" destId="{29208D5C-E5D8-4A81-A920-80BF098B9BDD}" srcOrd="1" destOrd="0" presId="urn:microsoft.com/office/officeart/2005/8/layout/hierarchy2"/>
    <dgm:cxn modelId="{BE001D3E-A436-42EC-B445-36A670A298C5}" type="presOf" srcId="{EC438B80-1784-455A-8DF7-64BC9968DDFD}" destId="{E5BA0828-9ED8-4782-8DD9-C21BD1721DB7}" srcOrd="0" destOrd="0" presId="urn:microsoft.com/office/officeart/2005/8/layout/hierarchy2"/>
    <dgm:cxn modelId="{950C992E-B775-4862-B927-5776FDC15579}" type="presOf" srcId="{E81C9BCE-BBB3-4ED8-95F0-B373F1B4B360}" destId="{ABEC96C4-3C63-467E-93A4-8AD83964BA3F}"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546F6609-26A2-458F-8B6B-EB145F2D381B}" type="presOf" srcId="{CDB3AFD8-B57F-4D3F-8F57-20F1AFFDEFD7}" destId="{4765C772-C091-416D-9DD4-55E6B3577DD4}" srcOrd="0" destOrd="0" presId="urn:microsoft.com/office/officeart/2005/8/layout/hierarchy2"/>
    <dgm:cxn modelId="{4B5F8565-5207-4C73-A9BF-84CB820D2314}" type="presOf" srcId="{A6857C4F-7549-464E-8C92-525552E6407E}" destId="{747DA8C4-60CA-4D90-9DA1-32ACEB79B5D1}" srcOrd="0" destOrd="0" presId="urn:microsoft.com/office/officeart/2005/8/layout/hierarchy2"/>
    <dgm:cxn modelId="{2CA7D7CF-0C3D-43C5-9F21-FC4748CFC97A}" type="presParOf" srcId="{747DA8C4-60CA-4D90-9DA1-32ACEB79B5D1}" destId="{E0CFF806-0479-4330-A3E9-CD9AFBACD5C5}" srcOrd="0" destOrd="0" presId="urn:microsoft.com/office/officeart/2005/8/layout/hierarchy2"/>
    <dgm:cxn modelId="{4EF03159-2F56-4DCB-9283-78BBBF9238DB}" type="presParOf" srcId="{E0CFF806-0479-4330-A3E9-CD9AFBACD5C5}" destId="{ABEC96C4-3C63-467E-93A4-8AD83964BA3F}" srcOrd="0" destOrd="0" presId="urn:microsoft.com/office/officeart/2005/8/layout/hierarchy2"/>
    <dgm:cxn modelId="{818A9DE8-5407-445C-AE7C-DC3700FAD144}" type="presParOf" srcId="{E0CFF806-0479-4330-A3E9-CD9AFBACD5C5}" destId="{F9EF0CEA-5D84-41FB-B3B0-447DA6153549}" srcOrd="1" destOrd="0" presId="urn:microsoft.com/office/officeart/2005/8/layout/hierarchy2"/>
    <dgm:cxn modelId="{6B43E1D4-40AC-4B98-A6C6-2B70758AE1BA}" type="presParOf" srcId="{F9EF0CEA-5D84-41FB-B3B0-447DA6153549}" destId="{E5BA0828-9ED8-4782-8DD9-C21BD1721DB7}" srcOrd="0" destOrd="0" presId="urn:microsoft.com/office/officeart/2005/8/layout/hierarchy2"/>
    <dgm:cxn modelId="{FD09AA04-C7CA-4625-883A-17D6835E5424}" type="presParOf" srcId="{E5BA0828-9ED8-4782-8DD9-C21BD1721DB7}" destId="{29208D5C-E5D8-4A81-A920-80BF098B9BDD}" srcOrd="0" destOrd="0" presId="urn:microsoft.com/office/officeart/2005/8/layout/hierarchy2"/>
    <dgm:cxn modelId="{23932949-14E4-43CC-A1BA-D517416C49AD}" type="presParOf" srcId="{F9EF0CEA-5D84-41FB-B3B0-447DA6153549}" destId="{A9E7C04A-727F-4230-BB6B-BD147DC8B43F}" srcOrd="1" destOrd="0" presId="urn:microsoft.com/office/officeart/2005/8/layout/hierarchy2"/>
    <dgm:cxn modelId="{57647F02-033B-4959-B2B6-0A6F04B10C35}" type="presParOf" srcId="{A9E7C04A-727F-4230-BB6B-BD147DC8B43F}" destId="{4765C772-C091-416D-9DD4-55E6B3577DD4}" srcOrd="0" destOrd="0" presId="urn:microsoft.com/office/officeart/2005/8/layout/hierarchy2"/>
    <dgm:cxn modelId="{1938A1BE-6E9D-43C6-8688-5ADBC10B0DAC}" type="presParOf" srcId="{A9E7C04A-727F-4230-BB6B-BD147DC8B43F}" destId="{2025F81B-8975-4568-8D75-6EE7ECC9301C}" srcOrd="1" destOrd="0" presId="urn:microsoft.com/office/officeart/2005/8/layout/hierarchy2"/>
    <dgm:cxn modelId="{6E4B91A1-4549-411F-94F9-3665566DEE10}" type="presParOf" srcId="{F9EF0CEA-5D84-41FB-B3B0-447DA6153549}" destId="{AF11D2D1-F942-4C41-96F4-A6F4DA0BF96F}" srcOrd="2" destOrd="0" presId="urn:microsoft.com/office/officeart/2005/8/layout/hierarchy2"/>
    <dgm:cxn modelId="{7B4A9356-1E66-43B2-8192-236F522CFFD0}" type="presParOf" srcId="{AF11D2D1-F942-4C41-96F4-A6F4DA0BF96F}" destId="{71882270-7728-474C-B749-44A1B8DAF424}" srcOrd="0" destOrd="0" presId="urn:microsoft.com/office/officeart/2005/8/layout/hierarchy2"/>
    <dgm:cxn modelId="{C463E582-EE55-4C1A-B490-753AFE9F1295}" type="presParOf" srcId="{F9EF0CEA-5D84-41FB-B3B0-447DA6153549}" destId="{C2558ACA-C07A-4B8E-8220-3AF4D7D35BC4}" srcOrd="3" destOrd="0" presId="urn:microsoft.com/office/officeart/2005/8/layout/hierarchy2"/>
    <dgm:cxn modelId="{7CE5C25E-305C-4ECD-81C8-7985302EB60E}" type="presParOf" srcId="{C2558ACA-C07A-4B8E-8220-3AF4D7D35BC4}" destId="{7A8DE236-F1BD-4C47-A9FE-0200F0BB8304}" srcOrd="0" destOrd="0" presId="urn:microsoft.com/office/officeart/2005/8/layout/hierarchy2"/>
    <dgm:cxn modelId="{9F15DCAD-9FC1-4D34-AAAB-7A6BB222150B}" type="presParOf" srcId="{C2558ACA-C07A-4B8E-8220-3AF4D7D35BC4}" destId="{93C5B1C2-BB8C-4FCF-9167-0017E3CA31D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عسي و اوشك</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70000"/>
            </a:lnSpc>
          </a:pPr>
          <a:r>
            <a:rPr lang="fa-IR" sz="2400" b="1" dirty="0" smtClean="0">
              <a:solidFill>
                <a:srgbClr val="FFFF00"/>
              </a:solidFill>
              <a:cs typeface="2  Badr" pitchFamily="2" charset="-78"/>
            </a:rPr>
            <a:t>تامه اند:</a:t>
          </a:r>
          <a:r>
            <a:rPr lang="fa-IR" sz="2400" b="1" dirty="0" smtClean="0">
              <a:solidFill>
                <a:schemeClr val="bg1"/>
              </a:solidFill>
              <a:cs typeface="2  Badr" pitchFamily="2" charset="-78"/>
            </a:rPr>
            <a:t> زمانيكه اسـمشان فعلي باشد كه با أن به تأويل مصدر مي رود. مثل: عسي اَن يقومَ زيدٌ</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200E64D-19A6-4E67-9AF2-2A9A62C6BA97}">
      <dgm:prSet custT="1"/>
      <dgm:spPr/>
      <dgm:t>
        <a:bodyPr/>
        <a:lstStyle/>
        <a:p>
          <a:pPr rtl="1"/>
          <a:r>
            <a:rPr lang="fa-IR" sz="2400" b="1" dirty="0" smtClean="0">
              <a:solidFill>
                <a:schemeClr val="bg1"/>
              </a:solidFill>
              <a:cs typeface="2  Badr" pitchFamily="2" charset="-78"/>
            </a:rPr>
            <a:t>در مثالي كه اسمِ افعال مقاربه بر فعل مقدم مي‌شود دو وجه وجود دارد:</a:t>
          </a:r>
          <a:endParaRPr lang="fa-IR" sz="2400" b="1" dirty="0">
            <a:solidFill>
              <a:schemeClr val="bg1"/>
            </a:solidFill>
            <a:cs typeface="2  Badr" pitchFamily="2" charset="-78"/>
          </a:endParaRPr>
        </a:p>
      </dgm:t>
    </dgm:pt>
    <dgm:pt modelId="{6E7881DD-D95D-4DD9-A888-740367088072}" type="parTrans" cxnId="{887CB6C4-98A0-460B-8A6D-12CC1904C709}">
      <dgm:prSet/>
      <dgm:spPr/>
      <dgm:t>
        <a:bodyPr/>
        <a:lstStyle/>
        <a:p>
          <a:pPr rtl="1"/>
          <a:endParaRPr lang="fa-IR"/>
        </a:p>
      </dgm:t>
    </dgm:pt>
    <dgm:pt modelId="{588E15BB-8D9F-4251-BF5E-A2ED480A6850}" type="sibTrans" cxnId="{887CB6C4-98A0-460B-8A6D-12CC1904C709}">
      <dgm:prSet/>
      <dgm:spPr/>
      <dgm:t>
        <a:bodyPr/>
        <a:lstStyle/>
        <a:p>
          <a:pPr rtl="1"/>
          <a:endParaRPr lang="fa-IR"/>
        </a:p>
      </dgm:t>
    </dgm:pt>
    <dgm:pt modelId="{F8F97481-7438-4AE5-8A10-095A51B16CDF}">
      <dgm:prSet custT="1"/>
      <dgm:spPr/>
      <dgm:t>
        <a:bodyPr/>
        <a:lstStyle/>
        <a:p>
          <a:pPr rtl="1"/>
          <a:r>
            <a:rPr lang="fa-IR" sz="2000" b="1" dirty="0" smtClean="0">
              <a:cs typeface="2  Badr" pitchFamily="2" charset="-78"/>
            </a:rPr>
            <a:t>تامه بودن فعل مقاربه</a:t>
          </a:r>
          <a:endParaRPr lang="fa-IR" sz="2000" b="1" dirty="0">
            <a:cs typeface="2  Badr" pitchFamily="2" charset="-78"/>
          </a:endParaRPr>
        </a:p>
      </dgm:t>
    </dgm:pt>
    <dgm:pt modelId="{9B3CC823-0ADB-4F86-BDB4-FD104285A1A0}" type="parTrans" cxnId="{8B257304-6350-44CD-93B2-1D6339D5E144}">
      <dgm:prSet/>
      <dgm:spPr/>
      <dgm:t>
        <a:bodyPr/>
        <a:lstStyle/>
        <a:p>
          <a:pPr rtl="1"/>
          <a:endParaRPr lang="fa-IR"/>
        </a:p>
      </dgm:t>
    </dgm:pt>
    <dgm:pt modelId="{3628024C-BD9C-462B-85FB-16B358B3ED8E}" type="sibTrans" cxnId="{8B257304-6350-44CD-93B2-1D6339D5E144}">
      <dgm:prSet/>
      <dgm:spPr/>
      <dgm:t>
        <a:bodyPr/>
        <a:lstStyle/>
        <a:p>
          <a:pPr rtl="1"/>
          <a:endParaRPr lang="fa-IR"/>
        </a:p>
      </dgm:t>
    </dgm:pt>
    <dgm:pt modelId="{49199879-A969-4D57-94D8-CBB06DEFF6A3}">
      <dgm:prSet custT="1"/>
      <dgm:spPr/>
      <dgm:t>
        <a:bodyPr/>
        <a:lstStyle/>
        <a:p>
          <a:pPr rtl="1"/>
          <a:r>
            <a:rPr lang="fa-IR" sz="2000" b="1" dirty="0" smtClean="0">
              <a:cs typeface="2  Badr" pitchFamily="2" charset="-78"/>
            </a:rPr>
            <a:t>ناقصه بودن فعل مقاربه</a:t>
          </a:r>
          <a:endParaRPr lang="fa-IR" sz="2000" b="1" dirty="0">
            <a:cs typeface="2  Badr" pitchFamily="2" charset="-78"/>
          </a:endParaRPr>
        </a:p>
      </dgm:t>
    </dgm:pt>
    <dgm:pt modelId="{34653F60-CA1F-416D-AA45-790F8F33298B}" type="parTrans" cxnId="{0FDA793C-0122-4560-AEE1-A1E04C297496}">
      <dgm:prSet/>
      <dgm:spPr/>
      <dgm:t>
        <a:bodyPr/>
        <a:lstStyle/>
        <a:p>
          <a:pPr rtl="1"/>
          <a:endParaRPr lang="fa-IR"/>
        </a:p>
      </dgm:t>
    </dgm:pt>
    <dgm:pt modelId="{6A116E14-DD34-4E38-B944-1580EF440BF6}" type="sibTrans" cxnId="{0FDA793C-0122-4560-AEE1-A1E04C297496}">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02101" custScaleY="110474" custLinFactX="37976" custLinFactNeighborX="100000" custLinFactNeighborY="-6674">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94772" custScaleY="163702" custLinFactNeighborX="12109" custLinFactNeighborY="-8793">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AF11D2D1-F942-4C41-96F4-A6F4DA0BF96F}" type="pres">
      <dgm:prSet presAssocID="{6E7881DD-D95D-4DD9-A888-740367088072}" presName="conn2-1" presStyleLbl="parChTrans1D2" presStyleIdx="1" presStyleCnt="2"/>
      <dgm:spPr/>
      <dgm:t>
        <a:bodyPr/>
        <a:lstStyle/>
        <a:p>
          <a:pPr rtl="1"/>
          <a:endParaRPr lang="fa-IR"/>
        </a:p>
      </dgm:t>
    </dgm:pt>
    <dgm:pt modelId="{71882270-7728-474C-B749-44A1B8DAF424}" type="pres">
      <dgm:prSet presAssocID="{6E7881DD-D95D-4DD9-A888-740367088072}" presName="connTx" presStyleLbl="parChTrans1D2" presStyleIdx="1" presStyleCnt="2"/>
      <dgm:spPr/>
      <dgm:t>
        <a:bodyPr/>
        <a:lstStyle/>
        <a:p>
          <a:pPr rtl="1"/>
          <a:endParaRPr lang="fa-IR"/>
        </a:p>
      </dgm:t>
    </dgm:pt>
    <dgm:pt modelId="{C2558ACA-C07A-4B8E-8220-3AF4D7D35BC4}" type="pres">
      <dgm:prSet presAssocID="{4200E64D-19A6-4E67-9AF2-2A9A62C6BA97}" presName="root2" presStyleCnt="0"/>
      <dgm:spPr/>
    </dgm:pt>
    <dgm:pt modelId="{7A8DE236-F1BD-4C47-A9FE-0200F0BB8304}" type="pres">
      <dgm:prSet presAssocID="{4200E64D-19A6-4E67-9AF2-2A9A62C6BA97}" presName="LevelTwoTextNode" presStyleLbl="node2" presStyleIdx="1" presStyleCnt="2" custScaleX="166048" custScaleY="229460" custLinFactNeighborX="12109" custLinFactNeighborY="-4790">
        <dgm:presLayoutVars>
          <dgm:chPref val="3"/>
        </dgm:presLayoutVars>
      </dgm:prSet>
      <dgm:spPr/>
      <dgm:t>
        <a:bodyPr/>
        <a:lstStyle/>
        <a:p>
          <a:pPr rtl="1"/>
          <a:endParaRPr lang="fa-IR"/>
        </a:p>
      </dgm:t>
    </dgm:pt>
    <dgm:pt modelId="{93C5B1C2-BB8C-4FCF-9167-0017E3CA31DB}" type="pres">
      <dgm:prSet presAssocID="{4200E64D-19A6-4E67-9AF2-2A9A62C6BA97}" presName="level3hierChild" presStyleCnt="0"/>
      <dgm:spPr/>
    </dgm:pt>
    <dgm:pt modelId="{5BF41016-095C-43F1-884B-C5686D17B3B9}" type="pres">
      <dgm:prSet presAssocID="{9B3CC823-0ADB-4F86-BDB4-FD104285A1A0}" presName="conn2-1" presStyleLbl="parChTrans1D3" presStyleIdx="0" presStyleCnt="2"/>
      <dgm:spPr/>
      <dgm:t>
        <a:bodyPr/>
        <a:lstStyle/>
        <a:p>
          <a:pPr rtl="1"/>
          <a:endParaRPr lang="fa-IR"/>
        </a:p>
      </dgm:t>
    </dgm:pt>
    <dgm:pt modelId="{F19CEA9F-1DF2-4828-95F1-DC70ADE9D6FD}" type="pres">
      <dgm:prSet presAssocID="{9B3CC823-0ADB-4F86-BDB4-FD104285A1A0}" presName="connTx" presStyleLbl="parChTrans1D3" presStyleIdx="0" presStyleCnt="2"/>
      <dgm:spPr/>
      <dgm:t>
        <a:bodyPr/>
        <a:lstStyle/>
        <a:p>
          <a:pPr rtl="1"/>
          <a:endParaRPr lang="fa-IR"/>
        </a:p>
      </dgm:t>
    </dgm:pt>
    <dgm:pt modelId="{05C26A66-B9F2-4A28-955B-DAE0519DF8EC}" type="pres">
      <dgm:prSet presAssocID="{F8F97481-7438-4AE5-8A10-095A51B16CDF}" presName="root2" presStyleCnt="0"/>
      <dgm:spPr/>
    </dgm:pt>
    <dgm:pt modelId="{5063B481-C5A2-4AA1-92E1-BD6024C6AE0B}" type="pres">
      <dgm:prSet presAssocID="{F8F97481-7438-4AE5-8A10-095A51B16CDF}" presName="LevelTwoTextNode" presStyleLbl="node3" presStyleIdx="0" presStyleCnt="2" custScaleX="110482" custScaleY="104496" custLinFactNeighborX="31590" custLinFactNeighborY="-4852">
        <dgm:presLayoutVars>
          <dgm:chPref val="3"/>
        </dgm:presLayoutVars>
      </dgm:prSet>
      <dgm:spPr/>
      <dgm:t>
        <a:bodyPr/>
        <a:lstStyle/>
        <a:p>
          <a:pPr rtl="1"/>
          <a:endParaRPr lang="fa-IR"/>
        </a:p>
      </dgm:t>
    </dgm:pt>
    <dgm:pt modelId="{20EC651B-BCC9-4C29-A7D7-D03F7BBF5891}" type="pres">
      <dgm:prSet presAssocID="{F8F97481-7438-4AE5-8A10-095A51B16CDF}" presName="level3hierChild" presStyleCnt="0"/>
      <dgm:spPr/>
    </dgm:pt>
    <dgm:pt modelId="{E1F5F7C5-EFEE-472A-AB0B-0D3647163280}" type="pres">
      <dgm:prSet presAssocID="{34653F60-CA1F-416D-AA45-790F8F33298B}" presName="conn2-1" presStyleLbl="parChTrans1D3" presStyleIdx="1" presStyleCnt="2"/>
      <dgm:spPr/>
      <dgm:t>
        <a:bodyPr/>
        <a:lstStyle/>
        <a:p>
          <a:pPr rtl="1"/>
          <a:endParaRPr lang="fa-IR"/>
        </a:p>
      </dgm:t>
    </dgm:pt>
    <dgm:pt modelId="{8F76F429-F27D-466C-B6B1-BFF0EA0CDB26}" type="pres">
      <dgm:prSet presAssocID="{34653F60-CA1F-416D-AA45-790F8F33298B}" presName="connTx" presStyleLbl="parChTrans1D3" presStyleIdx="1" presStyleCnt="2"/>
      <dgm:spPr/>
      <dgm:t>
        <a:bodyPr/>
        <a:lstStyle/>
        <a:p>
          <a:pPr rtl="1"/>
          <a:endParaRPr lang="fa-IR"/>
        </a:p>
      </dgm:t>
    </dgm:pt>
    <dgm:pt modelId="{0AF6C542-AE2A-4281-912D-9AEDA9902DA5}" type="pres">
      <dgm:prSet presAssocID="{49199879-A969-4D57-94D8-CBB06DEFF6A3}" presName="root2" presStyleCnt="0"/>
      <dgm:spPr/>
    </dgm:pt>
    <dgm:pt modelId="{4F08AA1F-9BA5-43A1-9AD8-0C04C8DDD012}" type="pres">
      <dgm:prSet presAssocID="{49199879-A969-4D57-94D8-CBB06DEFF6A3}" presName="LevelTwoTextNode" presStyleLbl="node3" presStyleIdx="1" presStyleCnt="2" custScaleX="110482" custScaleY="104496" custLinFactNeighborX="31590" custLinFactNeighborY="-4852">
        <dgm:presLayoutVars>
          <dgm:chPref val="3"/>
        </dgm:presLayoutVars>
      </dgm:prSet>
      <dgm:spPr/>
      <dgm:t>
        <a:bodyPr/>
        <a:lstStyle/>
        <a:p>
          <a:pPr rtl="1"/>
          <a:endParaRPr lang="fa-IR"/>
        </a:p>
      </dgm:t>
    </dgm:pt>
    <dgm:pt modelId="{34AA077E-7D0B-4A77-B083-CEA07935C38F}" type="pres">
      <dgm:prSet presAssocID="{49199879-A969-4D57-94D8-CBB06DEFF6A3}" presName="level3hierChild" presStyleCnt="0"/>
      <dgm:spPr/>
    </dgm:pt>
  </dgm:ptLst>
  <dgm:cxnLst>
    <dgm:cxn modelId="{9C26F28D-09B3-4F64-98C5-B547EC10BA8A}" type="presOf" srcId="{CDB3AFD8-B57F-4D3F-8F57-20F1AFFDEFD7}" destId="{4765C772-C091-416D-9DD4-55E6B3577DD4}" srcOrd="0" destOrd="0" presId="urn:microsoft.com/office/officeart/2005/8/layout/hierarchy2"/>
    <dgm:cxn modelId="{4A8B5C97-A3F3-4D94-9BF1-E4777B09F4D8}" type="presOf" srcId="{EC438B80-1784-455A-8DF7-64BC9968DDFD}" destId="{E5BA0828-9ED8-4782-8DD9-C21BD1721DB7}" srcOrd="0" destOrd="0" presId="urn:microsoft.com/office/officeart/2005/8/layout/hierarchy2"/>
    <dgm:cxn modelId="{9695052A-B3F6-474E-8481-74AD91ED9A6D}" type="presOf" srcId="{34653F60-CA1F-416D-AA45-790F8F33298B}" destId="{8F76F429-F27D-466C-B6B1-BFF0EA0CDB26}" srcOrd="1" destOrd="0" presId="urn:microsoft.com/office/officeart/2005/8/layout/hierarchy2"/>
    <dgm:cxn modelId="{E38F60DF-F1AB-4731-8D02-158FCA92DC8E}" type="presOf" srcId="{6E7881DD-D95D-4DD9-A888-740367088072}" destId="{AF11D2D1-F942-4C41-96F4-A6F4DA0BF96F}" srcOrd="0" destOrd="0" presId="urn:microsoft.com/office/officeart/2005/8/layout/hierarchy2"/>
    <dgm:cxn modelId="{2770EF92-AF20-4918-8808-033A36FAE90D}" type="presOf" srcId="{F8F97481-7438-4AE5-8A10-095A51B16CDF}" destId="{5063B481-C5A2-4AA1-92E1-BD6024C6AE0B}" srcOrd="0" destOrd="0" presId="urn:microsoft.com/office/officeart/2005/8/layout/hierarchy2"/>
    <dgm:cxn modelId="{95EC94B7-9E13-4025-A865-01789F363F32}" type="presOf" srcId="{49199879-A969-4D57-94D8-CBB06DEFF6A3}" destId="{4F08AA1F-9BA5-43A1-9AD8-0C04C8DDD012}" srcOrd="0" destOrd="0" presId="urn:microsoft.com/office/officeart/2005/8/layout/hierarchy2"/>
    <dgm:cxn modelId="{E06CE195-5F07-4DBD-BD8F-7AD166D5C25A}" type="presOf" srcId="{34653F60-CA1F-416D-AA45-790F8F33298B}" destId="{E1F5F7C5-EFEE-472A-AB0B-0D3647163280}" srcOrd="0" destOrd="0" presId="urn:microsoft.com/office/officeart/2005/8/layout/hierarchy2"/>
    <dgm:cxn modelId="{0FDA793C-0122-4560-AEE1-A1E04C297496}" srcId="{4200E64D-19A6-4E67-9AF2-2A9A62C6BA97}" destId="{49199879-A969-4D57-94D8-CBB06DEFF6A3}" srcOrd="1" destOrd="0" parTransId="{34653F60-CA1F-416D-AA45-790F8F33298B}" sibTransId="{6A116E14-DD34-4E38-B944-1580EF440BF6}"/>
    <dgm:cxn modelId="{B6D9A716-9B35-4C7B-8952-84D381353AC6}" type="presOf" srcId="{6E7881DD-D95D-4DD9-A888-740367088072}" destId="{71882270-7728-474C-B749-44A1B8DAF424}" srcOrd="1" destOrd="0" presId="urn:microsoft.com/office/officeart/2005/8/layout/hierarchy2"/>
    <dgm:cxn modelId="{B57384D8-5443-41E6-87A7-5D67316EBE65}" type="presOf" srcId="{A6857C4F-7549-464E-8C92-525552E6407E}" destId="{747DA8C4-60CA-4D90-9DA1-32ACEB79B5D1}" srcOrd="0" destOrd="0" presId="urn:microsoft.com/office/officeart/2005/8/layout/hierarchy2"/>
    <dgm:cxn modelId="{5FB603C8-B71B-441F-A01E-5DE2D8560F46}" type="presOf" srcId="{9B3CC823-0ADB-4F86-BDB4-FD104285A1A0}" destId="{5BF41016-095C-43F1-884B-C5686D17B3B9}" srcOrd="0" destOrd="0" presId="urn:microsoft.com/office/officeart/2005/8/layout/hierarchy2"/>
    <dgm:cxn modelId="{DA354F00-60F3-4446-A2A2-0453434851C7}" type="presOf" srcId="{EC438B80-1784-455A-8DF7-64BC9968DDFD}" destId="{29208D5C-E5D8-4A81-A920-80BF098B9BDD}" srcOrd="1" destOrd="0" presId="urn:microsoft.com/office/officeart/2005/8/layout/hierarchy2"/>
    <dgm:cxn modelId="{8B257304-6350-44CD-93B2-1D6339D5E144}" srcId="{4200E64D-19A6-4E67-9AF2-2A9A62C6BA97}" destId="{F8F97481-7438-4AE5-8A10-095A51B16CDF}" srcOrd="0" destOrd="0" parTransId="{9B3CC823-0ADB-4F86-BDB4-FD104285A1A0}" sibTransId="{3628024C-BD9C-462B-85FB-16B358B3ED8E}"/>
    <dgm:cxn modelId="{887CB6C4-98A0-460B-8A6D-12CC1904C709}" srcId="{E81C9BCE-BBB3-4ED8-95F0-B373F1B4B360}" destId="{4200E64D-19A6-4E67-9AF2-2A9A62C6BA97}" srcOrd="1" destOrd="0" parTransId="{6E7881DD-D95D-4DD9-A888-740367088072}" sibTransId="{588E15BB-8D9F-4251-BF5E-A2ED480A6850}"/>
    <dgm:cxn modelId="{60AF1F25-2B60-431C-80EF-11AA02B6695D}" type="presOf" srcId="{9B3CC823-0ADB-4F86-BDB4-FD104285A1A0}" destId="{F19CEA9F-1DF2-4828-95F1-DC70ADE9D6FD}" srcOrd="1" destOrd="0" presId="urn:microsoft.com/office/officeart/2005/8/layout/hierarchy2"/>
    <dgm:cxn modelId="{AC0AA5A6-3390-4804-867B-C14254DE3177}" type="presOf" srcId="{E81C9BCE-BBB3-4ED8-95F0-B373F1B4B360}" destId="{ABEC96C4-3C63-467E-93A4-8AD83964BA3F}"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281231E1-1FEE-4B3B-8D4A-DF51CBB66460}" type="presOf" srcId="{4200E64D-19A6-4E67-9AF2-2A9A62C6BA97}" destId="{7A8DE236-F1BD-4C47-A9FE-0200F0BB8304}" srcOrd="0" destOrd="0" presId="urn:microsoft.com/office/officeart/2005/8/layout/hierarchy2"/>
    <dgm:cxn modelId="{3C3DFE4B-C257-48E0-86CE-25BC368E8AEC}" type="presParOf" srcId="{747DA8C4-60CA-4D90-9DA1-32ACEB79B5D1}" destId="{E0CFF806-0479-4330-A3E9-CD9AFBACD5C5}" srcOrd="0" destOrd="0" presId="urn:microsoft.com/office/officeart/2005/8/layout/hierarchy2"/>
    <dgm:cxn modelId="{544F6B5D-4D26-46E7-A2B5-257226470259}" type="presParOf" srcId="{E0CFF806-0479-4330-A3E9-CD9AFBACD5C5}" destId="{ABEC96C4-3C63-467E-93A4-8AD83964BA3F}" srcOrd="0" destOrd="0" presId="urn:microsoft.com/office/officeart/2005/8/layout/hierarchy2"/>
    <dgm:cxn modelId="{DCD6A88E-5CDA-40BB-AEB1-C73C27DB6229}" type="presParOf" srcId="{E0CFF806-0479-4330-A3E9-CD9AFBACD5C5}" destId="{F9EF0CEA-5D84-41FB-B3B0-447DA6153549}" srcOrd="1" destOrd="0" presId="urn:microsoft.com/office/officeart/2005/8/layout/hierarchy2"/>
    <dgm:cxn modelId="{B73EA07C-4B31-42A0-85CD-76AC5179AA3A}" type="presParOf" srcId="{F9EF0CEA-5D84-41FB-B3B0-447DA6153549}" destId="{E5BA0828-9ED8-4782-8DD9-C21BD1721DB7}" srcOrd="0" destOrd="0" presId="urn:microsoft.com/office/officeart/2005/8/layout/hierarchy2"/>
    <dgm:cxn modelId="{5D7F438A-68D6-4D76-8DF0-946354293C1B}" type="presParOf" srcId="{E5BA0828-9ED8-4782-8DD9-C21BD1721DB7}" destId="{29208D5C-E5D8-4A81-A920-80BF098B9BDD}" srcOrd="0" destOrd="0" presId="urn:microsoft.com/office/officeart/2005/8/layout/hierarchy2"/>
    <dgm:cxn modelId="{70D68FC6-B135-414A-89E0-6E2852DDC3AC}" type="presParOf" srcId="{F9EF0CEA-5D84-41FB-B3B0-447DA6153549}" destId="{A9E7C04A-727F-4230-BB6B-BD147DC8B43F}" srcOrd="1" destOrd="0" presId="urn:microsoft.com/office/officeart/2005/8/layout/hierarchy2"/>
    <dgm:cxn modelId="{DE630435-4978-48D3-91F8-ED69B85AFBF5}" type="presParOf" srcId="{A9E7C04A-727F-4230-BB6B-BD147DC8B43F}" destId="{4765C772-C091-416D-9DD4-55E6B3577DD4}" srcOrd="0" destOrd="0" presId="urn:microsoft.com/office/officeart/2005/8/layout/hierarchy2"/>
    <dgm:cxn modelId="{816B05C3-AD4B-4C2B-AD2A-F0ECBA1690CD}" type="presParOf" srcId="{A9E7C04A-727F-4230-BB6B-BD147DC8B43F}" destId="{2025F81B-8975-4568-8D75-6EE7ECC9301C}" srcOrd="1" destOrd="0" presId="urn:microsoft.com/office/officeart/2005/8/layout/hierarchy2"/>
    <dgm:cxn modelId="{1B47282D-3A3B-4CB0-9199-CB0ECAE32DB5}" type="presParOf" srcId="{F9EF0CEA-5D84-41FB-B3B0-447DA6153549}" destId="{AF11D2D1-F942-4C41-96F4-A6F4DA0BF96F}" srcOrd="2" destOrd="0" presId="urn:microsoft.com/office/officeart/2005/8/layout/hierarchy2"/>
    <dgm:cxn modelId="{CA4DF136-5311-4F67-91F7-1A1BECE49DB4}" type="presParOf" srcId="{AF11D2D1-F942-4C41-96F4-A6F4DA0BF96F}" destId="{71882270-7728-474C-B749-44A1B8DAF424}" srcOrd="0" destOrd="0" presId="urn:microsoft.com/office/officeart/2005/8/layout/hierarchy2"/>
    <dgm:cxn modelId="{0A48D032-3F05-4AB4-A454-245E3C24952A}" type="presParOf" srcId="{F9EF0CEA-5D84-41FB-B3B0-447DA6153549}" destId="{C2558ACA-C07A-4B8E-8220-3AF4D7D35BC4}" srcOrd="3" destOrd="0" presId="urn:microsoft.com/office/officeart/2005/8/layout/hierarchy2"/>
    <dgm:cxn modelId="{5AF66BCA-5C79-45BB-9947-5ECDB07DD80B}" type="presParOf" srcId="{C2558ACA-C07A-4B8E-8220-3AF4D7D35BC4}" destId="{7A8DE236-F1BD-4C47-A9FE-0200F0BB8304}" srcOrd="0" destOrd="0" presId="urn:microsoft.com/office/officeart/2005/8/layout/hierarchy2"/>
    <dgm:cxn modelId="{9622B505-F8DD-4E3F-9681-8069B23BB2A7}" type="presParOf" srcId="{C2558ACA-C07A-4B8E-8220-3AF4D7D35BC4}" destId="{93C5B1C2-BB8C-4FCF-9167-0017E3CA31DB}" srcOrd="1" destOrd="0" presId="urn:microsoft.com/office/officeart/2005/8/layout/hierarchy2"/>
    <dgm:cxn modelId="{37CB2C4D-A8C1-4AD3-967B-A25E0A44D2FF}" type="presParOf" srcId="{93C5B1C2-BB8C-4FCF-9167-0017E3CA31DB}" destId="{5BF41016-095C-43F1-884B-C5686D17B3B9}" srcOrd="0" destOrd="0" presId="urn:microsoft.com/office/officeart/2005/8/layout/hierarchy2"/>
    <dgm:cxn modelId="{D5FFE33F-1138-475A-9713-10EE9282BE64}" type="presParOf" srcId="{5BF41016-095C-43F1-884B-C5686D17B3B9}" destId="{F19CEA9F-1DF2-4828-95F1-DC70ADE9D6FD}" srcOrd="0" destOrd="0" presId="urn:microsoft.com/office/officeart/2005/8/layout/hierarchy2"/>
    <dgm:cxn modelId="{9CEE8744-3FD7-42DA-B524-25CA3FEBF668}" type="presParOf" srcId="{93C5B1C2-BB8C-4FCF-9167-0017E3CA31DB}" destId="{05C26A66-B9F2-4A28-955B-DAE0519DF8EC}" srcOrd="1" destOrd="0" presId="urn:microsoft.com/office/officeart/2005/8/layout/hierarchy2"/>
    <dgm:cxn modelId="{2098C94E-4102-4E75-94EA-B5FCAA95DFC7}" type="presParOf" srcId="{05C26A66-B9F2-4A28-955B-DAE0519DF8EC}" destId="{5063B481-C5A2-4AA1-92E1-BD6024C6AE0B}" srcOrd="0" destOrd="0" presId="urn:microsoft.com/office/officeart/2005/8/layout/hierarchy2"/>
    <dgm:cxn modelId="{AA490F7D-C20F-40FF-8984-320B3034677C}" type="presParOf" srcId="{05C26A66-B9F2-4A28-955B-DAE0519DF8EC}" destId="{20EC651B-BCC9-4C29-A7D7-D03F7BBF5891}" srcOrd="1" destOrd="0" presId="urn:microsoft.com/office/officeart/2005/8/layout/hierarchy2"/>
    <dgm:cxn modelId="{98185F5F-91D4-41B6-9EB6-D348DCE0098D}" type="presParOf" srcId="{93C5B1C2-BB8C-4FCF-9167-0017E3CA31DB}" destId="{E1F5F7C5-EFEE-472A-AB0B-0D3647163280}" srcOrd="2" destOrd="0" presId="urn:microsoft.com/office/officeart/2005/8/layout/hierarchy2"/>
    <dgm:cxn modelId="{AB00670A-0B23-482D-9EDE-EB3FA65F9A3D}" type="presParOf" srcId="{E1F5F7C5-EFEE-472A-AB0B-0D3647163280}" destId="{8F76F429-F27D-466C-B6B1-BFF0EA0CDB26}" srcOrd="0" destOrd="0" presId="urn:microsoft.com/office/officeart/2005/8/layout/hierarchy2"/>
    <dgm:cxn modelId="{6C1AEA14-DA0D-4BFF-BF03-2553EC9821B5}" type="presParOf" srcId="{93C5B1C2-BB8C-4FCF-9167-0017E3CA31DB}" destId="{0AF6C542-AE2A-4281-912D-9AEDA9902DA5}" srcOrd="3" destOrd="0" presId="urn:microsoft.com/office/officeart/2005/8/layout/hierarchy2"/>
    <dgm:cxn modelId="{EE715DAD-0B7B-42DC-9D19-29E37BDDCA9B}" type="presParOf" srcId="{0AF6C542-AE2A-4281-912D-9AEDA9902DA5}" destId="{4F08AA1F-9BA5-43A1-9AD8-0C04C8DDD012}" srcOrd="0" destOrd="0" presId="urn:microsoft.com/office/officeart/2005/8/layout/hierarchy2"/>
    <dgm:cxn modelId="{F6670053-5E34-4B36-ABA9-D3273540D40E}" type="presParOf" srcId="{0AF6C542-AE2A-4281-912D-9AEDA9902DA5}" destId="{34AA077E-7D0B-4A77-B083-CEA07935C38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مفعول به</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r>
            <a:rPr lang="fa-IR" sz="3200" dirty="0" smtClean="0">
              <a:solidFill>
                <a:srgbClr val="FFFF00"/>
              </a:solidFill>
              <a:cs typeface="2  Badr" pitchFamily="2" charset="-78"/>
            </a:rPr>
            <a:t>تعريف: </a:t>
          </a:r>
          <a:r>
            <a:rPr lang="fa-IR" sz="3200" dirty="0" smtClean="0">
              <a:solidFill>
                <a:schemeClr val="bg1"/>
              </a:solidFill>
              <a:cs typeface="2  Badr" pitchFamily="2" charset="-78"/>
            </a:rPr>
            <a:t>هو الفضلة الواقع عليه الفعل</a:t>
          </a:r>
          <a:endParaRPr lang="fa-IR" sz="3200"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200E64D-19A6-4E67-9AF2-2A9A62C6BA97}">
      <dgm:prSet custT="1"/>
      <dgm:spPr/>
      <dgm:t>
        <a:bodyPr/>
        <a:lstStyle/>
        <a:p>
          <a:pPr rtl="1"/>
          <a:r>
            <a:rPr lang="fa-IR" sz="3200" dirty="0" smtClean="0">
              <a:solidFill>
                <a:srgbClr val="FFFF00"/>
              </a:solidFill>
              <a:cs typeface="2  Badr" pitchFamily="2" charset="-78"/>
            </a:rPr>
            <a:t>قاعده:</a:t>
          </a:r>
          <a:r>
            <a:rPr lang="fa-IR" sz="3200" dirty="0" smtClean="0">
              <a:solidFill>
                <a:schemeClr val="bg1"/>
              </a:solidFill>
              <a:cs typeface="2  Badr" pitchFamily="2" charset="-78"/>
            </a:rPr>
            <a:t> الاصل تأخره عن الفعل وقد يتقدم</a:t>
          </a:r>
          <a:endParaRPr lang="fa-IR" sz="3200" dirty="0">
            <a:solidFill>
              <a:schemeClr val="bg1"/>
            </a:solidFill>
            <a:cs typeface="2  Badr" pitchFamily="2" charset="-78"/>
          </a:endParaRPr>
        </a:p>
      </dgm:t>
    </dgm:pt>
    <dgm:pt modelId="{6E7881DD-D95D-4DD9-A888-740367088072}" type="parTrans" cxnId="{887CB6C4-98A0-460B-8A6D-12CC1904C709}">
      <dgm:prSet/>
      <dgm:spPr/>
      <dgm:t>
        <a:bodyPr/>
        <a:lstStyle/>
        <a:p>
          <a:pPr rtl="1"/>
          <a:endParaRPr lang="fa-IR"/>
        </a:p>
      </dgm:t>
    </dgm:pt>
    <dgm:pt modelId="{588E15BB-8D9F-4251-BF5E-A2ED480A6850}" type="sibTrans" cxnId="{887CB6C4-98A0-460B-8A6D-12CC1904C709}">
      <dgm:prSet/>
      <dgm:spPr/>
      <dgm:t>
        <a:bodyPr/>
        <a:lstStyle/>
        <a:p>
          <a:pPr rtl="1"/>
          <a:endParaRPr lang="fa-IR"/>
        </a:p>
      </dgm:t>
    </dgm:pt>
    <dgm:pt modelId="{0BB73909-3A55-4159-81AA-0F6FA042EF2F}">
      <dgm:prSet custT="1"/>
      <dgm:spPr/>
      <dgm:t>
        <a:bodyPr/>
        <a:lstStyle/>
        <a:p>
          <a:pPr rtl="1"/>
          <a:r>
            <a:rPr lang="fa-IR" sz="2400" b="1" dirty="0" smtClean="0">
              <a:solidFill>
                <a:srgbClr val="FFFF00"/>
              </a:solidFill>
              <a:cs typeface="2  Badr" pitchFamily="2" charset="-78"/>
            </a:rPr>
            <a:t>جوازاً:</a:t>
          </a:r>
          <a:r>
            <a:rPr lang="fa-IR" sz="2400" b="1" dirty="0" smtClean="0">
              <a:cs typeface="2  Badr" pitchFamily="2" charset="-78"/>
            </a:rPr>
            <a:t>لإفادة الحصر</a:t>
          </a:r>
          <a:endParaRPr lang="fa-IR" sz="2400" b="1" dirty="0">
            <a:cs typeface="2  Badr" pitchFamily="2" charset="-78"/>
          </a:endParaRPr>
        </a:p>
      </dgm:t>
    </dgm:pt>
    <dgm:pt modelId="{9FD53AA1-6613-47C7-B3DA-CF01232B0C9B}" type="parTrans" cxnId="{CE9E2D98-C70C-4138-B0E0-B09108E7072F}">
      <dgm:prSet/>
      <dgm:spPr/>
      <dgm:t>
        <a:bodyPr/>
        <a:lstStyle/>
        <a:p>
          <a:pPr rtl="1"/>
          <a:endParaRPr lang="fa-IR"/>
        </a:p>
      </dgm:t>
    </dgm:pt>
    <dgm:pt modelId="{A1CAD7FE-C5E2-4ADE-9A41-A0922C5EE89B}" type="sibTrans" cxnId="{CE9E2D98-C70C-4138-B0E0-B09108E7072F}">
      <dgm:prSet/>
      <dgm:spPr/>
      <dgm:t>
        <a:bodyPr/>
        <a:lstStyle/>
        <a:p>
          <a:pPr rtl="1"/>
          <a:endParaRPr lang="fa-IR"/>
        </a:p>
      </dgm:t>
    </dgm:pt>
    <dgm:pt modelId="{58892626-15DB-44D5-B591-B17247E0E9FB}">
      <dgm:prSet custT="1"/>
      <dgm:spPr/>
      <dgm:t>
        <a:bodyPr/>
        <a:lstStyle/>
        <a:p>
          <a:pPr rtl="1"/>
          <a:r>
            <a:rPr lang="fa-IR" sz="2400" b="1" dirty="0" smtClean="0">
              <a:solidFill>
                <a:srgbClr val="FFFF00"/>
              </a:solidFill>
              <a:cs typeface="2  Badr" pitchFamily="2" charset="-78"/>
            </a:rPr>
            <a:t>وجوباً:</a:t>
          </a:r>
          <a:r>
            <a:rPr lang="fa-IR" sz="2400" b="1" dirty="0" smtClean="0">
              <a:cs typeface="2  Badr" pitchFamily="2" charset="-78"/>
            </a:rPr>
            <a:t> للزومه الصدر</a:t>
          </a:r>
          <a:endParaRPr lang="fa-IR" sz="2400" b="1" dirty="0">
            <a:cs typeface="2  Badr" pitchFamily="2" charset="-78"/>
          </a:endParaRPr>
        </a:p>
      </dgm:t>
    </dgm:pt>
    <dgm:pt modelId="{2C0266C0-C0E0-4B4D-B0E0-FE8C4C34D327}" type="parTrans" cxnId="{CB95A3D8-BBB4-497A-891C-BEAF3228FE1F}">
      <dgm:prSet/>
      <dgm:spPr/>
      <dgm:t>
        <a:bodyPr/>
        <a:lstStyle/>
        <a:p>
          <a:pPr rtl="1"/>
          <a:endParaRPr lang="fa-IR"/>
        </a:p>
      </dgm:t>
    </dgm:pt>
    <dgm:pt modelId="{197BCE73-B9BA-47D5-B441-6CA4B6AEC661}" type="sibTrans" cxnId="{CB95A3D8-BBB4-497A-891C-BEAF3228FE1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110474" custLinFactNeighborX="288" custLinFactNeighborY="-97362">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49856" custScaleY="91786" custLinFactNeighborX="12109" custLinFactNeighborY="-60275">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AF11D2D1-F942-4C41-96F4-A6F4DA0BF96F}" type="pres">
      <dgm:prSet presAssocID="{6E7881DD-D95D-4DD9-A888-740367088072}" presName="conn2-1" presStyleLbl="parChTrans1D2" presStyleIdx="1" presStyleCnt="2"/>
      <dgm:spPr/>
      <dgm:t>
        <a:bodyPr/>
        <a:lstStyle/>
        <a:p>
          <a:pPr rtl="1"/>
          <a:endParaRPr lang="fa-IR"/>
        </a:p>
      </dgm:t>
    </dgm:pt>
    <dgm:pt modelId="{71882270-7728-474C-B749-44A1B8DAF424}" type="pres">
      <dgm:prSet presAssocID="{6E7881DD-D95D-4DD9-A888-740367088072}" presName="connTx" presStyleLbl="parChTrans1D2" presStyleIdx="1" presStyleCnt="2"/>
      <dgm:spPr/>
      <dgm:t>
        <a:bodyPr/>
        <a:lstStyle/>
        <a:p>
          <a:pPr rtl="1"/>
          <a:endParaRPr lang="fa-IR"/>
        </a:p>
      </dgm:t>
    </dgm:pt>
    <dgm:pt modelId="{C2558ACA-C07A-4B8E-8220-3AF4D7D35BC4}" type="pres">
      <dgm:prSet presAssocID="{4200E64D-19A6-4E67-9AF2-2A9A62C6BA97}" presName="root2" presStyleCnt="0"/>
      <dgm:spPr/>
    </dgm:pt>
    <dgm:pt modelId="{7A8DE236-F1BD-4C47-A9FE-0200F0BB8304}" type="pres">
      <dgm:prSet presAssocID="{4200E64D-19A6-4E67-9AF2-2A9A62C6BA97}" presName="LevelTwoTextNode" presStyleLbl="node2" presStyleIdx="1" presStyleCnt="2" custScaleX="136683" custScaleY="200475" custLinFactNeighborX="12109" custLinFactNeighborY="-30309">
        <dgm:presLayoutVars>
          <dgm:chPref val="3"/>
        </dgm:presLayoutVars>
      </dgm:prSet>
      <dgm:spPr/>
      <dgm:t>
        <a:bodyPr/>
        <a:lstStyle/>
        <a:p>
          <a:pPr rtl="1"/>
          <a:endParaRPr lang="fa-IR"/>
        </a:p>
      </dgm:t>
    </dgm:pt>
    <dgm:pt modelId="{93C5B1C2-BB8C-4FCF-9167-0017E3CA31DB}" type="pres">
      <dgm:prSet presAssocID="{4200E64D-19A6-4E67-9AF2-2A9A62C6BA97}" presName="level3hierChild" presStyleCnt="0"/>
      <dgm:spPr/>
    </dgm:pt>
    <dgm:pt modelId="{6860C107-BB03-47E1-8B1D-F0B0CF05B7CC}" type="pres">
      <dgm:prSet presAssocID="{9FD53AA1-6613-47C7-B3DA-CF01232B0C9B}" presName="conn2-1" presStyleLbl="parChTrans1D3" presStyleIdx="0" presStyleCnt="2"/>
      <dgm:spPr/>
      <dgm:t>
        <a:bodyPr/>
        <a:lstStyle/>
        <a:p>
          <a:pPr rtl="1"/>
          <a:endParaRPr lang="fa-IR"/>
        </a:p>
      </dgm:t>
    </dgm:pt>
    <dgm:pt modelId="{C4E18F42-1474-4739-800C-D1072C71C3CF}" type="pres">
      <dgm:prSet presAssocID="{9FD53AA1-6613-47C7-B3DA-CF01232B0C9B}" presName="connTx" presStyleLbl="parChTrans1D3" presStyleIdx="0" presStyleCnt="2"/>
      <dgm:spPr/>
      <dgm:t>
        <a:bodyPr/>
        <a:lstStyle/>
        <a:p>
          <a:pPr rtl="1"/>
          <a:endParaRPr lang="fa-IR"/>
        </a:p>
      </dgm:t>
    </dgm:pt>
    <dgm:pt modelId="{B9792AE3-BBF0-4BED-BF99-F149C765C992}" type="pres">
      <dgm:prSet presAssocID="{0BB73909-3A55-4159-81AA-0F6FA042EF2F}" presName="root2" presStyleCnt="0"/>
      <dgm:spPr/>
    </dgm:pt>
    <dgm:pt modelId="{785424DB-B7D3-4A63-8CCE-9697050537F9}" type="pres">
      <dgm:prSet presAssocID="{0BB73909-3A55-4159-81AA-0F6FA042EF2F}" presName="LevelTwoTextNode" presStyleLbl="node3" presStyleIdx="0" presStyleCnt="2" custLinFactNeighborX="36154" custLinFactNeighborY="-30905">
        <dgm:presLayoutVars>
          <dgm:chPref val="3"/>
        </dgm:presLayoutVars>
      </dgm:prSet>
      <dgm:spPr/>
      <dgm:t>
        <a:bodyPr/>
        <a:lstStyle/>
        <a:p>
          <a:pPr rtl="1"/>
          <a:endParaRPr lang="fa-IR"/>
        </a:p>
      </dgm:t>
    </dgm:pt>
    <dgm:pt modelId="{9E3E77F1-3773-42BB-B0AF-89171A800BEE}" type="pres">
      <dgm:prSet presAssocID="{0BB73909-3A55-4159-81AA-0F6FA042EF2F}" presName="level3hierChild" presStyleCnt="0"/>
      <dgm:spPr/>
    </dgm:pt>
    <dgm:pt modelId="{7FE338AB-8C32-4E62-9BB8-03FC09B1E916}" type="pres">
      <dgm:prSet presAssocID="{2C0266C0-C0E0-4B4D-B0E0-FE8C4C34D327}" presName="conn2-1" presStyleLbl="parChTrans1D3" presStyleIdx="1" presStyleCnt="2"/>
      <dgm:spPr/>
      <dgm:t>
        <a:bodyPr/>
        <a:lstStyle/>
        <a:p>
          <a:pPr rtl="1"/>
          <a:endParaRPr lang="fa-IR"/>
        </a:p>
      </dgm:t>
    </dgm:pt>
    <dgm:pt modelId="{20907868-D05F-413D-97C9-F4572B9EF468}" type="pres">
      <dgm:prSet presAssocID="{2C0266C0-C0E0-4B4D-B0E0-FE8C4C34D327}" presName="connTx" presStyleLbl="parChTrans1D3" presStyleIdx="1" presStyleCnt="2"/>
      <dgm:spPr/>
      <dgm:t>
        <a:bodyPr/>
        <a:lstStyle/>
        <a:p>
          <a:pPr rtl="1"/>
          <a:endParaRPr lang="fa-IR"/>
        </a:p>
      </dgm:t>
    </dgm:pt>
    <dgm:pt modelId="{88202CAB-FB24-446F-A760-196ADE466F56}" type="pres">
      <dgm:prSet presAssocID="{58892626-15DB-44D5-B591-B17247E0E9FB}" presName="root2" presStyleCnt="0"/>
      <dgm:spPr/>
    </dgm:pt>
    <dgm:pt modelId="{E520E78E-8BC5-4D60-9629-9391DEB1BE2E}" type="pres">
      <dgm:prSet presAssocID="{58892626-15DB-44D5-B591-B17247E0E9FB}" presName="LevelTwoTextNode" presStyleLbl="node3" presStyleIdx="1" presStyleCnt="2" custLinFactNeighborX="36154" custLinFactNeighborY="-30905">
        <dgm:presLayoutVars>
          <dgm:chPref val="3"/>
        </dgm:presLayoutVars>
      </dgm:prSet>
      <dgm:spPr/>
      <dgm:t>
        <a:bodyPr/>
        <a:lstStyle/>
        <a:p>
          <a:pPr rtl="1"/>
          <a:endParaRPr lang="fa-IR"/>
        </a:p>
      </dgm:t>
    </dgm:pt>
    <dgm:pt modelId="{7ECE1FAD-4528-4276-A8E8-E3F4027CE055}" type="pres">
      <dgm:prSet presAssocID="{58892626-15DB-44D5-B591-B17247E0E9FB}" presName="level3hierChild" presStyleCnt="0"/>
      <dgm:spPr/>
    </dgm:pt>
  </dgm:ptLst>
  <dgm:cxnLst>
    <dgm:cxn modelId="{1B8EA4D2-EFF6-407E-A3C2-58AF1854422A}" type="presOf" srcId="{2C0266C0-C0E0-4B4D-B0E0-FE8C4C34D327}" destId="{7FE338AB-8C32-4E62-9BB8-03FC09B1E916}" srcOrd="0" destOrd="0" presId="urn:microsoft.com/office/officeart/2005/8/layout/hierarchy2"/>
    <dgm:cxn modelId="{6792459F-A404-49BA-B443-D800A09D35B7}" type="presOf" srcId="{A6857C4F-7549-464E-8C92-525552E6407E}" destId="{747DA8C4-60CA-4D90-9DA1-32ACEB79B5D1}" srcOrd="0" destOrd="0" presId="urn:microsoft.com/office/officeart/2005/8/layout/hierarchy2"/>
    <dgm:cxn modelId="{6D107EEC-D9E2-4F59-8DA5-3B9EE85EDA17}" type="presOf" srcId="{E81C9BCE-BBB3-4ED8-95F0-B373F1B4B360}" destId="{ABEC96C4-3C63-467E-93A4-8AD83964BA3F}" srcOrd="0" destOrd="0" presId="urn:microsoft.com/office/officeart/2005/8/layout/hierarchy2"/>
    <dgm:cxn modelId="{06349CA0-248A-4585-9B9B-63EB8EEF412C}" type="presOf" srcId="{0BB73909-3A55-4159-81AA-0F6FA042EF2F}" destId="{785424DB-B7D3-4A63-8CCE-9697050537F9}" srcOrd="0" destOrd="0" presId="urn:microsoft.com/office/officeart/2005/8/layout/hierarchy2"/>
    <dgm:cxn modelId="{A8ACEF9C-A783-4209-A7FB-9764AD218849}" type="presOf" srcId="{9FD53AA1-6613-47C7-B3DA-CF01232B0C9B}" destId="{6860C107-BB03-47E1-8B1D-F0B0CF05B7CC}" srcOrd="0" destOrd="0" presId="urn:microsoft.com/office/officeart/2005/8/layout/hierarchy2"/>
    <dgm:cxn modelId="{E6BC6CBE-6083-4F26-A9E4-803996298AA2}" type="presOf" srcId="{EC438B80-1784-455A-8DF7-64BC9968DDFD}" destId="{29208D5C-E5D8-4A81-A920-80BF098B9BDD}" srcOrd="1" destOrd="0" presId="urn:microsoft.com/office/officeart/2005/8/layout/hierarchy2"/>
    <dgm:cxn modelId="{86DA9484-3416-4B13-AF66-2064DA5926F7}" type="presOf" srcId="{6E7881DD-D95D-4DD9-A888-740367088072}" destId="{AF11D2D1-F942-4C41-96F4-A6F4DA0BF96F}" srcOrd="0" destOrd="0" presId="urn:microsoft.com/office/officeart/2005/8/layout/hierarchy2"/>
    <dgm:cxn modelId="{CE9E2D98-C70C-4138-B0E0-B09108E7072F}" srcId="{4200E64D-19A6-4E67-9AF2-2A9A62C6BA97}" destId="{0BB73909-3A55-4159-81AA-0F6FA042EF2F}" srcOrd="0" destOrd="0" parTransId="{9FD53AA1-6613-47C7-B3DA-CF01232B0C9B}" sibTransId="{A1CAD7FE-C5E2-4ADE-9A41-A0922C5EE89B}"/>
    <dgm:cxn modelId="{9F0480E5-1E4B-4C65-B3FB-46DF8CCF4FF3}" type="presOf" srcId="{2C0266C0-C0E0-4B4D-B0E0-FE8C4C34D327}" destId="{20907868-D05F-413D-97C9-F4572B9EF468}" srcOrd="1" destOrd="0" presId="urn:microsoft.com/office/officeart/2005/8/layout/hierarchy2"/>
    <dgm:cxn modelId="{CB95A3D8-BBB4-497A-891C-BEAF3228FE1F}" srcId="{4200E64D-19A6-4E67-9AF2-2A9A62C6BA97}" destId="{58892626-15DB-44D5-B591-B17247E0E9FB}" srcOrd="1" destOrd="0" parTransId="{2C0266C0-C0E0-4B4D-B0E0-FE8C4C34D327}" sibTransId="{197BCE73-B9BA-47D5-B441-6CA4B6AEC661}"/>
    <dgm:cxn modelId="{887CB6C4-98A0-460B-8A6D-12CC1904C709}" srcId="{E81C9BCE-BBB3-4ED8-95F0-B373F1B4B360}" destId="{4200E64D-19A6-4E67-9AF2-2A9A62C6BA97}" srcOrd="1" destOrd="0" parTransId="{6E7881DD-D95D-4DD9-A888-740367088072}" sibTransId="{588E15BB-8D9F-4251-BF5E-A2ED480A6850}"/>
    <dgm:cxn modelId="{C1FDCC91-E6EB-4981-B2E9-5B9AC362AEC3}" type="presOf" srcId="{58892626-15DB-44D5-B591-B17247E0E9FB}" destId="{E520E78E-8BC5-4D60-9629-9391DEB1BE2E}" srcOrd="0" destOrd="0" presId="urn:microsoft.com/office/officeart/2005/8/layout/hierarchy2"/>
    <dgm:cxn modelId="{CE6F08E9-ABA6-4C5E-BA8B-18A781BC9711}" type="presOf" srcId="{6E7881DD-D95D-4DD9-A888-740367088072}" destId="{71882270-7728-474C-B749-44A1B8DAF424}" srcOrd="1" destOrd="0" presId="urn:microsoft.com/office/officeart/2005/8/layout/hierarchy2"/>
    <dgm:cxn modelId="{FA5E0B5C-EE19-4BDD-93D3-9EEDA92A8B19}" type="presOf" srcId="{9FD53AA1-6613-47C7-B3DA-CF01232B0C9B}" destId="{C4E18F42-1474-4739-800C-D1072C71C3CF}" srcOrd="1" destOrd="0" presId="urn:microsoft.com/office/officeart/2005/8/layout/hierarchy2"/>
    <dgm:cxn modelId="{116E7BA1-CF74-42FE-AEE1-2C416D14FD02}" type="presOf" srcId="{CDB3AFD8-B57F-4D3F-8F57-20F1AFFDEFD7}" destId="{4765C772-C091-416D-9DD4-55E6B3577DD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02F2932C-43E0-4ABE-8D21-79C2A59C26EA}" type="presOf" srcId="{4200E64D-19A6-4E67-9AF2-2A9A62C6BA97}" destId="{7A8DE236-F1BD-4C47-A9FE-0200F0BB8304}" srcOrd="0" destOrd="0" presId="urn:microsoft.com/office/officeart/2005/8/layout/hierarchy2"/>
    <dgm:cxn modelId="{1E31AD68-9FB2-4E4A-A97A-40EBC0EE016F}" type="presOf" srcId="{EC438B80-1784-455A-8DF7-64BC9968DDFD}" destId="{E5BA0828-9ED8-4782-8DD9-C21BD1721DB7}" srcOrd="0" destOrd="0" presId="urn:microsoft.com/office/officeart/2005/8/layout/hierarchy2"/>
    <dgm:cxn modelId="{83B35C42-5D11-4254-B18B-7725BF07528A}" type="presParOf" srcId="{747DA8C4-60CA-4D90-9DA1-32ACEB79B5D1}" destId="{E0CFF806-0479-4330-A3E9-CD9AFBACD5C5}" srcOrd="0" destOrd="0" presId="urn:microsoft.com/office/officeart/2005/8/layout/hierarchy2"/>
    <dgm:cxn modelId="{ED27A4CD-29C7-40BA-B9EA-833598335F4D}" type="presParOf" srcId="{E0CFF806-0479-4330-A3E9-CD9AFBACD5C5}" destId="{ABEC96C4-3C63-467E-93A4-8AD83964BA3F}" srcOrd="0" destOrd="0" presId="urn:microsoft.com/office/officeart/2005/8/layout/hierarchy2"/>
    <dgm:cxn modelId="{A13DAC84-0F14-43DB-B502-1A1D03863DE9}" type="presParOf" srcId="{E0CFF806-0479-4330-A3E9-CD9AFBACD5C5}" destId="{F9EF0CEA-5D84-41FB-B3B0-447DA6153549}" srcOrd="1" destOrd="0" presId="urn:microsoft.com/office/officeart/2005/8/layout/hierarchy2"/>
    <dgm:cxn modelId="{5D77C0A4-ED0F-44BA-8F93-9850FBEA60D9}" type="presParOf" srcId="{F9EF0CEA-5D84-41FB-B3B0-447DA6153549}" destId="{E5BA0828-9ED8-4782-8DD9-C21BD1721DB7}" srcOrd="0" destOrd="0" presId="urn:microsoft.com/office/officeart/2005/8/layout/hierarchy2"/>
    <dgm:cxn modelId="{BDC4F9BF-85A4-4646-BF5A-CF26D89A7E03}" type="presParOf" srcId="{E5BA0828-9ED8-4782-8DD9-C21BD1721DB7}" destId="{29208D5C-E5D8-4A81-A920-80BF098B9BDD}" srcOrd="0" destOrd="0" presId="urn:microsoft.com/office/officeart/2005/8/layout/hierarchy2"/>
    <dgm:cxn modelId="{4E8885CE-BB26-49DB-A0B9-86044A72D2B1}" type="presParOf" srcId="{F9EF0CEA-5D84-41FB-B3B0-447DA6153549}" destId="{A9E7C04A-727F-4230-BB6B-BD147DC8B43F}" srcOrd="1" destOrd="0" presId="urn:microsoft.com/office/officeart/2005/8/layout/hierarchy2"/>
    <dgm:cxn modelId="{FDC3FAC3-1DC8-4D04-A268-097C3C2EDF73}" type="presParOf" srcId="{A9E7C04A-727F-4230-BB6B-BD147DC8B43F}" destId="{4765C772-C091-416D-9DD4-55E6B3577DD4}" srcOrd="0" destOrd="0" presId="urn:microsoft.com/office/officeart/2005/8/layout/hierarchy2"/>
    <dgm:cxn modelId="{C94BA246-3D86-4F6D-8235-1B8F1549F315}" type="presParOf" srcId="{A9E7C04A-727F-4230-BB6B-BD147DC8B43F}" destId="{2025F81B-8975-4568-8D75-6EE7ECC9301C}" srcOrd="1" destOrd="0" presId="urn:microsoft.com/office/officeart/2005/8/layout/hierarchy2"/>
    <dgm:cxn modelId="{FF55AE6A-4CD9-409D-9550-39784D0E9C5F}" type="presParOf" srcId="{F9EF0CEA-5D84-41FB-B3B0-447DA6153549}" destId="{AF11D2D1-F942-4C41-96F4-A6F4DA0BF96F}" srcOrd="2" destOrd="0" presId="urn:microsoft.com/office/officeart/2005/8/layout/hierarchy2"/>
    <dgm:cxn modelId="{82610715-6BCB-41E7-93F8-8D841D297937}" type="presParOf" srcId="{AF11D2D1-F942-4C41-96F4-A6F4DA0BF96F}" destId="{71882270-7728-474C-B749-44A1B8DAF424}" srcOrd="0" destOrd="0" presId="urn:microsoft.com/office/officeart/2005/8/layout/hierarchy2"/>
    <dgm:cxn modelId="{21076D39-CD98-464D-9F3D-3CC5FBE802EC}" type="presParOf" srcId="{F9EF0CEA-5D84-41FB-B3B0-447DA6153549}" destId="{C2558ACA-C07A-4B8E-8220-3AF4D7D35BC4}" srcOrd="3" destOrd="0" presId="urn:microsoft.com/office/officeart/2005/8/layout/hierarchy2"/>
    <dgm:cxn modelId="{AEFAE4F0-66D8-4EC7-B086-F860BBAF5389}" type="presParOf" srcId="{C2558ACA-C07A-4B8E-8220-3AF4D7D35BC4}" destId="{7A8DE236-F1BD-4C47-A9FE-0200F0BB8304}" srcOrd="0" destOrd="0" presId="urn:microsoft.com/office/officeart/2005/8/layout/hierarchy2"/>
    <dgm:cxn modelId="{54A8FC7C-D06D-47E5-98F0-A266833011C3}" type="presParOf" srcId="{C2558ACA-C07A-4B8E-8220-3AF4D7D35BC4}" destId="{93C5B1C2-BB8C-4FCF-9167-0017E3CA31DB}" srcOrd="1" destOrd="0" presId="urn:microsoft.com/office/officeart/2005/8/layout/hierarchy2"/>
    <dgm:cxn modelId="{DC7823E5-8B01-4C02-8B06-6C46A4BDB981}" type="presParOf" srcId="{93C5B1C2-BB8C-4FCF-9167-0017E3CA31DB}" destId="{6860C107-BB03-47E1-8B1D-F0B0CF05B7CC}" srcOrd="0" destOrd="0" presId="urn:microsoft.com/office/officeart/2005/8/layout/hierarchy2"/>
    <dgm:cxn modelId="{F7CA7650-F1F3-4FBA-9AD7-35324132D00E}" type="presParOf" srcId="{6860C107-BB03-47E1-8B1D-F0B0CF05B7CC}" destId="{C4E18F42-1474-4739-800C-D1072C71C3CF}" srcOrd="0" destOrd="0" presId="urn:microsoft.com/office/officeart/2005/8/layout/hierarchy2"/>
    <dgm:cxn modelId="{C5ECC8DD-84AE-4AB4-A396-070F7533B970}" type="presParOf" srcId="{93C5B1C2-BB8C-4FCF-9167-0017E3CA31DB}" destId="{B9792AE3-BBF0-4BED-BF99-F149C765C992}" srcOrd="1" destOrd="0" presId="urn:microsoft.com/office/officeart/2005/8/layout/hierarchy2"/>
    <dgm:cxn modelId="{4F115B06-45C4-4E47-9DC1-B06F99C8703B}" type="presParOf" srcId="{B9792AE3-BBF0-4BED-BF99-F149C765C992}" destId="{785424DB-B7D3-4A63-8CCE-9697050537F9}" srcOrd="0" destOrd="0" presId="urn:microsoft.com/office/officeart/2005/8/layout/hierarchy2"/>
    <dgm:cxn modelId="{E155B351-94C2-45DA-BEAD-7EAE0E178707}" type="presParOf" srcId="{B9792AE3-BBF0-4BED-BF99-F149C765C992}" destId="{9E3E77F1-3773-42BB-B0AF-89171A800BEE}" srcOrd="1" destOrd="0" presId="urn:microsoft.com/office/officeart/2005/8/layout/hierarchy2"/>
    <dgm:cxn modelId="{EAB68206-6219-488D-82F3-D5A428598663}" type="presParOf" srcId="{93C5B1C2-BB8C-4FCF-9167-0017E3CA31DB}" destId="{7FE338AB-8C32-4E62-9BB8-03FC09B1E916}" srcOrd="2" destOrd="0" presId="urn:microsoft.com/office/officeart/2005/8/layout/hierarchy2"/>
    <dgm:cxn modelId="{70FE0372-3DC9-4100-90BF-84212122778E}" type="presParOf" srcId="{7FE338AB-8C32-4E62-9BB8-03FC09B1E916}" destId="{20907868-D05F-413D-97C9-F4572B9EF468}" srcOrd="0" destOrd="0" presId="urn:microsoft.com/office/officeart/2005/8/layout/hierarchy2"/>
    <dgm:cxn modelId="{9A72E9CC-AB70-4439-8792-8370CC837961}" type="presParOf" srcId="{93C5B1C2-BB8C-4FCF-9167-0017E3CA31DB}" destId="{88202CAB-FB24-446F-A760-196ADE466F56}" srcOrd="3" destOrd="0" presId="urn:microsoft.com/office/officeart/2005/8/layout/hierarchy2"/>
    <dgm:cxn modelId="{83547A83-426C-444F-9653-B895010C58F1}" type="presParOf" srcId="{88202CAB-FB24-446F-A760-196ADE466F56}" destId="{E520E78E-8BC5-4D60-9629-9391DEB1BE2E}" srcOrd="0" destOrd="0" presId="urn:microsoft.com/office/officeart/2005/8/layout/hierarchy2"/>
    <dgm:cxn modelId="{9BFAFACF-5223-4325-97A5-5F62B7D32313}" type="presParOf" srcId="{88202CAB-FB24-446F-A760-196ADE466F56}" destId="{7ECE1FAD-4528-4276-A8E8-E3F4027CE05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مفعول مطلق</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200" dirty="0" smtClean="0">
              <a:solidFill>
                <a:srgbClr val="FFFF00"/>
              </a:solidFill>
              <a:cs typeface="2  Badr" pitchFamily="2" charset="-78"/>
            </a:rPr>
            <a:t>تعريف: </a:t>
          </a:r>
          <a:r>
            <a:rPr lang="fa-IR" sz="3200" dirty="0" smtClean="0">
              <a:solidFill>
                <a:schemeClr val="bg1"/>
              </a:solidFill>
              <a:cs typeface="2  Badr" pitchFamily="2" charset="-78"/>
            </a:rPr>
            <a:t>هو مصدر يؤكّد عاملَه </a:t>
          </a:r>
        </a:p>
        <a:p>
          <a:pPr rtl="1">
            <a:lnSpc>
              <a:spcPct val="100000"/>
            </a:lnSpc>
            <a:spcAft>
              <a:spcPts val="0"/>
            </a:spcAft>
          </a:pPr>
          <a:r>
            <a:rPr lang="fa-IR" sz="3200" dirty="0" smtClean="0">
              <a:solidFill>
                <a:schemeClr val="bg1"/>
              </a:solidFill>
              <a:cs typeface="2  Badr" pitchFamily="2" charset="-78"/>
            </a:rPr>
            <a:t>او يبيّن نوعه او عدده</a:t>
          </a:r>
          <a:endParaRPr lang="fa-IR" sz="3200"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200E64D-19A6-4E67-9AF2-2A9A62C6BA97}">
      <dgm:prSet custT="1"/>
      <dgm:spPr/>
      <dgm:t>
        <a:bodyPr/>
        <a:lstStyle/>
        <a:p>
          <a:pPr rtl="1"/>
          <a:r>
            <a:rPr lang="fa-IR" sz="3200" dirty="0" smtClean="0">
              <a:solidFill>
                <a:srgbClr val="FFFF00"/>
              </a:solidFill>
              <a:cs typeface="2  Badr" pitchFamily="2" charset="-78"/>
            </a:rPr>
            <a:t>قاعده:</a:t>
          </a:r>
          <a:endParaRPr lang="fa-IR" sz="3200" dirty="0">
            <a:solidFill>
              <a:schemeClr val="bg1"/>
            </a:solidFill>
            <a:cs typeface="2  Badr" pitchFamily="2" charset="-78"/>
          </a:endParaRPr>
        </a:p>
      </dgm:t>
    </dgm:pt>
    <dgm:pt modelId="{6E7881DD-D95D-4DD9-A888-740367088072}" type="parTrans" cxnId="{887CB6C4-98A0-460B-8A6D-12CC1904C709}">
      <dgm:prSet/>
      <dgm:spPr/>
      <dgm:t>
        <a:bodyPr/>
        <a:lstStyle/>
        <a:p>
          <a:pPr rtl="1"/>
          <a:endParaRPr lang="fa-IR"/>
        </a:p>
      </dgm:t>
    </dgm:pt>
    <dgm:pt modelId="{588E15BB-8D9F-4251-BF5E-A2ED480A6850}" type="sibTrans" cxnId="{887CB6C4-98A0-460B-8A6D-12CC1904C709}">
      <dgm:prSet/>
      <dgm:spPr/>
      <dgm:t>
        <a:bodyPr/>
        <a:lstStyle/>
        <a:p>
          <a:pPr rtl="1"/>
          <a:endParaRPr lang="fa-IR"/>
        </a:p>
      </dgm:t>
    </dgm:pt>
    <dgm:pt modelId="{0BB73909-3A55-4159-81AA-0F6FA042EF2F}">
      <dgm:prSet custT="1"/>
      <dgm:spPr/>
      <dgm:t>
        <a:bodyPr/>
        <a:lstStyle/>
        <a:p>
          <a:pPr rtl="1"/>
          <a:r>
            <a:rPr lang="fa-IR" sz="2400" b="1" dirty="0" smtClean="0">
              <a:cs typeface="2  Badr" pitchFamily="2" charset="-78"/>
            </a:rPr>
            <a:t>المؤكد مفردٌ دائماً</a:t>
          </a:r>
          <a:endParaRPr lang="fa-IR" sz="2400" b="1" dirty="0">
            <a:cs typeface="2  Badr" pitchFamily="2" charset="-78"/>
          </a:endParaRPr>
        </a:p>
      </dgm:t>
    </dgm:pt>
    <dgm:pt modelId="{9FD53AA1-6613-47C7-B3DA-CF01232B0C9B}" type="parTrans" cxnId="{CE9E2D98-C70C-4138-B0E0-B09108E7072F}">
      <dgm:prSet/>
      <dgm:spPr/>
      <dgm:t>
        <a:bodyPr/>
        <a:lstStyle/>
        <a:p>
          <a:pPr rtl="1"/>
          <a:endParaRPr lang="fa-IR"/>
        </a:p>
      </dgm:t>
    </dgm:pt>
    <dgm:pt modelId="{A1CAD7FE-C5E2-4ADE-9A41-A0922C5EE89B}" type="sibTrans" cxnId="{CE9E2D98-C70C-4138-B0E0-B09108E7072F}">
      <dgm:prSet/>
      <dgm:spPr/>
      <dgm:t>
        <a:bodyPr/>
        <a:lstStyle/>
        <a:p>
          <a:pPr rtl="1"/>
          <a:endParaRPr lang="fa-IR"/>
        </a:p>
      </dgm:t>
    </dgm:pt>
    <dgm:pt modelId="{58892626-15DB-44D5-B591-B17247E0E9FB}">
      <dgm:prSet custT="1"/>
      <dgm:spPr/>
      <dgm:t>
        <a:bodyPr/>
        <a:lstStyle/>
        <a:p>
          <a:pPr rtl="1"/>
          <a:r>
            <a:rPr lang="fa-IR" sz="2400" b="1" dirty="0" smtClean="0">
              <a:cs typeface="2  Badr" pitchFamily="2" charset="-78"/>
            </a:rPr>
            <a:t>و في النوعي خلاف</a:t>
          </a:r>
          <a:endParaRPr lang="fa-IR" sz="2400" b="1" dirty="0">
            <a:cs typeface="2  Badr" pitchFamily="2" charset="-78"/>
          </a:endParaRPr>
        </a:p>
      </dgm:t>
    </dgm:pt>
    <dgm:pt modelId="{2C0266C0-C0E0-4B4D-B0E0-FE8C4C34D327}" type="parTrans" cxnId="{CB95A3D8-BBB4-497A-891C-BEAF3228FE1F}">
      <dgm:prSet/>
      <dgm:spPr/>
      <dgm:t>
        <a:bodyPr/>
        <a:lstStyle/>
        <a:p>
          <a:pPr rtl="1"/>
          <a:endParaRPr lang="fa-IR"/>
        </a:p>
      </dgm:t>
    </dgm:pt>
    <dgm:pt modelId="{197BCE73-B9BA-47D5-B441-6CA4B6AEC661}" type="sibTrans" cxnId="{CB95A3D8-BBB4-497A-891C-BEAF3228FE1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110474"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49856" custScaleY="132009" custLinFactNeighborX="12109" custLinFactNeighborY="-60275">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AF11D2D1-F942-4C41-96F4-A6F4DA0BF96F}" type="pres">
      <dgm:prSet presAssocID="{6E7881DD-D95D-4DD9-A888-740367088072}" presName="conn2-1" presStyleLbl="parChTrans1D2" presStyleIdx="1" presStyleCnt="2"/>
      <dgm:spPr/>
      <dgm:t>
        <a:bodyPr/>
        <a:lstStyle/>
        <a:p>
          <a:pPr rtl="1"/>
          <a:endParaRPr lang="fa-IR"/>
        </a:p>
      </dgm:t>
    </dgm:pt>
    <dgm:pt modelId="{71882270-7728-474C-B749-44A1B8DAF424}" type="pres">
      <dgm:prSet presAssocID="{6E7881DD-D95D-4DD9-A888-740367088072}" presName="connTx" presStyleLbl="parChTrans1D2" presStyleIdx="1" presStyleCnt="2"/>
      <dgm:spPr/>
      <dgm:t>
        <a:bodyPr/>
        <a:lstStyle/>
        <a:p>
          <a:pPr rtl="1"/>
          <a:endParaRPr lang="fa-IR"/>
        </a:p>
      </dgm:t>
    </dgm:pt>
    <dgm:pt modelId="{C2558ACA-C07A-4B8E-8220-3AF4D7D35BC4}" type="pres">
      <dgm:prSet presAssocID="{4200E64D-19A6-4E67-9AF2-2A9A62C6BA97}" presName="root2" presStyleCnt="0"/>
      <dgm:spPr/>
    </dgm:pt>
    <dgm:pt modelId="{7A8DE236-F1BD-4C47-A9FE-0200F0BB8304}" type="pres">
      <dgm:prSet presAssocID="{4200E64D-19A6-4E67-9AF2-2A9A62C6BA97}" presName="LevelTwoTextNode" presStyleLbl="node2" presStyleIdx="1" presStyleCnt="2" custScaleX="59348" custScaleY="69387" custLinFactNeighborX="12109" custLinFactNeighborY="-30309">
        <dgm:presLayoutVars>
          <dgm:chPref val="3"/>
        </dgm:presLayoutVars>
      </dgm:prSet>
      <dgm:spPr/>
      <dgm:t>
        <a:bodyPr/>
        <a:lstStyle/>
        <a:p>
          <a:pPr rtl="1"/>
          <a:endParaRPr lang="fa-IR"/>
        </a:p>
      </dgm:t>
    </dgm:pt>
    <dgm:pt modelId="{93C5B1C2-BB8C-4FCF-9167-0017E3CA31DB}" type="pres">
      <dgm:prSet presAssocID="{4200E64D-19A6-4E67-9AF2-2A9A62C6BA97}" presName="level3hierChild" presStyleCnt="0"/>
      <dgm:spPr/>
    </dgm:pt>
    <dgm:pt modelId="{6860C107-BB03-47E1-8B1D-F0B0CF05B7CC}" type="pres">
      <dgm:prSet presAssocID="{9FD53AA1-6613-47C7-B3DA-CF01232B0C9B}" presName="conn2-1" presStyleLbl="parChTrans1D3" presStyleIdx="0" presStyleCnt="2"/>
      <dgm:spPr/>
      <dgm:t>
        <a:bodyPr/>
        <a:lstStyle/>
        <a:p>
          <a:pPr rtl="1"/>
          <a:endParaRPr lang="fa-IR"/>
        </a:p>
      </dgm:t>
    </dgm:pt>
    <dgm:pt modelId="{C4E18F42-1474-4739-800C-D1072C71C3CF}" type="pres">
      <dgm:prSet presAssocID="{9FD53AA1-6613-47C7-B3DA-CF01232B0C9B}" presName="connTx" presStyleLbl="parChTrans1D3" presStyleIdx="0" presStyleCnt="2"/>
      <dgm:spPr/>
      <dgm:t>
        <a:bodyPr/>
        <a:lstStyle/>
        <a:p>
          <a:pPr rtl="1"/>
          <a:endParaRPr lang="fa-IR"/>
        </a:p>
      </dgm:t>
    </dgm:pt>
    <dgm:pt modelId="{B9792AE3-BBF0-4BED-BF99-F149C765C992}" type="pres">
      <dgm:prSet presAssocID="{0BB73909-3A55-4159-81AA-0F6FA042EF2F}" presName="root2" presStyleCnt="0"/>
      <dgm:spPr/>
    </dgm:pt>
    <dgm:pt modelId="{785424DB-B7D3-4A63-8CCE-9697050537F9}" type="pres">
      <dgm:prSet presAssocID="{0BB73909-3A55-4159-81AA-0F6FA042EF2F}" presName="LevelTwoTextNode" presStyleLbl="node3" presStyleIdx="0" presStyleCnt="2" custScaleX="137045" custLinFactNeighborX="36154" custLinFactNeighborY="-30905">
        <dgm:presLayoutVars>
          <dgm:chPref val="3"/>
        </dgm:presLayoutVars>
      </dgm:prSet>
      <dgm:spPr/>
      <dgm:t>
        <a:bodyPr/>
        <a:lstStyle/>
        <a:p>
          <a:pPr rtl="1"/>
          <a:endParaRPr lang="fa-IR"/>
        </a:p>
      </dgm:t>
    </dgm:pt>
    <dgm:pt modelId="{9E3E77F1-3773-42BB-B0AF-89171A800BEE}" type="pres">
      <dgm:prSet presAssocID="{0BB73909-3A55-4159-81AA-0F6FA042EF2F}" presName="level3hierChild" presStyleCnt="0"/>
      <dgm:spPr/>
    </dgm:pt>
    <dgm:pt modelId="{7FE338AB-8C32-4E62-9BB8-03FC09B1E916}" type="pres">
      <dgm:prSet presAssocID="{2C0266C0-C0E0-4B4D-B0E0-FE8C4C34D327}" presName="conn2-1" presStyleLbl="parChTrans1D3" presStyleIdx="1" presStyleCnt="2"/>
      <dgm:spPr/>
      <dgm:t>
        <a:bodyPr/>
        <a:lstStyle/>
        <a:p>
          <a:pPr rtl="1"/>
          <a:endParaRPr lang="fa-IR"/>
        </a:p>
      </dgm:t>
    </dgm:pt>
    <dgm:pt modelId="{20907868-D05F-413D-97C9-F4572B9EF468}" type="pres">
      <dgm:prSet presAssocID="{2C0266C0-C0E0-4B4D-B0E0-FE8C4C34D327}" presName="connTx" presStyleLbl="parChTrans1D3" presStyleIdx="1" presStyleCnt="2"/>
      <dgm:spPr/>
      <dgm:t>
        <a:bodyPr/>
        <a:lstStyle/>
        <a:p>
          <a:pPr rtl="1"/>
          <a:endParaRPr lang="fa-IR"/>
        </a:p>
      </dgm:t>
    </dgm:pt>
    <dgm:pt modelId="{88202CAB-FB24-446F-A760-196ADE466F56}" type="pres">
      <dgm:prSet presAssocID="{58892626-15DB-44D5-B591-B17247E0E9FB}" presName="root2" presStyleCnt="0"/>
      <dgm:spPr/>
    </dgm:pt>
    <dgm:pt modelId="{E520E78E-8BC5-4D60-9629-9391DEB1BE2E}" type="pres">
      <dgm:prSet presAssocID="{58892626-15DB-44D5-B591-B17247E0E9FB}" presName="LevelTwoTextNode" presStyleLbl="node3" presStyleIdx="1" presStyleCnt="2" custScaleX="137045" custLinFactNeighborX="36154" custLinFactNeighborY="-30905">
        <dgm:presLayoutVars>
          <dgm:chPref val="3"/>
        </dgm:presLayoutVars>
      </dgm:prSet>
      <dgm:spPr/>
      <dgm:t>
        <a:bodyPr/>
        <a:lstStyle/>
        <a:p>
          <a:pPr rtl="1"/>
          <a:endParaRPr lang="fa-IR"/>
        </a:p>
      </dgm:t>
    </dgm:pt>
    <dgm:pt modelId="{7ECE1FAD-4528-4276-A8E8-E3F4027CE055}" type="pres">
      <dgm:prSet presAssocID="{58892626-15DB-44D5-B591-B17247E0E9FB}" presName="level3hierChild" presStyleCnt="0"/>
      <dgm:spPr/>
    </dgm:pt>
  </dgm:ptLst>
  <dgm:cxnLst>
    <dgm:cxn modelId="{81D02EAD-BCFA-4768-BEDF-C4B787E545A6}" type="presOf" srcId="{EC438B80-1784-455A-8DF7-64BC9968DDFD}" destId="{E5BA0828-9ED8-4782-8DD9-C21BD1721DB7}" srcOrd="0" destOrd="0" presId="urn:microsoft.com/office/officeart/2005/8/layout/hierarchy2"/>
    <dgm:cxn modelId="{DEA2DD93-19AC-4870-A132-7C669D316BD3}" type="presOf" srcId="{9FD53AA1-6613-47C7-B3DA-CF01232B0C9B}" destId="{C4E18F42-1474-4739-800C-D1072C71C3CF}" srcOrd="1" destOrd="0" presId="urn:microsoft.com/office/officeart/2005/8/layout/hierarchy2"/>
    <dgm:cxn modelId="{B48B6A2E-E089-4809-9E4E-E8A150315DCB}" type="presOf" srcId="{6E7881DD-D95D-4DD9-A888-740367088072}" destId="{71882270-7728-474C-B749-44A1B8DAF424}" srcOrd="1" destOrd="0" presId="urn:microsoft.com/office/officeart/2005/8/layout/hierarchy2"/>
    <dgm:cxn modelId="{A58D0B10-C0DC-4BFD-BC10-C7FECB48AEB6}" type="presOf" srcId="{0BB73909-3A55-4159-81AA-0F6FA042EF2F}" destId="{785424DB-B7D3-4A63-8CCE-9697050537F9}" srcOrd="0" destOrd="0" presId="urn:microsoft.com/office/officeart/2005/8/layout/hierarchy2"/>
    <dgm:cxn modelId="{5B7C3700-2802-4FAF-9AB3-71045F241783}" type="presOf" srcId="{CDB3AFD8-B57F-4D3F-8F57-20F1AFFDEFD7}" destId="{4765C772-C091-416D-9DD4-55E6B3577DD4}" srcOrd="0" destOrd="0" presId="urn:microsoft.com/office/officeart/2005/8/layout/hierarchy2"/>
    <dgm:cxn modelId="{CE9E2D98-C70C-4138-B0E0-B09108E7072F}" srcId="{4200E64D-19A6-4E67-9AF2-2A9A62C6BA97}" destId="{0BB73909-3A55-4159-81AA-0F6FA042EF2F}" srcOrd="0" destOrd="0" parTransId="{9FD53AA1-6613-47C7-B3DA-CF01232B0C9B}" sibTransId="{A1CAD7FE-C5E2-4ADE-9A41-A0922C5EE89B}"/>
    <dgm:cxn modelId="{C08DE0A6-104F-489F-B9B2-F06D0F7B9F81}" type="presOf" srcId="{2C0266C0-C0E0-4B4D-B0E0-FE8C4C34D327}" destId="{7FE338AB-8C32-4E62-9BB8-03FC09B1E916}" srcOrd="0" destOrd="0" presId="urn:microsoft.com/office/officeart/2005/8/layout/hierarchy2"/>
    <dgm:cxn modelId="{70FAD558-7CB3-4331-A904-E113F7FE34DE}" type="presOf" srcId="{EC438B80-1784-455A-8DF7-64BC9968DDFD}" destId="{29208D5C-E5D8-4A81-A920-80BF098B9BDD}" srcOrd="1" destOrd="0" presId="urn:microsoft.com/office/officeart/2005/8/layout/hierarchy2"/>
    <dgm:cxn modelId="{232164A6-B481-423D-917C-2A59AFC3F402}" type="presOf" srcId="{2C0266C0-C0E0-4B4D-B0E0-FE8C4C34D327}" destId="{20907868-D05F-413D-97C9-F4572B9EF468}" srcOrd="1" destOrd="0" presId="urn:microsoft.com/office/officeart/2005/8/layout/hierarchy2"/>
    <dgm:cxn modelId="{0610F166-1D7C-4966-83EE-C56FB76B06BE}" type="presOf" srcId="{6E7881DD-D95D-4DD9-A888-740367088072}" destId="{AF11D2D1-F942-4C41-96F4-A6F4DA0BF96F}" srcOrd="0" destOrd="0" presId="urn:microsoft.com/office/officeart/2005/8/layout/hierarchy2"/>
    <dgm:cxn modelId="{CB95A3D8-BBB4-497A-891C-BEAF3228FE1F}" srcId="{4200E64D-19A6-4E67-9AF2-2A9A62C6BA97}" destId="{58892626-15DB-44D5-B591-B17247E0E9FB}" srcOrd="1" destOrd="0" parTransId="{2C0266C0-C0E0-4B4D-B0E0-FE8C4C34D327}" sibTransId="{197BCE73-B9BA-47D5-B441-6CA4B6AEC661}"/>
    <dgm:cxn modelId="{24D1B8CC-4337-42EE-BAC2-7D89FFA41D8B}" type="presOf" srcId="{E81C9BCE-BBB3-4ED8-95F0-B373F1B4B360}" destId="{ABEC96C4-3C63-467E-93A4-8AD83964BA3F}" srcOrd="0" destOrd="0" presId="urn:microsoft.com/office/officeart/2005/8/layout/hierarchy2"/>
    <dgm:cxn modelId="{887CB6C4-98A0-460B-8A6D-12CC1904C709}" srcId="{E81C9BCE-BBB3-4ED8-95F0-B373F1B4B360}" destId="{4200E64D-19A6-4E67-9AF2-2A9A62C6BA97}" srcOrd="1" destOrd="0" parTransId="{6E7881DD-D95D-4DD9-A888-740367088072}" sibTransId="{588E15BB-8D9F-4251-BF5E-A2ED480A6850}"/>
    <dgm:cxn modelId="{5C144BEA-83DE-4667-8AFC-EA88D3005D41}" type="presOf" srcId="{4200E64D-19A6-4E67-9AF2-2A9A62C6BA97}" destId="{7A8DE236-F1BD-4C47-A9FE-0200F0BB8304}" srcOrd="0" destOrd="0" presId="urn:microsoft.com/office/officeart/2005/8/layout/hierarchy2"/>
    <dgm:cxn modelId="{8DB39E47-B3DF-478F-8AAE-A704439C4314}" type="presOf" srcId="{58892626-15DB-44D5-B591-B17247E0E9FB}" destId="{E520E78E-8BC5-4D60-9629-9391DEB1BE2E}"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4C7BB981-B711-4417-8529-21759AFADAA3}" type="presOf" srcId="{9FD53AA1-6613-47C7-B3DA-CF01232B0C9B}" destId="{6860C107-BB03-47E1-8B1D-F0B0CF05B7CC}" srcOrd="0" destOrd="0" presId="urn:microsoft.com/office/officeart/2005/8/layout/hierarchy2"/>
    <dgm:cxn modelId="{46B81E69-8DE8-4B08-A517-79FDFFBBC6F2}" type="presOf" srcId="{A6857C4F-7549-464E-8C92-525552E6407E}" destId="{747DA8C4-60CA-4D90-9DA1-32ACEB79B5D1}" srcOrd="0" destOrd="0" presId="urn:microsoft.com/office/officeart/2005/8/layout/hierarchy2"/>
    <dgm:cxn modelId="{5881F72D-2D06-4B7F-8F6D-BCABE4A3EC1B}" type="presParOf" srcId="{747DA8C4-60CA-4D90-9DA1-32ACEB79B5D1}" destId="{E0CFF806-0479-4330-A3E9-CD9AFBACD5C5}" srcOrd="0" destOrd="0" presId="urn:microsoft.com/office/officeart/2005/8/layout/hierarchy2"/>
    <dgm:cxn modelId="{09AB12EF-B2E8-4977-9CC3-5F0D03579DE7}" type="presParOf" srcId="{E0CFF806-0479-4330-A3E9-CD9AFBACD5C5}" destId="{ABEC96C4-3C63-467E-93A4-8AD83964BA3F}" srcOrd="0" destOrd="0" presId="urn:microsoft.com/office/officeart/2005/8/layout/hierarchy2"/>
    <dgm:cxn modelId="{06C7F3FB-68DA-4B16-855D-547926A535A3}" type="presParOf" srcId="{E0CFF806-0479-4330-A3E9-CD9AFBACD5C5}" destId="{F9EF0CEA-5D84-41FB-B3B0-447DA6153549}" srcOrd="1" destOrd="0" presId="urn:microsoft.com/office/officeart/2005/8/layout/hierarchy2"/>
    <dgm:cxn modelId="{C23F9FA6-6A79-460E-AB5E-382ECE96A4AD}" type="presParOf" srcId="{F9EF0CEA-5D84-41FB-B3B0-447DA6153549}" destId="{E5BA0828-9ED8-4782-8DD9-C21BD1721DB7}" srcOrd="0" destOrd="0" presId="urn:microsoft.com/office/officeart/2005/8/layout/hierarchy2"/>
    <dgm:cxn modelId="{5516E5D4-51F3-4DE8-B79A-A3B575BE9278}" type="presParOf" srcId="{E5BA0828-9ED8-4782-8DD9-C21BD1721DB7}" destId="{29208D5C-E5D8-4A81-A920-80BF098B9BDD}" srcOrd="0" destOrd="0" presId="urn:microsoft.com/office/officeart/2005/8/layout/hierarchy2"/>
    <dgm:cxn modelId="{723CDA6C-33AF-41A6-86F4-7142349D8338}" type="presParOf" srcId="{F9EF0CEA-5D84-41FB-B3B0-447DA6153549}" destId="{A9E7C04A-727F-4230-BB6B-BD147DC8B43F}" srcOrd="1" destOrd="0" presId="urn:microsoft.com/office/officeart/2005/8/layout/hierarchy2"/>
    <dgm:cxn modelId="{30A5C6DF-D7B6-44B4-B5B8-55D668A116E1}" type="presParOf" srcId="{A9E7C04A-727F-4230-BB6B-BD147DC8B43F}" destId="{4765C772-C091-416D-9DD4-55E6B3577DD4}" srcOrd="0" destOrd="0" presId="urn:microsoft.com/office/officeart/2005/8/layout/hierarchy2"/>
    <dgm:cxn modelId="{2863EEC1-5348-4F85-925B-281A3939FD14}" type="presParOf" srcId="{A9E7C04A-727F-4230-BB6B-BD147DC8B43F}" destId="{2025F81B-8975-4568-8D75-6EE7ECC9301C}" srcOrd="1" destOrd="0" presId="urn:microsoft.com/office/officeart/2005/8/layout/hierarchy2"/>
    <dgm:cxn modelId="{C3974031-B291-4D17-8A1C-EEBF7FCF5784}" type="presParOf" srcId="{F9EF0CEA-5D84-41FB-B3B0-447DA6153549}" destId="{AF11D2D1-F942-4C41-96F4-A6F4DA0BF96F}" srcOrd="2" destOrd="0" presId="urn:microsoft.com/office/officeart/2005/8/layout/hierarchy2"/>
    <dgm:cxn modelId="{5A7C2AEE-1FDF-4231-87F4-216AD67747C1}" type="presParOf" srcId="{AF11D2D1-F942-4C41-96F4-A6F4DA0BF96F}" destId="{71882270-7728-474C-B749-44A1B8DAF424}" srcOrd="0" destOrd="0" presId="urn:microsoft.com/office/officeart/2005/8/layout/hierarchy2"/>
    <dgm:cxn modelId="{15B74FCE-6CC1-4B72-A0B8-6C7873A12237}" type="presParOf" srcId="{F9EF0CEA-5D84-41FB-B3B0-447DA6153549}" destId="{C2558ACA-C07A-4B8E-8220-3AF4D7D35BC4}" srcOrd="3" destOrd="0" presId="urn:microsoft.com/office/officeart/2005/8/layout/hierarchy2"/>
    <dgm:cxn modelId="{820A221C-319F-4D10-9263-A3EBC60C2515}" type="presParOf" srcId="{C2558ACA-C07A-4B8E-8220-3AF4D7D35BC4}" destId="{7A8DE236-F1BD-4C47-A9FE-0200F0BB8304}" srcOrd="0" destOrd="0" presId="urn:microsoft.com/office/officeart/2005/8/layout/hierarchy2"/>
    <dgm:cxn modelId="{85FCB626-814D-4816-9921-275346FEBF7B}" type="presParOf" srcId="{C2558ACA-C07A-4B8E-8220-3AF4D7D35BC4}" destId="{93C5B1C2-BB8C-4FCF-9167-0017E3CA31DB}" srcOrd="1" destOrd="0" presId="urn:microsoft.com/office/officeart/2005/8/layout/hierarchy2"/>
    <dgm:cxn modelId="{A3257BD8-8AA6-44B8-A373-264D4FE2A373}" type="presParOf" srcId="{93C5B1C2-BB8C-4FCF-9167-0017E3CA31DB}" destId="{6860C107-BB03-47E1-8B1D-F0B0CF05B7CC}" srcOrd="0" destOrd="0" presId="urn:microsoft.com/office/officeart/2005/8/layout/hierarchy2"/>
    <dgm:cxn modelId="{93ED3D1B-6EDA-4D0A-8E7F-F6C84E2533E9}" type="presParOf" srcId="{6860C107-BB03-47E1-8B1D-F0B0CF05B7CC}" destId="{C4E18F42-1474-4739-800C-D1072C71C3CF}" srcOrd="0" destOrd="0" presId="urn:microsoft.com/office/officeart/2005/8/layout/hierarchy2"/>
    <dgm:cxn modelId="{577A61C2-07A7-44F5-A370-219533994595}" type="presParOf" srcId="{93C5B1C2-BB8C-4FCF-9167-0017E3CA31DB}" destId="{B9792AE3-BBF0-4BED-BF99-F149C765C992}" srcOrd="1" destOrd="0" presId="urn:microsoft.com/office/officeart/2005/8/layout/hierarchy2"/>
    <dgm:cxn modelId="{E7DA85CC-755D-47BD-A16C-DE4714E1257A}" type="presParOf" srcId="{B9792AE3-BBF0-4BED-BF99-F149C765C992}" destId="{785424DB-B7D3-4A63-8CCE-9697050537F9}" srcOrd="0" destOrd="0" presId="urn:microsoft.com/office/officeart/2005/8/layout/hierarchy2"/>
    <dgm:cxn modelId="{5331899C-2160-4285-9507-BBAF080FF83F}" type="presParOf" srcId="{B9792AE3-BBF0-4BED-BF99-F149C765C992}" destId="{9E3E77F1-3773-42BB-B0AF-89171A800BEE}" srcOrd="1" destOrd="0" presId="urn:microsoft.com/office/officeart/2005/8/layout/hierarchy2"/>
    <dgm:cxn modelId="{20F44B84-6179-49A6-97C7-FA03CFF89C77}" type="presParOf" srcId="{93C5B1C2-BB8C-4FCF-9167-0017E3CA31DB}" destId="{7FE338AB-8C32-4E62-9BB8-03FC09B1E916}" srcOrd="2" destOrd="0" presId="urn:microsoft.com/office/officeart/2005/8/layout/hierarchy2"/>
    <dgm:cxn modelId="{88B2AD27-434D-4D88-B034-BBA3FA62C1A1}" type="presParOf" srcId="{7FE338AB-8C32-4E62-9BB8-03FC09B1E916}" destId="{20907868-D05F-413D-97C9-F4572B9EF468}" srcOrd="0" destOrd="0" presId="urn:microsoft.com/office/officeart/2005/8/layout/hierarchy2"/>
    <dgm:cxn modelId="{8CEA35F8-E69A-40AD-917D-B9DFFB474FF1}" type="presParOf" srcId="{93C5B1C2-BB8C-4FCF-9167-0017E3CA31DB}" destId="{88202CAB-FB24-446F-A760-196ADE466F56}" srcOrd="3" destOrd="0" presId="urn:microsoft.com/office/officeart/2005/8/layout/hierarchy2"/>
    <dgm:cxn modelId="{4640CAD0-A764-498B-8C51-330F380D4941}" type="presParOf" srcId="{88202CAB-FB24-446F-A760-196ADE466F56}" destId="{E520E78E-8BC5-4D60-9629-9391DEB1BE2E}" srcOrd="0" destOrd="0" presId="urn:microsoft.com/office/officeart/2005/8/layout/hierarchy2"/>
    <dgm:cxn modelId="{656663E4-B622-4906-A430-B5BF8A5FEDAE}" type="presParOf" srcId="{88202CAB-FB24-446F-A760-196ADE466F56}" destId="{7ECE1FAD-4528-4276-A8E8-E3F4027CE05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000" dirty="0" smtClean="0">
              <a:cs typeface="B Titr" pitchFamily="2" charset="-78"/>
            </a:rPr>
            <a:t>يجب حذف عامله...</a:t>
          </a:r>
          <a:endParaRPr lang="fa-IR" sz="20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200" dirty="0" smtClean="0">
              <a:solidFill>
                <a:srgbClr val="FFFF00"/>
              </a:solidFill>
              <a:cs typeface="2  Badr" pitchFamily="2" charset="-78"/>
            </a:rPr>
            <a:t>سماعاً: </a:t>
          </a:r>
          <a:r>
            <a:rPr lang="fa-IR" sz="3200" dirty="0" smtClean="0">
              <a:solidFill>
                <a:schemeClr val="bg1"/>
              </a:solidFill>
              <a:cs typeface="2  Badr" pitchFamily="2" charset="-78"/>
            </a:rPr>
            <a:t>سقياً و رعياً</a:t>
          </a:r>
          <a:endParaRPr lang="fa-IR" sz="3200"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C58BFAA5-9619-4303-9503-8FC58A06B996}">
      <dgm:prSet custT="1"/>
      <dgm:spPr/>
      <dgm:t>
        <a:bodyPr/>
        <a:lstStyle/>
        <a:p>
          <a:pPr rtl="1">
            <a:lnSpc>
              <a:spcPct val="100000"/>
            </a:lnSpc>
            <a:spcAft>
              <a:spcPts val="0"/>
            </a:spcAft>
          </a:pPr>
          <a:r>
            <a:rPr lang="fa-IR" sz="3600" dirty="0" smtClean="0">
              <a:solidFill>
                <a:srgbClr val="FFFF00"/>
              </a:solidFill>
              <a:cs typeface="2  Badr" pitchFamily="2" charset="-78"/>
            </a:rPr>
            <a:t>قياساً</a:t>
          </a:r>
          <a:r>
            <a:rPr lang="fa-IR" sz="2300" dirty="0" smtClean="0">
              <a:solidFill>
                <a:srgbClr val="FFFF00"/>
              </a:solidFill>
              <a:cs typeface="2  Badr" pitchFamily="2" charset="-78"/>
            </a:rPr>
            <a:t>:</a:t>
          </a:r>
          <a:endParaRPr lang="fa-IR" sz="2300" dirty="0">
            <a:solidFill>
              <a:schemeClr val="bg1"/>
            </a:solidFill>
            <a:cs typeface="2  Badr" pitchFamily="2" charset="-78"/>
          </a:endParaRPr>
        </a:p>
      </dgm:t>
    </dgm:pt>
    <dgm:pt modelId="{6F38619F-7741-4D26-BE0C-CF4F7C5F506E}" type="parTrans" cxnId="{BB7870A1-7A8C-4AAE-9B3D-765DE93B6CF9}">
      <dgm:prSet/>
      <dgm:spPr/>
      <dgm:t>
        <a:bodyPr/>
        <a:lstStyle/>
        <a:p>
          <a:pPr rtl="1"/>
          <a:endParaRPr lang="fa-IR"/>
        </a:p>
      </dgm:t>
    </dgm:pt>
    <dgm:pt modelId="{AFD2E1F7-08D8-4229-AF38-DA32827AC4A7}" type="sibTrans" cxnId="{BB7870A1-7A8C-4AAE-9B3D-765DE93B6CF9}">
      <dgm:prSet/>
      <dgm:spPr/>
      <dgm:t>
        <a:bodyPr/>
        <a:lstStyle/>
        <a:p>
          <a:pPr rtl="1"/>
          <a:endParaRPr lang="fa-IR"/>
        </a:p>
      </dgm:t>
    </dgm:pt>
    <dgm:pt modelId="{3C423425-554A-46B9-847F-748E136BB842}">
      <dgm:prSet custT="1"/>
      <dgm:spPr/>
      <dgm:t>
        <a:bodyPr/>
        <a:lstStyle/>
        <a:p>
          <a:pPr rtl="1"/>
          <a:r>
            <a:rPr lang="fa-IR" sz="2000" b="1" dirty="0" smtClean="0">
              <a:cs typeface="2  Badr" pitchFamily="2" charset="-78"/>
            </a:rPr>
            <a:t>فشُدُّوا الوَثاقَ اِمّا </a:t>
          </a:r>
          <a:r>
            <a:rPr lang="fa-IR" sz="2000" b="1" smtClean="0">
              <a:cs typeface="2  Badr" pitchFamily="2" charset="-78"/>
            </a:rPr>
            <a:t>منّا بعدُ </a:t>
          </a:r>
          <a:r>
            <a:rPr lang="fa-IR" sz="2000" b="1" dirty="0" smtClean="0">
              <a:cs typeface="2  Badr" pitchFamily="2" charset="-78"/>
            </a:rPr>
            <a:t>و اِمّا فِداءا</a:t>
          </a:r>
          <a:endParaRPr lang="fa-IR" sz="2000" b="1" dirty="0">
            <a:cs typeface="2  Badr" pitchFamily="2" charset="-78"/>
          </a:endParaRPr>
        </a:p>
      </dgm:t>
    </dgm:pt>
    <dgm:pt modelId="{D3C88A94-E641-489F-BE07-E612B22B708F}" type="parTrans" cxnId="{A8B45DAB-926F-413E-9F32-B2ED7E1481A7}">
      <dgm:prSet/>
      <dgm:spPr/>
      <dgm:t>
        <a:bodyPr/>
        <a:lstStyle/>
        <a:p>
          <a:pPr rtl="1"/>
          <a:endParaRPr lang="fa-IR"/>
        </a:p>
      </dgm:t>
    </dgm:pt>
    <dgm:pt modelId="{34D0D3C0-58BB-46ED-97A9-674F3A89B7B2}" type="sibTrans" cxnId="{A8B45DAB-926F-413E-9F32-B2ED7E1481A7}">
      <dgm:prSet/>
      <dgm:spPr/>
      <dgm:t>
        <a:bodyPr/>
        <a:lstStyle/>
        <a:p>
          <a:pPr rtl="1"/>
          <a:endParaRPr lang="fa-IR"/>
        </a:p>
      </dgm:t>
    </dgm:pt>
    <dgm:pt modelId="{719560D3-5926-476C-B30D-298B0F633148}">
      <dgm:prSet custT="1"/>
      <dgm:spPr/>
      <dgm:t>
        <a:bodyPr/>
        <a:lstStyle/>
        <a:p>
          <a:pPr rtl="1"/>
          <a:r>
            <a:rPr lang="fa-IR" sz="2000" b="1" dirty="0" smtClean="0">
              <a:cs typeface="2  Badr" pitchFamily="2" charset="-78"/>
            </a:rPr>
            <a:t>له عليَّ الفٌ اعترافاً</a:t>
          </a:r>
          <a:endParaRPr lang="fa-IR" sz="2000" b="1" dirty="0">
            <a:cs typeface="2  Badr" pitchFamily="2" charset="-78"/>
          </a:endParaRPr>
        </a:p>
      </dgm:t>
    </dgm:pt>
    <dgm:pt modelId="{788C5515-9CF2-4708-87B9-117B798292CA}" type="parTrans" cxnId="{B1E0AA60-9DC5-43B9-80A8-BAF3B42E4BFA}">
      <dgm:prSet/>
      <dgm:spPr/>
      <dgm:t>
        <a:bodyPr/>
        <a:lstStyle/>
        <a:p>
          <a:pPr rtl="1"/>
          <a:endParaRPr lang="fa-IR"/>
        </a:p>
      </dgm:t>
    </dgm:pt>
    <dgm:pt modelId="{51EF9964-0469-485C-8D64-4BD01447AE1C}" type="sibTrans" cxnId="{B1E0AA60-9DC5-43B9-80A8-BAF3B42E4BFA}">
      <dgm:prSet/>
      <dgm:spPr/>
      <dgm:t>
        <a:bodyPr/>
        <a:lstStyle/>
        <a:p>
          <a:pPr rtl="1"/>
          <a:endParaRPr lang="fa-IR"/>
        </a:p>
      </dgm:t>
    </dgm:pt>
    <dgm:pt modelId="{4583FCEA-96D4-4F88-9B25-BDF6FE276266}">
      <dgm:prSet custT="1"/>
      <dgm:spPr/>
      <dgm:t>
        <a:bodyPr/>
        <a:lstStyle/>
        <a:p>
          <a:pPr rtl="1"/>
          <a:r>
            <a:rPr lang="fa-IR" sz="2000" b="1" dirty="0" smtClean="0">
              <a:cs typeface="2  Badr" pitchFamily="2" charset="-78"/>
            </a:rPr>
            <a:t>زيدٌ قائمٌ حقاً</a:t>
          </a:r>
          <a:endParaRPr lang="fa-IR" sz="2000" b="1" dirty="0">
            <a:cs typeface="2  Badr" pitchFamily="2" charset="-78"/>
          </a:endParaRPr>
        </a:p>
      </dgm:t>
    </dgm:pt>
    <dgm:pt modelId="{8B3842EA-35E4-4632-B00F-D6F00DE2B473}" type="parTrans" cxnId="{5181C5C9-2AAD-439C-BE2D-F80437789113}">
      <dgm:prSet/>
      <dgm:spPr/>
      <dgm:t>
        <a:bodyPr/>
        <a:lstStyle/>
        <a:p>
          <a:pPr rtl="1"/>
          <a:endParaRPr lang="fa-IR"/>
        </a:p>
      </dgm:t>
    </dgm:pt>
    <dgm:pt modelId="{0BCAD0FC-FF88-4FF0-9D69-8CE3D1C672C8}" type="sibTrans" cxnId="{5181C5C9-2AAD-439C-BE2D-F80437789113}">
      <dgm:prSet/>
      <dgm:spPr/>
      <dgm:t>
        <a:bodyPr/>
        <a:lstStyle/>
        <a:p>
          <a:pPr rtl="1"/>
          <a:endParaRPr lang="fa-IR"/>
        </a:p>
      </dgm:t>
    </dgm:pt>
    <dgm:pt modelId="{4523ABB4-6CDF-4A10-B70A-1A348D5CE5DA}">
      <dgm:prSet custT="1"/>
      <dgm:spPr/>
      <dgm:t>
        <a:bodyPr/>
        <a:lstStyle/>
        <a:p>
          <a:pPr rtl="1"/>
          <a:r>
            <a:rPr lang="fa-IR" sz="2000" b="1" dirty="0" smtClean="0">
              <a:cs typeface="2  Badr" pitchFamily="2" charset="-78"/>
            </a:rPr>
            <a:t>و ما أنتَ إلاّ سيراً</a:t>
          </a:r>
          <a:endParaRPr lang="fa-IR" sz="2000" b="1" dirty="0">
            <a:cs typeface="2  Badr" pitchFamily="2" charset="-78"/>
          </a:endParaRPr>
        </a:p>
      </dgm:t>
    </dgm:pt>
    <dgm:pt modelId="{69708DF8-32B1-47B5-B580-E5A1E0FF5141}" type="parTrans" cxnId="{ABAA3633-D1A9-47CF-BBA4-55ED77E4EAA9}">
      <dgm:prSet/>
      <dgm:spPr/>
      <dgm:t>
        <a:bodyPr/>
        <a:lstStyle/>
        <a:p>
          <a:pPr rtl="1"/>
          <a:endParaRPr lang="fa-IR"/>
        </a:p>
      </dgm:t>
    </dgm:pt>
    <dgm:pt modelId="{555F5CE4-BB65-4299-9154-5D0437E1E126}" type="sibTrans" cxnId="{ABAA3633-D1A9-47CF-BBA4-55ED77E4EAA9}">
      <dgm:prSet/>
      <dgm:spPr/>
      <dgm:t>
        <a:bodyPr/>
        <a:lstStyle/>
        <a:p>
          <a:pPr rtl="1"/>
          <a:endParaRPr lang="fa-IR"/>
        </a:p>
      </dgm:t>
    </dgm:pt>
    <dgm:pt modelId="{2008FC65-2028-44E5-B04F-BAD0E5C43141}">
      <dgm:prSet custT="1"/>
      <dgm:spPr/>
      <dgm:t>
        <a:bodyPr/>
        <a:lstStyle/>
        <a:p>
          <a:pPr rtl="1"/>
          <a:r>
            <a:rPr lang="fa-IR" sz="2000" b="1" dirty="0" smtClean="0">
              <a:cs typeface="2  Badr" pitchFamily="2" charset="-78"/>
            </a:rPr>
            <a:t>و انّما انتَ سيراً</a:t>
          </a:r>
          <a:endParaRPr lang="fa-IR" sz="2000" b="1" dirty="0">
            <a:cs typeface="2  Badr" pitchFamily="2" charset="-78"/>
          </a:endParaRPr>
        </a:p>
      </dgm:t>
    </dgm:pt>
    <dgm:pt modelId="{0984DE69-9B62-4782-B0D2-4A8D2905980C}" type="parTrans" cxnId="{FEEC0344-50E3-40DC-B9E2-F3FBBEDD3AC0}">
      <dgm:prSet/>
      <dgm:spPr/>
      <dgm:t>
        <a:bodyPr/>
        <a:lstStyle/>
        <a:p>
          <a:pPr rtl="1"/>
          <a:endParaRPr lang="fa-IR"/>
        </a:p>
      </dgm:t>
    </dgm:pt>
    <dgm:pt modelId="{EA5B99E3-2EEB-4A47-94FF-F28ADD33117F}" type="sibTrans" cxnId="{FEEC0344-50E3-40DC-B9E2-F3FBBEDD3AC0}">
      <dgm:prSet/>
      <dgm:spPr/>
      <dgm:t>
        <a:bodyPr/>
        <a:lstStyle/>
        <a:p>
          <a:pPr rtl="1"/>
          <a:endParaRPr lang="fa-IR"/>
        </a:p>
      </dgm:t>
    </dgm:pt>
    <dgm:pt modelId="{6A660E77-C7F2-40DE-932A-4434F343E633}">
      <dgm:prSet custT="1"/>
      <dgm:spPr/>
      <dgm:t>
        <a:bodyPr/>
        <a:lstStyle/>
        <a:p>
          <a:pPr rtl="1"/>
          <a:r>
            <a:rPr lang="fa-IR" sz="2000" b="1" dirty="0" smtClean="0">
              <a:cs typeface="2  Badr" pitchFamily="2" charset="-78"/>
            </a:rPr>
            <a:t>زيدٌ سيراً سيراً</a:t>
          </a:r>
          <a:endParaRPr lang="fa-IR" sz="2000" b="1" dirty="0">
            <a:cs typeface="2  Badr" pitchFamily="2" charset="-78"/>
          </a:endParaRPr>
        </a:p>
      </dgm:t>
    </dgm:pt>
    <dgm:pt modelId="{D87C7BEA-D65F-4438-AD01-09877FAA0189}" type="parTrans" cxnId="{AF68648A-2CBD-40D1-A21A-6F101BD5E924}">
      <dgm:prSet/>
      <dgm:spPr/>
      <dgm:t>
        <a:bodyPr/>
        <a:lstStyle/>
        <a:p>
          <a:pPr rtl="1"/>
          <a:endParaRPr lang="fa-IR"/>
        </a:p>
      </dgm:t>
    </dgm:pt>
    <dgm:pt modelId="{78C8D99E-1AC7-481B-8FC5-2D1D4DB8D0D1}" type="sibTrans" cxnId="{AF68648A-2CBD-40D1-A21A-6F101BD5E924}">
      <dgm:prSet/>
      <dgm:spPr/>
      <dgm:t>
        <a:bodyPr/>
        <a:lstStyle/>
        <a:p>
          <a:pPr rtl="1"/>
          <a:endParaRPr lang="fa-IR"/>
        </a:p>
      </dgm:t>
    </dgm:pt>
    <dgm:pt modelId="{7E1E0E27-95A8-47B3-992F-AE4774784493}">
      <dgm:prSet custT="1"/>
      <dgm:spPr/>
      <dgm:t>
        <a:bodyPr/>
        <a:lstStyle/>
        <a:p>
          <a:pPr rtl="1"/>
          <a:r>
            <a:rPr lang="fa-IR" sz="2000" b="1" dirty="0" smtClean="0">
              <a:cs typeface="2  Badr" pitchFamily="2" charset="-78"/>
            </a:rPr>
            <a:t>مررتُ به فإذا لَه صوتٌ صوتَ حِمار</a:t>
          </a:r>
          <a:endParaRPr lang="fa-IR" sz="2000" b="1" dirty="0">
            <a:cs typeface="2  Badr" pitchFamily="2" charset="-78"/>
          </a:endParaRPr>
        </a:p>
      </dgm:t>
    </dgm:pt>
    <dgm:pt modelId="{43768F2E-ABAC-4701-AE0E-3EC59E4E5DA9}" type="parTrans" cxnId="{D8A52EBA-640F-4554-A2DA-EC118CD0D83E}">
      <dgm:prSet/>
      <dgm:spPr/>
      <dgm:t>
        <a:bodyPr/>
        <a:lstStyle/>
        <a:p>
          <a:pPr rtl="1"/>
          <a:endParaRPr lang="fa-IR"/>
        </a:p>
      </dgm:t>
    </dgm:pt>
    <dgm:pt modelId="{E85BD43B-4E5F-4313-824A-196DE571C476}" type="sibTrans" cxnId="{D8A52EBA-640F-4554-A2DA-EC118CD0D83E}">
      <dgm:prSet/>
      <dgm:spPr/>
      <dgm:t>
        <a:bodyPr/>
        <a:lstStyle/>
        <a:p>
          <a:pPr rtl="1"/>
          <a:endParaRPr lang="fa-IR"/>
        </a:p>
      </dgm:t>
    </dgm:pt>
    <dgm:pt modelId="{BCAB116C-865C-4107-8941-542B9170BE97}">
      <dgm:prSet custT="1"/>
      <dgm:spPr/>
      <dgm:t>
        <a:bodyPr/>
        <a:lstStyle/>
        <a:p>
          <a:pPr rtl="1"/>
          <a:r>
            <a:rPr lang="fa-IR" sz="2000" b="1" dirty="0" smtClean="0">
              <a:cs typeface="2  Badr" pitchFamily="2" charset="-78"/>
            </a:rPr>
            <a:t>لبَّيك و سعدَيك</a:t>
          </a:r>
          <a:endParaRPr lang="fa-IR" sz="2000" b="1" dirty="0">
            <a:cs typeface="2  Badr" pitchFamily="2" charset="-78"/>
          </a:endParaRPr>
        </a:p>
      </dgm:t>
    </dgm:pt>
    <dgm:pt modelId="{B5A43B9A-0168-4AD1-B3BA-998F4F48A552}" type="parTrans" cxnId="{DB2619BB-9394-461C-9A9F-718D4576AC61}">
      <dgm:prSet/>
      <dgm:spPr/>
      <dgm:t>
        <a:bodyPr/>
        <a:lstStyle/>
        <a:p>
          <a:pPr rtl="1"/>
          <a:endParaRPr lang="fa-IR"/>
        </a:p>
      </dgm:t>
    </dgm:pt>
    <dgm:pt modelId="{7923681B-6F49-4AE5-A3F2-7B578417C4E3}" type="sibTrans" cxnId="{DB2619BB-9394-461C-9A9F-718D4576AC61}">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108386" custScaleY="160497" custLinFactNeighborX="99856" custLinFactNeighborY="-19767">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23091" custScaleY="79874" custLinFactNeighborX="86331" custLinFactNeighborY="29969">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803C2FE7-A2CB-42FC-8F5B-BC6FBDC77C0E}" type="pres">
      <dgm:prSet presAssocID="{6F38619F-7741-4D26-BE0C-CF4F7C5F506E}" presName="conn2-1" presStyleLbl="parChTrans1D2" presStyleIdx="1" presStyleCnt="2"/>
      <dgm:spPr/>
      <dgm:t>
        <a:bodyPr/>
        <a:lstStyle/>
        <a:p>
          <a:pPr rtl="1"/>
          <a:endParaRPr lang="fa-IR"/>
        </a:p>
      </dgm:t>
    </dgm:pt>
    <dgm:pt modelId="{227AE77C-D129-4FED-B5B4-68811B342B30}" type="pres">
      <dgm:prSet presAssocID="{6F38619F-7741-4D26-BE0C-CF4F7C5F506E}" presName="connTx" presStyleLbl="parChTrans1D2" presStyleIdx="1" presStyleCnt="2"/>
      <dgm:spPr/>
      <dgm:t>
        <a:bodyPr/>
        <a:lstStyle/>
        <a:p>
          <a:pPr rtl="1"/>
          <a:endParaRPr lang="fa-IR"/>
        </a:p>
      </dgm:t>
    </dgm:pt>
    <dgm:pt modelId="{373166CE-36A2-43E2-BB13-0ED2D95637E0}" type="pres">
      <dgm:prSet presAssocID="{C58BFAA5-9619-4303-9503-8FC58A06B996}" presName="root2" presStyleCnt="0"/>
      <dgm:spPr/>
    </dgm:pt>
    <dgm:pt modelId="{B7544499-4DA1-4E95-A6AB-5715B932690D}" type="pres">
      <dgm:prSet presAssocID="{C58BFAA5-9619-4303-9503-8FC58A06B996}" presName="LevelTwoTextNode" presStyleLbl="node2" presStyleIdx="1" presStyleCnt="2" custScaleX="79142" custScaleY="123354" custLinFactNeighborX="83512" custLinFactNeighborY="-92178">
        <dgm:presLayoutVars>
          <dgm:chPref val="3"/>
        </dgm:presLayoutVars>
      </dgm:prSet>
      <dgm:spPr/>
      <dgm:t>
        <a:bodyPr/>
        <a:lstStyle/>
        <a:p>
          <a:pPr rtl="1"/>
          <a:endParaRPr lang="fa-IR"/>
        </a:p>
      </dgm:t>
    </dgm:pt>
    <dgm:pt modelId="{8D6913ED-FB0F-47FC-A56E-3723064100BE}" type="pres">
      <dgm:prSet presAssocID="{C58BFAA5-9619-4303-9503-8FC58A06B996}" presName="level3hierChild" presStyleCnt="0"/>
      <dgm:spPr/>
    </dgm:pt>
    <dgm:pt modelId="{4E43B53D-E35B-40A3-9E0C-B92166BC30FF}" type="pres">
      <dgm:prSet presAssocID="{D3C88A94-E641-489F-BE07-E612B22B708F}" presName="conn2-1" presStyleLbl="parChTrans1D3" presStyleIdx="0" presStyleCnt="8"/>
      <dgm:spPr/>
      <dgm:t>
        <a:bodyPr/>
        <a:lstStyle/>
        <a:p>
          <a:pPr rtl="1"/>
          <a:endParaRPr lang="fa-IR"/>
        </a:p>
      </dgm:t>
    </dgm:pt>
    <dgm:pt modelId="{2847A7B5-FD07-4C77-BAC3-BFD87664E7FD}" type="pres">
      <dgm:prSet presAssocID="{D3C88A94-E641-489F-BE07-E612B22B708F}" presName="connTx" presStyleLbl="parChTrans1D3" presStyleIdx="0" presStyleCnt="8"/>
      <dgm:spPr/>
      <dgm:t>
        <a:bodyPr/>
        <a:lstStyle/>
        <a:p>
          <a:pPr rtl="1"/>
          <a:endParaRPr lang="fa-IR"/>
        </a:p>
      </dgm:t>
    </dgm:pt>
    <dgm:pt modelId="{DB5181CA-DB75-40AB-A7F9-9171FFBE02AE}" type="pres">
      <dgm:prSet presAssocID="{3C423425-554A-46B9-847F-748E136BB842}" presName="root2" presStyleCnt="0"/>
      <dgm:spPr/>
    </dgm:pt>
    <dgm:pt modelId="{B3188443-6B7B-4B57-B695-4CBF6B8EE23E}" type="pres">
      <dgm:prSet presAssocID="{3C423425-554A-46B9-847F-748E136BB842}" presName="LevelTwoTextNode" presStyleLbl="node3" presStyleIdx="0" presStyleCnt="8" custScaleX="223731" custScaleY="69439" custLinFactNeighborX="-47921" custLinFactNeighborY="-40965">
        <dgm:presLayoutVars>
          <dgm:chPref val="3"/>
        </dgm:presLayoutVars>
      </dgm:prSet>
      <dgm:spPr/>
      <dgm:t>
        <a:bodyPr/>
        <a:lstStyle/>
        <a:p>
          <a:pPr rtl="1"/>
          <a:endParaRPr lang="fa-IR"/>
        </a:p>
      </dgm:t>
    </dgm:pt>
    <dgm:pt modelId="{3CA3963D-792A-46D8-90C6-8B413EE7CD3D}" type="pres">
      <dgm:prSet presAssocID="{3C423425-554A-46B9-847F-748E136BB842}" presName="level3hierChild" presStyleCnt="0"/>
      <dgm:spPr/>
    </dgm:pt>
    <dgm:pt modelId="{D9424968-358D-40A2-8993-BBE8A49CB08F}" type="pres">
      <dgm:prSet presAssocID="{788C5515-9CF2-4708-87B9-117B798292CA}" presName="conn2-1" presStyleLbl="parChTrans1D3" presStyleIdx="1" presStyleCnt="8"/>
      <dgm:spPr/>
      <dgm:t>
        <a:bodyPr/>
        <a:lstStyle/>
        <a:p>
          <a:pPr rtl="1"/>
          <a:endParaRPr lang="fa-IR"/>
        </a:p>
      </dgm:t>
    </dgm:pt>
    <dgm:pt modelId="{216CA29E-ADFD-48A3-947C-DA9536CFDE92}" type="pres">
      <dgm:prSet presAssocID="{788C5515-9CF2-4708-87B9-117B798292CA}" presName="connTx" presStyleLbl="parChTrans1D3" presStyleIdx="1" presStyleCnt="8"/>
      <dgm:spPr/>
      <dgm:t>
        <a:bodyPr/>
        <a:lstStyle/>
        <a:p>
          <a:pPr rtl="1"/>
          <a:endParaRPr lang="fa-IR"/>
        </a:p>
      </dgm:t>
    </dgm:pt>
    <dgm:pt modelId="{20FB9AA7-04DE-4133-AEA3-D0FFED831CB7}" type="pres">
      <dgm:prSet presAssocID="{719560D3-5926-476C-B30D-298B0F633148}" presName="root2" presStyleCnt="0"/>
      <dgm:spPr/>
    </dgm:pt>
    <dgm:pt modelId="{2BC448EC-2D83-4F4B-98E1-F45F054988C8}" type="pres">
      <dgm:prSet presAssocID="{719560D3-5926-476C-B30D-298B0F633148}" presName="LevelTwoTextNode" presStyleLbl="node3" presStyleIdx="1" presStyleCnt="8" custScaleX="223731" custScaleY="69439" custLinFactNeighborX="-47921" custLinFactNeighborY="-41823">
        <dgm:presLayoutVars>
          <dgm:chPref val="3"/>
        </dgm:presLayoutVars>
      </dgm:prSet>
      <dgm:spPr/>
      <dgm:t>
        <a:bodyPr/>
        <a:lstStyle/>
        <a:p>
          <a:pPr rtl="1"/>
          <a:endParaRPr lang="fa-IR"/>
        </a:p>
      </dgm:t>
    </dgm:pt>
    <dgm:pt modelId="{720C1EED-264B-4C60-A11B-A59D0C5080EE}" type="pres">
      <dgm:prSet presAssocID="{719560D3-5926-476C-B30D-298B0F633148}" presName="level3hierChild" presStyleCnt="0"/>
      <dgm:spPr/>
    </dgm:pt>
    <dgm:pt modelId="{545500A3-6E29-496C-9A12-D66904194507}" type="pres">
      <dgm:prSet presAssocID="{8B3842EA-35E4-4632-B00F-D6F00DE2B473}" presName="conn2-1" presStyleLbl="parChTrans1D3" presStyleIdx="2" presStyleCnt="8"/>
      <dgm:spPr/>
      <dgm:t>
        <a:bodyPr/>
        <a:lstStyle/>
        <a:p>
          <a:pPr rtl="1"/>
          <a:endParaRPr lang="fa-IR"/>
        </a:p>
      </dgm:t>
    </dgm:pt>
    <dgm:pt modelId="{FB4B4B75-A866-454F-94C1-D810F5BE4CA7}" type="pres">
      <dgm:prSet presAssocID="{8B3842EA-35E4-4632-B00F-D6F00DE2B473}" presName="connTx" presStyleLbl="parChTrans1D3" presStyleIdx="2" presStyleCnt="8"/>
      <dgm:spPr/>
      <dgm:t>
        <a:bodyPr/>
        <a:lstStyle/>
        <a:p>
          <a:pPr rtl="1"/>
          <a:endParaRPr lang="fa-IR"/>
        </a:p>
      </dgm:t>
    </dgm:pt>
    <dgm:pt modelId="{D1074F94-ED32-426A-A504-BE7346C89DE9}" type="pres">
      <dgm:prSet presAssocID="{4583FCEA-96D4-4F88-9B25-BDF6FE276266}" presName="root2" presStyleCnt="0"/>
      <dgm:spPr/>
    </dgm:pt>
    <dgm:pt modelId="{8D98EC3E-26F4-46A5-B3E2-88A16589C546}" type="pres">
      <dgm:prSet presAssocID="{4583FCEA-96D4-4F88-9B25-BDF6FE276266}" presName="LevelTwoTextNode" presStyleLbl="node3" presStyleIdx="2" presStyleCnt="8" custScaleX="223731" custScaleY="69439" custLinFactNeighborX="-47921" custLinFactNeighborY="-41823">
        <dgm:presLayoutVars>
          <dgm:chPref val="3"/>
        </dgm:presLayoutVars>
      </dgm:prSet>
      <dgm:spPr/>
      <dgm:t>
        <a:bodyPr/>
        <a:lstStyle/>
        <a:p>
          <a:pPr rtl="1"/>
          <a:endParaRPr lang="fa-IR"/>
        </a:p>
      </dgm:t>
    </dgm:pt>
    <dgm:pt modelId="{E2B44F5D-8987-4CE3-8EAC-76977F658FDA}" type="pres">
      <dgm:prSet presAssocID="{4583FCEA-96D4-4F88-9B25-BDF6FE276266}" presName="level3hierChild" presStyleCnt="0"/>
      <dgm:spPr/>
    </dgm:pt>
    <dgm:pt modelId="{EE031811-67F7-4660-8613-68C933BB94AE}" type="pres">
      <dgm:prSet presAssocID="{69708DF8-32B1-47B5-B580-E5A1E0FF5141}" presName="conn2-1" presStyleLbl="parChTrans1D3" presStyleIdx="3" presStyleCnt="8"/>
      <dgm:spPr/>
      <dgm:t>
        <a:bodyPr/>
        <a:lstStyle/>
        <a:p>
          <a:pPr rtl="1"/>
          <a:endParaRPr lang="fa-IR"/>
        </a:p>
      </dgm:t>
    </dgm:pt>
    <dgm:pt modelId="{DE7A99A9-EF85-4913-8326-00D601AF8424}" type="pres">
      <dgm:prSet presAssocID="{69708DF8-32B1-47B5-B580-E5A1E0FF5141}" presName="connTx" presStyleLbl="parChTrans1D3" presStyleIdx="3" presStyleCnt="8"/>
      <dgm:spPr/>
      <dgm:t>
        <a:bodyPr/>
        <a:lstStyle/>
        <a:p>
          <a:pPr rtl="1"/>
          <a:endParaRPr lang="fa-IR"/>
        </a:p>
      </dgm:t>
    </dgm:pt>
    <dgm:pt modelId="{381E99D4-46D4-447F-9645-BF1E1B9DD08C}" type="pres">
      <dgm:prSet presAssocID="{4523ABB4-6CDF-4A10-B70A-1A348D5CE5DA}" presName="root2" presStyleCnt="0"/>
      <dgm:spPr/>
    </dgm:pt>
    <dgm:pt modelId="{86CDCDF2-C1B1-4696-BD28-A585442D74C6}" type="pres">
      <dgm:prSet presAssocID="{4523ABB4-6CDF-4A10-B70A-1A348D5CE5DA}" presName="LevelTwoTextNode" presStyleLbl="node3" presStyleIdx="3" presStyleCnt="8" custScaleX="223731" custScaleY="69439" custLinFactNeighborX="-47921" custLinFactNeighborY="-41823">
        <dgm:presLayoutVars>
          <dgm:chPref val="3"/>
        </dgm:presLayoutVars>
      </dgm:prSet>
      <dgm:spPr/>
      <dgm:t>
        <a:bodyPr/>
        <a:lstStyle/>
        <a:p>
          <a:pPr rtl="1"/>
          <a:endParaRPr lang="fa-IR"/>
        </a:p>
      </dgm:t>
    </dgm:pt>
    <dgm:pt modelId="{60131E9F-7325-4DA4-80FA-5499988D0A04}" type="pres">
      <dgm:prSet presAssocID="{4523ABB4-6CDF-4A10-B70A-1A348D5CE5DA}" presName="level3hierChild" presStyleCnt="0"/>
      <dgm:spPr/>
    </dgm:pt>
    <dgm:pt modelId="{3E6F2B53-8164-4438-9B02-2C08ED163F59}" type="pres">
      <dgm:prSet presAssocID="{0984DE69-9B62-4782-B0D2-4A8D2905980C}" presName="conn2-1" presStyleLbl="parChTrans1D3" presStyleIdx="4" presStyleCnt="8"/>
      <dgm:spPr/>
      <dgm:t>
        <a:bodyPr/>
        <a:lstStyle/>
        <a:p>
          <a:pPr rtl="1"/>
          <a:endParaRPr lang="fa-IR"/>
        </a:p>
      </dgm:t>
    </dgm:pt>
    <dgm:pt modelId="{35D8FB62-3977-4283-A147-A4B7283CD5A7}" type="pres">
      <dgm:prSet presAssocID="{0984DE69-9B62-4782-B0D2-4A8D2905980C}" presName="connTx" presStyleLbl="parChTrans1D3" presStyleIdx="4" presStyleCnt="8"/>
      <dgm:spPr/>
      <dgm:t>
        <a:bodyPr/>
        <a:lstStyle/>
        <a:p>
          <a:pPr rtl="1"/>
          <a:endParaRPr lang="fa-IR"/>
        </a:p>
      </dgm:t>
    </dgm:pt>
    <dgm:pt modelId="{E97A6DB1-2BCF-430B-80D3-049FBCE6ED1B}" type="pres">
      <dgm:prSet presAssocID="{2008FC65-2028-44E5-B04F-BAD0E5C43141}" presName="root2" presStyleCnt="0"/>
      <dgm:spPr/>
    </dgm:pt>
    <dgm:pt modelId="{5F43BA24-E6AE-4F71-84A5-8FC7A4125E09}" type="pres">
      <dgm:prSet presAssocID="{2008FC65-2028-44E5-B04F-BAD0E5C43141}" presName="LevelTwoTextNode" presStyleLbl="node3" presStyleIdx="4" presStyleCnt="8" custScaleX="223731" custScaleY="69439" custLinFactNeighborX="-47921" custLinFactNeighborY="-41823">
        <dgm:presLayoutVars>
          <dgm:chPref val="3"/>
        </dgm:presLayoutVars>
      </dgm:prSet>
      <dgm:spPr/>
      <dgm:t>
        <a:bodyPr/>
        <a:lstStyle/>
        <a:p>
          <a:pPr rtl="1"/>
          <a:endParaRPr lang="fa-IR"/>
        </a:p>
      </dgm:t>
    </dgm:pt>
    <dgm:pt modelId="{F89ACFDD-C9E7-43CC-B697-C439E3EDB164}" type="pres">
      <dgm:prSet presAssocID="{2008FC65-2028-44E5-B04F-BAD0E5C43141}" presName="level3hierChild" presStyleCnt="0"/>
      <dgm:spPr/>
    </dgm:pt>
    <dgm:pt modelId="{7712AA50-6B04-4251-91B9-A8AEFF74F5C3}" type="pres">
      <dgm:prSet presAssocID="{D87C7BEA-D65F-4438-AD01-09877FAA0189}" presName="conn2-1" presStyleLbl="parChTrans1D3" presStyleIdx="5" presStyleCnt="8"/>
      <dgm:spPr/>
      <dgm:t>
        <a:bodyPr/>
        <a:lstStyle/>
        <a:p>
          <a:pPr rtl="1"/>
          <a:endParaRPr lang="fa-IR"/>
        </a:p>
      </dgm:t>
    </dgm:pt>
    <dgm:pt modelId="{48CC9386-6C2C-4692-92F2-0D248E112D8E}" type="pres">
      <dgm:prSet presAssocID="{D87C7BEA-D65F-4438-AD01-09877FAA0189}" presName="connTx" presStyleLbl="parChTrans1D3" presStyleIdx="5" presStyleCnt="8"/>
      <dgm:spPr/>
      <dgm:t>
        <a:bodyPr/>
        <a:lstStyle/>
        <a:p>
          <a:pPr rtl="1"/>
          <a:endParaRPr lang="fa-IR"/>
        </a:p>
      </dgm:t>
    </dgm:pt>
    <dgm:pt modelId="{0EC115A6-9DF9-45EF-9050-20DA42C9EC2C}" type="pres">
      <dgm:prSet presAssocID="{6A660E77-C7F2-40DE-932A-4434F343E633}" presName="root2" presStyleCnt="0"/>
      <dgm:spPr/>
    </dgm:pt>
    <dgm:pt modelId="{20293BCD-0D65-45A7-8390-BBE22DF64FB8}" type="pres">
      <dgm:prSet presAssocID="{6A660E77-C7F2-40DE-932A-4434F343E633}" presName="LevelTwoTextNode" presStyleLbl="node3" presStyleIdx="5" presStyleCnt="8" custScaleX="223731" custScaleY="69439" custLinFactNeighborX="-47921" custLinFactNeighborY="-41823">
        <dgm:presLayoutVars>
          <dgm:chPref val="3"/>
        </dgm:presLayoutVars>
      </dgm:prSet>
      <dgm:spPr/>
      <dgm:t>
        <a:bodyPr/>
        <a:lstStyle/>
        <a:p>
          <a:pPr rtl="1"/>
          <a:endParaRPr lang="fa-IR"/>
        </a:p>
      </dgm:t>
    </dgm:pt>
    <dgm:pt modelId="{C6AD7D85-5257-48FD-BEA7-0228A7549AF7}" type="pres">
      <dgm:prSet presAssocID="{6A660E77-C7F2-40DE-932A-4434F343E633}" presName="level3hierChild" presStyleCnt="0"/>
      <dgm:spPr/>
    </dgm:pt>
    <dgm:pt modelId="{C91C45B1-EB38-4799-80D6-07BBA5941E84}" type="pres">
      <dgm:prSet presAssocID="{43768F2E-ABAC-4701-AE0E-3EC59E4E5DA9}" presName="conn2-1" presStyleLbl="parChTrans1D3" presStyleIdx="6" presStyleCnt="8"/>
      <dgm:spPr/>
      <dgm:t>
        <a:bodyPr/>
        <a:lstStyle/>
        <a:p>
          <a:pPr rtl="1"/>
          <a:endParaRPr lang="fa-IR"/>
        </a:p>
      </dgm:t>
    </dgm:pt>
    <dgm:pt modelId="{953C03F0-3C05-48A8-B262-AEAAEB9F15D4}" type="pres">
      <dgm:prSet presAssocID="{43768F2E-ABAC-4701-AE0E-3EC59E4E5DA9}" presName="connTx" presStyleLbl="parChTrans1D3" presStyleIdx="6" presStyleCnt="8"/>
      <dgm:spPr/>
      <dgm:t>
        <a:bodyPr/>
        <a:lstStyle/>
        <a:p>
          <a:pPr rtl="1"/>
          <a:endParaRPr lang="fa-IR"/>
        </a:p>
      </dgm:t>
    </dgm:pt>
    <dgm:pt modelId="{22DD75BD-BB8E-47AA-B41C-70508658C7FC}" type="pres">
      <dgm:prSet presAssocID="{7E1E0E27-95A8-47B3-992F-AE4774784493}" presName="root2" presStyleCnt="0"/>
      <dgm:spPr/>
    </dgm:pt>
    <dgm:pt modelId="{02FAE750-8401-494E-8777-4CB70A30DFD7}" type="pres">
      <dgm:prSet presAssocID="{7E1E0E27-95A8-47B3-992F-AE4774784493}" presName="LevelTwoTextNode" presStyleLbl="node3" presStyleIdx="6" presStyleCnt="8" custScaleX="223731" custScaleY="69439" custLinFactNeighborX="-47921" custLinFactNeighborY="-41823">
        <dgm:presLayoutVars>
          <dgm:chPref val="3"/>
        </dgm:presLayoutVars>
      </dgm:prSet>
      <dgm:spPr/>
      <dgm:t>
        <a:bodyPr/>
        <a:lstStyle/>
        <a:p>
          <a:pPr rtl="1"/>
          <a:endParaRPr lang="fa-IR"/>
        </a:p>
      </dgm:t>
    </dgm:pt>
    <dgm:pt modelId="{114C37CD-7B6E-4DC6-8931-ECA821DDBD67}" type="pres">
      <dgm:prSet presAssocID="{7E1E0E27-95A8-47B3-992F-AE4774784493}" presName="level3hierChild" presStyleCnt="0"/>
      <dgm:spPr/>
    </dgm:pt>
    <dgm:pt modelId="{CB794810-FD91-49E5-9A79-989720C043BD}" type="pres">
      <dgm:prSet presAssocID="{B5A43B9A-0168-4AD1-B3BA-998F4F48A552}" presName="conn2-1" presStyleLbl="parChTrans1D3" presStyleIdx="7" presStyleCnt="8"/>
      <dgm:spPr/>
      <dgm:t>
        <a:bodyPr/>
        <a:lstStyle/>
        <a:p>
          <a:pPr rtl="1"/>
          <a:endParaRPr lang="fa-IR"/>
        </a:p>
      </dgm:t>
    </dgm:pt>
    <dgm:pt modelId="{36388325-E6FF-4F2D-BCE3-E4EA4BF580AE}" type="pres">
      <dgm:prSet presAssocID="{B5A43B9A-0168-4AD1-B3BA-998F4F48A552}" presName="connTx" presStyleLbl="parChTrans1D3" presStyleIdx="7" presStyleCnt="8"/>
      <dgm:spPr/>
      <dgm:t>
        <a:bodyPr/>
        <a:lstStyle/>
        <a:p>
          <a:pPr rtl="1"/>
          <a:endParaRPr lang="fa-IR"/>
        </a:p>
      </dgm:t>
    </dgm:pt>
    <dgm:pt modelId="{C42CEC46-65D5-4006-A924-90B752B4DC51}" type="pres">
      <dgm:prSet presAssocID="{BCAB116C-865C-4107-8941-542B9170BE97}" presName="root2" presStyleCnt="0"/>
      <dgm:spPr/>
    </dgm:pt>
    <dgm:pt modelId="{113604D5-7588-42A0-BEE5-77172B3E86CB}" type="pres">
      <dgm:prSet presAssocID="{BCAB116C-865C-4107-8941-542B9170BE97}" presName="LevelTwoTextNode" presStyleLbl="node3" presStyleIdx="7" presStyleCnt="8" custScaleX="223731" custScaleY="69439" custLinFactNeighborX="-47921" custLinFactNeighborY="-41823">
        <dgm:presLayoutVars>
          <dgm:chPref val="3"/>
        </dgm:presLayoutVars>
      </dgm:prSet>
      <dgm:spPr/>
      <dgm:t>
        <a:bodyPr/>
        <a:lstStyle/>
        <a:p>
          <a:pPr rtl="1"/>
          <a:endParaRPr lang="fa-IR"/>
        </a:p>
      </dgm:t>
    </dgm:pt>
    <dgm:pt modelId="{FB7C78FD-8384-40C2-8C12-36E1F250EAC4}" type="pres">
      <dgm:prSet presAssocID="{BCAB116C-865C-4107-8941-542B9170BE97}" presName="level3hierChild" presStyleCnt="0"/>
      <dgm:spPr/>
    </dgm:pt>
  </dgm:ptLst>
  <dgm:cxnLst>
    <dgm:cxn modelId="{3F2C9973-D4E1-415B-AEFF-27303C158BCD}" type="presOf" srcId="{43768F2E-ABAC-4701-AE0E-3EC59E4E5DA9}" destId="{C91C45B1-EB38-4799-80D6-07BBA5941E84}" srcOrd="0" destOrd="0" presId="urn:microsoft.com/office/officeart/2005/8/layout/hierarchy2"/>
    <dgm:cxn modelId="{C78E1585-8D7F-4988-A829-B63939681F50}" type="presOf" srcId="{788C5515-9CF2-4708-87B9-117B798292CA}" destId="{D9424968-358D-40A2-8993-BBE8A49CB08F}" srcOrd="0" destOrd="0" presId="urn:microsoft.com/office/officeart/2005/8/layout/hierarchy2"/>
    <dgm:cxn modelId="{7435F644-349A-49FB-97F9-9DAB08281D53}" type="presOf" srcId="{EC438B80-1784-455A-8DF7-64BC9968DDFD}" destId="{E5BA0828-9ED8-4782-8DD9-C21BD1721DB7}" srcOrd="0" destOrd="0" presId="urn:microsoft.com/office/officeart/2005/8/layout/hierarchy2"/>
    <dgm:cxn modelId="{D73BEA3E-EAA0-484A-8F43-C9AC37CA7423}" type="presOf" srcId="{C58BFAA5-9619-4303-9503-8FC58A06B996}" destId="{B7544499-4DA1-4E95-A6AB-5715B932690D}" srcOrd="0" destOrd="0" presId="urn:microsoft.com/office/officeart/2005/8/layout/hierarchy2"/>
    <dgm:cxn modelId="{ABAA3633-D1A9-47CF-BBA4-55ED77E4EAA9}" srcId="{C58BFAA5-9619-4303-9503-8FC58A06B996}" destId="{4523ABB4-6CDF-4A10-B70A-1A348D5CE5DA}" srcOrd="3" destOrd="0" parTransId="{69708DF8-32B1-47B5-B580-E5A1E0FF5141}" sibTransId="{555F5CE4-BB65-4299-9154-5D0437E1E126}"/>
    <dgm:cxn modelId="{887C7E6C-373B-4620-833A-AC1FEBA630B2}" type="presOf" srcId="{4523ABB4-6CDF-4A10-B70A-1A348D5CE5DA}" destId="{86CDCDF2-C1B1-4696-BD28-A585442D74C6}" srcOrd="0" destOrd="0" presId="urn:microsoft.com/office/officeart/2005/8/layout/hierarchy2"/>
    <dgm:cxn modelId="{0AAC9B09-DB7A-45E1-857E-D28DC1CEBAFE}" type="presOf" srcId="{CDB3AFD8-B57F-4D3F-8F57-20F1AFFDEFD7}" destId="{4765C772-C091-416D-9DD4-55E6B3577DD4}" srcOrd="0" destOrd="0" presId="urn:microsoft.com/office/officeart/2005/8/layout/hierarchy2"/>
    <dgm:cxn modelId="{FFF73FDF-DBCB-4A01-A5DD-D993265DA6B1}" type="presOf" srcId="{8B3842EA-35E4-4632-B00F-D6F00DE2B473}" destId="{545500A3-6E29-496C-9A12-D66904194507}" srcOrd="0" destOrd="0" presId="urn:microsoft.com/office/officeart/2005/8/layout/hierarchy2"/>
    <dgm:cxn modelId="{5181C5C9-2AAD-439C-BE2D-F80437789113}" srcId="{C58BFAA5-9619-4303-9503-8FC58A06B996}" destId="{4583FCEA-96D4-4F88-9B25-BDF6FE276266}" srcOrd="2" destOrd="0" parTransId="{8B3842EA-35E4-4632-B00F-D6F00DE2B473}" sibTransId="{0BCAD0FC-FF88-4FF0-9D69-8CE3D1C672C8}"/>
    <dgm:cxn modelId="{44A5F906-1813-4E9A-AA86-968D3BAC17F5}" type="presOf" srcId="{B5A43B9A-0168-4AD1-B3BA-998F4F48A552}" destId="{36388325-E6FF-4F2D-BCE3-E4EA4BF580AE}" srcOrd="1" destOrd="0" presId="urn:microsoft.com/office/officeart/2005/8/layout/hierarchy2"/>
    <dgm:cxn modelId="{E33EA6F7-669E-46CE-9978-3D431D609D08}" type="presOf" srcId="{719560D3-5926-476C-B30D-298B0F633148}" destId="{2BC448EC-2D83-4F4B-98E1-F45F054988C8}" srcOrd="0" destOrd="0" presId="urn:microsoft.com/office/officeart/2005/8/layout/hierarchy2"/>
    <dgm:cxn modelId="{A08C4125-6A12-4A70-B8F3-44F452998FA4}" type="presOf" srcId="{A6857C4F-7549-464E-8C92-525552E6407E}" destId="{747DA8C4-60CA-4D90-9DA1-32ACEB79B5D1}" srcOrd="0" destOrd="0" presId="urn:microsoft.com/office/officeart/2005/8/layout/hierarchy2"/>
    <dgm:cxn modelId="{045CB42F-E641-4A66-8D3C-3FC5A6CE74EB}" type="presOf" srcId="{BCAB116C-865C-4107-8941-542B9170BE97}" destId="{113604D5-7588-42A0-BEE5-77172B3E86CB}"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74515091-F455-40FF-8A56-DD2AD1DE69DB}" type="presOf" srcId="{D87C7BEA-D65F-4438-AD01-09877FAA0189}" destId="{7712AA50-6B04-4251-91B9-A8AEFF74F5C3}" srcOrd="0" destOrd="0" presId="urn:microsoft.com/office/officeart/2005/8/layout/hierarchy2"/>
    <dgm:cxn modelId="{4530571D-F53F-4F9A-9BF1-39FE25ED0536}" type="presOf" srcId="{0984DE69-9B62-4782-B0D2-4A8D2905980C}" destId="{3E6F2B53-8164-4438-9B02-2C08ED163F59}" srcOrd="0" destOrd="0" presId="urn:microsoft.com/office/officeart/2005/8/layout/hierarchy2"/>
    <dgm:cxn modelId="{BC04FAC4-1534-40BF-8BC0-F97ED9721108}" type="presOf" srcId="{8B3842EA-35E4-4632-B00F-D6F00DE2B473}" destId="{FB4B4B75-A866-454F-94C1-D810F5BE4CA7}" srcOrd="1" destOrd="0" presId="urn:microsoft.com/office/officeart/2005/8/layout/hierarchy2"/>
    <dgm:cxn modelId="{FEEC0344-50E3-40DC-B9E2-F3FBBEDD3AC0}" srcId="{C58BFAA5-9619-4303-9503-8FC58A06B996}" destId="{2008FC65-2028-44E5-B04F-BAD0E5C43141}" srcOrd="4" destOrd="0" parTransId="{0984DE69-9B62-4782-B0D2-4A8D2905980C}" sibTransId="{EA5B99E3-2EEB-4A47-94FF-F28ADD33117F}"/>
    <dgm:cxn modelId="{325417EC-3D4C-40E0-A88C-3C2AB9005500}" type="presOf" srcId="{3C423425-554A-46B9-847F-748E136BB842}" destId="{B3188443-6B7B-4B57-B695-4CBF6B8EE23E}" srcOrd="0" destOrd="0" presId="urn:microsoft.com/office/officeart/2005/8/layout/hierarchy2"/>
    <dgm:cxn modelId="{47F880EB-A9A1-4112-9B63-CBB6DF35BACB}" type="presOf" srcId="{0984DE69-9B62-4782-B0D2-4A8D2905980C}" destId="{35D8FB62-3977-4283-A147-A4B7283CD5A7}" srcOrd="1" destOrd="0" presId="urn:microsoft.com/office/officeart/2005/8/layout/hierarchy2"/>
    <dgm:cxn modelId="{DB2619BB-9394-461C-9A9F-718D4576AC61}" srcId="{C58BFAA5-9619-4303-9503-8FC58A06B996}" destId="{BCAB116C-865C-4107-8941-542B9170BE97}" srcOrd="7" destOrd="0" parTransId="{B5A43B9A-0168-4AD1-B3BA-998F4F48A552}" sibTransId="{7923681B-6F49-4AE5-A3F2-7B578417C4E3}"/>
    <dgm:cxn modelId="{02A0BA67-0FDE-4126-B9FE-380C92278C70}" srcId="{E81C9BCE-BBB3-4ED8-95F0-B373F1B4B360}" destId="{CDB3AFD8-B57F-4D3F-8F57-20F1AFFDEFD7}" srcOrd="0" destOrd="0" parTransId="{EC438B80-1784-455A-8DF7-64BC9968DDFD}" sibTransId="{CD60876B-7462-4099-8F57-014547ED926C}"/>
    <dgm:cxn modelId="{D6DB2FC1-D48B-4C5C-AE78-A6882985EA47}" type="presOf" srcId="{7E1E0E27-95A8-47B3-992F-AE4774784493}" destId="{02FAE750-8401-494E-8777-4CB70A30DFD7}" srcOrd="0" destOrd="0" presId="urn:microsoft.com/office/officeart/2005/8/layout/hierarchy2"/>
    <dgm:cxn modelId="{A9FC0969-961C-4313-9EDF-4A895B39BA70}" type="presOf" srcId="{E81C9BCE-BBB3-4ED8-95F0-B373F1B4B360}" destId="{ABEC96C4-3C63-467E-93A4-8AD83964BA3F}" srcOrd="0" destOrd="0" presId="urn:microsoft.com/office/officeart/2005/8/layout/hierarchy2"/>
    <dgm:cxn modelId="{02DD3C7D-50F8-478D-B24C-15C6049CD06E}" type="presOf" srcId="{D87C7BEA-D65F-4438-AD01-09877FAA0189}" destId="{48CC9386-6C2C-4692-92F2-0D248E112D8E}" srcOrd="1" destOrd="0" presId="urn:microsoft.com/office/officeart/2005/8/layout/hierarchy2"/>
    <dgm:cxn modelId="{626D634D-BF2B-40C5-9C31-4D67AE15C3D8}" type="presOf" srcId="{B5A43B9A-0168-4AD1-B3BA-998F4F48A552}" destId="{CB794810-FD91-49E5-9A79-989720C043BD}" srcOrd="0" destOrd="0" presId="urn:microsoft.com/office/officeart/2005/8/layout/hierarchy2"/>
    <dgm:cxn modelId="{9EF817FF-CF54-4D86-B084-D2A266B57C0B}" type="presOf" srcId="{6A660E77-C7F2-40DE-932A-4434F343E633}" destId="{20293BCD-0D65-45A7-8390-BBE22DF64FB8}" srcOrd="0" destOrd="0" presId="urn:microsoft.com/office/officeart/2005/8/layout/hierarchy2"/>
    <dgm:cxn modelId="{A8B45DAB-926F-413E-9F32-B2ED7E1481A7}" srcId="{C58BFAA5-9619-4303-9503-8FC58A06B996}" destId="{3C423425-554A-46B9-847F-748E136BB842}" srcOrd="0" destOrd="0" parTransId="{D3C88A94-E641-489F-BE07-E612B22B708F}" sibTransId="{34D0D3C0-58BB-46ED-97A9-674F3A89B7B2}"/>
    <dgm:cxn modelId="{716F3B82-E80C-46BE-BCF9-55DD3CAE669C}" type="presOf" srcId="{6F38619F-7741-4D26-BE0C-CF4F7C5F506E}" destId="{803C2FE7-A2CB-42FC-8F5B-BC6FBDC77C0E}" srcOrd="0" destOrd="0" presId="urn:microsoft.com/office/officeart/2005/8/layout/hierarchy2"/>
    <dgm:cxn modelId="{B1E0AA60-9DC5-43B9-80A8-BAF3B42E4BFA}" srcId="{C58BFAA5-9619-4303-9503-8FC58A06B996}" destId="{719560D3-5926-476C-B30D-298B0F633148}" srcOrd="1" destOrd="0" parTransId="{788C5515-9CF2-4708-87B9-117B798292CA}" sibTransId="{51EF9964-0469-485C-8D64-4BD01447AE1C}"/>
    <dgm:cxn modelId="{7431FFCB-56B6-480E-A8C4-0D95155B948D}" type="presOf" srcId="{D3C88A94-E641-489F-BE07-E612B22B708F}" destId="{4E43B53D-E35B-40A3-9E0C-B92166BC30FF}" srcOrd="0" destOrd="0" presId="urn:microsoft.com/office/officeart/2005/8/layout/hierarchy2"/>
    <dgm:cxn modelId="{B6E75FFB-4F42-4D6A-AC8B-CB03B5409EDC}" type="presOf" srcId="{69708DF8-32B1-47B5-B580-E5A1E0FF5141}" destId="{DE7A99A9-EF85-4913-8326-00D601AF8424}" srcOrd="1" destOrd="0" presId="urn:microsoft.com/office/officeart/2005/8/layout/hierarchy2"/>
    <dgm:cxn modelId="{BB7870A1-7A8C-4AAE-9B3D-765DE93B6CF9}" srcId="{E81C9BCE-BBB3-4ED8-95F0-B373F1B4B360}" destId="{C58BFAA5-9619-4303-9503-8FC58A06B996}" srcOrd="1" destOrd="0" parTransId="{6F38619F-7741-4D26-BE0C-CF4F7C5F506E}" sibTransId="{AFD2E1F7-08D8-4229-AF38-DA32827AC4A7}"/>
    <dgm:cxn modelId="{82C36253-3E13-4BD9-A4DE-9F3089E95709}" type="presOf" srcId="{EC438B80-1784-455A-8DF7-64BC9968DDFD}" destId="{29208D5C-E5D8-4A81-A920-80BF098B9BDD}" srcOrd="1" destOrd="0" presId="urn:microsoft.com/office/officeart/2005/8/layout/hierarchy2"/>
    <dgm:cxn modelId="{3B307407-14D6-4B60-829A-6D03D54D8D44}" type="presOf" srcId="{4583FCEA-96D4-4F88-9B25-BDF6FE276266}" destId="{8D98EC3E-26F4-46A5-B3E2-88A16589C546}" srcOrd="0" destOrd="0" presId="urn:microsoft.com/office/officeart/2005/8/layout/hierarchy2"/>
    <dgm:cxn modelId="{ACE5E14B-437A-4AD2-84D6-F32802B67200}" type="presOf" srcId="{D3C88A94-E641-489F-BE07-E612B22B708F}" destId="{2847A7B5-FD07-4C77-BAC3-BFD87664E7FD}" srcOrd="1" destOrd="0" presId="urn:microsoft.com/office/officeart/2005/8/layout/hierarchy2"/>
    <dgm:cxn modelId="{D8A52EBA-640F-4554-A2DA-EC118CD0D83E}" srcId="{C58BFAA5-9619-4303-9503-8FC58A06B996}" destId="{7E1E0E27-95A8-47B3-992F-AE4774784493}" srcOrd="6" destOrd="0" parTransId="{43768F2E-ABAC-4701-AE0E-3EC59E4E5DA9}" sibTransId="{E85BD43B-4E5F-4313-824A-196DE571C476}"/>
    <dgm:cxn modelId="{77E6DF59-CE17-4450-B3EA-95F543C096D6}" type="presOf" srcId="{788C5515-9CF2-4708-87B9-117B798292CA}" destId="{216CA29E-ADFD-48A3-947C-DA9536CFDE92}" srcOrd="1" destOrd="0" presId="urn:microsoft.com/office/officeart/2005/8/layout/hierarchy2"/>
    <dgm:cxn modelId="{D0D45D19-228C-4B5F-ABAD-63E46C815972}" type="presOf" srcId="{6F38619F-7741-4D26-BE0C-CF4F7C5F506E}" destId="{227AE77C-D129-4FED-B5B4-68811B342B30}" srcOrd="1" destOrd="0" presId="urn:microsoft.com/office/officeart/2005/8/layout/hierarchy2"/>
    <dgm:cxn modelId="{CCA149CA-2DA2-4837-B7C3-9DE55A023D43}" type="presOf" srcId="{43768F2E-ABAC-4701-AE0E-3EC59E4E5DA9}" destId="{953C03F0-3C05-48A8-B262-AEAAEB9F15D4}" srcOrd="1" destOrd="0" presId="urn:microsoft.com/office/officeart/2005/8/layout/hierarchy2"/>
    <dgm:cxn modelId="{AF68648A-2CBD-40D1-A21A-6F101BD5E924}" srcId="{C58BFAA5-9619-4303-9503-8FC58A06B996}" destId="{6A660E77-C7F2-40DE-932A-4434F343E633}" srcOrd="5" destOrd="0" parTransId="{D87C7BEA-D65F-4438-AD01-09877FAA0189}" sibTransId="{78C8D99E-1AC7-481B-8FC5-2D1D4DB8D0D1}"/>
    <dgm:cxn modelId="{11F0CAC9-C75E-4027-9E54-7BD42CAD9777}" type="presOf" srcId="{2008FC65-2028-44E5-B04F-BAD0E5C43141}" destId="{5F43BA24-E6AE-4F71-84A5-8FC7A4125E09}" srcOrd="0" destOrd="0" presId="urn:microsoft.com/office/officeart/2005/8/layout/hierarchy2"/>
    <dgm:cxn modelId="{8C56ADAC-9723-4A2F-8181-5704838CC881}" type="presOf" srcId="{69708DF8-32B1-47B5-B580-E5A1E0FF5141}" destId="{EE031811-67F7-4660-8613-68C933BB94AE}" srcOrd="0" destOrd="0" presId="urn:microsoft.com/office/officeart/2005/8/layout/hierarchy2"/>
    <dgm:cxn modelId="{7644C4C2-E31A-409B-B642-1595108C9EF8}" type="presParOf" srcId="{747DA8C4-60CA-4D90-9DA1-32ACEB79B5D1}" destId="{E0CFF806-0479-4330-A3E9-CD9AFBACD5C5}" srcOrd="0" destOrd="0" presId="urn:microsoft.com/office/officeart/2005/8/layout/hierarchy2"/>
    <dgm:cxn modelId="{84227FAC-63D5-48E5-88F9-E6BA8528A41C}" type="presParOf" srcId="{E0CFF806-0479-4330-A3E9-CD9AFBACD5C5}" destId="{ABEC96C4-3C63-467E-93A4-8AD83964BA3F}" srcOrd="0" destOrd="0" presId="urn:microsoft.com/office/officeart/2005/8/layout/hierarchy2"/>
    <dgm:cxn modelId="{DE0AD08F-77F0-4082-9746-AB43C1C4578C}" type="presParOf" srcId="{E0CFF806-0479-4330-A3E9-CD9AFBACD5C5}" destId="{F9EF0CEA-5D84-41FB-B3B0-447DA6153549}" srcOrd="1" destOrd="0" presId="urn:microsoft.com/office/officeart/2005/8/layout/hierarchy2"/>
    <dgm:cxn modelId="{DFA3D05B-CA82-4373-8E69-C65A6E6FEBE0}" type="presParOf" srcId="{F9EF0CEA-5D84-41FB-B3B0-447DA6153549}" destId="{E5BA0828-9ED8-4782-8DD9-C21BD1721DB7}" srcOrd="0" destOrd="0" presId="urn:microsoft.com/office/officeart/2005/8/layout/hierarchy2"/>
    <dgm:cxn modelId="{EDCA9A45-08E5-4316-8F84-033B819A5A75}" type="presParOf" srcId="{E5BA0828-9ED8-4782-8DD9-C21BD1721DB7}" destId="{29208D5C-E5D8-4A81-A920-80BF098B9BDD}" srcOrd="0" destOrd="0" presId="urn:microsoft.com/office/officeart/2005/8/layout/hierarchy2"/>
    <dgm:cxn modelId="{49B1ACC4-28C6-4B15-90F2-32C14B5253C6}" type="presParOf" srcId="{F9EF0CEA-5D84-41FB-B3B0-447DA6153549}" destId="{A9E7C04A-727F-4230-BB6B-BD147DC8B43F}" srcOrd="1" destOrd="0" presId="urn:microsoft.com/office/officeart/2005/8/layout/hierarchy2"/>
    <dgm:cxn modelId="{7B93535B-A093-49DD-8B6E-988907AC2BBA}" type="presParOf" srcId="{A9E7C04A-727F-4230-BB6B-BD147DC8B43F}" destId="{4765C772-C091-416D-9DD4-55E6B3577DD4}" srcOrd="0" destOrd="0" presId="urn:microsoft.com/office/officeart/2005/8/layout/hierarchy2"/>
    <dgm:cxn modelId="{990DF49B-CE5D-4607-8E1D-D4E1EE5AD862}" type="presParOf" srcId="{A9E7C04A-727F-4230-BB6B-BD147DC8B43F}" destId="{2025F81B-8975-4568-8D75-6EE7ECC9301C}" srcOrd="1" destOrd="0" presId="urn:microsoft.com/office/officeart/2005/8/layout/hierarchy2"/>
    <dgm:cxn modelId="{CE908D96-B90A-45CC-9598-8DA0D624303E}" type="presParOf" srcId="{F9EF0CEA-5D84-41FB-B3B0-447DA6153549}" destId="{803C2FE7-A2CB-42FC-8F5B-BC6FBDC77C0E}" srcOrd="2" destOrd="0" presId="urn:microsoft.com/office/officeart/2005/8/layout/hierarchy2"/>
    <dgm:cxn modelId="{8D1A49DA-404D-4C3C-B9F5-B281AEC29B56}" type="presParOf" srcId="{803C2FE7-A2CB-42FC-8F5B-BC6FBDC77C0E}" destId="{227AE77C-D129-4FED-B5B4-68811B342B30}" srcOrd="0" destOrd="0" presId="urn:microsoft.com/office/officeart/2005/8/layout/hierarchy2"/>
    <dgm:cxn modelId="{0E73A604-D194-4111-9AD0-E27411DB1772}" type="presParOf" srcId="{F9EF0CEA-5D84-41FB-B3B0-447DA6153549}" destId="{373166CE-36A2-43E2-BB13-0ED2D95637E0}" srcOrd="3" destOrd="0" presId="urn:microsoft.com/office/officeart/2005/8/layout/hierarchy2"/>
    <dgm:cxn modelId="{7C1E7098-59DC-44AE-B952-F735194BBFC5}" type="presParOf" srcId="{373166CE-36A2-43E2-BB13-0ED2D95637E0}" destId="{B7544499-4DA1-4E95-A6AB-5715B932690D}" srcOrd="0" destOrd="0" presId="urn:microsoft.com/office/officeart/2005/8/layout/hierarchy2"/>
    <dgm:cxn modelId="{B9587229-660B-4BDB-86B7-7F7413B5D7B4}" type="presParOf" srcId="{373166CE-36A2-43E2-BB13-0ED2D95637E0}" destId="{8D6913ED-FB0F-47FC-A56E-3723064100BE}" srcOrd="1" destOrd="0" presId="urn:microsoft.com/office/officeart/2005/8/layout/hierarchy2"/>
    <dgm:cxn modelId="{1BED15AD-98F3-4496-8401-A178B62B093E}" type="presParOf" srcId="{8D6913ED-FB0F-47FC-A56E-3723064100BE}" destId="{4E43B53D-E35B-40A3-9E0C-B92166BC30FF}" srcOrd="0" destOrd="0" presId="urn:microsoft.com/office/officeart/2005/8/layout/hierarchy2"/>
    <dgm:cxn modelId="{F7881BA3-5684-4282-A785-17CD8B71C455}" type="presParOf" srcId="{4E43B53D-E35B-40A3-9E0C-B92166BC30FF}" destId="{2847A7B5-FD07-4C77-BAC3-BFD87664E7FD}" srcOrd="0" destOrd="0" presId="urn:microsoft.com/office/officeart/2005/8/layout/hierarchy2"/>
    <dgm:cxn modelId="{067D0256-45AA-4EEA-A4CB-E96A57307056}" type="presParOf" srcId="{8D6913ED-FB0F-47FC-A56E-3723064100BE}" destId="{DB5181CA-DB75-40AB-A7F9-9171FFBE02AE}" srcOrd="1" destOrd="0" presId="urn:microsoft.com/office/officeart/2005/8/layout/hierarchy2"/>
    <dgm:cxn modelId="{2950476A-B495-4288-A854-60CD8F05753A}" type="presParOf" srcId="{DB5181CA-DB75-40AB-A7F9-9171FFBE02AE}" destId="{B3188443-6B7B-4B57-B695-4CBF6B8EE23E}" srcOrd="0" destOrd="0" presId="urn:microsoft.com/office/officeart/2005/8/layout/hierarchy2"/>
    <dgm:cxn modelId="{77ABDDE9-A2D2-4184-9E9F-3C1D2A8F1A8D}" type="presParOf" srcId="{DB5181CA-DB75-40AB-A7F9-9171FFBE02AE}" destId="{3CA3963D-792A-46D8-90C6-8B413EE7CD3D}" srcOrd="1" destOrd="0" presId="urn:microsoft.com/office/officeart/2005/8/layout/hierarchy2"/>
    <dgm:cxn modelId="{FF646886-DBB4-4C5F-A350-2E6A34BC9161}" type="presParOf" srcId="{8D6913ED-FB0F-47FC-A56E-3723064100BE}" destId="{D9424968-358D-40A2-8993-BBE8A49CB08F}" srcOrd="2" destOrd="0" presId="urn:microsoft.com/office/officeart/2005/8/layout/hierarchy2"/>
    <dgm:cxn modelId="{4271E4C4-7217-40F4-9515-2F0DE2F10C2C}" type="presParOf" srcId="{D9424968-358D-40A2-8993-BBE8A49CB08F}" destId="{216CA29E-ADFD-48A3-947C-DA9536CFDE92}" srcOrd="0" destOrd="0" presId="urn:microsoft.com/office/officeart/2005/8/layout/hierarchy2"/>
    <dgm:cxn modelId="{08F51744-2756-4AE3-BAAD-95F949D74F62}" type="presParOf" srcId="{8D6913ED-FB0F-47FC-A56E-3723064100BE}" destId="{20FB9AA7-04DE-4133-AEA3-D0FFED831CB7}" srcOrd="3" destOrd="0" presId="urn:microsoft.com/office/officeart/2005/8/layout/hierarchy2"/>
    <dgm:cxn modelId="{662DCD53-C684-4166-A81A-0088A030F3F2}" type="presParOf" srcId="{20FB9AA7-04DE-4133-AEA3-D0FFED831CB7}" destId="{2BC448EC-2D83-4F4B-98E1-F45F054988C8}" srcOrd="0" destOrd="0" presId="urn:microsoft.com/office/officeart/2005/8/layout/hierarchy2"/>
    <dgm:cxn modelId="{6324BBE0-B1A2-4A30-9DAF-26F39B039C26}" type="presParOf" srcId="{20FB9AA7-04DE-4133-AEA3-D0FFED831CB7}" destId="{720C1EED-264B-4C60-A11B-A59D0C5080EE}" srcOrd="1" destOrd="0" presId="urn:microsoft.com/office/officeart/2005/8/layout/hierarchy2"/>
    <dgm:cxn modelId="{205D40B8-827B-4305-8B51-EE860046B6A0}" type="presParOf" srcId="{8D6913ED-FB0F-47FC-A56E-3723064100BE}" destId="{545500A3-6E29-496C-9A12-D66904194507}" srcOrd="4" destOrd="0" presId="urn:microsoft.com/office/officeart/2005/8/layout/hierarchy2"/>
    <dgm:cxn modelId="{3CA0162A-BBFD-4286-9BE1-44B70808B680}" type="presParOf" srcId="{545500A3-6E29-496C-9A12-D66904194507}" destId="{FB4B4B75-A866-454F-94C1-D810F5BE4CA7}" srcOrd="0" destOrd="0" presId="urn:microsoft.com/office/officeart/2005/8/layout/hierarchy2"/>
    <dgm:cxn modelId="{3C729C53-9A5F-4F04-A451-46DFD6627005}" type="presParOf" srcId="{8D6913ED-FB0F-47FC-A56E-3723064100BE}" destId="{D1074F94-ED32-426A-A504-BE7346C89DE9}" srcOrd="5" destOrd="0" presId="urn:microsoft.com/office/officeart/2005/8/layout/hierarchy2"/>
    <dgm:cxn modelId="{92DC4725-60A9-4B67-824F-4961998F162B}" type="presParOf" srcId="{D1074F94-ED32-426A-A504-BE7346C89DE9}" destId="{8D98EC3E-26F4-46A5-B3E2-88A16589C546}" srcOrd="0" destOrd="0" presId="urn:microsoft.com/office/officeart/2005/8/layout/hierarchy2"/>
    <dgm:cxn modelId="{51DACF7E-630A-45AA-AC01-DB6BE97D7C34}" type="presParOf" srcId="{D1074F94-ED32-426A-A504-BE7346C89DE9}" destId="{E2B44F5D-8987-4CE3-8EAC-76977F658FDA}" srcOrd="1" destOrd="0" presId="urn:microsoft.com/office/officeart/2005/8/layout/hierarchy2"/>
    <dgm:cxn modelId="{91D9494F-0A8D-4EFE-AA20-C5121E4D19A3}" type="presParOf" srcId="{8D6913ED-FB0F-47FC-A56E-3723064100BE}" destId="{EE031811-67F7-4660-8613-68C933BB94AE}" srcOrd="6" destOrd="0" presId="urn:microsoft.com/office/officeart/2005/8/layout/hierarchy2"/>
    <dgm:cxn modelId="{995766A4-C16C-4A3C-B078-DA7F0D53F047}" type="presParOf" srcId="{EE031811-67F7-4660-8613-68C933BB94AE}" destId="{DE7A99A9-EF85-4913-8326-00D601AF8424}" srcOrd="0" destOrd="0" presId="urn:microsoft.com/office/officeart/2005/8/layout/hierarchy2"/>
    <dgm:cxn modelId="{07B9111F-F7FE-40BF-A32F-C92D9E1F658F}" type="presParOf" srcId="{8D6913ED-FB0F-47FC-A56E-3723064100BE}" destId="{381E99D4-46D4-447F-9645-BF1E1B9DD08C}" srcOrd="7" destOrd="0" presId="urn:microsoft.com/office/officeart/2005/8/layout/hierarchy2"/>
    <dgm:cxn modelId="{99C3CDB4-055B-4E0A-953B-D2E65A5B9C58}" type="presParOf" srcId="{381E99D4-46D4-447F-9645-BF1E1B9DD08C}" destId="{86CDCDF2-C1B1-4696-BD28-A585442D74C6}" srcOrd="0" destOrd="0" presId="urn:microsoft.com/office/officeart/2005/8/layout/hierarchy2"/>
    <dgm:cxn modelId="{07E64D12-3CDB-4A61-98E3-03BC17690719}" type="presParOf" srcId="{381E99D4-46D4-447F-9645-BF1E1B9DD08C}" destId="{60131E9F-7325-4DA4-80FA-5499988D0A04}" srcOrd="1" destOrd="0" presId="urn:microsoft.com/office/officeart/2005/8/layout/hierarchy2"/>
    <dgm:cxn modelId="{669DC446-240A-4D45-BF39-3E3FF353CE59}" type="presParOf" srcId="{8D6913ED-FB0F-47FC-A56E-3723064100BE}" destId="{3E6F2B53-8164-4438-9B02-2C08ED163F59}" srcOrd="8" destOrd="0" presId="urn:microsoft.com/office/officeart/2005/8/layout/hierarchy2"/>
    <dgm:cxn modelId="{47E0C894-1409-4ABF-BDD6-5DC9C36C0FF7}" type="presParOf" srcId="{3E6F2B53-8164-4438-9B02-2C08ED163F59}" destId="{35D8FB62-3977-4283-A147-A4B7283CD5A7}" srcOrd="0" destOrd="0" presId="urn:microsoft.com/office/officeart/2005/8/layout/hierarchy2"/>
    <dgm:cxn modelId="{1043C976-A6B2-409A-8835-21CE582BA6C6}" type="presParOf" srcId="{8D6913ED-FB0F-47FC-A56E-3723064100BE}" destId="{E97A6DB1-2BCF-430B-80D3-049FBCE6ED1B}" srcOrd="9" destOrd="0" presId="urn:microsoft.com/office/officeart/2005/8/layout/hierarchy2"/>
    <dgm:cxn modelId="{693D71E6-EFA8-4F81-B3E7-C023C9BC9B30}" type="presParOf" srcId="{E97A6DB1-2BCF-430B-80D3-049FBCE6ED1B}" destId="{5F43BA24-E6AE-4F71-84A5-8FC7A4125E09}" srcOrd="0" destOrd="0" presId="urn:microsoft.com/office/officeart/2005/8/layout/hierarchy2"/>
    <dgm:cxn modelId="{A4DEB9F9-3683-43F4-B5F1-EBC8CFAC1114}" type="presParOf" srcId="{E97A6DB1-2BCF-430B-80D3-049FBCE6ED1B}" destId="{F89ACFDD-C9E7-43CC-B697-C439E3EDB164}" srcOrd="1" destOrd="0" presId="urn:microsoft.com/office/officeart/2005/8/layout/hierarchy2"/>
    <dgm:cxn modelId="{ADEFD1D7-BD78-4E10-B873-0C8DCACE49D7}" type="presParOf" srcId="{8D6913ED-FB0F-47FC-A56E-3723064100BE}" destId="{7712AA50-6B04-4251-91B9-A8AEFF74F5C3}" srcOrd="10" destOrd="0" presId="urn:microsoft.com/office/officeart/2005/8/layout/hierarchy2"/>
    <dgm:cxn modelId="{EB6E98A2-2D8B-46EF-A2CC-F59A8034F2F9}" type="presParOf" srcId="{7712AA50-6B04-4251-91B9-A8AEFF74F5C3}" destId="{48CC9386-6C2C-4692-92F2-0D248E112D8E}" srcOrd="0" destOrd="0" presId="urn:microsoft.com/office/officeart/2005/8/layout/hierarchy2"/>
    <dgm:cxn modelId="{FE29E21D-526D-40BD-8482-108581F5D63E}" type="presParOf" srcId="{8D6913ED-FB0F-47FC-A56E-3723064100BE}" destId="{0EC115A6-9DF9-45EF-9050-20DA42C9EC2C}" srcOrd="11" destOrd="0" presId="urn:microsoft.com/office/officeart/2005/8/layout/hierarchy2"/>
    <dgm:cxn modelId="{B6E15CB4-FDF4-4976-AE53-B90BAF5EB661}" type="presParOf" srcId="{0EC115A6-9DF9-45EF-9050-20DA42C9EC2C}" destId="{20293BCD-0D65-45A7-8390-BBE22DF64FB8}" srcOrd="0" destOrd="0" presId="urn:microsoft.com/office/officeart/2005/8/layout/hierarchy2"/>
    <dgm:cxn modelId="{D947ABDE-B016-49EC-9E7C-35163E5610A3}" type="presParOf" srcId="{0EC115A6-9DF9-45EF-9050-20DA42C9EC2C}" destId="{C6AD7D85-5257-48FD-BEA7-0228A7549AF7}" srcOrd="1" destOrd="0" presId="urn:microsoft.com/office/officeart/2005/8/layout/hierarchy2"/>
    <dgm:cxn modelId="{C158EB10-8F30-48D7-9507-A79C9AF9ED6E}" type="presParOf" srcId="{8D6913ED-FB0F-47FC-A56E-3723064100BE}" destId="{C91C45B1-EB38-4799-80D6-07BBA5941E84}" srcOrd="12" destOrd="0" presId="urn:microsoft.com/office/officeart/2005/8/layout/hierarchy2"/>
    <dgm:cxn modelId="{FA0CCDEA-F36F-4985-88CC-AC937557A418}" type="presParOf" srcId="{C91C45B1-EB38-4799-80D6-07BBA5941E84}" destId="{953C03F0-3C05-48A8-B262-AEAAEB9F15D4}" srcOrd="0" destOrd="0" presId="urn:microsoft.com/office/officeart/2005/8/layout/hierarchy2"/>
    <dgm:cxn modelId="{9F1AB8B7-358C-429E-97C9-94D31299394B}" type="presParOf" srcId="{8D6913ED-FB0F-47FC-A56E-3723064100BE}" destId="{22DD75BD-BB8E-47AA-B41C-70508658C7FC}" srcOrd="13" destOrd="0" presId="urn:microsoft.com/office/officeart/2005/8/layout/hierarchy2"/>
    <dgm:cxn modelId="{D8B2A4F8-76CC-4D43-87EA-899F213F2F5E}" type="presParOf" srcId="{22DD75BD-BB8E-47AA-B41C-70508658C7FC}" destId="{02FAE750-8401-494E-8777-4CB70A30DFD7}" srcOrd="0" destOrd="0" presId="urn:microsoft.com/office/officeart/2005/8/layout/hierarchy2"/>
    <dgm:cxn modelId="{EF7FCCAE-8614-4C9C-AAEA-99D1ADCC54A0}" type="presParOf" srcId="{22DD75BD-BB8E-47AA-B41C-70508658C7FC}" destId="{114C37CD-7B6E-4DC6-8931-ECA821DDBD67}" srcOrd="1" destOrd="0" presId="urn:microsoft.com/office/officeart/2005/8/layout/hierarchy2"/>
    <dgm:cxn modelId="{73F5B48B-15D3-47C4-A7FC-949B379BA079}" type="presParOf" srcId="{8D6913ED-FB0F-47FC-A56E-3723064100BE}" destId="{CB794810-FD91-49E5-9A79-989720C043BD}" srcOrd="14" destOrd="0" presId="urn:microsoft.com/office/officeart/2005/8/layout/hierarchy2"/>
    <dgm:cxn modelId="{51D4A67F-DEA1-48B2-B024-EFBB0E0A5A0E}" type="presParOf" srcId="{CB794810-FD91-49E5-9A79-989720C043BD}" destId="{36388325-E6FF-4F2D-BCE3-E4EA4BF580AE}" srcOrd="0" destOrd="0" presId="urn:microsoft.com/office/officeart/2005/8/layout/hierarchy2"/>
    <dgm:cxn modelId="{F0313005-E429-46F7-A8FE-27342D92D063}" type="presParOf" srcId="{8D6913ED-FB0F-47FC-A56E-3723064100BE}" destId="{C42CEC46-65D5-4006-A924-90B752B4DC51}" srcOrd="15" destOrd="0" presId="urn:microsoft.com/office/officeart/2005/8/layout/hierarchy2"/>
    <dgm:cxn modelId="{B0B3CF2C-73C1-421A-B652-95B7D39F7428}" type="presParOf" srcId="{C42CEC46-65D5-4006-A924-90B752B4DC51}" destId="{113604D5-7588-42A0-BEE5-77172B3E86CB}" srcOrd="0" destOrd="0" presId="urn:microsoft.com/office/officeart/2005/8/layout/hierarchy2"/>
    <dgm:cxn modelId="{EA2F96AC-D6F3-412C-A27D-621EE15C6563}" type="presParOf" srcId="{C42CEC46-65D5-4006-A924-90B752B4DC51}" destId="{FB7C78FD-8384-40C2-8C12-36E1F250EAC4}"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مفعول له</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200" dirty="0" smtClean="0">
              <a:solidFill>
                <a:srgbClr val="FFFF00"/>
              </a:solidFill>
              <a:cs typeface="2  Badr" pitchFamily="2" charset="-78"/>
            </a:rPr>
            <a:t>تعريف: </a:t>
          </a:r>
          <a:r>
            <a:rPr lang="fa-IR" sz="3200" dirty="0" smtClean="0">
              <a:solidFill>
                <a:schemeClr val="bg1"/>
              </a:solidFill>
              <a:cs typeface="2  Badr" pitchFamily="2" charset="-78"/>
            </a:rPr>
            <a:t>هو المنصوب بفعل فُعِلَ لتحصيله او حصوله</a:t>
          </a:r>
          <a:endParaRPr lang="fa-IR" sz="3200"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7430AFD-ABF1-4790-8614-806F2B2F04CB}">
      <dgm:prSet custT="1"/>
      <dgm:spPr/>
      <dgm:t>
        <a:bodyPr/>
        <a:lstStyle/>
        <a:p>
          <a:pPr rtl="1"/>
          <a:r>
            <a:rPr lang="fa-IR" sz="2400" b="1" dirty="0" smtClean="0">
              <a:solidFill>
                <a:srgbClr val="FFFF00"/>
              </a:solidFill>
              <a:cs typeface="2  Badr" pitchFamily="2" charset="-78"/>
            </a:rPr>
            <a:t>يشترط كونه</a:t>
          </a:r>
          <a:r>
            <a:rPr lang="fa-IR" sz="2000" dirty="0" smtClean="0">
              <a:solidFill>
                <a:srgbClr val="FFFF00"/>
              </a:solidFill>
              <a:cs typeface="2  Badr" pitchFamily="2" charset="-78"/>
            </a:rPr>
            <a:t>:</a:t>
          </a:r>
          <a:endParaRPr lang="fa-IR" sz="2000" dirty="0">
            <a:solidFill>
              <a:schemeClr val="bg1"/>
            </a:solidFill>
            <a:cs typeface="2  Badr" pitchFamily="2" charset="-78"/>
          </a:endParaRPr>
        </a:p>
      </dgm:t>
    </dgm:pt>
    <dgm:pt modelId="{3740A3D1-9DDF-42F1-B89C-3B82299F09F0}" type="parTrans" cxnId="{38C46234-4B4A-4B3C-8ECA-9A156803424F}">
      <dgm:prSet/>
      <dgm:spPr/>
      <dgm:t>
        <a:bodyPr/>
        <a:lstStyle/>
        <a:p>
          <a:pPr rtl="1"/>
          <a:endParaRPr lang="fa-IR"/>
        </a:p>
      </dgm:t>
    </dgm:pt>
    <dgm:pt modelId="{F1FF6649-A5FB-44A7-BA53-85BE99E405B1}" type="sibTrans" cxnId="{38C46234-4B4A-4B3C-8ECA-9A156803424F}">
      <dgm:prSet/>
      <dgm:spPr/>
      <dgm:t>
        <a:bodyPr/>
        <a:lstStyle/>
        <a:p>
          <a:pPr rtl="1"/>
          <a:endParaRPr lang="fa-IR"/>
        </a:p>
      </dgm:t>
    </dgm:pt>
    <dgm:pt modelId="{9C927E63-B718-4A71-B5D4-334BA1122F21}">
      <dgm:prSet custT="1"/>
      <dgm:spPr/>
      <dgm:t>
        <a:bodyPr/>
        <a:lstStyle/>
        <a:p>
          <a:pPr rtl="0"/>
          <a:r>
            <a:rPr lang="fa-IR" sz="2400" b="1" dirty="0" smtClean="0">
              <a:cs typeface="2  Badr" pitchFamily="2" charset="-78"/>
            </a:rPr>
            <a:t>مصدراً</a:t>
          </a:r>
          <a:endParaRPr lang="fa-IR" sz="2400" b="1" dirty="0">
            <a:cs typeface="2  Badr" pitchFamily="2" charset="-78"/>
          </a:endParaRPr>
        </a:p>
      </dgm:t>
    </dgm:pt>
    <dgm:pt modelId="{27B47AA6-6F5E-42FA-ACDB-FD0BF2380B84}" type="parTrans" cxnId="{FFBE1BFF-C094-431A-A8D6-BFF08B6D54E0}">
      <dgm:prSet/>
      <dgm:spPr/>
      <dgm:t>
        <a:bodyPr/>
        <a:lstStyle/>
        <a:p>
          <a:pPr rtl="1"/>
          <a:endParaRPr lang="fa-IR"/>
        </a:p>
      </dgm:t>
    </dgm:pt>
    <dgm:pt modelId="{A36AC559-E727-4874-8AFF-615A1CF75AA1}" type="sibTrans" cxnId="{FFBE1BFF-C094-431A-A8D6-BFF08B6D54E0}">
      <dgm:prSet/>
      <dgm:spPr/>
      <dgm:t>
        <a:bodyPr/>
        <a:lstStyle/>
        <a:p>
          <a:pPr rtl="1"/>
          <a:endParaRPr lang="fa-IR"/>
        </a:p>
      </dgm:t>
    </dgm:pt>
    <dgm:pt modelId="{97696ADB-4802-44F5-8F4C-73A71CD25B8D}">
      <dgm:prSet custT="1"/>
      <dgm:spPr/>
      <dgm:t>
        <a:bodyPr/>
        <a:lstStyle/>
        <a:p>
          <a:pPr rtl="0"/>
          <a:r>
            <a:rPr lang="fa-IR" sz="2400" b="1" dirty="0" smtClean="0">
              <a:cs typeface="2  Badr" pitchFamily="2" charset="-78"/>
            </a:rPr>
            <a:t>متحداً بعامله</a:t>
          </a:r>
          <a:endParaRPr lang="fa-IR" sz="2400" b="1" dirty="0">
            <a:cs typeface="2  Badr" pitchFamily="2" charset="-78"/>
          </a:endParaRPr>
        </a:p>
      </dgm:t>
    </dgm:pt>
    <dgm:pt modelId="{B1822162-6D35-465C-9173-455FADC628EA}" type="parTrans" cxnId="{0E599959-09CA-4516-9999-B094871A37D7}">
      <dgm:prSet/>
      <dgm:spPr/>
      <dgm:t>
        <a:bodyPr/>
        <a:lstStyle/>
        <a:p>
          <a:pPr rtl="1"/>
          <a:endParaRPr lang="fa-IR"/>
        </a:p>
      </dgm:t>
    </dgm:pt>
    <dgm:pt modelId="{4495A008-625B-4CC6-B1FB-5DFF7DA03288}" type="sibTrans" cxnId="{0E599959-09CA-4516-9999-B094871A37D7}">
      <dgm:prSet/>
      <dgm:spPr/>
      <dgm:t>
        <a:bodyPr/>
        <a:lstStyle/>
        <a:p>
          <a:pPr rtl="1"/>
          <a:endParaRPr lang="fa-IR"/>
        </a:p>
      </dgm:t>
    </dgm:pt>
    <dgm:pt modelId="{2C282C39-7831-41F6-BF7D-C3BC37A14F68}">
      <dgm:prSet custT="1"/>
      <dgm:spPr/>
      <dgm:t>
        <a:bodyPr/>
        <a:lstStyle/>
        <a:p>
          <a:pPr rtl="1">
            <a:lnSpc>
              <a:spcPct val="100000"/>
            </a:lnSpc>
            <a:spcAft>
              <a:spcPts val="0"/>
            </a:spcAft>
          </a:pPr>
          <a:r>
            <a:rPr lang="fa-IR" sz="2400" b="1" dirty="0" smtClean="0">
              <a:cs typeface="2  Badr" pitchFamily="2" charset="-78"/>
            </a:rPr>
            <a:t>وقتاً</a:t>
          </a:r>
          <a:endParaRPr lang="fa-IR" sz="2400" b="1" dirty="0">
            <a:cs typeface="2  Badr" pitchFamily="2" charset="-78"/>
          </a:endParaRPr>
        </a:p>
      </dgm:t>
    </dgm:pt>
    <dgm:pt modelId="{6DBB295F-E70E-4027-9575-CE7A3EDE5DAF}" type="parTrans" cxnId="{66F7F430-6525-45E4-96BA-53FE03093CA6}">
      <dgm:prSet/>
      <dgm:spPr/>
      <dgm:t>
        <a:bodyPr/>
        <a:lstStyle/>
        <a:p>
          <a:pPr rtl="1"/>
          <a:endParaRPr lang="fa-IR"/>
        </a:p>
      </dgm:t>
    </dgm:pt>
    <dgm:pt modelId="{694D58E8-F0F0-4BD8-87C5-5FA80BDFC3AB}" type="sibTrans" cxnId="{66F7F430-6525-45E4-96BA-53FE03093CA6}">
      <dgm:prSet/>
      <dgm:spPr/>
      <dgm:t>
        <a:bodyPr/>
        <a:lstStyle/>
        <a:p>
          <a:pPr rtl="1"/>
          <a:endParaRPr lang="fa-IR"/>
        </a:p>
      </dgm:t>
    </dgm:pt>
    <dgm:pt modelId="{E8E46947-650E-4270-80F8-0BF76612662A}">
      <dgm:prSet custT="1"/>
      <dgm:spPr/>
      <dgm:t>
        <a:bodyPr/>
        <a:lstStyle/>
        <a:p>
          <a:pPr rtl="1">
            <a:lnSpc>
              <a:spcPct val="100000"/>
            </a:lnSpc>
            <a:spcAft>
              <a:spcPts val="0"/>
            </a:spcAft>
          </a:pPr>
          <a:r>
            <a:rPr lang="fa-IR" sz="2400" b="1" dirty="0" smtClean="0">
              <a:cs typeface="2  Badr" pitchFamily="2" charset="-78"/>
            </a:rPr>
            <a:t>فاعلاً</a:t>
          </a:r>
          <a:endParaRPr lang="fa-IR" sz="2400" b="1" dirty="0">
            <a:cs typeface="2  Badr" pitchFamily="2" charset="-78"/>
          </a:endParaRPr>
        </a:p>
      </dgm:t>
    </dgm:pt>
    <dgm:pt modelId="{40AD2599-AABB-4AB4-B74A-366099940AE4}" type="parTrans" cxnId="{588CA7F9-31D1-4FFD-B65F-43E714F12774}">
      <dgm:prSet/>
      <dgm:spPr/>
      <dgm:t>
        <a:bodyPr/>
        <a:lstStyle/>
        <a:p>
          <a:pPr rtl="1"/>
          <a:endParaRPr lang="fa-IR"/>
        </a:p>
      </dgm:t>
    </dgm:pt>
    <dgm:pt modelId="{B50F1A17-E681-45CF-BF40-071DBC7C313C}" type="sibTrans" cxnId="{588CA7F9-31D1-4FFD-B65F-43E714F1277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110474"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09382" custScaleY="132009" custLinFactNeighborX="12109" custLinFactNeighborY="-60275">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7748CD05-6F52-423C-BF54-A112177C1968}" type="pres">
      <dgm:prSet presAssocID="{3740A3D1-9DDF-42F1-B89C-3B82299F09F0}" presName="conn2-1" presStyleLbl="parChTrans1D2" presStyleIdx="1" presStyleCnt="2"/>
      <dgm:spPr/>
      <dgm:t>
        <a:bodyPr/>
        <a:lstStyle/>
        <a:p>
          <a:pPr rtl="1"/>
          <a:endParaRPr lang="fa-IR"/>
        </a:p>
      </dgm:t>
    </dgm:pt>
    <dgm:pt modelId="{0937C49A-4966-4212-B531-8E5E9877E966}" type="pres">
      <dgm:prSet presAssocID="{3740A3D1-9DDF-42F1-B89C-3B82299F09F0}" presName="connTx" presStyleLbl="parChTrans1D2" presStyleIdx="1" presStyleCnt="2"/>
      <dgm:spPr/>
      <dgm:t>
        <a:bodyPr/>
        <a:lstStyle/>
        <a:p>
          <a:pPr rtl="1"/>
          <a:endParaRPr lang="fa-IR"/>
        </a:p>
      </dgm:t>
    </dgm:pt>
    <dgm:pt modelId="{E4C877E5-72A9-4053-9E84-4D9E375F3BE3}" type="pres">
      <dgm:prSet presAssocID="{47430AFD-ABF1-4790-8614-806F2B2F04CB}" presName="root2" presStyleCnt="0"/>
      <dgm:spPr/>
    </dgm:pt>
    <dgm:pt modelId="{C87D9A05-0197-42A5-9D5C-2E164DFAECC5}" type="pres">
      <dgm:prSet presAssocID="{47430AFD-ABF1-4790-8614-806F2B2F04CB}" presName="LevelTwoTextNode" presStyleLbl="node2" presStyleIdx="1" presStyleCnt="2" custScaleX="72898" custScaleY="49739" custLinFactNeighborX="12109" custLinFactNeighborY="3700">
        <dgm:presLayoutVars>
          <dgm:chPref val="3"/>
        </dgm:presLayoutVars>
      </dgm:prSet>
      <dgm:spPr/>
      <dgm:t>
        <a:bodyPr/>
        <a:lstStyle/>
        <a:p>
          <a:pPr rtl="1"/>
          <a:endParaRPr lang="fa-IR"/>
        </a:p>
      </dgm:t>
    </dgm:pt>
    <dgm:pt modelId="{214C9E3F-CC2F-4E89-9AF3-4CBCB650B78B}" type="pres">
      <dgm:prSet presAssocID="{47430AFD-ABF1-4790-8614-806F2B2F04CB}" presName="level3hierChild" presStyleCnt="0"/>
      <dgm:spPr/>
    </dgm:pt>
    <dgm:pt modelId="{3A8FF465-051A-4C82-A78B-8B1E68030806}" type="pres">
      <dgm:prSet presAssocID="{27B47AA6-6F5E-42FA-ACDB-FD0BF2380B84}" presName="conn2-1" presStyleLbl="parChTrans1D3" presStyleIdx="0" presStyleCnt="2"/>
      <dgm:spPr/>
      <dgm:t>
        <a:bodyPr/>
        <a:lstStyle/>
        <a:p>
          <a:pPr rtl="1"/>
          <a:endParaRPr lang="fa-IR"/>
        </a:p>
      </dgm:t>
    </dgm:pt>
    <dgm:pt modelId="{7D4F511A-22A2-424D-935D-A288195CC6FC}" type="pres">
      <dgm:prSet presAssocID="{27B47AA6-6F5E-42FA-ACDB-FD0BF2380B84}" presName="connTx" presStyleLbl="parChTrans1D3" presStyleIdx="0" presStyleCnt="2"/>
      <dgm:spPr/>
      <dgm:t>
        <a:bodyPr/>
        <a:lstStyle/>
        <a:p>
          <a:pPr rtl="1"/>
          <a:endParaRPr lang="fa-IR"/>
        </a:p>
      </dgm:t>
    </dgm:pt>
    <dgm:pt modelId="{8A9ED5EC-0CB4-48DB-8732-C8A104B1C0E3}" type="pres">
      <dgm:prSet presAssocID="{9C927E63-B718-4A71-B5D4-334BA1122F21}" presName="root2" presStyleCnt="0"/>
      <dgm:spPr/>
    </dgm:pt>
    <dgm:pt modelId="{33253F9E-0A07-496A-BD50-A5ED3C3E3A44}" type="pres">
      <dgm:prSet presAssocID="{9C927E63-B718-4A71-B5D4-334BA1122F21}" presName="LevelTwoTextNode" presStyleLbl="node3" presStyleIdx="0" presStyleCnt="2" custScaleX="38817" custScaleY="62322" custLinFactNeighborX="36154" custLinFactNeighborY="2588">
        <dgm:presLayoutVars>
          <dgm:chPref val="3"/>
        </dgm:presLayoutVars>
      </dgm:prSet>
      <dgm:spPr/>
      <dgm:t>
        <a:bodyPr/>
        <a:lstStyle/>
        <a:p>
          <a:pPr rtl="1"/>
          <a:endParaRPr lang="fa-IR"/>
        </a:p>
      </dgm:t>
    </dgm:pt>
    <dgm:pt modelId="{03A96696-1F1C-494B-A672-79023ACE84CC}" type="pres">
      <dgm:prSet presAssocID="{9C927E63-B718-4A71-B5D4-334BA1122F21}" presName="level3hierChild" presStyleCnt="0"/>
      <dgm:spPr/>
    </dgm:pt>
    <dgm:pt modelId="{F834B600-C2FD-465B-87C6-B61B4767C320}" type="pres">
      <dgm:prSet presAssocID="{B1822162-6D35-465C-9173-455FADC628EA}" presName="conn2-1" presStyleLbl="parChTrans1D3" presStyleIdx="1" presStyleCnt="2"/>
      <dgm:spPr/>
      <dgm:t>
        <a:bodyPr/>
        <a:lstStyle/>
        <a:p>
          <a:pPr rtl="1"/>
          <a:endParaRPr lang="fa-IR"/>
        </a:p>
      </dgm:t>
    </dgm:pt>
    <dgm:pt modelId="{2DC7D8F3-CC74-47C4-9498-73DD72FB536E}" type="pres">
      <dgm:prSet presAssocID="{B1822162-6D35-465C-9173-455FADC628EA}" presName="connTx" presStyleLbl="parChTrans1D3" presStyleIdx="1" presStyleCnt="2"/>
      <dgm:spPr/>
      <dgm:t>
        <a:bodyPr/>
        <a:lstStyle/>
        <a:p>
          <a:pPr rtl="1"/>
          <a:endParaRPr lang="fa-IR"/>
        </a:p>
      </dgm:t>
    </dgm:pt>
    <dgm:pt modelId="{876A34AC-B855-4273-B531-373E3B1DD0D2}" type="pres">
      <dgm:prSet presAssocID="{97696ADB-4802-44F5-8F4C-73A71CD25B8D}" presName="root2" presStyleCnt="0"/>
      <dgm:spPr/>
    </dgm:pt>
    <dgm:pt modelId="{D07B2941-692C-4E77-9C2F-C02B18DF1256}" type="pres">
      <dgm:prSet presAssocID="{97696ADB-4802-44F5-8F4C-73A71CD25B8D}" presName="LevelTwoTextNode" presStyleLbl="node3" presStyleIdx="1" presStyleCnt="2" custScaleX="61146" custScaleY="62322" custLinFactNeighborX="36154" custLinFactNeighborY="2588">
        <dgm:presLayoutVars>
          <dgm:chPref val="3"/>
        </dgm:presLayoutVars>
      </dgm:prSet>
      <dgm:spPr/>
      <dgm:t>
        <a:bodyPr/>
        <a:lstStyle/>
        <a:p>
          <a:pPr rtl="1"/>
          <a:endParaRPr lang="fa-IR"/>
        </a:p>
      </dgm:t>
    </dgm:pt>
    <dgm:pt modelId="{4164D268-6CD4-4DC0-8EBB-4F14AA7F7EDE}" type="pres">
      <dgm:prSet presAssocID="{97696ADB-4802-44F5-8F4C-73A71CD25B8D}" presName="level3hierChild" presStyleCnt="0"/>
      <dgm:spPr/>
    </dgm:pt>
    <dgm:pt modelId="{6F3CD063-61E2-42BC-B6AA-0B5C89EDA0B8}" type="pres">
      <dgm:prSet presAssocID="{6DBB295F-E70E-4027-9575-CE7A3EDE5DAF}" presName="conn2-1" presStyleLbl="parChTrans1D4" presStyleIdx="0" presStyleCnt="2"/>
      <dgm:spPr/>
      <dgm:t>
        <a:bodyPr/>
        <a:lstStyle/>
        <a:p>
          <a:pPr rtl="1"/>
          <a:endParaRPr lang="fa-IR"/>
        </a:p>
      </dgm:t>
    </dgm:pt>
    <dgm:pt modelId="{FA7E8434-7EFB-4CAE-B1A2-36ECF535D6B1}" type="pres">
      <dgm:prSet presAssocID="{6DBB295F-E70E-4027-9575-CE7A3EDE5DAF}" presName="connTx" presStyleLbl="parChTrans1D4" presStyleIdx="0" presStyleCnt="2"/>
      <dgm:spPr/>
      <dgm:t>
        <a:bodyPr/>
        <a:lstStyle/>
        <a:p>
          <a:pPr rtl="1"/>
          <a:endParaRPr lang="fa-IR"/>
        </a:p>
      </dgm:t>
    </dgm:pt>
    <dgm:pt modelId="{51431E21-BCEC-40A8-A3EF-02D57BA01F3D}" type="pres">
      <dgm:prSet presAssocID="{2C282C39-7831-41F6-BF7D-C3BC37A14F68}" presName="root2" presStyleCnt="0"/>
      <dgm:spPr/>
    </dgm:pt>
    <dgm:pt modelId="{796B6DD9-4DFE-4E62-A068-2A257A5D0B34}" type="pres">
      <dgm:prSet presAssocID="{2C282C39-7831-41F6-BF7D-C3BC37A14F68}" presName="LevelTwoTextNode" presStyleLbl="node4" presStyleIdx="0" presStyleCnt="2" custScaleX="52298" custScaleY="53624" custLinFactNeighborX="63837" custLinFactNeighborY="-894">
        <dgm:presLayoutVars>
          <dgm:chPref val="3"/>
        </dgm:presLayoutVars>
      </dgm:prSet>
      <dgm:spPr/>
      <dgm:t>
        <a:bodyPr/>
        <a:lstStyle/>
        <a:p>
          <a:pPr rtl="1"/>
          <a:endParaRPr lang="fa-IR"/>
        </a:p>
      </dgm:t>
    </dgm:pt>
    <dgm:pt modelId="{C1C9A269-628D-458B-B6D2-20C95DB469E4}" type="pres">
      <dgm:prSet presAssocID="{2C282C39-7831-41F6-BF7D-C3BC37A14F68}" presName="level3hierChild" presStyleCnt="0"/>
      <dgm:spPr/>
    </dgm:pt>
    <dgm:pt modelId="{6175AA13-B96D-4F76-8432-2FEE68BF2A74}" type="pres">
      <dgm:prSet presAssocID="{40AD2599-AABB-4AB4-B74A-366099940AE4}" presName="conn2-1" presStyleLbl="parChTrans1D4" presStyleIdx="1" presStyleCnt="2"/>
      <dgm:spPr/>
      <dgm:t>
        <a:bodyPr/>
        <a:lstStyle/>
        <a:p>
          <a:pPr rtl="1"/>
          <a:endParaRPr lang="fa-IR"/>
        </a:p>
      </dgm:t>
    </dgm:pt>
    <dgm:pt modelId="{5D818EAC-6DAF-49BB-A41A-529D8688FBFD}" type="pres">
      <dgm:prSet presAssocID="{40AD2599-AABB-4AB4-B74A-366099940AE4}" presName="connTx" presStyleLbl="parChTrans1D4" presStyleIdx="1" presStyleCnt="2"/>
      <dgm:spPr/>
      <dgm:t>
        <a:bodyPr/>
        <a:lstStyle/>
        <a:p>
          <a:pPr rtl="1"/>
          <a:endParaRPr lang="fa-IR"/>
        </a:p>
      </dgm:t>
    </dgm:pt>
    <dgm:pt modelId="{16A98A45-0CBC-4DEE-B5CF-E86F40430A82}" type="pres">
      <dgm:prSet presAssocID="{E8E46947-650E-4270-80F8-0BF76612662A}" presName="root2" presStyleCnt="0"/>
      <dgm:spPr/>
    </dgm:pt>
    <dgm:pt modelId="{89E9F3E8-37AD-4128-B5C6-B0D65BC5C6A0}" type="pres">
      <dgm:prSet presAssocID="{E8E46947-650E-4270-80F8-0BF76612662A}" presName="LevelTwoTextNode" presStyleLbl="node4" presStyleIdx="1" presStyleCnt="2" custScaleX="52298" custScaleY="53624" custLinFactNeighborX="63837" custLinFactNeighborY="-894">
        <dgm:presLayoutVars>
          <dgm:chPref val="3"/>
        </dgm:presLayoutVars>
      </dgm:prSet>
      <dgm:spPr/>
      <dgm:t>
        <a:bodyPr/>
        <a:lstStyle/>
        <a:p>
          <a:pPr rtl="1"/>
          <a:endParaRPr lang="fa-IR"/>
        </a:p>
      </dgm:t>
    </dgm:pt>
    <dgm:pt modelId="{8D41DE85-77CF-425A-9B91-8DAB773BD369}" type="pres">
      <dgm:prSet presAssocID="{E8E46947-650E-4270-80F8-0BF76612662A}" presName="level3hierChild" presStyleCnt="0"/>
      <dgm:spPr/>
    </dgm:pt>
  </dgm:ptLst>
  <dgm:cxnLst>
    <dgm:cxn modelId="{A1F5AB97-159A-4E8D-A7C8-54FA532FAEB6}" type="presOf" srcId="{3740A3D1-9DDF-42F1-B89C-3B82299F09F0}" destId="{0937C49A-4966-4212-B531-8E5E9877E966}" srcOrd="1" destOrd="0" presId="urn:microsoft.com/office/officeart/2005/8/layout/hierarchy2"/>
    <dgm:cxn modelId="{0E599959-09CA-4516-9999-B094871A37D7}" srcId="{47430AFD-ABF1-4790-8614-806F2B2F04CB}" destId="{97696ADB-4802-44F5-8F4C-73A71CD25B8D}" srcOrd="1" destOrd="0" parTransId="{B1822162-6D35-465C-9173-455FADC628EA}" sibTransId="{4495A008-625B-4CC6-B1FB-5DFF7DA03288}"/>
    <dgm:cxn modelId="{4F19DFB9-0601-47B3-9A3C-2DBFCCDA6273}" type="presOf" srcId="{6DBB295F-E70E-4027-9575-CE7A3EDE5DAF}" destId="{6F3CD063-61E2-42BC-B6AA-0B5C89EDA0B8}" srcOrd="0" destOrd="0" presId="urn:microsoft.com/office/officeart/2005/8/layout/hierarchy2"/>
    <dgm:cxn modelId="{E5361AC5-44F1-46CF-B4B2-1930B9E374F8}" type="presOf" srcId="{27B47AA6-6F5E-42FA-ACDB-FD0BF2380B84}" destId="{3A8FF465-051A-4C82-A78B-8B1E68030806}" srcOrd="0" destOrd="0" presId="urn:microsoft.com/office/officeart/2005/8/layout/hierarchy2"/>
    <dgm:cxn modelId="{38C46234-4B4A-4B3C-8ECA-9A156803424F}" srcId="{E81C9BCE-BBB3-4ED8-95F0-B373F1B4B360}" destId="{47430AFD-ABF1-4790-8614-806F2B2F04CB}" srcOrd="1" destOrd="0" parTransId="{3740A3D1-9DDF-42F1-B89C-3B82299F09F0}" sibTransId="{F1FF6649-A5FB-44A7-BA53-85BE99E405B1}"/>
    <dgm:cxn modelId="{588CA7F9-31D1-4FFD-B65F-43E714F12774}" srcId="{97696ADB-4802-44F5-8F4C-73A71CD25B8D}" destId="{E8E46947-650E-4270-80F8-0BF76612662A}" srcOrd="1" destOrd="0" parTransId="{40AD2599-AABB-4AB4-B74A-366099940AE4}" sibTransId="{B50F1A17-E681-45CF-BF40-071DBC7C313C}"/>
    <dgm:cxn modelId="{420A0982-11F6-498F-9B62-365AD66CBC17}" type="presOf" srcId="{EC438B80-1784-455A-8DF7-64BC9968DDFD}" destId="{E5BA0828-9ED8-4782-8DD9-C21BD1721DB7}" srcOrd="0" destOrd="0" presId="urn:microsoft.com/office/officeart/2005/8/layout/hierarchy2"/>
    <dgm:cxn modelId="{439FC569-D4FF-4936-AA92-881A88DF9E5E}" type="presOf" srcId="{6DBB295F-E70E-4027-9575-CE7A3EDE5DAF}" destId="{FA7E8434-7EFB-4CAE-B1A2-36ECF535D6B1}" srcOrd="1"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6E29DF24-00E5-4062-9FD9-4F34AA955557}" type="presOf" srcId="{47430AFD-ABF1-4790-8614-806F2B2F04CB}" destId="{C87D9A05-0197-42A5-9D5C-2E164DFAECC5}" srcOrd="0" destOrd="0" presId="urn:microsoft.com/office/officeart/2005/8/layout/hierarchy2"/>
    <dgm:cxn modelId="{FB8A7887-816A-46CC-96A3-6B5EB63BCEFB}" type="presOf" srcId="{97696ADB-4802-44F5-8F4C-73A71CD25B8D}" destId="{D07B2941-692C-4E77-9C2F-C02B18DF1256}" srcOrd="0" destOrd="0" presId="urn:microsoft.com/office/officeart/2005/8/layout/hierarchy2"/>
    <dgm:cxn modelId="{5F0A62B6-F4CE-4F51-ABC9-B9483BE10999}" type="presOf" srcId="{A6857C4F-7549-464E-8C92-525552E6407E}" destId="{747DA8C4-60CA-4D90-9DA1-32ACEB79B5D1}" srcOrd="0" destOrd="0" presId="urn:microsoft.com/office/officeart/2005/8/layout/hierarchy2"/>
    <dgm:cxn modelId="{600EC692-42A6-426D-9B79-92AFB500C9B5}" type="presOf" srcId="{B1822162-6D35-465C-9173-455FADC628EA}" destId="{2DC7D8F3-CC74-47C4-9498-73DD72FB536E}" srcOrd="1" destOrd="0" presId="urn:microsoft.com/office/officeart/2005/8/layout/hierarchy2"/>
    <dgm:cxn modelId="{FE2D0A14-45D8-4201-85AD-6F8535450F2C}" type="presOf" srcId="{EC438B80-1784-455A-8DF7-64BC9968DDFD}" destId="{29208D5C-E5D8-4A81-A920-80BF098B9BDD}" srcOrd="1" destOrd="0" presId="urn:microsoft.com/office/officeart/2005/8/layout/hierarchy2"/>
    <dgm:cxn modelId="{2333AB3E-C242-471C-B192-32CF9B245340}" type="presOf" srcId="{B1822162-6D35-465C-9173-455FADC628EA}" destId="{F834B600-C2FD-465B-87C6-B61B4767C320}" srcOrd="0" destOrd="0" presId="urn:microsoft.com/office/officeart/2005/8/layout/hierarchy2"/>
    <dgm:cxn modelId="{F8A9A2A3-C6F8-4294-B821-77DA1B5CCAC3}" type="presOf" srcId="{27B47AA6-6F5E-42FA-ACDB-FD0BF2380B84}" destId="{7D4F511A-22A2-424D-935D-A288195CC6FC}" srcOrd="1" destOrd="0" presId="urn:microsoft.com/office/officeart/2005/8/layout/hierarchy2"/>
    <dgm:cxn modelId="{9B89F705-3AB5-4E4F-BFA2-1DBE78E8DF44}" type="presOf" srcId="{CDB3AFD8-B57F-4D3F-8F57-20F1AFFDEFD7}" destId="{4765C772-C091-416D-9DD4-55E6B3577DD4}" srcOrd="0" destOrd="0" presId="urn:microsoft.com/office/officeart/2005/8/layout/hierarchy2"/>
    <dgm:cxn modelId="{D0FCCE6F-145F-409D-862D-F273D36E818B}" type="presOf" srcId="{40AD2599-AABB-4AB4-B74A-366099940AE4}" destId="{5D818EAC-6DAF-49BB-A41A-529D8688FBFD}" srcOrd="1" destOrd="0" presId="urn:microsoft.com/office/officeart/2005/8/layout/hierarchy2"/>
    <dgm:cxn modelId="{66F7F430-6525-45E4-96BA-53FE03093CA6}" srcId="{97696ADB-4802-44F5-8F4C-73A71CD25B8D}" destId="{2C282C39-7831-41F6-BF7D-C3BC37A14F68}" srcOrd="0" destOrd="0" parTransId="{6DBB295F-E70E-4027-9575-CE7A3EDE5DAF}" sibTransId="{694D58E8-F0F0-4BD8-87C5-5FA80BDFC3AB}"/>
    <dgm:cxn modelId="{AD141217-DE73-4AA6-BE6E-FA6EB735E53E}" type="presOf" srcId="{9C927E63-B718-4A71-B5D4-334BA1122F21}" destId="{33253F9E-0A07-496A-BD50-A5ED3C3E3A44}"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7CBD5D51-B4C4-48D6-9FD0-5304667FBAB1}" type="presOf" srcId="{E8E46947-650E-4270-80F8-0BF76612662A}" destId="{89E9F3E8-37AD-4128-B5C6-B0D65BC5C6A0}" srcOrd="0" destOrd="0" presId="urn:microsoft.com/office/officeart/2005/8/layout/hierarchy2"/>
    <dgm:cxn modelId="{FFBE1BFF-C094-431A-A8D6-BFF08B6D54E0}" srcId="{47430AFD-ABF1-4790-8614-806F2B2F04CB}" destId="{9C927E63-B718-4A71-B5D4-334BA1122F21}" srcOrd="0" destOrd="0" parTransId="{27B47AA6-6F5E-42FA-ACDB-FD0BF2380B84}" sibTransId="{A36AC559-E727-4874-8AFF-615A1CF75AA1}"/>
    <dgm:cxn modelId="{B3815EC1-711C-4940-8BB4-5BABCE89BF25}" type="presOf" srcId="{E81C9BCE-BBB3-4ED8-95F0-B373F1B4B360}" destId="{ABEC96C4-3C63-467E-93A4-8AD83964BA3F}" srcOrd="0" destOrd="0" presId="urn:microsoft.com/office/officeart/2005/8/layout/hierarchy2"/>
    <dgm:cxn modelId="{D16C0EEC-6310-4C2E-B6E2-54D69E556D0D}" type="presOf" srcId="{2C282C39-7831-41F6-BF7D-C3BC37A14F68}" destId="{796B6DD9-4DFE-4E62-A068-2A257A5D0B34}" srcOrd="0" destOrd="0" presId="urn:microsoft.com/office/officeart/2005/8/layout/hierarchy2"/>
    <dgm:cxn modelId="{FD2975BE-3C8E-4859-A0DF-E154732285E5}" type="presOf" srcId="{40AD2599-AABB-4AB4-B74A-366099940AE4}" destId="{6175AA13-B96D-4F76-8432-2FEE68BF2A74}" srcOrd="0" destOrd="0" presId="urn:microsoft.com/office/officeart/2005/8/layout/hierarchy2"/>
    <dgm:cxn modelId="{84E5E295-E894-4025-B867-D3258B9ABC1E}" type="presOf" srcId="{3740A3D1-9DDF-42F1-B89C-3B82299F09F0}" destId="{7748CD05-6F52-423C-BF54-A112177C1968}" srcOrd="0" destOrd="0" presId="urn:microsoft.com/office/officeart/2005/8/layout/hierarchy2"/>
    <dgm:cxn modelId="{4F410957-5C9B-457D-8903-FB2F435C0DAB}" type="presParOf" srcId="{747DA8C4-60CA-4D90-9DA1-32ACEB79B5D1}" destId="{E0CFF806-0479-4330-A3E9-CD9AFBACD5C5}" srcOrd="0" destOrd="0" presId="urn:microsoft.com/office/officeart/2005/8/layout/hierarchy2"/>
    <dgm:cxn modelId="{0F4F3C4C-9D60-4889-A760-107895D4C933}" type="presParOf" srcId="{E0CFF806-0479-4330-A3E9-CD9AFBACD5C5}" destId="{ABEC96C4-3C63-467E-93A4-8AD83964BA3F}" srcOrd="0" destOrd="0" presId="urn:microsoft.com/office/officeart/2005/8/layout/hierarchy2"/>
    <dgm:cxn modelId="{C3350944-631B-4C9D-B1DF-A4BA74286C64}" type="presParOf" srcId="{E0CFF806-0479-4330-A3E9-CD9AFBACD5C5}" destId="{F9EF0CEA-5D84-41FB-B3B0-447DA6153549}" srcOrd="1" destOrd="0" presId="urn:microsoft.com/office/officeart/2005/8/layout/hierarchy2"/>
    <dgm:cxn modelId="{87FADBA7-E9E5-43A3-B6BB-E6D3AE1D6BEC}" type="presParOf" srcId="{F9EF0CEA-5D84-41FB-B3B0-447DA6153549}" destId="{E5BA0828-9ED8-4782-8DD9-C21BD1721DB7}" srcOrd="0" destOrd="0" presId="urn:microsoft.com/office/officeart/2005/8/layout/hierarchy2"/>
    <dgm:cxn modelId="{BD91DAEE-C349-4E81-A774-E6D39E3009A8}" type="presParOf" srcId="{E5BA0828-9ED8-4782-8DD9-C21BD1721DB7}" destId="{29208D5C-E5D8-4A81-A920-80BF098B9BDD}" srcOrd="0" destOrd="0" presId="urn:microsoft.com/office/officeart/2005/8/layout/hierarchy2"/>
    <dgm:cxn modelId="{1352C420-3C04-49A4-901B-5C97F9AE9017}" type="presParOf" srcId="{F9EF0CEA-5D84-41FB-B3B0-447DA6153549}" destId="{A9E7C04A-727F-4230-BB6B-BD147DC8B43F}" srcOrd="1" destOrd="0" presId="urn:microsoft.com/office/officeart/2005/8/layout/hierarchy2"/>
    <dgm:cxn modelId="{F108B5EF-8219-4386-B655-BEC1A6D1C271}" type="presParOf" srcId="{A9E7C04A-727F-4230-BB6B-BD147DC8B43F}" destId="{4765C772-C091-416D-9DD4-55E6B3577DD4}" srcOrd="0" destOrd="0" presId="urn:microsoft.com/office/officeart/2005/8/layout/hierarchy2"/>
    <dgm:cxn modelId="{AC85F9F8-5AA1-4311-9D13-64458288B364}" type="presParOf" srcId="{A9E7C04A-727F-4230-BB6B-BD147DC8B43F}" destId="{2025F81B-8975-4568-8D75-6EE7ECC9301C}" srcOrd="1" destOrd="0" presId="urn:microsoft.com/office/officeart/2005/8/layout/hierarchy2"/>
    <dgm:cxn modelId="{67AEC046-A76A-4271-ADA6-88645232C138}" type="presParOf" srcId="{F9EF0CEA-5D84-41FB-B3B0-447DA6153549}" destId="{7748CD05-6F52-423C-BF54-A112177C1968}" srcOrd="2" destOrd="0" presId="urn:microsoft.com/office/officeart/2005/8/layout/hierarchy2"/>
    <dgm:cxn modelId="{7CBC0A15-00CF-4286-8685-ABE5DFFD1DFE}" type="presParOf" srcId="{7748CD05-6F52-423C-BF54-A112177C1968}" destId="{0937C49A-4966-4212-B531-8E5E9877E966}" srcOrd="0" destOrd="0" presId="urn:microsoft.com/office/officeart/2005/8/layout/hierarchy2"/>
    <dgm:cxn modelId="{F652CA49-851D-46CD-9ED4-FB0642B2CA9E}" type="presParOf" srcId="{F9EF0CEA-5D84-41FB-B3B0-447DA6153549}" destId="{E4C877E5-72A9-4053-9E84-4D9E375F3BE3}" srcOrd="3" destOrd="0" presId="urn:microsoft.com/office/officeart/2005/8/layout/hierarchy2"/>
    <dgm:cxn modelId="{69778C15-E8D9-4780-B262-B416E9837770}" type="presParOf" srcId="{E4C877E5-72A9-4053-9E84-4D9E375F3BE3}" destId="{C87D9A05-0197-42A5-9D5C-2E164DFAECC5}" srcOrd="0" destOrd="0" presId="urn:microsoft.com/office/officeart/2005/8/layout/hierarchy2"/>
    <dgm:cxn modelId="{E765FCA2-AED9-457C-B024-0B163CE7E560}" type="presParOf" srcId="{E4C877E5-72A9-4053-9E84-4D9E375F3BE3}" destId="{214C9E3F-CC2F-4E89-9AF3-4CBCB650B78B}" srcOrd="1" destOrd="0" presId="urn:microsoft.com/office/officeart/2005/8/layout/hierarchy2"/>
    <dgm:cxn modelId="{A319D592-4BA2-49B5-884A-FA11C2E46B2F}" type="presParOf" srcId="{214C9E3F-CC2F-4E89-9AF3-4CBCB650B78B}" destId="{3A8FF465-051A-4C82-A78B-8B1E68030806}" srcOrd="0" destOrd="0" presId="urn:microsoft.com/office/officeart/2005/8/layout/hierarchy2"/>
    <dgm:cxn modelId="{0E3260D4-612C-4E96-9A15-FA09CA163EAC}" type="presParOf" srcId="{3A8FF465-051A-4C82-A78B-8B1E68030806}" destId="{7D4F511A-22A2-424D-935D-A288195CC6FC}" srcOrd="0" destOrd="0" presId="urn:microsoft.com/office/officeart/2005/8/layout/hierarchy2"/>
    <dgm:cxn modelId="{2A126AFF-6837-4EA0-B5D9-775C1FBAB862}" type="presParOf" srcId="{214C9E3F-CC2F-4E89-9AF3-4CBCB650B78B}" destId="{8A9ED5EC-0CB4-48DB-8732-C8A104B1C0E3}" srcOrd="1" destOrd="0" presId="urn:microsoft.com/office/officeart/2005/8/layout/hierarchy2"/>
    <dgm:cxn modelId="{83706034-4C38-45E3-B404-58014E8B9D11}" type="presParOf" srcId="{8A9ED5EC-0CB4-48DB-8732-C8A104B1C0E3}" destId="{33253F9E-0A07-496A-BD50-A5ED3C3E3A44}" srcOrd="0" destOrd="0" presId="urn:microsoft.com/office/officeart/2005/8/layout/hierarchy2"/>
    <dgm:cxn modelId="{870F20CF-0B5C-40BD-9D33-9BFA422AF34E}" type="presParOf" srcId="{8A9ED5EC-0CB4-48DB-8732-C8A104B1C0E3}" destId="{03A96696-1F1C-494B-A672-79023ACE84CC}" srcOrd="1" destOrd="0" presId="urn:microsoft.com/office/officeart/2005/8/layout/hierarchy2"/>
    <dgm:cxn modelId="{D8E73AE8-3D2B-464B-A316-E7CF26B09AEF}" type="presParOf" srcId="{214C9E3F-CC2F-4E89-9AF3-4CBCB650B78B}" destId="{F834B600-C2FD-465B-87C6-B61B4767C320}" srcOrd="2" destOrd="0" presId="urn:microsoft.com/office/officeart/2005/8/layout/hierarchy2"/>
    <dgm:cxn modelId="{50A1D192-5220-430D-94F7-34F892332394}" type="presParOf" srcId="{F834B600-C2FD-465B-87C6-B61B4767C320}" destId="{2DC7D8F3-CC74-47C4-9498-73DD72FB536E}" srcOrd="0" destOrd="0" presId="urn:microsoft.com/office/officeart/2005/8/layout/hierarchy2"/>
    <dgm:cxn modelId="{9F3CA226-B6D8-4647-951E-372A5291C7F3}" type="presParOf" srcId="{214C9E3F-CC2F-4E89-9AF3-4CBCB650B78B}" destId="{876A34AC-B855-4273-B531-373E3B1DD0D2}" srcOrd="3" destOrd="0" presId="urn:microsoft.com/office/officeart/2005/8/layout/hierarchy2"/>
    <dgm:cxn modelId="{1D9DE9D8-BA31-4E69-A798-F996AEF2EB20}" type="presParOf" srcId="{876A34AC-B855-4273-B531-373E3B1DD0D2}" destId="{D07B2941-692C-4E77-9C2F-C02B18DF1256}" srcOrd="0" destOrd="0" presId="urn:microsoft.com/office/officeart/2005/8/layout/hierarchy2"/>
    <dgm:cxn modelId="{0071B638-E18D-4028-8148-90DBB272E77A}" type="presParOf" srcId="{876A34AC-B855-4273-B531-373E3B1DD0D2}" destId="{4164D268-6CD4-4DC0-8EBB-4F14AA7F7EDE}" srcOrd="1" destOrd="0" presId="urn:microsoft.com/office/officeart/2005/8/layout/hierarchy2"/>
    <dgm:cxn modelId="{B69D28F1-E998-4FDD-B93B-20306DFA4B46}" type="presParOf" srcId="{4164D268-6CD4-4DC0-8EBB-4F14AA7F7EDE}" destId="{6F3CD063-61E2-42BC-B6AA-0B5C89EDA0B8}" srcOrd="0" destOrd="0" presId="urn:microsoft.com/office/officeart/2005/8/layout/hierarchy2"/>
    <dgm:cxn modelId="{DFC7C45F-3C77-46DD-912A-1D54A3BF96EF}" type="presParOf" srcId="{6F3CD063-61E2-42BC-B6AA-0B5C89EDA0B8}" destId="{FA7E8434-7EFB-4CAE-B1A2-36ECF535D6B1}" srcOrd="0" destOrd="0" presId="urn:microsoft.com/office/officeart/2005/8/layout/hierarchy2"/>
    <dgm:cxn modelId="{26F8AE68-7BA0-4C51-ACA7-1DA7ABF3045C}" type="presParOf" srcId="{4164D268-6CD4-4DC0-8EBB-4F14AA7F7EDE}" destId="{51431E21-BCEC-40A8-A3EF-02D57BA01F3D}" srcOrd="1" destOrd="0" presId="urn:microsoft.com/office/officeart/2005/8/layout/hierarchy2"/>
    <dgm:cxn modelId="{C66E55B7-522A-4941-9115-6792D50628A6}" type="presParOf" srcId="{51431E21-BCEC-40A8-A3EF-02D57BA01F3D}" destId="{796B6DD9-4DFE-4E62-A068-2A257A5D0B34}" srcOrd="0" destOrd="0" presId="urn:microsoft.com/office/officeart/2005/8/layout/hierarchy2"/>
    <dgm:cxn modelId="{213CF119-CEF7-44AF-A256-299DC9B5D547}" type="presParOf" srcId="{51431E21-BCEC-40A8-A3EF-02D57BA01F3D}" destId="{C1C9A269-628D-458B-B6D2-20C95DB469E4}" srcOrd="1" destOrd="0" presId="urn:microsoft.com/office/officeart/2005/8/layout/hierarchy2"/>
    <dgm:cxn modelId="{3ADC7994-03B0-41AF-B02C-71DF3591471D}" type="presParOf" srcId="{4164D268-6CD4-4DC0-8EBB-4F14AA7F7EDE}" destId="{6175AA13-B96D-4F76-8432-2FEE68BF2A74}" srcOrd="2" destOrd="0" presId="urn:microsoft.com/office/officeart/2005/8/layout/hierarchy2"/>
    <dgm:cxn modelId="{2CD9E4D9-F83A-4584-BC1E-903AA5078BB0}" type="presParOf" srcId="{6175AA13-B96D-4F76-8432-2FEE68BF2A74}" destId="{5D818EAC-6DAF-49BB-A41A-529D8688FBFD}" srcOrd="0" destOrd="0" presId="urn:microsoft.com/office/officeart/2005/8/layout/hierarchy2"/>
    <dgm:cxn modelId="{E7FF4752-FED1-4795-A958-2DE226914D2B}" type="presParOf" srcId="{4164D268-6CD4-4DC0-8EBB-4F14AA7F7EDE}" destId="{16A98A45-0CBC-4DEE-B5CF-E86F40430A82}" srcOrd="3" destOrd="0" presId="urn:microsoft.com/office/officeart/2005/8/layout/hierarchy2"/>
    <dgm:cxn modelId="{CEB55659-E0C9-4E4A-A9C8-5EC0CBAA33B9}" type="presParOf" srcId="{16A98A45-0CBC-4DEE-B5CF-E86F40430A82}" destId="{89E9F3E8-37AD-4128-B5C6-B0D65BC5C6A0}" srcOrd="0" destOrd="0" presId="urn:microsoft.com/office/officeart/2005/8/layout/hierarchy2"/>
    <dgm:cxn modelId="{7675D87A-4115-4657-8F67-68F73A4A4C0A}" type="presParOf" srcId="{16A98A45-0CBC-4DEE-B5CF-E86F40430A82}" destId="{8D41DE85-77CF-425A-9B91-8DAB773BD36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مفعول معه</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200" dirty="0" smtClean="0">
              <a:solidFill>
                <a:srgbClr val="FFFF00"/>
              </a:solidFill>
              <a:cs typeface="2  Badr" pitchFamily="2" charset="-78"/>
            </a:rPr>
            <a:t>تعريف: </a:t>
          </a:r>
          <a:r>
            <a:rPr lang="fa-IR" sz="3200" dirty="0" smtClean="0">
              <a:solidFill>
                <a:schemeClr val="bg1"/>
              </a:solidFill>
              <a:cs typeface="2  Badr" pitchFamily="2" charset="-78"/>
            </a:rPr>
            <a:t>هو المذكور بعد واو المعية لمصاحبته معمولَ فعلٍ</a:t>
          </a:r>
          <a:endParaRPr lang="fa-IR" sz="3200"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47430AFD-ABF1-4790-8614-806F2B2F04CB}">
      <dgm:prSet custT="1"/>
      <dgm:spPr/>
      <dgm:t>
        <a:bodyPr/>
        <a:lstStyle/>
        <a:p>
          <a:pPr rtl="1"/>
          <a:r>
            <a:rPr lang="fa-IR" sz="2800" b="1" dirty="0" smtClean="0">
              <a:solidFill>
                <a:srgbClr val="FFFF00"/>
              </a:solidFill>
              <a:cs typeface="2  Badr" pitchFamily="2" charset="-78"/>
            </a:rPr>
            <a:t>قاعده</a:t>
          </a:r>
          <a:r>
            <a:rPr lang="fa-IR" sz="2200" dirty="0" smtClean="0">
              <a:solidFill>
                <a:srgbClr val="FFFF00"/>
              </a:solidFill>
              <a:cs typeface="2  Badr" pitchFamily="2" charset="-78"/>
            </a:rPr>
            <a:t>:</a:t>
          </a:r>
          <a:endParaRPr lang="fa-IR" sz="2200" dirty="0">
            <a:solidFill>
              <a:schemeClr val="bg1"/>
            </a:solidFill>
            <a:cs typeface="2  Badr" pitchFamily="2" charset="-78"/>
          </a:endParaRPr>
        </a:p>
      </dgm:t>
    </dgm:pt>
    <dgm:pt modelId="{3740A3D1-9DDF-42F1-B89C-3B82299F09F0}" type="parTrans" cxnId="{38C46234-4B4A-4B3C-8ECA-9A156803424F}">
      <dgm:prSet/>
      <dgm:spPr/>
      <dgm:t>
        <a:bodyPr/>
        <a:lstStyle/>
        <a:p>
          <a:pPr rtl="1"/>
          <a:endParaRPr lang="fa-IR"/>
        </a:p>
      </dgm:t>
    </dgm:pt>
    <dgm:pt modelId="{F1FF6649-A5FB-44A7-BA53-85BE99E405B1}" type="sibTrans" cxnId="{38C46234-4B4A-4B3C-8ECA-9A156803424F}">
      <dgm:prSet/>
      <dgm:spPr/>
      <dgm:t>
        <a:bodyPr/>
        <a:lstStyle/>
        <a:p>
          <a:pPr rtl="1"/>
          <a:endParaRPr lang="fa-IR"/>
        </a:p>
      </dgm:t>
    </dgm:pt>
    <dgm:pt modelId="{9C927E63-B718-4A71-B5D4-334BA1122F21}">
      <dgm:prSet custT="1"/>
      <dgm:spPr/>
      <dgm:t>
        <a:bodyPr/>
        <a:lstStyle/>
        <a:p>
          <a:pPr rtl="0"/>
          <a:r>
            <a:rPr lang="fa-IR" sz="2400" b="1" dirty="0" smtClean="0">
              <a:cs typeface="2  Badr" pitchFamily="2" charset="-78"/>
            </a:rPr>
            <a:t>لا يتقدم علي عامله</a:t>
          </a:r>
          <a:endParaRPr lang="fa-IR" sz="2400" b="1" dirty="0">
            <a:cs typeface="2  Badr" pitchFamily="2" charset="-78"/>
          </a:endParaRPr>
        </a:p>
      </dgm:t>
    </dgm:pt>
    <dgm:pt modelId="{27B47AA6-6F5E-42FA-ACDB-FD0BF2380B84}" type="parTrans" cxnId="{FFBE1BFF-C094-431A-A8D6-BFF08B6D54E0}">
      <dgm:prSet/>
      <dgm:spPr/>
      <dgm:t>
        <a:bodyPr/>
        <a:lstStyle/>
        <a:p>
          <a:pPr rtl="1"/>
          <a:endParaRPr lang="fa-IR"/>
        </a:p>
      </dgm:t>
    </dgm:pt>
    <dgm:pt modelId="{A36AC559-E727-4874-8AFF-615A1CF75AA1}" type="sibTrans" cxnId="{FFBE1BFF-C094-431A-A8D6-BFF08B6D54E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74516" custScaleY="110474"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182918" custScaleY="132009" custLinFactNeighborX="12109" custLinFactNeighborY="-60275">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7748CD05-6F52-423C-BF54-A112177C1968}" type="pres">
      <dgm:prSet presAssocID="{3740A3D1-9DDF-42F1-B89C-3B82299F09F0}" presName="conn2-1" presStyleLbl="parChTrans1D2" presStyleIdx="1" presStyleCnt="2"/>
      <dgm:spPr/>
      <dgm:t>
        <a:bodyPr/>
        <a:lstStyle/>
        <a:p>
          <a:pPr rtl="1"/>
          <a:endParaRPr lang="fa-IR"/>
        </a:p>
      </dgm:t>
    </dgm:pt>
    <dgm:pt modelId="{0937C49A-4966-4212-B531-8E5E9877E966}" type="pres">
      <dgm:prSet presAssocID="{3740A3D1-9DDF-42F1-B89C-3B82299F09F0}" presName="connTx" presStyleLbl="parChTrans1D2" presStyleIdx="1" presStyleCnt="2"/>
      <dgm:spPr/>
      <dgm:t>
        <a:bodyPr/>
        <a:lstStyle/>
        <a:p>
          <a:pPr rtl="1"/>
          <a:endParaRPr lang="fa-IR"/>
        </a:p>
      </dgm:t>
    </dgm:pt>
    <dgm:pt modelId="{E4C877E5-72A9-4053-9E84-4D9E375F3BE3}" type="pres">
      <dgm:prSet presAssocID="{47430AFD-ABF1-4790-8614-806F2B2F04CB}" presName="root2" presStyleCnt="0"/>
      <dgm:spPr/>
    </dgm:pt>
    <dgm:pt modelId="{C87D9A05-0197-42A5-9D5C-2E164DFAECC5}" type="pres">
      <dgm:prSet presAssocID="{47430AFD-ABF1-4790-8614-806F2B2F04CB}" presName="LevelTwoTextNode" presStyleLbl="node2" presStyleIdx="1" presStyleCnt="2" custScaleX="59348" custScaleY="49739" custLinFactNeighborX="12109" custLinFactNeighborY="3700">
        <dgm:presLayoutVars>
          <dgm:chPref val="3"/>
        </dgm:presLayoutVars>
      </dgm:prSet>
      <dgm:spPr/>
      <dgm:t>
        <a:bodyPr/>
        <a:lstStyle/>
        <a:p>
          <a:pPr rtl="1"/>
          <a:endParaRPr lang="fa-IR"/>
        </a:p>
      </dgm:t>
    </dgm:pt>
    <dgm:pt modelId="{214C9E3F-CC2F-4E89-9AF3-4CBCB650B78B}" type="pres">
      <dgm:prSet presAssocID="{47430AFD-ABF1-4790-8614-806F2B2F04CB}" presName="level3hierChild" presStyleCnt="0"/>
      <dgm:spPr/>
    </dgm:pt>
    <dgm:pt modelId="{3A8FF465-051A-4C82-A78B-8B1E68030806}" type="pres">
      <dgm:prSet presAssocID="{27B47AA6-6F5E-42FA-ACDB-FD0BF2380B84}" presName="conn2-1" presStyleLbl="parChTrans1D3" presStyleIdx="0" presStyleCnt="1"/>
      <dgm:spPr/>
      <dgm:t>
        <a:bodyPr/>
        <a:lstStyle/>
        <a:p>
          <a:pPr rtl="1"/>
          <a:endParaRPr lang="fa-IR"/>
        </a:p>
      </dgm:t>
    </dgm:pt>
    <dgm:pt modelId="{7D4F511A-22A2-424D-935D-A288195CC6FC}" type="pres">
      <dgm:prSet presAssocID="{27B47AA6-6F5E-42FA-ACDB-FD0BF2380B84}" presName="connTx" presStyleLbl="parChTrans1D3" presStyleIdx="0" presStyleCnt="1"/>
      <dgm:spPr/>
      <dgm:t>
        <a:bodyPr/>
        <a:lstStyle/>
        <a:p>
          <a:pPr rtl="1"/>
          <a:endParaRPr lang="fa-IR"/>
        </a:p>
      </dgm:t>
    </dgm:pt>
    <dgm:pt modelId="{8A9ED5EC-0CB4-48DB-8732-C8A104B1C0E3}" type="pres">
      <dgm:prSet presAssocID="{9C927E63-B718-4A71-B5D4-334BA1122F21}" presName="root2" presStyleCnt="0"/>
      <dgm:spPr/>
    </dgm:pt>
    <dgm:pt modelId="{33253F9E-0A07-496A-BD50-A5ED3C3E3A44}" type="pres">
      <dgm:prSet presAssocID="{9C927E63-B718-4A71-B5D4-334BA1122F21}" presName="LevelTwoTextNode" presStyleLbl="node3" presStyleIdx="0" presStyleCnt="1" custScaleX="106112" custScaleY="45734" custLinFactNeighborX="36154" custLinFactNeighborY="2588">
        <dgm:presLayoutVars>
          <dgm:chPref val="3"/>
        </dgm:presLayoutVars>
      </dgm:prSet>
      <dgm:spPr/>
      <dgm:t>
        <a:bodyPr/>
        <a:lstStyle/>
        <a:p>
          <a:pPr rtl="1"/>
          <a:endParaRPr lang="fa-IR"/>
        </a:p>
      </dgm:t>
    </dgm:pt>
    <dgm:pt modelId="{03A96696-1F1C-494B-A672-79023ACE84CC}" type="pres">
      <dgm:prSet presAssocID="{9C927E63-B718-4A71-B5D4-334BA1122F21}" presName="level3hierChild" presStyleCnt="0"/>
      <dgm:spPr/>
    </dgm:pt>
  </dgm:ptLst>
  <dgm:cxnLst>
    <dgm:cxn modelId="{38C46234-4B4A-4B3C-8ECA-9A156803424F}" srcId="{E81C9BCE-BBB3-4ED8-95F0-B373F1B4B360}" destId="{47430AFD-ABF1-4790-8614-806F2B2F04CB}" srcOrd="1" destOrd="0" parTransId="{3740A3D1-9DDF-42F1-B89C-3B82299F09F0}" sibTransId="{F1FF6649-A5FB-44A7-BA53-85BE99E405B1}"/>
    <dgm:cxn modelId="{89FB523E-BCBF-4FA6-B951-6D37EB698197}" type="presOf" srcId="{EC438B80-1784-455A-8DF7-64BC9968DDFD}" destId="{29208D5C-E5D8-4A81-A920-80BF098B9BDD}" srcOrd="1" destOrd="0" presId="urn:microsoft.com/office/officeart/2005/8/layout/hierarchy2"/>
    <dgm:cxn modelId="{0770CBC5-E43A-4A1D-BF30-597EB232A7A9}" type="presOf" srcId="{3740A3D1-9DDF-42F1-B89C-3B82299F09F0}" destId="{7748CD05-6F52-423C-BF54-A112177C1968}" srcOrd="0" destOrd="0" presId="urn:microsoft.com/office/officeart/2005/8/layout/hierarchy2"/>
    <dgm:cxn modelId="{8685C757-D7A3-4B66-8C34-733E5B6FEB10}" type="presOf" srcId="{EC438B80-1784-455A-8DF7-64BC9968DDFD}" destId="{E5BA0828-9ED8-4782-8DD9-C21BD1721DB7}" srcOrd="0" destOrd="0" presId="urn:microsoft.com/office/officeart/2005/8/layout/hierarchy2"/>
    <dgm:cxn modelId="{C57F17A8-0707-4760-AA3B-5D5124BE0A60}" type="presOf" srcId="{E81C9BCE-BBB3-4ED8-95F0-B373F1B4B360}" destId="{ABEC96C4-3C63-467E-93A4-8AD83964BA3F}" srcOrd="0" destOrd="0" presId="urn:microsoft.com/office/officeart/2005/8/layout/hierarchy2"/>
    <dgm:cxn modelId="{5B1FF472-FF15-4771-B6E5-6000F353369A}" type="presOf" srcId="{3740A3D1-9DDF-42F1-B89C-3B82299F09F0}" destId="{0937C49A-4966-4212-B531-8E5E9877E966}" srcOrd="1" destOrd="0" presId="urn:microsoft.com/office/officeart/2005/8/layout/hierarchy2"/>
    <dgm:cxn modelId="{E18F690E-9607-4968-8C10-4571FF0358E0}" type="presOf" srcId="{CDB3AFD8-B57F-4D3F-8F57-20F1AFFDEFD7}" destId="{4765C772-C091-416D-9DD4-55E6B3577DD4}" srcOrd="0" destOrd="0" presId="urn:microsoft.com/office/officeart/2005/8/layout/hierarchy2"/>
    <dgm:cxn modelId="{FFBE1BFF-C094-431A-A8D6-BFF08B6D54E0}" srcId="{47430AFD-ABF1-4790-8614-806F2B2F04CB}" destId="{9C927E63-B718-4A71-B5D4-334BA1122F21}" srcOrd="0" destOrd="0" parTransId="{27B47AA6-6F5E-42FA-ACDB-FD0BF2380B84}" sibTransId="{A36AC559-E727-4874-8AFF-615A1CF75AA1}"/>
    <dgm:cxn modelId="{EFEE23B8-A216-4642-9721-FE3AF2250804}" type="presOf" srcId="{27B47AA6-6F5E-42FA-ACDB-FD0BF2380B84}" destId="{3A8FF465-051A-4C82-A78B-8B1E68030806}" srcOrd="0" destOrd="0" presId="urn:microsoft.com/office/officeart/2005/8/layout/hierarchy2"/>
    <dgm:cxn modelId="{7AD1C8BE-E793-4650-95E8-508AC0C0A9E9}" type="presOf" srcId="{27B47AA6-6F5E-42FA-ACDB-FD0BF2380B84}" destId="{7D4F511A-22A2-424D-935D-A288195CC6FC}" srcOrd="1" destOrd="0" presId="urn:microsoft.com/office/officeart/2005/8/layout/hierarchy2"/>
    <dgm:cxn modelId="{F5B43490-972B-4BEF-962D-991AED61757A}" type="presOf" srcId="{A6857C4F-7549-464E-8C92-525552E6407E}" destId="{747DA8C4-60CA-4D90-9DA1-32ACEB79B5D1}" srcOrd="0" destOrd="0" presId="urn:microsoft.com/office/officeart/2005/8/layout/hierarchy2"/>
    <dgm:cxn modelId="{EFE52A9B-97B1-4521-A83E-A1CC7CAF5D0C}" type="presOf" srcId="{9C927E63-B718-4A71-B5D4-334BA1122F21}" destId="{33253F9E-0A07-496A-BD50-A5ED3C3E3A4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F37C3E90-F18D-403A-827C-F81C3DC8F31A}" type="presOf" srcId="{47430AFD-ABF1-4790-8614-806F2B2F04CB}" destId="{C87D9A05-0197-42A5-9D5C-2E164DFAECC5}"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4D0AED39-56BD-4B74-A659-F3A93B9659E8}" type="presParOf" srcId="{747DA8C4-60CA-4D90-9DA1-32ACEB79B5D1}" destId="{E0CFF806-0479-4330-A3E9-CD9AFBACD5C5}" srcOrd="0" destOrd="0" presId="urn:microsoft.com/office/officeart/2005/8/layout/hierarchy2"/>
    <dgm:cxn modelId="{547C7E0C-5A40-4B79-A8D3-0FDE02A9B4F5}" type="presParOf" srcId="{E0CFF806-0479-4330-A3E9-CD9AFBACD5C5}" destId="{ABEC96C4-3C63-467E-93A4-8AD83964BA3F}" srcOrd="0" destOrd="0" presId="urn:microsoft.com/office/officeart/2005/8/layout/hierarchy2"/>
    <dgm:cxn modelId="{305EC45C-1B14-42EC-AEE3-DCD30ED8035A}" type="presParOf" srcId="{E0CFF806-0479-4330-A3E9-CD9AFBACD5C5}" destId="{F9EF0CEA-5D84-41FB-B3B0-447DA6153549}" srcOrd="1" destOrd="0" presId="urn:microsoft.com/office/officeart/2005/8/layout/hierarchy2"/>
    <dgm:cxn modelId="{2CAC686F-532D-4F8C-8987-EC3042264B21}" type="presParOf" srcId="{F9EF0CEA-5D84-41FB-B3B0-447DA6153549}" destId="{E5BA0828-9ED8-4782-8DD9-C21BD1721DB7}" srcOrd="0" destOrd="0" presId="urn:microsoft.com/office/officeart/2005/8/layout/hierarchy2"/>
    <dgm:cxn modelId="{4E9CD683-0247-4F26-BFA9-D8276221DFD6}" type="presParOf" srcId="{E5BA0828-9ED8-4782-8DD9-C21BD1721DB7}" destId="{29208D5C-E5D8-4A81-A920-80BF098B9BDD}" srcOrd="0" destOrd="0" presId="urn:microsoft.com/office/officeart/2005/8/layout/hierarchy2"/>
    <dgm:cxn modelId="{2225ECAC-AD59-47EE-B8EC-0613E6AD9140}" type="presParOf" srcId="{F9EF0CEA-5D84-41FB-B3B0-447DA6153549}" destId="{A9E7C04A-727F-4230-BB6B-BD147DC8B43F}" srcOrd="1" destOrd="0" presId="urn:microsoft.com/office/officeart/2005/8/layout/hierarchy2"/>
    <dgm:cxn modelId="{3DA904B2-CC23-4845-8EE0-0618EB54D412}" type="presParOf" srcId="{A9E7C04A-727F-4230-BB6B-BD147DC8B43F}" destId="{4765C772-C091-416D-9DD4-55E6B3577DD4}" srcOrd="0" destOrd="0" presId="urn:microsoft.com/office/officeart/2005/8/layout/hierarchy2"/>
    <dgm:cxn modelId="{3E106453-F873-402F-9E29-EB8039736939}" type="presParOf" srcId="{A9E7C04A-727F-4230-BB6B-BD147DC8B43F}" destId="{2025F81B-8975-4568-8D75-6EE7ECC9301C}" srcOrd="1" destOrd="0" presId="urn:microsoft.com/office/officeart/2005/8/layout/hierarchy2"/>
    <dgm:cxn modelId="{87E235DB-D5A2-4F84-9A61-8EEA641F5DC4}" type="presParOf" srcId="{F9EF0CEA-5D84-41FB-B3B0-447DA6153549}" destId="{7748CD05-6F52-423C-BF54-A112177C1968}" srcOrd="2" destOrd="0" presId="urn:microsoft.com/office/officeart/2005/8/layout/hierarchy2"/>
    <dgm:cxn modelId="{1FA74627-5F30-4E85-B80B-0F9ACCA11921}" type="presParOf" srcId="{7748CD05-6F52-423C-BF54-A112177C1968}" destId="{0937C49A-4966-4212-B531-8E5E9877E966}" srcOrd="0" destOrd="0" presId="urn:microsoft.com/office/officeart/2005/8/layout/hierarchy2"/>
    <dgm:cxn modelId="{6569119E-6618-447B-BBE7-5EE1873527D1}" type="presParOf" srcId="{F9EF0CEA-5D84-41FB-B3B0-447DA6153549}" destId="{E4C877E5-72A9-4053-9E84-4D9E375F3BE3}" srcOrd="3" destOrd="0" presId="urn:microsoft.com/office/officeart/2005/8/layout/hierarchy2"/>
    <dgm:cxn modelId="{FA789FCB-E528-4F9B-9C16-C82E0065B8E3}" type="presParOf" srcId="{E4C877E5-72A9-4053-9E84-4D9E375F3BE3}" destId="{C87D9A05-0197-42A5-9D5C-2E164DFAECC5}" srcOrd="0" destOrd="0" presId="urn:microsoft.com/office/officeart/2005/8/layout/hierarchy2"/>
    <dgm:cxn modelId="{31310DF5-ABBF-44A8-A13F-0E8AB6BAB763}" type="presParOf" srcId="{E4C877E5-72A9-4053-9E84-4D9E375F3BE3}" destId="{214C9E3F-CC2F-4E89-9AF3-4CBCB650B78B}" srcOrd="1" destOrd="0" presId="urn:microsoft.com/office/officeart/2005/8/layout/hierarchy2"/>
    <dgm:cxn modelId="{71D828B8-3A09-441E-AA2A-EF06CD2D7307}" type="presParOf" srcId="{214C9E3F-CC2F-4E89-9AF3-4CBCB650B78B}" destId="{3A8FF465-051A-4C82-A78B-8B1E68030806}" srcOrd="0" destOrd="0" presId="urn:microsoft.com/office/officeart/2005/8/layout/hierarchy2"/>
    <dgm:cxn modelId="{FCD2868B-2E92-4112-BF36-9CF3335F53EF}" type="presParOf" srcId="{3A8FF465-051A-4C82-A78B-8B1E68030806}" destId="{7D4F511A-22A2-424D-935D-A288195CC6FC}" srcOrd="0" destOrd="0" presId="urn:microsoft.com/office/officeart/2005/8/layout/hierarchy2"/>
    <dgm:cxn modelId="{117AD59D-9B79-462C-A50A-A4121F1D45EE}" type="presParOf" srcId="{214C9E3F-CC2F-4E89-9AF3-4CBCB650B78B}" destId="{8A9ED5EC-0CB4-48DB-8732-C8A104B1C0E3}" srcOrd="1" destOrd="0" presId="urn:microsoft.com/office/officeart/2005/8/layout/hierarchy2"/>
    <dgm:cxn modelId="{ADDB50CC-3F40-4A93-B327-D94AD78D3D8A}" type="presParOf" srcId="{8A9ED5EC-0CB4-48DB-8732-C8A104B1C0E3}" destId="{33253F9E-0A07-496A-BD50-A5ED3C3E3A44}" srcOrd="0" destOrd="0" presId="urn:microsoft.com/office/officeart/2005/8/layout/hierarchy2"/>
    <dgm:cxn modelId="{D796DE86-7652-430F-BABA-7A12FCD7FB87}" type="presParOf" srcId="{8A9ED5EC-0CB4-48DB-8732-C8A104B1C0E3}" destId="{03A96696-1F1C-494B-A672-79023ACE84C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64B71F-6822-46FA-9E3A-B5EDE0251D05}"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pPr rtl="1"/>
          <a:endParaRPr lang="fa-IR"/>
        </a:p>
      </dgm:t>
    </dgm:pt>
    <dgm:pt modelId="{EF633169-1E0D-4A49-BDE0-4F4966494450}">
      <dgm:prSet phldrT="[Text]" custT="1"/>
      <dgm:spPr/>
      <dgm:t>
        <a:bodyPr/>
        <a:lstStyle/>
        <a:p>
          <a:pPr rtl="1"/>
          <a:r>
            <a:rPr lang="fa-IR" sz="2400" b="1" dirty="0" smtClean="0">
              <a:cs typeface="2  Yagut" pitchFamily="2" charset="-78"/>
            </a:rPr>
            <a:t>فاعل</a:t>
          </a:r>
          <a:endParaRPr lang="fa-IR" sz="2400" b="1" dirty="0">
            <a:cs typeface="2  Yagut" pitchFamily="2" charset="-78"/>
          </a:endParaRPr>
        </a:p>
      </dgm:t>
    </dgm:pt>
    <dgm:pt modelId="{6C229FAB-5A29-4C22-977F-72875257AA05}" type="sibTrans" cxnId="{A5F01246-9DEA-4D74-86DF-A2AF16528334}">
      <dgm:prSet/>
      <dgm:spPr/>
      <dgm:t>
        <a:bodyPr/>
        <a:lstStyle/>
        <a:p>
          <a:pPr rtl="1"/>
          <a:endParaRPr lang="fa-IR" sz="2400" b="1">
            <a:cs typeface="2  Yagut" pitchFamily="2" charset="-78"/>
          </a:endParaRPr>
        </a:p>
      </dgm:t>
    </dgm:pt>
    <dgm:pt modelId="{6F7B30E7-1380-427E-9EA9-DC859409E58B}" type="parTrans" cxnId="{A5F01246-9DEA-4D74-86DF-A2AF16528334}">
      <dgm:prSet/>
      <dgm:spPr/>
      <dgm:t>
        <a:bodyPr/>
        <a:lstStyle/>
        <a:p>
          <a:pPr rtl="1"/>
          <a:endParaRPr lang="fa-IR" sz="2400" b="1">
            <a:cs typeface="2  Yagut" pitchFamily="2" charset="-78"/>
          </a:endParaRPr>
        </a:p>
      </dgm:t>
    </dgm:pt>
    <dgm:pt modelId="{A911452E-1F2C-4C5A-B9AF-BBC38E1C3CBF}">
      <dgm:prSet/>
      <dgm:spPr/>
      <dgm:t>
        <a:bodyPr/>
        <a:lstStyle/>
        <a:p>
          <a:pPr rtl="1"/>
          <a:r>
            <a:rPr lang="fa-IR" b="1" dirty="0" smtClean="0">
              <a:cs typeface="2  Yagut" pitchFamily="2" charset="-78"/>
            </a:rPr>
            <a:t>وجوب تقديم فاعل بر مفعول:</a:t>
          </a:r>
          <a:endParaRPr lang="fa-IR" b="1" dirty="0">
            <a:cs typeface="2  Yagut" pitchFamily="2" charset="-78"/>
          </a:endParaRPr>
        </a:p>
      </dgm:t>
    </dgm:pt>
    <dgm:pt modelId="{4CB43DF2-E59A-4056-BCD3-EEED15239610}" type="parTrans" cxnId="{924A7C20-3BCD-4FED-BC28-F4DE5951EC16}">
      <dgm:prSet/>
      <dgm:spPr/>
      <dgm:t>
        <a:bodyPr/>
        <a:lstStyle/>
        <a:p>
          <a:pPr rtl="1"/>
          <a:endParaRPr lang="fa-IR" b="1">
            <a:cs typeface="2  Yagut" pitchFamily="2" charset="-78"/>
          </a:endParaRPr>
        </a:p>
      </dgm:t>
    </dgm:pt>
    <dgm:pt modelId="{C8C7B0CC-EA3D-4FB5-95BF-4438E59F94B5}" type="sibTrans" cxnId="{924A7C20-3BCD-4FED-BC28-F4DE5951EC16}">
      <dgm:prSet/>
      <dgm:spPr/>
      <dgm:t>
        <a:bodyPr/>
        <a:lstStyle/>
        <a:p>
          <a:pPr rtl="1"/>
          <a:endParaRPr lang="fa-IR" b="1">
            <a:cs typeface="2  Yagut" pitchFamily="2" charset="-78"/>
          </a:endParaRPr>
        </a:p>
      </dgm:t>
    </dgm:pt>
    <dgm:pt modelId="{C2FECBBB-78BE-44D2-B55E-37C7AC6AC2FD}">
      <dgm:prSet/>
      <dgm:spPr/>
      <dgm:t>
        <a:bodyPr/>
        <a:lstStyle/>
        <a:p>
          <a:pPr rtl="1"/>
          <a:r>
            <a:rPr lang="fa-IR" b="1" dirty="0" smtClean="0">
              <a:cs typeface="2  Yagut" pitchFamily="2" charset="-78"/>
            </a:rPr>
            <a:t>زماني كه اعراب فاعل و مفعول مشخص نباشد</a:t>
          </a:r>
          <a:endParaRPr lang="fa-IR" b="1" dirty="0">
            <a:cs typeface="2  Yagut" pitchFamily="2" charset="-78"/>
          </a:endParaRPr>
        </a:p>
      </dgm:t>
    </dgm:pt>
    <dgm:pt modelId="{EA05EC6A-ADB5-421C-871C-49293BA08F73}" type="parTrans" cxnId="{78973C6E-B5D6-4961-B7BA-53CBCE9A648D}">
      <dgm:prSet/>
      <dgm:spPr/>
      <dgm:t>
        <a:bodyPr/>
        <a:lstStyle/>
        <a:p>
          <a:pPr rtl="1"/>
          <a:endParaRPr lang="fa-IR" b="1">
            <a:cs typeface="2  Yagut" pitchFamily="2" charset="-78"/>
          </a:endParaRPr>
        </a:p>
      </dgm:t>
    </dgm:pt>
    <dgm:pt modelId="{76213FD9-628B-40FA-95A9-E1635FC15297}" type="sibTrans" cxnId="{78973C6E-B5D6-4961-B7BA-53CBCE9A648D}">
      <dgm:prSet/>
      <dgm:spPr/>
      <dgm:t>
        <a:bodyPr/>
        <a:lstStyle/>
        <a:p>
          <a:pPr rtl="1"/>
          <a:endParaRPr lang="fa-IR" b="1">
            <a:cs typeface="2  Yagut" pitchFamily="2" charset="-78"/>
          </a:endParaRPr>
        </a:p>
      </dgm:t>
    </dgm:pt>
    <dgm:pt modelId="{B582443A-8EC6-47C7-ABCC-9E7534913BA8}">
      <dgm:prSet/>
      <dgm:spPr/>
      <dgm:t>
        <a:bodyPr/>
        <a:lstStyle/>
        <a:p>
          <a:pPr rtl="1"/>
          <a:r>
            <a:rPr lang="fa-IR" b="1" dirty="0" smtClean="0">
              <a:cs typeface="2  Yagut" pitchFamily="2" charset="-78"/>
            </a:rPr>
            <a:t>فاعل ضمير متصل باشد و مفعول متأخر از فعل و فاعل</a:t>
          </a:r>
          <a:endParaRPr lang="fa-IR" b="1" dirty="0">
            <a:cs typeface="2  Yagut" pitchFamily="2" charset="-78"/>
          </a:endParaRPr>
        </a:p>
      </dgm:t>
    </dgm:pt>
    <dgm:pt modelId="{0F1DB38A-2BEB-43F9-A55C-C47ED761F161}" type="parTrans" cxnId="{F34B68F1-DBF7-4B2A-AD64-1094C1E065B4}">
      <dgm:prSet/>
      <dgm:spPr/>
      <dgm:t>
        <a:bodyPr/>
        <a:lstStyle/>
        <a:p>
          <a:pPr rtl="1"/>
          <a:endParaRPr lang="fa-IR" b="1">
            <a:cs typeface="2  Yagut" pitchFamily="2" charset="-78"/>
          </a:endParaRPr>
        </a:p>
      </dgm:t>
    </dgm:pt>
    <dgm:pt modelId="{76F4FD9B-FEC5-4602-AEA5-111BB14AB50C}" type="sibTrans" cxnId="{F34B68F1-DBF7-4B2A-AD64-1094C1E065B4}">
      <dgm:prSet/>
      <dgm:spPr/>
      <dgm:t>
        <a:bodyPr/>
        <a:lstStyle/>
        <a:p>
          <a:pPr rtl="1"/>
          <a:endParaRPr lang="fa-IR" b="1">
            <a:cs typeface="2  Yagut" pitchFamily="2" charset="-78"/>
          </a:endParaRPr>
        </a:p>
      </dgm:t>
    </dgm:pt>
    <dgm:pt modelId="{18318874-E646-4AE4-BC5E-514281A33831}">
      <dgm:prSet/>
      <dgm:spPr/>
      <dgm:t>
        <a:bodyPr/>
        <a:lstStyle/>
        <a:p>
          <a:pPr rtl="1"/>
          <a:r>
            <a:rPr lang="fa-IR" b="1" dirty="0" smtClean="0">
              <a:cs typeface="2  Yagut" pitchFamily="2" charset="-78"/>
            </a:rPr>
            <a:t>وجوب تقديم مفعول بر فاعل:</a:t>
          </a:r>
          <a:endParaRPr lang="fa-IR" b="1" dirty="0">
            <a:cs typeface="2  Yagut" pitchFamily="2" charset="-78"/>
          </a:endParaRPr>
        </a:p>
      </dgm:t>
    </dgm:pt>
    <dgm:pt modelId="{7A36725D-0CAC-4BF5-8A37-35B9A42D84A7}" type="parTrans" cxnId="{D701B6B1-AA96-4D0E-A5AD-1C347E8F8B1B}">
      <dgm:prSet/>
      <dgm:spPr/>
      <dgm:t>
        <a:bodyPr/>
        <a:lstStyle/>
        <a:p>
          <a:pPr rtl="1"/>
          <a:endParaRPr lang="fa-IR" b="1">
            <a:cs typeface="2  Yagut" pitchFamily="2" charset="-78"/>
          </a:endParaRPr>
        </a:p>
      </dgm:t>
    </dgm:pt>
    <dgm:pt modelId="{40CF4B29-A1AB-465D-9693-B6AE0A387CF6}" type="sibTrans" cxnId="{D701B6B1-AA96-4D0E-A5AD-1C347E8F8B1B}">
      <dgm:prSet/>
      <dgm:spPr/>
      <dgm:t>
        <a:bodyPr/>
        <a:lstStyle/>
        <a:p>
          <a:pPr rtl="1"/>
          <a:endParaRPr lang="fa-IR" b="1">
            <a:cs typeface="2  Yagut" pitchFamily="2" charset="-78"/>
          </a:endParaRPr>
        </a:p>
      </dgm:t>
    </dgm:pt>
    <dgm:pt modelId="{C79ED7E2-2791-49AF-81CF-D25DAF5D0B21}">
      <dgm:prSet/>
      <dgm:spPr/>
      <dgm:t>
        <a:bodyPr/>
        <a:lstStyle/>
        <a:p>
          <a:pPr rtl="1"/>
          <a:r>
            <a:rPr lang="fa-IR" b="1" dirty="0" smtClean="0">
              <a:cs typeface="2  Yagut" pitchFamily="2" charset="-78"/>
            </a:rPr>
            <a:t>زمانيكه به فاعل ضمير مفعولي چسبيده باشد</a:t>
          </a:r>
          <a:endParaRPr lang="fa-IR" b="1" dirty="0">
            <a:cs typeface="2  Yagut" pitchFamily="2" charset="-78"/>
          </a:endParaRPr>
        </a:p>
      </dgm:t>
    </dgm:pt>
    <dgm:pt modelId="{AB65F441-D4F0-4202-8DDE-4F1F846B9D85}" type="parTrans" cxnId="{FF1C5C91-D392-427D-A43A-FAE707AA2C51}">
      <dgm:prSet/>
      <dgm:spPr/>
      <dgm:t>
        <a:bodyPr/>
        <a:lstStyle/>
        <a:p>
          <a:pPr rtl="1"/>
          <a:endParaRPr lang="fa-IR" b="1">
            <a:cs typeface="2  Yagut" pitchFamily="2" charset="-78"/>
          </a:endParaRPr>
        </a:p>
      </dgm:t>
    </dgm:pt>
    <dgm:pt modelId="{5C7F9C34-7955-4998-AD18-492A849DA31A}" type="sibTrans" cxnId="{FF1C5C91-D392-427D-A43A-FAE707AA2C51}">
      <dgm:prSet/>
      <dgm:spPr/>
      <dgm:t>
        <a:bodyPr/>
        <a:lstStyle/>
        <a:p>
          <a:pPr rtl="1"/>
          <a:endParaRPr lang="fa-IR" b="1">
            <a:cs typeface="2  Yagut" pitchFamily="2" charset="-78"/>
          </a:endParaRPr>
        </a:p>
      </dgm:t>
    </dgm:pt>
    <dgm:pt modelId="{8ED45719-44E2-46B0-9067-3F3AD01648EA}">
      <dgm:prSet/>
      <dgm:spPr/>
      <dgm:t>
        <a:bodyPr/>
        <a:lstStyle/>
        <a:p>
          <a:pPr rtl="1"/>
          <a:r>
            <a:rPr lang="fa-IR" b="1" dirty="0" smtClean="0">
              <a:cs typeface="2  Yagut" pitchFamily="2" charset="-78"/>
            </a:rPr>
            <a:t>مفعول ضمير باشد و فاعل اسم ظاهر</a:t>
          </a:r>
          <a:endParaRPr lang="fa-IR" b="1" dirty="0">
            <a:cs typeface="2  Yagut" pitchFamily="2" charset="-78"/>
          </a:endParaRPr>
        </a:p>
      </dgm:t>
    </dgm:pt>
    <dgm:pt modelId="{FB07BF90-B43B-4C6B-8FF3-167EEA7F2127}" type="parTrans" cxnId="{C4C3897A-EE08-4AE7-875C-8654BDDEE8A3}">
      <dgm:prSet/>
      <dgm:spPr/>
      <dgm:t>
        <a:bodyPr/>
        <a:lstStyle/>
        <a:p>
          <a:pPr rtl="1"/>
          <a:endParaRPr lang="fa-IR" b="1">
            <a:cs typeface="2  Yagut" pitchFamily="2" charset="-78"/>
          </a:endParaRPr>
        </a:p>
      </dgm:t>
    </dgm:pt>
    <dgm:pt modelId="{755A9D0F-D63E-4EB9-B728-5513CF5D898B}" type="sibTrans" cxnId="{C4C3897A-EE08-4AE7-875C-8654BDDEE8A3}">
      <dgm:prSet/>
      <dgm:spPr/>
      <dgm:t>
        <a:bodyPr/>
        <a:lstStyle/>
        <a:p>
          <a:pPr rtl="1"/>
          <a:endParaRPr lang="fa-IR" b="1">
            <a:cs typeface="2  Yagut" pitchFamily="2" charset="-78"/>
          </a:endParaRPr>
        </a:p>
      </dgm:t>
    </dgm:pt>
    <dgm:pt modelId="{E211685F-582D-474A-ACBE-CEE60A9DFA2C}" type="pres">
      <dgm:prSet presAssocID="{6564B71F-6822-46FA-9E3A-B5EDE0251D05}" presName="diagram" presStyleCnt="0">
        <dgm:presLayoutVars>
          <dgm:chPref val="1"/>
          <dgm:dir val="rev"/>
          <dgm:animOne val="branch"/>
          <dgm:animLvl val="lvl"/>
          <dgm:resizeHandles val="exact"/>
        </dgm:presLayoutVars>
      </dgm:prSet>
      <dgm:spPr/>
      <dgm:t>
        <a:bodyPr/>
        <a:lstStyle/>
        <a:p>
          <a:pPr rtl="1"/>
          <a:endParaRPr lang="fa-IR"/>
        </a:p>
      </dgm:t>
    </dgm:pt>
    <dgm:pt modelId="{A0905A40-D8D4-4038-8056-3936B46E5816}" type="pres">
      <dgm:prSet presAssocID="{EF633169-1E0D-4A49-BDE0-4F4966494450}" presName="root1" presStyleCnt="0"/>
      <dgm:spPr/>
      <dgm:t>
        <a:bodyPr/>
        <a:lstStyle/>
        <a:p>
          <a:endParaRPr lang="en-US"/>
        </a:p>
      </dgm:t>
    </dgm:pt>
    <dgm:pt modelId="{109B6407-9B7F-40EE-A0BB-D7EAF4E65077}" type="pres">
      <dgm:prSet presAssocID="{EF633169-1E0D-4A49-BDE0-4F4966494450}" presName="LevelOneTextNode" presStyleLbl="node0" presStyleIdx="0" presStyleCnt="1" custScaleX="44661" custScaleY="55161" custLinFactNeighborX="5620" custLinFactNeighborY="-7285">
        <dgm:presLayoutVars>
          <dgm:chPref val="3"/>
        </dgm:presLayoutVars>
      </dgm:prSet>
      <dgm:spPr/>
      <dgm:t>
        <a:bodyPr/>
        <a:lstStyle/>
        <a:p>
          <a:pPr rtl="1"/>
          <a:endParaRPr lang="fa-IR"/>
        </a:p>
      </dgm:t>
    </dgm:pt>
    <dgm:pt modelId="{01CD08D9-6842-49AB-911D-72961D965484}" type="pres">
      <dgm:prSet presAssocID="{EF633169-1E0D-4A49-BDE0-4F4966494450}" presName="level2hierChild" presStyleCnt="0"/>
      <dgm:spPr/>
      <dgm:t>
        <a:bodyPr/>
        <a:lstStyle/>
        <a:p>
          <a:endParaRPr lang="en-US"/>
        </a:p>
      </dgm:t>
    </dgm:pt>
    <dgm:pt modelId="{CB0B2BBF-FA7C-4517-A9B9-4B6AC7EDC9E4}" type="pres">
      <dgm:prSet presAssocID="{4CB43DF2-E59A-4056-BCD3-EEED15239610}" presName="conn2-1" presStyleLbl="parChTrans1D2" presStyleIdx="0" presStyleCnt="2"/>
      <dgm:spPr/>
      <dgm:t>
        <a:bodyPr/>
        <a:lstStyle/>
        <a:p>
          <a:pPr rtl="1"/>
          <a:endParaRPr lang="fa-IR"/>
        </a:p>
      </dgm:t>
    </dgm:pt>
    <dgm:pt modelId="{032E3619-0ED5-4746-9332-22B38E59FE87}" type="pres">
      <dgm:prSet presAssocID="{4CB43DF2-E59A-4056-BCD3-EEED15239610}" presName="connTx" presStyleLbl="parChTrans1D2" presStyleIdx="0" presStyleCnt="2"/>
      <dgm:spPr/>
      <dgm:t>
        <a:bodyPr/>
        <a:lstStyle/>
        <a:p>
          <a:pPr rtl="1"/>
          <a:endParaRPr lang="fa-IR"/>
        </a:p>
      </dgm:t>
    </dgm:pt>
    <dgm:pt modelId="{D917756C-50A0-4E12-9C1C-33203FF0C1CC}" type="pres">
      <dgm:prSet presAssocID="{A911452E-1F2C-4C5A-B9AF-BBC38E1C3CBF}" presName="root2" presStyleCnt="0"/>
      <dgm:spPr/>
    </dgm:pt>
    <dgm:pt modelId="{1F62966D-A9FE-4CA8-A35E-249E4D5275D3}" type="pres">
      <dgm:prSet presAssocID="{A911452E-1F2C-4C5A-B9AF-BBC38E1C3CBF}" presName="LevelTwoTextNode" presStyleLbl="node2" presStyleIdx="0" presStyleCnt="2" custLinFactNeighborX="23944">
        <dgm:presLayoutVars>
          <dgm:chPref val="3"/>
        </dgm:presLayoutVars>
      </dgm:prSet>
      <dgm:spPr/>
      <dgm:t>
        <a:bodyPr/>
        <a:lstStyle/>
        <a:p>
          <a:pPr rtl="1"/>
          <a:endParaRPr lang="fa-IR"/>
        </a:p>
      </dgm:t>
    </dgm:pt>
    <dgm:pt modelId="{5DB51762-4A4D-4F2E-A4F8-EA7287186377}" type="pres">
      <dgm:prSet presAssocID="{A911452E-1F2C-4C5A-B9AF-BBC38E1C3CBF}" presName="level3hierChild" presStyleCnt="0"/>
      <dgm:spPr/>
    </dgm:pt>
    <dgm:pt modelId="{3F0889C7-F172-47AB-9A91-906E4F51BCDC}" type="pres">
      <dgm:prSet presAssocID="{EA05EC6A-ADB5-421C-871C-49293BA08F73}" presName="conn2-1" presStyleLbl="parChTrans1D3" presStyleIdx="0" presStyleCnt="4"/>
      <dgm:spPr/>
      <dgm:t>
        <a:bodyPr/>
        <a:lstStyle/>
        <a:p>
          <a:pPr rtl="1"/>
          <a:endParaRPr lang="fa-IR"/>
        </a:p>
      </dgm:t>
    </dgm:pt>
    <dgm:pt modelId="{94E65AF0-863B-4410-85F3-3C2B3AD44A59}" type="pres">
      <dgm:prSet presAssocID="{EA05EC6A-ADB5-421C-871C-49293BA08F73}" presName="connTx" presStyleLbl="parChTrans1D3" presStyleIdx="0" presStyleCnt="4"/>
      <dgm:spPr/>
      <dgm:t>
        <a:bodyPr/>
        <a:lstStyle/>
        <a:p>
          <a:pPr rtl="1"/>
          <a:endParaRPr lang="fa-IR"/>
        </a:p>
      </dgm:t>
    </dgm:pt>
    <dgm:pt modelId="{78A524DF-8862-4212-AE45-9205CBF2AA62}" type="pres">
      <dgm:prSet presAssocID="{C2FECBBB-78BE-44D2-B55E-37C7AC6AC2FD}" presName="root2" presStyleCnt="0"/>
      <dgm:spPr/>
    </dgm:pt>
    <dgm:pt modelId="{DDA33E7A-355A-4293-93AE-4C6F594553DF}" type="pres">
      <dgm:prSet presAssocID="{C2FECBBB-78BE-44D2-B55E-37C7AC6AC2FD}" presName="LevelTwoTextNode" presStyleLbl="node3" presStyleIdx="0" presStyleCnt="4" custScaleX="137553" custLinFactNeighborX="32259">
        <dgm:presLayoutVars>
          <dgm:chPref val="3"/>
        </dgm:presLayoutVars>
      </dgm:prSet>
      <dgm:spPr/>
      <dgm:t>
        <a:bodyPr/>
        <a:lstStyle/>
        <a:p>
          <a:pPr rtl="1"/>
          <a:endParaRPr lang="fa-IR"/>
        </a:p>
      </dgm:t>
    </dgm:pt>
    <dgm:pt modelId="{2BF96BF5-B3A8-431B-BBDD-68DD73BC8DE9}" type="pres">
      <dgm:prSet presAssocID="{C2FECBBB-78BE-44D2-B55E-37C7AC6AC2FD}" presName="level3hierChild" presStyleCnt="0"/>
      <dgm:spPr/>
    </dgm:pt>
    <dgm:pt modelId="{5185C964-57F0-4D43-A2C7-159AA0AF4EC1}" type="pres">
      <dgm:prSet presAssocID="{0F1DB38A-2BEB-43F9-A55C-C47ED761F161}" presName="conn2-1" presStyleLbl="parChTrans1D3" presStyleIdx="1" presStyleCnt="4"/>
      <dgm:spPr/>
      <dgm:t>
        <a:bodyPr/>
        <a:lstStyle/>
        <a:p>
          <a:pPr rtl="1"/>
          <a:endParaRPr lang="fa-IR"/>
        </a:p>
      </dgm:t>
    </dgm:pt>
    <dgm:pt modelId="{9ACAD9A8-0065-49DA-B751-A5999CD3938E}" type="pres">
      <dgm:prSet presAssocID="{0F1DB38A-2BEB-43F9-A55C-C47ED761F161}" presName="connTx" presStyleLbl="parChTrans1D3" presStyleIdx="1" presStyleCnt="4"/>
      <dgm:spPr/>
      <dgm:t>
        <a:bodyPr/>
        <a:lstStyle/>
        <a:p>
          <a:pPr rtl="1"/>
          <a:endParaRPr lang="fa-IR"/>
        </a:p>
      </dgm:t>
    </dgm:pt>
    <dgm:pt modelId="{22191B50-943A-4991-8DFB-C72BDC0EA43C}" type="pres">
      <dgm:prSet presAssocID="{B582443A-8EC6-47C7-ABCC-9E7534913BA8}" presName="root2" presStyleCnt="0"/>
      <dgm:spPr/>
    </dgm:pt>
    <dgm:pt modelId="{3FEBA946-8019-4220-9AED-A457C7E60819}" type="pres">
      <dgm:prSet presAssocID="{B582443A-8EC6-47C7-ABCC-9E7534913BA8}" presName="LevelTwoTextNode" presStyleLbl="node3" presStyleIdx="1" presStyleCnt="4" custScaleX="137553" custLinFactNeighborX="32259">
        <dgm:presLayoutVars>
          <dgm:chPref val="3"/>
        </dgm:presLayoutVars>
      </dgm:prSet>
      <dgm:spPr/>
      <dgm:t>
        <a:bodyPr/>
        <a:lstStyle/>
        <a:p>
          <a:pPr rtl="1"/>
          <a:endParaRPr lang="fa-IR"/>
        </a:p>
      </dgm:t>
    </dgm:pt>
    <dgm:pt modelId="{577CDAD0-2E4F-4C49-A7F9-37A786CBEE35}" type="pres">
      <dgm:prSet presAssocID="{B582443A-8EC6-47C7-ABCC-9E7534913BA8}" presName="level3hierChild" presStyleCnt="0"/>
      <dgm:spPr/>
    </dgm:pt>
    <dgm:pt modelId="{E710F030-EE89-4985-BA14-5FA2E84D9992}" type="pres">
      <dgm:prSet presAssocID="{7A36725D-0CAC-4BF5-8A37-35B9A42D84A7}" presName="conn2-1" presStyleLbl="parChTrans1D2" presStyleIdx="1" presStyleCnt="2"/>
      <dgm:spPr/>
      <dgm:t>
        <a:bodyPr/>
        <a:lstStyle/>
        <a:p>
          <a:pPr rtl="1"/>
          <a:endParaRPr lang="fa-IR"/>
        </a:p>
      </dgm:t>
    </dgm:pt>
    <dgm:pt modelId="{DAB004B2-6161-4BD5-8C29-541BC01B5070}" type="pres">
      <dgm:prSet presAssocID="{7A36725D-0CAC-4BF5-8A37-35B9A42D84A7}" presName="connTx" presStyleLbl="parChTrans1D2" presStyleIdx="1" presStyleCnt="2"/>
      <dgm:spPr/>
      <dgm:t>
        <a:bodyPr/>
        <a:lstStyle/>
        <a:p>
          <a:pPr rtl="1"/>
          <a:endParaRPr lang="fa-IR"/>
        </a:p>
      </dgm:t>
    </dgm:pt>
    <dgm:pt modelId="{0D1C1902-86EF-49F1-94F1-C89B8D79C9E2}" type="pres">
      <dgm:prSet presAssocID="{18318874-E646-4AE4-BC5E-514281A33831}" presName="root2" presStyleCnt="0"/>
      <dgm:spPr/>
    </dgm:pt>
    <dgm:pt modelId="{9F39A9E3-02C7-49FC-A291-19D6B2E1DC63}" type="pres">
      <dgm:prSet presAssocID="{18318874-E646-4AE4-BC5E-514281A33831}" presName="LevelTwoTextNode" presStyleLbl="node2" presStyleIdx="1" presStyleCnt="2" custLinFactNeighborX="23944">
        <dgm:presLayoutVars>
          <dgm:chPref val="3"/>
        </dgm:presLayoutVars>
      </dgm:prSet>
      <dgm:spPr/>
      <dgm:t>
        <a:bodyPr/>
        <a:lstStyle/>
        <a:p>
          <a:pPr rtl="1"/>
          <a:endParaRPr lang="fa-IR"/>
        </a:p>
      </dgm:t>
    </dgm:pt>
    <dgm:pt modelId="{B3768389-75FE-4F3B-B96D-8FACCE5164F1}" type="pres">
      <dgm:prSet presAssocID="{18318874-E646-4AE4-BC5E-514281A33831}" presName="level3hierChild" presStyleCnt="0"/>
      <dgm:spPr/>
    </dgm:pt>
    <dgm:pt modelId="{ED249CEC-231D-476B-92FC-0C97DF886CD3}" type="pres">
      <dgm:prSet presAssocID="{AB65F441-D4F0-4202-8DDE-4F1F846B9D85}" presName="conn2-1" presStyleLbl="parChTrans1D3" presStyleIdx="2" presStyleCnt="4"/>
      <dgm:spPr/>
      <dgm:t>
        <a:bodyPr/>
        <a:lstStyle/>
        <a:p>
          <a:pPr rtl="1"/>
          <a:endParaRPr lang="fa-IR"/>
        </a:p>
      </dgm:t>
    </dgm:pt>
    <dgm:pt modelId="{3F01CDB8-DADF-4D75-BE02-A0C1208E02EE}" type="pres">
      <dgm:prSet presAssocID="{AB65F441-D4F0-4202-8DDE-4F1F846B9D85}" presName="connTx" presStyleLbl="parChTrans1D3" presStyleIdx="2" presStyleCnt="4"/>
      <dgm:spPr/>
      <dgm:t>
        <a:bodyPr/>
        <a:lstStyle/>
        <a:p>
          <a:pPr rtl="1"/>
          <a:endParaRPr lang="fa-IR"/>
        </a:p>
      </dgm:t>
    </dgm:pt>
    <dgm:pt modelId="{76FC1C3F-4A49-4C8C-B01D-5C72BB60EE72}" type="pres">
      <dgm:prSet presAssocID="{C79ED7E2-2791-49AF-81CF-D25DAF5D0B21}" presName="root2" presStyleCnt="0"/>
      <dgm:spPr/>
    </dgm:pt>
    <dgm:pt modelId="{5D602E6E-93A9-4B2F-8C63-DA3CAAE58235}" type="pres">
      <dgm:prSet presAssocID="{C79ED7E2-2791-49AF-81CF-D25DAF5D0B21}" presName="LevelTwoTextNode" presStyleLbl="node3" presStyleIdx="2" presStyleCnt="4" custScaleX="137553" custLinFactNeighborX="32259">
        <dgm:presLayoutVars>
          <dgm:chPref val="3"/>
        </dgm:presLayoutVars>
      </dgm:prSet>
      <dgm:spPr/>
      <dgm:t>
        <a:bodyPr/>
        <a:lstStyle/>
        <a:p>
          <a:pPr rtl="1"/>
          <a:endParaRPr lang="fa-IR"/>
        </a:p>
      </dgm:t>
    </dgm:pt>
    <dgm:pt modelId="{EAA6A8C0-DF1F-4FC0-8EFF-B6AA296D3F09}" type="pres">
      <dgm:prSet presAssocID="{C79ED7E2-2791-49AF-81CF-D25DAF5D0B21}" presName="level3hierChild" presStyleCnt="0"/>
      <dgm:spPr/>
    </dgm:pt>
    <dgm:pt modelId="{1AE2BBEC-6A56-49DF-AC12-7AA3E9A2E463}" type="pres">
      <dgm:prSet presAssocID="{FB07BF90-B43B-4C6B-8FF3-167EEA7F2127}" presName="conn2-1" presStyleLbl="parChTrans1D3" presStyleIdx="3" presStyleCnt="4"/>
      <dgm:spPr/>
      <dgm:t>
        <a:bodyPr/>
        <a:lstStyle/>
        <a:p>
          <a:pPr rtl="1"/>
          <a:endParaRPr lang="fa-IR"/>
        </a:p>
      </dgm:t>
    </dgm:pt>
    <dgm:pt modelId="{1EDA7588-EEAA-4631-BEE4-F8EF5FA9E053}" type="pres">
      <dgm:prSet presAssocID="{FB07BF90-B43B-4C6B-8FF3-167EEA7F2127}" presName="connTx" presStyleLbl="parChTrans1D3" presStyleIdx="3" presStyleCnt="4"/>
      <dgm:spPr/>
      <dgm:t>
        <a:bodyPr/>
        <a:lstStyle/>
        <a:p>
          <a:pPr rtl="1"/>
          <a:endParaRPr lang="fa-IR"/>
        </a:p>
      </dgm:t>
    </dgm:pt>
    <dgm:pt modelId="{DE0246F7-CE41-4BE2-806F-BA9A050C9678}" type="pres">
      <dgm:prSet presAssocID="{8ED45719-44E2-46B0-9067-3F3AD01648EA}" presName="root2" presStyleCnt="0"/>
      <dgm:spPr/>
    </dgm:pt>
    <dgm:pt modelId="{A1C4B609-DC33-40FD-A532-1D716E43E9FC}" type="pres">
      <dgm:prSet presAssocID="{8ED45719-44E2-46B0-9067-3F3AD01648EA}" presName="LevelTwoTextNode" presStyleLbl="node3" presStyleIdx="3" presStyleCnt="4" custScaleX="137553" custLinFactNeighborX="32259">
        <dgm:presLayoutVars>
          <dgm:chPref val="3"/>
        </dgm:presLayoutVars>
      </dgm:prSet>
      <dgm:spPr/>
      <dgm:t>
        <a:bodyPr/>
        <a:lstStyle/>
        <a:p>
          <a:pPr rtl="1"/>
          <a:endParaRPr lang="fa-IR"/>
        </a:p>
      </dgm:t>
    </dgm:pt>
    <dgm:pt modelId="{F52C4B87-2739-4FA9-87B5-D3E3AAD3FF6A}" type="pres">
      <dgm:prSet presAssocID="{8ED45719-44E2-46B0-9067-3F3AD01648EA}" presName="level3hierChild" presStyleCnt="0"/>
      <dgm:spPr/>
    </dgm:pt>
  </dgm:ptLst>
  <dgm:cxnLst>
    <dgm:cxn modelId="{D701B6B1-AA96-4D0E-A5AD-1C347E8F8B1B}" srcId="{EF633169-1E0D-4A49-BDE0-4F4966494450}" destId="{18318874-E646-4AE4-BC5E-514281A33831}" srcOrd="1" destOrd="0" parTransId="{7A36725D-0CAC-4BF5-8A37-35B9A42D84A7}" sibTransId="{40CF4B29-A1AB-465D-9693-B6AE0A387CF6}"/>
    <dgm:cxn modelId="{788C5A80-6ABB-4E15-8352-E4166B201275}" type="presOf" srcId="{8ED45719-44E2-46B0-9067-3F3AD01648EA}" destId="{A1C4B609-DC33-40FD-A532-1D716E43E9FC}" srcOrd="0" destOrd="0" presId="urn:microsoft.com/office/officeart/2005/8/layout/hierarchy2"/>
    <dgm:cxn modelId="{2388E8D3-EC93-4453-8BAE-511A33B1DB8E}" type="presOf" srcId="{AB65F441-D4F0-4202-8DDE-4F1F846B9D85}" destId="{ED249CEC-231D-476B-92FC-0C97DF886CD3}" srcOrd="0" destOrd="0" presId="urn:microsoft.com/office/officeart/2005/8/layout/hierarchy2"/>
    <dgm:cxn modelId="{78973C6E-B5D6-4961-B7BA-53CBCE9A648D}" srcId="{A911452E-1F2C-4C5A-B9AF-BBC38E1C3CBF}" destId="{C2FECBBB-78BE-44D2-B55E-37C7AC6AC2FD}" srcOrd="0" destOrd="0" parTransId="{EA05EC6A-ADB5-421C-871C-49293BA08F73}" sibTransId="{76213FD9-628B-40FA-95A9-E1635FC15297}"/>
    <dgm:cxn modelId="{F19C1B91-729E-4400-8812-534A9D220A15}" type="presOf" srcId="{C79ED7E2-2791-49AF-81CF-D25DAF5D0B21}" destId="{5D602E6E-93A9-4B2F-8C63-DA3CAAE58235}" srcOrd="0" destOrd="0" presId="urn:microsoft.com/office/officeart/2005/8/layout/hierarchy2"/>
    <dgm:cxn modelId="{01DEBCA7-13BF-4810-81CD-38A59E658654}" type="presOf" srcId="{18318874-E646-4AE4-BC5E-514281A33831}" destId="{9F39A9E3-02C7-49FC-A291-19D6B2E1DC63}" srcOrd="0" destOrd="0" presId="urn:microsoft.com/office/officeart/2005/8/layout/hierarchy2"/>
    <dgm:cxn modelId="{EDEE59AC-947C-4994-AB8F-DC6F27FD2732}" type="presOf" srcId="{EA05EC6A-ADB5-421C-871C-49293BA08F73}" destId="{94E65AF0-863B-4410-85F3-3C2B3AD44A59}" srcOrd="1" destOrd="0" presId="urn:microsoft.com/office/officeart/2005/8/layout/hierarchy2"/>
    <dgm:cxn modelId="{C0965772-DF71-47A7-94F1-E8293499827A}" type="presOf" srcId="{FB07BF90-B43B-4C6B-8FF3-167EEA7F2127}" destId="{1AE2BBEC-6A56-49DF-AC12-7AA3E9A2E463}" srcOrd="0" destOrd="0" presId="urn:microsoft.com/office/officeart/2005/8/layout/hierarchy2"/>
    <dgm:cxn modelId="{C9C41ACA-B9D2-487D-BCC1-1B45CB51B635}" type="presOf" srcId="{4CB43DF2-E59A-4056-BCD3-EEED15239610}" destId="{032E3619-0ED5-4746-9332-22B38E59FE87}" srcOrd="1" destOrd="0" presId="urn:microsoft.com/office/officeart/2005/8/layout/hierarchy2"/>
    <dgm:cxn modelId="{A5F01246-9DEA-4D74-86DF-A2AF16528334}" srcId="{6564B71F-6822-46FA-9E3A-B5EDE0251D05}" destId="{EF633169-1E0D-4A49-BDE0-4F4966494450}" srcOrd="0" destOrd="0" parTransId="{6F7B30E7-1380-427E-9EA9-DC859409E58B}" sibTransId="{6C229FAB-5A29-4C22-977F-72875257AA05}"/>
    <dgm:cxn modelId="{DBE77227-A651-4F47-A6FA-E9756C881AA4}" type="presOf" srcId="{4CB43DF2-E59A-4056-BCD3-EEED15239610}" destId="{CB0B2BBF-FA7C-4517-A9B9-4B6AC7EDC9E4}" srcOrd="0" destOrd="0" presId="urn:microsoft.com/office/officeart/2005/8/layout/hierarchy2"/>
    <dgm:cxn modelId="{8CE744F3-A10B-449D-81FD-2295B8DD3F3D}" type="presOf" srcId="{A911452E-1F2C-4C5A-B9AF-BBC38E1C3CBF}" destId="{1F62966D-A9FE-4CA8-A35E-249E4D5275D3}" srcOrd="0" destOrd="0" presId="urn:microsoft.com/office/officeart/2005/8/layout/hierarchy2"/>
    <dgm:cxn modelId="{D4B00CC5-EAA5-4C4F-8D8F-01C67A509219}" type="presOf" srcId="{0F1DB38A-2BEB-43F9-A55C-C47ED761F161}" destId="{9ACAD9A8-0065-49DA-B751-A5999CD3938E}" srcOrd="1" destOrd="0" presId="urn:microsoft.com/office/officeart/2005/8/layout/hierarchy2"/>
    <dgm:cxn modelId="{595441F1-130A-46F9-AD9B-FD86AD3B84B9}" type="presOf" srcId="{C2FECBBB-78BE-44D2-B55E-37C7AC6AC2FD}" destId="{DDA33E7A-355A-4293-93AE-4C6F594553DF}" srcOrd="0" destOrd="0" presId="urn:microsoft.com/office/officeart/2005/8/layout/hierarchy2"/>
    <dgm:cxn modelId="{2962BB8D-179D-4F66-8B76-C7E866124085}" type="presOf" srcId="{7A36725D-0CAC-4BF5-8A37-35B9A42D84A7}" destId="{E710F030-EE89-4985-BA14-5FA2E84D9992}" srcOrd="0" destOrd="0" presId="urn:microsoft.com/office/officeart/2005/8/layout/hierarchy2"/>
    <dgm:cxn modelId="{513267D4-AEE8-4998-800F-77C4B8272D70}" type="presOf" srcId="{EA05EC6A-ADB5-421C-871C-49293BA08F73}" destId="{3F0889C7-F172-47AB-9A91-906E4F51BCDC}" srcOrd="0" destOrd="0" presId="urn:microsoft.com/office/officeart/2005/8/layout/hierarchy2"/>
    <dgm:cxn modelId="{D05A0512-315E-464E-A816-04E00E7D0753}" type="presOf" srcId="{6564B71F-6822-46FA-9E3A-B5EDE0251D05}" destId="{E211685F-582D-474A-ACBE-CEE60A9DFA2C}" srcOrd="0" destOrd="0" presId="urn:microsoft.com/office/officeart/2005/8/layout/hierarchy2"/>
    <dgm:cxn modelId="{476A87BC-6EF7-4E50-94F8-5A79912012F4}" type="presOf" srcId="{AB65F441-D4F0-4202-8DDE-4F1F846B9D85}" destId="{3F01CDB8-DADF-4D75-BE02-A0C1208E02EE}" srcOrd="1" destOrd="0" presId="urn:microsoft.com/office/officeart/2005/8/layout/hierarchy2"/>
    <dgm:cxn modelId="{FF1C5C91-D392-427D-A43A-FAE707AA2C51}" srcId="{18318874-E646-4AE4-BC5E-514281A33831}" destId="{C79ED7E2-2791-49AF-81CF-D25DAF5D0B21}" srcOrd="0" destOrd="0" parTransId="{AB65F441-D4F0-4202-8DDE-4F1F846B9D85}" sibTransId="{5C7F9C34-7955-4998-AD18-492A849DA31A}"/>
    <dgm:cxn modelId="{4402689A-2DE1-40B1-9523-309E80E4B75D}" type="presOf" srcId="{EF633169-1E0D-4A49-BDE0-4F4966494450}" destId="{109B6407-9B7F-40EE-A0BB-D7EAF4E65077}" srcOrd="0" destOrd="0" presId="urn:microsoft.com/office/officeart/2005/8/layout/hierarchy2"/>
    <dgm:cxn modelId="{9C0BE23E-34F5-4DEA-900F-F48F0B7C01D9}" type="presOf" srcId="{B582443A-8EC6-47C7-ABCC-9E7534913BA8}" destId="{3FEBA946-8019-4220-9AED-A457C7E60819}" srcOrd="0" destOrd="0" presId="urn:microsoft.com/office/officeart/2005/8/layout/hierarchy2"/>
    <dgm:cxn modelId="{C4C3897A-EE08-4AE7-875C-8654BDDEE8A3}" srcId="{18318874-E646-4AE4-BC5E-514281A33831}" destId="{8ED45719-44E2-46B0-9067-3F3AD01648EA}" srcOrd="1" destOrd="0" parTransId="{FB07BF90-B43B-4C6B-8FF3-167EEA7F2127}" sibTransId="{755A9D0F-D63E-4EB9-B728-5513CF5D898B}"/>
    <dgm:cxn modelId="{A71E910E-7E4E-4538-94B7-20957AF81335}" type="presOf" srcId="{7A36725D-0CAC-4BF5-8A37-35B9A42D84A7}" destId="{DAB004B2-6161-4BD5-8C29-541BC01B5070}" srcOrd="1" destOrd="0" presId="urn:microsoft.com/office/officeart/2005/8/layout/hierarchy2"/>
    <dgm:cxn modelId="{ED6EA90E-5271-4C88-A762-D6F16D329ACE}" type="presOf" srcId="{0F1DB38A-2BEB-43F9-A55C-C47ED761F161}" destId="{5185C964-57F0-4D43-A2C7-159AA0AF4EC1}" srcOrd="0" destOrd="0" presId="urn:microsoft.com/office/officeart/2005/8/layout/hierarchy2"/>
    <dgm:cxn modelId="{BA95F0B2-32FB-453F-A1A2-342D4E73231E}" type="presOf" srcId="{FB07BF90-B43B-4C6B-8FF3-167EEA7F2127}" destId="{1EDA7588-EEAA-4631-BEE4-F8EF5FA9E053}" srcOrd="1" destOrd="0" presId="urn:microsoft.com/office/officeart/2005/8/layout/hierarchy2"/>
    <dgm:cxn modelId="{924A7C20-3BCD-4FED-BC28-F4DE5951EC16}" srcId="{EF633169-1E0D-4A49-BDE0-4F4966494450}" destId="{A911452E-1F2C-4C5A-B9AF-BBC38E1C3CBF}" srcOrd="0" destOrd="0" parTransId="{4CB43DF2-E59A-4056-BCD3-EEED15239610}" sibTransId="{C8C7B0CC-EA3D-4FB5-95BF-4438E59F94B5}"/>
    <dgm:cxn modelId="{F34B68F1-DBF7-4B2A-AD64-1094C1E065B4}" srcId="{A911452E-1F2C-4C5A-B9AF-BBC38E1C3CBF}" destId="{B582443A-8EC6-47C7-ABCC-9E7534913BA8}" srcOrd="1" destOrd="0" parTransId="{0F1DB38A-2BEB-43F9-A55C-C47ED761F161}" sibTransId="{76F4FD9B-FEC5-4602-AEA5-111BB14AB50C}"/>
    <dgm:cxn modelId="{F17516EE-305F-46EA-9874-9B70D6F63F19}" type="presParOf" srcId="{E211685F-582D-474A-ACBE-CEE60A9DFA2C}" destId="{A0905A40-D8D4-4038-8056-3936B46E5816}" srcOrd="0" destOrd="0" presId="urn:microsoft.com/office/officeart/2005/8/layout/hierarchy2"/>
    <dgm:cxn modelId="{524B2AE7-109C-4DB6-9D02-C37425DEC382}" type="presParOf" srcId="{A0905A40-D8D4-4038-8056-3936B46E5816}" destId="{109B6407-9B7F-40EE-A0BB-D7EAF4E65077}" srcOrd="0" destOrd="0" presId="urn:microsoft.com/office/officeart/2005/8/layout/hierarchy2"/>
    <dgm:cxn modelId="{73984DC0-1915-4A74-BC6D-9DC879E15D47}" type="presParOf" srcId="{A0905A40-D8D4-4038-8056-3936B46E5816}" destId="{01CD08D9-6842-49AB-911D-72961D965484}" srcOrd="1" destOrd="0" presId="urn:microsoft.com/office/officeart/2005/8/layout/hierarchy2"/>
    <dgm:cxn modelId="{50D2319E-0906-44D1-8453-6E42AD6D5E3F}" type="presParOf" srcId="{01CD08D9-6842-49AB-911D-72961D965484}" destId="{CB0B2BBF-FA7C-4517-A9B9-4B6AC7EDC9E4}" srcOrd="0" destOrd="0" presId="urn:microsoft.com/office/officeart/2005/8/layout/hierarchy2"/>
    <dgm:cxn modelId="{C2E54674-4D3D-4D10-A43A-B688BC60A0B2}" type="presParOf" srcId="{CB0B2BBF-FA7C-4517-A9B9-4B6AC7EDC9E4}" destId="{032E3619-0ED5-4746-9332-22B38E59FE87}" srcOrd="0" destOrd="0" presId="urn:microsoft.com/office/officeart/2005/8/layout/hierarchy2"/>
    <dgm:cxn modelId="{32626ED0-AD20-4139-84A3-84BF1A660299}" type="presParOf" srcId="{01CD08D9-6842-49AB-911D-72961D965484}" destId="{D917756C-50A0-4E12-9C1C-33203FF0C1CC}" srcOrd="1" destOrd="0" presId="urn:microsoft.com/office/officeart/2005/8/layout/hierarchy2"/>
    <dgm:cxn modelId="{F2EAEE73-2978-4AC5-A4C7-714F787F7162}" type="presParOf" srcId="{D917756C-50A0-4E12-9C1C-33203FF0C1CC}" destId="{1F62966D-A9FE-4CA8-A35E-249E4D5275D3}" srcOrd="0" destOrd="0" presId="urn:microsoft.com/office/officeart/2005/8/layout/hierarchy2"/>
    <dgm:cxn modelId="{59F8DDFE-16FD-4C0B-9C4F-F9A02FDC6560}" type="presParOf" srcId="{D917756C-50A0-4E12-9C1C-33203FF0C1CC}" destId="{5DB51762-4A4D-4F2E-A4F8-EA7287186377}" srcOrd="1" destOrd="0" presId="urn:microsoft.com/office/officeart/2005/8/layout/hierarchy2"/>
    <dgm:cxn modelId="{6F0155D8-FC20-4680-8350-7BA6D5949528}" type="presParOf" srcId="{5DB51762-4A4D-4F2E-A4F8-EA7287186377}" destId="{3F0889C7-F172-47AB-9A91-906E4F51BCDC}" srcOrd="0" destOrd="0" presId="urn:microsoft.com/office/officeart/2005/8/layout/hierarchy2"/>
    <dgm:cxn modelId="{7F448822-82C0-4893-9BB5-A0A0654C64F4}" type="presParOf" srcId="{3F0889C7-F172-47AB-9A91-906E4F51BCDC}" destId="{94E65AF0-863B-4410-85F3-3C2B3AD44A59}" srcOrd="0" destOrd="0" presId="urn:microsoft.com/office/officeart/2005/8/layout/hierarchy2"/>
    <dgm:cxn modelId="{FA297238-A69E-4254-B5C3-EF8B19263654}" type="presParOf" srcId="{5DB51762-4A4D-4F2E-A4F8-EA7287186377}" destId="{78A524DF-8862-4212-AE45-9205CBF2AA62}" srcOrd="1" destOrd="0" presId="urn:microsoft.com/office/officeart/2005/8/layout/hierarchy2"/>
    <dgm:cxn modelId="{30FC0434-E877-4003-AE78-638588D16263}" type="presParOf" srcId="{78A524DF-8862-4212-AE45-9205CBF2AA62}" destId="{DDA33E7A-355A-4293-93AE-4C6F594553DF}" srcOrd="0" destOrd="0" presId="urn:microsoft.com/office/officeart/2005/8/layout/hierarchy2"/>
    <dgm:cxn modelId="{F89DFD8C-14E3-43F9-920F-CE8D01A91451}" type="presParOf" srcId="{78A524DF-8862-4212-AE45-9205CBF2AA62}" destId="{2BF96BF5-B3A8-431B-BBDD-68DD73BC8DE9}" srcOrd="1" destOrd="0" presId="urn:microsoft.com/office/officeart/2005/8/layout/hierarchy2"/>
    <dgm:cxn modelId="{DE7E0ED6-8A43-4055-BB9A-529325780934}" type="presParOf" srcId="{5DB51762-4A4D-4F2E-A4F8-EA7287186377}" destId="{5185C964-57F0-4D43-A2C7-159AA0AF4EC1}" srcOrd="2" destOrd="0" presId="urn:microsoft.com/office/officeart/2005/8/layout/hierarchy2"/>
    <dgm:cxn modelId="{04E45C3D-B2BB-4E50-9A94-82FA6975E17E}" type="presParOf" srcId="{5185C964-57F0-4D43-A2C7-159AA0AF4EC1}" destId="{9ACAD9A8-0065-49DA-B751-A5999CD3938E}" srcOrd="0" destOrd="0" presId="urn:microsoft.com/office/officeart/2005/8/layout/hierarchy2"/>
    <dgm:cxn modelId="{553DF6FB-D505-46FB-A594-49C52E2629E6}" type="presParOf" srcId="{5DB51762-4A4D-4F2E-A4F8-EA7287186377}" destId="{22191B50-943A-4991-8DFB-C72BDC0EA43C}" srcOrd="3" destOrd="0" presId="urn:microsoft.com/office/officeart/2005/8/layout/hierarchy2"/>
    <dgm:cxn modelId="{D1B4233E-AD5D-4835-8825-EE7D324066D6}" type="presParOf" srcId="{22191B50-943A-4991-8DFB-C72BDC0EA43C}" destId="{3FEBA946-8019-4220-9AED-A457C7E60819}" srcOrd="0" destOrd="0" presId="urn:microsoft.com/office/officeart/2005/8/layout/hierarchy2"/>
    <dgm:cxn modelId="{1361F070-5D12-4884-BEA5-5EBED2A14ECC}" type="presParOf" srcId="{22191B50-943A-4991-8DFB-C72BDC0EA43C}" destId="{577CDAD0-2E4F-4C49-A7F9-37A786CBEE35}" srcOrd="1" destOrd="0" presId="urn:microsoft.com/office/officeart/2005/8/layout/hierarchy2"/>
    <dgm:cxn modelId="{F346F576-C88E-4A1E-9849-72C2AB9DB192}" type="presParOf" srcId="{01CD08D9-6842-49AB-911D-72961D965484}" destId="{E710F030-EE89-4985-BA14-5FA2E84D9992}" srcOrd="2" destOrd="0" presId="urn:microsoft.com/office/officeart/2005/8/layout/hierarchy2"/>
    <dgm:cxn modelId="{EF3D1A3B-0451-4A80-93D7-B9CE87AF085A}" type="presParOf" srcId="{E710F030-EE89-4985-BA14-5FA2E84D9992}" destId="{DAB004B2-6161-4BD5-8C29-541BC01B5070}" srcOrd="0" destOrd="0" presId="urn:microsoft.com/office/officeart/2005/8/layout/hierarchy2"/>
    <dgm:cxn modelId="{2F52669D-E976-4EED-BC1C-CADDE502BE2B}" type="presParOf" srcId="{01CD08D9-6842-49AB-911D-72961D965484}" destId="{0D1C1902-86EF-49F1-94F1-C89B8D79C9E2}" srcOrd="3" destOrd="0" presId="urn:microsoft.com/office/officeart/2005/8/layout/hierarchy2"/>
    <dgm:cxn modelId="{CF8C504C-FA2A-4D7D-9878-081C8B63C001}" type="presParOf" srcId="{0D1C1902-86EF-49F1-94F1-C89B8D79C9E2}" destId="{9F39A9E3-02C7-49FC-A291-19D6B2E1DC63}" srcOrd="0" destOrd="0" presId="urn:microsoft.com/office/officeart/2005/8/layout/hierarchy2"/>
    <dgm:cxn modelId="{B93E0673-8E0C-423E-A345-AD526F40D353}" type="presParOf" srcId="{0D1C1902-86EF-49F1-94F1-C89B8D79C9E2}" destId="{B3768389-75FE-4F3B-B96D-8FACCE5164F1}" srcOrd="1" destOrd="0" presId="urn:microsoft.com/office/officeart/2005/8/layout/hierarchy2"/>
    <dgm:cxn modelId="{416F1476-565D-4646-AE24-8BF48C25829E}" type="presParOf" srcId="{B3768389-75FE-4F3B-B96D-8FACCE5164F1}" destId="{ED249CEC-231D-476B-92FC-0C97DF886CD3}" srcOrd="0" destOrd="0" presId="urn:microsoft.com/office/officeart/2005/8/layout/hierarchy2"/>
    <dgm:cxn modelId="{7DEC8063-BF90-441D-BBB1-4C3E5715257F}" type="presParOf" srcId="{ED249CEC-231D-476B-92FC-0C97DF886CD3}" destId="{3F01CDB8-DADF-4D75-BE02-A0C1208E02EE}" srcOrd="0" destOrd="0" presId="urn:microsoft.com/office/officeart/2005/8/layout/hierarchy2"/>
    <dgm:cxn modelId="{4A102CAE-D556-4166-84E2-AD554697C87A}" type="presParOf" srcId="{B3768389-75FE-4F3B-B96D-8FACCE5164F1}" destId="{76FC1C3F-4A49-4C8C-B01D-5C72BB60EE72}" srcOrd="1" destOrd="0" presId="urn:microsoft.com/office/officeart/2005/8/layout/hierarchy2"/>
    <dgm:cxn modelId="{5438ED54-96C8-4148-A6EF-B079261B1184}" type="presParOf" srcId="{76FC1C3F-4A49-4C8C-B01D-5C72BB60EE72}" destId="{5D602E6E-93A9-4B2F-8C63-DA3CAAE58235}" srcOrd="0" destOrd="0" presId="urn:microsoft.com/office/officeart/2005/8/layout/hierarchy2"/>
    <dgm:cxn modelId="{3F6BF1CB-C102-421D-8B3E-86C10640FC5E}" type="presParOf" srcId="{76FC1C3F-4A49-4C8C-B01D-5C72BB60EE72}" destId="{EAA6A8C0-DF1F-4FC0-8EFF-B6AA296D3F09}" srcOrd="1" destOrd="0" presId="urn:microsoft.com/office/officeart/2005/8/layout/hierarchy2"/>
    <dgm:cxn modelId="{0E10410E-5F64-47AC-B080-5F5AF1FA4DA4}" type="presParOf" srcId="{B3768389-75FE-4F3B-B96D-8FACCE5164F1}" destId="{1AE2BBEC-6A56-49DF-AC12-7AA3E9A2E463}" srcOrd="2" destOrd="0" presId="urn:microsoft.com/office/officeart/2005/8/layout/hierarchy2"/>
    <dgm:cxn modelId="{36EA8BBA-95CC-4F82-8952-288DF1593128}" type="presParOf" srcId="{1AE2BBEC-6A56-49DF-AC12-7AA3E9A2E463}" destId="{1EDA7588-EEAA-4631-BEE4-F8EF5FA9E053}" srcOrd="0" destOrd="0" presId="urn:microsoft.com/office/officeart/2005/8/layout/hierarchy2"/>
    <dgm:cxn modelId="{874EB302-AC80-436E-908F-503F25914EDA}" type="presParOf" srcId="{B3768389-75FE-4F3B-B96D-8FACCE5164F1}" destId="{DE0246F7-CE41-4BE2-806F-BA9A050C9678}" srcOrd="3" destOrd="0" presId="urn:microsoft.com/office/officeart/2005/8/layout/hierarchy2"/>
    <dgm:cxn modelId="{1CFDD35D-9356-4ED0-9F96-D70BA56D346F}" type="presParOf" srcId="{DE0246F7-CE41-4BE2-806F-BA9A050C9678}" destId="{A1C4B609-DC33-40FD-A532-1D716E43E9FC}" srcOrd="0" destOrd="0" presId="urn:microsoft.com/office/officeart/2005/8/layout/hierarchy2"/>
    <dgm:cxn modelId="{E7488ACD-F203-4063-BFBD-8332755FED67}" type="presParOf" srcId="{DE0246F7-CE41-4BE2-806F-BA9A050C9678}" destId="{F52C4B87-2739-4FA9-87B5-D3E3AAD3FF6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عطف</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chemeClr val="bg1"/>
              </a:solidFill>
              <a:cs typeface="2  Badr" pitchFamily="2" charset="-78"/>
            </a:rPr>
            <a:t>والعطف في نحو «سرت وزيداً» و «مالك و زيداً» قبيحٌ</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7810D110-EF2A-4865-8067-F19423EDB108}">
      <dgm:prSet custT="1"/>
      <dgm:spPr/>
      <dgm:t>
        <a:bodyPr/>
        <a:lstStyle/>
        <a:p>
          <a:pPr rtl="1"/>
          <a:r>
            <a:rPr lang="fa-IR" sz="3200" dirty="0" smtClean="0">
              <a:solidFill>
                <a:schemeClr val="bg1"/>
              </a:solidFill>
              <a:cs typeface="2  Badr" pitchFamily="2" charset="-78"/>
            </a:rPr>
            <a:t>والعطف في نحو «جئتُ انا و زيداً» سائغٌ</a:t>
          </a:r>
          <a:endParaRPr lang="fa-IR" sz="3200" dirty="0">
            <a:solidFill>
              <a:schemeClr val="bg1"/>
            </a:solidFill>
            <a:cs typeface="2  Badr" pitchFamily="2" charset="-78"/>
          </a:endParaRPr>
        </a:p>
      </dgm:t>
    </dgm:pt>
    <dgm:pt modelId="{E1A5E83A-C7DC-465C-86C1-1180F4E2A747}" type="parTrans" cxnId="{00392665-E906-444E-85C1-7F0E15D9F006}">
      <dgm:prSet/>
      <dgm:spPr/>
      <dgm:t>
        <a:bodyPr/>
        <a:lstStyle/>
        <a:p>
          <a:pPr rtl="1"/>
          <a:endParaRPr lang="fa-IR"/>
        </a:p>
      </dgm:t>
    </dgm:pt>
    <dgm:pt modelId="{06FEE1FC-E114-4E9F-A06B-DDB3C2CA4A82}" type="sibTrans" cxnId="{00392665-E906-444E-85C1-7F0E15D9F006}">
      <dgm:prSet/>
      <dgm:spPr/>
      <dgm:t>
        <a:bodyPr/>
        <a:lstStyle/>
        <a:p>
          <a:pPr rtl="1"/>
          <a:endParaRPr lang="fa-IR"/>
        </a:p>
      </dgm:t>
    </dgm:pt>
    <dgm:pt modelId="{2AEB7CAF-E4D1-40E9-9F89-7B830D23DCCE}">
      <dgm:prSet/>
      <dgm:spPr/>
      <dgm:t>
        <a:bodyPr/>
        <a:lstStyle/>
        <a:p>
          <a:pPr rtl="1"/>
          <a:r>
            <a:rPr lang="fa-IR" b="1" dirty="0" smtClean="0">
              <a:solidFill>
                <a:schemeClr val="bg1"/>
              </a:solidFill>
              <a:cs typeface="2  Badr" pitchFamily="2" charset="-78"/>
            </a:rPr>
            <a:t>و العطف في نحو «ضربتُ زيداً و عمراً» واجب اتفاقاً </a:t>
          </a:r>
          <a:endParaRPr lang="fa-IR" b="1" dirty="0">
            <a:solidFill>
              <a:schemeClr val="bg1"/>
            </a:solidFill>
            <a:cs typeface="2  Badr" pitchFamily="2" charset="-78"/>
          </a:endParaRPr>
        </a:p>
      </dgm:t>
    </dgm:pt>
    <dgm:pt modelId="{6C7786B1-543E-4CC0-8AE0-F07A8D6E42DA}" type="parTrans" cxnId="{EA80A85C-7C2E-461C-8587-121AFB1B0079}">
      <dgm:prSet/>
      <dgm:spPr/>
      <dgm:t>
        <a:bodyPr/>
        <a:lstStyle/>
        <a:p>
          <a:pPr rtl="1"/>
          <a:endParaRPr lang="fa-IR"/>
        </a:p>
      </dgm:t>
    </dgm:pt>
    <dgm:pt modelId="{76541338-238E-4A3B-86DB-D456D3C4DF0B}" type="sibTrans" cxnId="{EA80A85C-7C2E-461C-8587-121AFB1B007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1836" custScaleY="62024"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3"/>
      <dgm:spPr/>
      <dgm:t>
        <a:bodyPr/>
        <a:lstStyle/>
        <a:p>
          <a:pPr rtl="1"/>
          <a:endParaRPr lang="fa-IR"/>
        </a:p>
      </dgm:t>
    </dgm:pt>
    <dgm:pt modelId="{29208D5C-E5D8-4A81-A920-80BF098B9BDD}" type="pres">
      <dgm:prSet presAssocID="{EC438B80-1784-455A-8DF7-64BC9968DDFD}" presName="connTx" presStyleLbl="parChTrans1D2" presStyleIdx="0" presStyleCnt="3"/>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3" custScaleX="196251" custScaleY="79227" custLinFactNeighborX="12109" custLinFactNeighborY="-8018">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36230AC4-E7B9-420A-A788-8BF0BDB7EBB2}" type="pres">
      <dgm:prSet presAssocID="{E1A5E83A-C7DC-465C-86C1-1180F4E2A747}" presName="conn2-1" presStyleLbl="parChTrans1D2" presStyleIdx="1" presStyleCnt="3"/>
      <dgm:spPr/>
      <dgm:t>
        <a:bodyPr/>
        <a:lstStyle/>
        <a:p>
          <a:pPr rtl="1"/>
          <a:endParaRPr lang="fa-IR"/>
        </a:p>
      </dgm:t>
    </dgm:pt>
    <dgm:pt modelId="{BDD8ABF6-A726-4803-8557-98E544DF700B}" type="pres">
      <dgm:prSet presAssocID="{E1A5E83A-C7DC-465C-86C1-1180F4E2A747}" presName="connTx" presStyleLbl="parChTrans1D2" presStyleIdx="1" presStyleCnt="3"/>
      <dgm:spPr/>
      <dgm:t>
        <a:bodyPr/>
        <a:lstStyle/>
        <a:p>
          <a:pPr rtl="1"/>
          <a:endParaRPr lang="fa-IR"/>
        </a:p>
      </dgm:t>
    </dgm:pt>
    <dgm:pt modelId="{FB2E4175-BC81-45E6-AAC6-2565F57481FD}" type="pres">
      <dgm:prSet presAssocID="{7810D110-EF2A-4865-8067-F19423EDB108}" presName="root2" presStyleCnt="0"/>
      <dgm:spPr/>
    </dgm:pt>
    <dgm:pt modelId="{D11287F9-7077-41DE-B473-53EA3255C823}" type="pres">
      <dgm:prSet presAssocID="{7810D110-EF2A-4865-8067-F19423EDB108}" presName="LevelTwoTextNode" presStyleLbl="node2" presStyleIdx="1" presStyleCnt="3" custScaleX="196251" custScaleY="79227" custLinFactNeighborX="12109" custLinFactNeighborY="-8669">
        <dgm:presLayoutVars>
          <dgm:chPref val="3"/>
        </dgm:presLayoutVars>
      </dgm:prSet>
      <dgm:spPr/>
      <dgm:t>
        <a:bodyPr/>
        <a:lstStyle/>
        <a:p>
          <a:pPr rtl="1"/>
          <a:endParaRPr lang="fa-IR"/>
        </a:p>
      </dgm:t>
    </dgm:pt>
    <dgm:pt modelId="{22E78014-24DE-4328-B617-030A29C24B1C}" type="pres">
      <dgm:prSet presAssocID="{7810D110-EF2A-4865-8067-F19423EDB108}" presName="level3hierChild" presStyleCnt="0"/>
      <dgm:spPr/>
    </dgm:pt>
    <dgm:pt modelId="{61310313-F4D4-4925-899A-E3EF16EAF123}" type="pres">
      <dgm:prSet presAssocID="{6C7786B1-543E-4CC0-8AE0-F07A8D6E42DA}" presName="conn2-1" presStyleLbl="parChTrans1D2" presStyleIdx="2" presStyleCnt="3"/>
      <dgm:spPr/>
      <dgm:t>
        <a:bodyPr/>
        <a:lstStyle/>
        <a:p>
          <a:pPr rtl="1"/>
          <a:endParaRPr lang="fa-IR"/>
        </a:p>
      </dgm:t>
    </dgm:pt>
    <dgm:pt modelId="{2B5FA388-83C8-480A-B295-8FE4EE3888F1}" type="pres">
      <dgm:prSet presAssocID="{6C7786B1-543E-4CC0-8AE0-F07A8D6E42DA}" presName="connTx" presStyleLbl="parChTrans1D2" presStyleIdx="2" presStyleCnt="3"/>
      <dgm:spPr/>
      <dgm:t>
        <a:bodyPr/>
        <a:lstStyle/>
        <a:p>
          <a:pPr rtl="1"/>
          <a:endParaRPr lang="fa-IR"/>
        </a:p>
      </dgm:t>
    </dgm:pt>
    <dgm:pt modelId="{A7EFE93C-576C-4CC4-A427-5CCB0D5993D8}" type="pres">
      <dgm:prSet presAssocID="{2AEB7CAF-E4D1-40E9-9F89-7B830D23DCCE}" presName="root2" presStyleCnt="0"/>
      <dgm:spPr/>
    </dgm:pt>
    <dgm:pt modelId="{8A37EC17-3CB4-40F8-981B-6A65BF07D651}" type="pres">
      <dgm:prSet presAssocID="{2AEB7CAF-E4D1-40E9-9F89-7B830D23DCCE}" presName="LevelTwoTextNode" presStyleLbl="node2" presStyleIdx="2" presStyleCnt="3" custScaleX="196251" custScaleY="79227" custLinFactNeighborX="12109" custLinFactNeighborY="-8669">
        <dgm:presLayoutVars>
          <dgm:chPref val="3"/>
        </dgm:presLayoutVars>
      </dgm:prSet>
      <dgm:spPr/>
      <dgm:t>
        <a:bodyPr/>
        <a:lstStyle/>
        <a:p>
          <a:pPr rtl="1"/>
          <a:endParaRPr lang="fa-IR"/>
        </a:p>
      </dgm:t>
    </dgm:pt>
    <dgm:pt modelId="{89AD5A6E-9D81-4194-98BD-FC4D6CD07D6C}" type="pres">
      <dgm:prSet presAssocID="{2AEB7CAF-E4D1-40E9-9F89-7B830D23DCCE}" presName="level3hierChild" presStyleCnt="0"/>
      <dgm:spPr/>
    </dgm:pt>
  </dgm:ptLst>
  <dgm:cxnLst>
    <dgm:cxn modelId="{8F21EB13-6478-449C-93E7-A37383856DE0}" type="presOf" srcId="{7810D110-EF2A-4865-8067-F19423EDB108}" destId="{D11287F9-7077-41DE-B473-53EA3255C823}" srcOrd="0" destOrd="0" presId="urn:microsoft.com/office/officeart/2005/8/layout/hierarchy2"/>
    <dgm:cxn modelId="{47026EEE-2235-4437-8A02-F7A2D1566558}" type="presOf" srcId="{6C7786B1-543E-4CC0-8AE0-F07A8D6E42DA}" destId="{2B5FA388-83C8-480A-B295-8FE4EE3888F1}" srcOrd="1" destOrd="0" presId="urn:microsoft.com/office/officeart/2005/8/layout/hierarchy2"/>
    <dgm:cxn modelId="{B58A0C2F-E35C-4B3D-AE4C-6E5E59581AC6}" type="presOf" srcId="{A6857C4F-7549-464E-8C92-525552E6407E}" destId="{747DA8C4-60CA-4D90-9DA1-32ACEB79B5D1}" srcOrd="0" destOrd="0" presId="urn:microsoft.com/office/officeart/2005/8/layout/hierarchy2"/>
    <dgm:cxn modelId="{DF0B49E8-AE1E-40A6-83DD-2610F8EFD05E}" type="presOf" srcId="{E81C9BCE-BBB3-4ED8-95F0-B373F1B4B360}" destId="{ABEC96C4-3C63-467E-93A4-8AD83964BA3F}" srcOrd="0" destOrd="0" presId="urn:microsoft.com/office/officeart/2005/8/layout/hierarchy2"/>
    <dgm:cxn modelId="{3B4C2E01-2C4A-4553-908D-F4E1E41250BB}" type="presOf" srcId="{6C7786B1-543E-4CC0-8AE0-F07A8D6E42DA}" destId="{61310313-F4D4-4925-899A-E3EF16EAF123}" srcOrd="0" destOrd="0" presId="urn:microsoft.com/office/officeart/2005/8/layout/hierarchy2"/>
    <dgm:cxn modelId="{1B3E5744-42C0-44DD-AC05-E8982217AEF5}" type="presOf" srcId="{EC438B80-1784-455A-8DF7-64BC9968DDFD}" destId="{29208D5C-E5D8-4A81-A920-80BF098B9BDD}" srcOrd="1" destOrd="0" presId="urn:microsoft.com/office/officeart/2005/8/layout/hierarchy2"/>
    <dgm:cxn modelId="{A385E9C8-9FA6-4C72-91C8-DA4E85BA2F9E}" type="presOf" srcId="{2AEB7CAF-E4D1-40E9-9F89-7B830D23DCCE}" destId="{8A37EC17-3CB4-40F8-981B-6A65BF07D651}" srcOrd="0" destOrd="0" presId="urn:microsoft.com/office/officeart/2005/8/layout/hierarchy2"/>
    <dgm:cxn modelId="{EA80A85C-7C2E-461C-8587-121AFB1B0079}" srcId="{E81C9BCE-BBB3-4ED8-95F0-B373F1B4B360}" destId="{2AEB7CAF-E4D1-40E9-9F89-7B830D23DCCE}" srcOrd="2" destOrd="0" parTransId="{6C7786B1-543E-4CC0-8AE0-F07A8D6E42DA}" sibTransId="{76541338-238E-4A3B-86DB-D456D3C4DF0B}"/>
    <dgm:cxn modelId="{00392665-E906-444E-85C1-7F0E15D9F006}" srcId="{E81C9BCE-BBB3-4ED8-95F0-B373F1B4B360}" destId="{7810D110-EF2A-4865-8067-F19423EDB108}" srcOrd="1" destOrd="0" parTransId="{E1A5E83A-C7DC-465C-86C1-1180F4E2A747}" sibTransId="{06FEE1FC-E114-4E9F-A06B-DDB3C2CA4A82}"/>
    <dgm:cxn modelId="{F9174878-D323-4389-82E9-91CBF53CA49D}" type="presOf" srcId="{E1A5E83A-C7DC-465C-86C1-1180F4E2A747}" destId="{36230AC4-E7B9-420A-A788-8BF0BDB7EBB2}" srcOrd="0" destOrd="0" presId="urn:microsoft.com/office/officeart/2005/8/layout/hierarchy2"/>
    <dgm:cxn modelId="{DE626755-69E3-4D1C-B53A-7E3694DD79B6}" type="presOf" srcId="{CDB3AFD8-B57F-4D3F-8F57-20F1AFFDEFD7}" destId="{4765C772-C091-416D-9DD4-55E6B3577DD4}"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1F121D74-C0E2-4805-ACE6-47CD1752CDF7}" type="presOf" srcId="{E1A5E83A-C7DC-465C-86C1-1180F4E2A747}" destId="{BDD8ABF6-A726-4803-8557-98E544DF700B}" srcOrd="1"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769E514A-BE02-4194-BEE3-BFB87D451F71}" type="presOf" srcId="{EC438B80-1784-455A-8DF7-64BC9968DDFD}" destId="{E5BA0828-9ED8-4782-8DD9-C21BD1721DB7}" srcOrd="0" destOrd="0" presId="urn:microsoft.com/office/officeart/2005/8/layout/hierarchy2"/>
    <dgm:cxn modelId="{8CCD6F99-B9CD-470B-9A9F-808DD0787AFA}" type="presParOf" srcId="{747DA8C4-60CA-4D90-9DA1-32ACEB79B5D1}" destId="{E0CFF806-0479-4330-A3E9-CD9AFBACD5C5}" srcOrd="0" destOrd="0" presId="urn:microsoft.com/office/officeart/2005/8/layout/hierarchy2"/>
    <dgm:cxn modelId="{BE734976-A404-4B5E-9F13-458EB0B7DFC1}" type="presParOf" srcId="{E0CFF806-0479-4330-A3E9-CD9AFBACD5C5}" destId="{ABEC96C4-3C63-467E-93A4-8AD83964BA3F}" srcOrd="0" destOrd="0" presId="urn:microsoft.com/office/officeart/2005/8/layout/hierarchy2"/>
    <dgm:cxn modelId="{0FE55E5E-836E-45FC-B01B-05D450EE8E41}" type="presParOf" srcId="{E0CFF806-0479-4330-A3E9-CD9AFBACD5C5}" destId="{F9EF0CEA-5D84-41FB-B3B0-447DA6153549}" srcOrd="1" destOrd="0" presId="urn:microsoft.com/office/officeart/2005/8/layout/hierarchy2"/>
    <dgm:cxn modelId="{7A9CDBC3-3E32-4798-AB61-ED4493ADA4B2}" type="presParOf" srcId="{F9EF0CEA-5D84-41FB-B3B0-447DA6153549}" destId="{E5BA0828-9ED8-4782-8DD9-C21BD1721DB7}" srcOrd="0" destOrd="0" presId="urn:microsoft.com/office/officeart/2005/8/layout/hierarchy2"/>
    <dgm:cxn modelId="{17990C1A-2CF3-49B9-8917-E7260AE87D0A}" type="presParOf" srcId="{E5BA0828-9ED8-4782-8DD9-C21BD1721DB7}" destId="{29208D5C-E5D8-4A81-A920-80BF098B9BDD}" srcOrd="0" destOrd="0" presId="urn:microsoft.com/office/officeart/2005/8/layout/hierarchy2"/>
    <dgm:cxn modelId="{3F8DBE77-1EEE-4204-BA7D-D904D785E3F6}" type="presParOf" srcId="{F9EF0CEA-5D84-41FB-B3B0-447DA6153549}" destId="{A9E7C04A-727F-4230-BB6B-BD147DC8B43F}" srcOrd="1" destOrd="0" presId="urn:microsoft.com/office/officeart/2005/8/layout/hierarchy2"/>
    <dgm:cxn modelId="{A90B4899-8F32-4920-9255-1E304D11CA35}" type="presParOf" srcId="{A9E7C04A-727F-4230-BB6B-BD147DC8B43F}" destId="{4765C772-C091-416D-9DD4-55E6B3577DD4}" srcOrd="0" destOrd="0" presId="urn:microsoft.com/office/officeart/2005/8/layout/hierarchy2"/>
    <dgm:cxn modelId="{CEA4FA93-B247-47FD-A7BC-90770F48B1BB}" type="presParOf" srcId="{A9E7C04A-727F-4230-BB6B-BD147DC8B43F}" destId="{2025F81B-8975-4568-8D75-6EE7ECC9301C}" srcOrd="1" destOrd="0" presId="urn:microsoft.com/office/officeart/2005/8/layout/hierarchy2"/>
    <dgm:cxn modelId="{A4C14D68-BCFC-46D5-BE90-FBEB81B53D71}" type="presParOf" srcId="{F9EF0CEA-5D84-41FB-B3B0-447DA6153549}" destId="{36230AC4-E7B9-420A-A788-8BF0BDB7EBB2}" srcOrd="2" destOrd="0" presId="urn:microsoft.com/office/officeart/2005/8/layout/hierarchy2"/>
    <dgm:cxn modelId="{D75C1843-97B3-4A2A-9668-5A2EB5CEAF92}" type="presParOf" srcId="{36230AC4-E7B9-420A-A788-8BF0BDB7EBB2}" destId="{BDD8ABF6-A726-4803-8557-98E544DF700B}" srcOrd="0" destOrd="0" presId="urn:microsoft.com/office/officeart/2005/8/layout/hierarchy2"/>
    <dgm:cxn modelId="{01F8FF22-3045-4A28-8A4E-5FA45459F9E6}" type="presParOf" srcId="{F9EF0CEA-5D84-41FB-B3B0-447DA6153549}" destId="{FB2E4175-BC81-45E6-AAC6-2565F57481FD}" srcOrd="3" destOrd="0" presId="urn:microsoft.com/office/officeart/2005/8/layout/hierarchy2"/>
    <dgm:cxn modelId="{DA67CDFA-6C75-4A24-8ADD-D34AA41AE4CB}" type="presParOf" srcId="{FB2E4175-BC81-45E6-AAC6-2565F57481FD}" destId="{D11287F9-7077-41DE-B473-53EA3255C823}" srcOrd="0" destOrd="0" presId="urn:microsoft.com/office/officeart/2005/8/layout/hierarchy2"/>
    <dgm:cxn modelId="{10559503-D833-4127-987D-8F9033A589A8}" type="presParOf" srcId="{FB2E4175-BC81-45E6-AAC6-2565F57481FD}" destId="{22E78014-24DE-4328-B617-030A29C24B1C}" srcOrd="1" destOrd="0" presId="urn:microsoft.com/office/officeart/2005/8/layout/hierarchy2"/>
    <dgm:cxn modelId="{E49B5A6E-9903-45B0-8F70-8E874045C176}" type="presParOf" srcId="{F9EF0CEA-5D84-41FB-B3B0-447DA6153549}" destId="{61310313-F4D4-4925-899A-E3EF16EAF123}" srcOrd="4" destOrd="0" presId="urn:microsoft.com/office/officeart/2005/8/layout/hierarchy2"/>
    <dgm:cxn modelId="{AE944C87-64C5-475E-AFF9-76EC5B92F1D4}" type="presParOf" srcId="{61310313-F4D4-4925-899A-E3EF16EAF123}" destId="{2B5FA388-83C8-480A-B295-8FE4EE3888F1}" srcOrd="0" destOrd="0" presId="urn:microsoft.com/office/officeart/2005/8/layout/hierarchy2"/>
    <dgm:cxn modelId="{D1D8E92F-BAE1-45A4-88F6-630AC197792F}" type="presParOf" srcId="{F9EF0CEA-5D84-41FB-B3B0-447DA6153549}" destId="{A7EFE93C-576C-4CC4-A427-5CCB0D5993D8}" srcOrd="5" destOrd="0" presId="urn:microsoft.com/office/officeart/2005/8/layout/hierarchy2"/>
    <dgm:cxn modelId="{A29C80B3-B97F-43BD-804C-824C6966391F}" type="presParOf" srcId="{A7EFE93C-576C-4CC4-A427-5CCB0D5993D8}" destId="{8A37EC17-3CB4-40F8-981B-6A65BF07D651}" srcOrd="0" destOrd="0" presId="urn:microsoft.com/office/officeart/2005/8/layout/hierarchy2"/>
    <dgm:cxn modelId="{F96F6487-3F9F-4581-8B3B-4405491589A5}" type="presParOf" srcId="{A7EFE93C-576C-4CC4-A427-5CCB0D5993D8}" destId="{89AD5A6E-9D81-4194-98BD-FC4D6CD07D6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مفعول  فيه</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اسم زمانٍ او مكانٍ مبهمٍ او بمنزلةِ أحدهما، منصوبٌ بفعلٍ فُعِل فيه</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E341C372-9D99-47F0-8A3D-1D67A9D58F6A}">
      <dgm:prSet custT="1"/>
      <dgm:spPr/>
      <dgm:t>
        <a:bodyPr/>
        <a:lstStyle/>
        <a:p>
          <a:pPr rtl="1"/>
          <a:r>
            <a:rPr lang="fa-IR" sz="2700" b="1" dirty="0" smtClean="0">
              <a:solidFill>
                <a:srgbClr val="FFFF00"/>
              </a:solidFill>
              <a:cs typeface="2  Badr" pitchFamily="2" charset="-78"/>
            </a:rPr>
            <a:t>نكته: </a:t>
          </a:r>
          <a:r>
            <a:rPr lang="fa-IR" sz="2400" b="1" dirty="0" smtClean="0">
              <a:solidFill>
                <a:schemeClr val="bg1"/>
              </a:solidFill>
              <a:cs typeface="2  Badr" pitchFamily="2" charset="-78"/>
            </a:rPr>
            <a:t>أما نحو «دخلت الدار» فمفعولٌ به علي الاصح </a:t>
          </a:r>
          <a:endParaRPr lang="fa-IR" sz="2400" b="1" dirty="0">
            <a:solidFill>
              <a:schemeClr val="bg1"/>
            </a:solidFill>
            <a:cs typeface="2  Badr" pitchFamily="2" charset="-78"/>
          </a:endParaRPr>
        </a:p>
      </dgm:t>
    </dgm:pt>
    <dgm:pt modelId="{9D40B232-31CF-4522-873C-6CDDB5C3BBF8}" type="parTrans" cxnId="{521F7969-6A68-460E-BD25-D7074150A0D1}">
      <dgm:prSet/>
      <dgm:spPr/>
      <dgm:t>
        <a:bodyPr/>
        <a:lstStyle/>
        <a:p>
          <a:pPr rtl="1"/>
          <a:endParaRPr lang="fa-IR"/>
        </a:p>
      </dgm:t>
    </dgm:pt>
    <dgm:pt modelId="{6359BE69-15D6-4DED-ADEA-B9A9A46C5D18}" type="sibTrans" cxnId="{521F7969-6A68-460E-BD25-D7074150A0D1}">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54182" custScaleY="62024"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196251" custScaleY="79227" custLinFactNeighborX="12109" custLinFactNeighborY="-14007">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E921762C-5BF4-44EE-BEEC-542B5654BCA3}" type="pres">
      <dgm:prSet presAssocID="{9D40B232-31CF-4522-873C-6CDDB5C3BBF8}" presName="conn2-1" presStyleLbl="parChTrans1D2" presStyleIdx="1" presStyleCnt="2"/>
      <dgm:spPr/>
      <dgm:t>
        <a:bodyPr/>
        <a:lstStyle/>
        <a:p>
          <a:pPr rtl="1"/>
          <a:endParaRPr lang="fa-IR"/>
        </a:p>
      </dgm:t>
    </dgm:pt>
    <dgm:pt modelId="{2A779F4D-EF40-419D-9386-E59EA7CBADD3}" type="pres">
      <dgm:prSet presAssocID="{9D40B232-31CF-4522-873C-6CDDB5C3BBF8}" presName="connTx" presStyleLbl="parChTrans1D2" presStyleIdx="1" presStyleCnt="2"/>
      <dgm:spPr/>
      <dgm:t>
        <a:bodyPr/>
        <a:lstStyle/>
        <a:p>
          <a:pPr rtl="1"/>
          <a:endParaRPr lang="fa-IR"/>
        </a:p>
      </dgm:t>
    </dgm:pt>
    <dgm:pt modelId="{F439853A-7436-4B4E-8EE9-AD13CAD5FB51}" type="pres">
      <dgm:prSet presAssocID="{E341C372-9D99-47F0-8A3D-1D67A9D58F6A}" presName="root2" presStyleCnt="0"/>
      <dgm:spPr/>
    </dgm:pt>
    <dgm:pt modelId="{7E502C04-DC0F-43B2-9E1B-52BF54CAD7E9}" type="pres">
      <dgm:prSet presAssocID="{E341C372-9D99-47F0-8A3D-1D67A9D58F6A}" presName="LevelTwoTextNode" presStyleLbl="node2" presStyleIdx="1" presStyleCnt="2" custScaleX="196251" custScaleY="79227" custLinFactNeighborX="12109" custLinFactNeighborY="-14007">
        <dgm:presLayoutVars>
          <dgm:chPref val="3"/>
        </dgm:presLayoutVars>
      </dgm:prSet>
      <dgm:spPr/>
      <dgm:t>
        <a:bodyPr/>
        <a:lstStyle/>
        <a:p>
          <a:pPr rtl="1"/>
          <a:endParaRPr lang="fa-IR"/>
        </a:p>
      </dgm:t>
    </dgm:pt>
    <dgm:pt modelId="{5F26DB66-852C-4101-A0C6-891D0799C77C}" type="pres">
      <dgm:prSet presAssocID="{E341C372-9D99-47F0-8A3D-1D67A9D58F6A}" presName="level3hierChild" presStyleCnt="0"/>
      <dgm:spPr/>
    </dgm:pt>
  </dgm:ptLst>
  <dgm:cxnLst>
    <dgm:cxn modelId="{BD6EBA95-59AF-42B9-A0A6-D8027FD271B9}" type="presOf" srcId="{EC438B80-1784-455A-8DF7-64BC9968DDFD}" destId="{E5BA0828-9ED8-4782-8DD9-C21BD1721DB7}" srcOrd="0" destOrd="0" presId="urn:microsoft.com/office/officeart/2005/8/layout/hierarchy2"/>
    <dgm:cxn modelId="{8BB9CE3D-4266-498C-BEE2-F45B0074B0F5}" type="presOf" srcId="{E81C9BCE-BBB3-4ED8-95F0-B373F1B4B360}" destId="{ABEC96C4-3C63-467E-93A4-8AD83964BA3F}" srcOrd="0" destOrd="0" presId="urn:microsoft.com/office/officeart/2005/8/layout/hierarchy2"/>
    <dgm:cxn modelId="{97417D5E-F413-4699-B0E7-195444A48B84}" type="presOf" srcId="{9D40B232-31CF-4522-873C-6CDDB5C3BBF8}" destId="{E921762C-5BF4-44EE-BEEC-542B5654BCA3}" srcOrd="0" destOrd="0" presId="urn:microsoft.com/office/officeart/2005/8/layout/hierarchy2"/>
    <dgm:cxn modelId="{79DEF0D0-487D-4F6D-9D5A-24FF765F9220}" type="presOf" srcId="{CDB3AFD8-B57F-4D3F-8F57-20F1AFFDEFD7}" destId="{4765C772-C091-416D-9DD4-55E6B3577DD4}" srcOrd="0" destOrd="0" presId="urn:microsoft.com/office/officeart/2005/8/layout/hierarchy2"/>
    <dgm:cxn modelId="{337A3647-7F22-4C7B-8801-389187D41B52}" type="presOf" srcId="{E341C372-9D99-47F0-8A3D-1D67A9D58F6A}" destId="{7E502C04-DC0F-43B2-9E1B-52BF54CAD7E9}" srcOrd="0" destOrd="0" presId="urn:microsoft.com/office/officeart/2005/8/layout/hierarchy2"/>
    <dgm:cxn modelId="{C646C91A-C921-4FCA-9BF2-D3648533FD62}" type="presOf" srcId="{A6857C4F-7549-464E-8C92-525552E6407E}" destId="{747DA8C4-60CA-4D90-9DA1-32ACEB79B5D1}" srcOrd="0" destOrd="0" presId="urn:microsoft.com/office/officeart/2005/8/layout/hierarchy2"/>
    <dgm:cxn modelId="{521F7969-6A68-460E-BD25-D7074150A0D1}" srcId="{E81C9BCE-BBB3-4ED8-95F0-B373F1B4B360}" destId="{E341C372-9D99-47F0-8A3D-1D67A9D58F6A}" srcOrd="1" destOrd="0" parTransId="{9D40B232-31CF-4522-873C-6CDDB5C3BBF8}" sibTransId="{6359BE69-15D6-4DED-ADEA-B9A9A46C5D18}"/>
    <dgm:cxn modelId="{629F70B5-5C2F-4473-98AD-2AD97A0ADBCF}" type="presOf" srcId="{EC438B80-1784-455A-8DF7-64BC9968DDFD}" destId="{29208D5C-E5D8-4A81-A920-80BF098B9BDD}" srcOrd="1"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D3C59B5F-DAF4-41F1-8785-A10747BBF23A}" type="presOf" srcId="{9D40B232-31CF-4522-873C-6CDDB5C3BBF8}" destId="{2A779F4D-EF40-419D-9386-E59EA7CBADD3}" srcOrd="1" destOrd="0" presId="urn:microsoft.com/office/officeart/2005/8/layout/hierarchy2"/>
    <dgm:cxn modelId="{040DFD88-4031-4B98-9856-274E069A4765}" type="presParOf" srcId="{747DA8C4-60CA-4D90-9DA1-32ACEB79B5D1}" destId="{E0CFF806-0479-4330-A3E9-CD9AFBACD5C5}" srcOrd="0" destOrd="0" presId="urn:microsoft.com/office/officeart/2005/8/layout/hierarchy2"/>
    <dgm:cxn modelId="{E1C5C8A6-0BD6-416C-B0EE-1B58CC85E351}" type="presParOf" srcId="{E0CFF806-0479-4330-A3E9-CD9AFBACD5C5}" destId="{ABEC96C4-3C63-467E-93A4-8AD83964BA3F}" srcOrd="0" destOrd="0" presId="urn:microsoft.com/office/officeart/2005/8/layout/hierarchy2"/>
    <dgm:cxn modelId="{DEA71089-64E8-4632-A88D-0A0F79F43088}" type="presParOf" srcId="{E0CFF806-0479-4330-A3E9-CD9AFBACD5C5}" destId="{F9EF0CEA-5D84-41FB-B3B0-447DA6153549}" srcOrd="1" destOrd="0" presId="urn:microsoft.com/office/officeart/2005/8/layout/hierarchy2"/>
    <dgm:cxn modelId="{B61D2A7F-F69B-4CF9-B944-D057B6CB8E10}" type="presParOf" srcId="{F9EF0CEA-5D84-41FB-B3B0-447DA6153549}" destId="{E5BA0828-9ED8-4782-8DD9-C21BD1721DB7}" srcOrd="0" destOrd="0" presId="urn:microsoft.com/office/officeart/2005/8/layout/hierarchy2"/>
    <dgm:cxn modelId="{CD5B599D-26A1-42A1-9283-523CE06F5FA9}" type="presParOf" srcId="{E5BA0828-9ED8-4782-8DD9-C21BD1721DB7}" destId="{29208D5C-E5D8-4A81-A920-80BF098B9BDD}" srcOrd="0" destOrd="0" presId="urn:microsoft.com/office/officeart/2005/8/layout/hierarchy2"/>
    <dgm:cxn modelId="{9484FFAC-63D3-4DFE-A5C5-DA131220025B}" type="presParOf" srcId="{F9EF0CEA-5D84-41FB-B3B0-447DA6153549}" destId="{A9E7C04A-727F-4230-BB6B-BD147DC8B43F}" srcOrd="1" destOrd="0" presId="urn:microsoft.com/office/officeart/2005/8/layout/hierarchy2"/>
    <dgm:cxn modelId="{B7208EDE-59AB-4BFD-AADA-D384A28D0BAE}" type="presParOf" srcId="{A9E7C04A-727F-4230-BB6B-BD147DC8B43F}" destId="{4765C772-C091-416D-9DD4-55E6B3577DD4}" srcOrd="0" destOrd="0" presId="urn:microsoft.com/office/officeart/2005/8/layout/hierarchy2"/>
    <dgm:cxn modelId="{22E5BED1-1B61-4561-96A1-B28E2F04EBF9}" type="presParOf" srcId="{A9E7C04A-727F-4230-BB6B-BD147DC8B43F}" destId="{2025F81B-8975-4568-8D75-6EE7ECC9301C}" srcOrd="1" destOrd="0" presId="urn:microsoft.com/office/officeart/2005/8/layout/hierarchy2"/>
    <dgm:cxn modelId="{D1194E9A-FF68-4C91-9155-FF9D8F3FE1AE}" type="presParOf" srcId="{F9EF0CEA-5D84-41FB-B3B0-447DA6153549}" destId="{E921762C-5BF4-44EE-BEEC-542B5654BCA3}" srcOrd="2" destOrd="0" presId="urn:microsoft.com/office/officeart/2005/8/layout/hierarchy2"/>
    <dgm:cxn modelId="{E87843A5-1CF8-4144-93F8-0E82E580DE85}" type="presParOf" srcId="{E921762C-5BF4-44EE-BEEC-542B5654BCA3}" destId="{2A779F4D-EF40-419D-9386-E59EA7CBADD3}" srcOrd="0" destOrd="0" presId="urn:microsoft.com/office/officeart/2005/8/layout/hierarchy2"/>
    <dgm:cxn modelId="{9564C4E3-60C3-4DBF-89D2-22EE75780B53}" type="presParOf" srcId="{F9EF0CEA-5D84-41FB-B3B0-447DA6153549}" destId="{F439853A-7436-4B4E-8EE9-AD13CAD5FB51}" srcOrd="3" destOrd="0" presId="urn:microsoft.com/office/officeart/2005/8/layout/hierarchy2"/>
    <dgm:cxn modelId="{63AC4DC4-C9F6-44F9-A051-D27A0E73C5A2}" type="presParOf" srcId="{F439853A-7436-4B4E-8EE9-AD13CAD5FB51}" destId="{7E502C04-DC0F-43B2-9E1B-52BF54CAD7E9}" srcOrd="0" destOrd="0" presId="urn:microsoft.com/office/officeart/2005/8/layout/hierarchy2"/>
    <dgm:cxn modelId="{B56371E3-9447-412C-9672-891C2FB5108B}" type="presParOf" srcId="{F439853A-7436-4B4E-8EE9-AD13CAD5FB51}" destId="{5F26DB66-852C-4101-A0C6-891D0799C77C}"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المنصوب بنزع الخافض</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و الاسمُ الصريحُ او المؤولُ المنصوبُ بفعلٍ لازمٍ بتقدير حرفِ جرٍّ</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E341C372-9D99-47F0-8A3D-1D67A9D58F6A}">
      <dgm:prSet custT="1"/>
      <dgm:spPr/>
      <dgm:t>
        <a:bodyPr/>
        <a:lstStyle/>
        <a:p>
          <a:pPr rtl="1"/>
          <a:r>
            <a:rPr lang="fa-IR" sz="2700" b="1" dirty="0" smtClean="0">
              <a:solidFill>
                <a:srgbClr val="FFFF00"/>
              </a:solidFill>
              <a:cs typeface="2  Badr" pitchFamily="2" charset="-78"/>
            </a:rPr>
            <a:t>نكته: </a:t>
          </a:r>
          <a:r>
            <a:rPr lang="fa-IR" sz="2400" b="1" dirty="0" smtClean="0">
              <a:solidFill>
                <a:schemeClr val="bg1"/>
              </a:solidFill>
              <a:cs typeface="2  Badr" pitchFamily="2" charset="-78"/>
            </a:rPr>
            <a:t>و هو سماعيٌّ و قياسيٌ</a:t>
          </a:r>
          <a:endParaRPr lang="fa-IR" sz="2400" b="1" dirty="0">
            <a:solidFill>
              <a:schemeClr val="bg1"/>
            </a:solidFill>
            <a:cs typeface="2  Badr" pitchFamily="2" charset="-78"/>
          </a:endParaRPr>
        </a:p>
      </dgm:t>
    </dgm:pt>
    <dgm:pt modelId="{9D40B232-31CF-4522-873C-6CDDB5C3BBF8}" type="parTrans" cxnId="{521F7969-6A68-460E-BD25-D7074150A0D1}">
      <dgm:prSet/>
      <dgm:spPr/>
      <dgm:t>
        <a:bodyPr/>
        <a:lstStyle/>
        <a:p>
          <a:pPr rtl="1"/>
          <a:endParaRPr lang="fa-IR"/>
        </a:p>
      </dgm:t>
    </dgm:pt>
    <dgm:pt modelId="{6359BE69-15D6-4DED-ADEA-B9A9A46C5D18}" type="sibTrans" cxnId="{521F7969-6A68-460E-BD25-D7074150A0D1}">
      <dgm:prSet/>
      <dgm:spPr/>
      <dgm:t>
        <a:bodyPr/>
        <a:lstStyle/>
        <a:p>
          <a:pPr rtl="1"/>
          <a:endParaRPr lang="fa-IR"/>
        </a:p>
      </dgm:t>
    </dgm:pt>
    <dgm:pt modelId="{536479C1-3938-4B34-A0A2-C77FF0B7837B}">
      <dgm:prSet custT="1"/>
      <dgm:spPr/>
      <dgm:t>
        <a:bodyPr/>
        <a:lstStyle/>
        <a:p>
          <a:pPr rtl="1"/>
          <a:r>
            <a:rPr lang="fa-IR" sz="2400" b="1" dirty="0" smtClean="0">
              <a:solidFill>
                <a:schemeClr val="bg1"/>
              </a:solidFill>
              <a:cs typeface="2  Badr" pitchFamily="2" charset="-78"/>
            </a:rPr>
            <a:t>و هو قياسي مع «أنْ» و «أنَّ» </a:t>
          </a:r>
        </a:p>
      </dgm:t>
    </dgm:pt>
    <dgm:pt modelId="{15491CFC-9F05-4C9D-97F0-7358D606EE25}" type="parTrans" cxnId="{E90CC6EF-B5DE-4A63-9963-CC607EF58584}">
      <dgm:prSet/>
      <dgm:spPr/>
      <dgm:t>
        <a:bodyPr/>
        <a:lstStyle/>
        <a:p>
          <a:pPr rtl="1"/>
          <a:endParaRPr lang="fa-IR"/>
        </a:p>
      </dgm:t>
    </dgm:pt>
    <dgm:pt modelId="{4697CFA9-F45B-495E-B01E-591A8CD8D1A2}" type="sibTrans" cxnId="{E90CC6EF-B5DE-4A63-9963-CC607EF58584}">
      <dgm:prSet/>
      <dgm:spPr/>
      <dgm:t>
        <a:bodyPr/>
        <a:lstStyle/>
        <a:p>
          <a:pPr rtl="1"/>
          <a:endParaRPr lang="fa-IR"/>
        </a:p>
      </dgm:t>
    </dgm:pt>
    <dgm:pt modelId="{5A855BEA-65CC-4678-818A-32BED0F5EACE}">
      <dgm:prSet custT="1"/>
      <dgm:spPr/>
      <dgm:t>
        <a:bodyPr/>
        <a:lstStyle/>
        <a:p>
          <a:pPr rtl="1"/>
          <a:r>
            <a:rPr lang="fa-IR" sz="2400" b="1" dirty="0" smtClean="0">
              <a:solidFill>
                <a:schemeClr val="bg1"/>
              </a:solidFill>
              <a:cs typeface="2  Badr" pitchFamily="2" charset="-78"/>
            </a:rPr>
            <a:t>و سماعيٌّ في غير ذلك </a:t>
          </a:r>
        </a:p>
      </dgm:t>
    </dgm:pt>
    <dgm:pt modelId="{0F3580DA-D689-47ED-9E0E-F14106A92CFA}" type="parTrans" cxnId="{FC3A960D-1466-4BBE-9685-49F52E58D86C}">
      <dgm:prSet/>
      <dgm:spPr/>
      <dgm:t>
        <a:bodyPr/>
        <a:lstStyle/>
        <a:p>
          <a:pPr rtl="1"/>
          <a:endParaRPr lang="fa-IR"/>
        </a:p>
      </dgm:t>
    </dgm:pt>
    <dgm:pt modelId="{A2C45C15-D544-470D-BD77-4797DC01D873}" type="sibTrans" cxnId="{FC3A960D-1466-4BBE-9685-49F52E58D86C}">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84004" custScaleY="186020"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60217" custScaleY="107432" custLinFactNeighborX="12109" custLinFactNeighborY="-79030">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E921762C-5BF4-44EE-BEEC-542B5654BCA3}" type="pres">
      <dgm:prSet presAssocID="{9D40B232-31CF-4522-873C-6CDDB5C3BBF8}" presName="conn2-1" presStyleLbl="parChTrans1D2" presStyleIdx="1" presStyleCnt="2"/>
      <dgm:spPr/>
      <dgm:t>
        <a:bodyPr/>
        <a:lstStyle/>
        <a:p>
          <a:pPr rtl="1"/>
          <a:endParaRPr lang="fa-IR"/>
        </a:p>
      </dgm:t>
    </dgm:pt>
    <dgm:pt modelId="{2A779F4D-EF40-419D-9386-E59EA7CBADD3}" type="pres">
      <dgm:prSet presAssocID="{9D40B232-31CF-4522-873C-6CDDB5C3BBF8}" presName="connTx" presStyleLbl="parChTrans1D2" presStyleIdx="1" presStyleCnt="2"/>
      <dgm:spPr/>
      <dgm:t>
        <a:bodyPr/>
        <a:lstStyle/>
        <a:p>
          <a:pPr rtl="1"/>
          <a:endParaRPr lang="fa-IR"/>
        </a:p>
      </dgm:t>
    </dgm:pt>
    <dgm:pt modelId="{F439853A-7436-4B4E-8EE9-AD13CAD5FB51}" type="pres">
      <dgm:prSet presAssocID="{E341C372-9D99-47F0-8A3D-1D67A9D58F6A}" presName="root2" presStyleCnt="0"/>
      <dgm:spPr/>
    </dgm:pt>
    <dgm:pt modelId="{7E502C04-DC0F-43B2-9E1B-52BF54CAD7E9}" type="pres">
      <dgm:prSet presAssocID="{E341C372-9D99-47F0-8A3D-1D67A9D58F6A}" presName="LevelTwoTextNode" presStyleLbl="node2" presStyleIdx="1" presStyleCnt="2" custScaleX="93381" custScaleY="113182" custLinFactNeighborX="12109" custLinFactNeighborY="-14007">
        <dgm:presLayoutVars>
          <dgm:chPref val="3"/>
        </dgm:presLayoutVars>
      </dgm:prSet>
      <dgm:spPr/>
      <dgm:t>
        <a:bodyPr/>
        <a:lstStyle/>
        <a:p>
          <a:pPr rtl="1"/>
          <a:endParaRPr lang="fa-IR"/>
        </a:p>
      </dgm:t>
    </dgm:pt>
    <dgm:pt modelId="{5F26DB66-852C-4101-A0C6-891D0799C77C}" type="pres">
      <dgm:prSet presAssocID="{E341C372-9D99-47F0-8A3D-1D67A9D58F6A}" presName="level3hierChild" presStyleCnt="0"/>
      <dgm:spPr/>
    </dgm:pt>
    <dgm:pt modelId="{EA4932F5-38F9-4B2F-8F7E-55FA7FDC823D}" type="pres">
      <dgm:prSet presAssocID="{15491CFC-9F05-4C9D-97F0-7358D606EE25}" presName="conn2-1" presStyleLbl="parChTrans1D3" presStyleIdx="0" presStyleCnt="2"/>
      <dgm:spPr/>
      <dgm:t>
        <a:bodyPr/>
        <a:lstStyle/>
        <a:p>
          <a:pPr rtl="1"/>
          <a:endParaRPr lang="fa-IR"/>
        </a:p>
      </dgm:t>
    </dgm:pt>
    <dgm:pt modelId="{515C5434-6090-4587-8736-9CE8EF62B54B}" type="pres">
      <dgm:prSet presAssocID="{15491CFC-9F05-4C9D-97F0-7358D606EE25}" presName="connTx" presStyleLbl="parChTrans1D3" presStyleIdx="0" presStyleCnt="2"/>
      <dgm:spPr/>
      <dgm:t>
        <a:bodyPr/>
        <a:lstStyle/>
        <a:p>
          <a:pPr rtl="1"/>
          <a:endParaRPr lang="fa-IR"/>
        </a:p>
      </dgm:t>
    </dgm:pt>
    <dgm:pt modelId="{B3C18C65-62AF-4A01-B9AB-A9C8C892A24E}" type="pres">
      <dgm:prSet presAssocID="{536479C1-3938-4B34-A0A2-C77FF0B7837B}" presName="root2" presStyleCnt="0"/>
      <dgm:spPr/>
    </dgm:pt>
    <dgm:pt modelId="{7CA9A502-9735-4FC4-B895-94F457BE24B1}" type="pres">
      <dgm:prSet presAssocID="{536479C1-3938-4B34-A0A2-C77FF0B7837B}" presName="LevelTwoTextNode" presStyleLbl="node3" presStyleIdx="0" presStyleCnt="2" custScaleX="156342" custScaleY="62742" custLinFactNeighborX="27864" custLinFactNeighborY="-9473">
        <dgm:presLayoutVars>
          <dgm:chPref val="3"/>
        </dgm:presLayoutVars>
      </dgm:prSet>
      <dgm:spPr/>
      <dgm:t>
        <a:bodyPr/>
        <a:lstStyle/>
        <a:p>
          <a:pPr rtl="1"/>
          <a:endParaRPr lang="fa-IR"/>
        </a:p>
      </dgm:t>
    </dgm:pt>
    <dgm:pt modelId="{08D3E968-A8A0-4172-A92B-9C918A6C541E}" type="pres">
      <dgm:prSet presAssocID="{536479C1-3938-4B34-A0A2-C77FF0B7837B}" presName="level3hierChild" presStyleCnt="0"/>
      <dgm:spPr/>
    </dgm:pt>
    <dgm:pt modelId="{92B88F92-7991-409E-A70D-69D534AFE315}" type="pres">
      <dgm:prSet presAssocID="{0F3580DA-D689-47ED-9E0E-F14106A92CFA}" presName="conn2-1" presStyleLbl="parChTrans1D3" presStyleIdx="1" presStyleCnt="2"/>
      <dgm:spPr/>
      <dgm:t>
        <a:bodyPr/>
        <a:lstStyle/>
        <a:p>
          <a:pPr rtl="1"/>
          <a:endParaRPr lang="fa-IR"/>
        </a:p>
      </dgm:t>
    </dgm:pt>
    <dgm:pt modelId="{9815A77B-C354-4CB5-981A-0FA4882431A2}" type="pres">
      <dgm:prSet presAssocID="{0F3580DA-D689-47ED-9E0E-F14106A92CFA}" presName="connTx" presStyleLbl="parChTrans1D3" presStyleIdx="1" presStyleCnt="2"/>
      <dgm:spPr/>
      <dgm:t>
        <a:bodyPr/>
        <a:lstStyle/>
        <a:p>
          <a:pPr rtl="1"/>
          <a:endParaRPr lang="fa-IR"/>
        </a:p>
      </dgm:t>
    </dgm:pt>
    <dgm:pt modelId="{0560A54A-99E2-439B-B843-B3F0AE9D710C}" type="pres">
      <dgm:prSet presAssocID="{5A855BEA-65CC-4678-818A-32BED0F5EACE}" presName="root2" presStyleCnt="0"/>
      <dgm:spPr/>
    </dgm:pt>
    <dgm:pt modelId="{0F1C5715-DC09-4884-97D9-C8E7C2FC8894}" type="pres">
      <dgm:prSet presAssocID="{5A855BEA-65CC-4678-818A-32BED0F5EACE}" presName="LevelTwoTextNode" presStyleLbl="node3" presStyleIdx="1" presStyleCnt="2" custScaleX="156342" custScaleY="62742" custLinFactNeighborX="27864" custLinFactNeighborY="-9473">
        <dgm:presLayoutVars>
          <dgm:chPref val="3"/>
        </dgm:presLayoutVars>
      </dgm:prSet>
      <dgm:spPr/>
      <dgm:t>
        <a:bodyPr/>
        <a:lstStyle/>
        <a:p>
          <a:pPr rtl="1"/>
          <a:endParaRPr lang="fa-IR"/>
        </a:p>
      </dgm:t>
    </dgm:pt>
    <dgm:pt modelId="{3DCB2201-51FD-4CE1-ACEF-F7F0211C7491}" type="pres">
      <dgm:prSet presAssocID="{5A855BEA-65CC-4678-818A-32BED0F5EACE}" presName="level3hierChild" presStyleCnt="0"/>
      <dgm:spPr/>
    </dgm:pt>
  </dgm:ptLst>
  <dgm:cxnLst>
    <dgm:cxn modelId="{CCC2751C-CBB1-4CE5-9454-DC002E43D91F}" type="presOf" srcId="{9D40B232-31CF-4522-873C-6CDDB5C3BBF8}" destId="{2A779F4D-EF40-419D-9386-E59EA7CBADD3}" srcOrd="1" destOrd="0" presId="urn:microsoft.com/office/officeart/2005/8/layout/hierarchy2"/>
    <dgm:cxn modelId="{7F8D9491-FD6C-497A-AB88-1708413C3426}" type="presOf" srcId="{E341C372-9D99-47F0-8A3D-1D67A9D58F6A}" destId="{7E502C04-DC0F-43B2-9E1B-52BF54CAD7E9}" srcOrd="0" destOrd="0" presId="urn:microsoft.com/office/officeart/2005/8/layout/hierarchy2"/>
    <dgm:cxn modelId="{636DA377-A743-4A72-8187-8244AE18098A}" type="presOf" srcId="{0F3580DA-D689-47ED-9E0E-F14106A92CFA}" destId="{9815A77B-C354-4CB5-981A-0FA4882431A2}" srcOrd="1" destOrd="0" presId="urn:microsoft.com/office/officeart/2005/8/layout/hierarchy2"/>
    <dgm:cxn modelId="{84E5BFBF-A975-4C3E-8C0D-818705590219}" type="presOf" srcId="{15491CFC-9F05-4C9D-97F0-7358D606EE25}" destId="{EA4932F5-38F9-4B2F-8F7E-55FA7FDC823D}" srcOrd="0" destOrd="0" presId="urn:microsoft.com/office/officeart/2005/8/layout/hierarchy2"/>
    <dgm:cxn modelId="{E90CC6EF-B5DE-4A63-9963-CC607EF58584}" srcId="{E341C372-9D99-47F0-8A3D-1D67A9D58F6A}" destId="{536479C1-3938-4B34-A0A2-C77FF0B7837B}" srcOrd="0" destOrd="0" parTransId="{15491CFC-9F05-4C9D-97F0-7358D606EE25}" sibTransId="{4697CFA9-F45B-495E-B01E-591A8CD8D1A2}"/>
    <dgm:cxn modelId="{F999ABB2-C002-45E2-95EE-49186E21FDFB}" type="presOf" srcId="{9D40B232-31CF-4522-873C-6CDDB5C3BBF8}" destId="{E921762C-5BF4-44EE-BEEC-542B5654BCA3}" srcOrd="0" destOrd="0" presId="urn:microsoft.com/office/officeart/2005/8/layout/hierarchy2"/>
    <dgm:cxn modelId="{66FF9D39-72C0-47AC-A6B0-61C3C7C2BD73}" type="presOf" srcId="{EC438B80-1784-455A-8DF7-64BC9968DDFD}" destId="{29208D5C-E5D8-4A81-A920-80BF098B9BDD}" srcOrd="1" destOrd="0" presId="urn:microsoft.com/office/officeart/2005/8/layout/hierarchy2"/>
    <dgm:cxn modelId="{A3D196BB-F061-4575-BA52-DAE8BFF4363D}" type="presOf" srcId="{EC438B80-1784-455A-8DF7-64BC9968DDFD}" destId="{E5BA0828-9ED8-4782-8DD9-C21BD1721DB7}" srcOrd="0" destOrd="0" presId="urn:microsoft.com/office/officeart/2005/8/layout/hierarchy2"/>
    <dgm:cxn modelId="{1595AFD7-BBEA-45B7-AEE1-1A7A0AB169CA}" type="presOf" srcId="{0F3580DA-D689-47ED-9E0E-F14106A92CFA}" destId="{92B88F92-7991-409E-A70D-69D534AFE315}" srcOrd="0" destOrd="0" presId="urn:microsoft.com/office/officeart/2005/8/layout/hierarchy2"/>
    <dgm:cxn modelId="{CD8A1B62-AB4B-4F7E-9B46-130545BE67F5}" type="presOf" srcId="{536479C1-3938-4B34-A0A2-C77FF0B7837B}" destId="{7CA9A502-9735-4FC4-B895-94F457BE24B1}" srcOrd="0" destOrd="0" presId="urn:microsoft.com/office/officeart/2005/8/layout/hierarchy2"/>
    <dgm:cxn modelId="{7DF3E538-AA95-421C-9BFF-AB68E69D0F83}" type="presOf" srcId="{CDB3AFD8-B57F-4D3F-8F57-20F1AFFDEFD7}" destId="{4765C772-C091-416D-9DD4-55E6B3577DD4}" srcOrd="0" destOrd="0" presId="urn:microsoft.com/office/officeart/2005/8/layout/hierarchy2"/>
    <dgm:cxn modelId="{521F7969-6A68-460E-BD25-D7074150A0D1}" srcId="{E81C9BCE-BBB3-4ED8-95F0-B373F1B4B360}" destId="{E341C372-9D99-47F0-8A3D-1D67A9D58F6A}" srcOrd="1" destOrd="0" parTransId="{9D40B232-31CF-4522-873C-6CDDB5C3BBF8}" sibTransId="{6359BE69-15D6-4DED-ADEA-B9A9A46C5D18}"/>
    <dgm:cxn modelId="{FC3A960D-1466-4BBE-9685-49F52E58D86C}" srcId="{E341C372-9D99-47F0-8A3D-1D67A9D58F6A}" destId="{5A855BEA-65CC-4678-818A-32BED0F5EACE}" srcOrd="1" destOrd="0" parTransId="{0F3580DA-D689-47ED-9E0E-F14106A92CFA}" sibTransId="{A2C45C15-D544-470D-BD77-4797DC01D873}"/>
    <dgm:cxn modelId="{F666B710-28E7-404C-86F8-09CA4BAEC454}" type="presOf" srcId="{E81C9BCE-BBB3-4ED8-95F0-B373F1B4B360}" destId="{ABEC96C4-3C63-467E-93A4-8AD83964BA3F}" srcOrd="0" destOrd="0" presId="urn:microsoft.com/office/officeart/2005/8/layout/hierarchy2"/>
    <dgm:cxn modelId="{B53EA8F5-4ACB-4FB8-AF01-26DF0BBA0A0C}" type="presOf" srcId="{A6857C4F-7549-464E-8C92-525552E6407E}" destId="{747DA8C4-60CA-4D90-9DA1-32ACEB79B5D1}" srcOrd="0" destOrd="0" presId="urn:microsoft.com/office/officeart/2005/8/layout/hierarchy2"/>
    <dgm:cxn modelId="{338C733A-699A-4246-BEB1-51C28C6C7B14}" type="presOf" srcId="{5A855BEA-65CC-4678-818A-32BED0F5EACE}" destId="{0F1C5715-DC09-4884-97D9-C8E7C2FC8894}" srcOrd="0" destOrd="0" presId="urn:microsoft.com/office/officeart/2005/8/layout/hierarchy2"/>
    <dgm:cxn modelId="{67FFEE44-99E2-4F25-881E-5C369D713E51}" type="presOf" srcId="{15491CFC-9F05-4C9D-97F0-7358D606EE25}" destId="{515C5434-6090-4587-8736-9CE8EF62B54B}" srcOrd="1"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02A0BA67-0FDE-4126-B9FE-380C92278C70}" srcId="{E81C9BCE-BBB3-4ED8-95F0-B373F1B4B360}" destId="{CDB3AFD8-B57F-4D3F-8F57-20F1AFFDEFD7}" srcOrd="0" destOrd="0" parTransId="{EC438B80-1784-455A-8DF7-64BC9968DDFD}" sibTransId="{CD60876B-7462-4099-8F57-014547ED926C}"/>
    <dgm:cxn modelId="{05090A16-AFFF-420E-B51D-4DF186AB4CE4}" type="presParOf" srcId="{747DA8C4-60CA-4D90-9DA1-32ACEB79B5D1}" destId="{E0CFF806-0479-4330-A3E9-CD9AFBACD5C5}" srcOrd="0" destOrd="0" presId="urn:microsoft.com/office/officeart/2005/8/layout/hierarchy2"/>
    <dgm:cxn modelId="{6AE5A4B7-4E60-4A68-AD35-C0FD809CC620}" type="presParOf" srcId="{E0CFF806-0479-4330-A3E9-CD9AFBACD5C5}" destId="{ABEC96C4-3C63-467E-93A4-8AD83964BA3F}" srcOrd="0" destOrd="0" presId="urn:microsoft.com/office/officeart/2005/8/layout/hierarchy2"/>
    <dgm:cxn modelId="{14785B9A-DDD4-4485-A319-27313926732E}" type="presParOf" srcId="{E0CFF806-0479-4330-A3E9-CD9AFBACD5C5}" destId="{F9EF0CEA-5D84-41FB-B3B0-447DA6153549}" srcOrd="1" destOrd="0" presId="urn:microsoft.com/office/officeart/2005/8/layout/hierarchy2"/>
    <dgm:cxn modelId="{CC37A3F7-FF06-49F7-8ED2-847AD9315821}" type="presParOf" srcId="{F9EF0CEA-5D84-41FB-B3B0-447DA6153549}" destId="{E5BA0828-9ED8-4782-8DD9-C21BD1721DB7}" srcOrd="0" destOrd="0" presId="urn:microsoft.com/office/officeart/2005/8/layout/hierarchy2"/>
    <dgm:cxn modelId="{DFB0E02D-842D-438B-AC1D-311F12098713}" type="presParOf" srcId="{E5BA0828-9ED8-4782-8DD9-C21BD1721DB7}" destId="{29208D5C-E5D8-4A81-A920-80BF098B9BDD}" srcOrd="0" destOrd="0" presId="urn:microsoft.com/office/officeart/2005/8/layout/hierarchy2"/>
    <dgm:cxn modelId="{487CFFA1-3A56-4862-8256-5DAD050BF11A}" type="presParOf" srcId="{F9EF0CEA-5D84-41FB-B3B0-447DA6153549}" destId="{A9E7C04A-727F-4230-BB6B-BD147DC8B43F}" srcOrd="1" destOrd="0" presId="urn:microsoft.com/office/officeart/2005/8/layout/hierarchy2"/>
    <dgm:cxn modelId="{07474774-CE6E-4ECE-A2F1-84E524D2298F}" type="presParOf" srcId="{A9E7C04A-727F-4230-BB6B-BD147DC8B43F}" destId="{4765C772-C091-416D-9DD4-55E6B3577DD4}" srcOrd="0" destOrd="0" presId="urn:microsoft.com/office/officeart/2005/8/layout/hierarchy2"/>
    <dgm:cxn modelId="{75A6F0F4-D682-4D5C-8755-22D58F0E4978}" type="presParOf" srcId="{A9E7C04A-727F-4230-BB6B-BD147DC8B43F}" destId="{2025F81B-8975-4568-8D75-6EE7ECC9301C}" srcOrd="1" destOrd="0" presId="urn:microsoft.com/office/officeart/2005/8/layout/hierarchy2"/>
    <dgm:cxn modelId="{D623A133-E0F4-4B7A-9228-47EB19A347FA}" type="presParOf" srcId="{F9EF0CEA-5D84-41FB-B3B0-447DA6153549}" destId="{E921762C-5BF4-44EE-BEEC-542B5654BCA3}" srcOrd="2" destOrd="0" presId="urn:microsoft.com/office/officeart/2005/8/layout/hierarchy2"/>
    <dgm:cxn modelId="{785AAE0D-DAD7-4AFC-A826-83DA05A3BC41}" type="presParOf" srcId="{E921762C-5BF4-44EE-BEEC-542B5654BCA3}" destId="{2A779F4D-EF40-419D-9386-E59EA7CBADD3}" srcOrd="0" destOrd="0" presId="urn:microsoft.com/office/officeart/2005/8/layout/hierarchy2"/>
    <dgm:cxn modelId="{FE449C3E-7138-4C65-BBFA-3A89111A5F25}" type="presParOf" srcId="{F9EF0CEA-5D84-41FB-B3B0-447DA6153549}" destId="{F439853A-7436-4B4E-8EE9-AD13CAD5FB51}" srcOrd="3" destOrd="0" presId="urn:microsoft.com/office/officeart/2005/8/layout/hierarchy2"/>
    <dgm:cxn modelId="{542B7628-BA36-4A58-B3B1-14CC6DA8B850}" type="presParOf" srcId="{F439853A-7436-4B4E-8EE9-AD13CAD5FB51}" destId="{7E502C04-DC0F-43B2-9E1B-52BF54CAD7E9}" srcOrd="0" destOrd="0" presId="urn:microsoft.com/office/officeart/2005/8/layout/hierarchy2"/>
    <dgm:cxn modelId="{C0EC9617-1EC6-45EF-BF6F-CD292A8BA18D}" type="presParOf" srcId="{F439853A-7436-4B4E-8EE9-AD13CAD5FB51}" destId="{5F26DB66-852C-4101-A0C6-891D0799C77C}" srcOrd="1" destOrd="0" presId="urn:microsoft.com/office/officeart/2005/8/layout/hierarchy2"/>
    <dgm:cxn modelId="{5C19B65C-C3FE-4C01-9D66-A16C2D5C9894}" type="presParOf" srcId="{5F26DB66-852C-4101-A0C6-891D0799C77C}" destId="{EA4932F5-38F9-4B2F-8F7E-55FA7FDC823D}" srcOrd="0" destOrd="0" presId="urn:microsoft.com/office/officeart/2005/8/layout/hierarchy2"/>
    <dgm:cxn modelId="{C2622F6D-08ED-4DAD-B27A-0A205C4647DA}" type="presParOf" srcId="{EA4932F5-38F9-4B2F-8F7E-55FA7FDC823D}" destId="{515C5434-6090-4587-8736-9CE8EF62B54B}" srcOrd="0" destOrd="0" presId="urn:microsoft.com/office/officeart/2005/8/layout/hierarchy2"/>
    <dgm:cxn modelId="{A7B9D1CD-8663-43AC-AEB8-643D010C8BBA}" type="presParOf" srcId="{5F26DB66-852C-4101-A0C6-891D0799C77C}" destId="{B3C18C65-62AF-4A01-B9AB-A9C8C892A24E}" srcOrd="1" destOrd="0" presId="urn:microsoft.com/office/officeart/2005/8/layout/hierarchy2"/>
    <dgm:cxn modelId="{4E15C0FA-82A0-4122-8E58-A1255AA0526D}" type="presParOf" srcId="{B3C18C65-62AF-4A01-B9AB-A9C8C892A24E}" destId="{7CA9A502-9735-4FC4-B895-94F457BE24B1}" srcOrd="0" destOrd="0" presId="urn:microsoft.com/office/officeart/2005/8/layout/hierarchy2"/>
    <dgm:cxn modelId="{16FA8EE9-2E46-4FEE-A54D-11457FBF6A13}" type="presParOf" srcId="{B3C18C65-62AF-4A01-B9AB-A9C8C892A24E}" destId="{08D3E968-A8A0-4172-A92B-9C918A6C541E}" srcOrd="1" destOrd="0" presId="urn:microsoft.com/office/officeart/2005/8/layout/hierarchy2"/>
    <dgm:cxn modelId="{9BD0D22A-330E-410E-A905-5E1714876051}" type="presParOf" srcId="{5F26DB66-852C-4101-A0C6-891D0799C77C}" destId="{92B88F92-7991-409E-A70D-69D534AFE315}" srcOrd="2" destOrd="0" presId="urn:microsoft.com/office/officeart/2005/8/layout/hierarchy2"/>
    <dgm:cxn modelId="{1DE675C7-9F9F-4679-B403-B3F1DDEE44D8}" type="presParOf" srcId="{92B88F92-7991-409E-A70D-69D534AFE315}" destId="{9815A77B-C354-4CB5-981A-0FA4882431A2}" srcOrd="0" destOrd="0" presId="urn:microsoft.com/office/officeart/2005/8/layout/hierarchy2"/>
    <dgm:cxn modelId="{17B7FFBD-B741-4E39-9E93-843C5FA481D4}" type="presParOf" srcId="{5F26DB66-852C-4101-A0C6-891D0799C77C}" destId="{0560A54A-99E2-439B-B843-B3F0AE9D710C}" srcOrd="3" destOrd="0" presId="urn:microsoft.com/office/officeart/2005/8/layout/hierarchy2"/>
    <dgm:cxn modelId="{560A674D-3DA6-4EE7-8189-12C7277F59E8}" type="presParOf" srcId="{0560A54A-99E2-439B-B843-B3F0AE9D710C}" destId="{0F1C5715-DC09-4884-97D9-C8E7C2FC8894}" srcOrd="0" destOrd="0" presId="urn:microsoft.com/office/officeart/2005/8/layout/hierarchy2"/>
    <dgm:cxn modelId="{29D5535C-D3F1-40A2-9D6B-B806AE3508FA}" type="presParOf" srcId="{0560A54A-99E2-439B-B843-B3F0AE9D710C}" destId="{3DCB2201-51FD-4CE1-ACEF-F7F0211C749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حال</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تعريف:</a:t>
          </a:r>
          <a:r>
            <a:rPr lang="fa-IR" sz="3000" b="1" dirty="0" smtClean="0">
              <a:solidFill>
                <a:schemeClr val="bg1"/>
              </a:solidFill>
              <a:cs typeface="2  Badr" pitchFamily="2" charset="-78"/>
            </a:rPr>
            <a:t> وهي الصفة المبينة للهيئة غيرَ نعتٍ</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E341C372-9D99-47F0-8A3D-1D67A9D58F6A}">
      <dgm:prSet custT="1"/>
      <dgm:spPr/>
      <dgm:t>
        <a:bodyPr/>
        <a:lstStyle/>
        <a:p>
          <a:pPr rtl="1"/>
          <a:r>
            <a:rPr lang="fa-IR" sz="2700" b="1" dirty="0" smtClean="0">
              <a:solidFill>
                <a:srgbClr val="FFFF00"/>
              </a:solidFill>
              <a:cs typeface="2  Badr" pitchFamily="2" charset="-78"/>
            </a:rPr>
            <a:t>نكات</a:t>
          </a:r>
          <a:r>
            <a:rPr lang="fa-IR" sz="2700" dirty="0" smtClean="0">
              <a:solidFill>
                <a:srgbClr val="FFFF00"/>
              </a:solidFill>
              <a:cs typeface="2  Badr" pitchFamily="2" charset="-78"/>
            </a:rPr>
            <a:t>:</a:t>
          </a:r>
          <a:endParaRPr lang="fa-IR" sz="2400" dirty="0">
            <a:solidFill>
              <a:schemeClr val="bg1"/>
            </a:solidFill>
            <a:cs typeface="2  Badr" pitchFamily="2" charset="-78"/>
          </a:endParaRPr>
        </a:p>
      </dgm:t>
    </dgm:pt>
    <dgm:pt modelId="{9D40B232-31CF-4522-873C-6CDDB5C3BBF8}" type="parTrans" cxnId="{521F7969-6A68-460E-BD25-D7074150A0D1}">
      <dgm:prSet/>
      <dgm:spPr/>
      <dgm:t>
        <a:bodyPr/>
        <a:lstStyle/>
        <a:p>
          <a:pPr rtl="1"/>
          <a:endParaRPr lang="fa-IR"/>
        </a:p>
      </dgm:t>
    </dgm:pt>
    <dgm:pt modelId="{6359BE69-15D6-4DED-ADEA-B9A9A46C5D18}" type="sibTrans" cxnId="{521F7969-6A68-460E-BD25-D7074150A0D1}">
      <dgm:prSet/>
      <dgm:spPr/>
      <dgm:t>
        <a:bodyPr/>
        <a:lstStyle/>
        <a:p>
          <a:pPr rtl="1"/>
          <a:endParaRPr lang="fa-IR"/>
        </a:p>
      </dgm:t>
    </dgm:pt>
    <dgm:pt modelId="{536479C1-3938-4B34-A0A2-C77FF0B7837B}">
      <dgm:prSet custT="1"/>
      <dgm:spPr/>
      <dgm:t>
        <a:bodyPr/>
        <a:lstStyle/>
        <a:p>
          <a:pPr rtl="1"/>
          <a:r>
            <a:rPr lang="fa-IR" sz="2400" b="1" dirty="0" smtClean="0">
              <a:solidFill>
                <a:schemeClr val="bg1"/>
              </a:solidFill>
              <a:cs typeface="2  Badr" pitchFamily="2" charset="-78"/>
            </a:rPr>
            <a:t>يشترط تنكيرها</a:t>
          </a:r>
        </a:p>
      </dgm:t>
    </dgm:pt>
    <dgm:pt modelId="{15491CFC-9F05-4C9D-97F0-7358D606EE25}" type="parTrans" cxnId="{E90CC6EF-B5DE-4A63-9963-CC607EF58584}">
      <dgm:prSet/>
      <dgm:spPr/>
      <dgm:t>
        <a:bodyPr/>
        <a:lstStyle/>
        <a:p>
          <a:pPr rtl="1"/>
          <a:endParaRPr lang="fa-IR"/>
        </a:p>
      </dgm:t>
    </dgm:pt>
    <dgm:pt modelId="{4697CFA9-F45B-495E-B01E-591A8CD8D1A2}" type="sibTrans" cxnId="{E90CC6EF-B5DE-4A63-9963-CC607EF58584}">
      <dgm:prSet/>
      <dgm:spPr/>
      <dgm:t>
        <a:bodyPr/>
        <a:lstStyle/>
        <a:p>
          <a:pPr rtl="1"/>
          <a:endParaRPr lang="fa-IR"/>
        </a:p>
      </dgm:t>
    </dgm:pt>
    <dgm:pt modelId="{BDE08634-677D-4036-97BC-7C06B592E355}">
      <dgm:prSet/>
      <dgm:spPr/>
      <dgm:t>
        <a:bodyPr/>
        <a:lstStyle/>
        <a:p>
          <a:pPr rtl="1"/>
          <a:r>
            <a:rPr lang="fa-IR" b="1" dirty="0" smtClean="0">
              <a:solidFill>
                <a:schemeClr val="bg1"/>
              </a:solidFill>
              <a:cs typeface="2  Badr" pitchFamily="2" charset="-78"/>
            </a:rPr>
            <a:t>الاغلب كونها:</a:t>
          </a:r>
          <a:endParaRPr lang="fa-IR" b="1" u="sng" dirty="0" smtClean="0">
            <a:solidFill>
              <a:schemeClr val="bg1"/>
            </a:solidFill>
            <a:cs typeface="2  Badr" pitchFamily="2" charset="-78"/>
          </a:endParaRPr>
        </a:p>
      </dgm:t>
    </dgm:pt>
    <dgm:pt modelId="{49B6FC4C-36D7-4818-A9CB-1BEF4758A628}" type="parTrans" cxnId="{D8C98F2B-B4FF-437B-A045-3CB1FB4CA381}">
      <dgm:prSet/>
      <dgm:spPr/>
      <dgm:t>
        <a:bodyPr/>
        <a:lstStyle/>
        <a:p>
          <a:pPr rtl="1"/>
          <a:endParaRPr lang="fa-IR"/>
        </a:p>
      </dgm:t>
    </dgm:pt>
    <dgm:pt modelId="{2E52A24F-EB3C-4AB4-A027-B3BF08D24810}" type="sibTrans" cxnId="{D8C98F2B-B4FF-437B-A045-3CB1FB4CA381}">
      <dgm:prSet/>
      <dgm:spPr/>
      <dgm:t>
        <a:bodyPr/>
        <a:lstStyle/>
        <a:p>
          <a:pPr rtl="1"/>
          <a:endParaRPr lang="fa-IR"/>
        </a:p>
      </dgm:t>
    </dgm:pt>
    <dgm:pt modelId="{AB3DD80E-8865-4449-9CE8-174FD6FD2192}">
      <dgm:prSet/>
      <dgm:spPr/>
      <dgm:t>
        <a:bodyPr/>
        <a:lstStyle/>
        <a:p>
          <a:pPr rtl="1"/>
          <a:r>
            <a:rPr lang="fa-IR" b="1" dirty="0" smtClean="0">
              <a:cs typeface="2  Badr" pitchFamily="2" charset="-78"/>
            </a:rPr>
            <a:t>منتقلة</a:t>
          </a:r>
          <a:endParaRPr lang="fa-IR" b="1" dirty="0">
            <a:cs typeface="2  Badr" pitchFamily="2" charset="-78"/>
          </a:endParaRPr>
        </a:p>
      </dgm:t>
    </dgm:pt>
    <dgm:pt modelId="{5CB29D36-11BA-44A4-BE05-97A4DFF4C761}" type="parTrans" cxnId="{B1DC93C7-F115-4C91-8053-56FDFE3F9CF4}">
      <dgm:prSet/>
      <dgm:spPr/>
      <dgm:t>
        <a:bodyPr/>
        <a:lstStyle/>
        <a:p>
          <a:pPr rtl="1"/>
          <a:endParaRPr lang="fa-IR"/>
        </a:p>
      </dgm:t>
    </dgm:pt>
    <dgm:pt modelId="{AD80A91C-FCC6-43A3-B557-8808B6CBA898}" type="sibTrans" cxnId="{B1DC93C7-F115-4C91-8053-56FDFE3F9CF4}">
      <dgm:prSet/>
      <dgm:spPr/>
      <dgm:t>
        <a:bodyPr/>
        <a:lstStyle/>
        <a:p>
          <a:pPr rtl="1"/>
          <a:endParaRPr lang="fa-IR"/>
        </a:p>
      </dgm:t>
    </dgm:pt>
    <dgm:pt modelId="{2D0522DF-DDBB-4229-AEDE-084A4459AD35}">
      <dgm:prSet/>
      <dgm:spPr/>
      <dgm:t>
        <a:bodyPr/>
        <a:lstStyle/>
        <a:p>
          <a:pPr rtl="1"/>
          <a:r>
            <a:rPr lang="fa-IR" b="1" dirty="0" smtClean="0">
              <a:cs typeface="2  Badr" pitchFamily="2" charset="-78"/>
            </a:rPr>
            <a:t>مشتقة</a:t>
          </a:r>
          <a:endParaRPr lang="fa-IR" b="1" dirty="0">
            <a:cs typeface="2  Badr" pitchFamily="2" charset="-78"/>
          </a:endParaRPr>
        </a:p>
      </dgm:t>
    </dgm:pt>
    <dgm:pt modelId="{3F89060D-CAC9-4CE9-A039-69B09C0A6B6F}" type="parTrans" cxnId="{6D90E82B-3738-4D5C-AABF-B329ACF43229}">
      <dgm:prSet/>
      <dgm:spPr/>
      <dgm:t>
        <a:bodyPr/>
        <a:lstStyle/>
        <a:p>
          <a:pPr rtl="1"/>
          <a:endParaRPr lang="fa-IR"/>
        </a:p>
      </dgm:t>
    </dgm:pt>
    <dgm:pt modelId="{BFA00C6D-4344-4E37-BCE1-4B1BF1C8C3B5}" type="sibTrans" cxnId="{6D90E82B-3738-4D5C-AABF-B329ACF43229}">
      <dgm:prSet/>
      <dgm:spPr/>
      <dgm:t>
        <a:bodyPr/>
        <a:lstStyle/>
        <a:p>
          <a:pPr rtl="1"/>
          <a:endParaRPr lang="fa-IR"/>
        </a:p>
      </dgm:t>
    </dgm:pt>
    <dgm:pt modelId="{763F0513-2416-43BE-8263-306928809995}">
      <dgm:prSet/>
      <dgm:spPr/>
      <dgm:t>
        <a:bodyPr/>
        <a:lstStyle/>
        <a:p>
          <a:pPr rtl="1"/>
          <a:r>
            <a:rPr lang="fa-IR" b="1" dirty="0" smtClean="0">
              <a:cs typeface="2  Badr" pitchFamily="2" charset="-78"/>
            </a:rPr>
            <a:t>مقارنة لعاملها</a:t>
          </a:r>
          <a:endParaRPr lang="fa-IR" b="1" dirty="0">
            <a:cs typeface="2  Badr" pitchFamily="2" charset="-78"/>
          </a:endParaRPr>
        </a:p>
      </dgm:t>
    </dgm:pt>
    <dgm:pt modelId="{6BEDD0BD-217A-411F-85B0-EC97A26EFB99}" type="parTrans" cxnId="{F2F8893A-1A4F-45DA-8364-6EDB8489EA10}">
      <dgm:prSet/>
      <dgm:spPr/>
      <dgm:t>
        <a:bodyPr/>
        <a:lstStyle/>
        <a:p>
          <a:pPr rtl="1"/>
          <a:endParaRPr lang="fa-IR"/>
        </a:p>
      </dgm:t>
    </dgm:pt>
    <dgm:pt modelId="{33B9F3B0-4C0E-4558-A3EF-F729BCC506D5}" type="sibTrans" cxnId="{F2F8893A-1A4F-45DA-8364-6EDB8489EA1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59262" custScaleY="9410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260217" custScaleY="84066" custLinFactNeighborX="28798" custLinFactNeighborY="-79030">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E921762C-5BF4-44EE-BEEC-542B5654BCA3}" type="pres">
      <dgm:prSet presAssocID="{9D40B232-31CF-4522-873C-6CDDB5C3BBF8}" presName="conn2-1" presStyleLbl="parChTrans1D2" presStyleIdx="1" presStyleCnt="2"/>
      <dgm:spPr/>
      <dgm:t>
        <a:bodyPr/>
        <a:lstStyle/>
        <a:p>
          <a:pPr rtl="1"/>
          <a:endParaRPr lang="fa-IR"/>
        </a:p>
      </dgm:t>
    </dgm:pt>
    <dgm:pt modelId="{2A779F4D-EF40-419D-9386-E59EA7CBADD3}" type="pres">
      <dgm:prSet presAssocID="{9D40B232-31CF-4522-873C-6CDDB5C3BBF8}" presName="connTx" presStyleLbl="parChTrans1D2" presStyleIdx="1" presStyleCnt="2"/>
      <dgm:spPr/>
      <dgm:t>
        <a:bodyPr/>
        <a:lstStyle/>
        <a:p>
          <a:pPr rtl="1"/>
          <a:endParaRPr lang="fa-IR"/>
        </a:p>
      </dgm:t>
    </dgm:pt>
    <dgm:pt modelId="{F439853A-7436-4B4E-8EE9-AD13CAD5FB51}" type="pres">
      <dgm:prSet presAssocID="{E341C372-9D99-47F0-8A3D-1D67A9D58F6A}" presName="root2" presStyleCnt="0"/>
      <dgm:spPr/>
    </dgm:pt>
    <dgm:pt modelId="{7E502C04-DC0F-43B2-9E1B-52BF54CAD7E9}" type="pres">
      <dgm:prSet presAssocID="{E341C372-9D99-47F0-8A3D-1D67A9D58F6A}" presName="LevelTwoTextNode" presStyleLbl="node2" presStyleIdx="1" presStyleCnt="2" custScaleX="54273" custScaleY="56453" custLinFactNeighborX="28798" custLinFactNeighborY="-14007">
        <dgm:presLayoutVars>
          <dgm:chPref val="3"/>
        </dgm:presLayoutVars>
      </dgm:prSet>
      <dgm:spPr/>
      <dgm:t>
        <a:bodyPr/>
        <a:lstStyle/>
        <a:p>
          <a:pPr rtl="1"/>
          <a:endParaRPr lang="fa-IR"/>
        </a:p>
      </dgm:t>
    </dgm:pt>
    <dgm:pt modelId="{5F26DB66-852C-4101-A0C6-891D0799C77C}" type="pres">
      <dgm:prSet presAssocID="{E341C372-9D99-47F0-8A3D-1D67A9D58F6A}" presName="level3hierChild" presStyleCnt="0"/>
      <dgm:spPr/>
    </dgm:pt>
    <dgm:pt modelId="{EA4932F5-38F9-4B2F-8F7E-55FA7FDC823D}" type="pres">
      <dgm:prSet presAssocID="{15491CFC-9F05-4C9D-97F0-7358D606EE25}" presName="conn2-1" presStyleLbl="parChTrans1D3" presStyleIdx="0" presStyleCnt="2"/>
      <dgm:spPr/>
      <dgm:t>
        <a:bodyPr/>
        <a:lstStyle/>
        <a:p>
          <a:pPr rtl="1"/>
          <a:endParaRPr lang="fa-IR"/>
        </a:p>
      </dgm:t>
    </dgm:pt>
    <dgm:pt modelId="{515C5434-6090-4587-8736-9CE8EF62B54B}" type="pres">
      <dgm:prSet presAssocID="{15491CFC-9F05-4C9D-97F0-7358D606EE25}" presName="connTx" presStyleLbl="parChTrans1D3" presStyleIdx="0" presStyleCnt="2"/>
      <dgm:spPr/>
      <dgm:t>
        <a:bodyPr/>
        <a:lstStyle/>
        <a:p>
          <a:pPr rtl="1"/>
          <a:endParaRPr lang="fa-IR"/>
        </a:p>
      </dgm:t>
    </dgm:pt>
    <dgm:pt modelId="{B3C18C65-62AF-4A01-B9AB-A9C8C892A24E}" type="pres">
      <dgm:prSet presAssocID="{536479C1-3938-4B34-A0A2-C77FF0B7837B}" presName="root2" presStyleCnt="0"/>
      <dgm:spPr/>
    </dgm:pt>
    <dgm:pt modelId="{7CA9A502-9735-4FC4-B895-94F457BE24B1}" type="pres">
      <dgm:prSet presAssocID="{536479C1-3938-4B34-A0A2-C77FF0B7837B}" presName="LevelTwoTextNode" presStyleLbl="node3" presStyleIdx="0" presStyleCnt="2" custScaleX="156342" custScaleY="62742" custLinFactNeighborX="44553" custLinFactNeighborY="-9473">
        <dgm:presLayoutVars>
          <dgm:chPref val="3"/>
        </dgm:presLayoutVars>
      </dgm:prSet>
      <dgm:spPr/>
      <dgm:t>
        <a:bodyPr/>
        <a:lstStyle/>
        <a:p>
          <a:pPr rtl="1"/>
          <a:endParaRPr lang="fa-IR"/>
        </a:p>
      </dgm:t>
    </dgm:pt>
    <dgm:pt modelId="{08D3E968-A8A0-4172-A92B-9C918A6C541E}" type="pres">
      <dgm:prSet presAssocID="{536479C1-3938-4B34-A0A2-C77FF0B7837B}" presName="level3hierChild" presStyleCnt="0"/>
      <dgm:spPr/>
    </dgm:pt>
    <dgm:pt modelId="{48A8E210-0D08-49EF-8049-2A959FBB7515}" type="pres">
      <dgm:prSet presAssocID="{49B6FC4C-36D7-4818-A9CB-1BEF4758A628}" presName="conn2-1" presStyleLbl="parChTrans1D3" presStyleIdx="1" presStyleCnt="2"/>
      <dgm:spPr/>
      <dgm:t>
        <a:bodyPr/>
        <a:lstStyle/>
        <a:p>
          <a:pPr rtl="1"/>
          <a:endParaRPr lang="fa-IR"/>
        </a:p>
      </dgm:t>
    </dgm:pt>
    <dgm:pt modelId="{B1C91147-3880-45CC-BE32-8CC2B5A8CA24}" type="pres">
      <dgm:prSet presAssocID="{49B6FC4C-36D7-4818-A9CB-1BEF4758A628}" presName="connTx" presStyleLbl="parChTrans1D3" presStyleIdx="1" presStyleCnt="2"/>
      <dgm:spPr/>
      <dgm:t>
        <a:bodyPr/>
        <a:lstStyle/>
        <a:p>
          <a:pPr rtl="1"/>
          <a:endParaRPr lang="fa-IR"/>
        </a:p>
      </dgm:t>
    </dgm:pt>
    <dgm:pt modelId="{6F9DC368-2DBF-4D61-8E8E-8BC2DBC9F823}" type="pres">
      <dgm:prSet presAssocID="{BDE08634-677D-4036-97BC-7C06B592E355}" presName="root2" presStyleCnt="0"/>
      <dgm:spPr/>
    </dgm:pt>
    <dgm:pt modelId="{F4B137C5-194C-4EEC-A4D5-BC4ACBA80018}" type="pres">
      <dgm:prSet presAssocID="{BDE08634-677D-4036-97BC-7C06B592E355}" presName="LevelTwoTextNode" presStyleLbl="node3" presStyleIdx="1" presStyleCnt="2" custScaleX="85156" custScaleY="67116" custLinFactNeighborX="44553" custLinFactNeighborY="-9473">
        <dgm:presLayoutVars>
          <dgm:chPref val="3"/>
        </dgm:presLayoutVars>
      </dgm:prSet>
      <dgm:spPr/>
      <dgm:t>
        <a:bodyPr/>
        <a:lstStyle/>
        <a:p>
          <a:pPr rtl="1"/>
          <a:endParaRPr lang="fa-IR"/>
        </a:p>
      </dgm:t>
    </dgm:pt>
    <dgm:pt modelId="{D9EF2803-337D-4BCC-9E1D-1C30601A0442}" type="pres">
      <dgm:prSet presAssocID="{BDE08634-677D-4036-97BC-7C06B592E355}" presName="level3hierChild" presStyleCnt="0"/>
      <dgm:spPr/>
    </dgm:pt>
    <dgm:pt modelId="{53D7AEC3-F554-4F7E-A1E1-5784D623AFE3}" type="pres">
      <dgm:prSet presAssocID="{5CB29D36-11BA-44A4-BE05-97A4DFF4C761}" presName="conn2-1" presStyleLbl="parChTrans1D4" presStyleIdx="0" presStyleCnt="3"/>
      <dgm:spPr/>
      <dgm:t>
        <a:bodyPr/>
        <a:lstStyle/>
        <a:p>
          <a:pPr rtl="1"/>
          <a:endParaRPr lang="fa-IR"/>
        </a:p>
      </dgm:t>
    </dgm:pt>
    <dgm:pt modelId="{0423B2B0-DBBA-4ECD-9913-782A8A6F6BC8}" type="pres">
      <dgm:prSet presAssocID="{5CB29D36-11BA-44A4-BE05-97A4DFF4C761}" presName="connTx" presStyleLbl="parChTrans1D4" presStyleIdx="0" presStyleCnt="3"/>
      <dgm:spPr/>
      <dgm:t>
        <a:bodyPr/>
        <a:lstStyle/>
        <a:p>
          <a:pPr rtl="1"/>
          <a:endParaRPr lang="fa-IR"/>
        </a:p>
      </dgm:t>
    </dgm:pt>
    <dgm:pt modelId="{0AF4BFEB-BFA1-43F7-863D-85D64B01F2C5}" type="pres">
      <dgm:prSet presAssocID="{AB3DD80E-8865-4449-9CE8-174FD6FD2192}" presName="root2" presStyleCnt="0"/>
      <dgm:spPr/>
    </dgm:pt>
    <dgm:pt modelId="{933031EA-5476-4D05-8058-868F4CAE612A}" type="pres">
      <dgm:prSet presAssocID="{AB3DD80E-8865-4449-9CE8-174FD6FD2192}" presName="LevelTwoTextNode" presStyleLbl="node4" presStyleIdx="0" presStyleCnt="3" custScaleX="77563" custScaleY="67040" custLinFactNeighborX="44971">
        <dgm:presLayoutVars>
          <dgm:chPref val="3"/>
        </dgm:presLayoutVars>
      </dgm:prSet>
      <dgm:spPr/>
      <dgm:t>
        <a:bodyPr/>
        <a:lstStyle/>
        <a:p>
          <a:pPr rtl="1"/>
          <a:endParaRPr lang="fa-IR"/>
        </a:p>
      </dgm:t>
    </dgm:pt>
    <dgm:pt modelId="{D45F3D74-128A-4AB6-8DFF-D20547BADCA5}" type="pres">
      <dgm:prSet presAssocID="{AB3DD80E-8865-4449-9CE8-174FD6FD2192}" presName="level3hierChild" presStyleCnt="0"/>
      <dgm:spPr/>
    </dgm:pt>
    <dgm:pt modelId="{0C8056DC-D07A-41AF-8543-FE82EA484524}" type="pres">
      <dgm:prSet presAssocID="{3F89060D-CAC9-4CE9-A039-69B09C0A6B6F}" presName="conn2-1" presStyleLbl="parChTrans1D4" presStyleIdx="1" presStyleCnt="3"/>
      <dgm:spPr/>
      <dgm:t>
        <a:bodyPr/>
        <a:lstStyle/>
        <a:p>
          <a:pPr rtl="1"/>
          <a:endParaRPr lang="fa-IR"/>
        </a:p>
      </dgm:t>
    </dgm:pt>
    <dgm:pt modelId="{6E4523D4-F464-4B8B-AE8D-91E37048084D}" type="pres">
      <dgm:prSet presAssocID="{3F89060D-CAC9-4CE9-A039-69B09C0A6B6F}" presName="connTx" presStyleLbl="parChTrans1D4" presStyleIdx="1" presStyleCnt="3"/>
      <dgm:spPr/>
      <dgm:t>
        <a:bodyPr/>
        <a:lstStyle/>
        <a:p>
          <a:pPr rtl="1"/>
          <a:endParaRPr lang="fa-IR"/>
        </a:p>
      </dgm:t>
    </dgm:pt>
    <dgm:pt modelId="{6775673A-DE40-4512-8233-472F2BF3BDBB}" type="pres">
      <dgm:prSet presAssocID="{2D0522DF-DDBB-4229-AEDE-084A4459AD35}" presName="root2" presStyleCnt="0"/>
      <dgm:spPr/>
    </dgm:pt>
    <dgm:pt modelId="{4DB20746-DAA7-45C7-B0DF-604E1986CD4B}" type="pres">
      <dgm:prSet presAssocID="{2D0522DF-DDBB-4229-AEDE-084A4459AD35}" presName="LevelTwoTextNode" presStyleLbl="node4" presStyleIdx="1" presStyleCnt="3" custScaleX="77563" custScaleY="67040" custLinFactNeighborX="44971">
        <dgm:presLayoutVars>
          <dgm:chPref val="3"/>
        </dgm:presLayoutVars>
      </dgm:prSet>
      <dgm:spPr/>
      <dgm:t>
        <a:bodyPr/>
        <a:lstStyle/>
        <a:p>
          <a:pPr rtl="1"/>
          <a:endParaRPr lang="fa-IR"/>
        </a:p>
      </dgm:t>
    </dgm:pt>
    <dgm:pt modelId="{06AAD19E-F86A-4E61-94CF-02BB92FD37F2}" type="pres">
      <dgm:prSet presAssocID="{2D0522DF-DDBB-4229-AEDE-084A4459AD35}" presName="level3hierChild" presStyleCnt="0"/>
      <dgm:spPr/>
    </dgm:pt>
    <dgm:pt modelId="{C9AFF330-DA0E-4D5F-A82C-24E2C802B396}" type="pres">
      <dgm:prSet presAssocID="{6BEDD0BD-217A-411F-85B0-EC97A26EFB99}" presName="conn2-1" presStyleLbl="parChTrans1D4" presStyleIdx="2" presStyleCnt="3"/>
      <dgm:spPr/>
      <dgm:t>
        <a:bodyPr/>
        <a:lstStyle/>
        <a:p>
          <a:pPr rtl="1"/>
          <a:endParaRPr lang="fa-IR"/>
        </a:p>
      </dgm:t>
    </dgm:pt>
    <dgm:pt modelId="{5B9E9B9D-4497-4C63-90EB-308C67278F70}" type="pres">
      <dgm:prSet presAssocID="{6BEDD0BD-217A-411F-85B0-EC97A26EFB99}" presName="connTx" presStyleLbl="parChTrans1D4" presStyleIdx="2" presStyleCnt="3"/>
      <dgm:spPr/>
      <dgm:t>
        <a:bodyPr/>
        <a:lstStyle/>
        <a:p>
          <a:pPr rtl="1"/>
          <a:endParaRPr lang="fa-IR"/>
        </a:p>
      </dgm:t>
    </dgm:pt>
    <dgm:pt modelId="{86302FB6-5461-4ED3-B927-60C7C981084A}" type="pres">
      <dgm:prSet presAssocID="{763F0513-2416-43BE-8263-306928809995}" presName="root2" presStyleCnt="0"/>
      <dgm:spPr/>
    </dgm:pt>
    <dgm:pt modelId="{C09D673A-DDF0-4303-AE22-B737CD38D1AE}" type="pres">
      <dgm:prSet presAssocID="{763F0513-2416-43BE-8263-306928809995}" presName="LevelTwoTextNode" presStyleLbl="node4" presStyleIdx="2" presStyleCnt="3" custScaleX="77563" custScaleY="67040" custLinFactNeighborX="44971">
        <dgm:presLayoutVars>
          <dgm:chPref val="3"/>
        </dgm:presLayoutVars>
      </dgm:prSet>
      <dgm:spPr/>
      <dgm:t>
        <a:bodyPr/>
        <a:lstStyle/>
        <a:p>
          <a:pPr rtl="1"/>
          <a:endParaRPr lang="fa-IR"/>
        </a:p>
      </dgm:t>
    </dgm:pt>
    <dgm:pt modelId="{E2ED7F67-FB0F-40B0-952D-10B977C7B466}" type="pres">
      <dgm:prSet presAssocID="{763F0513-2416-43BE-8263-306928809995}" presName="level3hierChild" presStyleCnt="0"/>
      <dgm:spPr/>
    </dgm:pt>
  </dgm:ptLst>
  <dgm:cxnLst>
    <dgm:cxn modelId="{9DF153A9-5827-4FA7-9485-3FD9F8B34CE8}" type="presOf" srcId="{A6857C4F-7549-464E-8C92-525552E6407E}" destId="{747DA8C4-60CA-4D90-9DA1-32ACEB79B5D1}" srcOrd="0" destOrd="0" presId="urn:microsoft.com/office/officeart/2005/8/layout/hierarchy2"/>
    <dgm:cxn modelId="{D8C98F2B-B4FF-437B-A045-3CB1FB4CA381}" srcId="{E341C372-9D99-47F0-8A3D-1D67A9D58F6A}" destId="{BDE08634-677D-4036-97BC-7C06B592E355}" srcOrd="1" destOrd="0" parTransId="{49B6FC4C-36D7-4818-A9CB-1BEF4758A628}" sibTransId="{2E52A24F-EB3C-4AB4-A027-B3BF08D24810}"/>
    <dgm:cxn modelId="{19A481D7-294B-42AC-A42B-DAB47FF8D618}" type="presOf" srcId="{5CB29D36-11BA-44A4-BE05-97A4DFF4C761}" destId="{0423B2B0-DBBA-4ECD-9913-782A8A6F6BC8}" srcOrd="1" destOrd="0" presId="urn:microsoft.com/office/officeart/2005/8/layout/hierarchy2"/>
    <dgm:cxn modelId="{9F31DAD9-42F7-4C65-8BD8-A6D6F101465D}" type="presOf" srcId="{15491CFC-9F05-4C9D-97F0-7358D606EE25}" destId="{EA4932F5-38F9-4B2F-8F7E-55FA7FDC823D}" srcOrd="0" destOrd="0" presId="urn:microsoft.com/office/officeart/2005/8/layout/hierarchy2"/>
    <dgm:cxn modelId="{01AFED2D-F4DF-4805-B663-C31EF3011933}" type="presOf" srcId="{EC438B80-1784-455A-8DF7-64BC9968DDFD}" destId="{29208D5C-E5D8-4A81-A920-80BF098B9BDD}" srcOrd="1" destOrd="0" presId="urn:microsoft.com/office/officeart/2005/8/layout/hierarchy2"/>
    <dgm:cxn modelId="{576BA0AB-E75F-4C8B-AD35-49D51F33AFF4}" type="presOf" srcId="{E81C9BCE-BBB3-4ED8-95F0-B373F1B4B360}" destId="{ABEC96C4-3C63-467E-93A4-8AD83964BA3F}" srcOrd="0" destOrd="0" presId="urn:microsoft.com/office/officeart/2005/8/layout/hierarchy2"/>
    <dgm:cxn modelId="{5EEE2900-E153-4729-9BE5-B0BDCB4687E8}" type="presOf" srcId="{49B6FC4C-36D7-4818-A9CB-1BEF4758A628}" destId="{48A8E210-0D08-49EF-8049-2A959FBB7515}" srcOrd="0" destOrd="0" presId="urn:microsoft.com/office/officeart/2005/8/layout/hierarchy2"/>
    <dgm:cxn modelId="{303CBAE8-8927-4B27-9DF2-A89FFB59C6AE}" type="presOf" srcId="{763F0513-2416-43BE-8263-306928809995}" destId="{C09D673A-DDF0-4303-AE22-B737CD38D1AE}" srcOrd="0" destOrd="0" presId="urn:microsoft.com/office/officeart/2005/8/layout/hierarchy2"/>
    <dgm:cxn modelId="{858E32DB-41EF-489F-9A19-2351BE7F54A1}" type="presOf" srcId="{49B6FC4C-36D7-4818-A9CB-1BEF4758A628}" destId="{B1C91147-3880-45CC-BE32-8CC2B5A8CA24}" srcOrd="1" destOrd="0" presId="urn:microsoft.com/office/officeart/2005/8/layout/hierarchy2"/>
    <dgm:cxn modelId="{A0013DE7-E802-429A-B2AA-20CC0FA33F81}" type="presOf" srcId="{E341C372-9D99-47F0-8A3D-1D67A9D58F6A}" destId="{7E502C04-DC0F-43B2-9E1B-52BF54CAD7E9}" srcOrd="0" destOrd="0" presId="urn:microsoft.com/office/officeart/2005/8/layout/hierarchy2"/>
    <dgm:cxn modelId="{6D90E82B-3738-4D5C-AABF-B329ACF43229}" srcId="{BDE08634-677D-4036-97BC-7C06B592E355}" destId="{2D0522DF-DDBB-4229-AEDE-084A4459AD35}" srcOrd="1" destOrd="0" parTransId="{3F89060D-CAC9-4CE9-A039-69B09C0A6B6F}" sibTransId="{BFA00C6D-4344-4E37-BCE1-4B1BF1C8C3B5}"/>
    <dgm:cxn modelId="{F2F8893A-1A4F-45DA-8364-6EDB8489EA10}" srcId="{BDE08634-677D-4036-97BC-7C06B592E355}" destId="{763F0513-2416-43BE-8263-306928809995}" srcOrd="2" destOrd="0" parTransId="{6BEDD0BD-217A-411F-85B0-EC97A26EFB99}" sibTransId="{33B9F3B0-4C0E-4558-A3EF-F729BCC506D5}"/>
    <dgm:cxn modelId="{7C115A02-112A-4D66-AF5A-167CB030283A}" type="presOf" srcId="{15491CFC-9F05-4C9D-97F0-7358D606EE25}" destId="{515C5434-6090-4587-8736-9CE8EF62B54B}" srcOrd="1"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2274B290-DD99-48F1-AEF5-6123C5A58004}" type="presOf" srcId="{3F89060D-CAC9-4CE9-A039-69B09C0A6B6F}" destId="{0C8056DC-D07A-41AF-8543-FE82EA484524}" srcOrd="0" destOrd="0" presId="urn:microsoft.com/office/officeart/2005/8/layout/hierarchy2"/>
    <dgm:cxn modelId="{7F96A883-8AF2-4471-89D6-8B7E8AD93BBA}" type="presOf" srcId="{9D40B232-31CF-4522-873C-6CDDB5C3BBF8}" destId="{E921762C-5BF4-44EE-BEEC-542B5654BCA3}" srcOrd="0" destOrd="0" presId="urn:microsoft.com/office/officeart/2005/8/layout/hierarchy2"/>
    <dgm:cxn modelId="{256C8C33-5B94-49C7-8171-DC956F6B5828}" type="presOf" srcId="{536479C1-3938-4B34-A0A2-C77FF0B7837B}" destId="{7CA9A502-9735-4FC4-B895-94F457BE24B1}" srcOrd="0" destOrd="0" presId="urn:microsoft.com/office/officeart/2005/8/layout/hierarchy2"/>
    <dgm:cxn modelId="{1D692026-47D0-4B39-A498-72B9B6DE5CC0}" type="presOf" srcId="{5CB29D36-11BA-44A4-BE05-97A4DFF4C761}" destId="{53D7AEC3-F554-4F7E-A1E1-5784D623AFE3}" srcOrd="0" destOrd="0" presId="urn:microsoft.com/office/officeart/2005/8/layout/hierarchy2"/>
    <dgm:cxn modelId="{521F7969-6A68-460E-BD25-D7074150A0D1}" srcId="{E81C9BCE-BBB3-4ED8-95F0-B373F1B4B360}" destId="{E341C372-9D99-47F0-8A3D-1D67A9D58F6A}" srcOrd="1" destOrd="0" parTransId="{9D40B232-31CF-4522-873C-6CDDB5C3BBF8}" sibTransId="{6359BE69-15D6-4DED-ADEA-B9A9A46C5D18}"/>
    <dgm:cxn modelId="{156751CE-C1AA-4B4F-9F15-95C3FB5A7C90}" type="presOf" srcId="{2D0522DF-DDBB-4229-AEDE-084A4459AD35}" destId="{4DB20746-DAA7-45C7-B0DF-604E1986CD4B}" srcOrd="0" destOrd="0" presId="urn:microsoft.com/office/officeart/2005/8/layout/hierarchy2"/>
    <dgm:cxn modelId="{B1DC93C7-F115-4C91-8053-56FDFE3F9CF4}" srcId="{BDE08634-677D-4036-97BC-7C06B592E355}" destId="{AB3DD80E-8865-4449-9CE8-174FD6FD2192}" srcOrd="0" destOrd="0" parTransId="{5CB29D36-11BA-44A4-BE05-97A4DFF4C761}" sibTransId="{AD80A91C-FCC6-43A3-B557-8808B6CBA898}"/>
    <dgm:cxn modelId="{02A0BA67-0FDE-4126-B9FE-380C92278C70}" srcId="{E81C9BCE-BBB3-4ED8-95F0-B373F1B4B360}" destId="{CDB3AFD8-B57F-4D3F-8F57-20F1AFFDEFD7}" srcOrd="0" destOrd="0" parTransId="{EC438B80-1784-455A-8DF7-64BC9968DDFD}" sibTransId="{CD60876B-7462-4099-8F57-014547ED926C}"/>
    <dgm:cxn modelId="{E90CC6EF-B5DE-4A63-9963-CC607EF58584}" srcId="{E341C372-9D99-47F0-8A3D-1D67A9D58F6A}" destId="{536479C1-3938-4B34-A0A2-C77FF0B7837B}" srcOrd="0" destOrd="0" parTransId="{15491CFC-9F05-4C9D-97F0-7358D606EE25}" sibTransId="{4697CFA9-F45B-495E-B01E-591A8CD8D1A2}"/>
    <dgm:cxn modelId="{4E7B902F-0EB5-468B-83EB-2B8CEF97BC1C}" type="presOf" srcId="{6BEDD0BD-217A-411F-85B0-EC97A26EFB99}" destId="{5B9E9B9D-4497-4C63-90EB-308C67278F70}" srcOrd="1" destOrd="0" presId="urn:microsoft.com/office/officeart/2005/8/layout/hierarchy2"/>
    <dgm:cxn modelId="{5B0DF9FC-6AA0-4626-8A1F-650E193D6A60}" type="presOf" srcId="{EC438B80-1784-455A-8DF7-64BC9968DDFD}" destId="{E5BA0828-9ED8-4782-8DD9-C21BD1721DB7}" srcOrd="0" destOrd="0" presId="urn:microsoft.com/office/officeart/2005/8/layout/hierarchy2"/>
    <dgm:cxn modelId="{9B78A979-A5E7-4304-A915-3628434F1761}" type="presOf" srcId="{3F89060D-CAC9-4CE9-A039-69B09C0A6B6F}" destId="{6E4523D4-F464-4B8B-AE8D-91E37048084D}" srcOrd="1" destOrd="0" presId="urn:microsoft.com/office/officeart/2005/8/layout/hierarchy2"/>
    <dgm:cxn modelId="{C5122B8D-03D3-4708-8842-6A1FADFDD756}" type="presOf" srcId="{CDB3AFD8-B57F-4D3F-8F57-20F1AFFDEFD7}" destId="{4765C772-C091-416D-9DD4-55E6B3577DD4}" srcOrd="0" destOrd="0" presId="urn:microsoft.com/office/officeart/2005/8/layout/hierarchy2"/>
    <dgm:cxn modelId="{DC9BB882-10F3-4975-A16C-16ED8D747AD4}" type="presOf" srcId="{BDE08634-677D-4036-97BC-7C06B592E355}" destId="{F4B137C5-194C-4EEC-A4D5-BC4ACBA80018}" srcOrd="0" destOrd="0" presId="urn:microsoft.com/office/officeart/2005/8/layout/hierarchy2"/>
    <dgm:cxn modelId="{A43ABEEF-48F7-4509-A186-EF0A9241527B}" type="presOf" srcId="{9D40B232-31CF-4522-873C-6CDDB5C3BBF8}" destId="{2A779F4D-EF40-419D-9386-E59EA7CBADD3}" srcOrd="1" destOrd="0" presId="urn:microsoft.com/office/officeart/2005/8/layout/hierarchy2"/>
    <dgm:cxn modelId="{4FD82809-A27D-4099-BCC4-695EF3E35163}" type="presOf" srcId="{6BEDD0BD-217A-411F-85B0-EC97A26EFB99}" destId="{C9AFF330-DA0E-4D5F-A82C-24E2C802B396}" srcOrd="0" destOrd="0" presId="urn:microsoft.com/office/officeart/2005/8/layout/hierarchy2"/>
    <dgm:cxn modelId="{6F90E0E8-5374-48F5-803A-68DC6E39B476}" type="presOf" srcId="{AB3DD80E-8865-4449-9CE8-174FD6FD2192}" destId="{933031EA-5476-4D05-8058-868F4CAE612A}" srcOrd="0" destOrd="0" presId="urn:microsoft.com/office/officeart/2005/8/layout/hierarchy2"/>
    <dgm:cxn modelId="{378A6013-97E7-4751-A2AD-413D48C26E2C}" type="presParOf" srcId="{747DA8C4-60CA-4D90-9DA1-32ACEB79B5D1}" destId="{E0CFF806-0479-4330-A3E9-CD9AFBACD5C5}" srcOrd="0" destOrd="0" presId="urn:microsoft.com/office/officeart/2005/8/layout/hierarchy2"/>
    <dgm:cxn modelId="{6EC8EE94-CE09-46E2-AC3A-E4B34C2D3CB8}" type="presParOf" srcId="{E0CFF806-0479-4330-A3E9-CD9AFBACD5C5}" destId="{ABEC96C4-3C63-467E-93A4-8AD83964BA3F}" srcOrd="0" destOrd="0" presId="urn:microsoft.com/office/officeart/2005/8/layout/hierarchy2"/>
    <dgm:cxn modelId="{9ABD9A86-FB82-4D23-909C-0EC3DB3AAF33}" type="presParOf" srcId="{E0CFF806-0479-4330-A3E9-CD9AFBACD5C5}" destId="{F9EF0CEA-5D84-41FB-B3B0-447DA6153549}" srcOrd="1" destOrd="0" presId="urn:microsoft.com/office/officeart/2005/8/layout/hierarchy2"/>
    <dgm:cxn modelId="{0DFB1F92-4AB0-4576-9C83-50F7D015EDAC}" type="presParOf" srcId="{F9EF0CEA-5D84-41FB-B3B0-447DA6153549}" destId="{E5BA0828-9ED8-4782-8DD9-C21BD1721DB7}" srcOrd="0" destOrd="0" presId="urn:microsoft.com/office/officeart/2005/8/layout/hierarchy2"/>
    <dgm:cxn modelId="{43160569-5369-47CD-B2B7-7C637E8717CB}" type="presParOf" srcId="{E5BA0828-9ED8-4782-8DD9-C21BD1721DB7}" destId="{29208D5C-E5D8-4A81-A920-80BF098B9BDD}" srcOrd="0" destOrd="0" presId="urn:microsoft.com/office/officeart/2005/8/layout/hierarchy2"/>
    <dgm:cxn modelId="{73F14DA8-A739-4960-A093-DCD6ECE2A223}" type="presParOf" srcId="{F9EF0CEA-5D84-41FB-B3B0-447DA6153549}" destId="{A9E7C04A-727F-4230-BB6B-BD147DC8B43F}" srcOrd="1" destOrd="0" presId="urn:microsoft.com/office/officeart/2005/8/layout/hierarchy2"/>
    <dgm:cxn modelId="{2124E261-C998-4521-9142-BBCAB6282D3B}" type="presParOf" srcId="{A9E7C04A-727F-4230-BB6B-BD147DC8B43F}" destId="{4765C772-C091-416D-9DD4-55E6B3577DD4}" srcOrd="0" destOrd="0" presId="urn:microsoft.com/office/officeart/2005/8/layout/hierarchy2"/>
    <dgm:cxn modelId="{2AF9EB24-DC7C-4436-800D-55F478B40CA4}" type="presParOf" srcId="{A9E7C04A-727F-4230-BB6B-BD147DC8B43F}" destId="{2025F81B-8975-4568-8D75-6EE7ECC9301C}" srcOrd="1" destOrd="0" presId="urn:microsoft.com/office/officeart/2005/8/layout/hierarchy2"/>
    <dgm:cxn modelId="{BB3450B6-5989-4D85-8DB8-8FC6A51585A8}" type="presParOf" srcId="{F9EF0CEA-5D84-41FB-B3B0-447DA6153549}" destId="{E921762C-5BF4-44EE-BEEC-542B5654BCA3}" srcOrd="2" destOrd="0" presId="urn:microsoft.com/office/officeart/2005/8/layout/hierarchy2"/>
    <dgm:cxn modelId="{99D9385A-50DA-42F7-8A1E-85BF5C14E282}" type="presParOf" srcId="{E921762C-5BF4-44EE-BEEC-542B5654BCA3}" destId="{2A779F4D-EF40-419D-9386-E59EA7CBADD3}" srcOrd="0" destOrd="0" presId="urn:microsoft.com/office/officeart/2005/8/layout/hierarchy2"/>
    <dgm:cxn modelId="{E77B7208-A36F-4DF6-B70D-C7BE39B0EBBD}" type="presParOf" srcId="{F9EF0CEA-5D84-41FB-B3B0-447DA6153549}" destId="{F439853A-7436-4B4E-8EE9-AD13CAD5FB51}" srcOrd="3" destOrd="0" presId="urn:microsoft.com/office/officeart/2005/8/layout/hierarchy2"/>
    <dgm:cxn modelId="{DAECB284-B00C-4481-9E65-50EB3832CD0F}" type="presParOf" srcId="{F439853A-7436-4B4E-8EE9-AD13CAD5FB51}" destId="{7E502C04-DC0F-43B2-9E1B-52BF54CAD7E9}" srcOrd="0" destOrd="0" presId="urn:microsoft.com/office/officeart/2005/8/layout/hierarchy2"/>
    <dgm:cxn modelId="{ECCE9B3E-CE51-4A3E-B0C6-C9D8CAA81076}" type="presParOf" srcId="{F439853A-7436-4B4E-8EE9-AD13CAD5FB51}" destId="{5F26DB66-852C-4101-A0C6-891D0799C77C}" srcOrd="1" destOrd="0" presId="urn:microsoft.com/office/officeart/2005/8/layout/hierarchy2"/>
    <dgm:cxn modelId="{5446DCFA-E4C5-4096-8568-58789403C946}" type="presParOf" srcId="{5F26DB66-852C-4101-A0C6-891D0799C77C}" destId="{EA4932F5-38F9-4B2F-8F7E-55FA7FDC823D}" srcOrd="0" destOrd="0" presId="urn:microsoft.com/office/officeart/2005/8/layout/hierarchy2"/>
    <dgm:cxn modelId="{1125EBF0-230F-4E1D-87BA-E5F0591EFFA5}" type="presParOf" srcId="{EA4932F5-38F9-4B2F-8F7E-55FA7FDC823D}" destId="{515C5434-6090-4587-8736-9CE8EF62B54B}" srcOrd="0" destOrd="0" presId="urn:microsoft.com/office/officeart/2005/8/layout/hierarchy2"/>
    <dgm:cxn modelId="{45D3AD63-0C9D-4DBC-B63F-04F5EFF3DC77}" type="presParOf" srcId="{5F26DB66-852C-4101-A0C6-891D0799C77C}" destId="{B3C18C65-62AF-4A01-B9AB-A9C8C892A24E}" srcOrd="1" destOrd="0" presId="urn:microsoft.com/office/officeart/2005/8/layout/hierarchy2"/>
    <dgm:cxn modelId="{2DC7361A-FCF9-4F6F-B7BF-C931F359AB45}" type="presParOf" srcId="{B3C18C65-62AF-4A01-B9AB-A9C8C892A24E}" destId="{7CA9A502-9735-4FC4-B895-94F457BE24B1}" srcOrd="0" destOrd="0" presId="urn:microsoft.com/office/officeart/2005/8/layout/hierarchy2"/>
    <dgm:cxn modelId="{8769DAFE-DD6B-476C-925F-3235C7AF56C9}" type="presParOf" srcId="{B3C18C65-62AF-4A01-B9AB-A9C8C892A24E}" destId="{08D3E968-A8A0-4172-A92B-9C918A6C541E}" srcOrd="1" destOrd="0" presId="urn:microsoft.com/office/officeart/2005/8/layout/hierarchy2"/>
    <dgm:cxn modelId="{927F81C1-F937-4BE5-9888-07FC5A6E85DD}" type="presParOf" srcId="{5F26DB66-852C-4101-A0C6-891D0799C77C}" destId="{48A8E210-0D08-49EF-8049-2A959FBB7515}" srcOrd="2" destOrd="0" presId="urn:microsoft.com/office/officeart/2005/8/layout/hierarchy2"/>
    <dgm:cxn modelId="{755AA76C-158F-4AEC-A1FB-6BBA07705828}" type="presParOf" srcId="{48A8E210-0D08-49EF-8049-2A959FBB7515}" destId="{B1C91147-3880-45CC-BE32-8CC2B5A8CA24}" srcOrd="0" destOrd="0" presId="urn:microsoft.com/office/officeart/2005/8/layout/hierarchy2"/>
    <dgm:cxn modelId="{8178A20F-3725-4AF7-977E-47B560662C2A}" type="presParOf" srcId="{5F26DB66-852C-4101-A0C6-891D0799C77C}" destId="{6F9DC368-2DBF-4D61-8E8E-8BC2DBC9F823}" srcOrd="3" destOrd="0" presId="urn:microsoft.com/office/officeart/2005/8/layout/hierarchy2"/>
    <dgm:cxn modelId="{362B97B4-BEB9-445E-81A5-6958915E9605}" type="presParOf" srcId="{6F9DC368-2DBF-4D61-8E8E-8BC2DBC9F823}" destId="{F4B137C5-194C-4EEC-A4D5-BC4ACBA80018}" srcOrd="0" destOrd="0" presId="urn:microsoft.com/office/officeart/2005/8/layout/hierarchy2"/>
    <dgm:cxn modelId="{87A47170-8682-4644-B326-FD95E7CD05E7}" type="presParOf" srcId="{6F9DC368-2DBF-4D61-8E8E-8BC2DBC9F823}" destId="{D9EF2803-337D-4BCC-9E1D-1C30601A0442}" srcOrd="1" destOrd="0" presId="urn:microsoft.com/office/officeart/2005/8/layout/hierarchy2"/>
    <dgm:cxn modelId="{D0FB59EF-5CC5-49F1-9B20-A6A4C240E88B}" type="presParOf" srcId="{D9EF2803-337D-4BCC-9E1D-1C30601A0442}" destId="{53D7AEC3-F554-4F7E-A1E1-5784D623AFE3}" srcOrd="0" destOrd="0" presId="urn:microsoft.com/office/officeart/2005/8/layout/hierarchy2"/>
    <dgm:cxn modelId="{3EE17814-EBD5-4CA6-AC5D-BDC91F309830}" type="presParOf" srcId="{53D7AEC3-F554-4F7E-A1E1-5784D623AFE3}" destId="{0423B2B0-DBBA-4ECD-9913-782A8A6F6BC8}" srcOrd="0" destOrd="0" presId="urn:microsoft.com/office/officeart/2005/8/layout/hierarchy2"/>
    <dgm:cxn modelId="{E5D6E140-54FA-4AC1-A594-B1B24ACDD0DD}" type="presParOf" srcId="{D9EF2803-337D-4BCC-9E1D-1C30601A0442}" destId="{0AF4BFEB-BFA1-43F7-863D-85D64B01F2C5}" srcOrd="1" destOrd="0" presId="urn:microsoft.com/office/officeart/2005/8/layout/hierarchy2"/>
    <dgm:cxn modelId="{C960ECC4-5DB1-4333-8523-C6B008D4652C}" type="presParOf" srcId="{0AF4BFEB-BFA1-43F7-863D-85D64B01F2C5}" destId="{933031EA-5476-4D05-8058-868F4CAE612A}" srcOrd="0" destOrd="0" presId="urn:microsoft.com/office/officeart/2005/8/layout/hierarchy2"/>
    <dgm:cxn modelId="{3DD70D20-1F49-4FE8-961E-98CFBDE33344}" type="presParOf" srcId="{0AF4BFEB-BFA1-43F7-863D-85D64B01F2C5}" destId="{D45F3D74-128A-4AB6-8DFF-D20547BADCA5}" srcOrd="1" destOrd="0" presId="urn:microsoft.com/office/officeart/2005/8/layout/hierarchy2"/>
    <dgm:cxn modelId="{D78CE180-DF82-4B7B-8054-BAFAA79237BD}" type="presParOf" srcId="{D9EF2803-337D-4BCC-9E1D-1C30601A0442}" destId="{0C8056DC-D07A-41AF-8543-FE82EA484524}" srcOrd="2" destOrd="0" presId="urn:microsoft.com/office/officeart/2005/8/layout/hierarchy2"/>
    <dgm:cxn modelId="{0E9A4EC5-FB0E-485B-AAEC-EE12F196F949}" type="presParOf" srcId="{0C8056DC-D07A-41AF-8543-FE82EA484524}" destId="{6E4523D4-F464-4B8B-AE8D-91E37048084D}" srcOrd="0" destOrd="0" presId="urn:microsoft.com/office/officeart/2005/8/layout/hierarchy2"/>
    <dgm:cxn modelId="{9A558B83-D7A9-4346-9D24-86C0E1C5F43F}" type="presParOf" srcId="{D9EF2803-337D-4BCC-9E1D-1C30601A0442}" destId="{6775673A-DE40-4512-8233-472F2BF3BDBB}" srcOrd="3" destOrd="0" presId="urn:microsoft.com/office/officeart/2005/8/layout/hierarchy2"/>
    <dgm:cxn modelId="{0B42F552-CACC-4F48-8A0A-420A913B3DA4}" type="presParOf" srcId="{6775673A-DE40-4512-8233-472F2BF3BDBB}" destId="{4DB20746-DAA7-45C7-B0DF-604E1986CD4B}" srcOrd="0" destOrd="0" presId="urn:microsoft.com/office/officeart/2005/8/layout/hierarchy2"/>
    <dgm:cxn modelId="{9C84D8BA-EB0B-4486-BE5E-01FCF954304B}" type="presParOf" srcId="{6775673A-DE40-4512-8233-472F2BF3BDBB}" destId="{06AAD19E-F86A-4E61-94CF-02BB92FD37F2}" srcOrd="1" destOrd="0" presId="urn:microsoft.com/office/officeart/2005/8/layout/hierarchy2"/>
    <dgm:cxn modelId="{1F4BAF3A-A2FE-4296-A045-179D0272D903}" type="presParOf" srcId="{D9EF2803-337D-4BCC-9E1D-1C30601A0442}" destId="{C9AFF330-DA0E-4D5F-A82C-24E2C802B396}" srcOrd="4" destOrd="0" presId="urn:microsoft.com/office/officeart/2005/8/layout/hierarchy2"/>
    <dgm:cxn modelId="{06298AEC-1A18-460E-8F19-8B56539FD0C1}" type="presParOf" srcId="{C9AFF330-DA0E-4D5F-A82C-24E2C802B396}" destId="{5B9E9B9D-4497-4C63-90EB-308C67278F70}" srcOrd="0" destOrd="0" presId="urn:microsoft.com/office/officeart/2005/8/layout/hierarchy2"/>
    <dgm:cxn modelId="{FF8771B0-C156-44C2-A0FB-F90CB5B4418F}" type="presParOf" srcId="{D9EF2803-337D-4BCC-9E1D-1C30601A0442}" destId="{86302FB6-5461-4ED3-B927-60C7C981084A}" srcOrd="5" destOrd="0" presId="urn:microsoft.com/office/officeart/2005/8/layout/hierarchy2"/>
    <dgm:cxn modelId="{4E177B15-B5AF-4478-88E5-D2CC90D42459}" type="presParOf" srcId="{86302FB6-5461-4ED3-B927-60C7C981084A}" destId="{C09D673A-DDF0-4303-AE22-B737CD38D1AE}" srcOrd="0" destOrd="0" presId="urn:microsoft.com/office/officeart/2005/8/layout/hierarchy2"/>
    <dgm:cxn modelId="{1C05A6EE-8AC3-4F8E-83BD-DDA11BC09852}" type="presParOf" srcId="{86302FB6-5461-4ED3-B927-60C7C981084A}" destId="{E2ED7F67-FB0F-40B0-952D-10B977C7B4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انواع حال</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B3DD80E-8865-4449-9CE8-174FD6FD2192}">
      <dgm:prSet/>
      <dgm:spPr/>
      <dgm:t>
        <a:bodyPr/>
        <a:lstStyle/>
        <a:p>
          <a:pPr rtl="1"/>
          <a:r>
            <a:rPr lang="fa-IR" b="1" dirty="0" smtClean="0">
              <a:cs typeface="2  Badr" pitchFamily="2" charset="-78"/>
            </a:rPr>
            <a:t>از حیث دائمی بودن و نبودن </a:t>
          </a:r>
          <a:endParaRPr lang="fa-IR" b="1" dirty="0">
            <a:cs typeface="2  Badr" pitchFamily="2" charset="-78"/>
          </a:endParaRPr>
        </a:p>
      </dgm:t>
    </dgm:pt>
    <dgm:pt modelId="{5CB29D36-11BA-44A4-BE05-97A4DFF4C761}" type="parTrans" cxnId="{B1DC93C7-F115-4C91-8053-56FDFE3F9CF4}">
      <dgm:prSet/>
      <dgm:spPr/>
      <dgm:t>
        <a:bodyPr/>
        <a:lstStyle/>
        <a:p>
          <a:pPr rtl="1"/>
          <a:endParaRPr lang="fa-IR"/>
        </a:p>
      </dgm:t>
    </dgm:pt>
    <dgm:pt modelId="{AD80A91C-FCC6-43A3-B557-8808B6CBA898}" type="sibTrans" cxnId="{B1DC93C7-F115-4C91-8053-56FDFE3F9CF4}">
      <dgm:prSet/>
      <dgm:spPr/>
      <dgm:t>
        <a:bodyPr/>
        <a:lstStyle/>
        <a:p>
          <a:pPr rtl="1"/>
          <a:endParaRPr lang="fa-IR"/>
        </a:p>
      </dgm:t>
    </dgm:pt>
    <dgm:pt modelId="{2D0522DF-DDBB-4229-AEDE-084A4459AD35}">
      <dgm:prSet custT="1"/>
      <dgm:spPr/>
      <dgm:t>
        <a:bodyPr/>
        <a:lstStyle/>
        <a:p>
          <a:pPr rtl="1"/>
          <a:r>
            <a:rPr lang="fa-IR" sz="2800" b="1" dirty="0" smtClean="0">
              <a:cs typeface="2  Badr" pitchFamily="2" charset="-78"/>
            </a:rPr>
            <a:t>منتقله</a:t>
          </a:r>
          <a:endParaRPr lang="fa-IR" sz="2800" b="1" dirty="0">
            <a:cs typeface="2  Badr" pitchFamily="2" charset="-78"/>
          </a:endParaRPr>
        </a:p>
      </dgm:t>
    </dgm:pt>
    <dgm:pt modelId="{3F89060D-CAC9-4CE9-A039-69B09C0A6B6F}" type="parTrans" cxnId="{6D90E82B-3738-4D5C-AABF-B329ACF43229}">
      <dgm:prSet/>
      <dgm:spPr/>
      <dgm:t>
        <a:bodyPr/>
        <a:lstStyle/>
        <a:p>
          <a:pPr rtl="1"/>
          <a:endParaRPr lang="fa-IR"/>
        </a:p>
      </dgm:t>
    </dgm:pt>
    <dgm:pt modelId="{BFA00C6D-4344-4E37-BCE1-4B1BF1C8C3B5}" type="sibTrans" cxnId="{6D90E82B-3738-4D5C-AABF-B329ACF43229}">
      <dgm:prSet/>
      <dgm:spPr/>
      <dgm:t>
        <a:bodyPr/>
        <a:lstStyle/>
        <a:p>
          <a:pPr rtl="1"/>
          <a:endParaRPr lang="fa-IR"/>
        </a:p>
      </dgm:t>
    </dgm:pt>
    <dgm:pt modelId="{763F0513-2416-43BE-8263-306928809995}">
      <dgm:prSet custT="1"/>
      <dgm:spPr/>
      <dgm:t>
        <a:bodyPr/>
        <a:lstStyle/>
        <a:p>
          <a:pPr rtl="1"/>
          <a:r>
            <a:rPr lang="fa-IR" sz="2800" b="1" dirty="0" smtClean="0">
              <a:cs typeface="2  Badr" pitchFamily="2" charset="-78"/>
            </a:rPr>
            <a:t>ملازمه</a:t>
          </a:r>
          <a:endParaRPr lang="fa-IR" sz="2800" b="1" dirty="0">
            <a:cs typeface="2  Badr" pitchFamily="2" charset="-78"/>
          </a:endParaRPr>
        </a:p>
      </dgm:t>
    </dgm:pt>
    <dgm:pt modelId="{6BEDD0BD-217A-411F-85B0-EC97A26EFB99}" type="parTrans" cxnId="{F2F8893A-1A4F-45DA-8364-6EDB8489EA10}">
      <dgm:prSet/>
      <dgm:spPr/>
      <dgm:t>
        <a:bodyPr/>
        <a:lstStyle/>
        <a:p>
          <a:pPr rtl="1"/>
          <a:endParaRPr lang="fa-IR"/>
        </a:p>
      </dgm:t>
    </dgm:pt>
    <dgm:pt modelId="{33B9F3B0-4C0E-4558-A3EF-F729BCC506D5}" type="sibTrans" cxnId="{F2F8893A-1A4F-45DA-8364-6EDB8489EA1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307" custScaleY="3962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53D7AEC3-F554-4F7E-A1E1-5784D623AFE3}" type="pres">
      <dgm:prSet presAssocID="{5CB29D36-11BA-44A4-BE05-97A4DFF4C761}" presName="conn2-1" presStyleLbl="parChTrans1D2" presStyleIdx="0" presStyleCnt="1"/>
      <dgm:spPr/>
      <dgm:t>
        <a:bodyPr/>
        <a:lstStyle/>
        <a:p>
          <a:pPr rtl="1"/>
          <a:endParaRPr lang="fa-IR"/>
        </a:p>
      </dgm:t>
    </dgm:pt>
    <dgm:pt modelId="{0423B2B0-DBBA-4ECD-9913-782A8A6F6BC8}" type="pres">
      <dgm:prSet presAssocID="{5CB29D36-11BA-44A4-BE05-97A4DFF4C761}" presName="connTx" presStyleLbl="parChTrans1D2" presStyleIdx="0" presStyleCnt="1"/>
      <dgm:spPr/>
      <dgm:t>
        <a:bodyPr/>
        <a:lstStyle/>
        <a:p>
          <a:pPr rtl="1"/>
          <a:endParaRPr lang="fa-IR"/>
        </a:p>
      </dgm:t>
    </dgm:pt>
    <dgm:pt modelId="{0AF4BFEB-BFA1-43F7-863D-85D64B01F2C5}" type="pres">
      <dgm:prSet presAssocID="{AB3DD80E-8865-4449-9CE8-174FD6FD2192}" presName="root2" presStyleCnt="0"/>
      <dgm:spPr/>
    </dgm:pt>
    <dgm:pt modelId="{933031EA-5476-4D05-8058-868F4CAE612A}" type="pres">
      <dgm:prSet presAssocID="{AB3DD80E-8865-4449-9CE8-174FD6FD2192}" presName="LevelTwoTextNode" presStyleLbl="node2" presStyleIdx="0" presStyleCnt="1" custScaleX="41104" custScaleY="84589" custLinFactNeighborX="29761" custLinFactNeighborY="-15336">
        <dgm:presLayoutVars>
          <dgm:chPref val="3"/>
        </dgm:presLayoutVars>
      </dgm:prSet>
      <dgm:spPr/>
      <dgm:t>
        <a:bodyPr/>
        <a:lstStyle/>
        <a:p>
          <a:pPr rtl="1"/>
          <a:endParaRPr lang="fa-IR"/>
        </a:p>
      </dgm:t>
    </dgm:pt>
    <dgm:pt modelId="{D45F3D74-128A-4AB6-8DFF-D20547BADCA5}" type="pres">
      <dgm:prSet presAssocID="{AB3DD80E-8865-4449-9CE8-174FD6FD2192}" presName="level3hierChild" presStyleCnt="0"/>
      <dgm:spPr/>
    </dgm:pt>
    <dgm:pt modelId="{0C8056DC-D07A-41AF-8543-FE82EA484524}" type="pres">
      <dgm:prSet presAssocID="{3F89060D-CAC9-4CE9-A039-69B09C0A6B6F}" presName="conn2-1" presStyleLbl="parChTrans1D3" presStyleIdx="0" presStyleCnt="2"/>
      <dgm:spPr/>
      <dgm:t>
        <a:bodyPr/>
        <a:lstStyle/>
        <a:p>
          <a:pPr rtl="1"/>
          <a:endParaRPr lang="fa-IR"/>
        </a:p>
      </dgm:t>
    </dgm:pt>
    <dgm:pt modelId="{6E4523D4-F464-4B8B-AE8D-91E37048084D}" type="pres">
      <dgm:prSet presAssocID="{3F89060D-CAC9-4CE9-A039-69B09C0A6B6F}" presName="connTx" presStyleLbl="parChTrans1D3" presStyleIdx="0" presStyleCnt="2"/>
      <dgm:spPr/>
      <dgm:t>
        <a:bodyPr/>
        <a:lstStyle/>
        <a:p>
          <a:pPr rtl="1"/>
          <a:endParaRPr lang="fa-IR"/>
        </a:p>
      </dgm:t>
    </dgm:pt>
    <dgm:pt modelId="{6775673A-DE40-4512-8233-472F2BF3BDBB}" type="pres">
      <dgm:prSet presAssocID="{2D0522DF-DDBB-4229-AEDE-084A4459AD35}" presName="root2" presStyleCnt="0"/>
      <dgm:spPr/>
    </dgm:pt>
    <dgm:pt modelId="{4DB20746-DAA7-45C7-B0DF-604E1986CD4B}" type="pres">
      <dgm:prSet presAssocID="{2D0522DF-DDBB-4229-AEDE-084A4459AD35}" presName="LevelTwoTextNode" presStyleLbl="node3" presStyleIdx="0" presStyleCnt="2" custScaleX="30789" custScaleY="34020" custLinFactNeighborX="53459" custLinFactNeighborY="-15336">
        <dgm:presLayoutVars>
          <dgm:chPref val="3"/>
        </dgm:presLayoutVars>
      </dgm:prSet>
      <dgm:spPr/>
      <dgm:t>
        <a:bodyPr/>
        <a:lstStyle/>
        <a:p>
          <a:pPr rtl="1"/>
          <a:endParaRPr lang="fa-IR"/>
        </a:p>
      </dgm:t>
    </dgm:pt>
    <dgm:pt modelId="{06AAD19E-F86A-4E61-94CF-02BB92FD37F2}" type="pres">
      <dgm:prSet presAssocID="{2D0522DF-DDBB-4229-AEDE-084A4459AD35}" presName="level3hierChild" presStyleCnt="0"/>
      <dgm:spPr/>
    </dgm:pt>
    <dgm:pt modelId="{C9AFF330-DA0E-4D5F-A82C-24E2C802B396}" type="pres">
      <dgm:prSet presAssocID="{6BEDD0BD-217A-411F-85B0-EC97A26EFB99}" presName="conn2-1" presStyleLbl="parChTrans1D3" presStyleIdx="1" presStyleCnt="2"/>
      <dgm:spPr/>
      <dgm:t>
        <a:bodyPr/>
        <a:lstStyle/>
        <a:p>
          <a:pPr rtl="1"/>
          <a:endParaRPr lang="fa-IR"/>
        </a:p>
      </dgm:t>
    </dgm:pt>
    <dgm:pt modelId="{5B9E9B9D-4497-4C63-90EB-308C67278F70}" type="pres">
      <dgm:prSet presAssocID="{6BEDD0BD-217A-411F-85B0-EC97A26EFB99}" presName="connTx" presStyleLbl="parChTrans1D3" presStyleIdx="1" presStyleCnt="2"/>
      <dgm:spPr/>
      <dgm:t>
        <a:bodyPr/>
        <a:lstStyle/>
        <a:p>
          <a:pPr rtl="1"/>
          <a:endParaRPr lang="fa-IR"/>
        </a:p>
      </dgm:t>
    </dgm:pt>
    <dgm:pt modelId="{86302FB6-5461-4ED3-B927-60C7C981084A}" type="pres">
      <dgm:prSet presAssocID="{763F0513-2416-43BE-8263-306928809995}" presName="root2" presStyleCnt="0"/>
      <dgm:spPr/>
    </dgm:pt>
    <dgm:pt modelId="{C09D673A-DDF0-4303-AE22-B737CD38D1AE}" type="pres">
      <dgm:prSet presAssocID="{763F0513-2416-43BE-8263-306928809995}" presName="LevelTwoTextNode" presStyleLbl="node3" presStyleIdx="1" presStyleCnt="2" custScaleX="30789" custScaleY="34020" custLinFactNeighborX="53459" custLinFactNeighborY="-15336">
        <dgm:presLayoutVars>
          <dgm:chPref val="3"/>
        </dgm:presLayoutVars>
      </dgm:prSet>
      <dgm:spPr/>
      <dgm:t>
        <a:bodyPr/>
        <a:lstStyle/>
        <a:p>
          <a:pPr rtl="1"/>
          <a:endParaRPr lang="fa-IR"/>
        </a:p>
      </dgm:t>
    </dgm:pt>
    <dgm:pt modelId="{E2ED7F67-FB0F-40B0-952D-10B977C7B466}" type="pres">
      <dgm:prSet presAssocID="{763F0513-2416-43BE-8263-306928809995}" presName="level3hierChild" presStyleCnt="0"/>
      <dgm:spPr/>
    </dgm:pt>
  </dgm:ptLst>
  <dgm:cxnLst>
    <dgm:cxn modelId="{02A370DD-78C3-44A8-8AB9-2377A858ED2C}" type="presOf" srcId="{3F89060D-CAC9-4CE9-A039-69B09C0A6B6F}" destId="{6E4523D4-F464-4B8B-AE8D-91E37048084D}" srcOrd="1" destOrd="0" presId="urn:microsoft.com/office/officeart/2005/8/layout/hierarchy2"/>
    <dgm:cxn modelId="{98782D57-812A-47FE-A32A-7E84BFF488E4}" type="presOf" srcId="{A6857C4F-7549-464E-8C92-525552E6407E}" destId="{747DA8C4-60CA-4D90-9DA1-32ACEB79B5D1}" srcOrd="0" destOrd="0" presId="urn:microsoft.com/office/officeart/2005/8/layout/hierarchy2"/>
    <dgm:cxn modelId="{F2F8893A-1A4F-45DA-8364-6EDB8489EA10}" srcId="{AB3DD80E-8865-4449-9CE8-174FD6FD2192}" destId="{763F0513-2416-43BE-8263-306928809995}" srcOrd="1" destOrd="0" parTransId="{6BEDD0BD-217A-411F-85B0-EC97A26EFB99}" sibTransId="{33B9F3B0-4C0E-4558-A3EF-F729BCC506D5}"/>
    <dgm:cxn modelId="{36137D0E-3B3E-40DF-91E5-0DA256FBCEC5}" type="presOf" srcId="{5CB29D36-11BA-44A4-BE05-97A4DFF4C761}" destId="{0423B2B0-DBBA-4ECD-9913-782A8A6F6BC8}" srcOrd="1" destOrd="0" presId="urn:microsoft.com/office/officeart/2005/8/layout/hierarchy2"/>
    <dgm:cxn modelId="{B1DC93C7-F115-4C91-8053-56FDFE3F9CF4}" srcId="{E81C9BCE-BBB3-4ED8-95F0-B373F1B4B360}" destId="{AB3DD80E-8865-4449-9CE8-174FD6FD2192}" srcOrd="0" destOrd="0" parTransId="{5CB29D36-11BA-44A4-BE05-97A4DFF4C761}" sibTransId="{AD80A91C-FCC6-43A3-B557-8808B6CBA898}"/>
    <dgm:cxn modelId="{6D90E82B-3738-4D5C-AABF-B329ACF43229}" srcId="{AB3DD80E-8865-4449-9CE8-174FD6FD2192}" destId="{2D0522DF-DDBB-4229-AEDE-084A4459AD35}" srcOrd="0" destOrd="0" parTransId="{3F89060D-CAC9-4CE9-A039-69B09C0A6B6F}" sibTransId="{BFA00C6D-4344-4E37-BCE1-4B1BF1C8C3B5}"/>
    <dgm:cxn modelId="{AA4AE9EC-CE82-4031-9E87-75AE75380DCF}" type="presOf" srcId="{5CB29D36-11BA-44A4-BE05-97A4DFF4C761}" destId="{53D7AEC3-F554-4F7E-A1E1-5784D623AFE3}" srcOrd="0" destOrd="0" presId="urn:microsoft.com/office/officeart/2005/8/layout/hierarchy2"/>
    <dgm:cxn modelId="{FB3354BC-6E05-445D-8939-1B2844CEF207}" type="presOf" srcId="{2D0522DF-DDBB-4229-AEDE-084A4459AD35}" destId="{4DB20746-DAA7-45C7-B0DF-604E1986CD4B}" srcOrd="0" destOrd="0" presId="urn:microsoft.com/office/officeart/2005/8/layout/hierarchy2"/>
    <dgm:cxn modelId="{18C23929-8CC0-4A3B-AC62-48BF67438F25}" type="presOf" srcId="{6BEDD0BD-217A-411F-85B0-EC97A26EFB99}" destId="{C9AFF330-DA0E-4D5F-A82C-24E2C802B396}" srcOrd="0" destOrd="0" presId="urn:microsoft.com/office/officeart/2005/8/layout/hierarchy2"/>
    <dgm:cxn modelId="{22C39202-8C01-46F6-8E70-349ABF20BC79}" type="presOf" srcId="{763F0513-2416-43BE-8263-306928809995}" destId="{C09D673A-DDF0-4303-AE22-B737CD38D1AE}" srcOrd="0" destOrd="0" presId="urn:microsoft.com/office/officeart/2005/8/layout/hierarchy2"/>
    <dgm:cxn modelId="{3F2A7745-3638-481F-AECB-08E62353E6A7}" type="presOf" srcId="{6BEDD0BD-217A-411F-85B0-EC97A26EFB99}" destId="{5B9E9B9D-4497-4C63-90EB-308C67278F70}" srcOrd="1" destOrd="0" presId="urn:microsoft.com/office/officeart/2005/8/layout/hierarchy2"/>
    <dgm:cxn modelId="{2872FE84-DFAA-423E-A01C-1FF4ED20A762}" type="presOf" srcId="{3F89060D-CAC9-4CE9-A039-69B09C0A6B6F}" destId="{0C8056DC-D07A-41AF-8543-FE82EA484524}" srcOrd="0" destOrd="0" presId="urn:microsoft.com/office/officeart/2005/8/layout/hierarchy2"/>
    <dgm:cxn modelId="{7392B75B-42F8-4766-96FA-0EC565AB56AB}" type="presOf" srcId="{E81C9BCE-BBB3-4ED8-95F0-B373F1B4B360}" destId="{ABEC96C4-3C63-467E-93A4-8AD83964BA3F}" srcOrd="0" destOrd="0" presId="urn:microsoft.com/office/officeart/2005/8/layout/hierarchy2"/>
    <dgm:cxn modelId="{E0C89C17-004E-4025-AA3F-B876156C4AEF}" type="presOf" srcId="{AB3DD80E-8865-4449-9CE8-174FD6FD2192}" destId="{933031EA-5476-4D05-8058-868F4CAE612A}"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DF003A0F-88EC-42D9-A46B-D5F1ED5B85CD}" type="presParOf" srcId="{747DA8C4-60CA-4D90-9DA1-32ACEB79B5D1}" destId="{E0CFF806-0479-4330-A3E9-CD9AFBACD5C5}" srcOrd="0" destOrd="0" presId="urn:microsoft.com/office/officeart/2005/8/layout/hierarchy2"/>
    <dgm:cxn modelId="{19800209-5A49-4C2F-AB9D-15079ED435E3}" type="presParOf" srcId="{E0CFF806-0479-4330-A3E9-CD9AFBACD5C5}" destId="{ABEC96C4-3C63-467E-93A4-8AD83964BA3F}" srcOrd="0" destOrd="0" presId="urn:microsoft.com/office/officeart/2005/8/layout/hierarchy2"/>
    <dgm:cxn modelId="{FD93DB14-A88E-47C0-98AE-57E66A3658B9}" type="presParOf" srcId="{E0CFF806-0479-4330-A3E9-CD9AFBACD5C5}" destId="{F9EF0CEA-5D84-41FB-B3B0-447DA6153549}" srcOrd="1" destOrd="0" presId="urn:microsoft.com/office/officeart/2005/8/layout/hierarchy2"/>
    <dgm:cxn modelId="{03029990-8C6C-4A59-B02B-A6ED765A0EE5}" type="presParOf" srcId="{F9EF0CEA-5D84-41FB-B3B0-447DA6153549}" destId="{53D7AEC3-F554-4F7E-A1E1-5784D623AFE3}" srcOrd="0" destOrd="0" presId="urn:microsoft.com/office/officeart/2005/8/layout/hierarchy2"/>
    <dgm:cxn modelId="{5C458BF4-EE97-4052-BA44-279406B721B1}" type="presParOf" srcId="{53D7AEC3-F554-4F7E-A1E1-5784D623AFE3}" destId="{0423B2B0-DBBA-4ECD-9913-782A8A6F6BC8}" srcOrd="0" destOrd="0" presId="urn:microsoft.com/office/officeart/2005/8/layout/hierarchy2"/>
    <dgm:cxn modelId="{F85BC5EF-B401-4C41-B4E1-AF075FD33AB5}" type="presParOf" srcId="{F9EF0CEA-5D84-41FB-B3B0-447DA6153549}" destId="{0AF4BFEB-BFA1-43F7-863D-85D64B01F2C5}" srcOrd="1" destOrd="0" presId="urn:microsoft.com/office/officeart/2005/8/layout/hierarchy2"/>
    <dgm:cxn modelId="{5DD5D04A-7AE7-4191-83C0-876B3F346AAE}" type="presParOf" srcId="{0AF4BFEB-BFA1-43F7-863D-85D64B01F2C5}" destId="{933031EA-5476-4D05-8058-868F4CAE612A}" srcOrd="0" destOrd="0" presId="urn:microsoft.com/office/officeart/2005/8/layout/hierarchy2"/>
    <dgm:cxn modelId="{0BC4AB58-077A-4C12-BF08-25C5C76327F7}" type="presParOf" srcId="{0AF4BFEB-BFA1-43F7-863D-85D64B01F2C5}" destId="{D45F3D74-128A-4AB6-8DFF-D20547BADCA5}" srcOrd="1" destOrd="0" presId="urn:microsoft.com/office/officeart/2005/8/layout/hierarchy2"/>
    <dgm:cxn modelId="{9C91FD90-417D-4ADD-895F-3CEB414DC112}" type="presParOf" srcId="{D45F3D74-128A-4AB6-8DFF-D20547BADCA5}" destId="{0C8056DC-D07A-41AF-8543-FE82EA484524}" srcOrd="0" destOrd="0" presId="urn:microsoft.com/office/officeart/2005/8/layout/hierarchy2"/>
    <dgm:cxn modelId="{E072F350-F3BF-4072-81BA-D4195DEC43F5}" type="presParOf" srcId="{0C8056DC-D07A-41AF-8543-FE82EA484524}" destId="{6E4523D4-F464-4B8B-AE8D-91E37048084D}" srcOrd="0" destOrd="0" presId="urn:microsoft.com/office/officeart/2005/8/layout/hierarchy2"/>
    <dgm:cxn modelId="{96B6089C-93EB-4519-9AAC-8242552ED36D}" type="presParOf" srcId="{D45F3D74-128A-4AB6-8DFF-D20547BADCA5}" destId="{6775673A-DE40-4512-8233-472F2BF3BDBB}" srcOrd="1" destOrd="0" presId="urn:microsoft.com/office/officeart/2005/8/layout/hierarchy2"/>
    <dgm:cxn modelId="{DDC0BDE2-C4F7-43B3-BC34-4BF76CAB4FD6}" type="presParOf" srcId="{6775673A-DE40-4512-8233-472F2BF3BDBB}" destId="{4DB20746-DAA7-45C7-B0DF-604E1986CD4B}" srcOrd="0" destOrd="0" presId="urn:microsoft.com/office/officeart/2005/8/layout/hierarchy2"/>
    <dgm:cxn modelId="{3B22A5B1-0A05-4C72-BE3F-51A8109D157A}" type="presParOf" srcId="{6775673A-DE40-4512-8233-472F2BF3BDBB}" destId="{06AAD19E-F86A-4E61-94CF-02BB92FD37F2}" srcOrd="1" destOrd="0" presId="urn:microsoft.com/office/officeart/2005/8/layout/hierarchy2"/>
    <dgm:cxn modelId="{B6BCE29F-BAA3-4DF2-B602-230DB5A54ED4}" type="presParOf" srcId="{D45F3D74-128A-4AB6-8DFF-D20547BADCA5}" destId="{C9AFF330-DA0E-4D5F-A82C-24E2C802B396}" srcOrd="2" destOrd="0" presId="urn:microsoft.com/office/officeart/2005/8/layout/hierarchy2"/>
    <dgm:cxn modelId="{18097040-B9E4-4A67-A90A-F35A5464E3FD}" type="presParOf" srcId="{C9AFF330-DA0E-4D5F-A82C-24E2C802B396}" destId="{5B9E9B9D-4497-4C63-90EB-308C67278F70}" srcOrd="0" destOrd="0" presId="urn:microsoft.com/office/officeart/2005/8/layout/hierarchy2"/>
    <dgm:cxn modelId="{1B10A3FA-A002-4F61-BCF3-248E47CD9180}" type="presParOf" srcId="{D45F3D74-128A-4AB6-8DFF-D20547BADCA5}" destId="{86302FB6-5461-4ED3-B927-60C7C981084A}" srcOrd="3" destOrd="0" presId="urn:microsoft.com/office/officeart/2005/8/layout/hierarchy2"/>
    <dgm:cxn modelId="{3E93195E-FBAE-46B7-90B1-43C5EAD923CC}" type="presParOf" srcId="{86302FB6-5461-4ED3-B927-60C7C981084A}" destId="{C09D673A-DDF0-4303-AE22-B737CD38D1AE}" srcOrd="0" destOrd="0" presId="urn:microsoft.com/office/officeart/2005/8/layout/hierarchy2"/>
    <dgm:cxn modelId="{AC003A3E-75E7-4696-B950-5D806EAC1E7E}" type="presParOf" srcId="{86302FB6-5461-4ED3-B927-60C7C981084A}" destId="{E2ED7F67-FB0F-40B0-952D-10B977C7B4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انواع حال</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B3DD80E-8865-4449-9CE8-174FD6FD2192}">
      <dgm:prSet/>
      <dgm:spPr/>
      <dgm:t>
        <a:bodyPr/>
        <a:lstStyle/>
        <a:p>
          <a:pPr rtl="1"/>
          <a:r>
            <a:rPr lang="fa-IR" b="1" dirty="0" smtClean="0">
              <a:cs typeface="2  Badr" pitchFamily="2" charset="-78"/>
            </a:rPr>
            <a:t>از حیث مقصود</a:t>
          </a:r>
          <a:endParaRPr lang="fa-IR" b="1" dirty="0">
            <a:cs typeface="2  Badr" pitchFamily="2" charset="-78"/>
          </a:endParaRPr>
        </a:p>
      </dgm:t>
    </dgm:pt>
    <dgm:pt modelId="{5CB29D36-11BA-44A4-BE05-97A4DFF4C761}" type="parTrans" cxnId="{B1DC93C7-F115-4C91-8053-56FDFE3F9CF4}">
      <dgm:prSet/>
      <dgm:spPr/>
      <dgm:t>
        <a:bodyPr/>
        <a:lstStyle/>
        <a:p>
          <a:pPr rtl="1"/>
          <a:endParaRPr lang="fa-IR"/>
        </a:p>
      </dgm:t>
    </dgm:pt>
    <dgm:pt modelId="{AD80A91C-FCC6-43A3-B557-8808B6CBA898}" type="sibTrans" cxnId="{B1DC93C7-F115-4C91-8053-56FDFE3F9CF4}">
      <dgm:prSet/>
      <dgm:spPr/>
      <dgm:t>
        <a:bodyPr/>
        <a:lstStyle/>
        <a:p>
          <a:pPr rtl="1"/>
          <a:endParaRPr lang="fa-IR"/>
        </a:p>
      </dgm:t>
    </dgm:pt>
    <dgm:pt modelId="{2D0522DF-DDBB-4229-AEDE-084A4459AD35}">
      <dgm:prSet custT="1"/>
      <dgm:spPr/>
      <dgm:t>
        <a:bodyPr/>
        <a:lstStyle/>
        <a:p>
          <a:pPr rtl="1"/>
          <a:r>
            <a:rPr lang="fa-IR" sz="2800" b="1" dirty="0" smtClean="0">
              <a:cs typeface="2  Badr" pitchFamily="2" charset="-78"/>
            </a:rPr>
            <a:t>مقصوده</a:t>
          </a:r>
          <a:endParaRPr lang="fa-IR" sz="2800" b="1" dirty="0">
            <a:cs typeface="2  Badr" pitchFamily="2" charset="-78"/>
          </a:endParaRPr>
        </a:p>
      </dgm:t>
    </dgm:pt>
    <dgm:pt modelId="{3F89060D-CAC9-4CE9-A039-69B09C0A6B6F}" type="parTrans" cxnId="{6D90E82B-3738-4D5C-AABF-B329ACF43229}">
      <dgm:prSet/>
      <dgm:spPr/>
      <dgm:t>
        <a:bodyPr/>
        <a:lstStyle/>
        <a:p>
          <a:pPr rtl="1"/>
          <a:endParaRPr lang="fa-IR"/>
        </a:p>
      </dgm:t>
    </dgm:pt>
    <dgm:pt modelId="{BFA00C6D-4344-4E37-BCE1-4B1BF1C8C3B5}" type="sibTrans" cxnId="{6D90E82B-3738-4D5C-AABF-B329ACF43229}">
      <dgm:prSet/>
      <dgm:spPr/>
      <dgm:t>
        <a:bodyPr/>
        <a:lstStyle/>
        <a:p>
          <a:pPr rtl="1"/>
          <a:endParaRPr lang="fa-IR"/>
        </a:p>
      </dgm:t>
    </dgm:pt>
    <dgm:pt modelId="{763F0513-2416-43BE-8263-306928809995}">
      <dgm:prSet custT="1"/>
      <dgm:spPr/>
      <dgm:t>
        <a:bodyPr/>
        <a:lstStyle/>
        <a:p>
          <a:pPr rtl="1"/>
          <a:r>
            <a:rPr lang="fa-IR" sz="2800" b="1" dirty="0" smtClean="0">
              <a:cs typeface="2  Badr" pitchFamily="2" charset="-78"/>
            </a:rPr>
            <a:t>موطئه</a:t>
          </a:r>
          <a:endParaRPr lang="fa-IR" sz="2800" b="1" dirty="0">
            <a:cs typeface="2  Badr" pitchFamily="2" charset="-78"/>
          </a:endParaRPr>
        </a:p>
      </dgm:t>
    </dgm:pt>
    <dgm:pt modelId="{6BEDD0BD-217A-411F-85B0-EC97A26EFB99}" type="parTrans" cxnId="{F2F8893A-1A4F-45DA-8364-6EDB8489EA10}">
      <dgm:prSet/>
      <dgm:spPr/>
      <dgm:t>
        <a:bodyPr/>
        <a:lstStyle/>
        <a:p>
          <a:pPr rtl="1"/>
          <a:endParaRPr lang="fa-IR"/>
        </a:p>
      </dgm:t>
    </dgm:pt>
    <dgm:pt modelId="{33B9F3B0-4C0E-4558-A3EF-F729BCC506D5}" type="sibTrans" cxnId="{F2F8893A-1A4F-45DA-8364-6EDB8489EA1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307" custScaleY="3962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53D7AEC3-F554-4F7E-A1E1-5784D623AFE3}" type="pres">
      <dgm:prSet presAssocID="{5CB29D36-11BA-44A4-BE05-97A4DFF4C761}" presName="conn2-1" presStyleLbl="parChTrans1D2" presStyleIdx="0" presStyleCnt="1"/>
      <dgm:spPr/>
      <dgm:t>
        <a:bodyPr/>
        <a:lstStyle/>
        <a:p>
          <a:pPr rtl="1"/>
          <a:endParaRPr lang="fa-IR"/>
        </a:p>
      </dgm:t>
    </dgm:pt>
    <dgm:pt modelId="{0423B2B0-DBBA-4ECD-9913-782A8A6F6BC8}" type="pres">
      <dgm:prSet presAssocID="{5CB29D36-11BA-44A4-BE05-97A4DFF4C761}" presName="connTx" presStyleLbl="parChTrans1D2" presStyleIdx="0" presStyleCnt="1"/>
      <dgm:spPr/>
      <dgm:t>
        <a:bodyPr/>
        <a:lstStyle/>
        <a:p>
          <a:pPr rtl="1"/>
          <a:endParaRPr lang="fa-IR"/>
        </a:p>
      </dgm:t>
    </dgm:pt>
    <dgm:pt modelId="{0AF4BFEB-BFA1-43F7-863D-85D64B01F2C5}" type="pres">
      <dgm:prSet presAssocID="{AB3DD80E-8865-4449-9CE8-174FD6FD2192}" presName="root2" presStyleCnt="0"/>
      <dgm:spPr/>
    </dgm:pt>
    <dgm:pt modelId="{933031EA-5476-4D05-8058-868F4CAE612A}" type="pres">
      <dgm:prSet presAssocID="{AB3DD80E-8865-4449-9CE8-174FD6FD2192}" presName="LevelTwoTextNode" presStyleLbl="node2" presStyleIdx="0" presStyleCnt="1" custScaleX="41104" custScaleY="34142" custLinFactNeighborX="29761" custLinFactNeighborY="-15336">
        <dgm:presLayoutVars>
          <dgm:chPref val="3"/>
        </dgm:presLayoutVars>
      </dgm:prSet>
      <dgm:spPr/>
      <dgm:t>
        <a:bodyPr/>
        <a:lstStyle/>
        <a:p>
          <a:pPr rtl="1"/>
          <a:endParaRPr lang="fa-IR"/>
        </a:p>
      </dgm:t>
    </dgm:pt>
    <dgm:pt modelId="{D45F3D74-128A-4AB6-8DFF-D20547BADCA5}" type="pres">
      <dgm:prSet presAssocID="{AB3DD80E-8865-4449-9CE8-174FD6FD2192}" presName="level3hierChild" presStyleCnt="0"/>
      <dgm:spPr/>
    </dgm:pt>
    <dgm:pt modelId="{0C8056DC-D07A-41AF-8543-FE82EA484524}" type="pres">
      <dgm:prSet presAssocID="{3F89060D-CAC9-4CE9-A039-69B09C0A6B6F}" presName="conn2-1" presStyleLbl="parChTrans1D3" presStyleIdx="0" presStyleCnt="2"/>
      <dgm:spPr/>
      <dgm:t>
        <a:bodyPr/>
        <a:lstStyle/>
        <a:p>
          <a:pPr rtl="1"/>
          <a:endParaRPr lang="fa-IR"/>
        </a:p>
      </dgm:t>
    </dgm:pt>
    <dgm:pt modelId="{6E4523D4-F464-4B8B-AE8D-91E37048084D}" type="pres">
      <dgm:prSet presAssocID="{3F89060D-CAC9-4CE9-A039-69B09C0A6B6F}" presName="connTx" presStyleLbl="parChTrans1D3" presStyleIdx="0" presStyleCnt="2"/>
      <dgm:spPr/>
      <dgm:t>
        <a:bodyPr/>
        <a:lstStyle/>
        <a:p>
          <a:pPr rtl="1"/>
          <a:endParaRPr lang="fa-IR"/>
        </a:p>
      </dgm:t>
    </dgm:pt>
    <dgm:pt modelId="{6775673A-DE40-4512-8233-472F2BF3BDBB}" type="pres">
      <dgm:prSet presAssocID="{2D0522DF-DDBB-4229-AEDE-084A4459AD35}" presName="root2" presStyleCnt="0"/>
      <dgm:spPr/>
    </dgm:pt>
    <dgm:pt modelId="{4DB20746-DAA7-45C7-B0DF-604E1986CD4B}" type="pres">
      <dgm:prSet presAssocID="{2D0522DF-DDBB-4229-AEDE-084A4459AD35}" presName="LevelTwoTextNode" presStyleLbl="node3" presStyleIdx="0" presStyleCnt="2" custScaleX="30789" custScaleY="34020" custLinFactNeighborX="53459" custLinFactNeighborY="-15336">
        <dgm:presLayoutVars>
          <dgm:chPref val="3"/>
        </dgm:presLayoutVars>
      </dgm:prSet>
      <dgm:spPr/>
      <dgm:t>
        <a:bodyPr/>
        <a:lstStyle/>
        <a:p>
          <a:pPr rtl="1"/>
          <a:endParaRPr lang="fa-IR"/>
        </a:p>
      </dgm:t>
    </dgm:pt>
    <dgm:pt modelId="{06AAD19E-F86A-4E61-94CF-02BB92FD37F2}" type="pres">
      <dgm:prSet presAssocID="{2D0522DF-DDBB-4229-AEDE-084A4459AD35}" presName="level3hierChild" presStyleCnt="0"/>
      <dgm:spPr/>
    </dgm:pt>
    <dgm:pt modelId="{C9AFF330-DA0E-4D5F-A82C-24E2C802B396}" type="pres">
      <dgm:prSet presAssocID="{6BEDD0BD-217A-411F-85B0-EC97A26EFB99}" presName="conn2-1" presStyleLbl="parChTrans1D3" presStyleIdx="1" presStyleCnt="2"/>
      <dgm:spPr/>
      <dgm:t>
        <a:bodyPr/>
        <a:lstStyle/>
        <a:p>
          <a:pPr rtl="1"/>
          <a:endParaRPr lang="fa-IR"/>
        </a:p>
      </dgm:t>
    </dgm:pt>
    <dgm:pt modelId="{5B9E9B9D-4497-4C63-90EB-308C67278F70}" type="pres">
      <dgm:prSet presAssocID="{6BEDD0BD-217A-411F-85B0-EC97A26EFB99}" presName="connTx" presStyleLbl="parChTrans1D3" presStyleIdx="1" presStyleCnt="2"/>
      <dgm:spPr/>
      <dgm:t>
        <a:bodyPr/>
        <a:lstStyle/>
        <a:p>
          <a:pPr rtl="1"/>
          <a:endParaRPr lang="fa-IR"/>
        </a:p>
      </dgm:t>
    </dgm:pt>
    <dgm:pt modelId="{86302FB6-5461-4ED3-B927-60C7C981084A}" type="pres">
      <dgm:prSet presAssocID="{763F0513-2416-43BE-8263-306928809995}" presName="root2" presStyleCnt="0"/>
      <dgm:spPr/>
    </dgm:pt>
    <dgm:pt modelId="{C09D673A-DDF0-4303-AE22-B737CD38D1AE}" type="pres">
      <dgm:prSet presAssocID="{763F0513-2416-43BE-8263-306928809995}" presName="LevelTwoTextNode" presStyleLbl="node3" presStyleIdx="1" presStyleCnt="2" custScaleX="30789" custScaleY="34020" custLinFactNeighborX="53459" custLinFactNeighborY="-15336">
        <dgm:presLayoutVars>
          <dgm:chPref val="3"/>
        </dgm:presLayoutVars>
      </dgm:prSet>
      <dgm:spPr/>
      <dgm:t>
        <a:bodyPr/>
        <a:lstStyle/>
        <a:p>
          <a:pPr rtl="1"/>
          <a:endParaRPr lang="fa-IR"/>
        </a:p>
      </dgm:t>
    </dgm:pt>
    <dgm:pt modelId="{E2ED7F67-FB0F-40B0-952D-10B977C7B466}" type="pres">
      <dgm:prSet presAssocID="{763F0513-2416-43BE-8263-306928809995}" presName="level3hierChild" presStyleCnt="0"/>
      <dgm:spPr/>
    </dgm:pt>
  </dgm:ptLst>
  <dgm:cxnLst>
    <dgm:cxn modelId="{8EB84DCF-C0D9-4BC8-9064-55D221ECFCED}" type="presOf" srcId="{3F89060D-CAC9-4CE9-A039-69B09C0A6B6F}" destId="{6E4523D4-F464-4B8B-AE8D-91E37048084D}" srcOrd="1" destOrd="0" presId="urn:microsoft.com/office/officeart/2005/8/layout/hierarchy2"/>
    <dgm:cxn modelId="{DBC72985-B9F8-450D-90AD-564DE4A4EC94}" type="presOf" srcId="{6BEDD0BD-217A-411F-85B0-EC97A26EFB99}" destId="{5B9E9B9D-4497-4C63-90EB-308C67278F70}" srcOrd="1" destOrd="0" presId="urn:microsoft.com/office/officeart/2005/8/layout/hierarchy2"/>
    <dgm:cxn modelId="{F2F8893A-1A4F-45DA-8364-6EDB8489EA10}" srcId="{AB3DD80E-8865-4449-9CE8-174FD6FD2192}" destId="{763F0513-2416-43BE-8263-306928809995}" srcOrd="1" destOrd="0" parTransId="{6BEDD0BD-217A-411F-85B0-EC97A26EFB99}" sibTransId="{33B9F3B0-4C0E-4558-A3EF-F729BCC506D5}"/>
    <dgm:cxn modelId="{E17681D2-02FF-40A7-811F-48C77DE85AC7}" type="presOf" srcId="{A6857C4F-7549-464E-8C92-525552E6407E}" destId="{747DA8C4-60CA-4D90-9DA1-32ACEB79B5D1}" srcOrd="0" destOrd="0" presId="urn:microsoft.com/office/officeart/2005/8/layout/hierarchy2"/>
    <dgm:cxn modelId="{06D82CDD-E12F-49B3-98A9-F49E849F802E}" type="presOf" srcId="{2D0522DF-DDBB-4229-AEDE-084A4459AD35}" destId="{4DB20746-DAA7-45C7-B0DF-604E1986CD4B}" srcOrd="0" destOrd="0" presId="urn:microsoft.com/office/officeart/2005/8/layout/hierarchy2"/>
    <dgm:cxn modelId="{C658A411-B454-42D8-90F2-83C6DAEDF1F5}" type="presOf" srcId="{6BEDD0BD-217A-411F-85B0-EC97A26EFB99}" destId="{C9AFF330-DA0E-4D5F-A82C-24E2C802B396}" srcOrd="0" destOrd="0" presId="urn:microsoft.com/office/officeart/2005/8/layout/hierarchy2"/>
    <dgm:cxn modelId="{EC1A3CD6-09D6-4F84-9091-C4C86C00AA8A}" type="presOf" srcId="{763F0513-2416-43BE-8263-306928809995}" destId="{C09D673A-DDF0-4303-AE22-B737CD38D1AE}" srcOrd="0" destOrd="0" presId="urn:microsoft.com/office/officeart/2005/8/layout/hierarchy2"/>
    <dgm:cxn modelId="{B1DC93C7-F115-4C91-8053-56FDFE3F9CF4}" srcId="{E81C9BCE-BBB3-4ED8-95F0-B373F1B4B360}" destId="{AB3DD80E-8865-4449-9CE8-174FD6FD2192}" srcOrd="0" destOrd="0" parTransId="{5CB29D36-11BA-44A4-BE05-97A4DFF4C761}" sibTransId="{AD80A91C-FCC6-43A3-B557-8808B6CBA898}"/>
    <dgm:cxn modelId="{957C6E27-EE9E-4E0F-972D-2242EA90037A}" type="presOf" srcId="{AB3DD80E-8865-4449-9CE8-174FD6FD2192}" destId="{933031EA-5476-4D05-8058-868F4CAE612A}" srcOrd="0" destOrd="0" presId="urn:microsoft.com/office/officeart/2005/8/layout/hierarchy2"/>
    <dgm:cxn modelId="{6D90E82B-3738-4D5C-AABF-B329ACF43229}" srcId="{AB3DD80E-8865-4449-9CE8-174FD6FD2192}" destId="{2D0522DF-DDBB-4229-AEDE-084A4459AD35}" srcOrd="0" destOrd="0" parTransId="{3F89060D-CAC9-4CE9-A039-69B09C0A6B6F}" sibTransId="{BFA00C6D-4344-4E37-BCE1-4B1BF1C8C3B5}"/>
    <dgm:cxn modelId="{9EF17FCC-C9FF-4237-84E1-3A20482E9C44}" type="presOf" srcId="{5CB29D36-11BA-44A4-BE05-97A4DFF4C761}" destId="{0423B2B0-DBBA-4ECD-9913-782A8A6F6BC8}" srcOrd="1" destOrd="0" presId="urn:microsoft.com/office/officeart/2005/8/layout/hierarchy2"/>
    <dgm:cxn modelId="{162611AF-09E2-42EE-9443-9AC591C43878}" type="presOf" srcId="{5CB29D36-11BA-44A4-BE05-97A4DFF4C761}" destId="{53D7AEC3-F554-4F7E-A1E1-5784D623AFE3}"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679B56E8-E546-4911-A0ED-137764741A10}" type="presOf" srcId="{3F89060D-CAC9-4CE9-A039-69B09C0A6B6F}" destId="{0C8056DC-D07A-41AF-8543-FE82EA484524}" srcOrd="0" destOrd="0" presId="urn:microsoft.com/office/officeart/2005/8/layout/hierarchy2"/>
    <dgm:cxn modelId="{3F4AC14B-0976-4542-B00D-3E825329DA63}" type="presOf" srcId="{E81C9BCE-BBB3-4ED8-95F0-B373F1B4B360}" destId="{ABEC96C4-3C63-467E-93A4-8AD83964BA3F}" srcOrd="0" destOrd="0" presId="urn:microsoft.com/office/officeart/2005/8/layout/hierarchy2"/>
    <dgm:cxn modelId="{004D5761-A9E5-45A7-8863-19497DD9ECB2}" type="presParOf" srcId="{747DA8C4-60CA-4D90-9DA1-32ACEB79B5D1}" destId="{E0CFF806-0479-4330-A3E9-CD9AFBACD5C5}" srcOrd="0" destOrd="0" presId="urn:microsoft.com/office/officeart/2005/8/layout/hierarchy2"/>
    <dgm:cxn modelId="{87D24D08-A915-469F-9DFC-276B6B38FCEE}" type="presParOf" srcId="{E0CFF806-0479-4330-A3E9-CD9AFBACD5C5}" destId="{ABEC96C4-3C63-467E-93A4-8AD83964BA3F}" srcOrd="0" destOrd="0" presId="urn:microsoft.com/office/officeart/2005/8/layout/hierarchy2"/>
    <dgm:cxn modelId="{354A4C97-B9D4-4E3D-AFFD-2F694803F43F}" type="presParOf" srcId="{E0CFF806-0479-4330-A3E9-CD9AFBACD5C5}" destId="{F9EF0CEA-5D84-41FB-B3B0-447DA6153549}" srcOrd="1" destOrd="0" presId="urn:microsoft.com/office/officeart/2005/8/layout/hierarchy2"/>
    <dgm:cxn modelId="{F92412BE-0B9E-42EA-9E33-84F51D8E40C5}" type="presParOf" srcId="{F9EF0CEA-5D84-41FB-B3B0-447DA6153549}" destId="{53D7AEC3-F554-4F7E-A1E1-5784D623AFE3}" srcOrd="0" destOrd="0" presId="urn:microsoft.com/office/officeart/2005/8/layout/hierarchy2"/>
    <dgm:cxn modelId="{8A5396CA-7DB2-4F90-A623-3CB09A18E9B8}" type="presParOf" srcId="{53D7AEC3-F554-4F7E-A1E1-5784D623AFE3}" destId="{0423B2B0-DBBA-4ECD-9913-782A8A6F6BC8}" srcOrd="0" destOrd="0" presId="urn:microsoft.com/office/officeart/2005/8/layout/hierarchy2"/>
    <dgm:cxn modelId="{B5A82075-9086-4A7D-8CED-D5320A517FEC}" type="presParOf" srcId="{F9EF0CEA-5D84-41FB-B3B0-447DA6153549}" destId="{0AF4BFEB-BFA1-43F7-863D-85D64B01F2C5}" srcOrd="1" destOrd="0" presId="urn:microsoft.com/office/officeart/2005/8/layout/hierarchy2"/>
    <dgm:cxn modelId="{331305A8-EE8B-4B05-A43C-2397A02D88D2}" type="presParOf" srcId="{0AF4BFEB-BFA1-43F7-863D-85D64B01F2C5}" destId="{933031EA-5476-4D05-8058-868F4CAE612A}" srcOrd="0" destOrd="0" presId="urn:microsoft.com/office/officeart/2005/8/layout/hierarchy2"/>
    <dgm:cxn modelId="{4C3068E0-0BE9-40D0-B29F-C57D57657C44}" type="presParOf" srcId="{0AF4BFEB-BFA1-43F7-863D-85D64B01F2C5}" destId="{D45F3D74-128A-4AB6-8DFF-D20547BADCA5}" srcOrd="1" destOrd="0" presId="urn:microsoft.com/office/officeart/2005/8/layout/hierarchy2"/>
    <dgm:cxn modelId="{7E619BDA-4E93-4A68-8AC9-FD042623BA5A}" type="presParOf" srcId="{D45F3D74-128A-4AB6-8DFF-D20547BADCA5}" destId="{0C8056DC-D07A-41AF-8543-FE82EA484524}" srcOrd="0" destOrd="0" presId="urn:microsoft.com/office/officeart/2005/8/layout/hierarchy2"/>
    <dgm:cxn modelId="{6C4E7D1B-D22A-4B5E-860D-B4E268DAA64A}" type="presParOf" srcId="{0C8056DC-D07A-41AF-8543-FE82EA484524}" destId="{6E4523D4-F464-4B8B-AE8D-91E37048084D}" srcOrd="0" destOrd="0" presId="urn:microsoft.com/office/officeart/2005/8/layout/hierarchy2"/>
    <dgm:cxn modelId="{A772133C-5A4C-4E85-B955-1529998B09F1}" type="presParOf" srcId="{D45F3D74-128A-4AB6-8DFF-D20547BADCA5}" destId="{6775673A-DE40-4512-8233-472F2BF3BDBB}" srcOrd="1" destOrd="0" presId="urn:microsoft.com/office/officeart/2005/8/layout/hierarchy2"/>
    <dgm:cxn modelId="{0DE0242B-8ACC-4197-9332-718588785B6F}" type="presParOf" srcId="{6775673A-DE40-4512-8233-472F2BF3BDBB}" destId="{4DB20746-DAA7-45C7-B0DF-604E1986CD4B}" srcOrd="0" destOrd="0" presId="urn:microsoft.com/office/officeart/2005/8/layout/hierarchy2"/>
    <dgm:cxn modelId="{2C8B91C3-A847-428D-9448-5FB863C3740E}" type="presParOf" srcId="{6775673A-DE40-4512-8233-472F2BF3BDBB}" destId="{06AAD19E-F86A-4E61-94CF-02BB92FD37F2}" srcOrd="1" destOrd="0" presId="urn:microsoft.com/office/officeart/2005/8/layout/hierarchy2"/>
    <dgm:cxn modelId="{7E84A494-2C60-4B3F-80B6-5C07CC912B3E}" type="presParOf" srcId="{D45F3D74-128A-4AB6-8DFF-D20547BADCA5}" destId="{C9AFF330-DA0E-4D5F-A82C-24E2C802B396}" srcOrd="2" destOrd="0" presId="urn:microsoft.com/office/officeart/2005/8/layout/hierarchy2"/>
    <dgm:cxn modelId="{2D70F946-AEA3-4623-9ECD-A642365F5AAF}" type="presParOf" srcId="{C9AFF330-DA0E-4D5F-A82C-24E2C802B396}" destId="{5B9E9B9D-4497-4C63-90EB-308C67278F70}" srcOrd="0" destOrd="0" presId="urn:microsoft.com/office/officeart/2005/8/layout/hierarchy2"/>
    <dgm:cxn modelId="{E5092BB3-3A35-4BCD-A8C7-02AD961A488E}" type="presParOf" srcId="{D45F3D74-128A-4AB6-8DFF-D20547BADCA5}" destId="{86302FB6-5461-4ED3-B927-60C7C981084A}" srcOrd="3" destOrd="0" presId="urn:microsoft.com/office/officeart/2005/8/layout/hierarchy2"/>
    <dgm:cxn modelId="{A5868308-4F66-4C23-B925-C7AA2C928076}" type="presParOf" srcId="{86302FB6-5461-4ED3-B927-60C7C981084A}" destId="{C09D673A-DDF0-4303-AE22-B737CD38D1AE}" srcOrd="0" destOrd="0" presId="urn:microsoft.com/office/officeart/2005/8/layout/hierarchy2"/>
    <dgm:cxn modelId="{ACBCBB3F-612F-408E-A185-CD8F27D79E2C}" type="presParOf" srcId="{86302FB6-5461-4ED3-B927-60C7C981084A}" destId="{E2ED7F67-FB0F-40B0-952D-10B977C7B4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انواع حال</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B3DD80E-8865-4449-9CE8-174FD6FD2192}">
      <dgm:prSet/>
      <dgm:spPr/>
      <dgm:t>
        <a:bodyPr/>
        <a:lstStyle/>
        <a:p>
          <a:pPr rtl="1"/>
          <a:r>
            <a:rPr lang="fa-IR" b="1" dirty="0" smtClean="0">
              <a:cs typeface="2  Badr" pitchFamily="2" charset="-78"/>
            </a:rPr>
            <a:t>از حیث زمان</a:t>
          </a:r>
          <a:endParaRPr lang="fa-IR" b="1" dirty="0">
            <a:cs typeface="2  Badr" pitchFamily="2" charset="-78"/>
          </a:endParaRPr>
        </a:p>
      </dgm:t>
    </dgm:pt>
    <dgm:pt modelId="{5CB29D36-11BA-44A4-BE05-97A4DFF4C761}" type="parTrans" cxnId="{B1DC93C7-F115-4C91-8053-56FDFE3F9CF4}">
      <dgm:prSet/>
      <dgm:spPr/>
      <dgm:t>
        <a:bodyPr/>
        <a:lstStyle/>
        <a:p>
          <a:pPr rtl="1"/>
          <a:endParaRPr lang="fa-IR"/>
        </a:p>
      </dgm:t>
    </dgm:pt>
    <dgm:pt modelId="{AD80A91C-FCC6-43A3-B557-8808B6CBA898}" type="sibTrans" cxnId="{B1DC93C7-F115-4C91-8053-56FDFE3F9CF4}">
      <dgm:prSet/>
      <dgm:spPr/>
      <dgm:t>
        <a:bodyPr/>
        <a:lstStyle/>
        <a:p>
          <a:pPr rtl="1"/>
          <a:endParaRPr lang="fa-IR"/>
        </a:p>
      </dgm:t>
    </dgm:pt>
    <dgm:pt modelId="{2D0522DF-DDBB-4229-AEDE-084A4459AD35}">
      <dgm:prSet custT="1"/>
      <dgm:spPr/>
      <dgm:t>
        <a:bodyPr/>
        <a:lstStyle/>
        <a:p>
          <a:pPr rtl="1"/>
          <a:r>
            <a:rPr lang="fa-IR" sz="2800" b="1" dirty="0" smtClean="0">
              <a:cs typeface="2  Badr" pitchFamily="2" charset="-78"/>
            </a:rPr>
            <a:t>مقارنه</a:t>
          </a:r>
          <a:endParaRPr lang="fa-IR" sz="2800" b="1" dirty="0">
            <a:cs typeface="2  Badr" pitchFamily="2" charset="-78"/>
          </a:endParaRPr>
        </a:p>
      </dgm:t>
    </dgm:pt>
    <dgm:pt modelId="{3F89060D-CAC9-4CE9-A039-69B09C0A6B6F}" type="parTrans" cxnId="{6D90E82B-3738-4D5C-AABF-B329ACF43229}">
      <dgm:prSet/>
      <dgm:spPr/>
      <dgm:t>
        <a:bodyPr/>
        <a:lstStyle/>
        <a:p>
          <a:pPr rtl="1"/>
          <a:endParaRPr lang="fa-IR"/>
        </a:p>
      </dgm:t>
    </dgm:pt>
    <dgm:pt modelId="{BFA00C6D-4344-4E37-BCE1-4B1BF1C8C3B5}" type="sibTrans" cxnId="{6D90E82B-3738-4D5C-AABF-B329ACF43229}">
      <dgm:prSet/>
      <dgm:spPr/>
      <dgm:t>
        <a:bodyPr/>
        <a:lstStyle/>
        <a:p>
          <a:pPr rtl="1"/>
          <a:endParaRPr lang="fa-IR"/>
        </a:p>
      </dgm:t>
    </dgm:pt>
    <dgm:pt modelId="{763F0513-2416-43BE-8263-306928809995}">
      <dgm:prSet custT="1"/>
      <dgm:spPr/>
      <dgm:t>
        <a:bodyPr/>
        <a:lstStyle/>
        <a:p>
          <a:pPr rtl="1"/>
          <a:r>
            <a:rPr lang="fa-IR" sz="2800" b="1" dirty="0" smtClean="0">
              <a:cs typeface="2  Badr" pitchFamily="2" charset="-78"/>
            </a:rPr>
            <a:t>مقدره</a:t>
          </a:r>
          <a:endParaRPr lang="fa-IR" sz="2800" b="1" dirty="0">
            <a:cs typeface="2  Badr" pitchFamily="2" charset="-78"/>
          </a:endParaRPr>
        </a:p>
      </dgm:t>
    </dgm:pt>
    <dgm:pt modelId="{6BEDD0BD-217A-411F-85B0-EC97A26EFB99}" type="parTrans" cxnId="{F2F8893A-1A4F-45DA-8364-6EDB8489EA10}">
      <dgm:prSet/>
      <dgm:spPr/>
      <dgm:t>
        <a:bodyPr/>
        <a:lstStyle/>
        <a:p>
          <a:pPr rtl="1"/>
          <a:endParaRPr lang="fa-IR"/>
        </a:p>
      </dgm:t>
    </dgm:pt>
    <dgm:pt modelId="{33B9F3B0-4C0E-4558-A3EF-F729BCC506D5}" type="sibTrans" cxnId="{F2F8893A-1A4F-45DA-8364-6EDB8489EA10}">
      <dgm:prSet/>
      <dgm:spPr/>
      <dgm:t>
        <a:bodyPr/>
        <a:lstStyle/>
        <a:p>
          <a:pPr rtl="1"/>
          <a:endParaRPr lang="fa-IR"/>
        </a:p>
      </dgm:t>
    </dgm:pt>
    <dgm:pt modelId="{FC387555-9A4E-407B-B47D-F0C58B6F85BE}">
      <dgm:prSet/>
      <dgm:spPr/>
      <dgm:t>
        <a:bodyPr/>
        <a:lstStyle/>
        <a:p>
          <a:pPr rtl="1"/>
          <a:r>
            <a:rPr lang="fa-IR" b="1" dirty="0" smtClean="0">
              <a:cs typeface="2  Badr" pitchFamily="2" charset="-78"/>
            </a:rPr>
            <a:t>محکیه</a:t>
          </a:r>
          <a:endParaRPr lang="fa-IR" b="1" dirty="0">
            <a:cs typeface="2  Badr" pitchFamily="2" charset="-78"/>
          </a:endParaRPr>
        </a:p>
      </dgm:t>
    </dgm:pt>
    <dgm:pt modelId="{1FF4E7F1-24EA-4491-B55C-9386B54C4325}" type="parTrans" cxnId="{1A2A2383-64FE-4BEA-B8F7-4BA43EB8EF6C}">
      <dgm:prSet/>
      <dgm:spPr/>
      <dgm:t>
        <a:bodyPr/>
        <a:lstStyle/>
        <a:p>
          <a:pPr rtl="1"/>
          <a:endParaRPr lang="fa-IR"/>
        </a:p>
      </dgm:t>
    </dgm:pt>
    <dgm:pt modelId="{4C2ADB55-2495-4D21-8E6C-12D21F9A7EEE}" type="sibTrans" cxnId="{1A2A2383-64FE-4BEA-B8F7-4BA43EB8EF6C}">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307" custScaleY="3962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53D7AEC3-F554-4F7E-A1E1-5784D623AFE3}" type="pres">
      <dgm:prSet presAssocID="{5CB29D36-11BA-44A4-BE05-97A4DFF4C761}" presName="conn2-1" presStyleLbl="parChTrans1D2" presStyleIdx="0" presStyleCnt="1"/>
      <dgm:spPr/>
      <dgm:t>
        <a:bodyPr/>
        <a:lstStyle/>
        <a:p>
          <a:pPr rtl="1"/>
          <a:endParaRPr lang="fa-IR"/>
        </a:p>
      </dgm:t>
    </dgm:pt>
    <dgm:pt modelId="{0423B2B0-DBBA-4ECD-9913-782A8A6F6BC8}" type="pres">
      <dgm:prSet presAssocID="{5CB29D36-11BA-44A4-BE05-97A4DFF4C761}" presName="connTx" presStyleLbl="parChTrans1D2" presStyleIdx="0" presStyleCnt="1"/>
      <dgm:spPr/>
      <dgm:t>
        <a:bodyPr/>
        <a:lstStyle/>
        <a:p>
          <a:pPr rtl="1"/>
          <a:endParaRPr lang="fa-IR"/>
        </a:p>
      </dgm:t>
    </dgm:pt>
    <dgm:pt modelId="{0AF4BFEB-BFA1-43F7-863D-85D64B01F2C5}" type="pres">
      <dgm:prSet presAssocID="{AB3DD80E-8865-4449-9CE8-174FD6FD2192}" presName="root2" presStyleCnt="0"/>
      <dgm:spPr/>
    </dgm:pt>
    <dgm:pt modelId="{933031EA-5476-4D05-8058-868F4CAE612A}" type="pres">
      <dgm:prSet presAssocID="{AB3DD80E-8865-4449-9CE8-174FD6FD2192}" presName="LevelTwoTextNode" presStyleLbl="node2" presStyleIdx="0" presStyleCnt="1" custScaleX="41104" custScaleY="34142" custLinFactNeighborX="29761" custLinFactNeighborY="-15336">
        <dgm:presLayoutVars>
          <dgm:chPref val="3"/>
        </dgm:presLayoutVars>
      </dgm:prSet>
      <dgm:spPr/>
      <dgm:t>
        <a:bodyPr/>
        <a:lstStyle/>
        <a:p>
          <a:pPr rtl="1"/>
          <a:endParaRPr lang="fa-IR"/>
        </a:p>
      </dgm:t>
    </dgm:pt>
    <dgm:pt modelId="{D45F3D74-128A-4AB6-8DFF-D20547BADCA5}" type="pres">
      <dgm:prSet presAssocID="{AB3DD80E-8865-4449-9CE8-174FD6FD2192}" presName="level3hierChild" presStyleCnt="0"/>
      <dgm:spPr/>
    </dgm:pt>
    <dgm:pt modelId="{0C8056DC-D07A-41AF-8543-FE82EA484524}" type="pres">
      <dgm:prSet presAssocID="{3F89060D-CAC9-4CE9-A039-69B09C0A6B6F}" presName="conn2-1" presStyleLbl="parChTrans1D3" presStyleIdx="0" presStyleCnt="3"/>
      <dgm:spPr/>
      <dgm:t>
        <a:bodyPr/>
        <a:lstStyle/>
        <a:p>
          <a:pPr rtl="1"/>
          <a:endParaRPr lang="fa-IR"/>
        </a:p>
      </dgm:t>
    </dgm:pt>
    <dgm:pt modelId="{6E4523D4-F464-4B8B-AE8D-91E37048084D}" type="pres">
      <dgm:prSet presAssocID="{3F89060D-CAC9-4CE9-A039-69B09C0A6B6F}" presName="connTx" presStyleLbl="parChTrans1D3" presStyleIdx="0" presStyleCnt="3"/>
      <dgm:spPr/>
      <dgm:t>
        <a:bodyPr/>
        <a:lstStyle/>
        <a:p>
          <a:pPr rtl="1"/>
          <a:endParaRPr lang="fa-IR"/>
        </a:p>
      </dgm:t>
    </dgm:pt>
    <dgm:pt modelId="{6775673A-DE40-4512-8233-472F2BF3BDBB}" type="pres">
      <dgm:prSet presAssocID="{2D0522DF-DDBB-4229-AEDE-084A4459AD35}" presName="root2" presStyleCnt="0"/>
      <dgm:spPr/>
    </dgm:pt>
    <dgm:pt modelId="{4DB20746-DAA7-45C7-B0DF-604E1986CD4B}" type="pres">
      <dgm:prSet presAssocID="{2D0522DF-DDBB-4229-AEDE-084A4459AD35}" presName="LevelTwoTextNode" presStyleLbl="node3" presStyleIdx="0" presStyleCnt="3" custScaleX="30789" custScaleY="34020" custLinFactNeighborX="53459" custLinFactNeighborY="-15336">
        <dgm:presLayoutVars>
          <dgm:chPref val="3"/>
        </dgm:presLayoutVars>
      </dgm:prSet>
      <dgm:spPr/>
      <dgm:t>
        <a:bodyPr/>
        <a:lstStyle/>
        <a:p>
          <a:pPr rtl="1"/>
          <a:endParaRPr lang="fa-IR"/>
        </a:p>
      </dgm:t>
    </dgm:pt>
    <dgm:pt modelId="{06AAD19E-F86A-4E61-94CF-02BB92FD37F2}" type="pres">
      <dgm:prSet presAssocID="{2D0522DF-DDBB-4229-AEDE-084A4459AD35}" presName="level3hierChild" presStyleCnt="0"/>
      <dgm:spPr/>
    </dgm:pt>
    <dgm:pt modelId="{C9AFF330-DA0E-4D5F-A82C-24E2C802B396}" type="pres">
      <dgm:prSet presAssocID="{6BEDD0BD-217A-411F-85B0-EC97A26EFB99}" presName="conn2-1" presStyleLbl="parChTrans1D3" presStyleIdx="1" presStyleCnt="3"/>
      <dgm:spPr/>
      <dgm:t>
        <a:bodyPr/>
        <a:lstStyle/>
        <a:p>
          <a:pPr rtl="1"/>
          <a:endParaRPr lang="fa-IR"/>
        </a:p>
      </dgm:t>
    </dgm:pt>
    <dgm:pt modelId="{5B9E9B9D-4497-4C63-90EB-308C67278F70}" type="pres">
      <dgm:prSet presAssocID="{6BEDD0BD-217A-411F-85B0-EC97A26EFB99}" presName="connTx" presStyleLbl="parChTrans1D3" presStyleIdx="1" presStyleCnt="3"/>
      <dgm:spPr/>
      <dgm:t>
        <a:bodyPr/>
        <a:lstStyle/>
        <a:p>
          <a:pPr rtl="1"/>
          <a:endParaRPr lang="fa-IR"/>
        </a:p>
      </dgm:t>
    </dgm:pt>
    <dgm:pt modelId="{86302FB6-5461-4ED3-B927-60C7C981084A}" type="pres">
      <dgm:prSet presAssocID="{763F0513-2416-43BE-8263-306928809995}" presName="root2" presStyleCnt="0"/>
      <dgm:spPr/>
    </dgm:pt>
    <dgm:pt modelId="{C09D673A-DDF0-4303-AE22-B737CD38D1AE}" type="pres">
      <dgm:prSet presAssocID="{763F0513-2416-43BE-8263-306928809995}" presName="LevelTwoTextNode" presStyleLbl="node3" presStyleIdx="1" presStyleCnt="3" custScaleX="30789" custScaleY="34020" custLinFactNeighborX="53459" custLinFactNeighborY="-15336">
        <dgm:presLayoutVars>
          <dgm:chPref val="3"/>
        </dgm:presLayoutVars>
      </dgm:prSet>
      <dgm:spPr/>
      <dgm:t>
        <a:bodyPr/>
        <a:lstStyle/>
        <a:p>
          <a:pPr rtl="1"/>
          <a:endParaRPr lang="fa-IR"/>
        </a:p>
      </dgm:t>
    </dgm:pt>
    <dgm:pt modelId="{E2ED7F67-FB0F-40B0-952D-10B977C7B466}" type="pres">
      <dgm:prSet presAssocID="{763F0513-2416-43BE-8263-306928809995}" presName="level3hierChild" presStyleCnt="0"/>
      <dgm:spPr/>
    </dgm:pt>
    <dgm:pt modelId="{C6B9955B-DF80-4C2A-AA20-BC4B6879BBB8}" type="pres">
      <dgm:prSet presAssocID="{1FF4E7F1-24EA-4491-B55C-9386B54C4325}" presName="conn2-1" presStyleLbl="parChTrans1D3" presStyleIdx="2" presStyleCnt="3"/>
      <dgm:spPr/>
      <dgm:t>
        <a:bodyPr/>
        <a:lstStyle/>
        <a:p>
          <a:endParaRPr lang="en-US"/>
        </a:p>
      </dgm:t>
    </dgm:pt>
    <dgm:pt modelId="{3AAE022B-7009-426E-91FC-6F4832834653}" type="pres">
      <dgm:prSet presAssocID="{1FF4E7F1-24EA-4491-B55C-9386B54C4325}" presName="connTx" presStyleLbl="parChTrans1D3" presStyleIdx="2" presStyleCnt="3"/>
      <dgm:spPr/>
      <dgm:t>
        <a:bodyPr/>
        <a:lstStyle/>
        <a:p>
          <a:endParaRPr lang="en-US"/>
        </a:p>
      </dgm:t>
    </dgm:pt>
    <dgm:pt modelId="{6818DE31-8DDE-4A40-B494-C99C1D0671B6}" type="pres">
      <dgm:prSet presAssocID="{FC387555-9A4E-407B-B47D-F0C58B6F85BE}" presName="root2" presStyleCnt="0"/>
      <dgm:spPr/>
    </dgm:pt>
    <dgm:pt modelId="{97552296-00C1-42FE-957E-6F07B3C795C9}" type="pres">
      <dgm:prSet presAssocID="{FC387555-9A4E-407B-B47D-F0C58B6F85BE}" presName="LevelTwoTextNode" presStyleLbl="node3" presStyleIdx="2" presStyleCnt="3" custScaleX="30789" custScaleY="34020" custLinFactNeighborX="53459" custLinFactNeighborY="-15336">
        <dgm:presLayoutVars>
          <dgm:chPref val="3"/>
        </dgm:presLayoutVars>
      </dgm:prSet>
      <dgm:spPr/>
      <dgm:t>
        <a:bodyPr/>
        <a:lstStyle/>
        <a:p>
          <a:pPr rtl="1"/>
          <a:endParaRPr lang="fa-IR"/>
        </a:p>
      </dgm:t>
    </dgm:pt>
    <dgm:pt modelId="{ECA51837-337F-4E70-99D9-8290D6B0517A}" type="pres">
      <dgm:prSet presAssocID="{FC387555-9A4E-407B-B47D-F0C58B6F85BE}" presName="level3hierChild" presStyleCnt="0"/>
      <dgm:spPr/>
    </dgm:pt>
  </dgm:ptLst>
  <dgm:cxnLst>
    <dgm:cxn modelId="{F2F8893A-1A4F-45DA-8364-6EDB8489EA10}" srcId="{AB3DD80E-8865-4449-9CE8-174FD6FD2192}" destId="{763F0513-2416-43BE-8263-306928809995}" srcOrd="1" destOrd="0" parTransId="{6BEDD0BD-217A-411F-85B0-EC97A26EFB99}" sibTransId="{33B9F3B0-4C0E-4558-A3EF-F729BCC506D5}"/>
    <dgm:cxn modelId="{A5AA34E0-62D7-4AC8-9774-18D2498D5C67}" type="presOf" srcId="{1FF4E7F1-24EA-4491-B55C-9386B54C4325}" destId="{3AAE022B-7009-426E-91FC-6F4832834653}" srcOrd="1" destOrd="0" presId="urn:microsoft.com/office/officeart/2005/8/layout/hierarchy2"/>
    <dgm:cxn modelId="{1A2A2383-64FE-4BEA-B8F7-4BA43EB8EF6C}" srcId="{AB3DD80E-8865-4449-9CE8-174FD6FD2192}" destId="{FC387555-9A4E-407B-B47D-F0C58B6F85BE}" srcOrd="2" destOrd="0" parTransId="{1FF4E7F1-24EA-4491-B55C-9386B54C4325}" sibTransId="{4C2ADB55-2495-4D21-8E6C-12D21F9A7EEE}"/>
    <dgm:cxn modelId="{BFEE493F-8BA4-4709-AB6C-FBE14F7FDC65}" type="presOf" srcId="{3F89060D-CAC9-4CE9-A039-69B09C0A6B6F}" destId="{6E4523D4-F464-4B8B-AE8D-91E37048084D}" srcOrd="1" destOrd="0" presId="urn:microsoft.com/office/officeart/2005/8/layout/hierarchy2"/>
    <dgm:cxn modelId="{B1DC93C7-F115-4C91-8053-56FDFE3F9CF4}" srcId="{E81C9BCE-BBB3-4ED8-95F0-B373F1B4B360}" destId="{AB3DD80E-8865-4449-9CE8-174FD6FD2192}" srcOrd="0" destOrd="0" parTransId="{5CB29D36-11BA-44A4-BE05-97A4DFF4C761}" sibTransId="{AD80A91C-FCC6-43A3-B557-8808B6CBA898}"/>
    <dgm:cxn modelId="{22AFD322-7A1B-4669-922D-34AA9E868043}" type="presOf" srcId="{3F89060D-CAC9-4CE9-A039-69B09C0A6B6F}" destId="{0C8056DC-D07A-41AF-8543-FE82EA484524}" srcOrd="0" destOrd="0" presId="urn:microsoft.com/office/officeart/2005/8/layout/hierarchy2"/>
    <dgm:cxn modelId="{0048E831-4E19-485C-A4B7-D6D26DE856C7}" type="presOf" srcId="{763F0513-2416-43BE-8263-306928809995}" destId="{C09D673A-DDF0-4303-AE22-B737CD38D1AE}" srcOrd="0" destOrd="0" presId="urn:microsoft.com/office/officeart/2005/8/layout/hierarchy2"/>
    <dgm:cxn modelId="{6D90E82B-3738-4D5C-AABF-B329ACF43229}" srcId="{AB3DD80E-8865-4449-9CE8-174FD6FD2192}" destId="{2D0522DF-DDBB-4229-AEDE-084A4459AD35}" srcOrd="0" destOrd="0" parTransId="{3F89060D-CAC9-4CE9-A039-69B09C0A6B6F}" sibTransId="{BFA00C6D-4344-4E37-BCE1-4B1BF1C8C3B5}"/>
    <dgm:cxn modelId="{58C2FC64-0934-4018-9444-56A163F1B08A}" type="presOf" srcId="{5CB29D36-11BA-44A4-BE05-97A4DFF4C761}" destId="{53D7AEC3-F554-4F7E-A1E1-5784D623AFE3}" srcOrd="0" destOrd="0" presId="urn:microsoft.com/office/officeart/2005/8/layout/hierarchy2"/>
    <dgm:cxn modelId="{14CBB98B-BC92-4E8B-96A4-B7C6E5F93524}" type="presOf" srcId="{6BEDD0BD-217A-411F-85B0-EC97A26EFB99}" destId="{C9AFF330-DA0E-4D5F-A82C-24E2C802B396}" srcOrd="0" destOrd="0" presId="urn:microsoft.com/office/officeart/2005/8/layout/hierarchy2"/>
    <dgm:cxn modelId="{3B316EFB-5D8B-4103-BD04-F94730F28CA3}" type="presOf" srcId="{AB3DD80E-8865-4449-9CE8-174FD6FD2192}" destId="{933031EA-5476-4D05-8058-868F4CAE612A}" srcOrd="0" destOrd="0" presId="urn:microsoft.com/office/officeart/2005/8/layout/hierarchy2"/>
    <dgm:cxn modelId="{8DBA10F3-8089-44FC-B2AF-6DE4DA6A644B}" type="presOf" srcId="{6BEDD0BD-217A-411F-85B0-EC97A26EFB99}" destId="{5B9E9B9D-4497-4C63-90EB-308C67278F70}" srcOrd="1" destOrd="0" presId="urn:microsoft.com/office/officeart/2005/8/layout/hierarchy2"/>
    <dgm:cxn modelId="{E7D6EF09-E8E2-405C-A003-068CCE858C39}" type="presOf" srcId="{1FF4E7F1-24EA-4491-B55C-9386B54C4325}" destId="{C6B9955B-DF80-4C2A-AA20-BC4B6879BBB8}" srcOrd="0" destOrd="0" presId="urn:microsoft.com/office/officeart/2005/8/layout/hierarchy2"/>
    <dgm:cxn modelId="{1373CB35-2F0E-4DF6-83D0-0C7D3C251115}" type="presOf" srcId="{FC387555-9A4E-407B-B47D-F0C58B6F85BE}" destId="{97552296-00C1-42FE-957E-6F07B3C795C9}" srcOrd="0" destOrd="0" presId="urn:microsoft.com/office/officeart/2005/8/layout/hierarchy2"/>
    <dgm:cxn modelId="{4AAF45AD-B82B-47DF-920E-6A63760AEC7B}" type="presOf" srcId="{E81C9BCE-BBB3-4ED8-95F0-B373F1B4B360}" destId="{ABEC96C4-3C63-467E-93A4-8AD83964BA3F}" srcOrd="0" destOrd="0" presId="urn:microsoft.com/office/officeart/2005/8/layout/hierarchy2"/>
    <dgm:cxn modelId="{9F27A539-5A83-4824-B4D3-99B50C540969}" type="presOf" srcId="{2D0522DF-DDBB-4229-AEDE-084A4459AD35}" destId="{4DB20746-DAA7-45C7-B0DF-604E1986CD4B}" srcOrd="0" destOrd="0" presId="urn:microsoft.com/office/officeart/2005/8/layout/hierarchy2"/>
    <dgm:cxn modelId="{4EA5D4AE-DA37-4106-8A8F-AEA18599950D}" type="presOf" srcId="{5CB29D36-11BA-44A4-BE05-97A4DFF4C761}" destId="{0423B2B0-DBBA-4ECD-9913-782A8A6F6BC8}" srcOrd="1" destOrd="0" presId="urn:microsoft.com/office/officeart/2005/8/layout/hierarchy2"/>
    <dgm:cxn modelId="{21B781AB-1D44-40AC-B2CB-99B005EEE361}" type="presOf" srcId="{A6857C4F-7549-464E-8C92-525552E6407E}" destId="{747DA8C4-60CA-4D90-9DA1-32ACEB79B5D1}"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E96CB142-0499-44A7-AB26-CA4D858398DD}" type="presParOf" srcId="{747DA8C4-60CA-4D90-9DA1-32ACEB79B5D1}" destId="{E0CFF806-0479-4330-A3E9-CD9AFBACD5C5}" srcOrd="0" destOrd="0" presId="urn:microsoft.com/office/officeart/2005/8/layout/hierarchy2"/>
    <dgm:cxn modelId="{33856D53-EEE1-4238-AC12-B5437295BB93}" type="presParOf" srcId="{E0CFF806-0479-4330-A3E9-CD9AFBACD5C5}" destId="{ABEC96C4-3C63-467E-93A4-8AD83964BA3F}" srcOrd="0" destOrd="0" presId="urn:microsoft.com/office/officeart/2005/8/layout/hierarchy2"/>
    <dgm:cxn modelId="{93274140-862D-4381-B352-E82316A80FC3}" type="presParOf" srcId="{E0CFF806-0479-4330-A3E9-CD9AFBACD5C5}" destId="{F9EF0CEA-5D84-41FB-B3B0-447DA6153549}" srcOrd="1" destOrd="0" presId="urn:microsoft.com/office/officeart/2005/8/layout/hierarchy2"/>
    <dgm:cxn modelId="{B83E367D-D01B-465D-85F2-7D675DE1BA92}" type="presParOf" srcId="{F9EF0CEA-5D84-41FB-B3B0-447DA6153549}" destId="{53D7AEC3-F554-4F7E-A1E1-5784D623AFE3}" srcOrd="0" destOrd="0" presId="urn:microsoft.com/office/officeart/2005/8/layout/hierarchy2"/>
    <dgm:cxn modelId="{DF05DA2A-FD5B-4935-AA82-593790530B1F}" type="presParOf" srcId="{53D7AEC3-F554-4F7E-A1E1-5784D623AFE3}" destId="{0423B2B0-DBBA-4ECD-9913-782A8A6F6BC8}" srcOrd="0" destOrd="0" presId="urn:microsoft.com/office/officeart/2005/8/layout/hierarchy2"/>
    <dgm:cxn modelId="{9582AFF8-59E9-4536-AC94-6439DF906315}" type="presParOf" srcId="{F9EF0CEA-5D84-41FB-B3B0-447DA6153549}" destId="{0AF4BFEB-BFA1-43F7-863D-85D64B01F2C5}" srcOrd="1" destOrd="0" presId="urn:microsoft.com/office/officeart/2005/8/layout/hierarchy2"/>
    <dgm:cxn modelId="{6D554E3E-1E2A-48EE-839B-946ABA63CCB1}" type="presParOf" srcId="{0AF4BFEB-BFA1-43F7-863D-85D64B01F2C5}" destId="{933031EA-5476-4D05-8058-868F4CAE612A}" srcOrd="0" destOrd="0" presId="urn:microsoft.com/office/officeart/2005/8/layout/hierarchy2"/>
    <dgm:cxn modelId="{299A509F-076C-4D0B-9EAD-3E2DD9BFDA6C}" type="presParOf" srcId="{0AF4BFEB-BFA1-43F7-863D-85D64B01F2C5}" destId="{D45F3D74-128A-4AB6-8DFF-D20547BADCA5}" srcOrd="1" destOrd="0" presId="urn:microsoft.com/office/officeart/2005/8/layout/hierarchy2"/>
    <dgm:cxn modelId="{9B6FD1C4-A444-4980-8027-85DE26EC24E2}" type="presParOf" srcId="{D45F3D74-128A-4AB6-8DFF-D20547BADCA5}" destId="{0C8056DC-D07A-41AF-8543-FE82EA484524}" srcOrd="0" destOrd="0" presId="urn:microsoft.com/office/officeart/2005/8/layout/hierarchy2"/>
    <dgm:cxn modelId="{D6EB7B69-E7E0-4610-8D1D-DECEC23A9340}" type="presParOf" srcId="{0C8056DC-D07A-41AF-8543-FE82EA484524}" destId="{6E4523D4-F464-4B8B-AE8D-91E37048084D}" srcOrd="0" destOrd="0" presId="urn:microsoft.com/office/officeart/2005/8/layout/hierarchy2"/>
    <dgm:cxn modelId="{DB7267BC-51D1-450D-A430-E0213EFB0808}" type="presParOf" srcId="{D45F3D74-128A-4AB6-8DFF-D20547BADCA5}" destId="{6775673A-DE40-4512-8233-472F2BF3BDBB}" srcOrd="1" destOrd="0" presId="urn:microsoft.com/office/officeart/2005/8/layout/hierarchy2"/>
    <dgm:cxn modelId="{6A5A4F32-0CA4-469A-BE7F-46BC5F15FCC8}" type="presParOf" srcId="{6775673A-DE40-4512-8233-472F2BF3BDBB}" destId="{4DB20746-DAA7-45C7-B0DF-604E1986CD4B}" srcOrd="0" destOrd="0" presId="urn:microsoft.com/office/officeart/2005/8/layout/hierarchy2"/>
    <dgm:cxn modelId="{9CFF1278-CD64-4187-8C21-40616442D16A}" type="presParOf" srcId="{6775673A-DE40-4512-8233-472F2BF3BDBB}" destId="{06AAD19E-F86A-4E61-94CF-02BB92FD37F2}" srcOrd="1" destOrd="0" presId="urn:microsoft.com/office/officeart/2005/8/layout/hierarchy2"/>
    <dgm:cxn modelId="{1A8EDD5D-22AC-4E76-82C0-DA1863A6F9EA}" type="presParOf" srcId="{D45F3D74-128A-4AB6-8DFF-D20547BADCA5}" destId="{C9AFF330-DA0E-4D5F-A82C-24E2C802B396}" srcOrd="2" destOrd="0" presId="urn:microsoft.com/office/officeart/2005/8/layout/hierarchy2"/>
    <dgm:cxn modelId="{1C0D5A62-92D0-4F97-A245-6019644A85D8}" type="presParOf" srcId="{C9AFF330-DA0E-4D5F-A82C-24E2C802B396}" destId="{5B9E9B9D-4497-4C63-90EB-308C67278F70}" srcOrd="0" destOrd="0" presId="urn:microsoft.com/office/officeart/2005/8/layout/hierarchy2"/>
    <dgm:cxn modelId="{2CCCB2E9-1606-4565-AE10-2C389310F35D}" type="presParOf" srcId="{D45F3D74-128A-4AB6-8DFF-D20547BADCA5}" destId="{86302FB6-5461-4ED3-B927-60C7C981084A}" srcOrd="3" destOrd="0" presId="urn:microsoft.com/office/officeart/2005/8/layout/hierarchy2"/>
    <dgm:cxn modelId="{3076383A-4425-4E52-BAA5-EB0A718C8A82}" type="presParOf" srcId="{86302FB6-5461-4ED3-B927-60C7C981084A}" destId="{C09D673A-DDF0-4303-AE22-B737CD38D1AE}" srcOrd="0" destOrd="0" presId="urn:microsoft.com/office/officeart/2005/8/layout/hierarchy2"/>
    <dgm:cxn modelId="{35B9DAD3-2C7B-467D-95BF-F83D28315F32}" type="presParOf" srcId="{86302FB6-5461-4ED3-B927-60C7C981084A}" destId="{E2ED7F67-FB0F-40B0-952D-10B977C7B466}" srcOrd="1" destOrd="0" presId="urn:microsoft.com/office/officeart/2005/8/layout/hierarchy2"/>
    <dgm:cxn modelId="{E0FE2A4E-7793-4CB3-9969-559063B2639B}" type="presParOf" srcId="{D45F3D74-128A-4AB6-8DFF-D20547BADCA5}" destId="{C6B9955B-DF80-4C2A-AA20-BC4B6879BBB8}" srcOrd="4" destOrd="0" presId="urn:microsoft.com/office/officeart/2005/8/layout/hierarchy2"/>
    <dgm:cxn modelId="{68290957-FA88-47F1-91C4-4FB5E1A7E9A0}" type="presParOf" srcId="{C6B9955B-DF80-4C2A-AA20-BC4B6879BBB8}" destId="{3AAE022B-7009-426E-91FC-6F4832834653}" srcOrd="0" destOrd="0" presId="urn:microsoft.com/office/officeart/2005/8/layout/hierarchy2"/>
    <dgm:cxn modelId="{6A8441CD-F57B-45DD-80E2-508427B5B6ED}" type="presParOf" srcId="{D45F3D74-128A-4AB6-8DFF-D20547BADCA5}" destId="{6818DE31-8DDE-4A40-B494-C99C1D0671B6}" srcOrd="5" destOrd="0" presId="urn:microsoft.com/office/officeart/2005/8/layout/hierarchy2"/>
    <dgm:cxn modelId="{7BBE8232-DB8C-47B6-B6CD-E6D1069A6609}" type="presParOf" srcId="{6818DE31-8DDE-4A40-B494-C99C1D0671B6}" destId="{97552296-00C1-42FE-957E-6F07B3C795C9}" srcOrd="0" destOrd="0" presId="urn:microsoft.com/office/officeart/2005/8/layout/hierarchy2"/>
    <dgm:cxn modelId="{77B08BFB-CC1F-4FFA-AD0F-5BF88CC01E77}" type="presParOf" srcId="{6818DE31-8DDE-4A40-B494-C99C1D0671B6}" destId="{ECA51837-337F-4E70-99D9-8290D6B0517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400" dirty="0" smtClean="0">
              <a:cs typeface="B Titr" pitchFamily="2" charset="-78"/>
            </a:rPr>
            <a:t>انواع حال</a:t>
          </a:r>
          <a:endParaRPr lang="fa-IR" sz="24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AB3DD80E-8865-4449-9CE8-174FD6FD2192}">
      <dgm:prSet/>
      <dgm:spPr/>
      <dgm:t>
        <a:bodyPr/>
        <a:lstStyle/>
        <a:p>
          <a:pPr rtl="1"/>
          <a:r>
            <a:rPr lang="fa-IR" b="1" dirty="0" smtClean="0">
              <a:cs typeface="2  Badr" pitchFamily="2" charset="-78"/>
            </a:rPr>
            <a:t>از حیث ایجاد معنا</a:t>
          </a:r>
          <a:endParaRPr lang="fa-IR" b="1" dirty="0">
            <a:cs typeface="2  Badr" pitchFamily="2" charset="-78"/>
          </a:endParaRPr>
        </a:p>
      </dgm:t>
    </dgm:pt>
    <dgm:pt modelId="{5CB29D36-11BA-44A4-BE05-97A4DFF4C761}" type="parTrans" cxnId="{B1DC93C7-F115-4C91-8053-56FDFE3F9CF4}">
      <dgm:prSet/>
      <dgm:spPr/>
      <dgm:t>
        <a:bodyPr/>
        <a:lstStyle/>
        <a:p>
          <a:pPr rtl="1"/>
          <a:endParaRPr lang="fa-IR"/>
        </a:p>
      </dgm:t>
    </dgm:pt>
    <dgm:pt modelId="{AD80A91C-FCC6-43A3-B557-8808B6CBA898}" type="sibTrans" cxnId="{B1DC93C7-F115-4C91-8053-56FDFE3F9CF4}">
      <dgm:prSet/>
      <dgm:spPr/>
      <dgm:t>
        <a:bodyPr/>
        <a:lstStyle/>
        <a:p>
          <a:pPr rtl="1"/>
          <a:endParaRPr lang="fa-IR"/>
        </a:p>
      </dgm:t>
    </dgm:pt>
    <dgm:pt modelId="{2D0522DF-DDBB-4229-AEDE-084A4459AD35}">
      <dgm:prSet custT="1"/>
      <dgm:spPr/>
      <dgm:t>
        <a:bodyPr/>
        <a:lstStyle/>
        <a:p>
          <a:pPr rtl="1"/>
          <a:r>
            <a:rPr lang="fa-IR" sz="2800" b="1" dirty="0" smtClean="0">
              <a:cs typeface="2  Badr" pitchFamily="2" charset="-78"/>
            </a:rPr>
            <a:t>موسسه</a:t>
          </a:r>
          <a:endParaRPr lang="fa-IR" sz="2800" b="1" dirty="0">
            <a:cs typeface="2  Badr" pitchFamily="2" charset="-78"/>
          </a:endParaRPr>
        </a:p>
      </dgm:t>
    </dgm:pt>
    <dgm:pt modelId="{3F89060D-CAC9-4CE9-A039-69B09C0A6B6F}" type="parTrans" cxnId="{6D90E82B-3738-4D5C-AABF-B329ACF43229}">
      <dgm:prSet/>
      <dgm:spPr/>
      <dgm:t>
        <a:bodyPr/>
        <a:lstStyle/>
        <a:p>
          <a:pPr rtl="1"/>
          <a:endParaRPr lang="fa-IR"/>
        </a:p>
      </dgm:t>
    </dgm:pt>
    <dgm:pt modelId="{BFA00C6D-4344-4E37-BCE1-4B1BF1C8C3B5}" type="sibTrans" cxnId="{6D90E82B-3738-4D5C-AABF-B329ACF43229}">
      <dgm:prSet/>
      <dgm:spPr/>
      <dgm:t>
        <a:bodyPr/>
        <a:lstStyle/>
        <a:p>
          <a:pPr rtl="1"/>
          <a:endParaRPr lang="fa-IR"/>
        </a:p>
      </dgm:t>
    </dgm:pt>
    <dgm:pt modelId="{763F0513-2416-43BE-8263-306928809995}">
      <dgm:prSet custT="1"/>
      <dgm:spPr/>
      <dgm:t>
        <a:bodyPr/>
        <a:lstStyle/>
        <a:p>
          <a:pPr rtl="1"/>
          <a:r>
            <a:rPr lang="fa-IR" sz="2800" b="1" dirty="0" smtClean="0">
              <a:cs typeface="2  Badr" pitchFamily="2" charset="-78"/>
            </a:rPr>
            <a:t>موکده</a:t>
          </a:r>
          <a:endParaRPr lang="fa-IR" sz="2800" b="1" dirty="0">
            <a:cs typeface="2  Badr" pitchFamily="2" charset="-78"/>
          </a:endParaRPr>
        </a:p>
      </dgm:t>
    </dgm:pt>
    <dgm:pt modelId="{6BEDD0BD-217A-411F-85B0-EC97A26EFB99}" type="parTrans" cxnId="{F2F8893A-1A4F-45DA-8364-6EDB8489EA10}">
      <dgm:prSet/>
      <dgm:spPr/>
      <dgm:t>
        <a:bodyPr/>
        <a:lstStyle/>
        <a:p>
          <a:pPr rtl="1"/>
          <a:endParaRPr lang="fa-IR"/>
        </a:p>
      </dgm:t>
    </dgm:pt>
    <dgm:pt modelId="{33B9F3B0-4C0E-4558-A3EF-F729BCC506D5}" type="sibTrans" cxnId="{F2F8893A-1A4F-45DA-8364-6EDB8489EA1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42307" custScaleY="3962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53D7AEC3-F554-4F7E-A1E1-5784D623AFE3}" type="pres">
      <dgm:prSet presAssocID="{5CB29D36-11BA-44A4-BE05-97A4DFF4C761}" presName="conn2-1" presStyleLbl="parChTrans1D2" presStyleIdx="0" presStyleCnt="1"/>
      <dgm:spPr/>
      <dgm:t>
        <a:bodyPr/>
        <a:lstStyle/>
        <a:p>
          <a:pPr rtl="1"/>
          <a:endParaRPr lang="fa-IR"/>
        </a:p>
      </dgm:t>
    </dgm:pt>
    <dgm:pt modelId="{0423B2B0-DBBA-4ECD-9913-782A8A6F6BC8}" type="pres">
      <dgm:prSet presAssocID="{5CB29D36-11BA-44A4-BE05-97A4DFF4C761}" presName="connTx" presStyleLbl="parChTrans1D2" presStyleIdx="0" presStyleCnt="1"/>
      <dgm:spPr/>
      <dgm:t>
        <a:bodyPr/>
        <a:lstStyle/>
        <a:p>
          <a:pPr rtl="1"/>
          <a:endParaRPr lang="fa-IR"/>
        </a:p>
      </dgm:t>
    </dgm:pt>
    <dgm:pt modelId="{0AF4BFEB-BFA1-43F7-863D-85D64B01F2C5}" type="pres">
      <dgm:prSet presAssocID="{AB3DD80E-8865-4449-9CE8-174FD6FD2192}" presName="root2" presStyleCnt="0"/>
      <dgm:spPr/>
    </dgm:pt>
    <dgm:pt modelId="{933031EA-5476-4D05-8058-868F4CAE612A}" type="pres">
      <dgm:prSet presAssocID="{AB3DD80E-8865-4449-9CE8-174FD6FD2192}" presName="LevelTwoTextNode" presStyleLbl="node2" presStyleIdx="0" presStyleCnt="1" custScaleX="41104" custScaleY="34142" custLinFactNeighborX="29761" custLinFactNeighborY="-15336">
        <dgm:presLayoutVars>
          <dgm:chPref val="3"/>
        </dgm:presLayoutVars>
      </dgm:prSet>
      <dgm:spPr/>
      <dgm:t>
        <a:bodyPr/>
        <a:lstStyle/>
        <a:p>
          <a:pPr rtl="1"/>
          <a:endParaRPr lang="fa-IR"/>
        </a:p>
      </dgm:t>
    </dgm:pt>
    <dgm:pt modelId="{D45F3D74-128A-4AB6-8DFF-D20547BADCA5}" type="pres">
      <dgm:prSet presAssocID="{AB3DD80E-8865-4449-9CE8-174FD6FD2192}" presName="level3hierChild" presStyleCnt="0"/>
      <dgm:spPr/>
    </dgm:pt>
    <dgm:pt modelId="{0C8056DC-D07A-41AF-8543-FE82EA484524}" type="pres">
      <dgm:prSet presAssocID="{3F89060D-CAC9-4CE9-A039-69B09C0A6B6F}" presName="conn2-1" presStyleLbl="parChTrans1D3" presStyleIdx="0" presStyleCnt="2"/>
      <dgm:spPr/>
      <dgm:t>
        <a:bodyPr/>
        <a:lstStyle/>
        <a:p>
          <a:pPr rtl="1"/>
          <a:endParaRPr lang="fa-IR"/>
        </a:p>
      </dgm:t>
    </dgm:pt>
    <dgm:pt modelId="{6E4523D4-F464-4B8B-AE8D-91E37048084D}" type="pres">
      <dgm:prSet presAssocID="{3F89060D-CAC9-4CE9-A039-69B09C0A6B6F}" presName="connTx" presStyleLbl="parChTrans1D3" presStyleIdx="0" presStyleCnt="2"/>
      <dgm:spPr/>
      <dgm:t>
        <a:bodyPr/>
        <a:lstStyle/>
        <a:p>
          <a:pPr rtl="1"/>
          <a:endParaRPr lang="fa-IR"/>
        </a:p>
      </dgm:t>
    </dgm:pt>
    <dgm:pt modelId="{6775673A-DE40-4512-8233-472F2BF3BDBB}" type="pres">
      <dgm:prSet presAssocID="{2D0522DF-DDBB-4229-AEDE-084A4459AD35}" presName="root2" presStyleCnt="0"/>
      <dgm:spPr/>
    </dgm:pt>
    <dgm:pt modelId="{4DB20746-DAA7-45C7-B0DF-604E1986CD4B}" type="pres">
      <dgm:prSet presAssocID="{2D0522DF-DDBB-4229-AEDE-084A4459AD35}" presName="LevelTwoTextNode" presStyleLbl="node3" presStyleIdx="0" presStyleCnt="2" custScaleX="30789" custScaleY="34020" custLinFactNeighborX="53459" custLinFactNeighborY="-15336">
        <dgm:presLayoutVars>
          <dgm:chPref val="3"/>
        </dgm:presLayoutVars>
      </dgm:prSet>
      <dgm:spPr/>
      <dgm:t>
        <a:bodyPr/>
        <a:lstStyle/>
        <a:p>
          <a:pPr rtl="1"/>
          <a:endParaRPr lang="fa-IR"/>
        </a:p>
      </dgm:t>
    </dgm:pt>
    <dgm:pt modelId="{06AAD19E-F86A-4E61-94CF-02BB92FD37F2}" type="pres">
      <dgm:prSet presAssocID="{2D0522DF-DDBB-4229-AEDE-084A4459AD35}" presName="level3hierChild" presStyleCnt="0"/>
      <dgm:spPr/>
    </dgm:pt>
    <dgm:pt modelId="{C9AFF330-DA0E-4D5F-A82C-24E2C802B396}" type="pres">
      <dgm:prSet presAssocID="{6BEDD0BD-217A-411F-85B0-EC97A26EFB99}" presName="conn2-1" presStyleLbl="parChTrans1D3" presStyleIdx="1" presStyleCnt="2"/>
      <dgm:spPr/>
      <dgm:t>
        <a:bodyPr/>
        <a:lstStyle/>
        <a:p>
          <a:pPr rtl="1"/>
          <a:endParaRPr lang="fa-IR"/>
        </a:p>
      </dgm:t>
    </dgm:pt>
    <dgm:pt modelId="{5B9E9B9D-4497-4C63-90EB-308C67278F70}" type="pres">
      <dgm:prSet presAssocID="{6BEDD0BD-217A-411F-85B0-EC97A26EFB99}" presName="connTx" presStyleLbl="parChTrans1D3" presStyleIdx="1" presStyleCnt="2"/>
      <dgm:spPr/>
      <dgm:t>
        <a:bodyPr/>
        <a:lstStyle/>
        <a:p>
          <a:pPr rtl="1"/>
          <a:endParaRPr lang="fa-IR"/>
        </a:p>
      </dgm:t>
    </dgm:pt>
    <dgm:pt modelId="{86302FB6-5461-4ED3-B927-60C7C981084A}" type="pres">
      <dgm:prSet presAssocID="{763F0513-2416-43BE-8263-306928809995}" presName="root2" presStyleCnt="0"/>
      <dgm:spPr/>
    </dgm:pt>
    <dgm:pt modelId="{C09D673A-DDF0-4303-AE22-B737CD38D1AE}" type="pres">
      <dgm:prSet presAssocID="{763F0513-2416-43BE-8263-306928809995}" presName="LevelTwoTextNode" presStyleLbl="node3" presStyleIdx="1" presStyleCnt="2" custScaleX="30789" custScaleY="34020" custLinFactNeighborX="53459" custLinFactNeighborY="-15336">
        <dgm:presLayoutVars>
          <dgm:chPref val="3"/>
        </dgm:presLayoutVars>
      </dgm:prSet>
      <dgm:spPr/>
      <dgm:t>
        <a:bodyPr/>
        <a:lstStyle/>
        <a:p>
          <a:pPr rtl="1"/>
          <a:endParaRPr lang="fa-IR"/>
        </a:p>
      </dgm:t>
    </dgm:pt>
    <dgm:pt modelId="{E2ED7F67-FB0F-40B0-952D-10B977C7B466}" type="pres">
      <dgm:prSet presAssocID="{763F0513-2416-43BE-8263-306928809995}" presName="level3hierChild" presStyleCnt="0"/>
      <dgm:spPr/>
    </dgm:pt>
  </dgm:ptLst>
  <dgm:cxnLst>
    <dgm:cxn modelId="{7EC10D26-B089-4162-BFED-6B07F7279A6E}" type="presOf" srcId="{6BEDD0BD-217A-411F-85B0-EC97A26EFB99}" destId="{C9AFF330-DA0E-4D5F-A82C-24E2C802B396}" srcOrd="0" destOrd="0" presId="urn:microsoft.com/office/officeart/2005/8/layout/hierarchy2"/>
    <dgm:cxn modelId="{4C57B504-AD32-45A9-9B97-19D5CFB4B1C8}" type="presOf" srcId="{E81C9BCE-BBB3-4ED8-95F0-B373F1B4B360}" destId="{ABEC96C4-3C63-467E-93A4-8AD83964BA3F}" srcOrd="0" destOrd="0" presId="urn:microsoft.com/office/officeart/2005/8/layout/hierarchy2"/>
    <dgm:cxn modelId="{E4F36788-0231-4628-8A4C-8339E01B05FF}" type="presOf" srcId="{AB3DD80E-8865-4449-9CE8-174FD6FD2192}" destId="{933031EA-5476-4D05-8058-868F4CAE612A}" srcOrd="0" destOrd="0" presId="urn:microsoft.com/office/officeart/2005/8/layout/hierarchy2"/>
    <dgm:cxn modelId="{D72F0DB5-55C8-4FE5-8DB5-3C4599C1D380}" type="presOf" srcId="{5CB29D36-11BA-44A4-BE05-97A4DFF4C761}" destId="{53D7AEC3-F554-4F7E-A1E1-5784D623AFE3}" srcOrd="0" destOrd="0" presId="urn:microsoft.com/office/officeart/2005/8/layout/hierarchy2"/>
    <dgm:cxn modelId="{F2F8893A-1A4F-45DA-8364-6EDB8489EA10}" srcId="{AB3DD80E-8865-4449-9CE8-174FD6FD2192}" destId="{763F0513-2416-43BE-8263-306928809995}" srcOrd="1" destOrd="0" parTransId="{6BEDD0BD-217A-411F-85B0-EC97A26EFB99}" sibTransId="{33B9F3B0-4C0E-4558-A3EF-F729BCC506D5}"/>
    <dgm:cxn modelId="{AF20825A-3B8E-44D6-9F57-452EF6CFB577}" type="presOf" srcId="{A6857C4F-7549-464E-8C92-525552E6407E}" destId="{747DA8C4-60CA-4D90-9DA1-32ACEB79B5D1}" srcOrd="0" destOrd="0" presId="urn:microsoft.com/office/officeart/2005/8/layout/hierarchy2"/>
    <dgm:cxn modelId="{E6E39235-7D67-4BDD-8701-52216131775D}" type="presOf" srcId="{6BEDD0BD-217A-411F-85B0-EC97A26EFB99}" destId="{5B9E9B9D-4497-4C63-90EB-308C67278F70}" srcOrd="1" destOrd="0" presId="urn:microsoft.com/office/officeart/2005/8/layout/hierarchy2"/>
    <dgm:cxn modelId="{46A18711-20EB-463B-B347-327271881C3A}" type="presOf" srcId="{5CB29D36-11BA-44A4-BE05-97A4DFF4C761}" destId="{0423B2B0-DBBA-4ECD-9913-782A8A6F6BC8}" srcOrd="1" destOrd="0" presId="urn:microsoft.com/office/officeart/2005/8/layout/hierarchy2"/>
    <dgm:cxn modelId="{B1DC93C7-F115-4C91-8053-56FDFE3F9CF4}" srcId="{E81C9BCE-BBB3-4ED8-95F0-B373F1B4B360}" destId="{AB3DD80E-8865-4449-9CE8-174FD6FD2192}" srcOrd="0" destOrd="0" parTransId="{5CB29D36-11BA-44A4-BE05-97A4DFF4C761}" sibTransId="{AD80A91C-FCC6-43A3-B557-8808B6CBA898}"/>
    <dgm:cxn modelId="{6D90E82B-3738-4D5C-AABF-B329ACF43229}" srcId="{AB3DD80E-8865-4449-9CE8-174FD6FD2192}" destId="{2D0522DF-DDBB-4229-AEDE-084A4459AD35}" srcOrd="0" destOrd="0" parTransId="{3F89060D-CAC9-4CE9-A039-69B09C0A6B6F}" sibTransId="{BFA00C6D-4344-4E37-BCE1-4B1BF1C8C3B5}"/>
    <dgm:cxn modelId="{2F0D6A1E-AD1B-412F-AA10-E6AB6E0C17AF}" type="presOf" srcId="{3F89060D-CAC9-4CE9-A039-69B09C0A6B6F}" destId="{0C8056DC-D07A-41AF-8543-FE82EA484524}" srcOrd="0" destOrd="0" presId="urn:microsoft.com/office/officeart/2005/8/layout/hierarchy2"/>
    <dgm:cxn modelId="{027E24F3-9DEE-466E-BCB1-7DDD5D7AFD0E}" type="presOf" srcId="{2D0522DF-DDBB-4229-AEDE-084A4459AD35}" destId="{4DB20746-DAA7-45C7-B0DF-604E1986CD4B}" srcOrd="0"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9BB0E0E2-3D05-4ECD-894F-5CBC7F4FFB82}" type="presOf" srcId="{763F0513-2416-43BE-8263-306928809995}" destId="{C09D673A-DDF0-4303-AE22-B737CD38D1AE}" srcOrd="0" destOrd="0" presId="urn:microsoft.com/office/officeart/2005/8/layout/hierarchy2"/>
    <dgm:cxn modelId="{511BAB20-818A-4C13-9EC7-385BCA4B689E}" type="presOf" srcId="{3F89060D-CAC9-4CE9-A039-69B09C0A6B6F}" destId="{6E4523D4-F464-4B8B-AE8D-91E37048084D}" srcOrd="1" destOrd="0" presId="urn:microsoft.com/office/officeart/2005/8/layout/hierarchy2"/>
    <dgm:cxn modelId="{1328F816-72A2-4DF9-A523-288511EC9264}" type="presParOf" srcId="{747DA8C4-60CA-4D90-9DA1-32ACEB79B5D1}" destId="{E0CFF806-0479-4330-A3E9-CD9AFBACD5C5}" srcOrd="0" destOrd="0" presId="urn:microsoft.com/office/officeart/2005/8/layout/hierarchy2"/>
    <dgm:cxn modelId="{51DE5F99-AAD0-4895-9F91-807F0F79A50B}" type="presParOf" srcId="{E0CFF806-0479-4330-A3E9-CD9AFBACD5C5}" destId="{ABEC96C4-3C63-467E-93A4-8AD83964BA3F}" srcOrd="0" destOrd="0" presId="urn:microsoft.com/office/officeart/2005/8/layout/hierarchy2"/>
    <dgm:cxn modelId="{EE35419D-359B-45FB-8B2B-21FD6F0F6C8A}" type="presParOf" srcId="{E0CFF806-0479-4330-A3E9-CD9AFBACD5C5}" destId="{F9EF0CEA-5D84-41FB-B3B0-447DA6153549}" srcOrd="1" destOrd="0" presId="urn:microsoft.com/office/officeart/2005/8/layout/hierarchy2"/>
    <dgm:cxn modelId="{BCDE5D37-4C16-411E-9F9B-DD123490E719}" type="presParOf" srcId="{F9EF0CEA-5D84-41FB-B3B0-447DA6153549}" destId="{53D7AEC3-F554-4F7E-A1E1-5784D623AFE3}" srcOrd="0" destOrd="0" presId="urn:microsoft.com/office/officeart/2005/8/layout/hierarchy2"/>
    <dgm:cxn modelId="{768EDD96-6D11-44B6-9E7C-C6CBF9F07639}" type="presParOf" srcId="{53D7AEC3-F554-4F7E-A1E1-5784D623AFE3}" destId="{0423B2B0-DBBA-4ECD-9913-782A8A6F6BC8}" srcOrd="0" destOrd="0" presId="urn:microsoft.com/office/officeart/2005/8/layout/hierarchy2"/>
    <dgm:cxn modelId="{91E91BE1-D57D-418F-9848-99FC517415E7}" type="presParOf" srcId="{F9EF0CEA-5D84-41FB-B3B0-447DA6153549}" destId="{0AF4BFEB-BFA1-43F7-863D-85D64B01F2C5}" srcOrd="1" destOrd="0" presId="urn:microsoft.com/office/officeart/2005/8/layout/hierarchy2"/>
    <dgm:cxn modelId="{B2200B11-2C83-4800-B5E6-E9232398D72B}" type="presParOf" srcId="{0AF4BFEB-BFA1-43F7-863D-85D64B01F2C5}" destId="{933031EA-5476-4D05-8058-868F4CAE612A}" srcOrd="0" destOrd="0" presId="urn:microsoft.com/office/officeart/2005/8/layout/hierarchy2"/>
    <dgm:cxn modelId="{F7F91CE2-2E73-4123-9D8C-8995D4EA946D}" type="presParOf" srcId="{0AF4BFEB-BFA1-43F7-863D-85D64B01F2C5}" destId="{D45F3D74-128A-4AB6-8DFF-D20547BADCA5}" srcOrd="1" destOrd="0" presId="urn:microsoft.com/office/officeart/2005/8/layout/hierarchy2"/>
    <dgm:cxn modelId="{DBD0ABBB-6475-4D66-B9B3-284F1E7953E9}" type="presParOf" srcId="{D45F3D74-128A-4AB6-8DFF-D20547BADCA5}" destId="{0C8056DC-D07A-41AF-8543-FE82EA484524}" srcOrd="0" destOrd="0" presId="urn:microsoft.com/office/officeart/2005/8/layout/hierarchy2"/>
    <dgm:cxn modelId="{9C09FAEF-01E4-4FAC-A761-CCDB850BF6F6}" type="presParOf" srcId="{0C8056DC-D07A-41AF-8543-FE82EA484524}" destId="{6E4523D4-F464-4B8B-AE8D-91E37048084D}" srcOrd="0" destOrd="0" presId="urn:microsoft.com/office/officeart/2005/8/layout/hierarchy2"/>
    <dgm:cxn modelId="{1C181362-7C42-409F-B051-346D9B22809F}" type="presParOf" srcId="{D45F3D74-128A-4AB6-8DFF-D20547BADCA5}" destId="{6775673A-DE40-4512-8233-472F2BF3BDBB}" srcOrd="1" destOrd="0" presId="urn:microsoft.com/office/officeart/2005/8/layout/hierarchy2"/>
    <dgm:cxn modelId="{7B495C56-EEA6-4F12-9599-EB37CF14AF1C}" type="presParOf" srcId="{6775673A-DE40-4512-8233-472F2BF3BDBB}" destId="{4DB20746-DAA7-45C7-B0DF-604E1986CD4B}" srcOrd="0" destOrd="0" presId="urn:microsoft.com/office/officeart/2005/8/layout/hierarchy2"/>
    <dgm:cxn modelId="{3C3FC187-4270-4AE2-8DEF-21607736D2DE}" type="presParOf" srcId="{6775673A-DE40-4512-8233-472F2BF3BDBB}" destId="{06AAD19E-F86A-4E61-94CF-02BB92FD37F2}" srcOrd="1" destOrd="0" presId="urn:microsoft.com/office/officeart/2005/8/layout/hierarchy2"/>
    <dgm:cxn modelId="{65F6CAF5-E9AB-4903-912C-F074E1A98AC5}" type="presParOf" srcId="{D45F3D74-128A-4AB6-8DFF-D20547BADCA5}" destId="{C9AFF330-DA0E-4D5F-A82C-24E2C802B396}" srcOrd="2" destOrd="0" presId="urn:microsoft.com/office/officeart/2005/8/layout/hierarchy2"/>
    <dgm:cxn modelId="{91D16E70-BFB5-4266-94C3-7522A0A0F46B}" type="presParOf" srcId="{C9AFF330-DA0E-4D5F-A82C-24E2C802B396}" destId="{5B9E9B9D-4497-4C63-90EB-308C67278F70}" srcOrd="0" destOrd="0" presId="urn:microsoft.com/office/officeart/2005/8/layout/hierarchy2"/>
    <dgm:cxn modelId="{FCD69B17-8DF6-4A1C-9C7B-96BB10D3453D}" type="presParOf" srcId="{D45F3D74-128A-4AB6-8DFF-D20547BADCA5}" destId="{86302FB6-5461-4ED3-B927-60C7C981084A}" srcOrd="3" destOrd="0" presId="urn:microsoft.com/office/officeart/2005/8/layout/hierarchy2"/>
    <dgm:cxn modelId="{2BD15604-B83B-4AAB-9252-F68A63D82ECB}" type="presParOf" srcId="{86302FB6-5461-4ED3-B927-60C7C981084A}" destId="{C09D673A-DDF0-4303-AE22-B737CD38D1AE}" srcOrd="0" destOrd="0" presId="urn:microsoft.com/office/officeart/2005/8/layout/hierarchy2"/>
    <dgm:cxn modelId="{838CCAB3-A268-4A73-962D-C3BBE55CAD8A}" type="presParOf" srcId="{86302FB6-5461-4ED3-B927-60C7C981084A}" destId="{E2ED7F67-FB0F-40B0-952D-10B977C7B4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81C9BCE-BBB3-4ED8-95F0-B373F1B4B360}">
      <dgm:prSet phldrT="[Text]" custT="1"/>
      <dgm:spPr/>
      <dgm:t>
        <a:bodyPr/>
        <a:lstStyle/>
        <a:p>
          <a:pPr rtl="1"/>
          <a:r>
            <a:rPr lang="fa-IR" sz="2800" dirty="0" smtClean="0">
              <a:cs typeface="B Titr" pitchFamily="2" charset="-78"/>
            </a:rPr>
            <a:t>حال</a:t>
          </a:r>
          <a:endParaRPr lang="fa-IR" sz="2800" dirty="0">
            <a:cs typeface="B Titr" pitchFamily="2" charset="-78"/>
          </a:endParaRPr>
        </a:p>
      </dgm:t>
    </dgm:pt>
    <dgm:pt modelId="{C13E959B-CC1B-46EB-8D36-43C140B3A52B}" type="parTrans" cxnId="{63CD057C-B71C-4D1C-A942-D4B4016E374F}">
      <dgm:prSet/>
      <dgm:spPr/>
      <dgm:t>
        <a:bodyPr/>
        <a:lstStyle/>
        <a:p>
          <a:pPr rtl="1"/>
          <a:endParaRPr lang="fa-IR"/>
        </a:p>
      </dgm:t>
    </dgm:pt>
    <dgm:pt modelId="{591F0553-7268-4E81-89F3-51497E087617}" type="sibTrans" cxnId="{63CD057C-B71C-4D1C-A942-D4B4016E374F}">
      <dgm:prSet/>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الاصل تأخرها عن صاحبها و...</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يجب </a:t>
          </a:r>
          <a:r>
            <a:rPr lang="fa-IR" sz="2800" b="1" dirty="0" smtClean="0">
              <a:cs typeface="2  Badr" pitchFamily="2" charset="-78"/>
            </a:rPr>
            <a:t>ان كان مجروراً</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99784383-298D-4128-9B2A-2C34288CD224}">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يمتنع</a:t>
          </a:r>
          <a:r>
            <a:rPr lang="fa-IR" sz="2800" b="1" dirty="0" smtClean="0">
              <a:cs typeface="2  Badr" pitchFamily="2" charset="-78"/>
            </a:rPr>
            <a:t> ان كان نكرةً محضةً</a:t>
          </a:r>
          <a:endParaRPr lang="fa-IR" sz="2800" b="1" dirty="0">
            <a:cs typeface="2  Badr" pitchFamily="2" charset="-78"/>
          </a:endParaRPr>
        </a:p>
      </dgm:t>
    </dgm:pt>
    <dgm:pt modelId="{00208952-9DEE-4968-8FA3-678F79F2D30A}" type="parTrans" cxnId="{D8A11072-569D-4624-8587-37177A24F5B7}">
      <dgm:prSet/>
      <dgm:spPr/>
      <dgm:t>
        <a:bodyPr/>
        <a:lstStyle/>
        <a:p>
          <a:pPr rtl="1"/>
          <a:endParaRPr lang="fa-IR"/>
        </a:p>
      </dgm:t>
    </dgm:pt>
    <dgm:pt modelId="{BC7D7E2F-5F12-4A3D-AE73-A1BC7FF29D3F}" type="sibTrans" cxnId="{D8A11072-569D-4624-8587-37177A24F5B7}">
      <dgm:prSet/>
      <dgm:spPr/>
      <dgm:t>
        <a:bodyPr/>
        <a:lstStyle/>
        <a:p>
          <a:pPr rtl="1"/>
          <a:endParaRPr lang="fa-IR"/>
        </a:p>
      </dgm:t>
    </dgm:pt>
    <dgm:pt modelId="{D8DC94DE-8CCF-4810-A52A-BCB0EB813CAC}">
      <dgm:prSet custT="1"/>
      <dgm:spPr/>
      <dgm:t>
        <a:bodyPr/>
        <a:lstStyle/>
        <a:p>
          <a:pPr rtl="1"/>
          <a:r>
            <a:rPr lang="fa-IR" sz="3000" b="1" dirty="0" smtClean="0">
              <a:solidFill>
                <a:srgbClr val="FFFF00"/>
              </a:solidFill>
              <a:cs typeface="2  Badr" pitchFamily="2" charset="-78"/>
            </a:rPr>
            <a:t>يجب تقدمها علي العامل إن كان لها الصدر</a:t>
          </a:r>
          <a:endParaRPr lang="fa-IR" sz="3000" b="1" dirty="0">
            <a:solidFill>
              <a:srgbClr val="FFFF00"/>
            </a:solidFill>
            <a:cs typeface="2  Badr" pitchFamily="2" charset="-78"/>
          </a:endParaRPr>
        </a:p>
      </dgm:t>
    </dgm:pt>
    <dgm:pt modelId="{FBCB7D27-B535-4117-8020-1EA9E2FD26BF}" type="parTrans" cxnId="{748981EE-4C59-4487-9C9F-74E2F5EA4041}">
      <dgm:prSet/>
      <dgm:spPr/>
      <dgm:t>
        <a:bodyPr/>
        <a:lstStyle/>
        <a:p>
          <a:pPr rtl="1"/>
          <a:endParaRPr lang="fa-IR"/>
        </a:p>
      </dgm:t>
    </dgm:pt>
    <dgm:pt modelId="{9D7D015D-C9DC-417A-A2C9-D2FEC235636B}" type="sibTrans" cxnId="{748981EE-4C59-4487-9C9F-74E2F5EA4041}">
      <dgm:prSet/>
      <dgm:spPr/>
      <dgm:t>
        <a:bodyPr/>
        <a:lstStyle/>
        <a:p>
          <a:pPr rtl="1"/>
          <a:endParaRPr lang="fa-IR"/>
        </a:p>
      </dgm:t>
    </dgm:pt>
    <dgm:pt modelId="{DEF97BBB-3928-47C8-929F-F46E748608A6}">
      <dgm:prSet custT="1"/>
      <dgm:spPr/>
      <dgm:t>
        <a:bodyPr/>
        <a:lstStyle/>
        <a:p>
          <a:pPr rtl="1"/>
          <a:r>
            <a:rPr lang="fa-IR" sz="2800" b="1" cap="none" spc="0" dirty="0" smtClean="0">
              <a:ln w="11430"/>
              <a:solidFill>
                <a:schemeClr val="bg1"/>
              </a:solidFill>
              <a:effectLst>
                <a:outerShdw blurRad="50800" dist="39000" dir="5460000" algn="tl">
                  <a:srgbClr val="000000">
                    <a:alpha val="38000"/>
                  </a:srgbClr>
                </a:outerShdw>
              </a:effectLst>
              <a:cs typeface="2  Badr" pitchFamily="2" charset="-78"/>
            </a:rPr>
            <a:t>كيف جاء زيدٌ</a:t>
          </a:r>
          <a:endParaRPr lang="fa-IR" sz="2800" b="1" dirty="0">
            <a:solidFill>
              <a:schemeClr val="bg1"/>
            </a:solidFill>
            <a:cs typeface="2  Badr" pitchFamily="2" charset="-78"/>
          </a:endParaRPr>
        </a:p>
      </dgm:t>
    </dgm:pt>
    <dgm:pt modelId="{5E475EF2-B941-4A87-B1DF-7D26840E80BD}" type="parTrans" cxnId="{8E52C6D2-3F85-4D33-8562-C243AF19244A}">
      <dgm:prSet/>
      <dgm:spPr/>
      <dgm:t>
        <a:bodyPr/>
        <a:lstStyle/>
        <a:p>
          <a:pPr rtl="1"/>
          <a:endParaRPr lang="fa-IR"/>
        </a:p>
      </dgm:t>
    </dgm:pt>
    <dgm:pt modelId="{63B6148D-7384-4DF2-90BD-9D43C31B4DAE}" type="sibTrans" cxnId="{8E52C6D2-3F85-4D33-8562-C243AF19244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E0CFF806-0479-4330-A3E9-CD9AFBACD5C5}" type="pres">
      <dgm:prSet presAssocID="{E81C9BCE-BBB3-4ED8-95F0-B373F1B4B360}" presName="root1" presStyleCnt="0"/>
      <dgm:spPr/>
    </dgm:pt>
    <dgm:pt modelId="{ABEC96C4-3C63-467E-93A4-8AD83964BA3F}" type="pres">
      <dgm:prSet presAssocID="{E81C9BCE-BBB3-4ED8-95F0-B373F1B4B360}" presName="LevelOneTextNode" presStyleLbl="node0" presStyleIdx="0" presStyleCnt="1" custScaleX="59262" custScaleY="94106" custLinFactNeighborX="-140" custLinFactNeighborY="-15889">
        <dgm:presLayoutVars>
          <dgm:chPref val="3"/>
        </dgm:presLayoutVars>
      </dgm:prSet>
      <dgm:spPr/>
      <dgm:t>
        <a:bodyPr/>
        <a:lstStyle/>
        <a:p>
          <a:pPr rtl="1"/>
          <a:endParaRPr lang="fa-IR"/>
        </a:p>
      </dgm:t>
    </dgm:pt>
    <dgm:pt modelId="{F9EF0CEA-5D84-41FB-B3B0-447DA6153549}" type="pres">
      <dgm:prSet presAssocID="{E81C9BCE-BBB3-4ED8-95F0-B373F1B4B360}" presName="level2hierChild" presStyleCnt="0"/>
      <dgm:spPr/>
    </dgm:pt>
    <dgm:pt modelId="{E5BA0828-9ED8-4782-8DD9-C21BD1721DB7}" type="pres">
      <dgm:prSet presAssocID="{EC438B80-1784-455A-8DF7-64BC9968DDFD}" presName="conn2-1" presStyleLbl="parChTrans1D2" presStyleIdx="0" presStyleCnt="2"/>
      <dgm:spPr/>
      <dgm:t>
        <a:bodyPr/>
        <a:lstStyle/>
        <a:p>
          <a:pPr rtl="1"/>
          <a:endParaRPr lang="fa-IR"/>
        </a:p>
      </dgm:t>
    </dgm:pt>
    <dgm:pt modelId="{29208D5C-E5D8-4A81-A920-80BF098B9BDD}" type="pres">
      <dgm:prSet presAssocID="{EC438B80-1784-455A-8DF7-64BC9968DDFD}" presName="connTx" presStyleLbl="parChTrans1D2" presStyleIdx="0" presStyleCnt="2"/>
      <dgm:spPr/>
      <dgm:t>
        <a:bodyPr/>
        <a:lstStyle/>
        <a:p>
          <a:pPr rtl="1"/>
          <a:endParaRPr lang="fa-IR"/>
        </a:p>
      </dgm:t>
    </dgm:pt>
    <dgm:pt modelId="{A9E7C04A-727F-4230-BB6B-BD147DC8B43F}" type="pres">
      <dgm:prSet presAssocID="{CDB3AFD8-B57F-4D3F-8F57-20F1AFFDEFD7}" presName="root2" presStyleCnt="0"/>
      <dgm:spPr/>
    </dgm:pt>
    <dgm:pt modelId="{4765C772-C091-416D-9DD4-55E6B3577DD4}" type="pres">
      <dgm:prSet presAssocID="{CDB3AFD8-B57F-4D3F-8F57-20F1AFFDEFD7}" presName="LevelTwoTextNode" presStyleLbl="node2" presStyleIdx="0" presStyleCnt="2" custScaleX="104493" custScaleY="151714" custLinFactNeighborX="15933" custLinFactNeighborY="-53678">
        <dgm:presLayoutVars>
          <dgm:chPref val="3"/>
        </dgm:presLayoutVars>
      </dgm:prSet>
      <dgm:spPr/>
      <dgm:t>
        <a:bodyPr/>
        <a:lstStyle/>
        <a:p>
          <a:pPr rtl="1"/>
          <a:endParaRPr lang="fa-IR"/>
        </a:p>
      </dgm:t>
    </dgm:pt>
    <dgm:pt modelId="{2025F81B-8975-4568-8D75-6EE7ECC9301C}" type="pres">
      <dgm:prSet presAssocID="{CDB3AFD8-B57F-4D3F-8F57-20F1AFFDEFD7}" presName="level3hierChild" presStyleCnt="0"/>
      <dgm:spPr/>
    </dgm:pt>
    <dgm:pt modelId="{79F01314-DDC4-4776-A2FD-AD136EBC08D6}" type="pres">
      <dgm:prSet presAssocID="{44A3DA04-5BC2-4F28-8C0B-4F5F46506F47}" presName="conn2-1" presStyleLbl="parChTrans1D3" presStyleIdx="0" presStyleCnt="3"/>
      <dgm:spPr/>
      <dgm:t>
        <a:bodyPr/>
        <a:lstStyle/>
        <a:p>
          <a:pPr rtl="1"/>
          <a:endParaRPr lang="fa-IR"/>
        </a:p>
      </dgm:t>
    </dgm:pt>
    <dgm:pt modelId="{0231C73A-3B39-465D-8EA7-916B5AE8BD62}" type="pres">
      <dgm:prSet presAssocID="{44A3DA04-5BC2-4F28-8C0B-4F5F46506F47}" presName="connTx" presStyleLbl="parChTrans1D3" presStyleIdx="0" presStyleCnt="3"/>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3" presStyleIdx="0" presStyleCnt="3" custScaleX="168798" custScaleY="85036" custLinFactNeighborX="26403" custLinFactNeighborY="-49965">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C6AB83CF-0D78-4FA9-BCC7-5107A44B7DA8}" type="pres">
      <dgm:prSet presAssocID="{00208952-9DEE-4968-8FA3-678F79F2D30A}" presName="conn2-1" presStyleLbl="parChTrans1D3" presStyleIdx="1" presStyleCnt="3"/>
      <dgm:spPr/>
      <dgm:t>
        <a:bodyPr/>
        <a:lstStyle/>
        <a:p>
          <a:pPr rtl="1"/>
          <a:endParaRPr lang="fa-IR"/>
        </a:p>
      </dgm:t>
    </dgm:pt>
    <dgm:pt modelId="{09C2E34D-A2C4-42AF-9FA5-4C07A7DB84FB}" type="pres">
      <dgm:prSet presAssocID="{00208952-9DEE-4968-8FA3-678F79F2D30A}" presName="connTx" presStyleLbl="parChTrans1D3" presStyleIdx="1" presStyleCnt="3"/>
      <dgm:spPr/>
      <dgm:t>
        <a:bodyPr/>
        <a:lstStyle/>
        <a:p>
          <a:pPr rtl="1"/>
          <a:endParaRPr lang="fa-IR"/>
        </a:p>
      </dgm:t>
    </dgm:pt>
    <dgm:pt modelId="{E4434886-F610-4501-8C4F-F7ECD1C490BD}" type="pres">
      <dgm:prSet presAssocID="{99784383-298D-4128-9B2A-2C34288CD224}" presName="root2" presStyleCnt="0"/>
      <dgm:spPr/>
    </dgm:pt>
    <dgm:pt modelId="{48841BB7-52F7-4F34-9D4A-E20AEEB3825E}" type="pres">
      <dgm:prSet presAssocID="{99784383-298D-4128-9B2A-2C34288CD224}" presName="LevelTwoTextNode" presStyleLbl="node3" presStyleIdx="1" presStyleCnt="3" custScaleX="168798" custScaleY="88145" custLinFactNeighborX="26403" custLinFactNeighborY="-49767">
        <dgm:presLayoutVars>
          <dgm:chPref val="3"/>
        </dgm:presLayoutVars>
      </dgm:prSet>
      <dgm:spPr/>
      <dgm:t>
        <a:bodyPr/>
        <a:lstStyle/>
        <a:p>
          <a:pPr rtl="1"/>
          <a:endParaRPr lang="fa-IR"/>
        </a:p>
      </dgm:t>
    </dgm:pt>
    <dgm:pt modelId="{39A32F3C-E49E-433D-99E7-70077186198E}" type="pres">
      <dgm:prSet presAssocID="{99784383-298D-4128-9B2A-2C34288CD224}" presName="level3hierChild" presStyleCnt="0"/>
      <dgm:spPr/>
    </dgm:pt>
    <dgm:pt modelId="{E7E8CF6C-0127-485E-BA81-80E017962006}" type="pres">
      <dgm:prSet presAssocID="{FBCB7D27-B535-4117-8020-1EA9E2FD26BF}" presName="conn2-1" presStyleLbl="parChTrans1D2" presStyleIdx="1" presStyleCnt="2"/>
      <dgm:spPr/>
      <dgm:t>
        <a:bodyPr/>
        <a:lstStyle/>
        <a:p>
          <a:pPr rtl="1"/>
          <a:endParaRPr lang="fa-IR"/>
        </a:p>
      </dgm:t>
    </dgm:pt>
    <dgm:pt modelId="{F2F12967-9FFE-4FE4-A783-8FFCE3D19B04}" type="pres">
      <dgm:prSet presAssocID="{FBCB7D27-B535-4117-8020-1EA9E2FD26BF}" presName="connTx" presStyleLbl="parChTrans1D2" presStyleIdx="1" presStyleCnt="2"/>
      <dgm:spPr/>
      <dgm:t>
        <a:bodyPr/>
        <a:lstStyle/>
        <a:p>
          <a:pPr rtl="1"/>
          <a:endParaRPr lang="fa-IR"/>
        </a:p>
      </dgm:t>
    </dgm:pt>
    <dgm:pt modelId="{C620F41A-5FA2-4E8A-AE43-1FC3CA4450EF}" type="pres">
      <dgm:prSet presAssocID="{D8DC94DE-8CCF-4810-A52A-BCB0EB813CAC}" presName="root2" presStyleCnt="0"/>
      <dgm:spPr/>
    </dgm:pt>
    <dgm:pt modelId="{A1F23A5B-862A-44E9-B341-FE00F9184D19}" type="pres">
      <dgm:prSet presAssocID="{D8DC94DE-8CCF-4810-A52A-BCB0EB813CAC}" presName="LevelTwoTextNode" presStyleLbl="node2" presStyleIdx="1" presStyleCnt="2" custScaleX="104493" custScaleY="187843" custLinFactNeighborX="15933" custLinFactNeighborY="-5544">
        <dgm:presLayoutVars>
          <dgm:chPref val="3"/>
        </dgm:presLayoutVars>
      </dgm:prSet>
      <dgm:spPr/>
      <dgm:t>
        <a:bodyPr/>
        <a:lstStyle/>
        <a:p>
          <a:pPr rtl="1"/>
          <a:endParaRPr lang="fa-IR"/>
        </a:p>
      </dgm:t>
    </dgm:pt>
    <dgm:pt modelId="{01388D00-8B17-454B-988F-0FB7530C023D}" type="pres">
      <dgm:prSet presAssocID="{D8DC94DE-8CCF-4810-A52A-BCB0EB813CAC}" presName="level3hierChild" presStyleCnt="0"/>
      <dgm:spPr/>
    </dgm:pt>
    <dgm:pt modelId="{1ABE0AA3-7266-4593-9E31-F5DD6E5FD0F6}" type="pres">
      <dgm:prSet presAssocID="{5E475EF2-B941-4A87-B1DF-7D26840E80BD}" presName="conn2-1" presStyleLbl="parChTrans1D3" presStyleIdx="2" presStyleCnt="3"/>
      <dgm:spPr/>
      <dgm:t>
        <a:bodyPr/>
        <a:lstStyle/>
        <a:p>
          <a:pPr rtl="1"/>
          <a:endParaRPr lang="fa-IR"/>
        </a:p>
      </dgm:t>
    </dgm:pt>
    <dgm:pt modelId="{4C6DAD1E-D968-4AC4-8392-E69A843CCE53}" type="pres">
      <dgm:prSet presAssocID="{5E475EF2-B941-4A87-B1DF-7D26840E80BD}" presName="connTx" presStyleLbl="parChTrans1D3" presStyleIdx="2" presStyleCnt="3"/>
      <dgm:spPr/>
      <dgm:t>
        <a:bodyPr/>
        <a:lstStyle/>
        <a:p>
          <a:pPr rtl="1"/>
          <a:endParaRPr lang="fa-IR"/>
        </a:p>
      </dgm:t>
    </dgm:pt>
    <dgm:pt modelId="{C2FCB797-0FAF-41C4-AD97-DBBAFCB4AB58}" type="pres">
      <dgm:prSet presAssocID="{DEF97BBB-3928-47C8-929F-F46E748608A6}" presName="root2" presStyleCnt="0"/>
      <dgm:spPr/>
    </dgm:pt>
    <dgm:pt modelId="{168D479A-0B74-4D9A-9D20-0A294C588394}" type="pres">
      <dgm:prSet presAssocID="{DEF97BBB-3928-47C8-929F-F46E748608A6}" presName="LevelTwoTextNode" presStyleLbl="node3" presStyleIdx="2" presStyleCnt="3" custScaleX="168798" custScaleY="88145" custLinFactNeighborX="25425" custLinFactNeighborY="-7802">
        <dgm:presLayoutVars>
          <dgm:chPref val="3"/>
        </dgm:presLayoutVars>
      </dgm:prSet>
      <dgm:spPr/>
      <dgm:t>
        <a:bodyPr/>
        <a:lstStyle/>
        <a:p>
          <a:pPr rtl="1"/>
          <a:endParaRPr lang="fa-IR"/>
        </a:p>
      </dgm:t>
    </dgm:pt>
    <dgm:pt modelId="{BCED7EBF-DD11-4EF2-85BC-AC798740D7C8}" type="pres">
      <dgm:prSet presAssocID="{DEF97BBB-3928-47C8-929F-F46E748608A6}" presName="level3hierChild" presStyleCnt="0"/>
      <dgm:spPr/>
    </dgm:pt>
  </dgm:ptLst>
  <dgm:cxnLst>
    <dgm:cxn modelId="{D8A11072-569D-4624-8587-37177A24F5B7}" srcId="{CDB3AFD8-B57F-4D3F-8F57-20F1AFFDEFD7}" destId="{99784383-298D-4128-9B2A-2C34288CD224}" srcOrd="1" destOrd="0" parTransId="{00208952-9DEE-4968-8FA3-678F79F2D30A}" sibTransId="{BC7D7E2F-5F12-4A3D-AE73-A1BC7FF29D3F}"/>
    <dgm:cxn modelId="{530F01DD-36F8-4571-8D89-2434AB979263}" type="presOf" srcId="{FBCB7D27-B535-4117-8020-1EA9E2FD26BF}" destId="{F2F12967-9FFE-4FE4-A783-8FFCE3D19B04}" srcOrd="1" destOrd="0" presId="urn:microsoft.com/office/officeart/2005/8/layout/hierarchy2"/>
    <dgm:cxn modelId="{34B4C541-3ABA-4D10-9BFB-05A1ECF76699}" type="presOf" srcId="{5E475EF2-B941-4A87-B1DF-7D26840E80BD}" destId="{1ABE0AA3-7266-4593-9E31-F5DD6E5FD0F6}" srcOrd="0" destOrd="0" presId="urn:microsoft.com/office/officeart/2005/8/layout/hierarchy2"/>
    <dgm:cxn modelId="{3786323F-B96A-48E7-9616-10B82B2104D6}" type="presOf" srcId="{A6857C4F-7549-464E-8C92-525552E6407E}" destId="{747DA8C4-60CA-4D90-9DA1-32ACEB79B5D1}" srcOrd="0" destOrd="0" presId="urn:microsoft.com/office/officeart/2005/8/layout/hierarchy2"/>
    <dgm:cxn modelId="{0D2190E9-1977-4873-B1AA-38947C6592F6}" type="presOf" srcId="{D8DC94DE-8CCF-4810-A52A-BCB0EB813CAC}" destId="{A1F23A5B-862A-44E9-B341-FE00F9184D19}" srcOrd="0" destOrd="0" presId="urn:microsoft.com/office/officeart/2005/8/layout/hierarchy2"/>
    <dgm:cxn modelId="{D7AD6822-FEA2-4C9F-9683-857B9BFEFF45}" type="presOf" srcId="{BF0FEBF8-E117-49BF-8AFD-6ADFBF9355B1}" destId="{8D69F3D9-0276-4A6B-85A4-EDECD62DCBAA}" srcOrd="0" destOrd="0" presId="urn:microsoft.com/office/officeart/2005/8/layout/hierarchy2"/>
    <dgm:cxn modelId="{C83FEFD0-4139-4300-A57B-582D02D741CB}" type="presOf" srcId="{44A3DA04-5BC2-4F28-8C0B-4F5F46506F47}" destId="{0231C73A-3B39-465D-8EA7-916B5AE8BD62}" srcOrd="1" destOrd="0" presId="urn:microsoft.com/office/officeart/2005/8/layout/hierarchy2"/>
    <dgm:cxn modelId="{63CD057C-B71C-4D1C-A942-D4B4016E374F}" srcId="{A6857C4F-7549-464E-8C92-525552E6407E}" destId="{E81C9BCE-BBB3-4ED8-95F0-B373F1B4B360}" srcOrd="0" destOrd="0" parTransId="{C13E959B-CC1B-46EB-8D36-43C140B3A52B}" sibTransId="{591F0553-7268-4E81-89F3-51497E087617}"/>
    <dgm:cxn modelId="{748981EE-4C59-4487-9C9F-74E2F5EA4041}" srcId="{E81C9BCE-BBB3-4ED8-95F0-B373F1B4B360}" destId="{D8DC94DE-8CCF-4810-A52A-BCB0EB813CAC}" srcOrd="1" destOrd="0" parTransId="{FBCB7D27-B535-4117-8020-1EA9E2FD26BF}" sibTransId="{9D7D015D-C9DC-417A-A2C9-D2FEC235636B}"/>
    <dgm:cxn modelId="{ADE2B4D2-3682-412D-8739-AC8721BA5674}" type="presOf" srcId="{DEF97BBB-3928-47C8-929F-F46E748608A6}" destId="{168D479A-0B74-4D9A-9D20-0A294C588394}" srcOrd="0"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3417BB0F-430F-4F58-8072-3C0956510D58}" type="presOf" srcId="{99784383-298D-4128-9B2A-2C34288CD224}" destId="{48841BB7-52F7-4F34-9D4A-E20AEEB3825E}" srcOrd="0" destOrd="0" presId="urn:microsoft.com/office/officeart/2005/8/layout/hierarchy2"/>
    <dgm:cxn modelId="{922EF834-2F7A-4444-9291-1668E3942814}" type="presOf" srcId="{5E475EF2-B941-4A87-B1DF-7D26840E80BD}" destId="{4C6DAD1E-D968-4AC4-8392-E69A843CCE53}" srcOrd="1" destOrd="0" presId="urn:microsoft.com/office/officeart/2005/8/layout/hierarchy2"/>
    <dgm:cxn modelId="{FCF0912A-0679-416F-AC3F-60EF7E6353AA}" type="presOf" srcId="{EC438B80-1784-455A-8DF7-64BC9968DDFD}" destId="{29208D5C-E5D8-4A81-A920-80BF098B9BDD}" srcOrd="1" destOrd="0" presId="urn:microsoft.com/office/officeart/2005/8/layout/hierarchy2"/>
    <dgm:cxn modelId="{BDFBEF27-A049-45CB-B36C-A74C30BC7599}" type="presOf" srcId="{E81C9BCE-BBB3-4ED8-95F0-B373F1B4B360}" destId="{ABEC96C4-3C63-467E-93A4-8AD83964BA3F}" srcOrd="0" destOrd="0" presId="urn:microsoft.com/office/officeart/2005/8/layout/hierarchy2"/>
    <dgm:cxn modelId="{D87DA063-D940-4965-84E7-0E03A02F7D2C}" type="presOf" srcId="{CDB3AFD8-B57F-4D3F-8F57-20F1AFFDEFD7}" destId="{4765C772-C091-416D-9DD4-55E6B3577DD4}" srcOrd="0" destOrd="0" presId="urn:microsoft.com/office/officeart/2005/8/layout/hierarchy2"/>
    <dgm:cxn modelId="{4B07C01D-7440-4C47-93C4-2DC9CDE0C66B}" type="presOf" srcId="{EC438B80-1784-455A-8DF7-64BC9968DDFD}" destId="{E5BA0828-9ED8-4782-8DD9-C21BD1721DB7}" srcOrd="0" destOrd="0" presId="urn:microsoft.com/office/officeart/2005/8/layout/hierarchy2"/>
    <dgm:cxn modelId="{10166F89-6FB8-4FC5-87DF-35CEBA4434B6}" type="presOf" srcId="{00208952-9DEE-4968-8FA3-678F79F2D30A}" destId="{C6AB83CF-0D78-4FA9-BCC7-5107A44B7DA8}" srcOrd="0" destOrd="0" presId="urn:microsoft.com/office/officeart/2005/8/layout/hierarchy2"/>
    <dgm:cxn modelId="{02A0BA67-0FDE-4126-B9FE-380C92278C70}" srcId="{E81C9BCE-BBB3-4ED8-95F0-B373F1B4B360}" destId="{CDB3AFD8-B57F-4D3F-8F57-20F1AFFDEFD7}" srcOrd="0" destOrd="0" parTransId="{EC438B80-1784-455A-8DF7-64BC9968DDFD}" sibTransId="{CD60876B-7462-4099-8F57-014547ED926C}"/>
    <dgm:cxn modelId="{2443DC26-3ED7-4B75-A5BE-0305BC4B5168}" type="presOf" srcId="{44A3DA04-5BC2-4F28-8C0B-4F5F46506F47}" destId="{79F01314-DDC4-4776-A2FD-AD136EBC08D6}" srcOrd="0" destOrd="0" presId="urn:microsoft.com/office/officeart/2005/8/layout/hierarchy2"/>
    <dgm:cxn modelId="{222E66FA-8FB9-4153-AB75-A22200D85FB5}" type="presOf" srcId="{00208952-9DEE-4968-8FA3-678F79F2D30A}" destId="{09C2E34D-A2C4-42AF-9FA5-4C07A7DB84FB}" srcOrd="1" destOrd="0" presId="urn:microsoft.com/office/officeart/2005/8/layout/hierarchy2"/>
    <dgm:cxn modelId="{8E52C6D2-3F85-4D33-8562-C243AF19244A}" srcId="{D8DC94DE-8CCF-4810-A52A-BCB0EB813CAC}" destId="{DEF97BBB-3928-47C8-929F-F46E748608A6}" srcOrd="0" destOrd="0" parTransId="{5E475EF2-B941-4A87-B1DF-7D26840E80BD}" sibTransId="{63B6148D-7384-4DF2-90BD-9D43C31B4DAE}"/>
    <dgm:cxn modelId="{C31BB183-C162-4135-AE55-7832123826A1}" type="presOf" srcId="{FBCB7D27-B535-4117-8020-1EA9E2FD26BF}" destId="{E7E8CF6C-0127-485E-BA81-80E017962006}" srcOrd="0" destOrd="0" presId="urn:microsoft.com/office/officeart/2005/8/layout/hierarchy2"/>
    <dgm:cxn modelId="{8D6D908F-6708-4547-9B3B-EF57AFFAE03D}" type="presParOf" srcId="{747DA8C4-60CA-4D90-9DA1-32ACEB79B5D1}" destId="{E0CFF806-0479-4330-A3E9-CD9AFBACD5C5}" srcOrd="0" destOrd="0" presId="urn:microsoft.com/office/officeart/2005/8/layout/hierarchy2"/>
    <dgm:cxn modelId="{24F9FBC6-E616-4DF3-9EE5-B3986B4381AB}" type="presParOf" srcId="{E0CFF806-0479-4330-A3E9-CD9AFBACD5C5}" destId="{ABEC96C4-3C63-467E-93A4-8AD83964BA3F}" srcOrd="0" destOrd="0" presId="urn:microsoft.com/office/officeart/2005/8/layout/hierarchy2"/>
    <dgm:cxn modelId="{54429E69-82DB-4A2E-9C6F-CE7B4F28DAE5}" type="presParOf" srcId="{E0CFF806-0479-4330-A3E9-CD9AFBACD5C5}" destId="{F9EF0CEA-5D84-41FB-B3B0-447DA6153549}" srcOrd="1" destOrd="0" presId="urn:microsoft.com/office/officeart/2005/8/layout/hierarchy2"/>
    <dgm:cxn modelId="{9CCB1F56-FD0C-49EC-BC72-96292DC8E180}" type="presParOf" srcId="{F9EF0CEA-5D84-41FB-B3B0-447DA6153549}" destId="{E5BA0828-9ED8-4782-8DD9-C21BD1721DB7}" srcOrd="0" destOrd="0" presId="urn:microsoft.com/office/officeart/2005/8/layout/hierarchy2"/>
    <dgm:cxn modelId="{34462C62-293F-4747-A038-29E3B72C2381}" type="presParOf" srcId="{E5BA0828-9ED8-4782-8DD9-C21BD1721DB7}" destId="{29208D5C-E5D8-4A81-A920-80BF098B9BDD}" srcOrd="0" destOrd="0" presId="urn:microsoft.com/office/officeart/2005/8/layout/hierarchy2"/>
    <dgm:cxn modelId="{9883DC82-957C-4EAC-9B4C-8E216FC8F1CF}" type="presParOf" srcId="{F9EF0CEA-5D84-41FB-B3B0-447DA6153549}" destId="{A9E7C04A-727F-4230-BB6B-BD147DC8B43F}" srcOrd="1" destOrd="0" presId="urn:microsoft.com/office/officeart/2005/8/layout/hierarchy2"/>
    <dgm:cxn modelId="{5329BC9E-B524-4408-964F-A5F3C7BEE1D9}" type="presParOf" srcId="{A9E7C04A-727F-4230-BB6B-BD147DC8B43F}" destId="{4765C772-C091-416D-9DD4-55E6B3577DD4}" srcOrd="0" destOrd="0" presId="urn:microsoft.com/office/officeart/2005/8/layout/hierarchy2"/>
    <dgm:cxn modelId="{81003433-4BB4-4151-A37E-1701FEEA2E1E}" type="presParOf" srcId="{A9E7C04A-727F-4230-BB6B-BD147DC8B43F}" destId="{2025F81B-8975-4568-8D75-6EE7ECC9301C}" srcOrd="1" destOrd="0" presId="urn:microsoft.com/office/officeart/2005/8/layout/hierarchy2"/>
    <dgm:cxn modelId="{481AB4E1-C7BB-4725-9ECD-0819E0D2B994}" type="presParOf" srcId="{2025F81B-8975-4568-8D75-6EE7ECC9301C}" destId="{79F01314-DDC4-4776-A2FD-AD136EBC08D6}" srcOrd="0" destOrd="0" presId="urn:microsoft.com/office/officeart/2005/8/layout/hierarchy2"/>
    <dgm:cxn modelId="{25ACE4F2-D538-4C49-AEAC-E4BBB30372C1}" type="presParOf" srcId="{79F01314-DDC4-4776-A2FD-AD136EBC08D6}" destId="{0231C73A-3B39-465D-8EA7-916B5AE8BD62}" srcOrd="0" destOrd="0" presId="urn:microsoft.com/office/officeart/2005/8/layout/hierarchy2"/>
    <dgm:cxn modelId="{9A886314-8315-45B6-9D60-0A3BCD8A5A32}" type="presParOf" srcId="{2025F81B-8975-4568-8D75-6EE7ECC9301C}" destId="{DAB2994C-C465-4A1C-ACAF-DD83C5489E14}" srcOrd="1" destOrd="0" presId="urn:microsoft.com/office/officeart/2005/8/layout/hierarchy2"/>
    <dgm:cxn modelId="{472D55B5-BC21-4126-B1B8-C30E966FCCAD}" type="presParOf" srcId="{DAB2994C-C465-4A1C-ACAF-DD83C5489E14}" destId="{8D69F3D9-0276-4A6B-85A4-EDECD62DCBAA}" srcOrd="0" destOrd="0" presId="urn:microsoft.com/office/officeart/2005/8/layout/hierarchy2"/>
    <dgm:cxn modelId="{C7C57182-A6E8-4ACF-A5F2-382655A5083C}" type="presParOf" srcId="{DAB2994C-C465-4A1C-ACAF-DD83C5489E14}" destId="{2A975D51-D17F-49DB-8E72-D06B908BE52E}" srcOrd="1" destOrd="0" presId="urn:microsoft.com/office/officeart/2005/8/layout/hierarchy2"/>
    <dgm:cxn modelId="{351DAAFA-E683-47D8-87F2-E6E0D36AF0FB}" type="presParOf" srcId="{2025F81B-8975-4568-8D75-6EE7ECC9301C}" destId="{C6AB83CF-0D78-4FA9-BCC7-5107A44B7DA8}" srcOrd="2" destOrd="0" presId="urn:microsoft.com/office/officeart/2005/8/layout/hierarchy2"/>
    <dgm:cxn modelId="{9F1560B1-E3F5-4850-9D17-C3F7468544D0}" type="presParOf" srcId="{C6AB83CF-0D78-4FA9-BCC7-5107A44B7DA8}" destId="{09C2E34D-A2C4-42AF-9FA5-4C07A7DB84FB}" srcOrd="0" destOrd="0" presId="urn:microsoft.com/office/officeart/2005/8/layout/hierarchy2"/>
    <dgm:cxn modelId="{3749B5A9-C8EB-46F9-894D-28DF22B6A21D}" type="presParOf" srcId="{2025F81B-8975-4568-8D75-6EE7ECC9301C}" destId="{E4434886-F610-4501-8C4F-F7ECD1C490BD}" srcOrd="3" destOrd="0" presId="urn:microsoft.com/office/officeart/2005/8/layout/hierarchy2"/>
    <dgm:cxn modelId="{284C6B42-80DA-4E01-994E-B9003E710AA3}" type="presParOf" srcId="{E4434886-F610-4501-8C4F-F7ECD1C490BD}" destId="{48841BB7-52F7-4F34-9D4A-E20AEEB3825E}" srcOrd="0" destOrd="0" presId="urn:microsoft.com/office/officeart/2005/8/layout/hierarchy2"/>
    <dgm:cxn modelId="{07E2BF66-E580-4FF9-8DDF-6AC22A8CE3D9}" type="presParOf" srcId="{E4434886-F610-4501-8C4F-F7ECD1C490BD}" destId="{39A32F3C-E49E-433D-99E7-70077186198E}" srcOrd="1" destOrd="0" presId="urn:microsoft.com/office/officeart/2005/8/layout/hierarchy2"/>
    <dgm:cxn modelId="{23864F2C-DA91-49BA-8428-0577DBD49CA2}" type="presParOf" srcId="{F9EF0CEA-5D84-41FB-B3B0-447DA6153549}" destId="{E7E8CF6C-0127-485E-BA81-80E017962006}" srcOrd="2" destOrd="0" presId="urn:microsoft.com/office/officeart/2005/8/layout/hierarchy2"/>
    <dgm:cxn modelId="{C5AD1A29-E653-4539-BD1C-C4E91C8FBDDA}" type="presParOf" srcId="{E7E8CF6C-0127-485E-BA81-80E017962006}" destId="{F2F12967-9FFE-4FE4-A783-8FFCE3D19B04}" srcOrd="0" destOrd="0" presId="urn:microsoft.com/office/officeart/2005/8/layout/hierarchy2"/>
    <dgm:cxn modelId="{AE097505-2A8D-440C-A665-5B8EF84DEA55}" type="presParOf" srcId="{F9EF0CEA-5D84-41FB-B3B0-447DA6153549}" destId="{C620F41A-5FA2-4E8A-AE43-1FC3CA4450EF}" srcOrd="3" destOrd="0" presId="urn:microsoft.com/office/officeart/2005/8/layout/hierarchy2"/>
    <dgm:cxn modelId="{1223F3E3-4B3D-40EB-B31E-207170E8EBCC}" type="presParOf" srcId="{C620F41A-5FA2-4E8A-AE43-1FC3CA4450EF}" destId="{A1F23A5B-862A-44E9-B341-FE00F9184D19}" srcOrd="0" destOrd="0" presId="urn:microsoft.com/office/officeart/2005/8/layout/hierarchy2"/>
    <dgm:cxn modelId="{3E03F3AD-8ABC-45AB-A3DD-FFF0D93066E3}" type="presParOf" srcId="{C620F41A-5FA2-4E8A-AE43-1FC3CA4450EF}" destId="{01388D00-8B17-454B-988F-0FB7530C023D}" srcOrd="1" destOrd="0" presId="urn:microsoft.com/office/officeart/2005/8/layout/hierarchy2"/>
    <dgm:cxn modelId="{9A1E6E38-CAD3-4039-9B57-C3ABF96C37B5}" type="presParOf" srcId="{01388D00-8B17-454B-988F-0FB7530C023D}" destId="{1ABE0AA3-7266-4593-9E31-F5DD6E5FD0F6}" srcOrd="0" destOrd="0" presId="urn:microsoft.com/office/officeart/2005/8/layout/hierarchy2"/>
    <dgm:cxn modelId="{81F04BA4-120B-4EF5-8E6D-42FDF07CA1AB}" type="presParOf" srcId="{1ABE0AA3-7266-4593-9E31-F5DD6E5FD0F6}" destId="{4C6DAD1E-D968-4AC4-8392-E69A843CCE53}" srcOrd="0" destOrd="0" presId="urn:microsoft.com/office/officeart/2005/8/layout/hierarchy2"/>
    <dgm:cxn modelId="{E573320C-F049-48CC-9948-63AEB8760849}" type="presParOf" srcId="{01388D00-8B17-454B-988F-0FB7530C023D}" destId="{C2FCB797-0FAF-41C4-AD97-DBBAFCB4AB58}" srcOrd="1" destOrd="0" presId="urn:microsoft.com/office/officeart/2005/8/layout/hierarchy2"/>
    <dgm:cxn modelId="{2774950F-8336-44AF-954E-88D88FA66BA0}" type="presParOf" srcId="{C2FCB797-0FAF-41C4-AD97-DBBAFCB4AB58}" destId="{168D479A-0B74-4D9A-9D20-0A294C588394}" srcOrd="0" destOrd="0" presId="urn:microsoft.com/office/officeart/2005/8/layout/hierarchy2"/>
    <dgm:cxn modelId="{34A02BD6-26BD-4666-AF9C-59F31C631078}" type="presParOf" srcId="{C2FCB797-0FAF-41C4-AD97-DBBAFCB4AB58}" destId="{BCED7EBF-DD11-4EF2-85BC-AC798740D7C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لا تجيء الحال من المصاف اليه الا...</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1"/>
          <a:r>
            <a:rPr lang="fa-IR" sz="3200" dirty="0" smtClean="0">
              <a:cs typeface="2  Badr" pitchFamily="2" charset="-78"/>
            </a:rPr>
            <a:t>اذا صحَّ قيام المضاف اليه مقام المضاف</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99784383-298D-4128-9B2A-2C34288CD224}">
      <dgm:prSet custT="1"/>
      <dgm:spPr/>
      <dgm:t>
        <a:bodyPr/>
        <a:lstStyle/>
        <a:p>
          <a:pPr rtl="1"/>
          <a:r>
            <a:rPr lang="fa-IR" sz="3600" dirty="0" smtClean="0">
              <a:cs typeface="2  Badr" pitchFamily="2" charset="-78"/>
            </a:rPr>
            <a:t>او كان المضاف بعض المضاف اليه</a:t>
          </a:r>
          <a:endParaRPr lang="fa-IR" sz="3600" dirty="0">
            <a:cs typeface="2  Badr" pitchFamily="2" charset="-78"/>
          </a:endParaRPr>
        </a:p>
      </dgm:t>
    </dgm:pt>
    <dgm:pt modelId="{00208952-9DEE-4968-8FA3-678F79F2D30A}" type="parTrans" cxnId="{D8A11072-569D-4624-8587-37177A24F5B7}">
      <dgm:prSet/>
      <dgm:spPr/>
      <dgm:t>
        <a:bodyPr/>
        <a:lstStyle/>
        <a:p>
          <a:pPr rtl="1"/>
          <a:endParaRPr lang="fa-IR"/>
        </a:p>
      </dgm:t>
    </dgm:pt>
    <dgm:pt modelId="{BC7D7E2F-5F12-4A3D-AE73-A1BC7FF29D3F}" type="sibTrans" cxnId="{D8A11072-569D-4624-8587-37177A24F5B7}">
      <dgm:prSet/>
      <dgm:spPr/>
      <dgm:t>
        <a:bodyPr/>
        <a:lstStyle/>
        <a:p>
          <a:pPr rtl="1"/>
          <a:endParaRPr lang="fa-IR"/>
        </a:p>
      </dgm:t>
    </dgm:pt>
    <dgm:pt modelId="{68F5A711-AA93-49D3-8BDF-8C5AC3D331C9}">
      <dgm:prSet/>
      <dgm:spPr/>
      <dgm:t>
        <a:bodyPr/>
        <a:lstStyle/>
        <a:p>
          <a:pPr rtl="1"/>
          <a:r>
            <a:rPr lang="fa-IR" dirty="0" smtClean="0">
              <a:cs typeface="2  Badr" pitchFamily="2" charset="-78"/>
            </a:rPr>
            <a:t>او كان المضاف عاملاً في الحال</a:t>
          </a:r>
          <a:endParaRPr lang="fa-IR" dirty="0">
            <a:cs typeface="2  Badr" pitchFamily="2" charset="-78"/>
          </a:endParaRPr>
        </a:p>
      </dgm:t>
    </dgm:pt>
    <dgm:pt modelId="{E8B61BC0-4A51-4A59-A309-25776CEDC1B5}" type="parTrans" cxnId="{D0A4DFF2-2147-4FE5-8A73-DB22B989ACD5}">
      <dgm:prSet/>
      <dgm:spPr/>
      <dgm:t>
        <a:bodyPr/>
        <a:lstStyle/>
        <a:p>
          <a:pPr rtl="1"/>
          <a:endParaRPr lang="fa-IR"/>
        </a:p>
      </dgm:t>
    </dgm:pt>
    <dgm:pt modelId="{477881C2-6D8A-4172-80C5-C3AC24F1EFD9}" type="sibTrans" cxnId="{D0A4DFF2-2147-4FE5-8A73-DB22B989ACD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12341" custScaleY="195659">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3"/>
      <dgm:spPr/>
      <dgm:t>
        <a:bodyPr/>
        <a:lstStyle/>
        <a:p>
          <a:pPr rtl="1"/>
          <a:endParaRPr lang="fa-IR"/>
        </a:p>
      </dgm:t>
    </dgm:pt>
    <dgm:pt modelId="{0231C73A-3B39-465D-8EA7-916B5AE8BD62}" type="pres">
      <dgm:prSet presAssocID="{44A3DA04-5BC2-4F28-8C0B-4F5F46506F47}" presName="connTx" presStyleLbl="parChTrans1D2" presStyleIdx="0" presStyleCnt="3"/>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3" custScaleX="237421" custScaleY="85036" custLinFactNeighborX="9919" custLinFactNeighborY="-605">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C6AB83CF-0D78-4FA9-BCC7-5107A44B7DA8}" type="pres">
      <dgm:prSet presAssocID="{00208952-9DEE-4968-8FA3-678F79F2D30A}" presName="conn2-1" presStyleLbl="parChTrans1D2" presStyleIdx="1" presStyleCnt="3"/>
      <dgm:spPr/>
      <dgm:t>
        <a:bodyPr/>
        <a:lstStyle/>
        <a:p>
          <a:pPr rtl="1"/>
          <a:endParaRPr lang="fa-IR"/>
        </a:p>
      </dgm:t>
    </dgm:pt>
    <dgm:pt modelId="{09C2E34D-A2C4-42AF-9FA5-4C07A7DB84FB}" type="pres">
      <dgm:prSet presAssocID="{00208952-9DEE-4968-8FA3-678F79F2D30A}" presName="connTx" presStyleLbl="parChTrans1D2" presStyleIdx="1" presStyleCnt="3"/>
      <dgm:spPr/>
      <dgm:t>
        <a:bodyPr/>
        <a:lstStyle/>
        <a:p>
          <a:pPr rtl="1"/>
          <a:endParaRPr lang="fa-IR"/>
        </a:p>
      </dgm:t>
    </dgm:pt>
    <dgm:pt modelId="{E4434886-F610-4501-8C4F-F7ECD1C490BD}" type="pres">
      <dgm:prSet presAssocID="{99784383-298D-4128-9B2A-2C34288CD224}" presName="root2" presStyleCnt="0"/>
      <dgm:spPr/>
    </dgm:pt>
    <dgm:pt modelId="{48841BB7-52F7-4F34-9D4A-E20AEEB3825E}" type="pres">
      <dgm:prSet presAssocID="{99784383-298D-4128-9B2A-2C34288CD224}" presName="LevelTwoTextNode" presStyleLbl="node2" presStyleIdx="1" presStyleCnt="3" custScaleX="237421" custScaleY="88145" custLinFactNeighborX="9919" custLinFactNeighborY="-605">
        <dgm:presLayoutVars>
          <dgm:chPref val="3"/>
        </dgm:presLayoutVars>
      </dgm:prSet>
      <dgm:spPr/>
      <dgm:t>
        <a:bodyPr/>
        <a:lstStyle/>
        <a:p>
          <a:pPr rtl="1"/>
          <a:endParaRPr lang="fa-IR"/>
        </a:p>
      </dgm:t>
    </dgm:pt>
    <dgm:pt modelId="{39A32F3C-E49E-433D-99E7-70077186198E}" type="pres">
      <dgm:prSet presAssocID="{99784383-298D-4128-9B2A-2C34288CD224}" presName="level3hierChild" presStyleCnt="0"/>
      <dgm:spPr/>
    </dgm:pt>
    <dgm:pt modelId="{9A2239B1-5922-4BF5-AA29-ACD8036E12E4}" type="pres">
      <dgm:prSet presAssocID="{E8B61BC0-4A51-4A59-A309-25776CEDC1B5}" presName="conn2-1" presStyleLbl="parChTrans1D2" presStyleIdx="2" presStyleCnt="3"/>
      <dgm:spPr/>
      <dgm:t>
        <a:bodyPr/>
        <a:lstStyle/>
        <a:p>
          <a:pPr rtl="1"/>
          <a:endParaRPr lang="fa-IR"/>
        </a:p>
      </dgm:t>
    </dgm:pt>
    <dgm:pt modelId="{35FABB85-C418-4EFB-ADBA-D8AA2E997887}" type="pres">
      <dgm:prSet presAssocID="{E8B61BC0-4A51-4A59-A309-25776CEDC1B5}" presName="connTx" presStyleLbl="parChTrans1D2" presStyleIdx="2" presStyleCnt="3"/>
      <dgm:spPr/>
      <dgm:t>
        <a:bodyPr/>
        <a:lstStyle/>
        <a:p>
          <a:pPr rtl="1"/>
          <a:endParaRPr lang="fa-IR"/>
        </a:p>
      </dgm:t>
    </dgm:pt>
    <dgm:pt modelId="{D93446EE-880A-4C66-94BF-4D833F97FEE6}" type="pres">
      <dgm:prSet presAssocID="{68F5A711-AA93-49D3-8BDF-8C5AC3D331C9}" presName="root2" presStyleCnt="0"/>
      <dgm:spPr/>
    </dgm:pt>
    <dgm:pt modelId="{DB042123-4B43-4C67-BC1D-57EF81F3DA4B}" type="pres">
      <dgm:prSet presAssocID="{68F5A711-AA93-49D3-8BDF-8C5AC3D331C9}" presName="LevelTwoTextNode" presStyleLbl="node2" presStyleIdx="2" presStyleCnt="3" custScaleX="237421" custScaleY="88145" custLinFactNeighborX="9919" custLinFactNeighborY="-605">
        <dgm:presLayoutVars>
          <dgm:chPref val="3"/>
        </dgm:presLayoutVars>
      </dgm:prSet>
      <dgm:spPr/>
      <dgm:t>
        <a:bodyPr/>
        <a:lstStyle/>
        <a:p>
          <a:pPr rtl="1"/>
          <a:endParaRPr lang="fa-IR"/>
        </a:p>
      </dgm:t>
    </dgm:pt>
    <dgm:pt modelId="{B9EF054E-6750-414B-A95B-29938BC2F2D3}" type="pres">
      <dgm:prSet presAssocID="{68F5A711-AA93-49D3-8BDF-8C5AC3D331C9}" presName="level3hierChild" presStyleCnt="0"/>
      <dgm:spPr/>
    </dgm:pt>
  </dgm:ptLst>
  <dgm:cxnLst>
    <dgm:cxn modelId="{AC989295-235B-4820-9958-A73C686B042F}" type="presOf" srcId="{BF0FEBF8-E117-49BF-8AFD-6ADFBF9355B1}" destId="{8D69F3D9-0276-4A6B-85A4-EDECD62DCBAA}" srcOrd="0" destOrd="0" presId="urn:microsoft.com/office/officeart/2005/8/layout/hierarchy2"/>
    <dgm:cxn modelId="{5E4248A1-FFC2-4E4A-B21B-29D071FFF37B}" type="presOf" srcId="{44A3DA04-5BC2-4F28-8C0B-4F5F46506F47}" destId="{79F01314-DDC4-4776-A2FD-AD136EBC08D6}" srcOrd="0" destOrd="0" presId="urn:microsoft.com/office/officeart/2005/8/layout/hierarchy2"/>
    <dgm:cxn modelId="{AA30536F-C430-4FD9-91A4-C074F354F369}" type="presOf" srcId="{00208952-9DEE-4968-8FA3-678F79F2D30A}" destId="{09C2E34D-A2C4-42AF-9FA5-4C07A7DB84FB}" srcOrd="1" destOrd="0" presId="urn:microsoft.com/office/officeart/2005/8/layout/hierarchy2"/>
    <dgm:cxn modelId="{D0A4DFF2-2147-4FE5-8A73-DB22B989ACD5}" srcId="{CDB3AFD8-B57F-4D3F-8F57-20F1AFFDEFD7}" destId="{68F5A711-AA93-49D3-8BDF-8C5AC3D331C9}" srcOrd="2" destOrd="0" parTransId="{E8B61BC0-4A51-4A59-A309-25776CEDC1B5}" sibTransId="{477881C2-6D8A-4172-80C5-C3AC24F1EFD9}"/>
    <dgm:cxn modelId="{6AFF56AC-96CE-41E0-8F4A-E2F8347CFAE0}" type="presOf" srcId="{CDB3AFD8-B57F-4D3F-8F57-20F1AFFDEFD7}" destId="{4E04FFD4-07BE-43BF-B150-1F87A9FD2379}" srcOrd="0" destOrd="0" presId="urn:microsoft.com/office/officeart/2005/8/layout/hierarchy2"/>
    <dgm:cxn modelId="{0F6AD063-EB88-4415-8B21-C5B976F03070}" type="presOf" srcId="{68F5A711-AA93-49D3-8BDF-8C5AC3D331C9}" destId="{DB042123-4B43-4C67-BC1D-57EF81F3DA4B}" srcOrd="0" destOrd="0" presId="urn:microsoft.com/office/officeart/2005/8/layout/hierarchy2"/>
    <dgm:cxn modelId="{C526082C-2FFE-4AFD-8274-5DE23EE23573}" type="presOf" srcId="{44A3DA04-5BC2-4F28-8C0B-4F5F46506F47}" destId="{0231C73A-3B39-465D-8EA7-916B5AE8BD62}" srcOrd="1" destOrd="0" presId="urn:microsoft.com/office/officeart/2005/8/layout/hierarchy2"/>
    <dgm:cxn modelId="{D8A11072-569D-4624-8587-37177A24F5B7}" srcId="{CDB3AFD8-B57F-4D3F-8F57-20F1AFFDEFD7}" destId="{99784383-298D-4128-9B2A-2C34288CD224}" srcOrd="1" destOrd="0" parTransId="{00208952-9DEE-4968-8FA3-678F79F2D30A}" sibTransId="{BC7D7E2F-5F12-4A3D-AE73-A1BC7FF29D3F}"/>
    <dgm:cxn modelId="{F03D604D-39DE-44FB-9D10-531887491796}" type="presOf" srcId="{A6857C4F-7549-464E-8C92-525552E6407E}" destId="{747DA8C4-60CA-4D90-9DA1-32ACEB79B5D1}" srcOrd="0" destOrd="0" presId="urn:microsoft.com/office/officeart/2005/8/layout/hierarchy2"/>
    <dgm:cxn modelId="{1DDCFA51-7687-4339-86DA-ED5F76A49416}" type="presOf" srcId="{E8B61BC0-4A51-4A59-A309-25776CEDC1B5}" destId="{9A2239B1-5922-4BF5-AA29-ACD8036E12E4}" srcOrd="0" destOrd="0" presId="urn:microsoft.com/office/officeart/2005/8/layout/hierarchy2"/>
    <dgm:cxn modelId="{F84A5E6E-A7AF-4871-A9AF-5BE21E8B7C86}" type="presOf" srcId="{00208952-9DEE-4968-8FA3-678F79F2D30A}" destId="{C6AB83CF-0D78-4FA9-BCC7-5107A44B7DA8}"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DAF0BE05-BFC2-4D00-A1C0-ABAC2E4AEB15}" type="presOf" srcId="{E8B61BC0-4A51-4A59-A309-25776CEDC1B5}" destId="{35FABB85-C418-4EFB-ADBA-D8AA2E997887}" srcOrd="1" destOrd="0" presId="urn:microsoft.com/office/officeart/2005/8/layout/hierarchy2"/>
    <dgm:cxn modelId="{7806C8EA-0F86-45B2-BDEF-BE5E4A66B240}" type="presOf" srcId="{99784383-298D-4128-9B2A-2C34288CD224}" destId="{48841BB7-52F7-4F34-9D4A-E20AEEB3825E}" srcOrd="0"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AA32D162-A91E-4D4D-A0A7-C292E419F0EF}" type="presParOf" srcId="{747DA8C4-60CA-4D90-9DA1-32ACEB79B5D1}" destId="{BAA91301-9B1E-4E48-B17B-2ACB60DA1A25}" srcOrd="0" destOrd="0" presId="urn:microsoft.com/office/officeart/2005/8/layout/hierarchy2"/>
    <dgm:cxn modelId="{5CC4F01E-9E2E-4483-8EE1-BDFBF2D62C2D}" type="presParOf" srcId="{BAA91301-9B1E-4E48-B17B-2ACB60DA1A25}" destId="{4E04FFD4-07BE-43BF-B150-1F87A9FD2379}" srcOrd="0" destOrd="0" presId="urn:microsoft.com/office/officeart/2005/8/layout/hierarchy2"/>
    <dgm:cxn modelId="{E945890C-0A79-44DF-A29B-8E62F4687DF8}" type="presParOf" srcId="{BAA91301-9B1E-4E48-B17B-2ACB60DA1A25}" destId="{74FCEA0F-3F3F-4EAA-9BFC-674B0FAD5793}" srcOrd="1" destOrd="0" presId="urn:microsoft.com/office/officeart/2005/8/layout/hierarchy2"/>
    <dgm:cxn modelId="{CE25D471-B521-4149-84BA-195475BE025E}" type="presParOf" srcId="{74FCEA0F-3F3F-4EAA-9BFC-674B0FAD5793}" destId="{79F01314-DDC4-4776-A2FD-AD136EBC08D6}" srcOrd="0" destOrd="0" presId="urn:microsoft.com/office/officeart/2005/8/layout/hierarchy2"/>
    <dgm:cxn modelId="{495EBD5A-6661-4CF5-B5DA-929192191583}" type="presParOf" srcId="{79F01314-DDC4-4776-A2FD-AD136EBC08D6}" destId="{0231C73A-3B39-465D-8EA7-916B5AE8BD62}" srcOrd="0" destOrd="0" presId="urn:microsoft.com/office/officeart/2005/8/layout/hierarchy2"/>
    <dgm:cxn modelId="{16E2B3AE-8D6A-4BEC-BAE8-5F8A71166E8B}" type="presParOf" srcId="{74FCEA0F-3F3F-4EAA-9BFC-674B0FAD5793}" destId="{DAB2994C-C465-4A1C-ACAF-DD83C5489E14}" srcOrd="1" destOrd="0" presId="urn:microsoft.com/office/officeart/2005/8/layout/hierarchy2"/>
    <dgm:cxn modelId="{6B16A481-20FD-45B9-AEAC-51F07E292E83}" type="presParOf" srcId="{DAB2994C-C465-4A1C-ACAF-DD83C5489E14}" destId="{8D69F3D9-0276-4A6B-85A4-EDECD62DCBAA}" srcOrd="0" destOrd="0" presId="urn:microsoft.com/office/officeart/2005/8/layout/hierarchy2"/>
    <dgm:cxn modelId="{6EC44F46-0775-4678-9EB9-0E98FCB2F314}" type="presParOf" srcId="{DAB2994C-C465-4A1C-ACAF-DD83C5489E14}" destId="{2A975D51-D17F-49DB-8E72-D06B908BE52E}" srcOrd="1" destOrd="0" presId="urn:microsoft.com/office/officeart/2005/8/layout/hierarchy2"/>
    <dgm:cxn modelId="{3975CF97-2BD7-4DC6-8990-494505EB66F0}" type="presParOf" srcId="{74FCEA0F-3F3F-4EAA-9BFC-674B0FAD5793}" destId="{C6AB83CF-0D78-4FA9-BCC7-5107A44B7DA8}" srcOrd="2" destOrd="0" presId="urn:microsoft.com/office/officeart/2005/8/layout/hierarchy2"/>
    <dgm:cxn modelId="{7A186499-9ADE-4544-92CB-BB62F0F3308C}" type="presParOf" srcId="{C6AB83CF-0D78-4FA9-BCC7-5107A44B7DA8}" destId="{09C2E34D-A2C4-42AF-9FA5-4C07A7DB84FB}" srcOrd="0" destOrd="0" presId="urn:microsoft.com/office/officeart/2005/8/layout/hierarchy2"/>
    <dgm:cxn modelId="{1A9711AF-67A1-481B-BEEA-98D00FD4DB7F}" type="presParOf" srcId="{74FCEA0F-3F3F-4EAA-9BFC-674B0FAD5793}" destId="{E4434886-F610-4501-8C4F-F7ECD1C490BD}" srcOrd="3" destOrd="0" presId="urn:microsoft.com/office/officeart/2005/8/layout/hierarchy2"/>
    <dgm:cxn modelId="{0A27D81F-6D73-479F-A714-31AC9F439929}" type="presParOf" srcId="{E4434886-F610-4501-8C4F-F7ECD1C490BD}" destId="{48841BB7-52F7-4F34-9D4A-E20AEEB3825E}" srcOrd="0" destOrd="0" presId="urn:microsoft.com/office/officeart/2005/8/layout/hierarchy2"/>
    <dgm:cxn modelId="{4013A3D2-47D5-4AEE-A642-741B7D07C1AE}" type="presParOf" srcId="{E4434886-F610-4501-8C4F-F7ECD1C490BD}" destId="{39A32F3C-E49E-433D-99E7-70077186198E}" srcOrd="1" destOrd="0" presId="urn:microsoft.com/office/officeart/2005/8/layout/hierarchy2"/>
    <dgm:cxn modelId="{7402040A-FF8B-4373-B1C3-B6F48FC09130}" type="presParOf" srcId="{74FCEA0F-3F3F-4EAA-9BFC-674B0FAD5793}" destId="{9A2239B1-5922-4BF5-AA29-ACD8036E12E4}" srcOrd="4" destOrd="0" presId="urn:microsoft.com/office/officeart/2005/8/layout/hierarchy2"/>
    <dgm:cxn modelId="{AD5893F7-9079-49EA-97A4-9DC6443D21C8}" type="presParOf" srcId="{9A2239B1-5922-4BF5-AA29-ACD8036E12E4}" destId="{35FABB85-C418-4EFB-ADBA-D8AA2E997887}" srcOrd="0" destOrd="0" presId="urn:microsoft.com/office/officeart/2005/8/layout/hierarchy2"/>
    <dgm:cxn modelId="{7C7B3203-6836-456F-8259-4FA2CADA03A5}" type="presParOf" srcId="{74FCEA0F-3F3F-4EAA-9BFC-674B0FAD5793}" destId="{D93446EE-880A-4C66-94BF-4D833F97FEE6}" srcOrd="5" destOrd="0" presId="urn:microsoft.com/office/officeart/2005/8/layout/hierarchy2"/>
    <dgm:cxn modelId="{7F28BEF0-264E-489D-8274-855CE11AD2E4}" type="presParOf" srcId="{D93446EE-880A-4C66-94BF-4D833F97FEE6}" destId="{DB042123-4B43-4C67-BC1D-57EF81F3DA4B}" srcOrd="0" destOrd="0" presId="urn:microsoft.com/office/officeart/2005/8/layout/hierarchy2"/>
    <dgm:cxn modelId="{E1D13C3B-D827-4468-A26A-4288706C04E9}" type="presParOf" srcId="{D93446EE-880A-4C66-94BF-4D833F97FEE6}" destId="{B9EF054E-6750-414B-A95B-29938BC2F2D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64B71F-6822-46FA-9E3A-B5EDE0251D05}"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pPr rtl="1"/>
          <a:endParaRPr lang="fa-IR"/>
        </a:p>
      </dgm:t>
    </dgm:pt>
    <dgm:pt modelId="{EF633169-1E0D-4A49-BDE0-4F4966494450}">
      <dgm:prSet phldrT="[Text]" custT="1"/>
      <dgm:spPr/>
      <dgm:t>
        <a:bodyPr/>
        <a:lstStyle/>
        <a:p>
          <a:pPr rtl="1"/>
          <a:r>
            <a:rPr lang="fa-IR" sz="2400" b="1" dirty="0" smtClean="0">
              <a:cs typeface="2  Yagut" pitchFamily="2" charset="-78"/>
            </a:rPr>
            <a:t>فاعل</a:t>
          </a:r>
          <a:endParaRPr lang="fa-IR" sz="2400" b="1" dirty="0">
            <a:cs typeface="2  Yagut" pitchFamily="2" charset="-78"/>
          </a:endParaRPr>
        </a:p>
      </dgm:t>
    </dgm:pt>
    <dgm:pt modelId="{6C229FAB-5A29-4C22-977F-72875257AA05}" type="sibTrans" cxnId="{A5F01246-9DEA-4D74-86DF-A2AF16528334}">
      <dgm:prSet/>
      <dgm:spPr/>
      <dgm:t>
        <a:bodyPr/>
        <a:lstStyle/>
        <a:p>
          <a:pPr rtl="1"/>
          <a:endParaRPr lang="fa-IR" sz="2400" b="1">
            <a:cs typeface="2  Yagut" pitchFamily="2" charset="-78"/>
          </a:endParaRPr>
        </a:p>
      </dgm:t>
    </dgm:pt>
    <dgm:pt modelId="{6F7B30E7-1380-427E-9EA9-DC859409E58B}" type="parTrans" cxnId="{A5F01246-9DEA-4D74-86DF-A2AF16528334}">
      <dgm:prSet/>
      <dgm:spPr/>
      <dgm:t>
        <a:bodyPr/>
        <a:lstStyle/>
        <a:p>
          <a:pPr rtl="1"/>
          <a:endParaRPr lang="fa-IR" sz="2400" b="1">
            <a:cs typeface="2  Yagut" pitchFamily="2" charset="-78"/>
          </a:endParaRPr>
        </a:p>
      </dgm:t>
    </dgm:pt>
    <dgm:pt modelId="{A911452E-1F2C-4C5A-B9AF-BBC38E1C3CBF}">
      <dgm:prSet custT="1"/>
      <dgm:spPr/>
      <dgm:t>
        <a:bodyPr/>
        <a:lstStyle/>
        <a:p>
          <a:pPr rtl="1"/>
          <a:r>
            <a:rPr lang="fa-IR" sz="2000" b="1" dirty="0" smtClean="0">
              <a:cs typeface="2  Yagut" pitchFamily="2" charset="-78"/>
            </a:rPr>
            <a:t>وجوب تقديم فاعل بر مفعول:</a:t>
          </a:r>
          <a:endParaRPr lang="fa-IR" sz="2000" b="1" dirty="0">
            <a:cs typeface="2  Yagut" pitchFamily="2" charset="-78"/>
          </a:endParaRPr>
        </a:p>
      </dgm:t>
    </dgm:pt>
    <dgm:pt modelId="{4CB43DF2-E59A-4056-BCD3-EEED15239610}" type="parTrans" cxnId="{924A7C20-3BCD-4FED-BC28-F4DE5951EC16}">
      <dgm:prSet/>
      <dgm:spPr/>
      <dgm:t>
        <a:bodyPr/>
        <a:lstStyle/>
        <a:p>
          <a:pPr rtl="1"/>
          <a:endParaRPr lang="fa-IR" b="1">
            <a:cs typeface="2  Yagut" pitchFamily="2" charset="-78"/>
          </a:endParaRPr>
        </a:p>
      </dgm:t>
    </dgm:pt>
    <dgm:pt modelId="{C8C7B0CC-EA3D-4FB5-95BF-4438E59F94B5}" type="sibTrans" cxnId="{924A7C20-3BCD-4FED-BC28-F4DE5951EC16}">
      <dgm:prSet/>
      <dgm:spPr/>
      <dgm:t>
        <a:bodyPr/>
        <a:lstStyle/>
        <a:p>
          <a:pPr rtl="1"/>
          <a:endParaRPr lang="fa-IR" b="1">
            <a:cs typeface="2  Yagut" pitchFamily="2" charset="-78"/>
          </a:endParaRPr>
        </a:p>
      </dgm:t>
    </dgm:pt>
    <dgm:pt modelId="{C2FECBBB-78BE-44D2-B55E-37C7AC6AC2FD}">
      <dgm:prSet/>
      <dgm:spPr/>
      <dgm:t>
        <a:bodyPr/>
        <a:lstStyle/>
        <a:p>
          <a:pPr rtl="1"/>
          <a:r>
            <a:rPr lang="fa-IR" b="1" dirty="0" smtClean="0">
              <a:cs typeface="2  Yagut" pitchFamily="2" charset="-78"/>
            </a:rPr>
            <a:t>ضرب موسي عيسي</a:t>
          </a:r>
          <a:endParaRPr lang="fa-IR" b="1" dirty="0">
            <a:cs typeface="2  Yagut" pitchFamily="2" charset="-78"/>
          </a:endParaRPr>
        </a:p>
      </dgm:t>
    </dgm:pt>
    <dgm:pt modelId="{EA05EC6A-ADB5-421C-871C-49293BA08F73}" type="parTrans" cxnId="{78973C6E-B5D6-4961-B7BA-53CBCE9A648D}">
      <dgm:prSet/>
      <dgm:spPr/>
      <dgm:t>
        <a:bodyPr/>
        <a:lstStyle/>
        <a:p>
          <a:pPr rtl="1"/>
          <a:endParaRPr lang="fa-IR" b="1">
            <a:cs typeface="2  Yagut" pitchFamily="2" charset="-78"/>
          </a:endParaRPr>
        </a:p>
      </dgm:t>
    </dgm:pt>
    <dgm:pt modelId="{76213FD9-628B-40FA-95A9-E1635FC15297}" type="sibTrans" cxnId="{78973C6E-B5D6-4961-B7BA-53CBCE9A648D}">
      <dgm:prSet/>
      <dgm:spPr/>
      <dgm:t>
        <a:bodyPr/>
        <a:lstStyle/>
        <a:p>
          <a:pPr rtl="1"/>
          <a:endParaRPr lang="fa-IR" b="1">
            <a:cs typeface="2  Yagut" pitchFamily="2" charset="-78"/>
          </a:endParaRPr>
        </a:p>
      </dgm:t>
    </dgm:pt>
    <dgm:pt modelId="{B582443A-8EC6-47C7-ABCC-9E7534913BA8}">
      <dgm:prSet/>
      <dgm:spPr/>
      <dgm:t>
        <a:bodyPr/>
        <a:lstStyle/>
        <a:p>
          <a:pPr rtl="1"/>
          <a:r>
            <a:rPr lang="fa-IR" b="1" dirty="0" smtClean="0">
              <a:cs typeface="2  Yagut" pitchFamily="2" charset="-78"/>
            </a:rPr>
            <a:t>ضربتُ حسناً</a:t>
          </a:r>
          <a:endParaRPr lang="fa-IR" b="1" dirty="0">
            <a:cs typeface="2  Yagut" pitchFamily="2" charset="-78"/>
          </a:endParaRPr>
        </a:p>
      </dgm:t>
    </dgm:pt>
    <dgm:pt modelId="{0F1DB38A-2BEB-43F9-A55C-C47ED761F161}" type="parTrans" cxnId="{F34B68F1-DBF7-4B2A-AD64-1094C1E065B4}">
      <dgm:prSet/>
      <dgm:spPr/>
      <dgm:t>
        <a:bodyPr/>
        <a:lstStyle/>
        <a:p>
          <a:pPr rtl="1"/>
          <a:endParaRPr lang="fa-IR" b="1">
            <a:cs typeface="2  Yagut" pitchFamily="2" charset="-78"/>
          </a:endParaRPr>
        </a:p>
      </dgm:t>
    </dgm:pt>
    <dgm:pt modelId="{76F4FD9B-FEC5-4602-AEA5-111BB14AB50C}" type="sibTrans" cxnId="{F34B68F1-DBF7-4B2A-AD64-1094C1E065B4}">
      <dgm:prSet/>
      <dgm:spPr/>
      <dgm:t>
        <a:bodyPr/>
        <a:lstStyle/>
        <a:p>
          <a:pPr rtl="1"/>
          <a:endParaRPr lang="fa-IR" b="1">
            <a:cs typeface="2  Yagut" pitchFamily="2" charset="-78"/>
          </a:endParaRPr>
        </a:p>
      </dgm:t>
    </dgm:pt>
    <dgm:pt modelId="{18318874-E646-4AE4-BC5E-514281A33831}">
      <dgm:prSet custT="1"/>
      <dgm:spPr/>
      <dgm:t>
        <a:bodyPr/>
        <a:lstStyle/>
        <a:p>
          <a:pPr rtl="1"/>
          <a:r>
            <a:rPr lang="fa-IR" sz="2000" b="1" dirty="0" smtClean="0">
              <a:cs typeface="2  Yagut" pitchFamily="2" charset="-78"/>
            </a:rPr>
            <a:t>وجوب تقديم مفعول بر فاعل:</a:t>
          </a:r>
          <a:endParaRPr lang="fa-IR" sz="2000" b="1" dirty="0">
            <a:cs typeface="2  Yagut" pitchFamily="2" charset="-78"/>
          </a:endParaRPr>
        </a:p>
      </dgm:t>
    </dgm:pt>
    <dgm:pt modelId="{7A36725D-0CAC-4BF5-8A37-35B9A42D84A7}" type="parTrans" cxnId="{D701B6B1-AA96-4D0E-A5AD-1C347E8F8B1B}">
      <dgm:prSet/>
      <dgm:spPr/>
      <dgm:t>
        <a:bodyPr/>
        <a:lstStyle/>
        <a:p>
          <a:pPr rtl="1"/>
          <a:endParaRPr lang="fa-IR" b="1">
            <a:cs typeface="2  Yagut" pitchFamily="2" charset="-78"/>
          </a:endParaRPr>
        </a:p>
      </dgm:t>
    </dgm:pt>
    <dgm:pt modelId="{40CF4B29-A1AB-465D-9693-B6AE0A387CF6}" type="sibTrans" cxnId="{D701B6B1-AA96-4D0E-A5AD-1C347E8F8B1B}">
      <dgm:prSet/>
      <dgm:spPr/>
      <dgm:t>
        <a:bodyPr/>
        <a:lstStyle/>
        <a:p>
          <a:pPr rtl="1"/>
          <a:endParaRPr lang="fa-IR" b="1">
            <a:cs typeface="2  Yagut" pitchFamily="2" charset="-78"/>
          </a:endParaRPr>
        </a:p>
      </dgm:t>
    </dgm:pt>
    <dgm:pt modelId="{C79ED7E2-2791-49AF-81CF-D25DAF5D0B21}">
      <dgm:prSet/>
      <dgm:spPr/>
      <dgm:t>
        <a:bodyPr/>
        <a:lstStyle/>
        <a:p>
          <a:pPr rtl="1"/>
          <a:r>
            <a:rPr lang="fa-IR" b="1" dirty="0" smtClean="0">
              <a:cs typeface="2  Yagut" pitchFamily="2" charset="-78"/>
            </a:rPr>
            <a:t>اذ ابتلي ابراهيمَ ربُّه</a:t>
          </a:r>
          <a:endParaRPr lang="fa-IR" b="1" dirty="0">
            <a:cs typeface="2  Yagut" pitchFamily="2" charset="-78"/>
          </a:endParaRPr>
        </a:p>
      </dgm:t>
    </dgm:pt>
    <dgm:pt modelId="{AB65F441-D4F0-4202-8DDE-4F1F846B9D85}" type="parTrans" cxnId="{FF1C5C91-D392-427D-A43A-FAE707AA2C51}">
      <dgm:prSet/>
      <dgm:spPr/>
      <dgm:t>
        <a:bodyPr/>
        <a:lstStyle/>
        <a:p>
          <a:pPr rtl="1"/>
          <a:endParaRPr lang="fa-IR" b="1">
            <a:cs typeface="2  Yagut" pitchFamily="2" charset="-78"/>
          </a:endParaRPr>
        </a:p>
      </dgm:t>
    </dgm:pt>
    <dgm:pt modelId="{5C7F9C34-7955-4998-AD18-492A849DA31A}" type="sibTrans" cxnId="{FF1C5C91-D392-427D-A43A-FAE707AA2C51}">
      <dgm:prSet/>
      <dgm:spPr/>
      <dgm:t>
        <a:bodyPr/>
        <a:lstStyle/>
        <a:p>
          <a:pPr rtl="1"/>
          <a:endParaRPr lang="fa-IR" b="1">
            <a:cs typeface="2  Yagut" pitchFamily="2" charset="-78"/>
          </a:endParaRPr>
        </a:p>
      </dgm:t>
    </dgm:pt>
    <dgm:pt modelId="{8ED45719-44E2-46B0-9067-3F3AD01648EA}">
      <dgm:prSet/>
      <dgm:spPr/>
      <dgm:t>
        <a:bodyPr/>
        <a:lstStyle/>
        <a:p>
          <a:pPr rtl="1"/>
          <a:r>
            <a:rPr lang="fa-IR" b="1" dirty="0" smtClean="0">
              <a:cs typeface="2  Yagut" pitchFamily="2" charset="-78"/>
            </a:rPr>
            <a:t>ضربك زيدٌ</a:t>
          </a:r>
          <a:endParaRPr lang="fa-IR" b="1" dirty="0">
            <a:cs typeface="2  Yagut" pitchFamily="2" charset="-78"/>
          </a:endParaRPr>
        </a:p>
      </dgm:t>
    </dgm:pt>
    <dgm:pt modelId="{FB07BF90-B43B-4C6B-8FF3-167EEA7F2127}" type="parTrans" cxnId="{C4C3897A-EE08-4AE7-875C-8654BDDEE8A3}">
      <dgm:prSet/>
      <dgm:spPr/>
      <dgm:t>
        <a:bodyPr/>
        <a:lstStyle/>
        <a:p>
          <a:pPr rtl="1"/>
          <a:endParaRPr lang="fa-IR" b="1">
            <a:cs typeface="2  Yagut" pitchFamily="2" charset="-78"/>
          </a:endParaRPr>
        </a:p>
      </dgm:t>
    </dgm:pt>
    <dgm:pt modelId="{755A9D0F-D63E-4EB9-B728-5513CF5D898B}" type="sibTrans" cxnId="{C4C3897A-EE08-4AE7-875C-8654BDDEE8A3}">
      <dgm:prSet/>
      <dgm:spPr/>
      <dgm:t>
        <a:bodyPr/>
        <a:lstStyle/>
        <a:p>
          <a:pPr rtl="1"/>
          <a:endParaRPr lang="fa-IR" b="1">
            <a:cs typeface="2  Yagut" pitchFamily="2" charset="-78"/>
          </a:endParaRPr>
        </a:p>
      </dgm:t>
    </dgm:pt>
    <dgm:pt modelId="{E211685F-582D-474A-ACBE-CEE60A9DFA2C}" type="pres">
      <dgm:prSet presAssocID="{6564B71F-6822-46FA-9E3A-B5EDE0251D05}" presName="diagram" presStyleCnt="0">
        <dgm:presLayoutVars>
          <dgm:chPref val="1"/>
          <dgm:dir val="rev"/>
          <dgm:animOne val="branch"/>
          <dgm:animLvl val="lvl"/>
          <dgm:resizeHandles val="exact"/>
        </dgm:presLayoutVars>
      </dgm:prSet>
      <dgm:spPr/>
      <dgm:t>
        <a:bodyPr/>
        <a:lstStyle/>
        <a:p>
          <a:pPr rtl="1"/>
          <a:endParaRPr lang="fa-IR"/>
        </a:p>
      </dgm:t>
    </dgm:pt>
    <dgm:pt modelId="{A0905A40-D8D4-4038-8056-3936B46E5816}" type="pres">
      <dgm:prSet presAssocID="{EF633169-1E0D-4A49-BDE0-4F4966494450}" presName="root1" presStyleCnt="0"/>
      <dgm:spPr/>
      <dgm:t>
        <a:bodyPr/>
        <a:lstStyle/>
        <a:p>
          <a:endParaRPr lang="en-US"/>
        </a:p>
      </dgm:t>
    </dgm:pt>
    <dgm:pt modelId="{109B6407-9B7F-40EE-A0BB-D7EAF4E65077}" type="pres">
      <dgm:prSet presAssocID="{EF633169-1E0D-4A49-BDE0-4F4966494450}" presName="LevelOneTextNode" presStyleLbl="node0" presStyleIdx="0" presStyleCnt="1" custScaleX="44661" custScaleY="55161" custLinFactNeighborX="5620" custLinFactNeighborY="-7285">
        <dgm:presLayoutVars>
          <dgm:chPref val="3"/>
        </dgm:presLayoutVars>
      </dgm:prSet>
      <dgm:spPr/>
      <dgm:t>
        <a:bodyPr/>
        <a:lstStyle/>
        <a:p>
          <a:pPr rtl="1"/>
          <a:endParaRPr lang="fa-IR"/>
        </a:p>
      </dgm:t>
    </dgm:pt>
    <dgm:pt modelId="{01CD08D9-6842-49AB-911D-72961D965484}" type="pres">
      <dgm:prSet presAssocID="{EF633169-1E0D-4A49-BDE0-4F4966494450}" presName="level2hierChild" presStyleCnt="0"/>
      <dgm:spPr/>
      <dgm:t>
        <a:bodyPr/>
        <a:lstStyle/>
        <a:p>
          <a:endParaRPr lang="en-US"/>
        </a:p>
      </dgm:t>
    </dgm:pt>
    <dgm:pt modelId="{CB0B2BBF-FA7C-4517-A9B9-4B6AC7EDC9E4}" type="pres">
      <dgm:prSet presAssocID="{4CB43DF2-E59A-4056-BCD3-EEED15239610}" presName="conn2-1" presStyleLbl="parChTrans1D2" presStyleIdx="0" presStyleCnt="2"/>
      <dgm:spPr/>
      <dgm:t>
        <a:bodyPr/>
        <a:lstStyle/>
        <a:p>
          <a:pPr rtl="1"/>
          <a:endParaRPr lang="fa-IR"/>
        </a:p>
      </dgm:t>
    </dgm:pt>
    <dgm:pt modelId="{032E3619-0ED5-4746-9332-22B38E59FE87}" type="pres">
      <dgm:prSet presAssocID="{4CB43DF2-E59A-4056-BCD3-EEED15239610}" presName="connTx" presStyleLbl="parChTrans1D2" presStyleIdx="0" presStyleCnt="2"/>
      <dgm:spPr/>
      <dgm:t>
        <a:bodyPr/>
        <a:lstStyle/>
        <a:p>
          <a:pPr rtl="1"/>
          <a:endParaRPr lang="fa-IR"/>
        </a:p>
      </dgm:t>
    </dgm:pt>
    <dgm:pt modelId="{D917756C-50A0-4E12-9C1C-33203FF0C1CC}" type="pres">
      <dgm:prSet presAssocID="{A911452E-1F2C-4C5A-B9AF-BBC38E1C3CBF}" presName="root2" presStyleCnt="0"/>
      <dgm:spPr/>
    </dgm:pt>
    <dgm:pt modelId="{1F62966D-A9FE-4CA8-A35E-249E4D5275D3}" type="pres">
      <dgm:prSet presAssocID="{A911452E-1F2C-4C5A-B9AF-BBC38E1C3CBF}" presName="LevelTwoTextNode" presStyleLbl="node2" presStyleIdx="0" presStyleCnt="2" custLinFactNeighborX="23944">
        <dgm:presLayoutVars>
          <dgm:chPref val="3"/>
        </dgm:presLayoutVars>
      </dgm:prSet>
      <dgm:spPr/>
      <dgm:t>
        <a:bodyPr/>
        <a:lstStyle/>
        <a:p>
          <a:pPr rtl="1"/>
          <a:endParaRPr lang="fa-IR"/>
        </a:p>
      </dgm:t>
    </dgm:pt>
    <dgm:pt modelId="{5DB51762-4A4D-4F2E-A4F8-EA7287186377}" type="pres">
      <dgm:prSet presAssocID="{A911452E-1F2C-4C5A-B9AF-BBC38E1C3CBF}" presName="level3hierChild" presStyleCnt="0"/>
      <dgm:spPr/>
    </dgm:pt>
    <dgm:pt modelId="{3F0889C7-F172-47AB-9A91-906E4F51BCDC}" type="pres">
      <dgm:prSet presAssocID="{EA05EC6A-ADB5-421C-871C-49293BA08F73}" presName="conn2-1" presStyleLbl="parChTrans1D3" presStyleIdx="0" presStyleCnt="4"/>
      <dgm:spPr/>
      <dgm:t>
        <a:bodyPr/>
        <a:lstStyle/>
        <a:p>
          <a:pPr rtl="1"/>
          <a:endParaRPr lang="fa-IR"/>
        </a:p>
      </dgm:t>
    </dgm:pt>
    <dgm:pt modelId="{94E65AF0-863B-4410-85F3-3C2B3AD44A59}" type="pres">
      <dgm:prSet presAssocID="{EA05EC6A-ADB5-421C-871C-49293BA08F73}" presName="connTx" presStyleLbl="parChTrans1D3" presStyleIdx="0" presStyleCnt="4"/>
      <dgm:spPr/>
      <dgm:t>
        <a:bodyPr/>
        <a:lstStyle/>
        <a:p>
          <a:pPr rtl="1"/>
          <a:endParaRPr lang="fa-IR"/>
        </a:p>
      </dgm:t>
    </dgm:pt>
    <dgm:pt modelId="{78A524DF-8862-4212-AE45-9205CBF2AA62}" type="pres">
      <dgm:prSet presAssocID="{C2FECBBB-78BE-44D2-B55E-37C7AC6AC2FD}" presName="root2" presStyleCnt="0"/>
      <dgm:spPr/>
    </dgm:pt>
    <dgm:pt modelId="{DDA33E7A-355A-4293-93AE-4C6F594553DF}" type="pres">
      <dgm:prSet presAssocID="{C2FECBBB-78BE-44D2-B55E-37C7AC6AC2FD}" presName="LevelTwoTextNode" presStyleLbl="node3" presStyleIdx="0" presStyleCnt="4" custScaleX="137553" custLinFactNeighborX="32259">
        <dgm:presLayoutVars>
          <dgm:chPref val="3"/>
        </dgm:presLayoutVars>
      </dgm:prSet>
      <dgm:spPr/>
      <dgm:t>
        <a:bodyPr/>
        <a:lstStyle/>
        <a:p>
          <a:pPr rtl="1"/>
          <a:endParaRPr lang="fa-IR"/>
        </a:p>
      </dgm:t>
    </dgm:pt>
    <dgm:pt modelId="{2BF96BF5-B3A8-431B-BBDD-68DD73BC8DE9}" type="pres">
      <dgm:prSet presAssocID="{C2FECBBB-78BE-44D2-B55E-37C7AC6AC2FD}" presName="level3hierChild" presStyleCnt="0"/>
      <dgm:spPr/>
    </dgm:pt>
    <dgm:pt modelId="{5185C964-57F0-4D43-A2C7-159AA0AF4EC1}" type="pres">
      <dgm:prSet presAssocID="{0F1DB38A-2BEB-43F9-A55C-C47ED761F161}" presName="conn2-1" presStyleLbl="parChTrans1D3" presStyleIdx="1" presStyleCnt="4"/>
      <dgm:spPr/>
      <dgm:t>
        <a:bodyPr/>
        <a:lstStyle/>
        <a:p>
          <a:pPr rtl="1"/>
          <a:endParaRPr lang="fa-IR"/>
        </a:p>
      </dgm:t>
    </dgm:pt>
    <dgm:pt modelId="{9ACAD9A8-0065-49DA-B751-A5999CD3938E}" type="pres">
      <dgm:prSet presAssocID="{0F1DB38A-2BEB-43F9-A55C-C47ED761F161}" presName="connTx" presStyleLbl="parChTrans1D3" presStyleIdx="1" presStyleCnt="4"/>
      <dgm:spPr/>
      <dgm:t>
        <a:bodyPr/>
        <a:lstStyle/>
        <a:p>
          <a:pPr rtl="1"/>
          <a:endParaRPr lang="fa-IR"/>
        </a:p>
      </dgm:t>
    </dgm:pt>
    <dgm:pt modelId="{22191B50-943A-4991-8DFB-C72BDC0EA43C}" type="pres">
      <dgm:prSet presAssocID="{B582443A-8EC6-47C7-ABCC-9E7534913BA8}" presName="root2" presStyleCnt="0"/>
      <dgm:spPr/>
    </dgm:pt>
    <dgm:pt modelId="{3FEBA946-8019-4220-9AED-A457C7E60819}" type="pres">
      <dgm:prSet presAssocID="{B582443A-8EC6-47C7-ABCC-9E7534913BA8}" presName="LevelTwoTextNode" presStyleLbl="node3" presStyleIdx="1" presStyleCnt="4" custScaleX="137553" custLinFactNeighborX="32259">
        <dgm:presLayoutVars>
          <dgm:chPref val="3"/>
        </dgm:presLayoutVars>
      </dgm:prSet>
      <dgm:spPr/>
      <dgm:t>
        <a:bodyPr/>
        <a:lstStyle/>
        <a:p>
          <a:pPr rtl="1"/>
          <a:endParaRPr lang="fa-IR"/>
        </a:p>
      </dgm:t>
    </dgm:pt>
    <dgm:pt modelId="{577CDAD0-2E4F-4C49-A7F9-37A786CBEE35}" type="pres">
      <dgm:prSet presAssocID="{B582443A-8EC6-47C7-ABCC-9E7534913BA8}" presName="level3hierChild" presStyleCnt="0"/>
      <dgm:spPr/>
    </dgm:pt>
    <dgm:pt modelId="{E710F030-EE89-4985-BA14-5FA2E84D9992}" type="pres">
      <dgm:prSet presAssocID="{7A36725D-0CAC-4BF5-8A37-35B9A42D84A7}" presName="conn2-1" presStyleLbl="parChTrans1D2" presStyleIdx="1" presStyleCnt="2"/>
      <dgm:spPr/>
      <dgm:t>
        <a:bodyPr/>
        <a:lstStyle/>
        <a:p>
          <a:pPr rtl="1"/>
          <a:endParaRPr lang="fa-IR"/>
        </a:p>
      </dgm:t>
    </dgm:pt>
    <dgm:pt modelId="{DAB004B2-6161-4BD5-8C29-541BC01B5070}" type="pres">
      <dgm:prSet presAssocID="{7A36725D-0CAC-4BF5-8A37-35B9A42D84A7}" presName="connTx" presStyleLbl="parChTrans1D2" presStyleIdx="1" presStyleCnt="2"/>
      <dgm:spPr/>
      <dgm:t>
        <a:bodyPr/>
        <a:lstStyle/>
        <a:p>
          <a:pPr rtl="1"/>
          <a:endParaRPr lang="fa-IR"/>
        </a:p>
      </dgm:t>
    </dgm:pt>
    <dgm:pt modelId="{0D1C1902-86EF-49F1-94F1-C89B8D79C9E2}" type="pres">
      <dgm:prSet presAssocID="{18318874-E646-4AE4-BC5E-514281A33831}" presName="root2" presStyleCnt="0"/>
      <dgm:spPr/>
    </dgm:pt>
    <dgm:pt modelId="{9F39A9E3-02C7-49FC-A291-19D6B2E1DC63}" type="pres">
      <dgm:prSet presAssocID="{18318874-E646-4AE4-BC5E-514281A33831}" presName="LevelTwoTextNode" presStyleLbl="node2" presStyleIdx="1" presStyleCnt="2" custLinFactNeighborX="23944">
        <dgm:presLayoutVars>
          <dgm:chPref val="3"/>
        </dgm:presLayoutVars>
      </dgm:prSet>
      <dgm:spPr/>
      <dgm:t>
        <a:bodyPr/>
        <a:lstStyle/>
        <a:p>
          <a:pPr rtl="1"/>
          <a:endParaRPr lang="fa-IR"/>
        </a:p>
      </dgm:t>
    </dgm:pt>
    <dgm:pt modelId="{B3768389-75FE-4F3B-B96D-8FACCE5164F1}" type="pres">
      <dgm:prSet presAssocID="{18318874-E646-4AE4-BC5E-514281A33831}" presName="level3hierChild" presStyleCnt="0"/>
      <dgm:spPr/>
    </dgm:pt>
    <dgm:pt modelId="{ED249CEC-231D-476B-92FC-0C97DF886CD3}" type="pres">
      <dgm:prSet presAssocID="{AB65F441-D4F0-4202-8DDE-4F1F846B9D85}" presName="conn2-1" presStyleLbl="parChTrans1D3" presStyleIdx="2" presStyleCnt="4"/>
      <dgm:spPr/>
      <dgm:t>
        <a:bodyPr/>
        <a:lstStyle/>
        <a:p>
          <a:pPr rtl="1"/>
          <a:endParaRPr lang="fa-IR"/>
        </a:p>
      </dgm:t>
    </dgm:pt>
    <dgm:pt modelId="{3F01CDB8-DADF-4D75-BE02-A0C1208E02EE}" type="pres">
      <dgm:prSet presAssocID="{AB65F441-D4F0-4202-8DDE-4F1F846B9D85}" presName="connTx" presStyleLbl="parChTrans1D3" presStyleIdx="2" presStyleCnt="4"/>
      <dgm:spPr/>
      <dgm:t>
        <a:bodyPr/>
        <a:lstStyle/>
        <a:p>
          <a:pPr rtl="1"/>
          <a:endParaRPr lang="fa-IR"/>
        </a:p>
      </dgm:t>
    </dgm:pt>
    <dgm:pt modelId="{76FC1C3F-4A49-4C8C-B01D-5C72BB60EE72}" type="pres">
      <dgm:prSet presAssocID="{C79ED7E2-2791-49AF-81CF-D25DAF5D0B21}" presName="root2" presStyleCnt="0"/>
      <dgm:spPr/>
    </dgm:pt>
    <dgm:pt modelId="{5D602E6E-93A9-4B2F-8C63-DA3CAAE58235}" type="pres">
      <dgm:prSet presAssocID="{C79ED7E2-2791-49AF-81CF-D25DAF5D0B21}" presName="LevelTwoTextNode" presStyleLbl="node3" presStyleIdx="2" presStyleCnt="4" custScaleX="137553" custLinFactNeighborX="32259">
        <dgm:presLayoutVars>
          <dgm:chPref val="3"/>
        </dgm:presLayoutVars>
      </dgm:prSet>
      <dgm:spPr/>
      <dgm:t>
        <a:bodyPr/>
        <a:lstStyle/>
        <a:p>
          <a:pPr rtl="1"/>
          <a:endParaRPr lang="fa-IR"/>
        </a:p>
      </dgm:t>
    </dgm:pt>
    <dgm:pt modelId="{EAA6A8C0-DF1F-4FC0-8EFF-B6AA296D3F09}" type="pres">
      <dgm:prSet presAssocID="{C79ED7E2-2791-49AF-81CF-D25DAF5D0B21}" presName="level3hierChild" presStyleCnt="0"/>
      <dgm:spPr/>
    </dgm:pt>
    <dgm:pt modelId="{1AE2BBEC-6A56-49DF-AC12-7AA3E9A2E463}" type="pres">
      <dgm:prSet presAssocID="{FB07BF90-B43B-4C6B-8FF3-167EEA7F2127}" presName="conn2-1" presStyleLbl="parChTrans1D3" presStyleIdx="3" presStyleCnt="4"/>
      <dgm:spPr/>
      <dgm:t>
        <a:bodyPr/>
        <a:lstStyle/>
        <a:p>
          <a:pPr rtl="1"/>
          <a:endParaRPr lang="fa-IR"/>
        </a:p>
      </dgm:t>
    </dgm:pt>
    <dgm:pt modelId="{1EDA7588-EEAA-4631-BEE4-F8EF5FA9E053}" type="pres">
      <dgm:prSet presAssocID="{FB07BF90-B43B-4C6B-8FF3-167EEA7F2127}" presName="connTx" presStyleLbl="parChTrans1D3" presStyleIdx="3" presStyleCnt="4"/>
      <dgm:spPr/>
      <dgm:t>
        <a:bodyPr/>
        <a:lstStyle/>
        <a:p>
          <a:pPr rtl="1"/>
          <a:endParaRPr lang="fa-IR"/>
        </a:p>
      </dgm:t>
    </dgm:pt>
    <dgm:pt modelId="{DE0246F7-CE41-4BE2-806F-BA9A050C9678}" type="pres">
      <dgm:prSet presAssocID="{8ED45719-44E2-46B0-9067-3F3AD01648EA}" presName="root2" presStyleCnt="0"/>
      <dgm:spPr/>
    </dgm:pt>
    <dgm:pt modelId="{A1C4B609-DC33-40FD-A532-1D716E43E9FC}" type="pres">
      <dgm:prSet presAssocID="{8ED45719-44E2-46B0-9067-3F3AD01648EA}" presName="LevelTwoTextNode" presStyleLbl="node3" presStyleIdx="3" presStyleCnt="4" custScaleX="137553" custLinFactNeighborX="32259">
        <dgm:presLayoutVars>
          <dgm:chPref val="3"/>
        </dgm:presLayoutVars>
      </dgm:prSet>
      <dgm:spPr/>
      <dgm:t>
        <a:bodyPr/>
        <a:lstStyle/>
        <a:p>
          <a:pPr rtl="1"/>
          <a:endParaRPr lang="fa-IR"/>
        </a:p>
      </dgm:t>
    </dgm:pt>
    <dgm:pt modelId="{F52C4B87-2739-4FA9-87B5-D3E3AAD3FF6A}" type="pres">
      <dgm:prSet presAssocID="{8ED45719-44E2-46B0-9067-3F3AD01648EA}" presName="level3hierChild" presStyleCnt="0"/>
      <dgm:spPr/>
    </dgm:pt>
  </dgm:ptLst>
  <dgm:cxnLst>
    <dgm:cxn modelId="{D701B6B1-AA96-4D0E-A5AD-1C347E8F8B1B}" srcId="{EF633169-1E0D-4A49-BDE0-4F4966494450}" destId="{18318874-E646-4AE4-BC5E-514281A33831}" srcOrd="1" destOrd="0" parTransId="{7A36725D-0CAC-4BF5-8A37-35B9A42D84A7}" sibTransId="{40CF4B29-A1AB-465D-9693-B6AE0A387CF6}"/>
    <dgm:cxn modelId="{4D12CC0C-56FD-422C-B071-9238F304840D}" type="presOf" srcId="{AB65F441-D4F0-4202-8DDE-4F1F846B9D85}" destId="{ED249CEC-231D-476B-92FC-0C97DF886CD3}" srcOrd="0" destOrd="0" presId="urn:microsoft.com/office/officeart/2005/8/layout/hierarchy2"/>
    <dgm:cxn modelId="{13C62398-4CFD-47E8-ABCB-0CD70EEBA253}" type="presOf" srcId="{C2FECBBB-78BE-44D2-B55E-37C7AC6AC2FD}" destId="{DDA33E7A-355A-4293-93AE-4C6F594553DF}" srcOrd="0" destOrd="0" presId="urn:microsoft.com/office/officeart/2005/8/layout/hierarchy2"/>
    <dgm:cxn modelId="{78973C6E-B5D6-4961-B7BA-53CBCE9A648D}" srcId="{A911452E-1F2C-4C5A-B9AF-BBC38E1C3CBF}" destId="{C2FECBBB-78BE-44D2-B55E-37C7AC6AC2FD}" srcOrd="0" destOrd="0" parTransId="{EA05EC6A-ADB5-421C-871C-49293BA08F73}" sibTransId="{76213FD9-628B-40FA-95A9-E1635FC15297}"/>
    <dgm:cxn modelId="{3B64862B-6401-46D4-8650-1B7A4467BD99}" type="presOf" srcId="{4CB43DF2-E59A-4056-BCD3-EEED15239610}" destId="{CB0B2BBF-FA7C-4517-A9B9-4B6AC7EDC9E4}" srcOrd="0" destOrd="0" presId="urn:microsoft.com/office/officeart/2005/8/layout/hierarchy2"/>
    <dgm:cxn modelId="{C257D53C-B1E1-4B32-B4F6-B2C96E5D2CF3}" type="presOf" srcId="{EA05EC6A-ADB5-421C-871C-49293BA08F73}" destId="{3F0889C7-F172-47AB-9A91-906E4F51BCDC}" srcOrd="0" destOrd="0" presId="urn:microsoft.com/office/officeart/2005/8/layout/hierarchy2"/>
    <dgm:cxn modelId="{00CFDC82-2F7A-4170-A05C-856B86328EF7}" type="presOf" srcId="{EF633169-1E0D-4A49-BDE0-4F4966494450}" destId="{109B6407-9B7F-40EE-A0BB-D7EAF4E65077}" srcOrd="0" destOrd="0" presId="urn:microsoft.com/office/officeart/2005/8/layout/hierarchy2"/>
    <dgm:cxn modelId="{7F48B9EE-D268-48FB-B3A4-B3FB923CB75F}" type="presOf" srcId="{7A36725D-0CAC-4BF5-8A37-35B9A42D84A7}" destId="{DAB004B2-6161-4BD5-8C29-541BC01B5070}" srcOrd="1" destOrd="0" presId="urn:microsoft.com/office/officeart/2005/8/layout/hierarchy2"/>
    <dgm:cxn modelId="{A5F01246-9DEA-4D74-86DF-A2AF16528334}" srcId="{6564B71F-6822-46FA-9E3A-B5EDE0251D05}" destId="{EF633169-1E0D-4A49-BDE0-4F4966494450}" srcOrd="0" destOrd="0" parTransId="{6F7B30E7-1380-427E-9EA9-DC859409E58B}" sibTransId="{6C229FAB-5A29-4C22-977F-72875257AA05}"/>
    <dgm:cxn modelId="{39957050-0944-4432-8F02-7CE19B20110D}" type="presOf" srcId="{FB07BF90-B43B-4C6B-8FF3-167EEA7F2127}" destId="{1EDA7588-EEAA-4631-BEE4-F8EF5FA9E053}" srcOrd="1" destOrd="0" presId="urn:microsoft.com/office/officeart/2005/8/layout/hierarchy2"/>
    <dgm:cxn modelId="{6F798F62-216D-4008-A6D8-8508FEDCE17B}" type="presOf" srcId="{EA05EC6A-ADB5-421C-871C-49293BA08F73}" destId="{94E65AF0-863B-4410-85F3-3C2B3AD44A59}" srcOrd="1" destOrd="0" presId="urn:microsoft.com/office/officeart/2005/8/layout/hierarchy2"/>
    <dgm:cxn modelId="{01361A6C-B4D7-4810-8928-F14AF063398B}" type="presOf" srcId="{AB65F441-D4F0-4202-8DDE-4F1F846B9D85}" destId="{3F01CDB8-DADF-4D75-BE02-A0C1208E02EE}" srcOrd="1" destOrd="0" presId="urn:microsoft.com/office/officeart/2005/8/layout/hierarchy2"/>
    <dgm:cxn modelId="{42F53336-A71A-400F-A8C0-AE0E5927B4FF}" type="presOf" srcId="{B582443A-8EC6-47C7-ABCC-9E7534913BA8}" destId="{3FEBA946-8019-4220-9AED-A457C7E60819}" srcOrd="0" destOrd="0" presId="urn:microsoft.com/office/officeart/2005/8/layout/hierarchy2"/>
    <dgm:cxn modelId="{F4A119A1-48BD-4331-97B5-46DC516B3196}" type="presOf" srcId="{6564B71F-6822-46FA-9E3A-B5EDE0251D05}" destId="{E211685F-582D-474A-ACBE-CEE60A9DFA2C}" srcOrd="0" destOrd="0" presId="urn:microsoft.com/office/officeart/2005/8/layout/hierarchy2"/>
    <dgm:cxn modelId="{CBBD6430-23F0-4B10-9BEC-B7BB6187E940}" type="presOf" srcId="{8ED45719-44E2-46B0-9067-3F3AD01648EA}" destId="{A1C4B609-DC33-40FD-A532-1D716E43E9FC}" srcOrd="0" destOrd="0" presId="urn:microsoft.com/office/officeart/2005/8/layout/hierarchy2"/>
    <dgm:cxn modelId="{62D7428B-8AC3-4744-8206-3C9F21A4834D}" type="presOf" srcId="{7A36725D-0CAC-4BF5-8A37-35B9A42D84A7}" destId="{E710F030-EE89-4985-BA14-5FA2E84D9992}" srcOrd="0" destOrd="0" presId="urn:microsoft.com/office/officeart/2005/8/layout/hierarchy2"/>
    <dgm:cxn modelId="{61DFD062-F187-4563-BE5F-6A8D7FB57410}" type="presOf" srcId="{18318874-E646-4AE4-BC5E-514281A33831}" destId="{9F39A9E3-02C7-49FC-A291-19D6B2E1DC63}" srcOrd="0" destOrd="0" presId="urn:microsoft.com/office/officeart/2005/8/layout/hierarchy2"/>
    <dgm:cxn modelId="{1F78EE3D-3B82-4967-9F44-C2708D2CCA09}" type="presOf" srcId="{C79ED7E2-2791-49AF-81CF-D25DAF5D0B21}" destId="{5D602E6E-93A9-4B2F-8C63-DA3CAAE58235}" srcOrd="0" destOrd="0" presId="urn:microsoft.com/office/officeart/2005/8/layout/hierarchy2"/>
    <dgm:cxn modelId="{1A8B8B67-4975-4E1A-A801-F0716472D2C3}" type="presOf" srcId="{FB07BF90-B43B-4C6B-8FF3-167EEA7F2127}" destId="{1AE2BBEC-6A56-49DF-AC12-7AA3E9A2E463}" srcOrd="0" destOrd="0" presId="urn:microsoft.com/office/officeart/2005/8/layout/hierarchy2"/>
    <dgm:cxn modelId="{F0F89045-C646-441A-A50E-F268210F3793}" type="presOf" srcId="{0F1DB38A-2BEB-43F9-A55C-C47ED761F161}" destId="{9ACAD9A8-0065-49DA-B751-A5999CD3938E}" srcOrd="1" destOrd="0" presId="urn:microsoft.com/office/officeart/2005/8/layout/hierarchy2"/>
    <dgm:cxn modelId="{FF1C5C91-D392-427D-A43A-FAE707AA2C51}" srcId="{18318874-E646-4AE4-BC5E-514281A33831}" destId="{C79ED7E2-2791-49AF-81CF-D25DAF5D0B21}" srcOrd="0" destOrd="0" parTransId="{AB65F441-D4F0-4202-8DDE-4F1F846B9D85}" sibTransId="{5C7F9C34-7955-4998-AD18-492A849DA31A}"/>
    <dgm:cxn modelId="{02D1D12E-7EFE-484D-9E20-C63ED8ECCD78}" type="presOf" srcId="{4CB43DF2-E59A-4056-BCD3-EEED15239610}" destId="{032E3619-0ED5-4746-9332-22B38E59FE87}" srcOrd="1" destOrd="0" presId="urn:microsoft.com/office/officeart/2005/8/layout/hierarchy2"/>
    <dgm:cxn modelId="{C4C3897A-EE08-4AE7-875C-8654BDDEE8A3}" srcId="{18318874-E646-4AE4-BC5E-514281A33831}" destId="{8ED45719-44E2-46B0-9067-3F3AD01648EA}" srcOrd="1" destOrd="0" parTransId="{FB07BF90-B43B-4C6B-8FF3-167EEA7F2127}" sibTransId="{755A9D0F-D63E-4EB9-B728-5513CF5D898B}"/>
    <dgm:cxn modelId="{F587D800-AEA4-4379-935C-D86A0871EC31}" type="presOf" srcId="{0F1DB38A-2BEB-43F9-A55C-C47ED761F161}" destId="{5185C964-57F0-4D43-A2C7-159AA0AF4EC1}" srcOrd="0" destOrd="0" presId="urn:microsoft.com/office/officeart/2005/8/layout/hierarchy2"/>
    <dgm:cxn modelId="{924A7C20-3BCD-4FED-BC28-F4DE5951EC16}" srcId="{EF633169-1E0D-4A49-BDE0-4F4966494450}" destId="{A911452E-1F2C-4C5A-B9AF-BBC38E1C3CBF}" srcOrd="0" destOrd="0" parTransId="{4CB43DF2-E59A-4056-BCD3-EEED15239610}" sibTransId="{C8C7B0CC-EA3D-4FB5-95BF-4438E59F94B5}"/>
    <dgm:cxn modelId="{79EC5BFC-9DA0-4294-AD38-B2D2B29C84F9}" type="presOf" srcId="{A911452E-1F2C-4C5A-B9AF-BBC38E1C3CBF}" destId="{1F62966D-A9FE-4CA8-A35E-249E4D5275D3}" srcOrd="0" destOrd="0" presId="urn:microsoft.com/office/officeart/2005/8/layout/hierarchy2"/>
    <dgm:cxn modelId="{F34B68F1-DBF7-4B2A-AD64-1094C1E065B4}" srcId="{A911452E-1F2C-4C5A-B9AF-BBC38E1C3CBF}" destId="{B582443A-8EC6-47C7-ABCC-9E7534913BA8}" srcOrd="1" destOrd="0" parTransId="{0F1DB38A-2BEB-43F9-A55C-C47ED761F161}" sibTransId="{76F4FD9B-FEC5-4602-AEA5-111BB14AB50C}"/>
    <dgm:cxn modelId="{4547BB11-3CFB-4479-B1FF-A470B437363A}" type="presParOf" srcId="{E211685F-582D-474A-ACBE-CEE60A9DFA2C}" destId="{A0905A40-D8D4-4038-8056-3936B46E5816}" srcOrd="0" destOrd="0" presId="urn:microsoft.com/office/officeart/2005/8/layout/hierarchy2"/>
    <dgm:cxn modelId="{47E5E824-9C89-4A7E-860F-1167BF18D0A0}" type="presParOf" srcId="{A0905A40-D8D4-4038-8056-3936B46E5816}" destId="{109B6407-9B7F-40EE-A0BB-D7EAF4E65077}" srcOrd="0" destOrd="0" presId="urn:microsoft.com/office/officeart/2005/8/layout/hierarchy2"/>
    <dgm:cxn modelId="{A3C12B6B-7B33-47E6-B413-AA9D38FF98FE}" type="presParOf" srcId="{A0905A40-D8D4-4038-8056-3936B46E5816}" destId="{01CD08D9-6842-49AB-911D-72961D965484}" srcOrd="1" destOrd="0" presId="urn:microsoft.com/office/officeart/2005/8/layout/hierarchy2"/>
    <dgm:cxn modelId="{E59127A4-0BD1-498B-AC04-F706FA1CD820}" type="presParOf" srcId="{01CD08D9-6842-49AB-911D-72961D965484}" destId="{CB0B2BBF-FA7C-4517-A9B9-4B6AC7EDC9E4}" srcOrd="0" destOrd="0" presId="urn:microsoft.com/office/officeart/2005/8/layout/hierarchy2"/>
    <dgm:cxn modelId="{63D33E16-8EB2-449D-85C9-2C46FAB17D2F}" type="presParOf" srcId="{CB0B2BBF-FA7C-4517-A9B9-4B6AC7EDC9E4}" destId="{032E3619-0ED5-4746-9332-22B38E59FE87}" srcOrd="0" destOrd="0" presId="urn:microsoft.com/office/officeart/2005/8/layout/hierarchy2"/>
    <dgm:cxn modelId="{9E961F7F-E4E2-4F44-9D2F-95C250638C03}" type="presParOf" srcId="{01CD08D9-6842-49AB-911D-72961D965484}" destId="{D917756C-50A0-4E12-9C1C-33203FF0C1CC}" srcOrd="1" destOrd="0" presId="urn:microsoft.com/office/officeart/2005/8/layout/hierarchy2"/>
    <dgm:cxn modelId="{B8B91617-E286-43EF-BEBD-B7335ED30F15}" type="presParOf" srcId="{D917756C-50A0-4E12-9C1C-33203FF0C1CC}" destId="{1F62966D-A9FE-4CA8-A35E-249E4D5275D3}" srcOrd="0" destOrd="0" presId="urn:microsoft.com/office/officeart/2005/8/layout/hierarchy2"/>
    <dgm:cxn modelId="{F47B10CA-FF3A-4BA3-BA36-AE60F2585A50}" type="presParOf" srcId="{D917756C-50A0-4E12-9C1C-33203FF0C1CC}" destId="{5DB51762-4A4D-4F2E-A4F8-EA7287186377}" srcOrd="1" destOrd="0" presId="urn:microsoft.com/office/officeart/2005/8/layout/hierarchy2"/>
    <dgm:cxn modelId="{73B365F7-840A-44F1-A411-A7FAFAC04D11}" type="presParOf" srcId="{5DB51762-4A4D-4F2E-A4F8-EA7287186377}" destId="{3F0889C7-F172-47AB-9A91-906E4F51BCDC}" srcOrd="0" destOrd="0" presId="urn:microsoft.com/office/officeart/2005/8/layout/hierarchy2"/>
    <dgm:cxn modelId="{C7AC1AB8-F1EA-45AB-90B0-9D6327FA403A}" type="presParOf" srcId="{3F0889C7-F172-47AB-9A91-906E4F51BCDC}" destId="{94E65AF0-863B-4410-85F3-3C2B3AD44A59}" srcOrd="0" destOrd="0" presId="urn:microsoft.com/office/officeart/2005/8/layout/hierarchy2"/>
    <dgm:cxn modelId="{483F198C-5AC0-419F-84E0-A46A70353F65}" type="presParOf" srcId="{5DB51762-4A4D-4F2E-A4F8-EA7287186377}" destId="{78A524DF-8862-4212-AE45-9205CBF2AA62}" srcOrd="1" destOrd="0" presId="urn:microsoft.com/office/officeart/2005/8/layout/hierarchy2"/>
    <dgm:cxn modelId="{23AE5ED8-8218-48A6-A38C-B112810F5A4F}" type="presParOf" srcId="{78A524DF-8862-4212-AE45-9205CBF2AA62}" destId="{DDA33E7A-355A-4293-93AE-4C6F594553DF}" srcOrd="0" destOrd="0" presId="urn:microsoft.com/office/officeart/2005/8/layout/hierarchy2"/>
    <dgm:cxn modelId="{C7FA84CD-A31C-4B10-9565-239E594C2516}" type="presParOf" srcId="{78A524DF-8862-4212-AE45-9205CBF2AA62}" destId="{2BF96BF5-B3A8-431B-BBDD-68DD73BC8DE9}" srcOrd="1" destOrd="0" presId="urn:microsoft.com/office/officeart/2005/8/layout/hierarchy2"/>
    <dgm:cxn modelId="{4180DC41-1805-4189-82B8-0F5018428981}" type="presParOf" srcId="{5DB51762-4A4D-4F2E-A4F8-EA7287186377}" destId="{5185C964-57F0-4D43-A2C7-159AA0AF4EC1}" srcOrd="2" destOrd="0" presId="urn:microsoft.com/office/officeart/2005/8/layout/hierarchy2"/>
    <dgm:cxn modelId="{4259C6BD-1E80-46C0-9058-C8E127E4CEC9}" type="presParOf" srcId="{5185C964-57F0-4D43-A2C7-159AA0AF4EC1}" destId="{9ACAD9A8-0065-49DA-B751-A5999CD3938E}" srcOrd="0" destOrd="0" presId="urn:microsoft.com/office/officeart/2005/8/layout/hierarchy2"/>
    <dgm:cxn modelId="{36A12EE1-04BC-4F70-84C1-AB215DDC96A3}" type="presParOf" srcId="{5DB51762-4A4D-4F2E-A4F8-EA7287186377}" destId="{22191B50-943A-4991-8DFB-C72BDC0EA43C}" srcOrd="3" destOrd="0" presId="urn:microsoft.com/office/officeart/2005/8/layout/hierarchy2"/>
    <dgm:cxn modelId="{82088964-5DCB-4225-B039-34B4C81A91D7}" type="presParOf" srcId="{22191B50-943A-4991-8DFB-C72BDC0EA43C}" destId="{3FEBA946-8019-4220-9AED-A457C7E60819}" srcOrd="0" destOrd="0" presId="urn:microsoft.com/office/officeart/2005/8/layout/hierarchy2"/>
    <dgm:cxn modelId="{4FEF28C8-705D-4B6F-9276-93BF776F4A9F}" type="presParOf" srcId="{22191B50-943A-4991-8DFB-C72BDC0EA43C}" destId="{577CDAD0-2E4F-4C49-A7F9-37A786CBEE35}" srcOrd="1" destOrd="0" presId="urn:microsoft.com/office/officeart/2005/8/layout/hierarchy2"/>
    <dgm:cxn modelId="{040262C2-9441-44FF-A575-CF6219DB4AB9}" type="presParOf" srcId="{01CD08D9-6842-49AB-911D-72961D965484}" destId="{E710F030-EE89-4985-BA14-5FA2E84D9992}" srcOrd="2" destOrd="0" presId="urn:microsoft.com/office/officeart/2005/8/layout/hierarchy2"/>
    <dgm:cxn modelId="{8CDBFDF2-3636-4A1B-B4B2-D98727818172}" type="presParOf" srcId="{E710F030-EE89-4985-BA14-5FA2E84D9992}" destId="{DAB004B2-6161-4BD5-8C29-541BC01B5070}" srcOrd="0" destOrd="0" presId="urn:microsoft.com/office/officeart/2005/8/layout/hierarchy2"/>
    <dgm:cxn modelId="{BA60F3FF-0558-4A59-916D-241AF0D86874}" type="presParOf" srcId="{01CD08D9-6842-49AB-911D-72961D965484}" destId="{0D1C1902-86EF-49F1-94F1-C89B8D79C9E2}" srcOrd="3" destOrd="0" presId="urn:microsoft.com/office/officeart/2005/8/layout/hierarchy2"/>
    <dgm:cxn modelId="{F2938635-7731-4410-925F-6ECF39C81C10}" type="presParOf" srcId="{0D1C1902-86EF-49F1-94F1-C89B8D79C9E2}" destId="{9F39A9E3-02C7-49FC-A291-19D6B2E1DC63}" srcOrd="0" destOrd="0" presId="urn:microsoft.com/office/officeart/2005/8/layout/hierarchy2"/>
    <dgm:cxn modelId="{372EF74C-7C45-4A0A-974F-20DFF359CFD9}" type="presParOf" srcId="{0D1C1902-86EF-49F1-94F1-C89B8D79C9E2}" destId="{B3768389-75FE-4F3B-B96D-8FACCE5164F1}" srcOrd="1" destOrd="0" presId="urn:microsoft.com/office/officeart/2005/8/layout/hierarchy2"/>
    <dgm:cxn modelId="{0FB8BE90-FEB2-4415-AEC2-EA7C09982049}" type="presParOf" srcId="{B3768389-75FE-4F3B-B96D-8FACCE5164F1}" destId="{ED249CEC-231D-476B-92FC-0C97DF886CD3}" srcOrd="0" destOrd="0" presId="urn:microsoft.com/office/officeart/2005/8/layout/hierarchy2"/>
    <dgm:cxn modelId="{D7D31279-AABC-4417-8A7E-736EEC22BC42}" type="presParOf" srcId="{ED249CEC-231D-476B-92FC-0C97DF886CD3}" destId="{3F01CDB8-DADF-4D75-BE02-A0C1208E02EE}" srcOrd="0" destOrd="0" presId="urn:microsoft.com/office/officeart/2005/8/layout/hierarchy2"/>
    <dgm:cxn modelId="{C7394F6D-67A6-4E02-A8A5-5754E8D146C8}" type="presParOf" srcId="{B3768389-75FE-4F3B-B96D-8FACCE5164F1}" destId="{76FC1C3F-4A49-4C8C-B01D-5C72BB60EE72}" srcOrd="1" destOrd="0" presId="urn:microsoft.com/office/officeart/2005/8/layout/hierarchy2"/>
    <dgm:cxn modelId="{85248689-60BA-416F-A3C9-FA7F66EBDABE}" type="presParOf" srcId="{76FC1C3F-4A49-4C8C-B01D-5C72BB60EE72}" destId="{5D602E6E-93A9-4B2F-8C63-DA3CAAE58235}" srcOrd="0" destOrd="0" presId="urn:microsoft.com/office/officeart/2005/8/layout/hierarchy2"/>
    <dgm:cxn modelId="{0695309A-164E-46D6-80C6-AF09A2C2CCF5}" type="presParOf" srcId="{76FC1C3F-4A49-4C8C-B01D-5C72BB60EE72}" destId="{EAA6A8C0-DF1F-4FC0-8EFF-B6AA296D3F09}" srcOrd="1" destOrd="0" presId="urn:microsoft.com/office/officeart/2005/8/layout/hierarchy2"/>
    <dgm:cxn modelId="{0BB5798E-9774-4A39-805F-452AD472DF53}" type="presParOf" srcId="{B3768389-75FE-4F3B-B96D-8FACCE5164F1}" destId="{1AE2BBEC-6A56-49DF-AC12-7AA3E9A2E463}" srcOrd="2" destOrd="0" presId="urn:microsoft.com/office/officeart/2005/8/layout/hierarchy2"/>
    <dgm:cxn modelId="{16216693-192A-49F7-887F-E96AC2E4ADB6}" type="presParOf" srcId="{1AE2BBEC-6A56-49DF-AC12-7AA3E9A2E463}" destId="{1EDA7588-EEAA-4631-BEE4-F8EF5FA9E053}" srcOrd="0" destOrd="0" presId="urn:microsoft.com/office/officeart/2005/8/layout/hierarchy2"/>
    <dgm:cxn modelId="{34A1F0B0-D188-44C3-A986-DF35DD087764}" type="presParOf" srcId="{B3768389-75FE-4F3B-B96D-8FACCE5164F1}" destId="{DE0246F7-CE41-4BE2-806F-BA9A050C9678}" srcOrd="3" destOrd="0" presId="urn:microsoft.com/office/officeart/2005/8/layout/hierarchy2"/>
    <dgm:cxn modelId="{A50D323D-0317-49CD-A983-84EFD7959B77}" type="presParOf" srcId="{DE0246F7-CE41-4BE2-806F-BA9A050C9678}" destId="{A1C4B609-DC33-40FD-A532-1D716E43E9FC}" srcOrd="0" destOrd="0" presId="urn:microsoft.com/office/officeart/2005/8/layout/hierarchy2"/>
    <dgm:cxn modelId="{8D26BFBD-B15F-4707-957D-F8D7979CAD77}" type="presParOf" srcId="{DE0246F7-CE41-4BE2-806F-BA9A050C9678}" destId="{F52C4B87-2739-4FA9-87B5-D3E3AAD3FF6A}"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تمييز</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1"/>
          <a:r>
            <a:rPr lang="fa-IR" sz="3200" dirty="0" smtClean="0">
              <a:cs typeface="2  Badr" pitchFamily="2" charset="-78"/>
            </a:rPr>
            <a:t>تعريف: هو النكرة الرافعة للإبهام المستقر عن ذاتٍ او نسبةٍ</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99784383-298D-4128-9B2A-2C34288CD224}">
      <dgm:prSet custT="1"/>
      <dgm:spPr/>
      <dgm:t>
        <a:bodyPr/>
        <a:lstStyle/>
        <a:p>
          <a:pPr rtl="1"/>
          <a:r>
            <a:rPr lang="fa-IR" sz="3600" dirty="0" smtClean="0">
              <a:cs typeface="2  Badr" pitchFamily="2" charset="-78"/>
            </a:rPr>
            <a:t>يفترق عن الحال</a:t>
          </a:r>
          <a:endParaRPr lang="fa-IR" sz="3600" dirty="0">
            <a:cs typeface="2  Badr" pitchFamily="2" charset="-78"/>
          </a:endParaRPr>
        </a:p>
      </dgm:t>
    </dgm:pt>
    <dgm:pt modelId="{00208952-9DEE-4968-8FA3-678F79F2D30A}" type="parTrans" cxnId="{D8A11072-569D-4624-8587-37177A24F5B7}">
      <dgm:prSet/>
      <dgm:spPr/>
      <dgm:t>
        <a:bodyPr/>
        <a:lstStyle/>
        <a:p>
          <a:pPr rtl="1"/>
          <a:endParaRPr lang="fa-IR"/>
        </a:p>
      </dgm:t>
    </dgm:pt>
    <dgm:pt modelId="{BC7D7E2F-5F12-4A3D-AE73-A1BC7FF29D3F}" type="sibTrans" cxnId="{D8A11072-569D-4624-8587-37177A24F5B7}">
      <dgm:prSet/>
      <dgm:spPr/>
      <dgm:t>
        <a:bodyPr/>
        <a:lstStyle/>
        <a:p>
          <a:pPr rtl="1"/>
          <a:endParaRPr lang="fa-IR"/>
        </a:p>
      </dgm:t>
    </dgm:pt>
    <dgm:pt modelId="{81AB9424-DC08-44A5-BDF1-ABA7C6A8C316}">
      <dgm:prSet custT="1"/>
      <dgm:spPr/>
      <dgm:t>
        <a:bodyPr/>
        <a:lstStyle/>
        <a:p>
          <a:pPr rtl="1"/>
          <a:r>
            <a:rPr lang="fa-IR" sz="2800" dirty="0" smtClean="0">
              <a:cs typeface="2  Badr" pitchFamily="2" charset="-78"/>
            </a:rPr>
            <a:t>بأغلبية جموده</a:t>
          </a:r>
          <a:endParaRPr lang="fa-IR" sz="2800" dirty="0">
            <a:cs typeface="2  Badr" pitchFamily="2" charset="-78"/>
          </a:endParaRPr>
        </a:p>
      </dgm:t>
    </dgm:pt>
    <dgm:pt modelId="{47B32C67-0B9C-4E46-AB28-5647A60DD84B}" type="parTrans" cxnId="{A821E40B-9648-4E8D-9D53-17A0807D2ECC}">
      <dgm:prSet/>
      <dgm:spPr/>
      <dgm:t>
        <a:bodyPr/>
        <a:lstStyle/>
        <a:p>
          <a:pPr rtl="1"/>
          <a:endParaRPr lang="fa-IR"/>
        </a:p>
      </dgm:t>
    </dgm:pt>
    <dgm:pt modelId="{EA88699E-C2A9-417A-B879-0C18FA0BC99E}" type="sibTrans" cxnId="{A821E40B-9648-4E8D-9D53-17A0807D2ECC}">
      <dgm:prSet/>
      <dgm:spPr/>
      <dgm:t>
        <a:bodyPr/>
        <a:lstStyle/>
        <a:p>
          <a:pPr rtl="1"/>
          <a:endParaRPr lang="fa-IR"/>
        </a:p>
      </dgm:t>
    </dgm:pt>
    <dgm:pt modelId="{988B357B-9654-4FDB-AE3F-54D9959992CC}">
      <dgm:prSet custT="1"/>
      <dgm:spPr/>
      <dgm:t>
        <a:bodyPr/>
        <a:lstStyle/>
        <a:p>
          <a:pPr rtl="1"/>
          <a:r>
            <a:rPr lang="fa-IR" sz="2800" dirty="0" smtClean="0">
              <a:cs typeface="2  Badr" pitchFamily="2" charset="-78"/>
            </a:rPr>
            <a:t>عدم مجيئه جملةً</a:t>
          </a:r>
          <a:endParaRPr lang="fa-IR" sz="2800" dirty="0">
            <a:cs typeface="2  Badr" pitchFamily="2" charset="-78"/>
          </a:endParaRPr>
        </a:p>
      </dgm:t>
    </dgm:pt>
    <dgm:pt modelId="{8D455F7E-B488-4F40-94CC-D46913226FC0}" type="parTrans" cxnId="{1B3A9F6F-03D5-4A40-854F-FA6FF133D2A6}">
      <dgm:prSet/>
      <dgm:spPr/>
      <dgm:t>
        <a:bodyPr/>
        <a:lstStyle/>
        <a:p>
          <a:pPr rtl="1"/>
          <a:endParaRPr lang="fa-IR"/>
        </a:p>
      </dgm:t>
    </dgm:pt>
    <dgm:pt modelId="{5854D224-5383-4638-A75E-E310607FFF15}" type="sibTrans" cxnId="{1B3A9F6F-03D5-4A40-854F-FA6FF133D2A6}">
      <dgm:prSet/>
      <dgm:spPr/>
      <dgm:t>
        <a:bodyPr/>
        <a:lstStyle/>
        <a:p>
          <a:pPr rtl="1"/>
          <a:endParaRPr lang="fa-IR"/>
        </a:p>
      </dgm:t>
    </dgm:pt>
    <dgm:pt modelId="{069A2ED8-80A4-4808-BAA1-24BFFF424D43}">
      <dgm:prSet custT="1"/>
      <dgm:spPr/>
      <dgm:t>
        <a:bodyPr/>
        <a:lstStyle/>
        <a:p>
          <a:pPr rtl="1"/>
          <a:r>
            <a:rPr lang="fa-IR" sz="2800" dirty="0" smtClean="0">
              <a:cs typeface="2  Badr" pitchFamily="2" charset="-78"/>
            </a:rPr>
            <a:t>عدم جواز تقدُّمِه علي عامله </a:t>
          </a:r>
          <a:endParaRPr lang="fa-IR" sz="2800" dirty="0">
            <a:cs typeface="2  Badr" pitchFamily="2" charset="-78"/>
          </a:endParaRPr>
        </a:p>
      </dgm:t>
    </dgm:pt>
    <dgm:pt modelId="{5788BFA2-B11C-493E-AD9C-F6B07C33A3C4}" type="parTrans" cxnId="{D42C611C-8813-45E6-8FF4-653288DF7CA0}">
      <dgm:prSet/>
      <dgm:spPr/>
      <dgm:t>
        <a:bodyPr/>
        <a:lstStyle/>
        <a:p>
          <a:pPr rtl="1"/>
          <a:endParaRPr lang="fa-IR"/>
        </a:p>
      </dgm:t>
    </dgm:pt>
    <dgm:pt modelId="{A487217F-65C1-4194-A668-E8D16E9B8BB1}" type="sibTrans" cxnId="{D42C611C-8813-45E6-8FF4-653288DF7CA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58027" custScaleY="82461"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2"/>
      <dgm:spPr/>
      <dgm:t>
        <a:bodyPr/>
        <a:lstStyle/>
        <a:p>
          <a:pPr rtl="1"/>
          <a:endParaRPr lang="fa-IR"/>
        </a:p>
      </dgm:t>
    </dgm:pt>
    <dgm:pt modelId="{0231C73A-3B39-465D-8EA7-916B5AE8BD62}" type="pres">
      <dgm:prSet presAssocID="{44A3DA04-5BC2-4F28-8C0B-4F5F46506F47}" presName="connTx" presStyleLbl="parChTrans1D2" presStyleIdx="0" presStyleCnt="2"/>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2" custScaleX="237421" custScaleY="147955" custLinFactNeighborX="26917" custLinFactNeighborY="-511">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C6AB83CF-0D78-4FA9-BCC7-5107A44B7DA8}" type="pres">
      <dgm:prSet presAssocID="{00208952-9DEE-4968-8FA3-678F79F2D30A}" presName="conn2-1" presStyleLbl="parChTrans1D2" presStyleIdx="1" presStyleCnt="2"/>
      <dgm:spPr/>
      <dgm:t>
        <a:bodyPr/>
        <a:lstStyle/>
        <a:p>
          <a:pPr rtl="1"/>
          <a:endParaRPr lang="fa-IR"/>
        </a:p>
      </dgm:t>
    </dgm:pt>
    <dgm:pt modelId="{09C2E34D-A2C4-42AF-9FA5-4C07A7DB84FB}" type="pres">
      <dgm:prSet presAssocID="{00208952-9DEE-4968-8FA3-678F79F2D30A}" presName="connTx" presStyleLbl="parChTrans1D2" presStyleIdx="1" presStyleCnt="2"/>
      <dgm:spPr/>
      <dgm:t>
        <a:bodyPr/>
        <a:lstStyle/>
        <a:p>
          <a:pPr rtl="1"/>
          <a:endParaRPr lang="fa-IR"/>
        </a:p>
      </dgm:t>
    </dgm:pt>
    <dgm:pt modelId="{E4434886-F610-4501-8C4F-F7ECD1C490BD}" type="pres">
      <dgm:prSet presAssocID="{99784383-298D-4128-9B2A-2C34288CD224}" presName="root2" presStyleCnt="0"/>
      <dgm:spPr/>
    </dgm:pt>
    <dgm:pt modelId="{48841BB7-52F7-4F34-9D4A-E20AEEB3825E}" type="pres">
      <dgm:prSet presAssocID="{99784383-298D-4128-9B2A-2C34288CD224}" presName="LevelTwoTextNode" presStyleLbl="node2" presStyleIdx="1" presStyleCnt="2" custScaleX="125376" custScaleY="88145" custLinFactNeighborX="23270" custLinFactNeighborY="-605">
        <dgm:presLayoutVars>
          <dgm:chPref val="3"/>
        </dgm:presLayoutVars>
      </dgm:prSet>
      <dgm:spPr/>
      <dgm:t>
        <a:bodyPr/>
        <a:lstStyle/>
        <a:p>
          <a:pPr rtl="1"/>
          <a:endParaRPr lang="fa-IR"/>
        </a:p>
      </dgm:t>
    </dgm:pt>
    <dgm:pt modelId="{39A32F3C-E49E-433D-99E7-70077186198E}" type="pres">
      <dgm:prSet presAssocID="{99784383-298D-4128-9B2A-2C34288CD224}" presName="level3hierChild" presStyleCnt="0"/>
      <dgm:spPr/>
    </dgm:pt>
    <dgm:pt modelId="{822B99F1-6EE6-4E32-A696-1DA57857FA0D}" type="pres">
      <dgm:prSet presAssocID="{47B32C67-0B9C-4E46-AB28-5647A60DD84B}" presName="conn2-1" presStyleLbl="parChTrans1D3" presStyleIdx="0" presStyleCnt="3"/>
      <dgm:spPr/>
      <dgm:t>
        <a:bodyPr/>
        <a:lstStyle/>
        <a:p>
          <a:pPr rtl="1"/>
          <a:endParaRPr lang="fa-IR"/>
        </a:p>
      </dgm:t>
    </dgm:pt>
    <dgm:pt modelId="{1B8AD39F-8655-4BAF-9471-94297098D601}" type="pres">
      <dgm:prSet presAssocID="{47B32C67-0B9C-4E46-AB28-5647A60DD84B}" presName="connTx" presStyleLbl="parChTrans1D3" presStyleIdx="0" presStyleCnt="3"/>
      <dgm:spPr/>
      <dgm:t>
        <a:bodyPr/>
        <a:lstStyle/>
        <a:p>
          <a:pPr rtl="1"/>
          <a:endParaRPr lang="fa-IR"/>
        </a:p>
      </dgm:t>
    </dgm:pt>
    <dgm:pt modelId="{63109E23-5F19-4990-835A-545E6CA340E3}" type="pres">
      <dgm:prSet presAssocID="{81AB9424-DC08-44A5-BDF1-ABA7C6A8C316}" presName="root2" presStyleCnt="0"/>
      <dgm:spPr/>
    </dgm:pt>
    <dgm:pt modelId="{2F4FE730-7D4B-4DAB-B48D-5944CA116A75}" type="pres">
      <dgm:prSet presAssocID="{81AB9424-DC08-44A5-BDF1-ABA7C6A8C316}" presName="LevelTwoTextNode" presStyleLbl="node3" presStyleIdx="0" presStyleCnt="3" custScaleY="80866">
        <dgm:presLayoutVars>
          <dgm:chPref val="3"/>
        </dgm:presLayoutVars>
      </dgm:prSet>
      <dgm:spPr/>
      <dgm:t>
        <a:bodyPr/>
        <a:lstStyle/>
        <a:p>
          <a:pPr rtl="1"/>
          <a:endParaRPr lang="fa-IR"/>
        </a:p>
      </dgm:t>
    </dgm:pt>
    <dgm:pt modelId="{BCEE97C9-DDBB-4FE7-942F-52A8F4841CD8}" type="pres">
      <dgm:prSet presAssocID="{81AB9424-DC08-44A5-BDF1-ABA7C6A8C316}" presName="level3hierChild" presStyleCnt="0"/>
      <dgm:spPr/>
    </dgm:pt>
    <dgm:pt modelId="{EF900878-1F82-42CB-8033-8B1F8C18C250}" type="pres">
      <dgm:prSet presAssocID="{8D455F7E-B488-4F40-94CC-D46913226FC0}" presName="conn2-1" presStyleLbl="parChTrans1D3" presStyleIdx="1" presStyleCnt="3"/>
      <dgm:spPr/>
      <dgm:t>
        <a:bodyPr/>
        <a:lstStyle/>
        <a:p>
          <a:pPr rtl="1"/>
          <a:endParaRPr lang="fa-IR"/>
        </a:p>
      </dgm:t>
    </dgm:pt>
    <dgm:pt modelId="{7AADC986-AB4A-4095-A5B9-A96107254042}" type="pres">
      <dgm:prSet presAssocID="{8D455F7E-B488-4F40-94CC-D46913226FC0}" presName="connTx" presStyleLbl="parChTrans1D3" presStyleIdx="1" presStyleCnt="3"/>
      <dgm:spPr/>
      <dgm:t>
        <a:bodyPr/>
        <a:lstStyle/>
        <a:p>
          <a:pPr rtl="1"/>
          <a:endParaRPr lang="fa-IR"/>
        </a:p>
      </dgm:t>
    </dgm:pt>
    <dgm:pt modelId="{901D56A1-4546-468B-A185-3301F8B19BF8}" type="pres">
      <dgm:prSet presAssocID="{988B357B-9654-4FDB-AE3F-54D9959992CC}" presName="root2" presStyleCnt="0"/>
      <dgm:spPr/>
    </dgm:pt>
    <dgm:pt modelId="{C80DD824-66D1-471A-8450-1F5DC820CAEA}" type="pres">
      <dgm:prSet presAssocID="{988B357B-9654-4FDB-AE3F-54D9959992CC}" presName="LevelTwoTextNode" presStyleLbl="node3" presStyleIdx="1" presStyleCnt="3" custScaleY="80866">
        <dgm:presLayoutVars>
          <dgm:chPref val="3"/>
        </dgm:presLayoutVars>
      </dgm:prSet>
      <dgm:spPr/>
      <dgm:t>
        <a:bodyPr/>
        <a:lstStyle/>
        <a:p>
          <a:pPr rtl="1"/>
          <a:endParaRPr lang="fa-IR"/>
        </a:p>
      </dgm:t>
    </dgm:pt>
    <dgm:pt modelId="{3EF6237C-3D77-457B-8F89-C36EA96BB440}" type="pres">
      <dgm:prSet presAssocID="{988B357B-9654-4FDB-AE3F-54D9959992CC}" presName="level3hierChild" presStyleCnt="0"/>
      <dgm:spPr/>
    </dgm:pt>
    <dgm:pt modelId="{EAEF0AAC-7147-444E-BA26-708039AD6423}" type="pres">
      <dgm:prSet presAssocID="{5788BFA2-B11C-493E-AD9C-F6B07C33A3C4}" presName="conn2-1" presStyleLbl="parChTrans1D3" presStyleIdx="2" presStyleCnt="3"/>
      <dgm:spPr/>
      <dgm:t>
        <a:bodyPr/>
        <a:lstStyle/>
        <a:p>
          <a:pPr rtl="1"/>
          <a:endParaRPr lang="fa-IR"/>
        </a:p>
      </dgm:t>
    </dgm:pt>
    <dgm:pt modelId="{1EA5ADE9-093E-4D5B-A20C-BCAB1294756D}" type="pres">
      <dgm:prSet presAssocID="{5788BFA2-B11C-493E-AD9C-F6B07C33A3C4}" presName="connTx" presStyleLbl="parChTrans1D3" presStyleIdx="2" presStyleCnt="3"/>
      <dgm:spPr/>
      <dgm:t>
        <a:bodyPr/>
        <a:lstStyle/>
        <a:p>
          <a:pPr rtl="1"/>
          <a:endParaRPr lang="fa-IR"/>
        </a:p>
      </dgm:t>
    </dgm:pt>
    <dgm:pt modelId="{665410C2-F40A-4B6F-91D7-AFCF0BAEE824}" type="pres">
      <dgm:prSet presAssocID="{069A2ED8-80A4-4808-BAA1-24BFFF424D43}" presName="root2" presStyleCnt="0"/>
      <dgm:spPr/>
    </dgm:pt>
    <dgm:pt modelId="{837A98EB-6CE6-49FA-BB39-685E06B4AA93}" type="pres">
      <dgm:prSet presAssocID="{069A2ED8-80A4-4808-BAA1-24BFFF424D43}" presName="LevelTwoTextNode" presStyleLbl="node3" presStyleIdx="2" presStyleCnt="3" custScaleY="122423">
        <dgm:presLayoutVars>
          <dgm:chPref val="3"/>
        </dgm:presLayoutVars>
      </dgm:prSet>
      <dgm:spPr/>
      <dgm:t>
        <a:bodyPr/>
        <a:lstStyle/>
        <a:p>
          <a:pPr rtl="1"/>
          <a:endParaRPr lang="fa-IR"/>
        </a:p>
      </dgm:t>
    </dgm:pt>
    <dgm:pt modelId="{B887A725-9D7E-4021-940F-03A631AF0308}" type="pres">
      <dgm:prSet presAssocID="{069A2ED8-80A4-4808-BAA1-24BFFF424D43}" presName="level3hierChild" presStyleCnt="0"/>
      <dgm:spPr/>
    </dgm:pt>
  </dgm:ptLst>
  <dgm:cxnLst>
    <dgm:cxn modelId="{D8A11072-569D-4624-8587-37177A24F5B7}" srcId="{CDB3AFD8-B57F-4D3F-8F57-20F1AFFDEFD7}" destId="{99784383-298D-4128-9B2A-2C34288CD224}" srcOrd="1" destOrd="0" parTransId="{00208952-9DEE-4968-8FA3-678F79F2D30A}" sibTransId="{BC7D7E2F-5F12-4A3D-AE73-A1BC7FF29D3F}"/>
    <dgm:cxn modelId="{1B3A9F6F-03D5-4A40-854F-FA6FF133D2A6}" srcId="{99784383-298D-4128-9B2A-2C34288CD224}" destId="{988B357B-9654-4FDB-AE3F-54D9959992CC}" srcOrd="1" destOrd="0" parTransId="{8D455F7E-B488-4F40-94CC-D46913226FC0}" sibTransId="{5854D224-5383-4638-A75E-E310607FFF15}"/>
    <dgm:cxn modelId="{5D0C8A67-4B4C-476E-9101-54A4AB2224BA}" type="presOf" srcId="{00208952-9DEE-4968-8FA3-678F79F2D30A}" destId="{C6AB83CF-0D78-4FA9-BCC7-5107A44B7DA8}" srcOrd="0" destOrd="0" presId="urn:microsoft.com/office/officeart/2005/8/layout/hierarchy2"/>
    <dgm:cxn modelId="{C9732614-8A76-4D7F-9D24-39C09EA92F9D}" type="presOf" srcId="{44A3DA04-5BC2-4F28-8C0B-4F5F46506F47}" destId="{0231C73A-3B39-465D-8EA7-916B5AE8BD62}" srcOrd="1" destOrd="0" presId="urn:microsoft.com/office/officeart/2005/8/layout/hierarchy2"/>
    <dgm:cxn modelId="{9C7C96F1-D572-4EA3-8AFB-A5F90A1A5D13}" type="presOf" srcId="{5788BFA2-B11C-493E-AD9C-F6B07C33A3C4}" destId="{EAEF0AAC-7147-444E-BA26-708039AD6423}" srcOrd="0" destOrd="0" presId="urn:microsoft.com/office/officeart/2005/8/layout/hierarchy2"/>
    <dgm:cxn modelId="{A7B4C577-B79F-492A-A4EF-7A5DAFD20E86}" type="presOf" srcId="{44A3DA04-5BC2-4F28-8C0B-4F5F46506F47}" destId="{79F01314-DDC4-4776-A2FD-AD136EBC08D6}" srcOrd="0" destOrd="0" presId="urn:microsoft.com/office/officeart/2005/8/layout/hierarchy2"/>
    <dgm:cxn modelId="{38DB6331-9867-4573-88E1-B1818505EB2E}" type="presOf" srcId="{988B357B-9654-4FDB-AE3F-54D9959992CC}" destId="{C80DD824-66D1-471A-8450-1F5DC820CAEA}" srcOrd="0" destOrd="0" presId="urn:microsoft.com/office/officeart/2005/8/layout/hierarchy2"/>
    <dgm:cxn modelId="{F73AC5E5-45B6-45AD-832A-424222F526AE}" type="presOf" srcId="{8D455F7E-B488-4F40-94CC-D46913226FC0}" destId="{7AADC986-AB4A-4095-A5B9-A96107254042}" srcOrd="1"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182B30C7-6F6B-456F-B51C-C03612A9680C}" type="presOf" srcId="{069A2ED8-80A4-4808-BAA1-24BFFF424D43}" destId="{837A98EB-6CE6-49FA-BB39-685E06B4AA93}" srcOrd="0" destOrd="0" presId="urn:microsoft.com/office/officeart/2005/8/layout/hierarchy2"/>
    <dgm:cxn modelId="{D42C611C-8813-45E6-8FF4-653288DF7CA0}" srcId="{99784383-298D-4128-9B2A-2C34288CD224}" destId="{069A2ED8-80A4-4808-BAA1-24BFFF424D43}" srcOrd="2" destOrd="0" parTransId="{5788BFA2-B11C-493E-AD9C-F6B07C33A3C4}" sibTransId="{A487217F-65C1-4194-A668-E8D16E9B8BB1}"/>
    <dgm:cxn modelId="{FB9655DE-48E0-4D19-B33D-DD25FCF0C2F3}" type="presOf" srcId="{99784383-298D-4128-9B2A-2C34288CD224}" destId="{48841BB7-52F7-4F34-9D4A-E20AEEB3825E}" srcOrd="0" destOrd="0" presId="urn:microsoft.com/office/officeart/2005/8/layout/hierarchy2"/>
    <dgm:cxn modelId="{68068B37-6164-428A-8C7A-1DE4BD23523A}" type="presOf" srcId="{5788BFA2-B11C-493E-AD9C-F6B07C33A3C4}" destId="{1EA5ADE9-093E-4D5B-A20C-BCAB1294756D}" srcOrd="1" destOrd="0" presId="urn:microsoft.com/office/officeart/2005/8/layout/hierarchy2"/>
    <dgm:cxn modelId="{A3819655-B891-4D45-BF02-807DACBBE9C7}" type="presOf" srcId="{47B32C67-0B9C-4E46-AB28-5647A60DD84B}" destId="{822B99F1-6EE6-4E32-A696-1DA57857FA0D}" srcOrd="0" destOrd="0" presId="urn:microsoft.com/office/officeart/2005/8/layout/hierarchy2"/>
    <dgm:cxn modelId="{D7F84EC1-0070-4754-8C77-C47A7BB9C28B}" type="presOf" srcId="{CDB3AFD8-B57F-4D3F-8F57-20F1AFFDEFD7}" destId="{4E04FFD4-07BE-43BF-B150-1F87A9FD2379}" srcOrd="0" destOrd="0" presId="urn:microsoft.com/office/officeart/2005/8/layout/hierarchy2"/>
    <dgm:cxn modelId="{BFBD91E4-1570-4C2A-9EEF-11230216E673}" type="presOf" srcId="{A6857C4F-7549-464E-8C92-525552E6407E}" destId="{747DA8C4-60CA-4D90-9DA1-32ACEB79B5D1}" srcOrd="0" destOrd="0" presId="urn:microsoft.com/office/officeart/2005/8/layout/hierarchy2"/>
    <dgm:cxn modelId="{A99DB689-CBD1-4A8E-A53C-7ADCEB0A1651}" type="presOf" srcId="{81AB9424-DC08-44A5-BDF1-ABA7C6A8C316}" destId="{2F4FE730-7D4B-4DAB-B48D-5944CA116A75}"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FCE8777B-D35A-4CB4-96DB-A1C05AA2B706}" type="presOf" srcId="{47B32C67-0B9C-4E46-AB28-5647A60DD84B}" destId="{1B8AD39F-8655-4BAF-9471-94297098D601}" srcOrd="1" destOrd="0" presId="urn:microsoft.com/office/officeart/2005/8/layout/hierarchy2"/>
    <dgm:cxn modelId="{A821E40B-9648-4E8D-9D53-17A0807D2ECC}" srcId="{99784383-298D-4128-9B2A-2C34288CD224}" destId="{81AB9424-DC08-44A5-BDF1-ABA7C6A8C316}" srcOrd="0" destOrd="0" parTransId="{47B32C67-0B9C-4E46-AB28-5647A60DD84B}" sibTransId="{EA88699E-C2A9-417A-B879-0C18FA0BC99E}"/>
    <dgm:cxn modelId="{436A1517-4B98-42CE-AA98-95D15AB18C56}" type="presOf" srcId="{00208952-9DEE-4968-8FA3-678F79F2D30A}" destId="{09C2E34D-A2C4-42AF-9FA5-4C07A7DB84FB}" srcOrd="1" destOrd="0" presId="urn:microsoft.com/office/officeart/2005/8/layout/hierarchy2"/>
    <dgm:cxn modelId="{204A1209-D97D-4CBA-B9AC-12E0B987C3AD}" type="presOf" srcId="{8D455F7E-B488-4F40-94CC-D46913226FC0}" destId="{EF900878-1F82-42CB-8033-8B1F8C18C250}" srcOrd="0" destOrd="0" presId="urn:microsoft.com/office/officeart/2005/8/layout/hierarchy2"/>
    <dgm:cxn modelId="{FC30C125-1144-4FF2-A20E-1A254955FB9A}" type="presOf" srcId="{BF0FEBF8-E117-49BF-8AFD-6ADFBF9355B1}" destId="{8D69F3D9-0276-4A6B-85A4-EDECD62DCBAA}" srcOrd="0" destOrd="0" presId="urn:microsoft.com/office/officeart/2005/8/layout/hierarchy2"/>
    <dgm:cxn modelId="{DDD50003-410F-4D9B-86A3-D7637A5C0E95}" type="presParOf" srcId="{747DA8C4-60CA-4D90-9DA1-32ACEB79B5D1}" destId="{BAA91301-9B1E-4E48-B17B-2ACB60DA1A25}" srcOrd="0" destOrd="0" presId="urn:microsoft.com/office/officeart/2005/8/layout/hierarchy2"/>
    <dgm:cxn modelId="{5C73E6AE-9877-4639-9D7D-CF85CA2CB945}" type="presParOf" srcId="{BAA91301-9B1E-4E48-B17B-2ACB60DA1A25}" destId="{4E04FFD4-07BE-43BF-B150-1F87A9FD2379}" srcOrd="0" destOrd="0" presId="urn:microsoft.com/office/officeart/2005/8/layout/hierarchy2"/>
    <dgm:cxn modelId="{452D14D9-70E9-4BF9-9CFE-6B7FCA4EE2E1}" type="presParOf" srcId="{BAA91301-9B1E-4E48-B17B-2ACB60DA1A25}" destId="{74FCEA0F-3F3F-4EAA-9BFC-674B0FAD5793}" srcOrd="1" destOrd="0" presId="urn:microsoft.com/office/officeart/2005/8/layout/hierarchy2"/>
    <dgm:cxn modelId="{F40F3D10-37BA-44FA-9EBF-D3AB243BD7D7}" type="presParOf" srcId="{74FCEA0F-3F3F-4EAA-9BFC-674B0FAD5793}" destId="{79F01314-DDC4-4776-A2FD-AD136EBC08D6}" srcOrd="0" destOrd="0" presId="urn:microsoft.com/office/officeart/2005/8/layout/hierarchy2"/>
    <dgm:cxn modelId="{34659CE2-CE0B-4C36-A338-54647B815CB7}" type="presParOf" srcId="{79F01314-DDC4-4776-A2FD-AD136EBC08D6}" destId="{0231C73A-3B39-465D-8EA7-916B5AE8BD62}" srcOrd="0" destOrd="0" presId="urn:microsoft.com/office/officeart/2005/8/layout/hierarchy2"/>
    <dgm:cxn modelId="{C9CEC2A0-8E26-406D-BF89-E9EB8A36F36E}" type="presParOf" srcId="{74FCEA0F-3F3F-4EAA-9BFC-674B0FAD5793}" destId="{DAB2994C-C465-4A1C-ACAF-DD83C5489E14}" srcOrd="1" destOrd="0" presId="urn:microsoft.com/office/officeart/2005/8/layout/hierarchy2"/>
    <dgm:cxn modelId="{47FC92E5-35E4-4C80-AE6E-C75C05873A44}" type="presParOf" srcId="{DAB2994C-C465-4A1C-ACAF-DD83C5489E14}" destId="{8D69F3D9-0276-4A6B-85A4-EDECD62DCBAA}" srcOrd="0" destOrd="0" presId="urn:microsoft.com/office/officeart/2005/8/layout/hierarchy2"/>
    <dgm:cxn modelId="{299290A6-CDB5-4A64-B540-A52553D1E849}" type="presParOf" srcId="{DAB2994C-C465-4A1C-ACAF-DD83C5489E14}" destId="{2A975D51-D17F-49DB-8E72-D06B908BE52E}" srcOrd="1" destOrd="0" presId="urn:microsoft.com/office/officeart/2005/8/layout/hierarchy2"/>
    <dgm:cxn modelId="{171E2219-F0C0-430C-9F1D-E1846B85EF7C}" type="presParOf" srcId="{74FCEA0F-3F3F-4EAA-9BFC-674B0FAD5793}" destId="{C6AB83CF-0D78-4FA9-BCC7-5107A44B7DA8}" srcOrd="2" destOrd="0" presId="urn:microsoft.com/office/officeart/2005/8/layout/hierarchy2"/>
    <dgm:cxn modelId="{BD5C78B9-B145-458F-83A5-AFCEF1B66C68}" type="presParOf" srcId="{C6AB83CF-0D78-4FA9-BCC7-5107A44B7DA8}" destId="{09C2E34D-A2C4-42AF-9FA5-4C07A7DB84FB}" srcOrd="0" destOrd="0" presId="urn:microsoft.com/office/officeart/2005/8/layout/hierarchy2"/>
    <dgm:cxn modelId="{9608EAE3-52EC-4459-9F8D-69DA28725172}" type="presParOf" srcId="{74FCEA0F-3F3F-4EAA-9BFC-674B0FAD5793}" destId="{E4434886-F610-4501-8C4F-F7ECD1C490BD}" srcOrd="3" destOrd="0" presId="urn:microsoft.com/office/officeart/2005/8/layout/hierarchy2"/>
    <dgm:cxn modelId="{CCA1C806-1F9E-4AE1-A66A-C25573526E91}" type="presParOf" srcId="{E4434886-F610-4501-8C4F-F7ECD1C490BD}" destId="{48841BB7-52F7-4F34-9D4A-E20AEEB3825E}" srcOrd="0" destOrd="0" presId="urn:microsoft.com/office/officeart/2005/8/layout/hierarchy2"/>
    <dgm:cxn modelId="{3A65C681-F29D-452F-B4E8-57D8D6C9157B}" type="presParOf" srcId="{E4434886-F610-4501-8C4F-F7ECD1C490BD}" destId="{39A32F3C-E49E-433D-99E7-70077186198E}" srcOrd="1" destOrd="0" presId="urn:microsoft.com/office/officeart/2005/8/layout/hierarchy2"/>
    <dgm:cxn modelId="{9FF38FD9-311E-4C21-AE87-A809020434B1}" type="presParOf" srcId="{39A32F3C-E49E-433D-99E7-70077186198E}" destId="{822B99F1-6EE6-4E32-A696-1DA57857FA0D}" srcOrd="0" destOrd="0" presId="urn:microsoft.com/office/officeart/2005/8/layout/hierarchy2"/>
    <dgm:cxn modelId="{9D039220-9F74-4F1E-BDF1-ED90F3C248B6}" type="presParOf" srcId="{822B99F1-6EE6-4E32-A696-1DA57857FA0D}" destId="{1B8AD39F-8655-4BAF-9471-94297098D601}" srcOrd="0" destOrd="0" presId="urn:microsoft.com/office/officeart/2005/8/layout/hierarchy2"/>
    <dgm:cxn modelId="{49DF1B51-D53C-452D-88FC-4E40F0F11C68}" type="presParOf" srcId="{39A32F3C-E49E-433D-99E7-70077186198E}" destId="{63109E23-5F19-4990-835A-545E6CA340E3}" srcOrd="1" destOrd="0" presId="urn:microsoft.com/office/officeart/2005/8/layout/hierarchy2"/>
    <dgm:cxn modelId="{D8C26FC6-F4FC-4515-95E2-0D95B2A53C13}" type="presParOf" srcId="{63109E23-5F19-4990-835A-545E6CA340E3}" destId="{2F4FE730-7D4B-4DAB-B48D-5944CA116A75}" srcOrd="0" destOrd="0" presId="urn:microsoft.com/office/officeart/2005/8/layout/hierarchy2"/>
    <dgm:cxn modelId="{8DAEE155-D1DB-48B2-AFF4-DA3B0D2B13F0}" type="presParOf" srcId="{63109E23-5F19-4990-835A-545E6CA340E3}" destId="{BCEE97C9-DDBB-4FE7-942F-52A8F4841CD8}" srcOrd="1" destOrd="0" presId="urn:microsoft.com/office/officeart/2005/8/layout/hierarchy2"/>
    <dgm:cxn modelId="{93A4503B-02CB-436B-85A2-2F59252E8E1F}" type="presParOf" srcId="{39A32F3C-E49E-433D-99E7-70077186198E}" destId="{EF900878-1F82-42CB-8033-8B1F8C18C250}" srcOrd="2" destOrd="0" presId="urn:microsoft.com/office/officeart/2005/8/layout/hierarchy2"/>
    <dgm:cxn modelId="{467DDEAA-9929-4CD0-87D6-98823E6B48F7}" type="presParOf" srcId="{EF900878-1F82-42CB-8033-8B1F8C18C250}" destId="{7AADC986-AB4A-4095-A5B9-A96107254042}" srcOrd="0" destOrd="0" presId="urn:microsoft.com/office/officeart/2005/8/layout/hierarchy2"/>
    <dgm:cxn modelId="{4C63E509-7DC8-45DF-A6C1-7322063F4990}" type="presParOf" srcId="{39A32F3C-E49E-433D-99E7-70077186198E}" destId="{901D56A1-4546-468B-A185-3301F8B19BF8}" srcOrd="3" destOrd="0" presId="urn:microsoft.com/office/officeart/2005/8/layout/hierarchy2"/>
    <dgm:cxn modelId="{3D680E4F-EC2D-4B8D-ACC2-52D7696D4D98}" type="presParOf" srcId="{901D56A1-4546-468B-A185-3301F8B19BF8}" destId="{C80DD824-66D1-471A-8450-1F5DC820CAEA}" srcOrd="0" destOrd="0" presId="urn:microsoft.com/office/officeart/2005/8/layout/hierarchy2"/>
    <dgm:cxn modelId="{EEF60AF0-E2E3-4DFC-994F-22D1ED3AB202}" type="presParOf" srcId="{901D56A1-4546-468B-A185-3301F8B19BF8}" destId="{3EF6237C-3D77-457B-8F89-C36EA96BB440}" srcOrd="1" destOrd="0" presId="urn:microsoft.com/office/officeart/2005/8/layout/hierarchy2"/>
    <dgm:cxn modelId="{9A93AAA4-8B46-4262-B835-00AE3D2CC953}" type="presParOf" srcId="{39A32F3C-E49E-433D-99E7-70077186198E}" destId="{EAEF0AAC-7147-444E-BA26-708039AD6423}" srcOrd="4" destOrd="0" presId="urn:microsoft.com/office/officeart/2005/8/layout/hierarchy2"/>
    <dgm:cxn modelId="{7FAF332B-52CB-4BFA-81A9-B7C319441916}" type="presParOf" srcId="{EAEF0AAC-7147-444E-BA26-708039AD6423}" destId="{1EA5ADE9-093E-4D5B-A20C-BCAB1294756D}" srcOrd="0" destOrd="0" presId="urn:microsoft.com/office/officeart/2005/8/layout/hierarchy2"/>
    <dgm:cxn modelId="{FDFAA93A-7142-4D3A-A47F-B4966F3004E8}" type="presParOf" srcId="{39A32F3C-E49E-433D-99E7-70077186198E}" destId="{665410C2-F40A-4B6F-91D7-AFCF0BAEE824}" srcOrd="5" destOrd="0" presId="urn:microsoft.com/office/officeart/2005/8/layout/hierarchy2"/>
    <dgm:cxn modelId="{218BD2CE-72C6-459A-B666-6F37E2B9BB70}" type="presParOf" srcId="{665410C2-F40A-4B6F-91D7-AFCF0BAEE824}" destId="{837A98EB-6CE6-49FA-BB39-685E06B4AA93}" srcOrd="0" destOrd="0" presId="urn:microsoft.com/office/officeart/2005/8/layout/hierarchy2"/>
    <dgm:cxn modelId="{D271FA95-DD94-4560-A32F-B2F555F7A8B1}" type="presParOf" srcId="{665410C2-F40A-4B6F-91D7-AFCF0BAEE824}" destId="{B887A725-9D7E-4021-940F-03A631AF0308}"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تمييز</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0"/>
          <a:r>
            <a:rPr lang="fa-IR" sz="2800" dirty="0" smtClean="0">
              <a:cs typeface="2  Badr" pitchFamily="2" charset="-78"/>
            </a:rPr>
            <a:t>الرافعة للابهام المستقر عن ذات: </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C21F5652-07A4-432B-A8D6-66A071C6353F}">
      <dgm:prSet custT="1"/>
      <dgm:spPr/>
      <dgm:t>
        <a:bodyPr/>
        <a:lstStyle/>
        <a:p>
          <a:pPr rtl="1"/>
          <a:r>
            <a:rPr lang="fa-IR" sz="2800" dirty="0" smtClean="0">
              <a:cs typeface="2  Badr" pitchFamily="2" charset="-78"/>
            </a:rPr>
            <a:t>عن مقدار غالباً</a:t>
          </a:r>
        </a:p>
      </dgm:t>
    </dgm:pt>
    <dgm:pt modelId="{1D695320-5DE6-45C7-86FF-D4212155B8F2}" type="parTrans" cxnId="{BD458549-E27F-4667-86BD-6153490B75FA}">
      <dgm:prSet/>
      <dgm:spPr/>
      <dgm:t>
        <a:bodyPr/>
        <a:lstStyle/>
        <a:p>
          <a:pPr rtl="1"/>
          <a:endParaRPr lang="fa-IR"/>
        </a:p>
      </dgm:t>
    </dgm:pt>
    <dgm:pt modelId="{B7AAEFBD-F6AA-4FDC-818C-71EFDEB1F0A1}" type="sibTrans" cxnId="{BD458549-E27F-4667-86BD-6153490B75FA}">
      <dgm:prSet/>
      <dgm:spPr/>
      <dgm:t>
        <a:bodyPr/>
        <a:lstStyle/>
        <a:p>
          <a:pPr rtl="1"/>
          <a:endParaRPr lang="fa-IR"/>
        </a:p>
      </dgm:t>
    </dgm:pt>
    <dgm:pt modelId="{CA702AC8-BD93-4CCA-A0A8-B4342B7B8E30}">
      <dgm:prSet custT="1"/>
      <dgm:spPr/>
      <dgm:t>
        <a:bodyPr/>
        <a:lstStyle/>
        <a:p>
          <a:pPr rtl="1"/>
          <a:r>
            <a:rPr lang="fa-IR" sz="2800" dirty="0" smtClean="0">
              <a:cs typeface="2  Badr" pitchFamily="2" charset="-78"/>
            </a:rPr>
            <a:t>والخفض قليل</a:t>
          </a:r>
        </a:p>
      </dgm:t>
    </dgm:pt>
    <dgm:pt modelId="{31178256-6D01-4D6C-ADEE-83B7753DCA51}" type="parTrans" cxnId="{4DFABB2B-73E6-4F47-BB93-43F1DC155EE1}">
      <dgm:prSet/>
      <dgm:spPr/>
      <dgm:t>
        <a:bodyPr/>
        <a:lstStyle/>
        <a:p>
          <a:pPr rtl="1"/>
          <a:endParaRPr lang="fa-IR"/>
        </a:p>
      </dgm:t>
    </dgm:pt>
    <dgm:pt modelId="{8070575F-67F9-496D-9B48-10FD3B6C53E0}" type="sibTrans" cxnId="{4DFABB2B-73E6-4F47-BB93-43F1DC155EE1}">
      <dgm:prSet/>
      <dgm:spPr/>
      <dgm:t>
        <a:bodyPr/>
        <a:lstStyle/>
        <a:p>
          <a:pPr rtl="1"/>
          <a:endParaRPr lang="fa-IR"/>
        </a:p>
      </dgm:t>
    </dgm:pt>
    <dgm:pt modelId="{75E6F442-87A2-4AE4-9E02-1D44F8845B94}">
      <dgm:prSet custT="1"/>
      <dgm:spPr/>
      <dgm:t>
        <a:bodyPr/>
        <a:lstStyle/>
        <a:p>
          <a:pPr rtl="0"/>
          <a:r>
            <a:rPr lang="fa-IR" sz="2800" dirty="0" smtClean="0">
              <a:cs typeface="2  Badr" pitchFamily="2" charset="-78"/>
            </a:rPr>
            <a:t>الرافعة للابهام المستقر عن نسبةٍ: </a:t>
          </a:r>
        </a:p>
      </dgm:t>
    </dgm:pt>
    <dgm:pt modelId="{33C2F94C-0F5A-4DA9-B858-B3A23D3C277F}" type="parTrans" cxnId="{A6D99D12-F928-42E9-B1CD-8CE282E08514}">
      <dgm:prSet/>
      <dgm:spPr/>
      <dgm:t>
        <a:bodyPr/>
        <a:lstStyle/>
        <a:p>
          <a:pPr rtl="1"/>
          <a:endParaRPr lang="fa-IR"/>
        </a:p>
      </dgm:t>
    </dgm:pt>
    <dgm:pt modelId="{16F9E966-9460-4524-BEB7-8EAA0DFFBA97}" type="sibTrans" cxnId="{A6D99D12-F928-42E9-B1CD-8CE282E08514}">
      <dgm:prSet/>
      <dgm:spPr/>
      <dgm:t>
        <a:bodyPr/>
        <a:lstStyle/>
        <a:p>
          <a:pPr rtl="1"/>
          <a:endParaRPr lang="fa-IR"/>
        </a:p>
      </dgm:t>
    </dgm:pt>
    <dgm:pt modelId="{46ACC9A9-3CD4-4027-8F31-17AD27039D30}">
      <dgm:prSet custT="1"/>
      <dgm:spPr/>
      <dgm:t>
        <a:bodyPr/>
        <a:lstStyle/>
        <a:p>
          <a:pPr rtl="1"/>
          <a:r>
            <a:rPr lang="fa-IR" sz="2800" smtClean="0">
              <a:cs typeface="2  Badr" pitchFamily="2" charset="-78"/>
            </a:rPr>
            <a:t>عن غير مقدار قليلاً</a:t>
          </a:r>
          <a:endParaRPr lang="fa-IR" sz="2800" dirty="0" smtClean="0">
            <a:cs typeface="2  Badr" pitchFamily="2" charset="-78"/>
          </a:endParaRPr>
        </a:p>
      </dgm:t>
    </dgm:pt>
    <dgm:pt modelId="{DCA36AA8-9020-4B6C-AB1C-6C3BB742CE0C}" type="parTrans" cxnId="{3B4FC838-6B90-40A5-BFF7-C7A1379BB8E8}">
      <dgm:prSet/>
      <dgm:spPr/>
      <dgm:t>
        <a:bodyPr/>
        <a:lstStyle/>
        <a:p>
          <a:pPr rtl="1"/>
          <a:endParaRPr lang="fa-IR"/>
        </a:p>
      </dgm:t>
    </dgm:pt>
    <dgm:pt modelId="{D98F1914-DE08-4860-859C-4EAABF027DED}" type="sibTrans" cxnId="{3B4FC838-6B90-40A5-BFF7-C7A1379BB8E8}">
      <dgm:prSet/>
      <dgm:spPr/>
      <dgm:t>
        <a:bodyPr/>
        <a:lstStyle/>
        <a:p>
          <a:pPr rtl="1"/>
          <a:endParaRPr lang="fa-IR"/>
        </a:p>
      </dgm:t>
    </dgm:pt>
    <dgm:pt modelId="{6B5FDECE-B60E-4761-9FF9-284A4C30B5F9}">
      <dgm:prSet custT="1"/>
      <dgm:spPr/>
      <dgm:t>
        <a:bodyPr/>
        <a:lstStyle/>
        <a:p>
          <a:pPr rtl="1"/>
          <a:r>
            <a:rPr lang="fa-IR" sz="2800" dirty="0" smtClean="0">
              <a:cs typeface="2  Badr" pitchFamily="2" charset="-78"/>
            </a:rPr>
            <a:t>و الخفض كثير</a:t>
          </a:r>
        </a:p>
      </dgm:t>
    </dgm:pt>
    <dgm:pt modelId="{5627BD2A-39C7-4108-ADB9-958BDD5278E8}" type="parTrans" cxnId="{589FD97A-447F-45B4-B78D-9D67CFB5FEC4}">
      <dgm:prSet/>
      <dgm:spPr/>
      <dgm:t>
        <a:bodyPr/>
        <a:lstStyle/>
        <a:p>
          <a:pPr rtl="1"/>
          <a:endParaRPr lang="fa-IR"/>
        </a:p>
      </dgm:t>
    </dgm:pt>
    <dgm:pt modelId="{DBD8F2FD-C3BE-417B-BE2F-72ADDBD21A5F}" type="sibTrans" cxnId="{589FD97A-447F-45B4-B78D-9D67CFB5FEC4}">
      <dgm:prSet/>
      <dgm:spPr/>
      <dgm:t>
        <a:bodyPr/>
        <a:lstStyle/>
        <a:p>
          <a:pPr rtl="1"/>
          <a:endParaRPr lang="fa-IR"/>
        </a:p>
      </dgm:t>
    </dgm:pt>
    <dgm:pt modelId="{2954B353-4F57-4925-89C1-B8A96C8724DC}">
      <dgm:prSet custT="1"/>
      <dgm:spPr/>
      <dgm:t>
        <a:bodyPr/>
        <a:lstStyle/>
        <a:p>
          <a:pPr rtl="1"/>
          <a:r>
            <a:rPr lang="fa-IR" sz="2800" dirty="0" smtClean="0">
              <a:cs typeface="2  Badr" pitchFamily="2" charset="-78"/>
            </a:rPr>
            <a:t>في جملةٍ او نحوها او اضافةٍ</a:t>
          </a:r>
        </a:p>
      </dgm:t>
    </dgm:pt>
    <dgm:pt modelId="{4A12A9C8-7D0B-49B1-888F-6FB5B7079D75}" type="parTrans" cxnId="{A52A900D-46DE-467F-9D33-8AC7C2CDEFD4}">
      <dgm:prSet/>
      <dgm:spPr/>
      <dgm:t>
        <a:bodyPr/>
        <a:lstStyle/>
        <a:p>
          <a:pPr rtl="1"/>
          <a:endParaRPr lang="fa-IR"/>
        </a:p>
      </dgm:t>
    </dgm:pt>
    <dgm:pt modelId="{1D734A55-7F4C-415C-8769-9CE2376064DC}" type="sibTrans" cxnId="{A52A900D-46DE-467F-9D33-8AC7C2CDEFD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58027" custScaleY="82461"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2"/>
      <dgm:spPr/>
      <dgm:t>
        <a:bodyPr/>
        <a:lstStyle/>
        <a:p>
          <a:pPr rtl="1"/>
          <a:endParaRPr lang="fa-IR"/>
        </a:p>
      </dgm:t>
    </dgm:pt>
    <dgm:pt modelId="{0231C73A-3B39-465D-8EA7-916B5AE8BD62}" type="pres">
      <dgm:prSet presAssocID="{44A3DA04-5BC2-4F28-8C0B-4F5F46506F47}" presName="connTx" presStyleLbl="parChTrans1D2" presStyleIdx="0" presStyleCnt="2"/>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2" custScaleX="192618" custScaleY="73117" custLinFactNeighborX="27756" custLinFactNeighborY="-19761">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CB428F5A-E1BF-43BC-B303-29680620FD52}" type="pres">
      <dgm:prSet presAssocID="{1D695320-5DE6-45C7-86FF-D4212155B8F2}" presName="conn2-1" presStyleLbl="parChTrans1D3" presStyleIdx="0" presStyleCnt="5"/>
      <dgm:spPr/>
      <dgm:t>
        <a:bodyPr/>
        <a:lstStyle/>
        <a:p>
          <a:pPr rtl="1"/>
          <a:endParaRPr lang="fa-IR"/>
        </a:p>
      </dgm:t>
    </dgm:pt>
    <dgm:pt modelId="{9998A995-4397-4A71-A411-3FE6958E0BDF}" type="pres">
      <dgm:prSet presAssocID="{1D695320-5DE6-45C7-86FF-D4212155B8F2}" presName="connTx" presStyleLbl="parChTrans1D3" presStyleIdx="0" presStyleCnt="5"/>
      <dgm:spPr/>
      <dgm:t>
        <a:bodyPr/>
        <a:lstStyle/>
        <a:p>
          <a:pPr rtl="1"/>
          <a:endParaRPr lang="fa-IR"/>
        </a:p>
      </dgm:t>
    </dgm:pt>
    <dgm:pt modelId="{25BFF025-C371-4CC3-817E-5D3F500EB1B7}" type="pres">
      <dgm:prSet presAssocID="{C21F5652-07A4-432B-A8D6-66A071C6353F}" presName="root2" presStyleCnt="0"/>
      <dgm:spPr/>
    </dgm:pt>
    <dgm:pt modelId="{34DEB476-FDD4-4EA8-9956-4DA30263705F}" type="pres">
      <dgm:prSet presAssocID="{C21F5652-07A4-432B-A8D6-66A071C6353F}" presName="LevelTwoTextNode" presStyleLbl="node3" presStyleIdx="0" presStyleCnt="5" custScaleX="121457" custScaleY="82740" custLinFactNeighborX="34398" custLinFactNeighborY="-66343">
        <dgm:presLayoutVars>
          <dgm:chPref val="3"/>
        </dgm:presLayoutVars>
      </dgm:prSet>
      <dgm:spPr/>
      <dgm:t>
        <a:bodyPr/>
        <a:lstStyle/>
        <a:p>
          <a:pPr rtl="1"/>
          <a:endParaRPr lang="fa-IR"/>
        </a:p>
      </dgm:t>
    </dgm:pt>
    <dgm:pt modelId="{AE2F5C86-9D72-48B3-B91E-AC5C9D865356}" type="pres">
      <dgm:prSet presAssocID="{C21F5652-07A4-432B-A8D6-66A071C6353F}" presName="level3hierChild" presStyleCnt="0"/>
      <dgm:spPr/>
    </dgm:pt>
    <dgm:pt modelId="{FCE9C8DF-A1EE-4125-B586-42FF3716CB3E}" type="pres">
      <dgm:prSet presAssocID="{31178256-6D01-4D6C-ADEE-83B7753DCA51}" presName="conn2-1" presStyleLbl="parChTrans1D3" presStyleIdx="1" presStyleCnt="5"/>
      <dgm:spPr/>
      <dgm:t>
        <a:bodyPr/>
        <a:lstStyle/>
        <a:p>
          <a:pPr rtl="1"/>
          <a:endParaRPr lang="fa-IR"/>
        </a:p>
      </dgm:t>
    </dgm:pt>
    <dgm:pt modelId="{85F11832-436F-4F0C-8B2B-678E9F8E1D10}" type="pres">
      <dgm:prSet presAssocID="{31178256-6D01-4D6C-ADEE-83B7753DCA51}" presName="connTx" presStyleLbl="parChTrans1D3" presStyleIdx="1" presStyleCnt="5"/>
      <dgm:spPr/>
      <dgm:t>
        <a:bodyPr/>
        <a:lstStyle/>
        <a:p>
          <a:pPr rtl="1"/>
          <a:endParaRPr lang="fa-IR"/>
        </a:p>
      </dgm:t>
    </dgm:pt>
    <dgm:pt modelId="{315DF412-D448-4E15-A648-DF295400C179}" type="pres">
      <dgm:prSet presAssocID="{CA702AC8-BD93-4CCA-A0A8-B4342B7B8E30}" presName="root2" presStyleCnt="0"/>
      <dgm:spPr/>
    </dgm:pt>
    <dgm:pt modelId="{2A183243-ED1B-42A5-A919-B5C3B3C4E040}" type="pres">
      <dgm:prSet presAssocID="{CA702AC8-BD93-4CCA-A0A8-B4342B7B8E30}" presName="LevelTwoTextNode" presStyleLbl="node3" presStyleIdx="1" presStyleCnt="5" custScaleX="121457" custScaleY="82740" custLinFactNeighborX="34398" custLinFactNeighborY="-19475">
        <dgm:presLayoutVars>
          <dgm:chPref val="3"/>
        </dgm:presLayoutVars>
      </dgm:prSet>
      <dgm:spPr/>
      <dgm:t>
        <a:bodyPr/>
        <a:lstStyle/>
        <a:p>
          <a:pPr rtl="1"/>
          <a:endParaRPr lang="fa-IR"/>
        </a:p>
      </dgm:t>
    </dgm:pt>
    <dgm:pt modelId="{1881C0F0-E93F-4D22-9675-1D0B6ACD47C9}" type="pres">
      <dgm:prSet presAssocID="{CA702AC8-BD93-4CCA-A0A8-B4342B7B8E30}" presName="level3hierChild" presStyleCnt="0"/>
      <dgm:spPr/>
    </dgm:pt>
    <dgm:pt modelId="{E83FF6DA-BD70-47CA-B1F4-61E169FC1A8B}" type="pres">
      <dgm:prSet presAssocID="{33C2F94C-0F5A-4DA9-B858-B3A23D3C277F}" presName="conn2-1" presStyleLbl="parChTrans1D2" presStyleIdx="1" presStyleCnt="2"/>
      <dgm:spPr/>
      <dgm:t>
        <a:bodyPr/>
        <a:lstStyle/>
        <a:p>
          <a:pPr rtl="1"/>
          <a:endParaRPr lang="fa-IR"/>
        </a:p>
      </dgm:t>
    </dgm:pt>
    <dgm:pt modelId="{A72CFE7E-FAF6-4D2B-BFA0-4A43C2407BC6}" type="pres">
      <dgm:prSet presAssocID="{33C2F94C-0F5A-4DA9-B858-B3A23D3C277F}" presName="connTx" presStyleLbl="parChTrans1D2" presStyleIdx="1" presStyleCnt="2"/>
      <dgm:spPr/>
      <dgm:t>
        <a:bodyPr/>
        <a:lstStyle/>
        <a:p>
          <a:pPr rtl="1"/>
          <a:endParaRPr lang="fa-IR"/>
        </a:p>
      </dgm:t>
    </dgm:pt>
    <dgm:pt modelId="{5587FAA8-0720-4439-8F83-AB50B96F5BB6}" type="pres">
      <dgm:prSet presAssocID="{75E6F442-87A2-4AE4-9E02-1D44F8845B94}" presName="root2" presStyleCnt="0"/>
      <dgm:spPr/>
    </dgm:pt>
    <dgm:pt modelId="{6FFFC4CB-E18A-4047-99D4-BC02C81C3AA2}" type="pres">
      <dgm:prSet presAssocID="{75E6F442-87A2-4AE4-9E02-1D44F8845B94}" presName="LevelTwoTextNode" presStyleLbl="node2" presStyleIdx="1" presStyleCnt="2" custScaleX="192618" custScaleY="73117" custLinFactNeighborX="28217" custLinFactNeighborY="15614">
        <dgm:presLayoutVars>
          <dgm:chPref val="3"/>
        </dgm:presLayoutVars>
      </dgm:prSet>
      <dgm:spPr/>
      <dgm:t>
        <a:bodyPr/>
        <a:lstStyle/>
        <a:p>
          <a:pPr rtl="1"/>
          <a:endParaRPr lang="fa-IR"/>
        </a:p>
      </dgm:t>
    </dgm:pt>
    <dgm:pt modelId="{E8C5ACA3-5E41-4428-BA04-DC5FC48AE749}" type="pres">
      <dgm:prSet presAssocID="{75E6F442-87A2-4AE4-9E02-1D44F8845B94}" presName="level3hierChild" presStyleCnt="0"/>
      <dgm:spPr/>
    </dgm:pt>
    <dgm:pt modelId="{CB255895-BA09-41DD-8059-A556263A334A}" type="pres">
      <dgm:prSet presAssocID="{DCA36AA8-9020-4B6C-AB1C-6C3BB742CE0C}" presName="conn2-1" presStyleLbl="parChTrans1D3" presStyleIdx="2" presStyleCnt="5"/>
      <dgm:spPr/>
      <dgm:t>
        <a:bodyPr/>
        <a:lstStyle/>
        <a:p>
          <a:pPr rtl="1"/>
          <a:endParaRPr lang="fa-IR"/>
        </a:p>
      </dgm:t>
    </dgm:pt>
    <dgm:pt modelId="{065E391E-26B1-4F1F-8986-D19D0217ACAF}" type="pres">
      <dgm:prSet presAssocID="{DCA36AA8-9020-4B6C-AB1C-6C3BB742CE0C}" presName="connTx" presStyleLbl="parChTrans1D3" presStyleIdx="2" presStyleCnt="5"/>
      <dgm:spPr/>
      <dgm:t>
        <a:bodyPr/>
        <a:lstStyle/>
        <a:p>
          <a:pPr rtl="1"/>
          <a:endParaRPr lang="fa-IR"/>
        </a:p>
      </dgm:t>
    </dgm:pt>
    <dgm:pt modelId="{8F25D433-5A32-498C-A364-D076957A5A93}" type="pres">
      <dgm:prSet presAssocID="{46ACC9A9-3CD4-4027-8F31-17AD27039D30}" presName="root2" presStyleCnt="0"/>
      <dgm:spPr/>
    </dgm:pt>
    <dgm:pt modelId="{863331A7-6A8E-4872-9CE8-4179B1B12DC5}" type="pres">
      <dgm:prSet presAssocID="{46ACC9A9-3CD4-4027-8F31-17AD27039D30}" presName="LevelTwoTextNode" presStyleLbl="node3" presStyleIdx="2" presStyleCnt="5" custScaleX="121457" custScaleY="82740" custLinFactNeighborX="34398" custLinFactNeighborY="-17955">
        <dgm:presLayoutVars>
          <dgm:chPref val="3"/>
        </dgm:presLayoutVars>
      </dgm:prSet>
      <dgm:spPr/>
      <dgm:t>
        <a:bodyPr/>
        <a:lstStyle/>
        <a:p>
          <a:pPr rtl="1"/>
          <a:endParaRPr lang="fa-IR"/>
        </a:p>
      </dgm:t>
    </dgm:pt>
    <dgm:pt modelId="{B65F1DA8-177A-44FF-9C3D-942D6EF41219}" type="pres">
      <dgm:prSet presAssocID="{46ACC9A9-3CD4-4027-8F31-17AD27039D30}" presName="level3hierChild" presStyleCnt="0"/>
      <dgm:spPr/>
    </dgm:pt>
    <dgm:pt modelId="{0732F06F-7D47-4EA9-A504-0FA751D768CC}" type="pres">
      <dgm:prSet presAssocID="{5627BD2A-39C7-4108-ADB9-958BDD5278E8}" presName="conn2-1" presStyleLbl="parChTrans1D3" presStyleIdx="3" presStyleCnt="5"/>
      <dgm:spPr/>
      <dgm:t>
        <a:bodyPr/>
        <a:lstStyle/>
        <a:p>
          <a:pPr rtl="1"/>
          <a:endParaRPr lang="fa-IR"/>
        </a:p>
      </dgm:t>
    </dgm:pt>
    <dgm:pt modelId="{2DADAB6A-E9DC-48E6-A2D4-E5EBA23BB259}" type="pres">
      <dgm:prSet presAssocID="{5627BD2A-39C7-4108-ADB9-958BDD5278E8}" presName="connTx" presStyleLbl="parChTrans1D3" presStyleIdx="3" presStyleCnt="5"/>
      <dgm:spPr/>
      <dgm:t>
        <a:bodyPr/>
        <a:lstStyle/>
        <a:p>
          <a:pPr rtl="1"/>
          <a:endParaRPr lang="fa-IR"/>
        </a:p>
      </dgm:t>
    </dgm:pt>
    <dgm:pt modelId="{F5C60443-72E9-47AF-ABAE-65CB9BBCDF90}" type="pres">
      <dgm:prSet presAssocID="{6B5FDECE-B60E-4761-9FF9-284A4C30B5F9}" presName="root2" presStyleCnt="0"/>
      <dgm:spPr/>
    </dgm:pt>
    <dgm:pt modelId="{1FFFE75A-9622-4DAB-9F67-149FDDA3A16F}" type="pres">
      <dgm:prSet presAssocID="{6B5FDECE-B60E-4761-9FF9-284A4C30B5F9}" presName="LevelTwoTextNode" presStyleLbl="node3" presStyleIdx="3" presStyleCnt="5" custScaleX="121457" custScaleY="82740" custLinFactNeighborX="34398" custLinFactNeighborY="-24136">
        <dgm:presLayoutVars>
          <dgm:chPref val="3"/>
        </dgm:presLayoutVars>
      </dgm:prSet>
      <dgm:spPr/>
      <dgm:t>
        <a:bodyPr/>
        <a:lstStyle/>
        <a:p>
          <a:pPr rtl="1"/>
          <a:endParaRPr lang="fa-IR"/>
        </a:p>
      </dgm:t>
    </dgm:pt>
    <dgm:pt modelId="{C4D2DCFC-A6A9-4970-932D-C396F6BD875E}" type="pres">
      <dgm:prSet presAssocID="{6B5FDECE-B60E-4761-9FF9-284A4C30B5F9}" presName="level3hierChild" presStyleCnt="0"/>
      <dgm:spPr/>
    </dgm:pt>
    <dgm:pt modelId="{DEB354CF-2C16-4C44-8A06-3C477E56B36A}" type="pres">
      <dgm:prSet presAssocID="{4A12A9C8-7D0B-49B1-888F-6FB5B7079D75}" presName="conn2-1" presStyleLbl="parChTrans1D3" presStyleIdx="4" presStyleCnt="5"/>
      <dgm:spPr/>
      <dgm:t>
        <a:bodyPr/>
        <a:lstStyle/>
        <a:p>
          <a:pPr rtl="1"/>
          <a:endParaRPr lang="fa-IR"/>
        </a:p>
      </dgm:t>
    </dgm:pt>
    <dgm:pt modelId="{0992E7E9-0A1F-4FEB-8605-1811B4B7EF54}" type="pres">
      <dgm:prSet presAssocID="{4A12A9C8-7D0B-49B1-888F-6FB5B7079D75}" presName="connTx" presStyleLbl="parChTrans1D3" presStyleIdx="4" presStyleCnt="5"/>
      <dgm:spPr/>
      <dgm:t>
        <a:bodyPr/>
        <a:lstStyle/>
        <a:p>
          <a:pPr rtl="1"/>
          <a:endParaRPr lang="fa-IR"/>
        </a:p>
      </dgm:t>
    </dgm:pt>
    <dgm:pt modelId="{5263EB44-8EF0-4571-8E07-CE0D67980C21}" type="pres">
      <dgm:prSet presAssocID="{2954B353-4F57-4925-89C1-B8A96C8724DC}" presName="root2" presStyleCnt="0"/>
      <dgm:spPr/>
    </dgm:pt>
    <dgm:pt modelId="{9FDEB5C1-D7AD-43E0-905F-A0E4C1F814EB}" type="pres">
      <dgm:prSet presAssocID="{2954B353-4F57-4925-89C1-B8A96C8724DC}" presName="LevelTwoTextNode" presStyleLbl="node3" presStyleIdx="4" presStyleCnt="5" custScaleX="121457" custScaleY="121487" custLinFactNeighborX="34398" custLinFactNeighborY="-29979">
        <dgm:presLayoutVars>
          <dgm:chPref val="3"/>
        </dgm:presLayoutVars>
      </dgm:prSet>
      <dgm:spPr/>
      <dgm:t>
        <a:bodyPr/>
        <a:lstStyle/>
        <a:p>
          <a:pPr rtl="1"/>
          <a:endParaRPr lang="fa-IR"/>
        </a:p>
      </dgm:t>
    </dgm:pt>
    <dgm:pt modelId="{181C8040-4E2D-4112-9130-D54163EC523B}" type="pres">
      <dgm:prSet presAssocID="{2954B353-4F57-4925-89C1-B8A96C8724DC}" presName="level3hierChild" presStyleCnt="0"/>
      <dgm:spPr/>
    </dgm:pt>
  </dgm:ptLst>
  <dgm:cxnLst>
    <dgm:cxn modelId="{E85CEBFE-3D34-4804-8E1D-89D0AB06CA7B}" type="presOf" srcId="{1D695320-5DE6-45C7-86FF-D4212155B8F2}" destId="{9998A995-4397-4A71-A411-3FE6958E0BDF}" srcOrd="1" destOrd="0" presId="urn:microsoft.com/office/officeart/2005/8/layout/hierarchy2"/>
    <dgm:cxn modelId="{BB12447F-27D9-482E-9827-005E33CC0E50}" type="presOf" srcId="{DCA36AA8-9020-4B6C-AB1C-6C3BB742CE0C}" destId="{065E391E-26B1-4F1F-8986-D19D0217ACAF}" srcOrd="1" destOrd="0" presId="urn:microsoft.com/office/officeart/2005/8/layout/hierarchy2"/>
    <dgm:cxn modelId="{C0995D2E-253D-41EE-9A64-68C2A9A00A08}" type="presOf" srcId="{4A12A9C8-7D0B-49B1-888F-6FB5B7079D75}" destId="{DEB354CF-2C16-4C44-8A06-3C477E56B36A}" srcOrd="0" destOrd="0" presId="urn:microsoft.com/office/officeart/2005/8/layout/hierarchy2"/>
    <dgm:cxn modelId="{F8CA85F2-518F-4194-9B15-0CE2F844703E}" type="presOf" srcId="{1D695320-5DE6-45C7-86FF-D4212155B8F2}" destId="{CB428F5A-E1BF-43BC-B303-29680620FD52}" srcOrd="0" destOrd="0" presId="urn:microsoft.com/office/officeart/2005/8/layout/hierarchy2"/>
    <dgm:cxn modelId="{A6D99D12-F928-42E9-B1CD-8CE282E08514}" srcId="{CDB3AFD8-B57F-4D3F-8F57-20F1AFFDEFD7}" destId="{75E6F442-87A2-4AE4-9E02-1D44F8845B94}" srcOrd="1" destOrd="0" parTransId="{33C2F94C-0F5A-4DA9-B858-B3A23D3C277F}" sibTransId="{16F9E966-9460-4524-BEB7-8EAA0DFFBA97}"/>
    <dgm:cxn modelId="{ED6299CB-7F9B-418B-AE0B-0810D5441F64}" type="presOf" srcId="{44A3DA04-5BC2-4F28-8C0B-4F5F46506F47}" destId="{0231C73A-3B39-465D-8EA7-916B5AE8BD62}" srcOrd="1" destOrd="0" presId="urn:microsoft.com/office/officeart/2005/8/layout/hierarchy2"/>
    <dgm:cxn modelId="{B2CFF7C0-1195-42E4-ABD5-1D3563397576}" type="presOf" srcId="{C21F5652-07A4-432B-A8D6-66A071C6353F}" destId="{34DEB476-FDD4-4EA8-9956-4DA30263705F}" srcOrd="0" destOrd="0" presId="urn:microsoft.com/office/officeart/2005/8/layout/hierarchy2"/>
    <dgm:cxn modelId="{4DFABB2B-73E6-4F47-BB93-43F1DC155EE1}" srcId="{BF0FEBF8-E117-49BF-8AFD-6ADFBF9355B1}" destId="{CA702AC8-BD93-4CCA-A0A8-B4342B7B8E30}" srcOrd="1" destOrd="0" parTransId="{31178256-6D01-4D6C-ADEE-83B7753DCA51}" sibTransId="{8070575F-67F9-496D-9B48-10FD3B6C53E0}"/>
    <dgm:cxn modelId="{3B4FC838-6B90-40A5-BFF7-C7A1379BB8E8}" srcId="{75E6F442-87A2-4AE4-9E02-1D44F8845B94}" destId="{46ACC9A9-3CD4-4027-8F31-17AD27039D30}" srcOrd="0" destOrd="0" parTransId="{DCA36AA8-9020-4B6C-AB1C-6C3BB742CE0C}" sibTransId="{D98F1914-DE08-4860-859C-4EAABF027DED}"/>
    <dgm:cxn modelId="{B96745E5-60FE-4BB6-8B7C-538660DEF4F7}" type="presOf" srcId="{75E6F442-87A2-4AE4-9E02-1D44F8845B94}" destId="{6FFFC4CB-E18A-4047-99D4-BC02C81C3AA2}" srcOrd="0" destOrd="0" presId="urn:microsoft.com/office/officeart/2005/8/layout/hierarchy2"/>
    <dgm:cxn modelId="{2D88FDA7-A1F9-4BD5-801C-BA67056FEEF2}" type="presOf" srcId="{5627BD2A-39C7-4108-ADB9-958BDD5278E8}" destId="{0732F06F-7D47-4EA9-A504-0FA751D768CC}" srcOrd="0" destOrd="0" presId="urn:microsoft.com/office/officeart/2005/8/layout/hierarchy2"/>
    <dgm:cxn modelId="{05A8C0C3-4077-44DF-9CE9-0C75CDD00378}" type="presOf" srcId="{5627BD2A-39C7-4108-ADB9-958BDD5278E8}" destId="{2DADAB6A-E9DC-48E6-A2D4-E5EBA23BB259}" srcOrd="1" destOrd="0" presId="urn:microsoft.com/office/officeart/2005/8/layout/hierarchy2"/>
    <dgm:cxn modelId="{A52A900D-46DE-467F-9D33-8AC7C2CDEFD4}" srcId="{75E6F442-87A2-4AE4-9E02-1D44F8845B94}" destId="{2954B353-4F57-4925-89C1-B8A96C8724DC}" srcOrd="2" destOrd="0" parTransId="{4A12A9C8-7D0B-49B1-888F-6FB5B7079D75}" sibTransId="{1D734A55-7F4C-415C-8769-9CE2376064DC}"/>
    <dgm:cxn modelId="{AD72BCF0-7CD2-4B79-A638-122C292ED230}" type="presOf" srcId="{4A12A9C8-7D0B-49B1-888F-6FB5B7079D75}" destId="{0992E7E9-0A1F-4FEB-8605-1811B4B7EF54}" srcOrd="1" destOrd="0" presId="urn:microsoft.com/office/officeart/2005/8/layout/hierarchy2"/>
    <dgm:cxn modelId="{C20345D1-291E-46CF-B6C5-1D77D0393978}" type="presOf" srcId="{DCA36AA8-9020-4B6C-AB1C-6C3BB742CE0C}" destId="{CB255895-BA09-41DD-8059-A556263A334A}" srcOrd="0" destOrd="0" presId="urn:microsoft.com/office/officeart/2005/8/layout/hierarchy2"/>
    <dgm:cxn modelId="{4C8AE6FB-225E-48F8-97A8-49FCDD744DAF}" type="presOf" srcId="{33C2F94C-0F5A-4DA9-B858-B3A23D3C277F}" destId="{A72CFE7E-FAF6-4D2B-BFA0-4A43C2407BC6}" srcOrd="1" destOrd="0" presId="urn:microsoft.com/office/officeart/2005/8/layout/hierarchy2"/>
    <dgm:cxn modelId="{CDBA5ABD-5DD1-49EA-9323-574C539E6363}" type="presOf" srcId="{31178256-6D01-4D6C-ADEE-83B7753DCA51}" destId="{85F11832-436F-4F0C-8B2B-678E9F8E1D10}" srcOrd="1" destOrd="0" presId="urn:microsoft.com/office/officeart/2005/8/layout/hierarchy2"/>
    <dgm:cxn modelId="{A9FC8508-C2D0-460E-8972-A2D8D56BAB03}" type="presOf" srcId="{44A3DA04-5BC2-4F28-8C0B-4F5F46506F47}" destId="{79F01314-DDC4-4776-A2FD-AD136EBC08D6}" srcOrd="0" destOrd="0" presId="urn:microsoft.com/office/officeart/2005/8/layout/hierarchy2"/>
    <dgm:cxn modelId="{7B6D8483-2890-436B-BFDF-B698F125E424}" type="presOf" srcId="{A6857C4F-7549-464E-8C92-525552E6407E}" destId="{747DA8C4-60CA-4D90-9DA1-32ACEB79B5D1}" srcOrd="0" destOrd="0" presId="urn:microsoft.com/office/officeart/2005/8/layout/hierarchy2"/>
    <dgm:cxn modelId="{589FD97A-447F-45B4-B78D-9D67CFB5FEC4}" srcId="{75E6F442-87A2-4AE4-9E02-1D44F8845B94}" destId="{6B5FDECE-B60E-4761-9FF9-284A4C30B5F9}" srcOrd="1" destOrd="0" parTransId="{5627BD2A-39C7-4108-ADB9-958BDD5278E8}" sibTransId="{DBD8F2FD-C3BE-417B-BE2F-72ADDBD21A5F}"/>
    <dgm:cxn modelId="{AFCCBB2B-88C2-4D20-A983-CDD90631D523}" type="presOf" srcId="{2954B353-4F57-4925-89C1-B8A96C8724DC}" destId="{9FDEB5C1-D7AD-43E0-905F-A0E4C1F814EB}" srcOrd="0" destOrd="0" presId="urn:microsoft.com/office/officeart/2005/8/layout/hierarchy2"/>
    <dgm:cxn modelId="{BD458549-E27F-4667-86BD-6153490B75FA}" srcId="{BF0FEBF8-E117-49BF-8AFD-6ADFBF9355B1}" destId="{C21F5652-07A4-432B-A8D6-66A071C6353F}" srcOrd="0" destOrd="0" parTransId="{1D695320-5DE6-45C7-86FF-D4212155B8F2}" sibTransId="{B7AAEFBD-F6AA-4FDC-818C-71EFDEB1F0A1}"/>
    <dgm:cxn modelId="{5822DB67-ADE3-48A4-9D72-81CFC76BB6DA}" type="presOf" srcId="{CDB3AFD8-B57F-4D3F-8F57-20F1AFFDEFD7}" destId="{4E04FFD4-07BE-43BF-B150-1F87A9FD2379}" srcOrd="0" destOrd="0" presId="urn:microsoft.com/office/officeart/2005/8/layout/hierarchy2"/>
    <dgm:cxn modelId="{39C5ADA1-520E-4606-9FFA-DCE36A995F59}" type="presOf" srcId="{46ACC9A9-3CD4-4027-8F31-17AD27039D30}" destId="{863331A7-6A8E-4872-9CE8-4179B1B12DC5}" srcOrd="0" destOrd="0" presId="urn:microsoft.com/office/officeart/2005/8/layout/hierarchy2"/>
    <dgm:cxn modelId="{FECAAF81-CFF4-4200-8660-101225F5EFAE}" type="presOf" srcId="{31178256-6D01-4D6C-ADEE-83B7753DCA51}" destId="{FCE9C8DF-A1EE-4125-B586-42FF3716CB3E}" srcOrd="0" destOrd="0" presId="urn:microsoft.com/office/officeart/2005/8/layout/hierarchy2"/>
    <dgm:cxn modelId="{5B5DCC45-8F1B-41CC-B055-D938BC9745B6}" type="presOf" srcId="{BF0FEBF8-E117-49BF-8AFD-6ADFBF9355B1}" destId="{8D69F3D9-0276-4A6B-85A4-EDECD62DCBAA}"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F257195B-6346-4536-8DF9-A60CD3B4A3FC}" srcId="{CDB3AFD8-B57F-4D3F-8F57-20F1AFFDEFD7}" destId="{BF0FEBF8-E117-49BF-8AFD-6ADFBF9355B1}" srcOrd="0" destOrd="0" parTransId="{44A3DA04-5BC2-4F28-8C0B-4F5F46506F47}" sibTransId="{5D6FF9EE-CA89-4EF5-A046-AEC740B566ED}"/>
    <dgm:cxn modelId="{2355792E-0241-4932-A6AA-89A3F3A0B698}" type="presOf" srcId="{33C2F94C-0F5A-4DA9-B858-B3A23D3C277F}" destId="{E83FF6DA-BD70-47CA-B1F4-61E169FC1A8B}" srcOrd="0" destOrd="0" presId="urn:microsoft.com/office/officeart/2005/8/layout/hierarchy2"/>
    <dgm:cxn modelId="{F7B213D7-DEC8-481D-96C3-12F7C9255D9A}" type="presOf" srcId="{CA702AC8-BD93-4CCA-A0A8-B4342B7B8E30}" destId="{2A183243-ED1B-42A5-A919-B5C3B3C4E040}" srcOrd="0" destOrd="0" presId="urn:microsoft.com/office/officeart/2005/8/layout/hierarchy2"/>
    <dgm:cxn modelId="{93B745FA-6813-4888-ADD5-81BF6107B6D3}" type="presOf" srcId="{6B5FDECE-B60E-4761-9FF9-284A4C30B5F9}" destId="{1FFFE75A-9622-4DAB-9F67-149FDDA3A16F}" srcOrd="0" destOrd="0" presId="urn:microsoft.com/office/officeart/2005/8/layout/hierarchy2"/>
    <dgm:cxn modelId="{F9D748E8-18B2-4683-9C57-CDFAF36A8A68}" type="presParOf" srcId="{747DA8C4-60CA-4D90-9DA1-32ACEB79B5D1}" destId="{BAA91301-9B1E-4E48-B17B-2ACB60DA1A25}" srcOrd="0" destOrd="0" presId="urn:microsoft.com/office/officeart/2005/8/layout/hierarchy2"/>
    <dgm:cxn modelId="{92EBD594-FCE9-4152-AB43-F17A81A814AF}" type="presParOf" srcId="{BAA91301-9B1E-4E48-B17B-2ACB60DA1A25}" destId="{4E04FFD4-07BE-43BF-B150-1F87A9FD2379}" srcOrd="0" destOrd="0" presId="urn:microsoft.com/office/officeart/2005/8/layout/hierarchy2"/>
    <dgm:cxn modelId="{B569906C-C508-4B76-AE0A-088182665D04}" type="presParOf" srcId="{BAA91301-9B1E-4E48-B17B-2ACB60DA1A25}" destId="{74FCEA0F-3F3F-4EAA-9BFC-674B0FAD5793}" srcOrd="1" destOrd="0" presId="urn:microsoft.com/office/officeart/2005/8/layout/hierarchy2"/>
    <dgm:cxn modelId="{BB01C123-66B9-4B03-B456-FF4816619943}" type="presParOf" srcId="{74FCEA0F-3F3F-4EAA-9BFC-674B0FAD5793}" destId="{79F01314-DDC4-4776-A2FD-AD136EBC08D6}" srcOrd="0" destOrd="0" presId="urn:microsoft.com/office/officeart/2005/8/layout/hierarchy2"/>
    <dgm:cxn modelId="{751608F8-4C00-4ABA-A7AF-0C283CD416EC}" type="presParOf" srcId="{79F01314-DDC4-4776-A2FD-AD136EBC08D6}" destId="{0231C73A-3B39-465D-8EA7-916B5AE8BD62}" srcOrd="0" destOrd="0" presId="urn:microsoft.com/office/officeart/2005/8/layout/hierarchy2"/>
    <dgm:cxn modelId="{12DFAA98-6AF2-494E-BF8C-48D6BD785E97}" type="presParOf" srcId="{74FCEA0F-3F3F-4EAA-9BFC-674B0FAD5793}" destId="{DAB2994C-C465-4A1C-ACAF-DD83C5489E14}" srcOrd="1" destOrd="0" presId="urn:microsoft.com/office/officeart/2005/8/layout/hierarchy2"/>
    <dgm:cxn modelId="{64049EDE-9F95-4F19-BBB1-50B54F3831E7}" type="presParOf" srcId="{DAB2994C-C465-4A1C-ACAF-DD83C5489E14}" destId="{8D69F3D9-0276-4A6B-85A4-EDECD62DCBAA}" srcOrd="0" destOrd="0" presId="urn:microsoft.com/office/officeart/2005/8/layout/hierarchy2"/>
    <dgm:cxn modelId="{B9DE56D4-0B52-40F0-8026-C52AD81D613E}" type="presParOf" srcId="{DAB2994C-C465-4A1C-ACAF-DD83C5489E14}" destId="{2A975D51-D17F-49DB-8E72-D06B908BE52E}" srcOrd="1" destOrd="0" presId="urn:microsoft.com/office/officeart/2005/8/layout/hierarchy2"/>
    <dgm:cxn modelId="{83C94453-432C-4C95-9EE0-60EC2F1CA0B4}" type="presParOf" srcId="{2A975D51-D17F-49DB-8E72-D06B908BE52E}" destId="{CB428F5A-E1BF-43BC-B303-29680620FD52}" srcOrd="0" destOrd="0" presId="urn:microsoft.com/office/officeart/2005/8/layout/hierarchy2"/>
    <dgm:cxn modelId="{AE3FD0EF-7CF2-48AE-AA12-588B8FB92782}" type="presParOf" srcId="{CB428F5A-E1BF-43BC-B303-29680620FD52}" destId="{9998A995-4397-4A71-A411-3FE6958E0BDF}" srcOrd="0" destOrd="0" presId="urn:microsoft.com/office/officeart/2005/8/layout/hierarchy2"/>
    <dgm:cxn modelId="{99E13312-90C1-4F5F-822B-D259662F2D1F}" type="presParOf" srcId="{2A975D51-D17F-49DB-8E72-D06B908BE52E}" destId="{25BFF025-C371-4CC3-817E-5D3F500EB1B7}" srcOrd="1" destOrd="0" presId="urn:microsoft.com/office/officeart/2005/8/layout/hierarchy2"/>
    <dgm:cxn modelId="{28DCBB05-0383-4D17-A6A0-E0D3D7EF2C4C}" type="presParOf" srcId="{25BFF025-C371-4CC3-817E-5D3F500EB1B7}" destId="{34DEB476-FDD4-4EA8-9956-4DA30263705F}" srcOrd="0" destOrd="0" presId="urn:microsoft.com/office/officeart/2005/8/layout/hierarchy2"/>
    <dgm:cxn modelId="{F9C88633-53E7-4380-BDC9-E52DE191900B}" type="presParOf" srcId="{25BFF025-C371-4CC3-817E-5D3F500EB1B7}" destId="{AE2F5C86-9D72-48B3-B91E-AC5C9D865356}" srcOrd="1" destOrd="0" presId="urn:microsoft.com/office/officeart/2005/8/layout/hierarchy2"/>
    <dgm:cxn modelId="{BB15B522-19D6-46C0-BE1A-C017E237D3E2}" type="presParOf" srcId="{2A975D51-D17F-49DB-8E72-D06B908BE52E}" destId="{FCE9C8DF-A1EE-4125-B586-42FF3716CB3E}" srcOrd="2" destOrd="0" presId="urn:microsoft.com/office/officeart/2005/8/layout/hierarchy2"/>
    <dgm:cxn modelId="{996ADB32-DAEA-40B1-AB1D-18509883FE40}" type="presParOf" srcId="{FCE9C8DF-A1EE-4125-B586-42FF3716CB3E}" destId="{85F11832-436F-4F0C-8B2B-678E9F8E1D10}" srcOrd="0" destOrd="0" presId="urn:microsoft.com/office/officeart/2005/8/layout/hierarchy2"/>
    <dgm:cxn modelId="{E2ED0DD5-6F8B-4C47-8963-724E5B84EB61}" type="presParOf" srcId="{2A975D51-D17F-49DB-8E72-D06B908BE52E}" destId="{315DF412-D448-4E15-A648-DF295400C179}" srcOrd="3" destOrd="0" presId="urn:microsoft.com/office/officeart/2005/8/layout/hierarchy2"/>
    <dgm:cxn modelId="{9172B3D6-4D53-4372-A6BD-B8AA0BEA0EC9}" type="presParOf" srcId="{315DF412-D448-4E15-A648-DF295400C179}" destId="{2A183243-ED1B-42A5-A919-B5C3B3C4E040}" srcOrd="0" destOrd="0" presId="urn:microsoft.com/office/officeart/2005/8/layout/hierarchy2"/>
    <dgm:cxn modelId="{7D46FA65-44BB-442C-949F-9C6FD10777AE}" type="presParOf" srcId="{315DF412-D448-4E15-A648-DF295400C179}" destId="{1881C0F0-E93F-4D22-9675-1D0B6ACD47C9}" srcOrd="1" destOrd="0" presId="urn:microsoft.com/office/officeart/2005/8/layout/hierarchy2"/>
    <dgm:cxn modelId="{A151089D-D3F5-418F-8763-12629099C9B2}" type="presParOf" srcId="{74FCEA0F-3F3F-4EAA-9BFC-674B0FAD5793}" destId="{E83FF6DA-BD70-47CA-B1F4-61E169FC1A8B}" srcOrd="2" destOrd="0" presId="urn:microsoft.com/office/officeart/2005/8/layout/hierarchy2"/>
    <dgm:cxn modelId="{B720EB48-D522-4CAE-8295-27B6CC754F7E}" type="presParOf" srcId="{E83FF6DA-BD70-47CA-B1F4-61E169FC1A8B}" destId="{A72CFE7E-FAF6-4D2B-BFA0-4A43C2407BC6}" srcOrd="0" destOrd="0" presId="urn:microsoft.com/office/officeart/2005/8/layout/hierarchy2"/>
    <dgm:cxn modelId="{173A6ABD-EDAB-4872-A8E2-D097CA57B6EF}" type="presParOf" srcId="{74FCEA0F-3F3F-4EAA-9BFC-674B0FAD5793}" destId="{5587FAA8-0720-4439-8F83-AB50B96F5BB6}" srcOrd="3" destOrd="0" presId="urn:microsoft.com/office/officeart/2005/8/layout/hierarchy2"/>
    <dgm:cxn modelId="{6A7B309E-C9DD-4FD7-AF91-8CFC60AF6D2E}" type="presParOf" srcId="{5587FAA8-0720-4439-8F83-AB50B96F5BB6}" destId="{6FFFC4CB-E18A-4047-99D4-BC02C81C3AA2}" srcOrd="0" destOrd="0" presId="urn:microsoft.com/office/officeart/2005/8/layout/hierarchy2"/>
    <dgm:cxn modelId="{C5546AFE-A3F8-4BDD-AF07-F0D2708A3365}" type="presParOf" srcId="{5587FAA8-0720-4439-8F83-AB50B96F5BB6}" destId="{E8C5ACA3-5E41-4428-BA04-DC5FC48AE749}" srcOrd="1" destOrd="0" presId="urn:microsoft.com/office/officeart/2005/8/layout/hierarchy2"/>
    <dgm:cxn modelId="{5DC64EAF-2534-44D1-A5D8-C10766D433DD}" type="presParOf" srcId="{E8C5ACA3-5E41-4428-BA04-DC5FC48AE749}" destId="{CB255895-BA09-41DD-8059-A556263A334A}" srcOrd="0" destOrd="0" presId="urn:microsoft.com/office/officeart/2005/8/layout/hierarchy2"/>
    <dgm:cxn modelId="{89AE1C3A-8595-4D33-B695-E8BE433E5786}" type="presParOf" srcId="{CB255895-BA09-41DD-8059-A556263A334A}" destId="{065E391E-26B1-4F1F-8986-D19D0217ACAF}" srcOrd="0" destOrd="0" presId="urn:microsoft.com/office/officeart/2005/8/layout/hierarchy2"/>
    <dgm:cxn modelId="{71055872-1DB9-45A0-B96B-CFBDA9FAE417}" type="presParOf" srcId="{E8C5ACA3-5E41-4428-BA04-DC5FC48AE749}" destId="{8F25D433-5A32-498C-A364-D076957A5A93}" srcOrd="1" destOrd="0" presId="urn:microsoft.com/office/officeart/2005/8/layout/hierarchy2"/>
    <dgm:cxn modelId="{106C0D32-1384-439A-9EDB-809E72B4FE5C}" type="presParOf" srcId="{8F25D433-5A32-498C-A364-D076957A5A93}" destId="{863331A7-6A8E-4872-9CE8-4179B1B12DC5}" srcOrd="0" destOrd="0" presId="urn:microsoft.com/office/officeart/2005/8/layout/hierarchy2"/>
    <dgm:cxn modelId="{D93F0BEE-F1DF-4829-B5F6-2B9B4CD6B525}" type="presParOf" srcId="{8F25D433-5A32-498C-A364-D076957A5A93}" destId="{B65F1DA8-177A-44FF-9C3D-942D6EF41219}" srcOrd="1" destOrd="0" presId="urn:microsoft.com/office/officeart/2005/8/layout/hierarchy2"/>
    <dgm:cxn modelId="{E3A0A2CB-62CD-43DB-949A-0058D72079A0}" type="presParOf" srcId="{E8C5ACA3-5E41-4428-BA04-DC5FC48AE749}" destId="{0732F06F-7D47-4EA9-A504-0FA751D768CC}" srcOrd="2" destOrd="0" presId="urn:microsoft.com/office/officeart/2005/8/layout/hierarchy2"/>
    <dgm:cxn modelId="{F8182E07-28F1-4DD3-8C5C-E8322953895B}" type="presParOf" srcId="{0732F06F-7D47-4EA9-A504-0FA751D768CC}" destId="{2DADAB6A-E9DC-48E6-A2D4-E5EBA23BB259}" srcOrd="0" destOrd="0" presId="urn:microsoft.com/office/officeart/2005/8/layout/hierarchy2"/>
    <dgm:cxn modelId="{4D31C3DF-5E41-4821-94B6-2E8AEA3B66FA}" type="presParOf" srcId="{E8C5ACA3-5E41-4428-BA04-DC5FC48AE749}" destId="{F5C60443-72E9-47AF-ABAE-65CB9BBCDF90}" srcOrd="3" destOrd="0" presId="urn:microsoft.com/office/officeart/2005/8/layout/hierarchy2"/>
    <dgm:cxn modelId="{CF937A46-D202-40CC-A518-86C927E3DEBE}" type="presParOf" srcId="{F5C60443-72E9-47AF-ABAE-65CB9BBCDF90}" destId="{1FFFE75A-9622-4DAB-9F67-149FDDA3A16F}" srcOrd="0" destOrd="0" presId="urn:microsoft.com/office/officeart/2005/8/layout/hierarchy2"/>
    <dgm:cxn modelId="{D4C96FA7-32EF-419F-8056-557B12F5568D}" type="presParOf" srcId="{F5C60443-72E9-47AF-ABAE-65CB9BBCDF90}" destId="{C4D2DCFC-A6A9-4970-932D-C396F6BD875E}" srcOrd="1" destOrd="0" presId="urn:microsoft.com/office/officeart/2005/8/layout/hierarchy2"/>
    <dgm:cxn modelId="{41AAB693-0A97-4CE6-9373-6273E638635E}" type="presParOf" srcId="{E8C5ACA3-5E41-4428-BA04-DC5FC48AE749}" destId="{DEB354CF-2C16-4C44-8A06-3C477E56B36A}" srcOrd="4" destOrd="0" presId="urn:microsoft.com/office/officeart/2005/8/layout/hierarchy2"/>
    <dgm:cxn modelId="{2905C8BF-824B-4CB0-8D69-3D0B39D378A9}" type="presParOf" srcId="{DEB354CF-2C16-4C44-8A06-3C477E56B36A}" destId="{0992E7E9-0A1F-4FEB-8605-1811B4B7EF54}" srcOrd="0" destOrd="0" presId="urn:microsoft.com/office/officeart/2005/8/layout/hierarchy2"/>
    <dgm:cxn modelId="{91A447BF-EAA8-4AC9-AC20-941DB9F941D0}" type="presParOf" srcId="{E8C5ACA3-5E41-4428-BA04-DC5FC48AE749}" destId="{5263EB44-8EF0-4571-8E07-CE0D67980C21}" srcOrd="5" destOrd="0" presId="urn:microsoft.com/office/officeart/2005/8/layout/hierarchy2"/>
    <dgm:cxn modelId="{595FDA9D-6654-4CC1-956C-4B0EE516E77D}" type="presParOf" srcId="{5263EB44-8EF0-4571-8E07-CE0D67980C21}" destId="{9FDEB5C1-D7AD-43E0-905F-A0E4C1F814EB}" srcOrd="0" destOrd="0" presId="urn:microsoft.com/office/officeart/2005/8/layout/hierarchy2"/>
    <dgm:cxn modelId="{EF3F740E-40E1-4911-BA1D-006B30E66FA6}" type="presParOf" srcId="{5263EB44-8EF0-4571-8E07-CE0D67980C21}" destId="{181C8040-4E2D-4112-9130-D54163EC523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عامل تمييز:</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1"/>
          <a:r>
            <a:rPr lang="fa-IR" sz="3200" b="1" dirty="0" smtClean="0">
              <a:cs typeface="2  Badr" pitchFamily="2" charset="-78"/>
            </a:rPr>
            <a:t>الناصب لمبيِّن الذّات ، هي </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75E6F442-87A2-4AE4-9E02-1D44F8845B94}">
      <dgm:prSet custT="1"/>
      <dgm:spPr/>
      <dgm:t>
        <a:bodyPr/>
        <a:lstStyle/>
        <a:p>
          <a:pPr rtl="1"/>
          <a:r>
            <a:rPr lang="fa-IR" sz="3200" b="1" dirty="0" smtClean="0">
              <a:cs typeface="2  Badr" pitchFamily="2" charset="-78"/>
            </a:rPr>
            <a:t>لمبيِّن النّسبةِ هو المسند؛ من فعلٍ و شبهه</a:t>
          </a:r>
        </a:p>
      </dgm:t>
    </dgm:pt>
    <dgm:pt modelId="{33C2F94C-0F5A-4DA9-B858-B3A23D3C277F}" type="parTrans" cxnId="{A6D99D12-F928-42E9-B1CD-8CE282E08514}">
      <dgm:prSet/>
      <dgm:spPr/>
      <dgm:t>
        <a:bodyPr/>
        <a:lstStyle/>
        <a:p>
          <a:pPr rtl="1"/>
          <a:endParaRPr lang="fa-IR"/>
        </a:p>
      </dgm:t>
    </dgm:pt>
    <dgm:pt modelId="{16F9E966-9460-4524-BEB7-8EAA0DFFBA97}" type="sibTrans" cxnId="{A6D99D12-F928-42E9-B1CD-8CE282E0851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58027" custScaleY="82461"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2"/>
      <dgm:spPr/>
      <dgm:t>
        <a:bodyPr/>
        <a:lstStyle/>
        <a:p>
          <a:pPr rtl="1"/>
          <a:endParaRPr lang="fa-IR"/>
        </a:p>
      </dgm:t>
    </dgm:pt>
    <dgm:pt modelId="{0231C73A-3B39-465D-8EA7-916B5AE8BD62}" type="pres">
      <dgm:prSet presAssocID="{44A3DA04-5BC2-4F28-8C0B-4F5F46506F47}" presName="connTx" presStyleLbl="parChTrans1D2" presStyleIdx="0" presStyleCnt="2"/>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2" custScaleX="192618" custScaleY="73117" custLinFactNeighborX="27756" custLinFactNeighborY="-19761">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E83FF6DA-BD70-47CA-B1F4-61E169FC1A8B}" type="pres">
      <dgm:prSet presAssocID="{33C2F94C-0F5A-4DA9-B858-B3A23D3C277F}" presName="conn2-1" presStyleLbl="parChTrans1D2" presStyleIdx="1" presStyleCnt="2"/>
      <dgm:spPr/>
      <dgm:t>
        <a:bodyPr/>
        <a:lstStyle/>
        <a:p>
          <a:pPr rtl="1"/>
          <a:endParaRPr lang="fa-IR"/>
        </a:p>
      </dgm:t>
    </dgm:pt>
    <dgm:pt modelId="{A72CFE7E-FAF6-4D2B-BFA0-4A43C2407BC6}" type="pres">
      <dgm:prSet presAssocID="{33C2F94C-0F5A-4DA9-B858-B3A23D3C277F}" presName="connTx" presStyleLbl="parChTrans1D2" presStyleIdx="1" presStyleCnt="2"/>
      <dgm:spPr/>
      <dgm:t>
        <a:bodyPr/>
        <a:lstStyle/>
        <a:p>
          <a:pPr rtl="1"/>
          <a:endParaRPr lang="fa-IR"/>
        </a:p>
      </dgm:t>
    </dgm:pt>
    <dgm:pt modelId="{5587FAA8-0720-4439-8F83-AB50B96F5BB6}" type="pres">
      <dgm:prSet presAssocID="{75E6F442-87A2-4AE4-9E02-1D44F8845B94}" presName="root2" presStyleCnt="0"/>
      <dgm:spPr/>
    </dgm:pt>
    <dgm:pt modelId="{6FFFC4CB-E18A-4047-99D4-BC02C81C3AA2}" type="pres">
      <dgm:prSet presAssocID="{75E6F442-87A2-4AE4-9E02-1D44F8845B94}" presName="LevelTwoTextNode" presStyleLbl="node2" presStyleIdx="1" presStyleCnt="2" custScaleX="192618" custScaleY="73117" custLinFactNeighborX="28217" custLinFactNeighborY="15614">
        <dgm:presLayoutVars>
          <dgm:chPref val="3"/>
        </dgm:presLayoutVars>
      </dgm:prSet>
      <dgm:spPr/>
      <dgm:t>
        <a:bodyPr/>
        <a:lstStyle/>
        <a:p>
          <a:pPr rtl="1"/>
          <a:endParaRPr lang="fa-IR"/>
        </a:p>
      </dgm:t>
    </dgm:pt>
    <dgm:pt modelId="{E8C5ACA3-5E41-4428-BA04-DC5FC48AE749}" type="pres">
      <dgm:prSet presAssocID="{75E6F442-87A2-4AE4-9E02-1D44F8845B94}" presName="level3hierChild" presStyleCnt="0"/>
      <dgm:spPr/>
    </dgm:pt>
  </dgm:ptLst>
  <dgm:cxnLst>
    <dgm:cxn modelId="{A6D99D12-F928-42E9-B1CD-8CE282E08514}" srcId="{CDB3AFD8-B57F-4D3F-8F57-20F1AFFDEFD7}" destId="{75E6F442-87A2-4AE4-9E02-1D44F8845B94}" srcOrd="1" destOrd="0" parTransId="{33C2F94C-0F5A-4DA9-B858-B3A23D3C277F}" sibTransId="{16F9E966-9460-4524-BEB7-8EAA0DFFBA97}"/>
    <dgm:cxn modelId="{6D61E566-F82D-4E27-9029-E499A61FC400}" type="presOf" srcId="{75E6F442-87A2-4AE4-9E02-1D44F8845B94}" destId="{6FFFC4CB-E18A-4047-99D4-BC02C81C3AA2}" srcOrd="0"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85924296-E0C4-4E6D-9D64-0BC3E3D06A3B}" type="presOf" srcId="{44A3DA04-5BC2-4F28-8C0B-4F5F46506F47}" destId="{79F01314-DDC4-4776-A2FD-AD136EBC08D6}" srcOrd="0" destOrd="0" presId="urn:microsoft.com/office/officeart/2005/8/layout/hierarchy2"/>
    <dgm:cxn modelId="{EF3F62DC-B803-4F31-AA84-969B357F0774}" type="presOf" srcId="{44A3DA04-5BC2-4F28-8C0B-4F5F46506F47}" destId="{0231C73A-3B39-465D-8EA7-916B5AE8BD62}"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49E602CA-65AA-4D69-9433-B7E3764971B7}" type="presOf" srcId="{33C2F94C-0F5A-4DA9-B858-B3A23D3C277F}" destId="{A72CFE7E-FAF6-4D2B-BFA0-4A43C2407BC6}" srcOrd="1" destOrd="0" presId="urn:microsoft.com/office/officeart/2005/8/layout/hierarchy2"/>
    <dgm:cxn modelId="{B6519E57-9134-4F41-B2D1-BDCEBA9DE9C4}" type="presOf" srcId="{BF0FEBF8-E117-49BF-8AFD-6ADFBF9355B1}" destId="{8D69F3D9-0276-4A6B-85A4-EDECD62DCBAA}" srcOrd="0" destOrd="0" presId="urn:microsoft.com/office/officeart/2005/8/layout/hierarchy2"/>
    <dgm:cxn modelId="{5918D13F-AF2D-4191-8550-80ED04622349}" type="presOf" srcId="{CDB3AFD8-B57F-4D3F-8F57-20F1AFFDEFD7}" destId="{4E04FFD4-07BE-43BF-B150-1F87A9FD2379}" srcOrd="0" destOrd="0" presId="urn:microsoft.com/office/officeart/2005/8/layout/hierarchy2"/>
    <dgm:cxn modelId="{04DBD721-939A-4DCA-A46F-155FCF5C1E82}" type="presOf" srcId="{33C2F94C-0F5A-4DA9-B858-B3A23D3C277F}" destId="{E83FF6DA-BD70-47CA-B1F4-61E169FC1A8B}" srcOrd="0" destOrd="0" presId="urn:microsoft.com/office/officeart/2005/8/layout/hierarchy2"/>
    <dgm:cxn modelId="{2C2210CC-D08F-44B9-B6FC-A15D7F1F6060}" type="presOf" srcId="{A6857C4F-7549-464E-8C92-525552E6407E}" destId="{747DA8C4-60CA-4D90-9DA1-32ACEB79B5D1}" srcOrd="0" destOrd="0" presId="urn:microsoft.com/office/officeart/2005/8/layout/hierarchy2"/>
    <dgm:cxn modelId="{732738DE-0672-48A1-B66B-FE852335B0DC}" type="presParOf" srcId="{747DA8C4-60CA-4D90-9DA1-32ACEB79B5D1}" destId="{BAA91301-9B1E-4E48-B17B-2ACB60DA1A25}" srcOrd="0" destOrd="0" presId="urn:microsoft.com/office/officeart/2005/8/layout/hierarchy2"/>
    <dgm:cxn modelId="{F2A18478-E02B-4DAA-9687-33CADDF83533}" type="presParOf" srcId="{BAA91301-9B1E-4E48-B17B-2ACB60DA1A25}" destId="{4E04FFD4-07BE-43BF-B150-1F87A9FD2379}" srcOrd="0" destOrd="0" presId="urn:microsoft.com/office/officeart/2005/8/layout/hierarchy2"/>
    <dgm:cxn modelId="{F82D46BB-4C67-4140-B0C3-550167325002}" type="presParOf" srcId="{BAA91301-9B1E-4E48-B17B-2ACB60DA1A25}" destId="{74FCEA0F-3F3F-4EAA-9BFC-674B0FAD5793}" srcOrd="1" destOrd="0" presId="urn:microsoft.com/office/officeart/2005/8/layout/hierarchy2"/>
    <dgm:cxn modelId="{6714DDB0-0633-41E2-B06D-709FFCA49CFC}" type="presParOf" srcId="{74FCEA0F-3F3F-4EAA-9BFC-674B0FAD5793}" destId="{79F01314-DDC4-4776-A2FD-AD136EBC08D6}" srcOrd="0" destOrd="0" presId="urn:microsoft.com/office/officeart/2005/8/layout/hierarchy2"/>
    <dgm:cxn modelId="{2FC4B569-C1E7-421B-8594-925FCE3F223E}" type="presParOf" srcId="{79F01314-DDC4-4776-A2FD-AD136EBC08D6}" destId="{0231C73A-3B39-465D-8EA7-916B5AE8BD62}" srcOrd="0" destOrd="0" presId="urn:microsoft.com/office/officeart/2005/8/layout/hierarchy2"/>
    <dgm:cxn modelId="{8A7EEF4F-F4C9-4436-B05B-0B003014E5AA}" type="presParOf" srcId="{74FCEA0F-3F3F-4EAA-9BFC-674B0FAD5793}" destId="{DAB2994C-C465-4A1C-ACAF-DD83C5489E14}" srcOrd="1" destOrd="0" presId="urn:microsoft.com/office/officeart/2005/8/layout/hierarchy2"/>
    <dgm:cxn modelId="{8518E2F0-37EC-4D92-867E-315F48E4992E}" type="presParOf" srcId="{DAB2994C-C465-4A1C-ACAF-DD83C5489E14}" destId="{8D69F3D9-0276-4A6B-85A4-EDECD62DCBAA}" srcOrd="0" destOrd="0" presId="urn:microsoft.com/office/officeart/2005/8/layout/hierarchy2"/>
    <dgm:cxn modelId="{572B5F5D-5F38-467B-B245-00FD1A4E5BBF}" type="presParOf" srcId="{DAB2994C-C465-4A1C-ACAF-DD83C5489E14}" destId="{2A975D51-D17F-49DB-8E72-D06B908BE52E}" srcOrd="1" destOrd="0" presId="urn:microsoft.com/office/officeart/2005/8/layout/hierarchy2"/>
    <dgm:cxn modelId="{EA736301-1E36-429C-9D98-14E5B23028E3}" type="presParOf" srcId="{74FCEA0F-3F3F-4EAA-9BFC-674B0FAD5793}" destId="{E83FF6DA-BD70-47CA-B1F4-61E169FC1A8B}" srcOrd="2" destOrd="0" presId="urn:microsoft.com/office/officeart/2005/8/layout/hierarchy2"/>
    <dgm:cxn modelId="{DC2A6E5E-74A0-463C-B51B-1E0510D7265F}" type="presParOf" srcId="{E83FF6DA-BD70-47CA-B1F4-61E169FC1A8B}" destId="{A72CFE7E-FAF6-4D2B-BFA0-4A43C2407BC6}" srcOrd="0" destOrd="0" presId="urn:microsoft.com/office/officeart/2005/8/layout/hierarchy2"/>
    <dgm:cxn modelId="{12129FF4-08B6-4F84-BA24-E2C7D40F1F0E}" type="presParOf" srcId="{74FCEA0F-3F3F-4EAA-9BFC-674B0FAD5793}" destId="{5587FAA8-0720-4439-8F83-AB50B96F5BB6}" srcOrd="3" destOrd="0" presId="urn:microsoft.com/office/officeart/2005/8/layout/hierarchy2"/>
    <dgm:cxn modelId="{12880D39-8471-40B7-87AA-99A0EC67E43D}" type="presParOf" srcId="{5587FAA8-0720-4439-8F83-AB50B96F5BB6}" destId="{6FFFC4CB-E18A-4047-99D4-BC02C81C3AA2}" srcOrd="0" destOrd="0" presId="urn:microsoft.com/office/officeart/2005/8/layout/hierarchy2"/>
    <dgm:cxn modelId="{2B65A8DE-9FAA-4B7B-910F-95447A2D9637}" type="presParOf" srcId="{5587FAA8-0720-4439-8F83-AB50B96F5BB6}" destId="{E8C5ACA3-5E41-4428-BA04-DC5FC48AE74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المضاف اليه</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1"/>
          <a:r>
            <a:rPr lang="fa-IR" sz="3200" b="1" dirty="0" smtClean="0">
              <a:solidFill>
                <a:srgbClr val="FFFF00"/>
              </a:solidFill>
              <a:cs typeface="2  Badr" pitchFamily="2" charset="-78"/>
            </a:rPr>
            <a:t>تعريف:</a:t>
          </a:r>
          <a:r>
            <a:rPr lang="fa-IR" sz="3200" b="1" dirty="0" smtClean="0">
              <a:cs typeface="2  Badr" pitchFamily="2" charset="-78"/>
            </a:rPr>
            <a:t> هو ما نسب اليه شيء بواسطة حرف جرٍ مقدرٍ مراداً</a:t>
          </a: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75E6F442-87A2-4AE4-9E02-1D44F8845B94}">
      <dgm:prSet custT="1"/>
      <dgm:spPr/>
      <dgm:t>
        <a:bodyPr/>
        <a:lstStyle/>
        <a:p>
          <a:pPr rtl="1"/>
          <a:r>
            <a:rPr lang="fa-IR" sz="3200" b="1" dirty="0" smtClean="0">
              <a:solidFill>
                <a:srgbClr val="FFFF00"/>
              </a:solidFill>
              <a:cs typeface="2  Badr" pitchFamily="2" charset="-78"/>
            </a:rPr>
            <a:t>انواع:</a:t>
          </a:r>
        </a:p>
      </dgm:t>
    </dgm:pt>
    <dgm:pt modelId="{33C2F94C-0F5A-4DA9-B858-B3A23D3C277F}" type="parTrans" cxnId="{A6D99D12-F928-42E9-B1CD-8CE282E08514}">
      <dgm:prSet/>
      <dgm:spPr/>
      <dgm:t>
        <a:bodyPr/>
        <a:lstStyle/>
        <a:p>
          <a:pPr rtl="1"/>
          <a:endParaRPr lang="fa-IR"/>
        </a:p>
      </dgm:t>
    </dgm:pt>
    <dgm:pt modelId="{16F9E966-9460-4524-BEB7-8EAA0DFFBA97}" type="sibTrans" cxnId="{A6D99D12-F928-42E9-B1CD-8CE282E08514}">
      <dgm:prSet/>
      <dgm:spPr/>
      <dgm:t>
        <a:bodyPr/>
        <a:lstStyle/>
        <a:p>
          <a:pPr rtl="1"/>
          <a:endParaRPr lang="fa-IR"/>
        </a:p>
      </dgm:t>
    </dgm:pt>
    <dgm:pt modelId="{781AC825-7D48-4BF1-8538-6BAB779FD809}">
      <dgm:prSet/>
      <dgm:spPr/>
      <dgm:t>
        <a:bodyPr/>
        <a:lstStyle/>
        <a:p>
          <a:pPr rtl="1"/>
          <a:r>
            <a:rPr lang="fa-IR" dirty="0" smtClean="0">
              <a:cs typeface="2  Badr" pitchFamily="2" charset="-78"/>
            </a:rPr>
            <a:t>ممتنع الاضافة</a:t>
          </a:r>
          <a:endParaRPr lang="fa-IR" dirty="0">
            <a:cs typeface="2  Badr" pitchFamily="2" charset="-78"/>
          </a:endParaRPr>
        </a:p>
      </dgm:t>
    </dgm:pt>
    <dgm:pt modelId="{83517F9C-202C-4625-B999-31E330FA099D}" type="parTrans" cxnId="{7267FD1C-7115-4BB4-8973-259BA9C52216}">
      <dgm:prSet/>
      <dgm:spPr/>
      <dgm:t>
        <a:bodyPr/>
        <a:lstStyle/>
        <a:p>
          <a:pPr rtl="1"/>
          <a:endParaRPr lang="fa-IR"/>
        </a:p>
      </dgm:t>
    </dgm:pt>
    <dgm:pt modelId="{E971D75D-4A84-4488-93A8-08569E79671E}" type="sibTrans" cxnId="{7267FD1C-7115-4BB4-8973-259BA9C52216}">
      <dgm:prSet/>
      <dgm:spPr/>
      <dgm:t>
        <a:bodyPr/>
        <a:lstStyle/>
        <a:p>
          <a:pPr rtl="1"/>
          <a:endParaRPr lang="fa-IR"/>
        </a:p>
      </dgm:t>
    </dgm:pt>
    <dgm:pt modelId="{64AD8194-D27D-41A5-98A8-5D5AE73EE185}">
      <dgm:prSet/>
      <dgm:spPr/>
      <dgm:t>
        <a:bodyPr/>
        <a:lstStyle/>
        <a:p>
          <a:pPr rtl="1"/>
          <a:r>
            <a:rPr lang="fa-IR" dirty="0" smtClean="0">
              <a:cs typeface="2  Badr" pitchFamily="2" charset="-78"/>
            </a:rPr>
            <a:t>دائم الاضافة</a:t>
          </a:r>
          <a:endParaRPr lang="fa-IR" dirty="0">
            <a:cs typeface="2  Badr" pitchFamily="2" charset="-78"/>
          </a:endParaRPr>
        </a:p>
      </dgm:t>
    </dgm:pt>
    <dgm:pt modelId="{7DCFC8A1-25E4-46A0-A678-EAF79DCDDE92}" type="parTrans" cxnId="{ECBD403B-CE98-4E25-BC8C-5058CF6FB69D}">
      <dgm:prSet/>
      <dgm:spPr/>
      <dgm:t>
        <a:bodyPr/>
        <a:lstStyle/>
        <a:p>
          <a:pPr rtl="1"/>
          <a:endParaRPr lang="fa-IR"/>
        </a:p>
      </dgm:t>
    </dgm:pt>
    <dgm:pt modelId="{4E2AE5A3-BD1E-4C80-B935-35B2900BD786}" type="sibTrans" cxnId="{ECBD403B-CE98-4E25-BC8C-5058CF6FB69D}">
      <dgm:prSet/>
      <dgm:spPr/>
      <dgm:t>
        <a:bodyPr/>
        <a:lstStyle/>
        <a:p>
          <a:pPr rtl="1"/>
          <a:endParaRPr lang="fa-IR"/>
        </a:p>
      </dgm:t>
    </dgm:pt>
    <dgm:pt modelId="{0701C0BA-3A8D-4D89-9E23-8BD94E7278C9}">
      <dgm:prSet/>
      <dgm:spPr/>
      <dgm:t>
        <a:bodyPr/>
        <a:lstStyle/>
        <a:p>
          <a:pPr rtl="1"/>
          <a:r>
            <a:rPr lang="fa-IR" dirty="0" smtClean="0">
              <a:cs typeface="2  Badr" pitchFamily="2" charset="-78"/>
            </a:rPr>
            <a:t>جائز الاضافة</a:t>
          </a:r>
          <a:endParaRPr lang="fa-IR" dirty="0">
            <a:cs typeface="2  Badr" pitchFamily="2" charset="-78"/>
          </a:endParaRPr>
        </a:p>
      </dgm:t>
    </dgm:pt>
    <dgm:pt modelId="{7B0A9347-75A9-4DBF-AD50-28ECDD346373}" type="parTrans" cxnId="{AA5FCD4F-1CB5-45B8-92F2-C119132E8461}">
      <dgm:prSet/>
      <dgm:spPr/>
      <dgm:t>
        <a:bodyPr/>
        <a:lstStyle/>
        <a:p>
          <a:pPr rtl="1"/>
          <a:endParaRPr lang="fa-IR"/>
        </a:p>
      </dgm:t>
    </dgm:pt>
    <dgm:pt modelId="{2B7C968A-A941-48B6-883D-6ED48EA84288}" type="sibTrans" cxnId="{AA5FCD4F-1CB5-45B8-92F2-C119132E8461}">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58027" custScaleY="82461"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2"/>
      <dgm:spPr/>
      <dgm:t>
        <a:bodyPr/>
        <a:lstStyle/>
        <a:p>
          <a:pPr rtl="1"/>
          <a:endParaRPr lang="fa-IR"/>
        </a:p>
      </dgm:t>
    </dgm:pt>
    <dgm:pt modelId="{0231C73A-3B39-465D-8EA7-916B5AE8BD62}" type="pres">
      <dgm:prSet presAssocID="{44A3DA04-5BC2-4F28-8C0B-4F5F46506F47}" presName="connTx" presStyleLbl="parChTrans1D2" presStyleIdx="0" presStyleCnt="2"/>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2" custScaleX="192618" custScaleY="101621" custLinFactNeighborX="28242" custLinFactNeighborY="-78054">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E83FF6DA-BD70-47CA-B1F4-61E169FC1A8B}" type="pres">
      <dgm:prSet presAssocID="{33C2F94C-0F5A-4DA9-B858-B3A23D3C277F}" presName="conn2-1" presStyleLbl="parChTrans1D2" presStyleIdx="1" presStyleCnt="2"/>
      <dgm:spPr/>
      <dgm:t>
        <a:bodyPr/>
        <a:lstStyle/>
        <a:p>
          <a:pPr rtl="1"/>
          <a:endParaRPr lang="fa-IR"/>
        </a:p>
      </dgm:t>
    </dgm:pt>
    <dgm:pt modelId="{A72CFE7E-FAF6-4D2B-BFA0-4A43C2407BC6}" type="pres">
      <dgm:prSet presAssocID="{33C2F94C-0F5A-4DA9-B858-B3A23D3C277F}" presName="connTx" presStyleLbl="parChTrans1D2" presStyleIdx="1" presStyleCnt="2"/>
      <dgm:spPr/>
      <dgm:t>
        <a:bodyPr/>
        <a:lstStyle/>
        <a:p>
          <a:pPr rtl="1"/>
          <a:endParaRPr lang="fa-IR"/>
        </a:p>
      </dgm:t>
    </dgm:pt>
    <dgm:pt modelId="{5587FAA8-0720-4439-8F83-AB50B96F5BB6}" type="pres">
      <dgm:prSet presAssocID="{75E6F442-87A2-4AE4-9E02-1D44F8845B94}" presName="root2" presStyleCnt="0"/>
      <dgm:spPr/>
    </dgm:pt>
    <dgm:pt modelId="{6FFFC4CB-E18A-4047-99D4-BC02C81C3AA2}" type="pres">
      <dgm:prSet presAssocID="{75E6F442-87A2-4AE4-9E02-1D44F8845B94}" presName="LevelTwoTextNode" presStyleLbl="node2" presStyleIdx="1" presStyleCnt="2" custScaleX="31257" custScaleY="55091" custLinFactNeighborX="28217" custLinFactNeighborY="15614">
        <dgm:presLayoutVars>
          <dgm:chPref val="3"/>
        </dgm:presLayoutVars>
      </dgm:prSet>
      <dgm:spPr/>
      <dgm:t>
        <a:bodyPr/>
        <a:lstStyle/>
        <a:p>
          <a:pPr rtl="1"/>
          <a:endParaRPr lang="fa-IR"/>
        </a:p>
      </dgm:t>
    </dgm:pt>
    <dgm:pt modelId="{E8C5ACA3-5E41-4428-BA04-DC5FC48AE749}" type="pres">
      <dgm:prSet presAssocID="{75E6F442-87A2-4AE4-9E02-1D44F8845B94}" presName="level3hierChild" presStyleCnt="0"/>
      <dgm:spPr/>
    </dgm:pt>
    <dgm:pt modelId="{78F402F8-9D72-42F3-81D5-386393D8D559}" type="pres">
      <dgm:prSet presAssocID="{83517F9C-202C-4625-B999-31E330FA099D}" presName="conn2-1" presStyleLbl="parChTrans1D3" presStyleIdx="0" presStyleCnt="3"/>
      <dgm:spPr/>
      <dgm:t>
        <a:bodyPr/>
        <a:lstStyle/>
        <a:p>
          <a:pPr rtl="1"/>
          <a:endParaRPr lang="fa-IR"/>
        </a:p>
      </dgm:t>
    </dgm:pt>
    <dgm:pt modelId="{12DEC118-6E1B-4D00-9DBD-5F7424E07345}" type="pres">
      <dgm:prSet presAssocID="{83517F9C-202C-4625-B999-31E330FA099D}" presName="connTx" presStyleLbl="parChTrans1D3" presStyleIdx="0" presStyleCnt="3"/>
      <dgm:spPr/>
      <dgm:t>
        <a:bodyPr/>
        <a:lstStyle/>
        <a:p>
          <a:pPr rtl="1"/>
          <a:endParaRPr lang="fa-IR"/>
        </a:p>
      </dgm:t>
    </dgm:pt>
    <dgm:pt modelId="{5D7F4933-97A4-452C-B145-02FF9771EDBB}" type="pres">
      <dgm:prSet presAssocID="{781AC825-7D48-4BF1-8538-6BAB779FD809}" presName="root2" presStyleCnt="0"/>
      <dgm:spPr/>
    </dgm:pt>
    <dgm:pt modelId="{7D956CBE-E6B2-4FA7-A33C-7AC6D8CD132D}" type="pres">
      <dgm:prSet presAssocID="{781AC825-7D48-4BF1-8538-6BAB779FD809}" presName="LevelTwoTextNode" presStyleLbl="node3" presStyleIdx="0" presStyleCnt="3" custScaleX="64666" custScaleY="55097" custLinFactNeighborX="41795" custLinFactNeighborY="-2450">
        <dgm:presLayoutVars>
          <dgm:chPref val="3"/>
        </dgm:presLayoutVars>
      </dgm:prSet>
      <dgm:spPr/>
      <dgm:t>
        <a:bodyPr/>
        <a:lstStyle/>
        <a:p>
          <a:pPr rtl="1"/>
          <a:endParaRPr lang="fa-IR"/>
        </a:p>
      </dgm:t>
    </dgm:pt>
    <dgm:pt modelId="{FFF9B5CB-6B52-4385-A416-545EBB0E0E49}" type="pres">
      <dgm:prSet presAssocID="{781AC825-7D48-4BF1-8538-6BAB779FD809}" presName="level3hierChild" presStyleCnt="0"/>
      <dgm:spPr/>
    </dgm:pt>
    <dgm:pt modelId="{A65958B8-B3F5-4F8E-BCD0-93023C534A1E}" type="pres">
      <dgm:prSet presAssocID="{7DCFC8A1-25E4-46A0-A678-EAF79DCDDE92}" presName="conn2-1" presStyleLbl="parChTrans1D3" presStyleIdx="1" presStyleCnt="3"/>
      <dgm:spPr/>
      <dgm:t>
        <a:bodyPr/>
        <a:lstStyle/>
        <a:p>
          <a:pPr rtl="1"/>
          <a:endParaRPr lang="fa-IR"/>
        </a:p>
      </dgm:t>
    </dgm:pt>
    <dgm:pt modelId="{E80A2AD9-9FB9-43E4-A38D-26EEF857EDF1}" type="pres">
      <dgm:prSet presAssocID="{7DCFC8A1-25E4-46A0-A678-EAF79DCDDE92}" presName="connTx" presStyleLbl="parChTrans1D3" presStyleIdx="1" presStyleCnt="3"/>
      <dgm:spPr/>
      <dgm:t>
        <a:bodyPr/>
        <a:lstStyle/>
        <a:p>
          <a:pPr rtl="1"/>
          <a:endParaRPr lang="fa-IR"/>
        </a:p>
      </dgm:t>
    </dgm:pt>
    <dgm:pt modelId="{88AEF823-6BB6-4E74-ACAF-B88FFAB2DB25}" type="pres">
      <dgm:prSet presAssocID="{64AD8194-D27D-41A5-98A8-5D5AE73EE185}" presName="root2" presStyleCnt="0"/>
      <dgm:spPr/>
    </dgm:pt>
    <dgm:pt modelId="{D838C221-B28A-45D2-959D-A8E9AE974EE9}" type="pres">
      <dgm:prSet presAssocID="{64AD8194-D27D-41A5-98A8-5D5AE73EE185}" presName="LevelTwoTextNode" presStyleLbl="node3" presStyleIdx="1" presStyleCnt="3" custScaleX="64666" custScaleY="55097" custLinFactNeighborX="41795" custLinFactNeighborY="-2450">
        <dgm:presLayoutVars>
          <dgm:chPref val="3"/>
        </dgm:presLayoutVars>
      </dgm:prSet>
      <dgm:spPr/>
      <dgm:t>
        <a:bodyPr/>
        <a:lstStyle/>
        <a:p>
          <a:pPr rtl="1"/>
          <a:endParaRPr lang="fa-IR"/>
        </a:p>
      </dgm:t>
    </dgm:pt>
    <dgm:pt modelId="{5FFE596B-3D51-4D72-9019-49DF9B1115CB}" type="pres">
      <dgm:prSet presAssocID="{64AD8194-D27D-41A5-98A8-5D5AE73EE185}" presName="level3hierChild" presStyleCnt="0"/>
      <dgm:spPr/>
    </dgm:pt>
    <dgm:pt modelId="{672A1335-0E3E-463C-ABFF-84FD1FDFC9C1}" type="pres">
      <dgm:prSet presAssocID="{7B0A9347-75A9-4DBF-AD50-28ECDD346373}" presName="conn2-1" presStyleLbl="parChTrans1D3" presStyleIdx="2" presStyleCnt="3"/>
      <dgm:spPr/>
      <dgm:t>
        <a:bodyPr/>
        <a:lstStyle/>
        <a:p>
          <a:pPr rtl="1"/>
          <a:endParaRPr lang="fa-IR"/>
        </a:p>
      </dgm:t>
    </dgm:pt>
    <dgm:pt modelId="{5191B441-3771-4F9A-88FC-9EFC57B027A0}" type="pres">
      <dgm:prSet presAssocID="{7B0A9347-75A9-4DBF-AD50-28ECDD346373}" presName="connTx" presStyleLbl="parChTrans1D3" presStyleIdx="2" presStyleCnt="3"/>
      <dgm:spPr/>
      <dgm:t>
        <a:bodyPr/>
        <a:lstStyle/>
        <a:p>
          <a:pPr rtl="1"/>
          <a:endParaRPr lang="fa-IR"/>
        </a:p>
      </dgm:t>
    </dgm:pt>
    <dgm:pt modelId="{44339EDD-FFB0-4DEE-8BD3-1005F94D7C9B}" type="pres">
      <dgm:prSet presAssocID="{0701C0BA-3A8D-4D89-9E23-8BD94E7278C9}" presName="root2" presStyleCnt="0"/>
      <dgm:spPr/>
    </dgm:pt>
    <dgm:pt modelId="{9E2C48C1-CCC9-4506-9DD8-EB0E3822F975}" type="pres">
      <dgm:prSet presAssocID="{0701C0BA-3A8D-4D89-9E23-8BD94E7278C9}" presName="LevelTwoTextNode" presStyleLbl="node3" presStyleIdx="2" presStyleCnt="3" custScaleX="64666" custScaleY="55097" custLinFactNeighborX="41795" custLinFactNeighborY="-2450">
        <dgm:presLayoutVars>
          <dgm:chPref val="3"/>
        </dgm:presLayoutVars>
      </dgm:prSet>
      <dgm:spPr/>
      <dgm:t>
        <a:bodyPr/>
        <a:lstStyle/>
        <a:p>
          <a:pPr rtl="1"/>
          <a:endParaRPr lang="fa-IR"/>
        </a:p>
      </dgm:t>
    </dgm:pt>
    <dgm:pt modelId="{757500A9-3CE7-4FDF-916E-683DDDCFEA99}" type="pres">
      <dgm:prSet presAssocID="{0701C0BA-3A8D-4D89-9E23-8BD94E7278C9}" presName="level3hierChild" presStyleCnt="0"/>
      <dgm:spPr/>
    </dgm:pt>
  </dgm:ptLst>
  <dgm:cxnLst>
    <dgm:cxn modelId="{DA74FE43-17CF-42F4-B9E4-7DE46271CCA6}" type="presOf" srcId="{0701C0BA-3A8D-4D89-9E23-8BD94E7278C9}" destId="{9E2C48C1-CCC9-4506-9DD8-EB0E3822F975}" srcOrd="0" destOrd="0" presId="urn:microsoft.com/office/officeart/2005/8/layout/hierarchy2"/>
    <dgm:cxn modelId="{ECBD403B-CE98-4E25-BC8C-5058CF6FB69D}" srcId="{75E6F442-87A2-4AE4-9E02-1D44F8845B94}" destId="{64AD8194-D27D-41A5-98A8-5D5AE73EE185}" srcOrd="1" destOrd="0" parTransId="{7DCFC8A1-25E4-46A0-A678-EAF79DCDDE92}" sibTransId="{4E2AE5A3-BD1E-4C80-B935-35B2900BD786}"/>
    <dgm:cxn modelId="{18458187-51CB-447C-A6A5-341A28CA33D2}" type="presOf" srcId="{7DCFC8A1-25E4-46A0-A678-EAF79DCDDE92}" destId="{A65958B8-B3F5-4F8E-BCD0-93023C534A1E}" srcOrd="0" destOrd="0" presId="urn:microsoft.com/office/officeart/2005/8/layout/hierarchy2"/>
    <dgm:cxn modelId="{7267FD1C-7115-4BB4-8973-259BA9C52216}" srcId="{75E6F442-87A2-4AE4-9E02-1D44F8845B94}" destId="{781AC825-7D48-4BF1-8538-6BAB779FD809}" srcOrd="0" destOrd="0" parTransId="{83517F9C-202C-4625-B999-31E330FA099D}" sibTransId="{E971D75D-4A84-4488-93A8-08569E79671E}"/>
    <dgm:cxn modelId="{A6D99D12-F928-42E9-B1CD-8CE282E08514}" srcId="{CDB3AFD8-B57F-4D3F-8F57-20F1AFFDEFD7}" destId="{75E6F442-87A2-4AE4-9E02-1D44F8845B94}" srcOrd="1" destOrd="0" parTransId="{33C2F94C-0F5A-4DA9-B858-B3A23D3C277F}" sibTransId="{16F9E966-9460-4524-BEB7-8EAA0DFFBA97}"/>
    <dgm:cxn modelId="{2C5C5DAB-A887-4B24-AA69-F7A07DDFDB8E}" type="presOf" srcId="{33C2F94C-0F5A-4DA9-B858-B3A23D3C277F}" destId="{E83FF6DA-BD70-47CA-B1F4-61E169FC1A8B}" srcOrd="0" destOrd="0" presId="urn:microsoft.com/office/officeart/2005/8/layout/hierarchy2"/>
    <dgm:cxn modelId="{B1363CA8-FA7F-4064-BD28-710F602B3598}" type="presOf" srcId="{64AD8194-D27D-41A5-98A8-5D5AE73EE185}" destId="{D838C221-B28A-45D2-959D-A8E9AE974EE9}" srcOrd="0" destOrd="0" presId="urn:microsoft.com/office/officeart/2005/8/layout/hierarchy2"/>
    <dgm:cxn modelId="{B0E4C901-DAA5-40D9-95C8-A91E76EDF116}" type="presOf" srcId="{7B0A9347-75A9-4DBF-AD50-28ECDD346373}" destId="{5191B441-3771-4F9A-88FC-9EFC57B027A0}" srcOrd="1" destOrd="0" presId="urn:microsoft.com/office/officeart/2005/8/layout/hierarchy2"/>
    <dgm:cxn modelId="{C15DAB18-E96A-443E-B498-4538FB0B1F99}" type="presOf" srcId="{44A3DA04-5BC2-4F28-8C0B-4F5F46506F47}" destId="{0231C73A-3B39-465D-8EA7-916B5AE8BD62}" srcOrd="1"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610D13C2-2554-4694-B94C-BCB0D61433B4}" type="presOf" srcId="{75E6F442-87A2-4AE4-9E02-1D44F8845B94}" destId="{6FFFC4CB-E18A-4047-99D4-BC02C81C3AA2}" srcOrd="0" destOrd="0" presId="urn:microsoft.com/office/officeart/2005/8/layout/hierarchy2"/>
    <dgm:cxn modelId="{727F5750-2AA1-4D98-9088-C7F5D06F8183}" type="presOf" srcId="{781AC825-7D48-4BF1-8538-6BAB779FD809}" destId="{7D956CBE-E6B2-4FA7-A33C-7AC6D8CD132D}" srcOrd="0" destOrd="0" presId="urn:microsoft.com/office/officeart/2005/8/layout/hierarchy2"/>
    <dgm:cxn modelId="{C355769B-EFED-4ACB-83C1-F430BAD3D9DB}" type="presOf" srcId="{83517F9C-202C-4625-B999-31E330FA099D}" destId="{12DEC118-6E1B-4D00-9DBD-5F7424E07345}" srcOrd="1" destOrd="0" presId="urn:microsoft.com/office/officeart/2005/8/layout/hierarchy2"/>
    <dgm:cxn modelId="{77879935-22E6-428E-A560-8E416A570E59}" type="presOf" srcId="{83517F9C-202C-4625-B999-31E330FA099D}" destId="{78F402F8-9D72-42F3-81D5-386393D8D559}" srcOrd="0" destOrd="0" presId="urn:microsoft.com/office/officeart/2005/8/layout/hierarchy2"/>
    <dgm:cxn modelId="{EEE35CC3-86DE-49D1-9F7C-2B0A9B48AC98}" type="presOf" srcId="{44A3DA04-5BC2-4F28-8C0B-4F5F46506F47}" destId="{79F01314-DDC4-4776-A2FD-AD136EBC08D6}" srcOrd="0" destOrd="0" presId="urn:microsoft.com/office/officeart/2005/8/layout/hierarchy2"/>
    <dgm:cxn modelId="{FD18C790-2BED-490B-8C0F-CE50C3241B0E}" type="presOf" srcId="{33C2F94C-0F5A-4DA9-B858-B3A23D3C277F}" destId="{A72CFE7E-FAF6-4D2B-BFA0-4A43C2407BC6}"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AA5FCD4F-1CB5-45B8-92F2-C119132E8461}" srcId="{75E6F442-87A2-4AE4-9E02-1D44F8845B94}" destId="{0701C0BA-3A8D-4D89-9E23-8BD94E7278C9}" srcOrd="2" destOrd="0" parTransId="{7B0A9347-75A9-4DBF-AD50-28ECDD346373}" sibTransId="{2B7C968A-A941-48B6-883D-6ED48EA84288}"/>
    <dgm:cxn modelId="{AFBB067F-3688-4303-9212-4A40EE15D072}" type="presOf" srcId="{CDB3AFD8-B57F-4D3F-8F57-20F1AFFDEFD7}" destId="{4E04FFD4-07BE-43BF-B150-1F87A9FD2379}" srcOrd="0" destOrd="0" presId="urn:microsoft.com/office/officeart/2005/8/layout/hierarchy2"/>
    <dgm:cxn modelId="{556717FD-503D-48DD-8426-E1C8058713A5}" type="presOf" srcId="{A6857C4F-7549-464E-8C92-525552E6407E}" destId="{747DA8C4-60CA-4D90-9DA1-32ACEB79B5D1}" srcOrd="0" destOrd="0" presId="urn:microsoft.com/office/officeart/2005/8/layout/hierarchy2"/>
    <dgm:cxn modelId="{C9268BAF-3ECA-440F-ADA3-02A816A4B64B}" type="presOf" srcId="{7B0A9347-75A9-4DBF-AD50-28ECDD346373}" destId="{672A1335-0E3E-463C-ABFF-84FD1FDFC9C1}" srcOrd="0" destOrd="0" presId="urn:microsoft.com/office/officeart/2005/8/layout/hierarchy2"/>
    <dgm:cxn modelId="{2A986EBF-75E3-4754-A38B-6A929A72BA78}" type="presOf" srcId="{BF0FEBF8-E117-49BF-8AFD-6ADFBF9355B1}" destId="{8D69F3D9-0276-4A6B-85A4-EDECD62DCBAA}" srcOrd="0" destOrd="0" presId="urn:microsoft.com/office/officeart/2005/8/layout/hierarchy2"/>
    <dgm:cxn modelId="{1F0A41DE-CC99-421C-ACE7-54B2336E31BC}" type="presOf" srcId="{7DCFC8A1-25E4-46A0-A678-EAF79DCDDE92}" destId="{E80A2AD9-9FB9-43E4-A38D-26EEF857EDF1}" srcOrd="1" destOrd="0" presId="urn:microsoft.com/office/officeart/2005/8/layout/hierarchy2"/>
    <dgm:cxn modelId="{82085EFB-9985-4995-8072-D16969E33DD6}" type="presParOf" srcId="{747DA8C4-60CA-4D90-9DA1-32ACEB79B5D1}" destId="{BAA91301-9B1E-4E48-B17B-2ACB60DA1A25}" srcOrd="0" destOrd="0" presId="urn:microsoft.com/office/officeart/2005/8/layout/hierarchy2"/>
    <dgm:cxn modelId="{8328116F-22A7-48A8-A20E-3C0AD0BFD443}" type="presParOf" srcId="{BAA91301-9B1E-4E48-B17B-2ACB60DA1A25}" destId="{4E04FFD4-07BE-43BF-B150-1F87A9FD2379}" srcOrd="0" destOrd="0" presId="urn:microsoft.com/office/officeart/2005/8/layout/hierarchy2"/>
    <dgm:cxn modelId="{AF1A001D-06E3-4771-B16E-C80129D998DF}" type="presParOf" srcId="{BAA91301-9B1E-4E48-B17B-2ACB60DA1A25}" destId="{74FCEA0F-3F3F-4EAA-9BFC-674B0FAD5793}" srcOrd="1" destOrd="0" presId="urn:microsoft.com/office/officeart/2005/8/layout/hierarchy2"/>
    <dgm:cxn modelId="{E6706507-6765-43B3-8C87-3C0A3A34ED75}" type="presParOf" srcId="{74FCEA0F-3F3F-4EAA-9BFC-674B0FAD5793}" destId="{79F01314-DDC4-4776-A2FD-AD136EBC08D6}" srcOrd="0" destOrd="0" presId="urn:microsoft.com/office/officeart/2005/8/layout/hierarchy2"/>
    <dgm:cxn modelId="{0F0185EE-68CB-431B-99F2-2AFBF6CD291D}" type="presParOf" srcId="{79F01314-DDC4-4776-A2FD-AD136EBC08D6}" destId="{0231C73A-3B39-465D-8EA7-916B5AE8BD62}" srcOrd="0" destOrd="0" presId="urn:microsoft.com/office/officeart/2005/8/layout/hierarchy2"/>
    <dgm:cxn modelId="{1562122E-08C0-4DEA-944F-16D697635092}" type="presParOf" srcId="{74FCEA0F-3F3F-4EAA-9BFC-674B0FAD5793}" destId="{DAB2994C-C465-4A1C-ACAF-DD83C5489E14}" srcOrd="1" destOrd="0" presId="urn:microsoft.com/office/officeart/2005/8/layout/hierarchy2"/>
    <dgm:cxn modelId="{C1B6932E-2AEB-4EB7-AB80-C06B555A7EA3}" type="presParOf" srcId="{DAB2994C-C465-4A1C-ACAF-DD83C5489E14}" destId="{8D69F3D9-0276-4A6B-85A4-EDECD62DCBAA}" srcOrd="0" destOrd="0" presId="urn:microsoft.com/office/officeart/2005/8/layout/hierarchy2"/>
    <dgm:cxn modelId="{D4C710DC-B975-4B04-9B61-BF27A9DF2C84}" type="presParOf" srcId="{DAB2994C-C465-4A1C-ACAF-DD83C5489E14}" destId="{2A975D51-D17F-49DB-8E72-D06B908BE52E}" srcOrd="1" destOrd="0" presId="urn:microsoft.com/office/officeart/2005/8/layout/hierarchy2"/>
    <dgm:cxn modelId="{A79A300D-12A6-4D31-BFF2-44E003E9257B}" type="presParOf" srcId="{74FCEA0F-3F3F-4EAA-9BFC-674B0FAD5793}" destId="{E83FF6DA-BD70-47CA-B1F4-61E169FC1A8B}" srcOrd="2" destOrd="0" presId="urn:microsoft.com/office/officeart/2005/8/layout/hierarchy2"/>
    <dgm:cxn modelId="{D88ADF1C-8191-402E-84B2-6CFE52DE1C75}" type="presParOf" srcId="{E83FF6DA-BD70-47CA-B1F4-61E169FC1A8B}" destId="{A72CFE7E-FAF6-4D2B-BFA0-4A43C2407BC6}" srcOrd="0" destOrd="0" presId="urn:microsoft.com/office/officeart/2005/8/layout/hierarchy2"/>
    <dgm:cxn modelId="{16BE6971-C1CA-4D25-AEAD-B40374889835}" type="presParOf" srcId="{74FCEA0F-3F3F-4EAA-9BFC-674B0FAD5793}" destId="{5587FAA8-0720-4439-8F83-AB50B96F5BB6}" srcOrd="3" destOrd="0" presId="urn:microsoft.com/office/officeart/2005/8/layout/hierarchy2"/>
    <dgm:cxn modelId="{2EC106ED-159A-4C88-B297-2E38B1D87539}" type="presParOf" srcId="{5587FAA8-0720-4439-8F83-AB50B96F5BB6}" destId="{6FFFC4CB-E18A-4047-99D4-BC02C81C3AA2}" srcOrd="0" destOrd="0" presId="urn:microsoft.com/office/officeart/2005/8/layout/hierarchy2"/>
    <dgm:cxn modelId="{68F6DD76-4D5A-4C7A-87F8-6AA0CB5DA63C}" type="presParOf" srcId="{5587FAA8-0720-4439-8F83-AB50B96F5BB6}" destId="{E8C5ACA3-5E41-4428-BA04-DC5FC48AE749}" srcOrd="1" destOrd="0" presId="urn:microsoft.com/office/officeart/2005/8/layout/hierarchy2"/>
    <dgm:cxn modelId="{583A0CD7-8542-43DF-B802-903299017697}" type="presParOf" srcId="{E8C5ACA3-5E41-4428-BA04-DC5FC48AE749}" destId="{78F402F8-9D72-42F3-81D5-386393D8D559}" srcOrd="0" destOrd="0" presId="urn:microsoft.com/office/officeart/2005/8/layout/hierarchy2"/>
    <dgm:cxn modelId="{D8229E2A-E327-4B1D-8EFA-3C94903468E9}" type="presParOf" srcId="{78F402F8-9D72-42F3-81D5-386393D8D559}" destId="{12DEC118-6E1B-4D00-9DBD-5F7424E07345}" srcOrd="0" destOrd="0" presId="urn:microsoft.com/office/officeart/2005/8/layout/hierarchy2"/>
    <dgm:cxn modelId="{7DA5B0BC-FD99-4F09-8F4C-5AD9F206D0E7}" type="presParOf" srcId="{E8C5ACA3-5E41-4428-BA04-DC5FC48AE749}" destId="{5D7F4933-97A4-452C-B145-02FF9771EDBB}" srcOrd="1" destOrd="0" presId="urn:microsoft.com/office/officeart/2005/8/layout/hierarchy2"/>
    <dgm:cxn modelId="{173019FE-50D4-46BE-81F9-95AB524832DC}" type="presParOf" srcId="{5D7F4933-97A4-452C-B145-02FF9771EDBB}" destId="{7D956CBE-E6B2-4FA7-A33C-7AC6D8CD132D}" srcOrd="0" destOrd="0" presId="urn:microsoft.com/office/officeart/2005/8/layout/hierarchy2"/>
    <dgm:cxn modelId="{1830D82C-00EB-4A07-9258-7367740945BA}" type="presParOf" srcId="{5D7F4933-97A4-452C-B145-02FF9771EDBB}" destId="{FFF9B5CB-6B52-4385-A416-545EBB0E0E49}" srcOrd="1" destOrd="0" presId="urn:microsoft.com/office/officeart/2005/8/layout/hierarchy2"/>
    <dgm:cxn modelId="{4AD5E0D7-D8CB-4F94-AC49-0C87CD393201}" type="presParOf" srcId="{E8C5ACA3-5E41-4428-BA04-DC5FC48AE749}" destId="{A65958B8-B3F5-4F8E-BCD0-93023C534A1E}" srcOrd="2" destOrd="0" presId="urn:microsoft.com/office/officeart/2005/8/layout/hierarchy2"/>
    <dgm:cxn modelId="{09E7C882-7F4E-4F6D-B2F4-07AE2A9E9FD3}" type="presParOf" srcId="{A65958B8-B3F5-4F8E-BCD0-93023C534A1E}" destId="{E80A2AD9-9FB9-43E4-A38D-26EEF857EDF1}" srcOrd="0" destOrd="0" presId="urn:microsoft.com/office/officeart/2005/8/layout/hierarchy2"/>
    <dgm:cxn modelId="{833B176B-0F88-4AF9-B17C-9C0B273CBA0D}" type="presParOf" srcId="{E8C5ACA3-5E41-4428-BA04-DC5FC48AE749}" destId="{88AEF823-6BB6-4E74-ACAF-B88FFAB2DB25}" srcOrd="3" destOrd="0" presId="urn:microsoft.com/office/officeart/2005/8/layout/hierarchy2"/>
    <dgm:cxn modelId="{69D8682E-B215-4A2B-A84B-88353F324EA1}" type="presParOf" srcId="{88AEF823-6BB6-4E74-ACAF-B88FFAB2DB25}" destId="{D838C221-B28A-45D2-959D-A8E9AE974EE9}" srcOrd="0" destOrd="0" presId="urn:microsoft.com/office/officeart/2005/8/layout/hierarchy2"/>
    <dgm:cxn modelId="{DE545B2A-CD8F-4AE1-B957-4BCDAEDEB9E4}" type="presParOf" srcId="{88AEF823-6BB6-4E74-ACAF-B88FFAB2DB25}" destId="{5FFE596B-3D51-4D72-9019-49DF9B1115CB}" srcOrd="1" destOrd="0" presId="urn:microsoft.com/office/officeart/2005/8/layout/hierarchy2"/>
    <dgm:cxn modelId="{6976006E-8C31-407D-82CE-754F6C6647F5}" type="presParOf" srcId="{E8C5ACA3-5E41-4428-BA04-DC5FC48AE749}" destId="{672A1335-0E3E-463C-ABFF-84FD1FDFC9C1}" srcOrd="4" destOrd="0" presId="urn:microsoft.com/office/officeart/2005/8/layout/hierarchy2"/>
    <dgm:cxn modelId="{4604E9F6-3F94-40E9-8761-2B334FF8EFE9}" type="presParOf" srcId="{672A1335-0E3E-463C-ABFF-84FD1FDFC9C1}" destId="{5191B441-3771-4F9A-88FC-9EFC57B027A0}" srcOrd="0" destOrd="0" presId="urn:microsoft.com/office/officeart/2005/8/layout/hierarchy2"/>
    <dgm:cxn modelId="{9F77FE65-08E8-4277-9764-36A422E93660}" type="presParOf" srcId="{E8C5ACA3-5E41-4428-BA04-DC5FC48AE749}" destId="{44339EDD-FFB0-4DEE-8BD3-1005F94D7C9B}" srcOrd="5" destOrd="0" presId="urn:microsoft.com/office/officeart/2005/8/layout/hierarchy2"/>
    <dgm:cxn modelId="{DFB7F90A-8A47-4883-9E32-39A44DD98A56}" type="presParOf" srcId="{44339EDD-FFB0-4DEE-8BD3-1005F94D7C9B}" destId="{9E2C48C1-CCC9-4506-9DD8-EB0E3822F975}" srcOrd="0" destOrd="0" presId="urn:microsoft.com/office/officeart/2005/8/layout/hierarchy2"/>
    <dgm:cxn modelId="{07EDE64C-B60E-42EC-A9B5-A7C61EF3D0B2}" type="presParOf" srcId="{44339EDD-FFB0-4DEE-8BD3-1005F94D7C9B}" destId="{757500A9-3CE7-4FDF-916E-683DDDCFEA9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E6A3FBF0-ACE9-4FCF-9918-28BCDE75FC48}"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770AE89B-7E47-4E4D-B1C2-4E24F551CC15}">
      <dgm:prSet custT="1"/>
      <dgm:spPr/>
      <dgm:t>
        <a:bodyPr/>
        <a:lstStyle/>
        <a:p>
          <a:pPr rtl="1"/>
          <a:r>
            <a:rPr lang="fa-IR" sz="2400" smtClean="0">
              <a:cs typeface="2  Titr" pitchFamily="2" charset="-78"/>
            </a:rPr>
            <a:t>ممتنع الاضافه</a:t>
          </a:r>
          <a:endParaRPr lang="fa-IR" sz="2400">
            <a:cs typeface="2  Titr" pitchFamily="2" charset="-78"/>
          </a:endParaRPr>
        </a:p>
      </dgm:t>
    </dgm:pt>
    <dgm:pt modelId="{79CC36F0-0EE7-4E94-8894-8D37C1E584E6}" type="parTrans" cxnId="{C66846C7-60E6-4787-AFED-190C8C14F6B0}">
      <dgm:prSet custT="1"/>
      <dgm:spPr/>
      <dgm:t>
        <a:bodyPr/>
        <a:lstStyle/>
        <a:p>
          <a:pPr rtl="1"/>
          <a:endParaRPr lang="fa-IR" sz="2400">
            <a:solidFill>
              <a:sysClr val="windowText" lastClr="000000"/>
            </a:solidFill>
            <a:cs typeface="2  Titr" pitchFamily="2" charset="-78"/>
          </a:endParaRPr>
        </a:p>
      </dgm:t>
    </dgm:pt>
    <dgm:pt modelId="{CC2122A9-2DA9-4C17-B89C-CFD833A09B9A}" type="sibTrans" cxnId="{C66846C7-60E6-4787-AFED-190C8C14F6B0}">
      <dgm:prSet/>
      <dgm:spPr/>
      <dgm:t>
        <a:bodyPr/>
        <a:lstStyle/>
        <a:p>
          <a:pPr rtl="1"/>
          <a:endParaRPr lang="fa-IR" sz="2400">
            <a:cs typeface="2  Titr" pitchFamily="2" charset="-78"/>
          </a:endParaRPr>
        </a:p>
      </dgm:t>
    </dgm:pt>
    <dgm:pt modelId="{6621BA45-8706-4974-BA4C-D9D36CC1A4DC}">
      <dgm:prSet custT="1"/>
      <dgm:spPr/>
      <dgm:t>
        <a:bodyPr/>
        <a:lstStyle/>
        <a:p>
          <a:pPr rtl="1"/>
          <a:r>
            <a:rPr lang="fa-IR" sz="2400" smtClean="0">
              <a:cs typeface="2  Titr" pitchFamily="2" charset="-78"/>
            </a:rPr>
            <a:t>ضمیر</a:t>
          </a:r>
          <a:endParaRPr lang="fa-IR" sz="2400">
            <a:cs typeface="2  Titr" pitchFamily="2" charset="-78"/>
          </a:endParaRPr>
        </a:p>
      </dgm:t>
    </dgm:pt>
    <dgm:pt modelId="{845DFE79-8C33-4414-97CF-BC4C8FDF2305}" type="parTrans" cxnId="{EDB2FA9B-8EE5-488E-A655-760721F4FDF1}">
      <dgm:prSet custT="1"/>
      <dgm:spPr/>
      <dgm:t>
        <a:bodyPr/>
        <a:lstStyle/>
        <a:p>
          <a:pPr rtl="1"/>
          <a:endParaRPr lang="fa-IR" sz="2400">
            <a:solidFill>
              <a:sysClr val="windowText" lastClr="000000"/>
            </a:solidFill>
            <a:cs typeface="2  Titr" pitchFamily="2" charset="-78"/>
          </a:endParaRPr>
        </a:p>
      </dgm:t>
    </dgm:pt>
    <dgm:pt modelId="{4DF04602-E4CB-4B56-923B-1C8D647F5EE1}" type="sibTrans" cxnId="{EDB2FA9B-8EE5-488E-A655-760721F4FDF1}">
      <dgm:prSet/>
      <dgm:spPr/>
      <dgm:t>
        <a:bodyPr/>
        <a:lstStyle/>
        <a:p>
          <a:pPr rtl="1"/>
          <a:endParaRPr lang="fa-IR" sz="2400">
            <a:cs typeface="2  Titr" pitchFamily="2" charset="-78"/>
          </a:endParaRPr>
        </a:p>
      </dgm:t>
    </dgm:pt>
    <dgm:pt modelId="{1B4CD4C7-B184-4359-A19D-25996ECF11DD}">
      <dgm:prSet custT="1"/>
      <dgm:spPr/>
      <dgm:t>
        <a:bodyPr/>
        <a:lstStyle/>
        <a:p>
          <a:pPr rtl="1"/>
          <a:r>
            <a:rPr lang="fa-IR" sz="2400" smtClean="0">
              <a:cs typeface="2  Titr" pitchFamily="2" charset="-78"/>
            </a:rPr>
            <a:t>اسم اشاره</a:t>
          </a:r>
          <a:endParaRPr lang="fa-IR" sz="2400">
            <a:cs typeface="2  Titr" pitchFamily="2" charset="-78"/>
          </a:endParaRPr>
        </a:p>
      </dgm:t>
    </dgm:pt>
    <dgm:pt modelId="{A634B903-3C60-499A-8A07-44440960F99E}" type="parTrans" cxnId="{D666CBE7-3C0C-41F9-9D22-100B33690C8A}">
      <dgm:prSet custT="1"/>
      <dgm:spPr/>
      <dgm:t>
        <a:bodyPr/>
        <a:lstStyle/>
        <a:p>
          <a:pPr rtl="1"/>
          <a:endParaRPr lang="fa-IR" sz="2400">
            <a:solidFill>
              <a:sysClr val="windowText" lastClr="000000"/>
            </a:solidFill>
            <a:cs typeface="2  Titr" pitchFamily="2" charset="-78"/>
          </a:endParaRPr>
        </a:p>
      </dgm:t>
    </dgm:pt>
    <dgm:pt modelId="{F5C461D1-2B7F-4906-8523-923CFC74161C}" type="sibTrans" cxnId="{D666CBE7-3C0C-41F9-9D22-100B33690C8A}">
      <dgm:prSet/>
      <dgm:spPr/>
      <dgm:t>
        <a:bodyPr/>
        <a:lstStyle/>
        <a:p>
          <a:pPr rtl="1"/>
          <a:endParaRPr lang="fa-IR" sz="2400">
            <a:cs typeface="2  Titr" pitchFamily="2" charset="-78"/>
          </a:endParaRPr>
        </a:p>
      </dgm:t>
    </dgm:pt>
    <dgm:pt modelId="{2FAB9EE5-8FC6-4BC1-996A-3D240520DC6F}">
      <dgm:prSet custT="1"/>
      <dgm:spPr/>
      <dgm:t>
        <a:bodyPr/>
        <a:lstStyle/>
        <a:p>
          <a:pPr rtl="1"/>
          <a:r>
            <a:rPr lang="fa-IR" sz="2400" smtClean="0">
              <a:cs typeface="2  Titr" pitchFamily="2" charset="-78"/>
            </a:rPr>
            <a:t>اسم استفهام</a:t>
          </a:r>
          <a:endParaRPr lang="fa-IR" sz="2400">
            <a:cs typeface="2  Titr" pitchFamily="2" charset="-78"/>
          </a:endParaRPr>
        </a:p>
      </dgm:t>
    </dgm:pt>
    <dgm:pt modelId="{4C3A54DA-10AE-4062-8672-B5B646DA6B05}" type="parTrans" cxnId="{79426030-74AA-49A8-B969-F8146883B200}">
      <dgm:prSet custT="1"/>
      <dgm:spPr/>
      <dgm:t>
        <a:bodyPr/>
        <a:lstStyle/>
        <a:p>
          <a:pPr rtl="1"/>
          <a:endParaRPr lang="fa-IR" sz="2400">
            <a:solidFill>
              <a:sysClr val="windowText" lastClr="000000"/>
            </a:solidFill>
            <a:cs typeface="2  Titr" pitchFamily="2" charset="-78"/>
          </a:endParaRPr>
        </a:p>
      </dgm:t>
    </dgm:pt>
    <dgm:pt modelId="{91290115-27DE-4E65-8871-B71F53C1BDFD}" type="sibTrans" cxnId="{79426030-74AA-49A8-B969-F8146883B200}">
      <dgm:prSet/>
      <dgm:spPr/>
      <dgm:t>
        <a:bodyPr/>
        <a:lstStyle/>
        <a:p>
          <a:pPr rtl="1"/>
          <a:endParaRPr lang="fa-IR" sz="2400">
            <a:cs typeface="2  Titr" pitchFamily="2" charset="-78"/>
          </a:endParaRPr>
        </a:p>
      </dgm:t>
    </dgm:pt>
    <dgm:pt modelId="{EE6C894D-9D4B-44C0-A853-54C5087B4236}">
      <dgm:prSet custT="1"/>
      <dgm:spPr/>
      <dgm:t>
        <a:bodyPr/>
        <a:lstStyle/>
        <a:p>
          <a:pPr rtl="1"/>
          <a:r>
            <a:rPr lang="fa-IR" sz="2400" smtClean="0">
              <a:cs typeface="2  Titr" pitchFamily="2" charset="-78"/>
            </a:rPr>
            <a:t>اسم شرط</a:t>
          </a:r>
          <a:endParaRPr lang="fa-IR" sz="2400">
            <a:cs typeface="2  Titr" pitchFamily="2" charset="-78"/>
          </a:endParaRPr>
        </a:p>
      </dgm:t>
    </dgm:pt>
    <dgm:pt modelId="{A3EDC454-54D7-419E-8179-77ADCD3A1EF2}" type="parTrans" cxnId="{B707E56E-4A3E-4866-AD4E-8E17F69234E0}">
      <dgm:prSet custT="1"/>
      <dgm:spPr/>
      <dgm:t>
        <a:bodyPr/>
        <a:lstStyle/>
        <a:p>
          <a:pPr rtl="1"/>
          <a:endParaRPr lang="fa-IR" sz="2400">
            <a:solidFill>
              <a:sysClr val="windowText" lastClr="000000"/>
            </a:solidFill>
            <a:cs typeface="2  Titr" pitchFamily="2" charset="-78"/>
          </a:endParaRPr>
        </a:p>
      </dgm:t>
    </dgm:pt>
    <dgm:pt modelId="{2DB1DC17-1995-47C4-9C78-F1F5675D0B51}" type="sibTrans" cxnId="{B707E56E-4A3E-4866-AD4E-8E17F69234E0}">
      <dgm:prSet/>
      <dgm:spPr/>
      <dgm:t>
        <a:bodyPr/>
        <a:lstStyle/>
        <a:p>
          <a:pPr rtl="1"/>
          <a:endParaRPr lang="fa-IR" sz="2400">
            <a:cs typeface="2  Titr" pitchFamily="2" charset="-78"/>
          </a:endParaRPr>
        </a:p>
      </dgm:t>
    </dgm:pt>
    <dgm:pt modelId="{82642FE0-8F5E-4CF3-9084-AACB2181E068}">
      <dgm:prSet custT="1"/>
      <dgm:spPr/>
      <dgm:t>
        <a:bodyPr/>
        <a:lstStyle/>
        <a:p>
          <a:pPr rtl="1"/>
          <a:r>
            <a:rPr lang="fa-IR" sz="2400" smtClean="0">
              <a:cs typeface="2  Titr" pitchFamily="2" charset="-78"/>
            </a:rPr>
            <a:t>موصولات</a:t>
          </a:r>
          <a:endParaRPr lang="fa-IR" sz="2400">
            <a:cs typeface="2  Titr" pitchFamily="2" charset="-78"/>
          </a:endParaRPr>
        </a:p>
      </dgm:t>
    </dgm:pt>
    <dgm:pt modelId="{3C74B87C-32EE-48C9-A21E-7C134E947C32}" type="parTrans" cxnId="{0C87B72C-F73D-4DEF-9B87-157D15E2C621}">
      <dgm:prSet custT="1"/>
      <dgm:spPr/>
      <dgm:t>
        <a:bodyPr/>
        <a:lstStyle/>
        <a:p>
          <a:pPr rtl="1"/>
          <a:endParaRPr lang="fa-IR" sz="2400">
            <a:solidFill>
              <a:sysClr val="windowText" lastClr="000000"/>
            </a:solidFill>
            <a:cs typeface="2  Titr" pitchFamily="2" charset="-78"/>
          </a:endParaRPr>
        </a:p>
      </dgm:t>
    </dgm:pt>
    <dgm:pt modelId="{0B6A7977-04AB-4160-86C7-A5AB23A2C136}" type="sibTrans" cxnId="{0C87B72C-F73D-4DEF-9B87-157D15E2C621}">
      <dgm:prSet/>
      <dgm:spPr/>
      <dgm:t>
        <a:bodyPr/>
        <a:lstStyle/>
        <a:p>
          <a:pPr rtl="1"/>
          <a:endParaRPr lang="fa-IR" sz="2400">
            <a:cs typeface="2  Titr" pitchFamily="2" charset="-78"/>
          </a:endParaRPr>
        </a:p>
      </dgm:t>
    </dgm:pt>
    <dgm:pt modelId="{4CCA960E-AD2F-460D-8CDC-61A01AACA8C9}" type="pres">
      <dgm:prSet presAssocID="{E6A3FBF0-ACE9-4FCF-9918-28BCDE75FC48}" presName="diagram" presStyleCnt="0">
        <dgm:presLayoutVars>
          <dgm:chPref val="1"/>
          <dgm:dir val="rev"/>
          <dgm:animOne val="branch"/>
          <dgm:animLvl val="lvl"/>
          <dgm:resizeHandles val="exact"/>
        </dgm:presLayoutVars>
      </dgm:prSet>
      <dgm:spPr/>
      <dgm:t>
        <a:bodyPr/>
        <a:lstStyle/>
        <a:p>
          <a:pPr rtl="1"/>
          <a:endParaRPr lang="fa-IR"/>
        </a:p>
      </dgm:t>
    </dgm:pt>
    <dgm:pt modelId="{1292277E-5F8B-4D23-8C76-F33B957D4065}" type="pres">
      <dgm:prSet presAssocID="{770AE89B-7E47-4E4D-B1C2-4E24F551CC15}" presName="root1" presStyleCnt="0"/>
      <dgm:spPr/>
      <dgm:t>
        <a:bodyPr/>
        <a:lstStyle/>
        <a:p>
          <a:pPr rtl="1"/>
          <a:endParaRPr lang="fa-IR"/>
        </a:p>
      </dgm:t>
    </dgm:pt>
    <dgm:pt modelId="{2763B4E2-9586-4983-BBC2-A6CBB5245BA7}" type="pres">
      <dgm:prSet presAssocID="{770AE89B-7E47-4E4D-B1C2-4E24F551CC15}" presName="LevelOneTextNode" presStyleLbl="node0" presStyleIdx="0" presStyleCnt="1" custLinFactNeighborX="78164">
        <dgm:presLayoutVars>
          <dgm:chPref val="3"/>
        </dgm:presLayoutVars>
      </dgm:prSet>
      <dgm:spPr/>
      <dgm:t>
        <a:bodyPr/>
        <a:lstStyle/>
        <a:p>
          <a:pPr rtl="1"/>
          <a:endParaRPr lang="fa-IR"/>
        </a:p>
      </dgm:t>
    </dgm:pt>
    <dgm:pt modelId="{5418DC4C-0374-43E6-80F8-889AE0A672CE}" type="pres">
      <dgm:prSet presAssocID="{770AE89B-7E47-4E4D-B1C2-4E24F551CC15}" presName="level2hierChild" presStyleCnt="0"/>
      <dgm:spPr/>
      <dgm:t>
        <a:bodyPr/>
        <a:lstStyle/>
        <a:p>
          <a:pPr rtl="1"/>
          <a:endParaRPr lang="fa-IR"/>
        </a:p>
      </dgm:t>
    </dgm:pt>
    <dgm:pt modelId="{3DF21261-93D8-448F-9676-F24C88848737}" type="pres">
      <dgm:prSet presAssocID="{845DFE79-8C33-4414-97CF-BC4C8FDF2305}" presName="conn2-1" presStyleLbl="parChTrans1D2" presStyleIdx="0" presStyleCnt="5"/>
      <dgm:spPr/>
      <dgm:t>
        <a:bodyPr/>
        <a:lstStyle/>
        <a:p>
          <a:pPr rtl="1"/>
          <a:endParaRPr lang="fa-IR"/>
        </a:p>
      </dgm:t>
    </dgm:pt>
    <dgm:pt modelId="{8F2B4983-609E-47F6-9A4D-5E5EB6076390}" type="pres">
      <dgm:prSet presAssocID="{845DFE79-8C33-4414-97CF-BC4C8FDF2305}" presName="connTx" presStyleLbl="parChTrans1D2" presStyleIdx="0" presStyleCnt="5"/>
      <dgm:spPr/>
      <dgm:t>
        <a:bodyPr/>
        <a:lstStyle/>
        <a:p>
          <a:pPr rtl="1"/>
          <a:endParaRPr lang="fa-IR"/>
        </a:p>
      </dgm:t>
    </dgm:pt>
    <dgm:pt modelId="{31C01083-F9FB-4829-A4CC-ABFADC2933E9}" type="pres">
      <dgm:prSet presAssocID="{6621BA45-8706-4974-BA4C-D9D36CC1A4DC}" presName="root2" presStyleCnt="0"/>
      <dgm:spPr/>
      <dgm:t>
        <a:bodyPr/>
        <a:lstStyle/>
        <a:p>
          <a:pPr rtl="1"/>
          <a:endParaRPr lang="fa-IR"/>
        </a:p>
      </dgm:t>
    </dgm:pt>
    <dgm:pt modelId="{20347DE7-2463-4CA1-A013-5EE768438038}" type="pres">
      <dgm:prSet presAssocID="{6621BA45-8706-4974-BA4C-D9D36CC1A4DC}" presName="LevelTwoTextNode" presStyleLbl="node2" presStyleIdx="0" presStyleCnt="5" custLinFactNeighborX="78164">
        <dgm:presLayoutVars>
          <dgm:chPref val="3"/>
        </dgm:presLayoutVars>
      </dgm:prSet>
      <dgm:spPr/>
      <dgm:t>
        <a:bodyPr/>
        <a:lstStyle/>
        <a:p>
          <a:pPr rtl="1"/>
          <a:endParaRPr lang="fa-IR"/>
        </a:p>
      </dgm:t>
    </dgm:pt>
    <dgm:pt modelId="{2CF081B2-881A-4356-BCC0-918FEC83BB89}" type="pres">
      <dgm:prSet presAssocID="{6621BA45-8706-4974-BA4C-D9D36CC1A4DC}" presName="level3hierChild" presStyleCnt="0"/>
      <dgm:spPr/>
      <dgm:t>
        <a:bodyPr/>
        <a:lstStyle/>
        <a:p>
          <a:pPr rtl="1"/>
          <a:endParaRPr lang="fa-IR"/>
        </a:p>
      </dgm:t>
    </dgm:pt>
    <dgm:pt modelId="{11EB30F6-42B1-4C22-B7BA-A62809D9135B}" type="pres">
      <dgm:prSet presAssocID="{A634B903-3C60-499A-8A07-44440960F99E}" presName="conn2-1" presStyleLbl="parChTrans1D2" presStyleIdx="1" presStyleCnt="5"/>
      <dgm:spPr/>
      <dgm:t>
        <a:bodyPr/>
        <a:lstStyle/>
        <a:p>
          <a:pPr rtl="1"/>
          <a:endParaRPr lang="fa-IR"/>
        </a:p>
      </dgm:t>
    </dgm:pt>
    <dgm:pt modelId="{CB681DF4-06DC-4CBE-9827-DFCF3F49F9CC}" type="pres">
      <dgm:prSet presAssocID="{A634B903-3C60-499A-8A07-44440960F99E}" presName="connTx" presStyleLbl="parChTrans1D2" presStyleIdx="1" presStyleCnt="5"/>
      <dgm:spPr/>
      <dgm:t>
        <a:bodyPr/>
        <a:lstStyle/>
        <a:p>
          <a:pPr rtl="1"/>
          <a:endParaRPr lang="fa-IR"/>
        </a:p>
      </dgm:t>
    </dgm:pt>
    <dgm:pt modelId="{A6FD13C2-A830-40B0-A9DA-29CCEC833BE6}" type="pres">
      <dgm:prSet presAssocID="{1B4CD4C7-B184-4359-A19D-25996ECF11DD}" presName="root2" presStyleCnt="0"/>
      <dgm:spPr/>
      <dgm:t>
        <a:bodyPr/>
        <a:lstStyle/>
        <a:p>
          <a:pPr rtl="1"/>
          <a:endParaRPr lang="fa-IR"/>
        </a:p>
      </dgm:t>
    </dgm:pt>
    <dgm:pt modelId="{4141C4D2-1E8A-4A62-9645-F20F7DB223AF}" type="pres">
      <dgm:prSet presAssocID="{1B4CD4C7-B184-4359-A19D-25996ECF11DD}" presName="LevelTwoTextNode" presStyleLbl="node2" presStyleIdx="1" presStyleCnt="5" custLinFactNeighborX="78164">
        <dgm:presLayoutVars>
          <dgm:chPref val="3"/>
        </dgm:presLayoutVars>
      </dgm:prSet>
      <dgm:spPr/>
      <dgm:t>
        <a:bodyPr/>
        <a:lstStyle/>
        <a:p>
          <a:pPr rtl="1"/>
          <a:endParaRPr lang="fa-IR"/>
        </a:p>
      </dgm:t>
    </dgm:pt>
    <dgm:pt modelId="{59D990CD-FAEA-4EB6-8302-5738D033FA02}" type="pres">
      <dgm:prSet presAssocID="{1B4CD4C7-B184-4359-A19D-25996ECF11DD}" presName="level3hierChild" presStyleCnt="0"/>
      <dgm:spPr/>
      <dgm:t>
        <a:bodyPr/>
        <a:lstStyle/>
        <a:p>
          <a:pPr rtl="1"/>
          <a:endParaRPr lang="fa-IR"/>
        </a:p>
      </dgm:t>
    </dgm:pt>
    <dgm:pt modelId="{1774B726-9C78-4CBE-A1A9-AA48E100E3B9}" type="pres">
      <dgm:prSet presAssocID="{4C3A54DA-10AE-4062-8672-B5B646DA6B05}" presName="conn2-1" presStyleLbl="parChTrans1D2" presStyleIdx="2" presStyleCnt="5"/>
      <dgm:spPr/>
      <dgm:t>
        <a:bodyPr/>
        <a:lstStyle/>
        <a:p>
          <a:pPr rtl="1"/>
          <a:endParaRPr lang="fa-IR"/>
        </a:p>
      </dgm:t>
    </dgm:pt>
    <dgm:pt modelId="{F7762283-AEAB-4B1F-9A54-0C5FE9394D62}" type="pres">
      <dgm:prSet presAssocID="{4C3A54DA-10AE-4062-8672-B5B646DA6B05}" presName="connTx" presStyleLbl="parChTrans1D2" presStyleIdx="2" presStyleCnt="5"/>
      <dgm:spPr/>
      <dgm:t>
        <a:bodyPr/>
        <a:lstStyle/>
        <a:p>
          <a:pPr rtl="1"/>
          <a:endParaRPr lang="fa-IR"/>
        </a:p>
      </dgm:t>
    </dgm:pt>
    <dgm:pt modelId="{4C9072AA-7C61-4800-BE17-D2DC966118CC}" type="pres">
      <dgm:prSet presAssocID="{2FAB9EE5-8FC6-4BC1-996A-3D240520DC6F}" presName="root2" presStyleCnt="0"/>
      <dgm:spPr/>
      <dgm:t>
        <a:bodyPr/>
        <a:lstStyle/>
        <a:p>
          <a:pPr rtl="1"/>
          <a:endParaRPr lang="fa-IR"/>
        </a:p>
      </dgm:t>
    </dgm:pt>
    <dgm:pt modelId="{F02F0D91-7ACF-4B9B-9934-79D4A227224C}" type="pres">
      <dgm:prSet presAssocID="{2FAB9EE5-8FC6-4BC1-996A-3D240520DC6F}" presName="LevelTwoTextNode" presStyleLbl="node2" presStyleIdx="2" presStyleCnt="5" custLinFactNeighborX="78164">
        <dgm:presLayoutVars>
          <dgm:chPref val="3"/>
        </dgm:presLayoutVars>
      </dgm:prSet>
      <dgm:spPr/>
      <dgm:t>
        <a:bodyPr/>
        <a:lstStyle/>
        <a:p>
          <a:pPr rtl="1"/>
          <a:endParaRPr lang="fa-IR"/>
        </a:p>
      </dgm:t>
    </dgm:pt>
    <dgm:pt modelId="{4F6D4B2E-7351-4BC6-BE2E-100EC8103A6E}" type="pres">
      <dgm:prSet presAssocID="{2FAB9EE5-8FC6-4BC1-996A-3D240520DC6F}" presName="level3hierChild" presStyleCnt="0"/>
      <dgm:spPr/>
      <dgm:t>
        <a:bodyPr/>
        <a:lstStyle/>
        <a:p>
          <a:pPr rtl="1"/>
          <a:endParaRPr lang="fa-IR"/>
        </a:p>
      </dgm:t>
    </dgm:pt>
    <dgm:pt modelId="{15F8E9C2-2F54-4739-9760-5884419E9592}" type="pres">
      <dgm:prSet presAssocID="{A3EDC454-54D7-419E-8179-77ADCD3A1EF2}" presName="conn2-1" presStyleLbl="parChTrans1D2" presStyleIdx="3" presStyleCnt="5"/>
      <dgm:spPr/>
      <dgm:t>
        <a:bodyPr/>
        <a:lstStyle/>
        <a:p>
          <a:pPr rtl="1"/>
          <a:endParaRPr lang="fa-IR"/>
        </a:p>
      </dgm:t>
    </dgm:pt>
    <dgm:pt modelId="{C2F367EB-20BC-41E0-88B2-43B1264BB4AB}" type="pres">
      <dgm:prSet presAssocID="{A3EDC454-54D7-419E-8179-77ADCD3A1EF2}" presName="connTx" presStyleLbl="parChTrans1D2" presStyleIdx="3" presStyleCnt="5"/>
      <dgm:spPr/>
      <dgm:t>
        <a:bodyPr/>
        <a:lstStyle/>
        <a:p>
          <a:pPr rtl="1"/>
          <a:endParaRPr lang="fa-IR"/>
        </a:p>
      </dgm:t>
    </dgm:pt>
    <dgm:pt modelId="{E0450740-4B86-441A-BDC5-DF6D6A443F40}" type="pres">
      <dgm:prSet presAssocID="{EE6C894D-9D4B-44C0-A853-54C5087B4236}" presName="root2" presStyleCnt="0"/>
      <dgm:spPr/>
      <dgm:t>
        <a:bodyPr/>
        <a:lstStyle/>
        <a:p>
          <a:pPr rtl="1"/>
          <a:endParaRPr lang="fa-IR"/>
        </a:p>
      </dgm:t>
    </dgm:pt>
    <dgm:pt modelId="{B0148AC3-369B-4680-B1D8-37243B7F2AEE}" type="pres">
      <dgm:prSet presAssocID="{EE6C894D-9D4B-44C0-A853-54C5087B4236}" presName="LevelTwoTextNode" presStyleLbl="node2" presStyleIdx="3" presStyleCnt="5" custLinFactNeighborX="78164">
        <dgm:presLayoutVars>
          <dgm:chPref val="3"/>
        </dgm:presLayoutVars>
      </dgm:prSet>
      <dgm:spPr/>
      <dgm:t>
        <a:bodyPr/>
        <a:lstStyle/>
        <a:p>
          <a:pPr rtl="1"/>
          <a:endParaRPr lang="fa-IR"/>
        </a:p>
      </dgm:t>
    </dgm:pt>
    <dgm:pt modelId="{29D44AA2-7D24-45F8-B75C-256CA6DF1CD4}" type="pres">
      <dgm:prSet presAssocID="{EE6C894D-9D4B-44C0-A853-54C5087B4236}" presName="level3hierChild" presStyleCnt="0"/>
      <dgm:spPr/>
      <dgm:t>
        <a:bodyPr/>
        <a:lstStyle/>
        <a:p>
          <a:pPr rtl="1"/>
          <a:endParaRPr lang="fa-IR"/>
        </a:p>
      </dgm:t>
    </dgm:pt>
    <dgm:pt modelId="{7510852C-B1F1-475E-B051-171A9E504801}" type="pres">
      <dgm:prSet presAssocID="{3C74B87C-32EE-48C9-A21E-7C134E947C32}" presName="conn2-1" presStyleLbl="parChTrans1D2" presStyleIdx="4" presStyleCnt="5"/>
      <dgm:spPr/>
      <dgm:t>
        <a:bodyPr/>
        <a:lstStyle/>
        <a:p>
          <a:pPr rtl="1"/>
          <a:endParaRPr lang="fa-IR"/>
        </a:p>
      </dgm:t>
    </dgm:pt>
    <dgm:pt modelId="{015110FD-1832-424F-9B17-00A5C8721AF3}" type="pres">
      <dgm:prSet presAssocID="{3C74B87C-32EE-48C9-A21E-7C134E947C32}" presName="connTx" presStyleLbl="parChTrans1D2" presStyleIdx="4" presStyleCnt="5"/>
      <dgm:spPr/>
      <dgm:t>
        <a:bodyPr/>
        <a:lstStyle/>
        <a:p>
          <a:pPr rtl="1"/>
          <a:endParaRPr lang="fa-IR"/>
        </a:p>
      </dgm:t>
    </dgm:pt>
    <dgm:pt modelId="{B25A08C5-E157-4E4A-A2E5-CB6653FA6A32}" type="pres">
      <dgm:prSet presAssocID="{82642FE0-8F5E-4CF3-9084-AACB2181E068}" presName="root2" presStyleCnt="0"/>
      <dgm:spPr/>
      <dgm:t>
        <a:bodyPr/>
        <a:lstStyle/>
        <a:p>
          <a:pPr rtl="1"/>
          <a:endParaRPr lang="fa-IR"/>
        </a:p>
      </dgm:t>
    </dgm:pt>
    <dgm:pt modelId="{3AF7381D-99BD-48B3-BA85-F0C93FC60608}" type="pres">
      <dgm:prSet presAssocID="{82642FE0-8F5E-4CF3-9084-AACB2181E068}" presName="LevelTwoTextNode" presStyleLbl="node2" presStyleIdx="4" presStyleCnt="5" custLinFactNeighborX="78164">
        <dgm:presLayoutVars>
          <dgm:chPref val="3"/>
        </dgm:presLayoutVars>
      </dgm:prSet>
      <dgm:spPr/>
      <dgm:t>
        <a:bodyPr/>
        <a:lstStyle/>
        <a:p>
          <a:pPr rtl="1"/>
          <a:endParaRPr lang="fa-IR"/>
        </a:p>
      </dgm:t>
    </dgm:pt>
    <dgm:pt modelId="{35B5870A-AB9B-4CCA-8DE4-E2A06325C12F}" type="pres">
      <dgm:prSet presAssocID="{82642FE0-8F5E-4CF3-9084-AACB2181E068}" presName="level3hierChild" presStyleCnt="0"/>
      <dgm:spPr/>
      <dgm:t>
        <a:bodyPr/>
        <a:lstStyle/>
        <a:p>
          <a:pPr rtl="1"/>
          <a:endParaRPr lang="fa-IR"/>
        </a:p>
      </dgm:t>
    </dgm:pt>
  </dgm:ptLst>
  <dgm:cxnLst>
    <dgm:cxn modelId="{0FA84AB3-47D5-4245-A02A-DCFC67775CCA}" type="presOf" srcId="{770AE89B-7E47-4E4D-B1C2-4E24F551CC15}" destId="{2763B4E2-9586-4983-BBC2-A6CBB5245BA7}" srcOrd="0" destOrd="0" presId="urn:microsoft.com/office/officeart/2005/8/layout/hierarchy2"/>
    <dgm:cxn modelId="{C7E4486A-C713-4254-BEF6-D2FF344D1FEE}" type="presOf" srcId="{2FAB9EE5-8FC6-4BC1-996A-3D240520DC6F}" destId="{F02F0D91-7ACF-4B9B-9934-79D4A227224C}" srcOrd="0" destOrd="0" presId="urn:microsoft.com/office/officeart/2005/8/layout/hierarchy2"/>
    <dgm:cxn modelId="{C2808D15-0479-4071-A884-FC8EE1636A84}" type="presOf" srcId="{82642FE0-8F5E-4CF3-9084-AACB2181E068}" destId="{3AF7381D-99BD-48B3-BA85-F0C93FC60608}" srcOrd="0" destOrd="0" presId="urn:microsoft.com/office/officeart/2005/8/layout/hierarchy2"/>
    <dgm:cxn modelId="{F6ABD60E-8EF2-4118-8AC2-A07D8E1F6290}" type="presOf" srcId="{3C74B87C-32EE-48C9-A21E-7C134E947C32}" destId="{015110FD-1832-424F-9B17-00A5C8721AF3}" srcOrd="1" destOrd="0" presId="urn:microsoft.com/office/officeart/2005/8/layout/hierarchy2"/>
    <dgm:cxn modelId="{0C87B72C-F73D-4DEF-9B87-157D15E2C621}" srcId="{770AE89B-7E47-4E4D-B1C2-4E24F551CC15}" destId="{82642FE0-8F5E-4CF3-9084-AACB2181E068}" srcOrd="4" destOrd="0" parTransId="{3C74B87C-32EE-48C9-A21E-7C134E947C32}" sibTransId="{0B6A7977-04AB-4160-86C7-A5AB23A2C136}"/>
    <dgm:cxn modelId="{D666CBE7-3C0C-41F9-9D22-100B33690C8A}" srcId="{770AE89B-7E47-4E4D-B1C2-4E24F551CC15}" destId="{1B4CD4C7-B184-4359-A19D-25996ECF11DD}" srcOrd="1" destOrd="0" parTransId="{A634B903-3C60-499A-8A07-44440960F99E}" sibTransId="{F5C461D1-2B7F-4906-8523-923CFC74161C}"/>
    <dgm:cxn modelId="{99126196-1ABA-4662-9674-E825CB42FB2B}" type="presOf" srcId="{E6A3FBF0-ACE9-4FCF-9918-28BCDE75FC48}" destId="{4CCA960E-AD2F-460D-8CDC-61A01AACA8C9}" srcOrd="0" destOrd="0" presId="urn:microsoft.com/office/officeart/2005/8/layout/hierarchy2"/>
    <dgm:cxn modelId="{9111C583-298C-44D5-928A-20A747111F39}" type="presOf" srcId="{A634B903-3C60-499A-8A07-44440960F99E}" destId="{CB681DF4-06DC-4CBE-9827-DFCF3F49F9CC}" srcOrd="1" destOrd="0" presId="urn:microsoft.com/office/officeart/2005/8/layout/hierarchy2"/>
    <dgm:cxn modelId="{0E3327B9-D50C-42BC-BE45-3B727FA90D0A}" type="presOf" srcId="{1B4CD4C7-B184-4359-A19D-25996ECF11DD}" destId="{4141C4D2-1E8A-4A62-9645-F20F7DB223AF}" srcOrd="0" destOrd="0" presId="urn:microsoft.com/office/officeart/2005/8/layout/hierarchy2"/>
    <dgm:cxn modelId="{649B21B8-07E8-4404-9FA8-874B9D121F0C}" type="presOf" srcId="{A3EDC454-54D7-419E-8179-77ADCD3A1EF2}" destId="{15F8E9C2-2F54-4739-9760-5884419E9592}" srcOrd="0" destOrd="0" presId="urn:microsoft.com/office/officeart/2005/8/layout/hierarchy2"/>
    <dgm:cxn modelId="{B707E56E-4A3E-4866-AD4E-8E17F69234E0}" srcId="{770AE89B-7E47-4E4D-B1C2-4E24F551CC15}" destId="{EE6C894D-9D4B-44C0-A853-54C5087B4236}" srcOrd="3" destOrd="0" parTransId="{A3EDC454-54D7-419E-8179-77ADCD3A1EF2}" sibTransId="{2DB1DC17-1995-47C4-9C78-F1F5675D0B51}"/>
    <dgm:cxn modelId="{0326422D-1DD8-4BDB-8297-1EBBBA5B2E9E}" type="presOf" srcId="{4C3A54DA-10AE-4062-8672-B5B646DA6B05}" destId="{F7762283-AEAB-4B1F-9A54-0C5FE9394D62}" srcOrd="1" destOrd="0" presId="urn:microsoft.com/office/officeart/2005/8/layout/hierarchy2"/>
    <dgm:cxn modelId="{D309935B-3CCF-485E-8C08-A27B5DEA3B7C}" type="presOf" srcId="{A3EDC454-54D7-419E-8179-77ADCD3A1EF2}" destId="{C2F367EB-20BC-41E0-88B2-43B1264BB4AB}" srcOrd="1" destOrd="0" presId="urn:microsoft.com/office/officeart/2005/8/layout/hierarchy2"/>
    <dgm:cxn modelId="{7F0D6746-3D9C-4493-B52A-897B3B0EC539}" type="presOf" srcId="{6621BA45-8706-4974-BA4C-D9D36CC1A4DC}" destId="{20347DE7-2463-4CA1-A013-5EE768438038}" srcOrd="0" destOrd="0" presId="urn:microsoft.com/office/officeart/2005/8/layout/hierarchy2"/>
    <dgm:cxn modelId="{79426030-74AA-49A8-B969-F8146883B200}" srcId="{770AE89B-7E47-4E4D-B1C2-4E24F551CC15}" destId="{2FAB9EE5-8FC6-4BC1-996A-3D240520DC6F}" srcOrd="2" destOrd="0" parTransId="{4C3A54DA-10AE-4062-8672-B5B646DA6B05}" sibTransId="{91290115-27DE-4E65-8871-B71F53C1BDFD}"/>
    <dgm:cxn modelId="{C66846C7-60E6-4787-AFED-190C8C14F6B0}" srcId="{E6A3FBF0-ACE9-4FCF-9918-28BCDE75FC48}" destId="{770AE89B-7E47-4E4D-B1C2-4E24F551CC15}" srcOrd="0" destOrd="0" parTransId="{79CC36F0-0EE7-4E94-8894-8D37C1E584E6}" sibTransId="{CC2122A9-2DA9-4C17-B89C-CFD833A09B9A}"/>
    <dgm:cxn modelId="{676D83F6-A631-4291-8028-5EC58F786C06}" type="presOf" srcId="{4C3A54DA-10AE-4062-8672-B5B646DA6B05}" destId="{1774B726-9C78-4CBE-A1A9-AA48E100E3B9}" srcOrd="0" destOrd="0" presId="urn:microsoft.com/office/officeart/2005/8/layout/hierarchy2"/>
    <dgm:cxn modelId="{AD9B1D53-E528-408D-8D7B-53C75266C2E4}" type="presOf" srcId="{845DFE79-8C33-4414-97CF-BC4C8FDF2305}" destId="{3DF21261-93D8-448F-9676-F24C88848737}" srcOrd="0" destOrd="0" presId="urn:microsoft.com/office/officeart/2005/8/layout/hierarchy2"/>
    <dgm:cxn modelId="{EDB2FA9B-8EE5-488E-A655-760721F4FDF1}" srcId="{770AE89B-7E47-4E4D-B1C2-4E24F551CC15}" destId="{6621BA45-8706-4974-BA4C-D9D36CC1A4DC}" srcOrd="0" destOrd="0" parTransId="{845DFE79-8C33-4414-97CF-BC4C8FDF2305}" sibTransId="{4DF04602-E4CB-4B56-923B-1C8D647F5EE1}"/>
    <dgm:cxn modelId="{413FA5BB-642E-46DE-99C2-CC822EDF078E}" type="presOf" srcId="{EE6C894D-9D4B-44C0-A853-54C5087B4236}" destId="{B0148AC3-369B-4680-B1D8-37243B7F2AEE}" srcOrd="0" destOrd="0" presId="urn:microsoft.com/office/officeart/2005/8/layout/hierarchy2"/>
    <dgm:cxn modelId="{B4732693-9104-4AD6-B010-8EB4FCC6156B}" type="presOf" srcId="{845DFE79-8C33-4414-97CF-BC4C8FDF2305}" destId="{8F2B4983-609E-47F6-9A4D-5E5EB6076390}" srcOrd="1" destOrd="0" presId="urn:microsoft.com/office/officeart/2005/8/layout/hierarchy2"/>
    <dgm:cxn modelId="{A6CA3BE6-1ADD-4FA5-B4DC-51AE6E3A3E15}" type="presOf" srcId="{3C74B87C-32EE-48C9-A21E-7C134E947C32}" destId="{7510852C-B1F1-475E-B051-171A9E504801}" srcOrd="0" destOrd="0" presId="urn:microsoft.com/office/officeart/2005/8/layout/hierarchy2"/>
    <dgm:cxn modelId="{EA420710-B38B-4820-AF63-CF25534E5A34}" type="presOf" srcId="{A634B903-3C60-499A-8A07-44440960F99E}" destId="{11EB30F6-42B1-4C22-B7BA-A62809D9135B}" srcOrd="0" destOrd="0" presId="urn:microsoft.com/office/officeart/2005/8/layout/hierarchy2"/>
    <dgm:cxn modelId="{09866363-89BD-4049-8F60-4C92C58956E4}" type="presParOf" srcId="{4CCA960E-AD2F-460D-8CDC-61A01AACA8C9}" destId="{1292277E-5F8B-4D23-8C76-F33B957D4065}" srcOrd="0" destOrd="0" presId="urn:microsoft.com/office/officeart/2005/8/layout/hierarchy2"/>
    <dgm:cxn modelId="{2592730D-9705-45A4-8E2D-178A68C5512A}" type="presParOf" srcId="{1292277E-5F8B-4D23-8C76-F33B957D4065}" destId="{2763B4E2-9586-4983-BBC2-A6CBB5245BA7}" srcOrd="0" destOrd="0" presId="urn:microsoft.com/office/officeart/2005/8/layout/hierarchy2"/>
    <dgm:cxn modelId="{C5B94016-0019-479B-B5AD-CB5D377AA648}" type="presParOf" srcId="{1292277E-5F8B-4D23-8C76-F33B957D4065}" destId="{5418DC4C-0374-43E6-80F8-889AE0A672CE}" srcOrd="1" destOrd="0" presId="urn:microsoft.com/office/officeart/2005/8/layout/hierarchy2"/>
    <dgm:cxn modelId="{80D29B1F-A5CE-4B1E-8805-213DBD028C69}" type="presParOf" srcId="{5418DC4C-0374-43E6-80F8-889AE0A672CE}" destId="{3DF21261-93D8-448F-9676-F24C88848737}" srcOrd="0" destOrd="0" presId="urn:microsoft.com/office/officeart/2005/8/layout/hierarchy2"/>
    <dgm:cxn modelId="{458F462B-38A4-4EBB-8CE3-AA937C50B4EA}" type="presParOf" srcId="{3DF21261-93D8-448F-9676-F24C88848737}" destId="{8F2B4983-609E-47F6-9A4D-5E5EB6076390}" srcOrd="0" destOrd="0" presId="urn:microsoft.com/office/officeart/2005/8/layout/hierarchy2"/>
    <dgm:cxn modelId="{4934A730-C28C-472C-8DEE-30B94C13A02D}" type="presParOf" srcId="{5418DC4C-0374-43E6-80F8-889AE0A672CE}" destId="{31C01083-F9FB-4829-A4CC-ABFADC2933E9}" srcOrd="1" destOrd="0" presId="urn:microsoft.com/office/officeart/2005/8/layout/hierarchy2"/>
    <dgm:cxn modelId="{1B178960-C091-42BE-BFC3-CA81873BF99E}" type="presParOf" srcId="{31C01083-F9FB-4829-A4CC-ABFADC2933E9}" destId="{20347DE7-2463-4CA1-A013-5EE768438038}" srcOrd="0" destOrd="0" presId="urn:microsoft.com/office/officeart/2005/8/layout/hierarchy2"/>
    <dgm:cxn modelId="{0DC80E5A-0A0A-4E53-A3EB-D06DB7433DF4}" type="presParOf" srcId="{31C01083-F9FB-4829-A4CC-ABFADC2933E9}" destId="{2CF081B2-881A-4356-BCC0-918FEC83BB89}" srcOrd="1" destOrd="0" presId="urn:microsoft.com/office/officeart/2005/8/layout/hierarchy2"/>
    <dgm:cxn modelId="{B704D19B-A3AA-4951-90B8-647E48EF9E4D}" type="presParOf" srcId="{5418DC4C-0374-43E6-80F8-889AE0A672CE}" destId="{11EB30F6-42B1-4C22-B7BA-A62809D9135B}" srcOrd="2" destOrd="0" presId="urn:microsoft.com/office/officeart/2005/8/layout/hierarchy2"/>
    <dgm:cxn modelId="{AAD26DDC-FE47-4CAF-8916-D83D3094BF5F}" type="presParOf" srcId="{11EB30F6-42B1-4C22-B7BA-A62809D9135B}" destId="{CB681DF4-06DC-4CBE-9827-DFCF3F49F9CC}" srcOrd="0" destOrd="0" presId="urn:microsoft.com/office/officeart/2005/8/layout/hierarchy2"/>
    <dgm:cxn modelId="{5C8829C9-19EE-4429-8C6D-67D717E7472A}" type="presParOf" srcId="{5418DC4C-0374-43E6-80F8-889AE0A672CE}" destId="{A6FD13C2-A830-40B0-A9DA-29CCEC833BE6}" srcOrd="3" destOrd="0" presId="urn:microsoft.com/office/officeart/2005/8/layout/hierarchy2"/>
    <dgm:cxn modelId="{1DB5313C-FB90-4424-A45A-3E972CC06D48}" type="presParOf" srcId="{A6FD13C2-A830-40B0-A9DA-29CCEC833BE6}" destId="{4141C4D2-1E8A-4A62-9645-F20F7DB223AF}" srcOrd="0" destOrd="0" presId="urn:microsoft.com/office/officeart/2005/8/layout/hierarchy2"/>
    <dgm:cxn modelId="{101BF256-9820-4BF9-863E-9809D8738298}" type="presParOf" srcId="{A6FD13C2-A830-40B0-A9DA-29CCEC833BE6}" destId="{59D990CD-FAEA-4EB6-8302-5738D033FA02}" srcOrd="1" destOrd="0" presId="urn:microsoft.com/office/officeart/2005/8/layout/hierarchy2"/>
    <dgm:cxn modelId="{FDECD557-9D2E-4D60-8928-9595A0753A76}" type="presParOf" srcId="{5418DC4C-0374-43E6-80F8-889AE0A672CE}" destId="{1774B726-9C78-4CBE-A1A9-AA48E100E3B9}" srcOrd="4" destOrd="0" presId="urn:microsoft.com/office/officeart/2005/8/layout/hierarchy2"/>
    <dgm:cxn modelId="{25EB1A44-ABCC-4178-A594-16243E9DD897}" type="presParOf" srcId="{1774B726-9C78-4CBE-A1A9-AA48E100E3B9}" destId="{F7762283-AEAB-4B1F-9A54-0C5FE9394D62}" srcOrd="0" destOrd="0" presId="urn:microsoft.com/office/officeart/2005/8/layout/hierarchy2"/>
    <dgm:cxn modelId="{AC1D8B9D-EE96-4144-B155-799A00A4D34E}" type="presParOf" srcId="{5418DC4C-0374-43E6-80F8-889AE0A672CE}" destId="{4C9072AA-7C61-4800-BE17-D2DC966118CC}" srcOrd="5" destOrd="0" presId="urn:microsoft.com/office/officeart/2005/8/layout/hierarchy2"/>
    <dgm:cxn modelId="{D14280BC-7EB1-4E76-81B3-337564D8C998}" type="presParOf" srcId="{4C9072AA-7C61-4800-BE17-D2DC966118CC}" destId="{F02F0D91-7ACF-4B9B-9934-79D4A227224C}" srcOrd="0" destOrd="0" presId="urn:microsoft.com/office/officeart/2005/8/layout/hierarchy2"/>
    <dgm:cxn modelId="{EC982057-DB3A-4A64-888B-2F8ABF402E0C}" type="presParOf" srcId="{4C9072AA-7C61-4800-BE17-D2DC966118CC}" destId="{4F6D4B2E-7351-4BC6-BE2E-100EC8103A6E}" srcOrd="1" destOrd="0" presId="urn:microsoft.com/office/officeart/2005/8/layout/hierarchy2"/>
    <dgm:cxn modelId="{ED604392-BA25-41F0-BBE0-2632987F23E2}" type="presParOf" srcId="{5418DC4C-0374-43E6-80F8-889AE0A672CE}" destId="{15F8E9C2-2F54-4739-9760-5884419E9592}" srcOrd="6" destOrd="0" presId="urn:microsoft.com/office/officeart/2005/8/layout/hierarchy2"/>
    <dgm:cxn modelId="{680B0019-52E9-46FA-B4B5-0CDDF70C6C39}" type="presParOf" srcId="{15F8E9C2-2F54-4739-9760-5884419E9592}" destId="{C2F367EB-20BC-41E0-88B2-43B1264BB4AB}" srcOrd="0" destOrd="0" presId="urn:microsoft.com/office/officeart/2005/8/layout/hierarchy2"/>
    <dgm:cxn modelId="{143A8F74-F99C-49CD-8F92-67E4E764A25C}" type="presParOf" srcId="{5418DC4C-0374-43E6-80F8-889AE0A672CE}" destId="{E0450740-4B86-441A-BDC5-DF6D6A443F40}" srcOrd="7" destOrd="0" presId="urn:microsoft.com/office/officeart/2005/8/layout/hierarchy2"/>
    <dgm:cxn modelId="{AFCCE169-0382-45C4-AB96-4AD3C2B42594}" type="presParOf" srcId="{E0450740-4B86-441A-BDC5-DF6D6A443F40}" destId="{B0148AC3-369B-4680-B1D8-37243B7F2AEE}" srcOrd="0" destOrd="0" presId="urn:microsoft.com/office/officeart/2005/8/layout/hierarchy2"/>
    <dgm:cxn modelId="{D7A423D3-A290-4ABE-98B8-8528B4BEF53C}" type="presParOf" srcId="{E0450740-4B86-441A-BDC5-DF6D6A443F40}" destId="{29D44AA2-7D24-45F8-B75C-256CA6DF1CD4}" srcOrd="1" destOrd="0" presId="urn:microsoft.com/office/officeart/2005/8/layout/hierarchy2"/>
    <dgm:cxn modelId="{A40390CB-ADC1-40C1-8B19-B084F62DA7C9}" type="presParOf" srcId="{5418DC4C-0374-43E6-80F8-889AE0A672CE}" destId="{7510852C-B1F1-475E-B051-171A9E504801}" srcOrd="8" destOrd="0" presId="urn:microsoft.com/office/officeart/2005/8/layout/hierarchy2"/>
    <dgm:cxn modelId="{E0B329A3-EA45-41AB-8042-460AE5829AF1}" type="presParOf" srcId="{7510852C-B1F1-475E-B051-171A9E504801}" destId="{015110FD-1832-424F-9B17-00A5C8721AF3}" srcOrd="0" destOrd="0" presId="urn:microsoft.com/office/officeart/2005/8/layout/hierarchy2"/>
    <dgm:cxn modelId="{8CC7D593-EE8D-4EED-9973-7EF672ACC7DC}" type="presParOf" srcId="{5418DC4C-0374-43E6-80F8-889AE0A672CE}" destId="{B25A08C5-E157-4E4A-A2E5-CB6653FA6A32}" srcOrd="9" destOrd="0" presId="urn:microsoft.com/office/officeart/2005/8/layout/hierarchy2"/>
    <dgm:cxn modelId="{F61461BD-C05B-457C-BBF3-391132435B9E}" type="presParOf" srcId="{B25A08C5-E157-4E4A-A2E5-CB6653FA6A32}" destId="{3AF7381D-99BD-48B3-BA85-F0C93FC60608}" srcOrd="0" destOrd="0" presId="urn:microsoft.com/office/officeart/2005/8/layout/hierarchy2"/>
    <dgm:cxn modelId="{DDE97610-7377-40AA-9778-9A4A3220C596}" type="presParOf" srcId="{B25A08C5-E157-4E4A-A2E5-CB6653FA6A32}" destId="{35B5870A-AB9B-4CCA-8DE4-E2A06325C12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E6A3FBF0-ACE9-4FCF-9918-28BCDE75FC48}"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EFC59F83-7038-4575-B87D-6CF0159AB483}">
      <dgm:prSet custT="1"/>
      <dgm:spPr/>
      <dgm:t>
        <a:bodyPr/>
        <a:lstStyle/>
        <a:p>
          <a:pPr rtl="1"/>
          <a:r>
            <a:rPr lang="fa-IR" sz="1600" smtClean="0">
              <a:cs typeface="2  Titr" pitchFamily="2" charset="-78"/>
            </a:rPr>
            <a:t>به جمله </a:t>
          </a:r>
          <a:endParaRPr lang="fa-IR" sz="1600" dirty="0">
            <a:cs typeface="2  Titr" pitchFamily="2" charset="-78"/>
          </a:endParaRPr>
        </a:p>
      </dgm:t>
    </dgm:pt>
    <dgm:pt modelId="{328B92F8-260E-4AFB-AAFB-DDF951518A4B}" type="parTrans" cxnId="{1B0995C5-0492-4E99-871A-1E39E72D3780}">
      <dgm:prSet custT="1"/>
      <dgm:spPr/>
      <dgm:t>
        <a:bodyPr/>
        <a:lstStyle/>
        <a:p>
          <a:pPr rtl="1"/>
          <a:endParaRPr lang="fa-IR" sz="1600">
            <a:solidFill>
              <a:sysClr val="windowText" lastClr="000000"/>
            </a:solidFill>
            <a:cs typeface="2  Titr" pitchFamily="2" charset="-78"/>
          </a:endParaRPr>
        </a:p>
      </dgm:t>
    </dgm:pt>
    <dgm:pt modelId="{989D0201-8462-491F-B33D-EBF1DE7B2176}" type="sibTrans" cxnId="{1B0995C5-0492-4E99-871A-1E39E72D3780}">
      <dgm:prSet/>
      <dgm:spPr/>
      <dgm:t>
        <a:bodyPr/>
        <a:lstStyle/>
        <a:p>
          <a:pPr rtl="1"/>
          <a:endParaRPr lang="fa-IR" sz="1600">
            <a:cs typeface="2  Titr" pitchFamily="2" charset="-78"/>
          </a:endParaRPr>
        </a:p>
      </dgm:t>
    </dgm:pt>
    <dgm:pt modelId="{7BCBB838-281E-4630-83B7-62D877603C76}">
      <dgm:prSet custT="1"/>
      <dgm:spPr/>
      <dgm:t>
        <a:bodyPr/>
        <a:lstStyle/>
        <a:p>
          <a:pPr rtl="1"/>
          <a:r>
            <a:rPr lang="fa-IR" sz="1600" smtClean="0">
              <a:cs typeface="2  Titr" pitchFamily="2" charset="-78"/>
            </a:rPr>
            <a:t>به مفرد (غیر جلمه)</a:t>
          </a:r>
          <a:endParaRPr lang="fa-IR" sz="1600">
            <a:cs typeface="2  Titr" pitchFamily="2" charset="-78"/>
          </a:endParaRPr>
        </a:p>
      </dgm:t>
    </dgm:pt>
    <dgm:pt modelId="{242BEFB2-72F7-432F-B8AC-A7F982A15BC0}" type="parTrans" cxnId="{F0289C63-B408-4ACF-9053-9A500BA8FB04}">
      <dgm:prSet custT="1"/>
      <dgm:spPr/>
      <dgm:t>
        <a:bodyPr/>
        <a:lstStyle/>
        <a:p>
          <a:pPr rtl="1"/>
          <a:endParaRPr lang="fa-IR" sz="1600">
            <a:solidFill>
              <a:sysClr val="windowText" lastClr="000000"/>
            </a:solidFill>
            <a:cs typeface="2  Titr" pitchFamily="2" charset="-78"/>
          </a:endParaRPr>
        </a:p>
      </dgm:t>
    </dgm:pt>
    <dgm:pt modelId="{CAC2689E-7FD3-497C-BD99-5D2514D0B87C}" type="sibTrans" cxnId="{F0289C63-B408-4ACF-9053-9A500BA8FB04}">
      <dgm:prSet/>
      <dgm:spPr/>
      <dgm:t>
        <a:bodyPr/>
        <a:lstStyle/>
        <a:p>
          <a:pPr rtl="1"/>
          <a:endParaRPr lang="fa-IR" sz="1600">
            <a:cs typeface="2  Titr" pitchFamily="2" charset="-78"/>
          </a:endParaRPr>
        </a:p>
      </dgm:t>
    </dgm:pt>
    <dgm:pt modelId="{39F27178-882A-46FC-9EA4-16EDBBF09C8C}">
      <dgm:prSet custT="1"/>
      <dgm:spPr/>
      <dgm:t>
        <a:bodyPr/>
        <a:lstStyle/>
        <a:p>
          <a:pPr rtl="1"/>
          <a:r>
            <a:rPr lang="fa-IR" sz="1600" smtClean="0">
              <a:cs typeface="2  Titr" pitchFamily="2" charset="-78"/>
            </a:rPr>
            <a:t>اذ</a:t>
          </a:r>
          <a:endParaRPr lang="fa-IR" sz="1600">
            <a:cs typeface="2  Titr" pitchFamily="2" charset="-78"/>
          </a:endParaRPr>
        </a:p>
      </dgm:t>
    </dgm:pt>
    <dgm:pt modelId="{6E76515C-A36F-46A8-8494-9AB2D6655035}" type="parTrans" cxnId="{BB2A0088-3667-4937-9034-95257259A69C}">
      <dgm:prSet custT="1"/>
      <dgm:spPr/>
      <dgm:t>
        <a:bodyPr/>
        <a:lstStyle/>
        <a:p>
          <a:pPr rtl="1"/>
          <a:endParaRPr lang="fa-IR" sz="1600">
            <a:solidFill>
              <a:sysClr val="windowText" lastClr="000000"/>
            </a:solidFill>
            <a:cs typeface="2  Titr" pitchFamily="2" charset="-78"/>
          </a:endParaRPr>
        </a:p>
      </dgm:t>
    </dgm:pt>
    <dgm:pt modelId="{0B9A20FA-EE5D-4CC5-9B45-7B7E13C23045}" type="sibTrans" cxnId="{BB2A0088-3667-4937-9034-95257259A69C}">
      <dgm:prSet/>
      <dgm:spPr/>
      <dgm:t>
        <a:bodyPr/>
        <a:lstStyle/>
        <a:p>
          <a:pPr rtl="1"/>
          <a:endParaRPr lang="fa-IR" sz="1600">
            <a:cs typeface="2  Titr" pitchFamily="2" charset="-78"/>
          </a:endParaRPr>
        </a:p>
      </dgm:t>
    </dgm:pt>
    <dgm:pt modelId="{F98BF86D-5331-4E37-B367-62D336C1F768}">
      <dgm:prSet custT="1"/>
      <dgm:spPr/>
      <dgm:t>
        <a:bodyPr/>
        <a:lstStyle/>
        <a:p>
          <a:pPr rtl="1"/>
          <a:r>
            <a:rPr lang="fa-IR" sz="1600" dirty="0" smtClean="0">
              <a:cs typeface="2  Titr" pitchFamily="2" charset="-78"/>
            </a:rPr>
            <a:t>اذا</a:t>
          </a:r>
          <a:endParaRPr lang="fa-IR" sz="1600" dirty="0">
            <a:cs typeface="2  Titr" pitchFamily="2" charset="-78"/>
          </a:endParaRPr>
        </a:p>
      </dgm:t>
    </dgm:pt>
    <dgm:pt modelId="{7CC63AA5-ED54-40E4-906B-AE42D6153058}" type="parTrans" cxnId="{65F863F1-7803-470D-9D40-466080423526}">
      <dgm:prSet custT="1"/>
      <dgm:spPr/>
      <dgm:t>
        <a:bodyPr/>
        <a:lstStyle/>
        <a:p>
          <a:pPr rtl="1"/>
          <a:endParaRPr lang="fa-IR" sz="1600">
            <a:solidFill>
              <a:sysClr val="windowText" lastClr="000000"/>
            </a:solidFill>
            <a:cs typeface="2  Titr" pitchFamily="2" charset="-78"/>
          </a:endParaRPr>
        </a:p>
      </dgm:t>
    </dgm:pt>
    <dgm:pt modelId="{6C08EDB7-CC47-4042-BEC4-3D907E9CE38A}" type="sibTrans" cxnId="{65F863F1-7803-470D-9D40-466080423526}">
      <dgm:prSet/>
      <dgm:spPr/>
      <dgm:t>
        <a:bodyPr/>
        <a:lstStyle/>
        <a:p>
          <a:pPr rtl="1"/>
          <a:endParaRPr lang="fa-IR" sz="1600">
            <a:cs typeface="2  Titr" pitchFamily="2" charset="-78"/>
          </a:endParaRPr>
        </a:p>
      </dgm:t>
    </dgm:pt>
    <dgm:pt modelId="{5F21E2A5-7E10-4016-8081-6414EB118AD0}">
      <dgm:prSet custT="1"/>
      <dgm:spPr/>
      <dgm:t>
        <a:bodyPr/>
        <a:lstStyle/>
        <a:p>
          <a:pPr rtl="1"/>
          <a:r>
            <a:rPr lang="fa-IR" sz="1600" dirty="0" smtClean="0">
              <a:cs typeface="2  Titr" pitchFamily="2" charset="-78"/>
            </a:rPr>
            <a:t>حيث</a:t>
          </a:r>
          <a:endParaRPr lang="fa-IR" sz="1600" dirty="0">
            <a:cs typeface="2  Titr" pitchFamily="2" charset="-78"/>
          </a:endParaRPr>
        </a:p>
      </dgm:t>
    </dgm:pt>
    <dgm:pt modelId="{171A2E8F-7418-436B-A042-65289CD313F0}" type="parTrans" cxnId="{A8D2521F-5D0D-4826-A658-15624A8F8DE3}">
      <dgm:prSet custT="1"/>
      <dgm:spPr/>
      <dgm:t>
        <a:bodyPr/>
        <a:lstStyle/>
        <a:p>
          <a:pPr rtl="1"/>
          <a:endParaRPr lang="fa-IR" sz="1600">
            <a:solidFill>
              <a:sysClr val="windowText" lastClr="000000"/>
            </a:solidFill>
            <a:cs typeface="2  Titr" pitchFamily="2" charset="-78"/>
          </a:endParaRPr>
        </a:p>
      </dgm:t>
    </dgm:pt>
    <dgm:pt modelId="{1A535673-1DD7-4E0F-A26D-5E689E71845E}" type="sibTrans" cxnId="{A8D2521F-5D0D-4826-A658-15624A8F8DE3}">
      <dgm:prSet/>
      <dgm:spPr/>
      <dgm:t>
        <a:bodyPr/>
        <a:lstStyle/>
        <a:p>
          <a:pPr rtl="1"/>
          <a:endParaRPr lang="fa-IR" sz="1600">
            <a:cs typeface="2  Titr" pitchFamily="2" charset="-78"/>
          </a:endParaRPr>
        </a:p>
      </dgm:t>
    </dgm:pt>
    <dgm:pt modelId="{E794EC8D-3A00-4C06-90AA-41B2DAA3D9BD}">
      <dgm:prSet custT="1"/>
      <dgm:spPr/>
      <dgm:t>
        <a:bodyPr/>
        <a:lstStyle/>
        <a:p>
          <a:pPr rtl="1"/>
          <a:r>
            <a:rPr lang="fa-IR" sz="1600" smtClean="0">
              <a:cs typeface="2  Titr" pitchFamily="2" charset="-78"/>
            </a:rPr>
            <a:t>فقط به اسم ظاهر</a:t>
          </a:r>
          <a:endParaRPr lang="fa-IR" sz="1600">
            <a:cs typeface="2  Titr" pitchFamily="2" charset="-78"/>
          </a:endParaRPr>
        </a:p>
      </dgm:t>
    </dgm:pt>
    <dgm:pt modelId="{21F8D27A-F49B-4830-9DD0-D09D420FAF72}" type="parTrans" cxnId="{E76F053E-9040-4851-B42D-BC415845E577}">
      <dgm:prSet custT="1"/>
      <dgm:spPr/>
      <dgm:t>
        <a:bodyPr/>
        <a:lstStyle/>
        <a:p>
          <a:pPr rtl="1"/>
          <a:endParaRPr lang="fa-IR" sz="1600">
            <a:solidFill>
              <a:sysClr val="windowText" lastClr="000000"/>
            </a:solidFill>
            <a:cs typeface="2  Titr" pitchFamily="2" charset="-78"/>
          </a:endParaRPr>
        </a:p>
      </dgm:t>
    </dgm:pt>
    <dgm:pt modelId="{16EC8505-E149-4FD0-BA31-7EA169DE1ED2}" type="sibTrans" cxnId="{E76F053E-9040-4851-B42D-BC415845E577}">
      <dgm:prSet/>
      <dgm:spPr/>
      <dgm:t>
        <a:bodyPr/>
        <a:lstStyle/>
        <a:p>
          <a:pPr rtl="1"/>
          <a:endParaRPr lang="fa-IR" sz="1600">
            <a:cs typeface="2  Titr" pitchFamily="2" charset="-78"/>
          </a:endParaRPr>
        </a:p>
      </dgm:t>
    </dgm:pt>
    <dgm:pt modelId="{84F8A5F8-55C0-4EC9-BF33-1AFE8BAD005A}">
      <dgm:prSet custT="1"/>
      <dgm:spPr/>
      <dgm:t>
        <a:bodyPr/>
        <a:lstStyle/>
        <a:p>
          <a:pPr rtl="1"/>
          <a:r>
            <a:rPr lang="fa-IR" sz="1600" smtClean="0">
              <a:cs typeface="2  Titr" pitchFamily="2" charset="-78"/>
            </a:rPr>
            <a:t>اولوا</a:t>
          </a:r>
          <a:endParaRPr lang="fa-IR" sz="1600">
            <a:cs typeface="2  Titr" pitchFamily="2" charset="-78"/>
          </a:endParaRPr>
        </a:p>
      </dgm:t>
    </dgm:pt>
    <dgm:pt modelId="{DB59FD6D-692F-4433-A0E7-E878D97DD462}" type="parTrans" cxnId="{9DDD2EFF-A52E-449D-886F-C48E55F35BEC}">
      <dgm:prSet custT="1"/>
      <dgm:spPr/>
      <dgm:t>
        <a:bodyPr/>
        <a:lstStyle/>
        <a:p>
          <a:pPr rtl="1"/>
          <a:endParaRPr lang="fa-IR" sz="1600">
            <a:solidFill>
              <a:sysClr val="windowText" lastClr="000000"/>
            </a:solidFill>
            <a:cs typeface="2  Titr" pitchFamily="2" charset="-78"/>
          </a:endParaRPr>
        </a:p>
      </dgm:t>
    </dgm:pt>
    <dgm:pt modelId="{AD4FE16A-8F4C-43EB-8FA3-C240610CA8D8}" type="sibTrans" cxnId="{9DDD2EFF-A52E-449D-886F-C48E55F35BEC}">
      <dgm:prSet/>
      <dgm:spPr/>
      <dgm:t>
        <a:bodyPr/>
        <a:lstStyle/>
        <a:p>
          <a:pPr rtl="1"/>
          <a:endParaRPr lang="fa-IR" sz="1600">
            <a:cs typeface="2  Titr" pitchFamily="2" charset="-78"/>
          </a:endParaRPr>
        </a:p>
      </dgm:t>
    </dgm:pt>
    <dgm:pt modelId="{3AB155FA-901A-40A1-B981-9DBEBEBC864F}">
      <dgm:prSet custT="1"/>
      <dgm:spPr/>
      <dgm:t>
        <a:bodyPr/>
        <a:lstStyle/>
        <a:p>
          <a:pPr rtl="1"/>
          <a:r>
            <a:rPr lang="fa-IR" sz="1600" smtClean="0">
              <a:cs typeface="2  Titr" pitchFamily="2" charset="-78"/>
            </a:rPr>
            <a:t>ذو</a:t>
          </a:r>
          <a:endParaRPr lang="fa-IR" sz="1600">
            <a:cs typeface="2  Titr" pitchFamily="2" charset="-78"/>
          </a:endParaRPr>
        </a:p>
      </dgm:t>
    </dgm:pt>
    <dgm:pt modelId="{A1068BAC-7DDA-4501-A116-0879ABCB5178}" type="parTrans" cxnId="{A44B79E8-166F-46EF-A58D-529045760C9F}">
      <dgm:prSet custT="1"/>
      <dgm:spPr/>
      <dgm:t>
        <a:bodyPr/>
        <a:lstStyle/>
        <a:p>
          <a:pPr rtl="1"/>
          <a:endParaRPr lang="fa-IR" sz="1600">
            <a:solidFill>
              <a:sysClr val="windowText" lastClr="000000"/>
            </a:solidFill>
            <a:cs typeface="2  Titr" pitchFamily="2" charset="-78"/>
          </a:endParaRPr>
        </a:p>
      </dgm:t>
    </dgm:pt>
    <dgm:pt modelId="{B7D980FA-1A22-40D9-968C-3E1632B53F1E}" type="sibTrans" cxnId="{A44B79E8-166F-46EF-A58D-529045760C9F}">
      <dgm:prSet/>
      <dgm:spPr/>
      <dgm:t>
        <a:bodyPr/>
        <a:lstStyle/>
        <a:p>
          <a:pPr rtl="1"/>
          <a:endParaRPr lang="fa-IR" sz="1600">
            <a:cs typeface="2  Titr" pitchFamily="2" charset="-78"/>
          </a:endParaRPr>
        </a:p>
      </dgm:t>
    </dgm:pt>
    <dgm:pt modelId="{6883DA9E-5D64-4477-B563-43CC0A9D7535}">
      <dgm:prSet custT="1"/>
      <dgm:spPr/>
      <dgm:t>
        <a:bodyPr/>
        <a:lstStyle/>
        <a:p>
          <a:pPr rtl="1"/>
          <a:r>
            <a:rPr lang="fa-IR" sz="1600" smtClean="0">
              <a:cs typeface="2  Titr" pitchFamily="2" charset="-78"/>
            </a:rPr>
            <a:t>فقط به ضمیر</a:t>
          </a:r>
          <a:endParaRPr lang="fa-IR" sz="1600">
            <a:cs typeface="2  Titr" pitchFamily="2" charset="-78"/>
          </a:endParaRPr>
        </a:p>
      </dgm:t>
    </dgm:pt>
    <dgm:pt modelId="{23D42BB2-921F-459B-901D-FACA3E44C44E}" type="parTrans" cxnId="{945D4F17-3781-47B7-ACBB-2E7D13C1484D}">
      <dgm:prSet custT="1"/>
      <dgm:spPr/>
      <dgm:t>
        <a:bodyPr/>
        <a:lstStyle/>
        <a:p>
          <a:pPr rtl="1"/>
          <a:endParaRPr lang="fa-IR" sz="1600">
            <a:solidFill>
              <a:sysClr val="windowText" lastClr="000000"/>
            </a:solidFill>
            <a:cs typeface="2  Titr" pitchFamily="2" charset="-78"/>
          </a:endParaRPr>
        </a:p>
      </dgm:t>
    </dgm:pt>
    <dgm:pt modelId="{79A0E12B-2FD4-4CA6-888C-9428AC659994}" type="sibTrans" cxnId="{945D4F17-3781-47B7-ACBB-2E7D13C1484D}">
      <dgm:prSet/>
      <dgm:spPr/>
      <dgm:t>
        <a:bodyPr/>
        <a:lstStyle/>
        <a:p>
          <a:pPr rtl="1"/>
          <a:endParaRPr lang="fa-IR" sz="1600">
            <a:cs typeface="2  Titr" pitchFamily="2" charset="-78"/>
          </a:endParaRPr>
        </a:p>
      </dgm:t>
    </dgm:pt>
    <dgm:pt modelId="{1AE42397-A9F8-4750-9D85-2A86DD451533}">
      <dgm:prSet custT="1"/>
      <dgm:spPr/>
      <dgm:t>
        <a:bodyPr/>
        <a:lstStyle/>
        <a:p>
          <a:pPr rtl="1"/>
          <a:r>
            <a:rPr lang="fa-IR" sz="1600" smtClean="0">
              <a:cs typeface="2  Titr" pitchFamily="2" charset="-78"/>
            </a:rPr>
            <a:t>وحده</a:t>
          </a:r>
          <a:endParaRPr lang="fa-IR" sz="1600">
            <a:cs typeface="2  Titr" pitchFamily="2" charset="-78"/>
          </a:endParaRPr>
        </a:p>
      </dgm:t>
    </dgm:pt>
    <dgm:pt modelId="{2AE644B5-1621-4288-BB3A-5AF933A94A79}" type="parTrans" cxnId="{F33DFD38-B14B-40AB-A1C1-D94067B9CAC0}">
      <dgm:prSet custT="1"/>
      <dgm:spPr/>
      <dgm:t>
        <a:bodyPr/>
        <a:lstStyle/>
        <a:p>
          <a:pPr rtl="1"/>
          <a:endParaRPr lang="fa-IR" sz="1600">
            <a:solidFill>
              <a:sysClr val="windowText" lastClr="000000"/>
            </a:solidFill>
            <a:cs typeface="2  Titr" pitchFamily="2" charset="-78"/>
          </a:endParaRPr>
        </a:p>
      </dgm:t>
    </dgm:pt>
    <dgm:pt modelId="{E6B62123-E9F0-4F75-894C-FBE2E983F675}" type="sibTrans" cxnId="{F33DFD38-B14B-40AB-A1C1-D94067B9CAC0}">
      <dgm:prSet/>
      <dgm:spPr/>
      <dgm:t>
        <a:bodyPr/>
        <a:lstStyle/>
        <a:p>
          <a:pPr rtl="1"/>
          <a:endParaRPr lang="fa-IR" sz="1600">
            <a:cs typeface="2  Titr" pitchFamily="2" charset="-78"/>
          </a:endParaRPr>
        </a:p>
      </dgm:t>
    </dgm:pt>
    <dgm:pt modelId="{C413D341-F545-4D46-ABB9-9CA900F06E3F}">
      <dgm:prSet custT="1"/>
      <dgm:spPr/>
      <dgm:t>
        <a:bodyPr/>
        <a:lstStyle/>
        <a:p>
          <a:pPr rtl="1"/>
          <a:r>
            <a:rPr lang="fa-IR" sz="1600" smtClean="0">
              <a:cs typeface="2  Titr" pitchFamily="2" charset="-78"/>
            </a:rPr>
            <a:t>لبیک و سعدیک</a:t>
          </a:r>
          <a:endParaRPr lang="fa-IR" sz="1600">
            <a:cs typeface="2  Titr" pitchFamily="2" charset="-78"/>
          </a:endParaRPr>
        </a:p>
      </dgm:t>
    </dgm:pt>
    <dgm:pt modelId="{A1BE4C12-9B79-4A81-A999-35BFD47CEAEB}" type="parTrans" cxnId="{0F77DE09-AFAA-4A2C-8E8D-92B02B1D7CCD}">
      <dgm:prSet custT="1"/>
      <dgm:spPr/>
      <dgm:t>
        <a:bodyPr/>
        <a:lstStyle/>
        <a:p>
          <a:pPr rtl="1"/>
          <a:endParaRPr lang="fa-IR" sz="1600">
            <a:solidFill>
              <a:sysClr val="windowText" lastClr="000000"/>
            </a:solidFill>
            <a:cs typeface="2  Titr" pitchFamily="2" charset="-78"/>
          </a:endParaRPr>
        </a:p>
      </dgm:t>
    </dgm:pt>
    <dgm:pt modelId="{17604EC4-DC41-4810-A331-2DC3BBF8B3ED}" type="sibTrans" cxnId="{0F77DE09-AFAA-4A2C-8E8D-92B02B1D7CCD}">
      <dgm:prSet/>
      <dgm:spPr/>
      <dgm:t>
        <a:bodyPr/>
        <a:lstStyle/>
        <a:p>
          <a:pPr rtl="1"/>
          <a:endParaRPr lang="fa-IR" sz="1600">
            <a:cs typeface="2  Titr" pitchFamily="2" charset="-78"/>
          </a:endParaRPr>
        </a:p>
      </dgm:t>
    </dgm:pt>
    <dgm:pt modelId="{95029B1F-6A0D-45D1-AD52-FE4551E4AA1F}">
      <dgm:prSet custT="1"/>
      <dgm:spPr/>
      <dgm:t>
        <a:bodyPr/>
        <a:lstStyle/>
        <a:p>
          <a:pPr rtl="1"/>
          <a:r>
            <a:rPr lang="fa-IR" sz="1600" dirty="0" smtClean="0">
              <a:cs typeface="2  Titr" pitchFamily="2" charset="-78"/>
            </a:rPr>
            <a:t>اسم ظاهر  و ضمير</a:t>
          </a:r>
          <a:endParaRPr lang="fa-IR" sz="1600" dirty="0">
            <a:cs typeface="2  Titr" pitchFamily="2" charset="-78"/>
          </a:endParaRPr>
        </a:p>
      </dgm:t>
    </dgm:pt>
    <dgm:pt modelId="{EA88F0EE-5563-4012-B281-03D56569C965}" type="parTrans" cxnId="{86B65AC1-8D30-4A04-8B53-2C59911A5EF6}">
      <dgm:prSet custT="1"/>
      <dgm:spPr/>
      <dgm:t>
        <a:bodyPr/>
        <a:lstStyle/>
        <a:p>
          <a:pPr rtl="1"/>
          <a:endParaRPr lang="fa-IR" sz="1600">
            <a:solidFill>
              <a:sysClr val="windowText" lastClr="000000"/>
            </a:solidFill>
            <a:cs typeface="2  Titr" pitchFamily="2" charset="-78"/>
          </a:endParaRPr>
        </a:p>
      </dgm:t>
    </dgm:pt>
    <dgm:pt modelId="{ABDA3EC9-CCDC-430D-A244-632E82D2E05D}" type="sibTrans" cxnId="{86B65AC1-8D30-4A04-8B53-2C59911A5EF6}">
      <dgm:prSet/>
      <dgm:spPr/>
      <dgm:t>
        <a:bodyPr/>
        <a:lstStyle/>
        <a:p>
          <a:pPr rtl="1"/>
          <a:endParaRPr lang="fa-IR" sz="1600">
            <a:cs typeface="2  Titr" pitchFamily="2" charset="-78"/>
          </a:endParaRPr>
        </a:p>
      </dgm:t>
    </dgm:pt>
    <dgm:pt modelId="{34A863ED-8822-4E9E-9658-AE1366CA5B41}">
      <dgm:prSet custT="1"/>
      <dgm:spPr/>
      <dgm:t>
        <a:bodyPr/>
        <a:lstStyle/>
        <a:p>
          <a:pPr rtl="1"/>
          <a:r>
            <a:rPr lang="fa-IR" sz="1600" smtClean="0">
              <a:cs typeface="2  Titr" pitchFamily="2" charset="-78"/>
            </a:rPr>
            <a:t>کلا و کلتا</a:t>
          </a:r>
          <a:endParaRPr lang="fa-IR" sz="1600">
            <a:cs typeface="2  Titr" pitchFamily="2" charset="-78"/>
          </a:endParaRPr>
        </a:p>
      </dgm:t>
    </dgm:pt>
    <dgm:pt modelId="{DD896343-CFDF-49C4-B9A6-4693F54478E8}" type="parTrans" cxnId="{9BE01F32-6162-438B-ACBF-719D301506AA}">
      <dgm:prSet custT="1"/>
      <dgm:spPr/>
      <dgm:t>
        <a:bodyPr/>
        <a:lstStyle/>
        <a:p>
          <a:pPr rtl="1"/>
          <a:endParaRPr lang="fa-IR" sz="1600">
            <a:solidFill>
              <a:sysClr val="windowText" lastClr="000000"/>
            </a:solidFill>
            <a:cs typeface="2  Titr" pitchFamily="2" charset="-78"/>
          </a:endParaRPr>
        </a:p>
      </dgm:t>
    </dgm:pt>
    <dgm:pt modelId="{99F80787-6D91-4C7C-BA29-E8829C3E067D}" type="sibTrans" cxnId="{9BE01F32-6162-438B-ACBF-719D301506AA}">
      <dgm:prSet/>
      <dgm:spPr/>
      <dgm:t>
        <a:bodyPr/>
        <a:lstStyle/>
        <a:p>
          <a:pPr rtl="1"/>
          <a:endParaRPr lang="fa-IR" sz="1600">
            <a:cs typeface="2  Titr" pitchFamily="2" charset="-78"/>
          </a:endParaRPr>
        </a:p>
      </dgm:t>
    </dgm:pt>
    <dgm:pt modelId="{FAB5494C-FB3C-4929-8670-4FD1A786B0BF}">
      <dgm:prSet custT="1"/>
      <dgm:spPr/>
      <dgm:t>
        <a:bodyPr/>
        <a:lstStyle/>
        <a:p>
          <a:pPr rtl="1"/>
          <a:r>
            <a:rPr lang="fa-IR" sz="1600" smtClean="0">
              <a:cs typeface="2  Titr" pitchFamily="2" charset="-78"/>
            </a:rPr>
            <a:t>عند </a:t>
          </a:r>
          <a:endParaRPr lang="fa-IR" sz="1600">
            <a:cs typeface="2  Titr" pitchFamily="2" charset="-78"/>
          </a:endParaRPr>
        </a:p>
      </dgm:t>
    </dgm:pt>
    <dgm:pt modelId="{186541BB-9E68-4A1C-A1CF-435C00D1B6F4}" type="parTrans" cxnId="{AA8648ED-207F-445C-8203-7DF833BD13A3}">
      <dgm:prSet custT="1"/>
      <dgm:spPr/>
      <dgm:t>
        <a:bodyPr/>
        <a:lstStyle/>
        <a:p>
          <a:pPr rtl="1"/>
          <a:endParaRPr lang="fa-IR" sz="1600">
            <a:solidFill>
              <a:sysClr val="windowText" lastClr="000000"/>
            </a:solidFill>
            <a:cs typeface="2  Titr" pitchFamily="2" charset="-78"/>
          </a:endParaRPr>
        </a:p>
      </dgm:t>
    </dgm:pt>
    <dgm:pt modelId="{97FA8E1B-CF8D-4C39-8E7D-B077EA578AF2}" type="sibTrans" cxnId="{AA8648ED-207F-445C-8203-7DF833BD13A3}">
      <dgm:prSet/>
      <dgm:spPr/>
      <dgm:t>
        <a:bodyPr/>
        <a:lstStyle/>
        <a:p>
          <a:pPr rtl="1"/>
          <a:endParaRPr lang="fa-IR" sz="1600">
            <a:cs typeface="2  Titr" pitchFamily="2" charset="-78"/>
          </a:endParaRPr>
        </a:p>
      </dgm:t>
    </dgm:pt>
    <dgm:pt modelId="{C638E559-CE0E-44FF-B2E1-3861762E9AA4}">
      <dgm:prSet custT="1"/>
      <dgm:spPr/>
      <dgm:t>
        <a:bodyPr/>
        <a:lstStyle/>
        <a:p>
          <a:pPr rtl="1"/>
          <a:r>
            <a:rPr lang="fa-IR" sz="1600" smtClean="0">
              <a:cs typeface="2  Titr" pitchFamily="2" charset="-78"/>
            </a:rPr>
            <a:t>لدی</a:t>
          </a:r>
          <a:endParaRPr lang="fa-IR" sz="1600">
            <a:cs typeface="2  Titr" pitchFamily="2" charset="-78"/>
          </a:endParaRPr>
        </a:p>
      </dgm:t>
    </dgm:pt>
    <dgm:pt modelId="{FFDFAA4B-F438-49A4-A125-FE6B7CB59740}" type="parTrans" cxnId="{AB427DF7-435E-47C5-B5D4-A80F302B634C}">
      <dgm:prSet custT="1"/>
      <dgm:spPr/>
      <dgm:t>
        <a:bodyPr/>
        <a:lstStyle/>
        <a:p>
          <a:pPr rtl="1"/>
          <a:endParaRPr lang="fa-IR" sz="1600">
            <a:solidFill>
              <a:sysClr val="windowText" lastClr="000000"/>
            </a:solidFill>
            <a:cs typeface="2  Titr" pitchFamily="2" charset="-78"/>
          </a:endParaRPr>
        </a:p>
      </dgm:t>
    </dgm:pt>
    <dgm:pt modelId="{48A05D85-68EB-44F7-BF68-70813B25A805}" type="sibTrans" cxnId="{AB427DF7-435E-47C5-B5D4-A80F302B634C}">
      <dgm:prSet/>
      <dgm:spPr/>
      <dgm:t>
        <a:bodyPr/>
        <a:lstStyle/>
        <a:p>
          <a:pPr rtl="1"/>
          <a:endParaRPr lang="fa-IR" sz="1600">
            <a:cs typeface="2  Titr" pitchFamily="2" charset="-78"/>
          </a:endParaRPr>
        </a:p>
      </dgm:t>
    </dgm:pt>
    <dgm:pt modelId="{FB15D057-25B9-455E-99D5-C64F657BED67}">
      <dgm:prSet custT="1"/>
      <dgm:spPr/>
      <dgm:t>
        <a:bodyPr/>
        <a:lstStyle/>
        <a:p>
          <a:pPr rtl="1"/>
          <a:r>
            <a:rPr lang="fa-IR" sz="1600" smtClean="0">
              <a:cs typeface="2  Titr" pitchFamily="2" charset="-78"/>
            </a:rPr>
            <a:t>سوی</a:t>
          </a:r>
          <a:endParaRPr lang="fa-IR" sz="1600">
            <a:cs typeface="2  Titr" pitchFamily="2" charset="-78"/>
          </a:endParaRPr>
        </a:p>
      </dgm:t>
    </dgm:pt>
    <dgm:pt modelId="{55FB6D67-BB85-47F7-8C77-BADD1E05749F}" type="parTrans" cxnId="{A84F4409-F817-4E3C-BE04-0133F5A0DC83}">
      <dgm:prSet custT="1"/>
      <dgm:spPr/>
      <dgm:t>
        <a:bodyPr/>
        <a:lstStyle/>
        <a:p>
          <a:pPr rtl="1"/>
          <a:endParaRPr lang="fa-IR" sz="1600">
            <a:solidFill>
              <a:sysClr val="windowText" lastClr="000000"/>
            </a:solidFill>
            <a:cs typeface="2  Titr" pitchFamily="2" charset="-78"/>
          </a:endParaRPr>
        </a:p>
      </dgm:t>
    </dgm:pt>
    <dgm:pt modelId="{1857E582-C0ED-4071-AC5F-ABC24C207C93}" type="sibTrans" cxnId="{A84F4409-F817-4E3C-BE04-0133F5A0DC83}">
      <dgm:prSet/>
      <dgm:spPr/>
      <dgm:t>
        <a:bodyPr/>
        <a:lstStyle/>
        <a:p>
          <a:pPr rtl="1"/>
          <a:endParaRPr lang="fa-IR" sz="1600">
            <a:cs typeface="2  Titr" pitchFamily="2" charset="-78"/>
          </a:endParaRPr>
        </a:p>
      </dgm:t>
    </dgm:pt>
    <dgm:pt modelId="{AD5FECCE-F2C5-4FA6-A687-3C60D422281A}">
      <dgm:prSet phldrT="[Text]" custT="1"/>
      <dgm:spPr/>
      <dgm:t>
        <a:bodyPr/>
        <a:lstStyle/>
        <a:p>
          <a:pPr rtl="1"/>
          <a:r>
            <a:rPr lang="fa-IR" sz="1600" smtClean="0">
              <a:cs typeface="2  Titr" pitchFamily="2" charset="-78"/>
            </a:rPr>
            <a:t>دائم الاضافه</a:t>
          </a:r>
          <a:endParaRPr lang="fa-IR" sz="1600" dirty="0">
            <a:cs typeface="2  Titr" pitchFamily="2" charset="-78"/>
          </a:endParaRPr>
        </a:p>
      </dgm:t>
    </dgm:pt>
    <dgm:pt modelId="{7AD0B13B-4A89-4850-A173-105882FB1AB7}" type="sibTrans" cxnId="{F9551F6F-7736-4213-BCF4-E078D573407E}">
      <dgm:prSet/>
      <dgm:spPr/>
      <dgm:t>
        <a:bodyPr/>
        <a:lstStyle/>
        <a:p>
          <a:pPr rtl="1"/>
          <a:endParaRPr lang="fa-IR" sz="1600">
            <a:cs typeface="2  Titr" pitchFamily="2" charset="-78"/>
          </a:endParaRPr>
        </a:p>
      </dgm:t>
    </dgm:pt>
    <dgm:pt modelId="{66E7848B-92B4-4896-AC77-F7143692B69F}" type="parTrans" cxnId="{F9551F6F-7736-4213-BCF4-E078D573407E}">
      <dgm:prSet custT="1"/>
      <dgm:spPr/>
      <dgm:t>
        <a:bodyPr/>
        <a:lstStyle/>
        <a:p>
          <a:pPr rtl="1"/>
          <a:endParaRPr lang="fa-IR" sz="1600">
            <a:solidFill>
              <a:sysClr val="windowText" lastClr="000000"/>
            </a:solidFill>
            <a:cs typeface="2  Titr" pitchFamily="2" charset="-78"/>
          </a:endParaRPr>
        </a:p>
      </dgm:t>
    </dgm:pt>
    <dgm:pt modelId="{4CCA960E-AD2F-460D-8CDC-61A01AACA8C9}" type="pres">
      <dgm:prSet presAssocID="{E6A3FBF0-ACE9-4FCF-9918-28BCDE75FC48}" presName="diagram" presStyleCnt="0">
        <dgm:presLayoutVars>
          <dgm:chPref val="1"/>
          <dgm:dir val="rev"/>
          <dgm:animOne val="branch"/>
          <dgm:animLvl val="lvl"/>
          <dgm:resizeHandles val="exact"/>
        </dgm:presLayoutVars>
      </dgm:prSet>
      <dgm:spPr/>
      <dgm:t>
        <a:bodyPr/>
        <a:lstStyle/>
        <a:p>
          <a:pPr rtl="1"/>
          <a:endParaRPr lang="fa-IR"/>
        </a:p>
      </dgm:t>
    </dgm:pt>
    <dgm:pt modelId="{8340545C-FD3D-481E-9182-F1DE1332B808}" type="pres">
      <dgm:prSet presAssocID="{AD5FECCE-F2C5-4FA6-A687-3C60D422281A}" presName="root1" presStyleCnt="0"/>
      <dgm:spPr/>
      <dgm:t>
        <a:bodyPr/>
        <a:lstStyle/>
        <a:p>
          <a:pPr rtl="1"/>
          <a:endParaRPr lang="fa-IR"/>
        </a:p>
      </dgm:t>
    </dgm:pt>
    <dgm:pt modelId="{34BEC8C4-89F9-484A-9C8C-83CEBB211489}" type="pres">
      <dgm:prSet presAssocID="{AD5FECCE-F2C5-4FA6-A687-3C60D422281A}" presName="LevelOneTextNode" presStyleLbl="node0" presStyleIdx="0" presStyleCnt="1" custScaleY="222897" custLinFactX="100000" custLinFactY="80411" custLinFactNeighborX="111092" custLinFactNeighborY="100000">
        <dgm:presLayoutVars>
          <dgm:chPref val="3"/>
        </dgm:presLayoutVars>
      </dgm:prSet>
      <dgm:spPr/>
      <dgm:t>
        <a:bodyPr/>
        <a:lstStyle/>
        <a:p>
          <a:pPr rtl="1"/>
          <a:endParaRPr lang="fa-IR"/>
        </a:p>
      </dgm:t>
    </dgm:pt>
    <dgm:pt modelId="{F9A12EAA-31A8-41E7-9F93-744A93E171F9}" type="pres">
      <dgm:prSet presAssocID="{AD5FECCE-F2C5-4FA6-A687-3C60D422281A}" presName="level2hierChild" presStyleCnt="0"/>
      <dgm:spPr/>
      <dgm:t>
        <a:bodyPr/>
        <a:lstStyle/>
        <a:p>
          <a:pPr rtl="1"/>
          <a:endParaRPr lang="fa-IR"/>
        </a:p>
      </dgm:t>
    </dgm:pt>
    <dgm:pt modelId="{D0CF61C0-DF6D-4098-BEB4-49C2094CFF6C}" type="pres">
      <dgm:prSet presAssocID="{328B92F8-260E-4AFB-AAFB-DDF951518A4B}" presName="conn2-1" presStyleLbl="parChTrans1D2" presStyleIdx="0" presStyleCnt="2"/>
      <dgm:spPr/>
      <dgm:t>
        <a:bodyPr/>
        <a:lstStyle/>
        <a:p>
          <a:pPr rtl="1"/>
          <a:endParaRPr lang="fa-IR"/>
        </a:p>
      </dgm:t>
    </dgm:pt>
    <dgm:pt modelId="{76B9DD9F-4398-4FAE-972A-A10270D61EE1}" type="pres">
      <dgm:prSet presAssocID="{328B92F8-260E-4AFB-AAFB-DDF951518A4B}" presName="connTx" presStyleLbl="parChTrans1D2" presStyleIdx="0" presStyleCnt="2"/>
      <dgm:spPr/>
      <dgm:t>
        <a:bodyPr/>
        <a:lstStyle/>
        <a:p>
          <a:pPr rtl="1"/>
          <a:endParaRPr lang="fa-IR"/>
        </a:p>
      </dgm:t>
    </dgm:pt>
    <dgm:pt modelId="{E388FB8D-DCAC-4386-9ED9-0811381EC2CC}" type="pres">
      <dgm:prSet presAssocID="{EFC59F83-7038-4575-B87D-6CF0159AB483}" presName="root2" presStyleCnt="0"/>
      <dgm:spPr/>
      <dgm:t>
        <a:bodyPr/>
        <a:lstStyle/>
        <a:p>
          <a:pPr rtl="1"/>
          <a:endParaRPr lang="fa-IR"/>
        </a:p>
      </dgm:t>
    </dgm:pt>
    <dgm:pt modelId="{1B1A98B7-9057-4989-977A-CA69FEE20D75}" type="pres">
      <dgm:prSet presAssocID="{EFC59F83-7038-4575-B87D-6CF0159AB483}" presName="LevelTwoTextNode" presStyleLbl="node2" presStyleIdx="0" presStyleCnt="2" custLinFactX="75225" custLinFactNeighborX="100000" custLinFactNeighborY="68775">
        <dgm:presLayoutVars>
          <dgm:chPref val="3"/>
        </dgm:presLayoutVars>
      </dgm:prSet>
      <dgm:spPr/>
      <dgm:t>
        <a:bodyPr/>
        <a:lstStyle/>
        <a:p>
          <a:pPr rtl="1"/>
          <a:endParaRPr lang="fa-IR"/>
        </a:p>
      </dgm:t>
    </dgm:pt>
    <dgm:pt modelId="{9EE52747-B267-4734-B4A9-754B55C333CA}" type="pres">
      <dgm:prSet presAssocID="{EFC59F83-7038-4575-B87D-6CF0159AB483}" presName="level3hierChild" presStyleCnt="0"/>
      <dgm:spPr/>
      <dgm:t>
        <a:bodyPr/>
        <a:lstStyle/>
        <a:p>
          <a:pPr rtl="1"/>
          <a:endParaRPr lang="fa-IR"/>
        </a:p>
      </dgm:t>
    </dgm:pt>
    <dgm:pt modelId="{E66CA115-837E-49F3-B776-A3249A76A05B}" type="pres">
      <dgm:prSet presAssocID="{6E76515C-A36F-46A8-8494-9AB2D6655035}" presName="conn2-1" presStyleLbl="parChTrans1D3" presStyleIdx="0" presStyleCnt="6"/>
      <dgm:spPr/>
      <dgm:t>
        <a:bodyPr/>
        <a:lstStyle/>
        <a:p>
          <a:pPr rtl="1"/>
          <a:endParaRPr lang="fa-IR"/>
        </a:p>
      </dgm:t>
    </dgm:pt>
    <dgm:pt modelId="{5C2B61AD-4336-4A16-9020-4146C7770A29}" type="pres">
      <dgm:prSet presAssocID="{6E76515C-A36F-46A8-8494-9AB2D6655035}" presName="connTx" presStyleLbl="parChTrans1D3" presStyleIdx="0" presStyleCnt="6"/>
      <dgm:spPr/>
      <dgm:t>
        <a:bodyPr/>
        <a:lstStyle/>
        <a:p>
          <a:pPr rtl="1"/>
          <a:endParaRPr lang="fa-IR"/>
        </a:p>
      </dgm:t>
    </dgm:pt>
    <dgm:pt modelId="{5BBDAA27-2EC4-47AC-9EE0-75497FD5F3C3}" type="pres">
      <dgm:prSet presAssocID="{39F27178-882A-46FC-9EA4-16EDBBF09C8C}" presName="root2" presStyleCnt="0"/>
      <dgm:spPr/>
      <dgm:t>
        <a:bodyPr/>
        <a:lstStyle/>
        <a:p>
          <a:pPr rtl="1"/>
          <a:endParaRPr lang="fa-IR"/>
        </a:p>
      </dgm:t>
    </dgm:pt>
    <dgm:pt modelId="{E6054FDA-3D6C-41B8-9177-D985CAAF3B23}" type="pres">
      <dgm:prSet presAssocID="{39F27178-882A-46FC-9EA4-16EDBBF09C8C}" presName="LevelTwoTextNode" presStyleLbl="node3" presStyleIdx="0" presStyleCnt="6" custLinFactX="72227" custLinFactNeighborX="100000" custLinFactNeighborY="15418">
        <dgm:presLayoutVars>
          <dgm:chPref val="3"/>
        </dgm:presLayoutVars>
      </dgm:prSet>
      <dgm:spPr/>
      <dgm:t>
        <a:bodyPr/>
        <a:lstStyle/>
        <a:p>
          <a:pPr rtl="1"/>
          <a:endParaRPr lang="fa-IR"/>
        </a:p>
      </dgm:t>
    </dgm:pt>
    <dgm:pt modelId="{99DC1FAE-C734-4F47-83C0-399BD9D1B74F}" type="pres">
      <dgm:prSet presAssocID="{39F27178-882A-46FC-9EA4-16EDBBF09C8C}" presName="level3hierChild" presStyleCnt="0"/>
      <dgm:spPr/>
      <dgm:t>
        <a:bodyPr/>
        <a:lstStyle/>
        <a:p>
          <a:pPr rtl="1"/>
          <a:endParaRPr lang="fa-IR"/>
        </a:p>
      </dgm:t>
    </dgm:pt>
    <dgm:pt modelId="{AFE920EF-0AD6-4F3F-B9A0-A75804150128}" type="pres">
      <dgm:prSet presAssocID="{7CC63AA5-ED54-40E4-906B-AE42D6153058}" presName="conn2-1" presStyleLbl="parChTrans1D3" presStyleIdx="1" presStyleCnt="6"/>
      <dgm:spPr/>
      <dgm:t>
        <a:bodyPr/>
        <a:lstStyle/>
        <a:p>
          <a:pPr rtl="1"/>
          <a:endParaRPr lang="fa-IR"/>
        </a:p>
      </dgm:t>
    </dgm:pt>
    <dgm:pt modelId="{0870B51F-63DE-423B-8B3C-AECCC950D077}" type="pres">
      <dgm:prSet presAssocID="{7CC63AA5-ED54-40E4-906B-AE42D6153058}" presName="connTx" presStyleLbl="parChTrans1D3" presStyleIdx="1" presStyleCnt="6"/>
      <dgm:spPr/>
      <dgm:t>
        <a:bodyPr/>
        <a:lstStyle/>
        <a:p>
          <a:pPr rtl="1"/>
          <a:endParaRPr lang="fa-IR"/>
        </a:p>
      </dgm:t>
    </dgm:pt>
    <dgm:pt modelId="{B97957DE-1619-4B42-B53F-7251079F64D1}" type="pres">
      <dgm:prSet presAssocID="{F98BF86D-5331-4E37-B367-62D336C1F768}" presName="root2" presStyleCnt="0"/>
      <dgm:spPr/>
      <dgm:t>
        <a:bodyPr/>
        <a:lstStyle/>
        <a:p>
          <a:pPr rtl="1"/>
          <a:endParaRPr lang="fa-IR"/>
        </a:p>
      </dgm:t>
    </dgm:pt>
    <dgm:pt modelId="{C45544F5-B3F9-4EAE-A2E8-D04525CE1D23}" type="pres">
      <dgm:prSet presAssocID="{F98BF86D-5331-4E37-B367-62D336C1F768}" presName="LevelTwoTextNode" presStyleLbl="node3" presStyleIdx="1" presStyleCnt="6" custLinFactX="72227" custLinFactNeighborX="100000" custLinFactNeighborY="15418">
        <dgm:presLayoutVars>
          <dgm:chPref val="3"/>
        </dgm:presLayoutVars>
      </dgm:prSet>
      <dgm:spPr/>
      <dgm:t>
        <a:bodyPr/>
        <a:lstStyle/>
        <a:p>
          <a:pPr rtl="1"/>
          <a:endParaRPr lang="fa-IR"/>
        </a:p>
      </dgm:t>
    </dgm:pt>
    <dgm:pt modelId="{CACB12B3-9D97-4DD5-8474-0A23726CB5FA}" type="pres">
      <dgm:prSet presAssocID="{F98BF86D-5331-4E37-B367-62D336C1F768}" presName="level3hierChild" presStyleCnt="0"/>
      <dgm:spPr/>
      <dgm:t>
        <a:bodyPr/>
        <a:lstStyle/>
        <a:p>
          <a:pPr rtl="1"/>
          <a:endParaRPr lang="fa-IR"/>
        </a:p>
      </dgm:t>
    </dgm:pt>
    <dgm:pt modelId="{66B21283-5C00-469C-80E5-2623037504CF}" type="pres">
      <dgm:prSet presAssocID="{171A2E8F-7418-436B-A042-65289CD313F0}" presName="conn2-1" presStyleLbl="parChTrans1D3" presStyleIdx="2" presStyleCnt="6"/>
      <dgm:spPr/>
      <dgm:t>
        <a:bodyPr/>
        <a:lstStyle/>
        <a:p>
          <a:pPr rtl="1"/>
          <a:endParaRPr lang="fa-IR"/>
        </a:p>
      </dgm:t>
    </dgm:pt>
    <dgm:pt modelId="{029084C6-68AD-4B4E-9CA6-86574BE4FBE6}" type="pres">
      <dgm:prSet presAssocID="{171A2E8F-7418-436B-A042-65289CD313F0}" presName="connTx" presStyleLbl="parChTrans1D3" presStyleIdx="2" presStyleCnt="6"/>
      <dgm:spPr/>
      <dgm:t>
        <a:bodyPr/>
        <a:lstStyle/>
        <a:p>
          <a:pPr rtl="1"/>
          <a:endParaRPr lang="fa-IR"/>
        </a:p>
      </dgm:t>
    </dgm:pt>
    <dgm:pt modelId="{6C7C16F4-F8D8-4386-ABEF-4FF2D7B56508}" type="pres">
      <dgm:prSet presAssocID="{5F21E2A5-7E10-4016-8081-6414EB118AD0}" presName="root2" presStyleCnt="0"/>
      <dgm:spPr/>
      <dgm:t>
        <a:bodyPr/>
        <a:lstStyle/>
        <a:p>
          <a:pPr rtl="1"/>
          <a:endParaRPr lang="fa-IR"/>
        </a:p>
      </dgm:t>
    </dgm:pt>
    <dgm:pt modelId="{340A6AC9-E67B-46C6-9619-56F2CB564B6E}" type="pres">
      <dgm:prSet presAssocID="{5F21E2A5-7E10-4016-8081-6414EB118AD0}" presName="LevelTwoTextNode" presStyleLbl="node3" presStyleIdx="2" presStyleCnt="6" custLinFactX="72227" custLinFactNeighborX="100000" custLinFactNeighborY="15418">
        <dgm:presLayoutVars>
          <dgm:chPref val="3"/>
        </dgm:presLayoutVars>
      </dgm:prSet>
      <dgm:spPr/>
      <dgm:t>
        <a:bodyPr/>
        <a:lstStyle/>
        <a:p>
          <a:pPr rtl="1"/>
          <a:endParaRPr lang="fa-IR"/>
        </a:p>
      </dgm:t>
    </dgm:pt>
    <dgm:pt modelId="{48A35103-11B4-419B-9D3E-7330689BFFA4}" type="pres">
      <dgm:prSet presAssocID="{5F21E2A5-7E10-4016-8081-6414EB118AD0}" presName="level3hierChild" presStyleCnt="0"/>
      <dgm:spPr/>
      <dgm:t>
        <a:bodyPr/>
        <a:lstStyle/>
        <a:p>
          <a:pPr rtl="1"/>
          <a:endParaRPr lang="fa-IR"/>
        </a:p>
      </dgm:t>
    </dgm:pt>
    <dgm:pt modelId="{0BCE7CF7-6534-421D-AB88-85897F92309E}" type="pres">
      <dgm:prSet presAssocID="{242BEFB2-72F7-432F-B8AC-A7F982A15BC0}" presName="conn2-1" presStyleLbl="parChTrans1D2" presStyleIdx="1" presStyleCnt="2"/>
      <dgm:spPr/>
      <dgm:t>
        <a:bodyPr/>
        <a:lstStyle/>
        <a:p>
          <a:pPr rtl="1"/>
          <a:endParaRPr lang="fa-IR"/>
        </a:p>
      </dgm:t>
    </dgm:pt>
    <dgm:pt modelId="{8F43DFC1-459A-4D15-914B-40F04DBE69FE}" type="pres">
      <dgm:prSet presAssocID="{242BEFB2-72F7-432F-B8AC-A7F982A15BC0}" presName="connTx" presStyleLbl="parChTrans1D2" presStyleIdx="1" presStyleCnt="2"/>
      <dgm:spPr/>
      <dgm:t>
        <a:bodyPr/>
        <a:lstStyle/>
        <a:p>
          <a:pPr rtl="1"/>
          <a:endParaRPr lang="fa-IR"/>
        </a:p>
      </dgm:t>
    </dgm:pt>
    <dgm:pt modelId="{931A51CF-19E8-47AF-84BC-9F5378C3EE63}" type="pres">
      <dgm:prSet presAssocID="{7BCBB838-281E-4630-83B7-62D877603C76}" presName="root2" presStyleCnt="0"/>
      <dgm:spPr/>
      <dgm:t>
        <a:bodyPr/>
        <a:lstStyle/>
        <a:p>
          <a:pPr rtl="1"/>
          <a:endParaRPr lang="fa-IR"/>
        </a:p>
      </dgm:t>
    </dgm:pt>
    <dgm:pt modelId="{66CC387D-A96C-4154-B8EB-13EC88F237B0}" type="pres">
      <dgm:prSet presAssocID="{7BCBB838-281E-4630-83B7-62D877603C76}" presName="LevelTwoTextNode" presStyleLbl="node2" presStyleIdx="1" presStyleCnt="2" custScaleX="112966" custScaleY="271147" custLinFactX="88191" custLinFactY="109767" custLinFactNeighborX="100000" custLinFactNeighborY="200000">
        <dgm:presLayoutVars>
          <dgm:chPref val="3"/>
        </dgm:presLayoutVars>
      </dgm:prSet>
      <dgm:spPr/>
      <dgm:t>
        <a:bodyPr/>
        <a:lstStyle/>
        <a:p>
          <a:pPr rtl="1"/>
          <a:endParaRPr lang="fa-IR"/>
        </a:p>
      </dgm:t>
    </dgm:pt>
    <dgm:pt modelId="{362C93E6-5022-4961-A538-115178B71D4A}" type="pres">
      <dgm:prSet presAssocID="{7BCBB838-281E-4630-83B7-62D877603C76}" presName="level3hierChild" presStyleCnt="0"/>
      <dgm:spPr/>
      <dgm:t>
        <a:bodyPr/>
        <a:lstStyle/>
        <a:p>
          <a:pPr rtl="1"/>
          <a:endParaRPr lang="fa-IR"/>
        </a:p>
      </dgm:t>
    </dgm:pt>
    <dgm:pt modelId="{7DC034D9-C340-4B53-A65C-0448A8F6D151}" type="pres">
      <dgm:prSet presAssocID="{21F8D27A-F49B-4830-9DD0-D09D420FAF72}" presName="conn2-1" presStyleLbl="parChTrans1D3" presStyleIdx="3" presStyleCnt="6"/>
      <dgm:spPr/>
      <dgm:t>
        <a:bodyPr/>
        <a:lstStyle/>
        <a:p>
          <a:pPr rtl="1"/>
          <a:endParaRPr lang="fa-IR"/>
        </a:p>
      </dgm:t>
    </dgm:pt>
    <dgm:pt modelId="{5281D297-2D08-4111-B892-08D6FC0A164E}" type="pres">
      <dgm:prSet presAssocID="{21F8D27A-F49B-4830-9DD0-D09D420FAF72}" presName="connTx" presStyleLbl="parChTrans1D3" presStyleIdx="3" presStyleCnt="6"/>
      <dgm:spPr/>
      <dgm:t>
        <a:bodyPr/>
        <a:lstStyle/>
        <a:p>
          <a:pPr rtl="1"/>
          <a:endParaRPr lang="fa-IR"/>
        </a:p>
      </dgm:t>
    </dgm:pt>
    <dgm:pt modelId="{D532FEF0-4CA0-4BD2-87F3-D609DC8A3753}" type="pres">
      <dgm:prSet presAssocID="{E794EC8D-3A00-4C06-90AA-41B2DAA3D9BD}" presName="root2" presStyleCnt="0"/>
      <dgm:spPr/>
      <dgm:t>
        <a:bodyPr/>
        <a:lstStyle/>
        <a:p>
          <a:pPr rtl="1"/>
          <a:endParaRPr lang="fa-IR"/>
        </a:p>
      </dgm:t>
    </dgm:pt>
    <dgm:pt modelId="{E32A38A8-A942-45E7-82ED-AB256C6304FA}" type="pres">
      <dgm:prSet presAssocID="{E794EC8D-3A00-4C06-90AA-41B2DAA3D9BD}" presName="LevelTwoTextNode" presStyleLbl="node3" presStyleIdx="3" presStyleCnt="6" custScaleX="201015" custScaleY="177566" custLinFactNeighborX="70199" custLinFactNeighborY="74475">
        <dgm:presLayoutVars>
          <dgm:chPref val="3"/>
        </dgm:presLayoutVars>
      </dgm:prSet>
      <dgm:spPr/>
      <dgm:t>
        <a:bodyPr/>
        <a:lstStyle/>
        <a:p>
          <a:pPr rtl="1"/>
          <a:endParaRPr lang="fa-IR"/>
        </a:p>
      </dgm:t>
    </dgm:pt>
    <dgm:pt modelId="{C718E872-0F2F-402A-8032-98F834EA23B7}" type="pres">
      <dgm:prSet presAssocID="{E794EC8D-3A00-4C06-90AA-41B2DAA3D9BD}" presName="level3hierChild" presStyleCnt="0"/>
      <dgm:spPr/>
      <dgm:t>
        <a:bodyPr/>
        <a:lstStyle/>
        <a:p>
          <a:pPr rtl="1"/>
          <a:endParaRPr lang="fa-IR"/>
        </a:p>
      </dgm:t>
    </dgm:pt>
    <dgm:pt modelId="{3B400382-C6A7-4F86-9C0B-B88541830A89}" type="pres">
      <dgm:prSet presAssocID="{DB59FD6D-692F-4433-A0E7-E878D97DD462}" presName="conn2-1" presStyleLbl="parChTrans1D4" presStyleIdx="0" presStyleCnt="8"/>
      <dgm:spPr/>
      <dgm:t>
        <a:bodyPr/>
        <a:lstStyle/>
        <a:p>
          <a:pPr rtl="1"/>
          <a:endParaRPr lang="fa-IR"/>
        </a:p>
      </dgm:t>
    </dgm:pt>
    <dgm:pt modelId="{42D2D7EB-6646-4A10-9CA4-6227DCBEBB45}" type="pres">
      <dgm:prSet presAssocID="{DB59FD6D-692F-4433-A0E7-E878D97DD462}" presName="connTx" presStyleLbl="parChTrans1D4" presStyleIdx="0" presStyleCnt="8"/>
      <dgm:spPr/>
      <dgm:t>
        <a:bodyPr/>
        <a:lstStyle/>
        <a:p>
          <a:pPr rtl="1"/>
          <a:endParaRPr lang="fa-IR"/>
        </a:p>
      </dgm:t>
    </dgm:pt>
    <dgm:pt modelId="{9D3A74DA-6D36-429F-B0ED-3B97D0C88479}" type="pres">
      <dgm:prSet presAssocID="{84F8A5F8-55C0-4EC9-BF33-1AFE8BAD005A}" presName="root2" presStyleCnt="0"/>
      <dgm:spPr/>
      <dgm:t>
        <a:bodyPr/>
        <a:lstStyle/>
        <a:p>
          <a:pPr rtl="1"/>
          <a:endParaRPr lang="fa-IR"/>
        </a:p>
      </dgm:t>
    </dgm:pt>
    <dgm:pt modelId="{B4475267-9507-4B07-A1FA-946F9A680F60}" type="pres">
      <dgm:prSet presAssocID="{84F8A5F8-55C0-4EC9-BF33-1AFE8BAD005A}" presName="LevelTwoTextNode" presStyleLbl="node4" presStyleIdx="0" presStyleCnt="8" custLinFactNeighborX="33424" custLinFactNeighborY="-53218">
        <dgm:presLayoutVars>
          <dgm:chPref val="3"/>
        </dgm:presLayoutVars>
      </dgm:prSet>
      <dgm:spPr/>
      <dgm:t>
        <a:bodyPr/>
        <a:lstStyle/>
        <a:p>
          <a:pPr rtl="1"/>
          <a:endParaRPr lang="fa-IR"/>
        </a:p>
      </dgm:t>
    </dgm:pt>
    <dgm:pt modelId="{B0265A28-BDDF-4EC7-9E90-4A7F0DBE1FD1}" type="pres">
      <dgm:prSet presAssocID="{84F8A5F8-55C0-4EC9-BF33-1AFE8BAD005A}" presName="level3hierChild" presStyleCnt="0"/>
      <dgm:spPr/>
      <dgm:t>
        <a:bodyPr/>
        <a:lstStyle/>
        <a:p>
          <a:pPr rtl="1"/>
          <a:endParaRPr lang="fa-IR"/>
        </a:p>
      </dgm:t>
    </dgm:pt>
    <dgm:pt modelId="{90A03A96-EB32-4F23-86C8-A9AE836FA20D}" type="pres">
      <dgm:prSet presAssocID="{A1068BAC-7DDA-4501-A116-0879ABCB5178}" presName="conn2-1" presStyleLbl="parChTrans1D4" presStyleIdx="1" presStyleCnt="8"/>
      <dgm:spPr/>
      <dgm:t>
        <a:bodyPr/>
        <a:lstStyle/>
        <a:p>
          <a:pPr rtl="1"/>
          <a:endParaRPr lang="fa-IR"/>
        </a:p>
      </dgm:t>
    </dgm:pt>
    <dgm:pt modelId="{21983D14-DE43-40D6-986A-005029C806C2}" type="pres">
      <dgm:prSet presAssocID="{A1068BAC-7DDA-4501-A116-0879ABCB5178}" presName="connTx" presStyleLbl="parChTrans1D4" presStyleIdx="1" presStyleCnt="8"/>
      <dgm:spPr/>
      <dgm:t>
        <a:bodyPr/>
        <a:lstStyle/>
        <a:p>
          <a:pPr rtl="1"/>
          <a:endParaRPr lang="fa-IR"/>
        </a:p>
      </dgm:t>
    </dgm:pt>
    <dgm:pt modelId="{ADF20BFC-6A7A-499E-AC51-D97C7C3E736F}" type="pres">
      <dgm:prSet presAssocID="{3AB155FA-901A-40A1-B981-9DBEBEBC864F}" presName="root2" presStyleCnt="0"/>
      <dgm:spPr/>
      <dgm:t>
        <a:bodyPr/>
        <a:lstStyle/>
        <a:p>
          <a:pPr rtl="1"/>
          <a:endParaRPr lang="fa-IR"/>
        </a:p>
      </dgm:t>
    </dgm:pt>
    <dgm:pt modelId="{C055C8C6-E950-469C-B3D9-BC38B97E0550}" type="pres">
      <dgm:prSet presAssocID="{3AB155FA-901A-40A1-B981-9DBEBEBC864F}" presName="LevelTwoTextNode" presStyleLbl="node4" presStyleIdx="1" presStyleCnt="8" custLinFactNeighborX="33424" custLinFactNeighborY="-53218">
        <dgm:presLayoutVars>
          <dgm:chPref val="3"/>
        </dgm:presLayoutVars>
      </dgm:prSet>
      <dgm:spPr/>
      <dgm:t>
        <a:bodyPr/>
        <a:lstStyle/>
        <a:p>
          <a:pPr rtl="1"/>
          <a:endParaRPr lang="fa-IR"/>
        </a:p>
      </dgm:t>
    </dgm:pt>
    <dgm:pt modelId="{2FF383DA-0973-4C39-B7AD-5DBED16D3AE2}" type="pres">
      <dgm:prSet presAssocID="{3AB155FA-901A-40A1-B981-9DBEBEBC864F}" presName="level3hierChild" presStyleCnt="0"/>
      <dgm:spPr/>
      <dgm:t>
        <a:bodyPr/>
        <a:lstStyle/>
        <a:p>
          <a:pPr rtl="1"/>
          <a:endParaRPr lang="fa-IR"/>
        </a:p>
      </dgm:t>
    </dgm:pt>
    <dgm:pt modelId="{397B3CD9-05C9-4E3A-9E64-C5FD1F49EFD1}" type="pres">
      <dgm:prSet presAssocID="{23D42BB2-921F-459B-901D-FACA3E44C44E}" presName="conn2-1" presStyleLbl="parChTrans1D3" presStyleIdx="4" presStyleCnt="6"/>
      <dgm:spPr/>
      <dgm:t>
        <a:bodyPr/>
        <a:lstStyle/>
        <a:p>
          <a:pPr rtl="1"/>
          <a:endParaRPr lang="fa-IR"/>
        </a:p>
      </dgm:t>
    </dgm:pt>
    <dgm:pt modelId="{9CA5EE02-EE3E-4B83-AA5C-01B437EEF116}" type="pres">
      <dgm:prSet presAssocID="{23D42BB2-921F-459B-901D-FACA3E44C44E}" presName="connTx" presStyleLbl="parChTrans1D3" presStyleIdx="4" presStyleCnt="6"/>
      <dgm:spPr/>
      <dgm:t>
        <a:bodyPr/>
        <a:lstStyle/>
        <a:p>
          <a:pPr rtl="1"/>
          <a:endParaRPr lang="fa-IR"/>
        </a:p>
      </dgm:t>
    </dgm:pt>
    <dgm:pt modelId="{2988DD44-0B8D-4B55-A0B4-92E148865BB1}" type="pres">
      <dgm:prSet presAssocID="{6883DA9E-5D64-4477-B563-43CC0A9D7535}" presName="root2" presStyleCnt="0"/>
      <dgm:spPr/>
      <dgm:t>
        <a:bodyPr/>
        <a:lstStyle/>
        <a:p>
          <a:pPr rtl="1"/>
          <a:endParaRPr lang="fa-IR"/>
        </a:p>
      </dgm:t>
    </dgm:pt>
    <dgm:pt modelId="{AE2326AB-4F9F-4F0A-BFA8-DAE64C19E9E4}" type="pres">
      <dgm:prSet presAssocID="{6883DA9E-5D64-4477-B563-43CC0A9D7535}" presName="LevelTwoTextNode" presStyleLbl="node3" presStyleIdx="4" presStyleCnt="6" custScaleX="201015" custScaleY="177566" custLinFactNeighborX="70199" custLinFactNeighborY="29668">
        <dgm:presLayoutVars>
          <dgm:chPref val="3"/>
        </dgm:presLayoutVars>
      </dgm:prSet>
      <dgm:spPr/>
      <dgm:t>
        <a:bodyPr/>
        <a:lstStyle/>
        <a:p>
          <a:pPr rtl="1"/>
          <a:endParaRPr lang="fa-IR"/>
        </a:p>
      </dgm:t>
    </dgm:pt>
    <dgm:pt modelId="{09BC6263-AF6A-4730-A671-24E69A8DB6EE}" type="pres">
      <dgm:prSet presAssocID="{6883DA9E-5D64-4477-B563-43CC0A9D7535}" presName="level3hierChild" presStyleCnt="0"/>
      <dgm:spPr/>
      <dgm:t>
        <a:bodyPr/>
        <a:lstStyle/>
        <a:p>
          <a:pPr rtl="1"/>
          <a:endParaRPr lang="fa-IR"/>
        </a:p>
      </dgm:t>
    </dgm:pt>
    <dgm:pt modelId="{E6856B3B-1519-4F4D-B769-5E79EC8E3E6A}" type="pres">
      <dgm:prSet presAssocID="{2AE644B5-1621-4288-BB3A-5AF933A94A79}" presName="conn2-1" presStyleLbl="parChTrans1D4" presStyleIdx="2" presStyleCnt="8"/>
      <dgm:spPr/>
      <dgm:t>
        <a:bodyPr/>
        <a:lstStyle/>
        <a:p>
          <a:pPr rtl="1"/>
          <a:endParaRPr lang="fa-IR"/>
        </a:p>
      </dgm:t>
    </dgm:pt>
    <dgm:pt modelId="{0BC5C3E3-91EF-49E7-BE59-8B09EBDDF611}" type="pres">
      <dgm:prSet presAssocID="{2AE644B5-1621-4288-BB3A-5AF933A94A79}" presName="connTx" presStyleLbl="parChTrans1D4" presStyleIdx="2" presStyleCnt="8"/>
      <dgm:spPr/>
      <dgm:t>
        <a:bodyPr/>
        <a:lstStyle/>
        <a:p>
          <a:pPr rtl="1"/>
          <a:endParaRPr lang="fa-IR"/>
        </a:p>
      </dgm:t>
    </dgm:pt>
    <dgm:pt modelId="{006A2D34-CF4E-4662-9B01-F8C856ECDAB3}" type="pres">
      <dgm:prSet presAssocID="{1AE42397-A9F8-4750-9D85-2A86DD451533}" presName="root2" presStyleCnt="0"/>
      <dgm:spPr/>
      <dgm:t>
        <a:bodyPr/>
        <a:lstStyle/>
        <a:p>
          <a:pPr rtl="1"/>
          <a:endParaRPr lang="fa-IR"/>
        </a:p>
      </dgm:t>
    </dgm:pt>
    <dgm:pt modelId="{AEA28BD7-3722-4791-ADED-C8C45A9F2814}" type="pres">
      <dgm:prSet presAssocID="{1AE42397-A9F8-4750-9D85-2A86DD451533}" presName="LevelTwoTextNode" presStyleLbl="node4" presStyleIdx="2" presStyleCnt="8" custLinFactNeighborX="33424" custLinFactNeighborY="22860">
        <dgm:presLayoutVars>
          <dgm:chPref val="3"/>
        </dgm:presLayoutVars>
      </dgm:prSet>
      <dgm:spPr/>
      <dgm:t>
        <a:bodyPr/>
        <a:lstStyle/>
        <a:p>
          <a:pPr rtl="1"/>
          <a:endParaRPr lang="fa-IR"/>
        </a:p>
      </dgm:t>
    </dgm:pt>
    <dgm:pt modelId="{1C1336EF-A15D-4204-B4AF-5D34E711B799}" type="pres">
      <dgm:prSet presAssocID="{1AE42397-A9F8-4750-9D85-2A86DD451533}" presName="level3hierChild" presStyleCnt="0"/>
      <dgm:spPr/>
      <dgm:t>
        <a:bodyPr/>
        <a:lstStyle/>
        <a:p>
          <a:pPr rtl="1"/>
          <a:endParaRPr lang="fa-IR"/>
        </a:p>
      </dgm:t>
    </dgm:pt>
    <dgm:pt modelId="{937D0875-B7C6-480E-BD4D-6503BB11BD59}" type="pres">
      <dgm:prSet presAssocID="{A1BE4C12-9B79-4A81-A999-35BFD47CEAEB}" presName="conn2-1" presStyleLbl="parChTrans1D4" presStyleIdx="3" presStyleCnt="8"/>
      <dgm:spPr/>
      <dgm:t>
        <a:bodyPr/>
        <a:lstStyle/>
        <a:p>
          <a:pPr rtl="1"/>
          <a:endParaRPr lang="fa-IR"/>
        </a:p>
      </dgm:t>
    </dgm:pt>
    <dgm:pt modelId="{0FE57B9B-F29A-49B8-8FB7-F931E5D18DD9}" type="pres">
      <dgm:prSet presAssocID="{A1BE4C12-9B79-4A81-A999-35BFD47CEAEB}" presName="connTx" presStyleLbl="parChTrans1D4" presStyleIdx="3" presStyleCnt="8"/>
      <dgm:spPr/>
      <dgm:t>
        <a:bodyPr/>
        <a:lstStyle/>
        <a:p>
          <a:pPr rtl="1"/>
          <a:endParaRPr lang="fa-IR"/>
        </a:p>
      </dgm:t>
    </dgm:pt>
    <dgm:pt modelId="{47CCACD3-97F6-42D6-BB6D-A372D3D19E02}" type="pres">
      <dgm:prSet presAssocID="{C413D341-F545-4D46-ABB9-9CA900F06E3F}" presName="root2" presStyleCnt="0"/>
      <dgm:spPr/>
      <dgm:t>
        <a:bodyPr/>
        <a:lstStyle/>
        <a:p>
          <a:pPr rtl="1"/>
          <a:endParaRPr lang="fa-IR"/>
        </a:p>
      </dgm:t>
    </dgm:pt>
    <dgm:pt modelId="{B7A34B4F-833C-4CF8-93CD-0C3EE9BF56ED}" type="pres">
      <dgm:prSet presAssocID="{C413D341-F545-4D46-ABB9-9CA900F06E3F}" presName="LevelTwoTextNode" presStyleLbl="node4" presStyleIdx="3" presStyleCnt="8" custScaleY="180305" custLinFactNeighborX="33424" custLinFactNeighborY="22860">
        <dgm:presLayoutVars>
          <dgm:chPref val="3"/>
        </dgm:presLayoutVars>
      </dgm:prSet>
      <dgm:spPr/>
      <dgm:t>
        <a:bodyPr/>
        <a:lstStyle/>
        <a:p>
          <a:pPr rtl="1"/>
          <a:endParaRPr lang="fa-IR"/>
        </a:p>
      </dgm:t>
    </dgm:pt>
    <dgm:pt modelId="{4D5F7738-E5F3-4641-801C-E5D6DE162322}" type="pres">
      <dgm:prSet presAssocID="{C413D341-F545-4D46-ABB9-9CA900F06E3F}" presName="level3hierChild" presStyleCnt="0"/>
      <dgm:spPr/>
      <dgm:t>
        <a:bodyPr/>
        <a:lstStyle/>
        <a:p>
          <a:pPr rtl="1"/>
          <a:endParaRPr lang="fa-IR"/>
        </a:p>
      </dgm:t>
    </dgm:pt>
    <dgm:pt modelId="{B9AB18E4-910B-41BC-87E4-132E13EE3BF7}" type="pres">
      <dgm:prSet presAssocID="{EA88F0EE-5563-4012-B281-03D56569C965}" presName="conn2-1" presStyleLbl="parChTrans1D3" presStyleIdx="5" presStyleCnt="6"/>
      <dgm:spPr/>
      <dgm:t>
        <a:bodyPr/>
        <a:lstStyle/>
        <a:p>
          <a:pPr rtl="1"/>
          <a:endParaRPr lang="fa-IR"/>
        </a:p>
      </dgm:t>
    </dgm:pt>
    <dgm:pt modelId="{4ECFE914-61C8-4EEB-8408-EDCBBD5179FC}" type="pres">
      <dgm:prSet presAssocID="{EA88F0EE-5563-4012-B281-03D56569C965}" presName="connTx" presStyleLbl="parChTrans1D3" presStyleIdx="5" presStyleCnt="6"/>
      <dgm:spPr/>
      <dgm:t>
        <a:bodyPr/>
        <a:lstStyle/>
        <a:p>
          <a:pPr rtl="1"/>
          <a:endParaRPr lang="fa-IR"/>
        </a:p>
      </dgm:t>
    </dgm:pt>
    <dgm:pt modelId="{9FF79908-DDE8-4F03-9D03-58DF4F6F210E}" type="pres">
      <dgm:prSet presAssocID="{95029B1F-6A0D-45D1-AD52-FE4551E4AA1F}" presName="root2" presStyleCnt="0"/>
      <dgm:spPr/>
      <dgm:t>
        <a:bodyPr/>
        <a:lstStyle/>
        <a:p>
          <a:pPr rtl="1"/>
          <a:endParaRPr lang="fa-IR"/>
        </a:p>
      </dgm:t>
    </dgm:pt>
    <dgm:pt modelId="{015D351F-76A4-427F-B1DA-4AD88ECC6922}" type="pres">
      <dgm:prSet presAssocID="{95029B1F-6A0D-45D1-AD52-FE4551E4AA1F}" presName="LevelTwoTextNode" presStyleLbl="node3" presStyleIdx="5" presStyleCnt="6" custScaleX="201015" custScaleY="177566" custLinFactNeighborX="70199" custLinFactNeighborY="4547">
        <dgm:presLayoutVars>
          <dgm:chPref val="3"/>
        </dgm:presLayoutVars>
      </dgm:prSet>
      <dgm:spPr/>
      <dgm:t>
        <a:bodyPr/>
        <a:lstStyle/>
        <a:p>
          <a:pPr rtl="1"/>
          <a:endParaRPr lang="fa-IR"/>
        </a:p>
      </dgm:t>
    </dgm:pt>
    <dgm:pt modelId="{AF698066-7B45-4BBE-B4FB-C337609C8230}" type="pres">
      <dgm:prSet presAssocID="{95029B1F-6A0D-45D1-AD52-FE4551E4AA1F}" presName="level3hierChild" presStyleCnt="0"/>
      <dgm:spPr/>
      <dgm:t>
        <a:bodyPr/>
        <a:lstStyle/>
        <a:p>
          <a:pPr rtl="1"/>
          <a:endParaRPr lang="fa-IR"/>
        </a:p>
      </dgm:t>
    </dgm:pt>
    <dgm:pt modelId="{0574DAE4-1DE1-4C0D-BB1F-D69ABE9FFEA9}" type="pres">
      <dgm:prSet presAssocID="{DD896343-CFDF-49C4-B9A6-4693F54478E8}" presName="conn2-1" presStyleLbl="parChTrans1D4" presStyleIdx="4" presStyleCnt="8"/>
      <dgm:spPr/>
      <dgm:t>
        <a:bodyPr/>
        <a:lstStyle/>
        <a:p>
          <a:pPr rtl="1"/>
          <a:endParaRPr lang="fa-IR"/>
        </a:p>
      </dgm:t>
    </dgm:pt>
    <dgm:pt modelId="{4F1F19DF-81E7-45CB-B6A9-8A7C4CDE8449}" type="pres">
      <dgm:prSet presAssocID="{DD896343-CFDF-49C4-B9A6-4693F54478E8}" presName="connTx" presStyleLbl="parChTrans1D4" presStyleIdx="4" presStyleCnt="8"/>
      <dgm:spPr/>
      <dgm:t>
        <a:bodyPr/>
        <a:lstStyle/>
        <a:p>
          <a:pPr rtl="1"/>
          <a:endParaRPr lang="fa-IR"/>
        </a:p>
      </dgm:t>
    </dgm:pt>
    <dgm:pt modelId="{327BA99E-863E-467D-AD66-97061149936D}" type="pres">
      <dgm:prSet presAssocID="{34A863ED-8822-4E9E-9658-AE1366CA5B41}" presName="root2" presStyleCnt="0"/>
      <dgm:spPr/>
      <dgm:t>
        <a:bodyPr/>
        <a:lstStyle/>
        <a:p>
          <a:pPr rtl="1"/>
          <a:endParaRPr lang="fa-IR"/>
        </a:p>
      </dgm:t>
    </dgm:pt>
    <dgm:pt modelId="{CCC51110-D766-4FD1-A1E3-6D627FCE8308}" type="pres">
      <dgm:prSet presAssocID="{34A863ED-8822-4E9E-9658-AE1366CA5B41}" presName="LevelTwoTextNode" presStyleLbl="node4" presStyleIdx="4" presStyleCnt="8" custLinFactX="-9918" custLinFactNeighborX="-100000" custLinFactNeighborY="2145">
        <dgm:presLayoutVars>
          <dgm:chPref val="3"/>
        </dgm:presLayoutVars>
      </dgm:prSet>
      <dgm:spPr/>
      <dgm:t>
        <a:bodyPr/>
        <a:lstStyle/>
        <a:p>
          <a:pPr rtl="1"/>
          <a:endParaRPr lang="fa-IR"/>
        </a:p>
      </dgm:t>
    </dgm:pt>
    <dgm:pt modelId="{07813B04-0E2D-4867-B672-FBEF266939B2}" type="pres">
      <dgm:prSet presAssocID="{34A863ED-8822-4E9E-9658-AE1366CA5B41}" presName="level3hierChild" presStyleCnt="0"/>
      <dgm:spPr/>
      <dgm:t>
        <a:bodyPr/>
        <a:lstStyle/>
        <a:p>
          <a:pPr rtl="1"/>
          <a:endParaRPr lang="fa-IR"/>
        </a:p>
      </dgm:t>
    </dgm:pt>
    <dgm:pt modelId="{566A2C8D-4A32-43D7-8BF8-3339821DEC9E}" type="pres">
      <dgm:prSet presAssocID="{186541BB-9E68-4A1C-A1CF-435C00D1B6F4}" presName="conn2-1" presStyleLbl="parChTrans1D4" presStyleIdx="5" presStyleCnt="8"/>
      <dgm:spPr/>
      <dgm:t>
        <a:bodyPr/>
        <a:lstStyle/>
        <a:p>
          <a:pPr rtl="1"/>
          <a:endParaRPr lang="fa-IR"/>
        </a:p>
      </dgm:t>
    </dgm:pt>
    <dgm:pt modelId="{02ADC296-9B8D-454C-AE8B-0A949431F2C8}" type="pres">
      <dgm:prSet presAssocID="{186541BB-9E68-4A1C-A1CF-435C00D1B6F4}" presName="connTx" presStyleLbl="parChTrans1D4" presStyleIdx="5" presStyleCnt="8"/>
      <dgm:spPr/>
      <dgm:t>
        <a:bodyPr/>
        <a:lstStyle/>
        <a:p>
          <a:pPr rtl="1"/>
          <a:endParaRPr lang="fa-IR"/>
        </a:p>
      </dgm:t>
    </dgm:pt>
    <dgm:pt modelId="{5B1C1C5D-E0D9-4CE8-AA20-4A5A260A442B}" type="pres">
      <dgm:prSet presAssocID="{FAB5494C-FB3C-4929-8670-4FD1A786B0BF}" presName="root2" presStyleCnt="0"/>
      <dgm:spPr/>
      <dgm:t>
        <a:bodyPr/>
        <a:lstStyle/>
        <a:p>
          <a:pPr rtl="1"/>
          <a:endParaRPr lang="fa-IR"/>
        </a:p>
      </dgm:t>
    </dgm:pt>
    <dgm:pt modelId="{8767A864-73E8-4103-925F-B01AF99BC124}" type="pres">
      <dgm:prSet presAssocID="{FAB5494C-FB3C-4929-8670-4FD1A786B0BF}" presName="LevelTwoTextNode" presStyleLbl="node4" presStyleIdx="5" presStyleCnt="8" custLinFactX="-9918" custLinFactNeighborX="-100000" custLinFactNeighborY="2145">
        <dgm:presLayoutVars>
          <dgm:chPref val="3"/>
        </dgm:presLayoutVars>
      </dgm:prSet>
      <dgm:spPr/>
      <dgm:t>
        <a:bodyPr/>
        <a:lstStyle/>
        <a:p>
          <a:pPr rtl="1"/>
          <a:endParaRPr lang="fa-IR"/>
        </a:p>
      </dgm:t>
    </dgm:pt>
    <dgm:pt modelId="{33F819AA-06FE-4F93-9077-7AF67A079B8F}" type="pres">
      <dgm:prSet presAssocID="{FAB5494C-FB3C-4929-8670-4FD1A786B0BF}" presName="level3hierChild" presStyleCnt="0"/>
      <dgm:spPr/>
      <dgm:t>
        <a:bodyPr/>
        <a:lstStyle/>
        <a:p>
          <a:pPr rtl="1"/>
          <a:endParaRPr lang="fa-IR"/>
        </a:p>
      </dgm:t>
    </dgm:pt>
    <dgm:pt modelId="{07C43C63-B45E-4C0F-93CC-12D56BE0E39B}" type="pres">
      <dgm:prSet presAssocID="{FFDFAA4B-F438-49A4-A125-FE6B7CB59740}" presName="conn2-1" presStyleLbl="parChTrans1D4" presStyleIdx="6" presStyleCnt="8"/>
      <dgm:spPr/>
      <dgm:t>
        <a:bodyPr/>
        <a:lstStyle/>
        <a:p>
          <a:pPr rtl="1"/>
          <a:endParaRPr lang="fa-IR"/>
        </a:p>
      </dgm:t>
    </dgm:pt>
    <dgm:pt modelId="{25E3043D-433F-4E61-B13B-A50FEAC18F0A}" type="pres">
      <dgm:prSet presAssocID="{FFDFAA4B-F438-49A4-A125-FE6B7CB59740}" presName="connTx" presStyleLbl="parChTrans1D4" presStyleIdx="6" presStyleCnt="8"/>
      <dgm:spPr/>
      <dgm:t>
        <a:bodyPr/>
        <a:lstStyle/>
        <a:p>
          <a:pPr rtl="1"/>
          <a:endParaRPr lang="fa-IR"/>
        </a:p>
      </dgm:t>
    </dgm:pt>
    <dgm:pt modelId="{88061945-F037-4199-83B9-DEAA71B3F328}" type="pres">
      <dgm:prSet presAssocID="{C638E559-CE0E-44FF-B2E1-3861762E9AA4}" presName="root2" presStyleCnt="0"/>
      <dgm:spPr/>
      <dgm:t>
        <a:bodyPr/>
        <a:lstStyle/>
        <a:p>
          <a:pPr rtl="1"/>
          <a:endParaRPr lang="fa-IR"/>
        </a:p>
      </dgm:t>
    </dgm:pt>
    <dgm:pt modelId="{19C2D945-1F8B-4EB6-9222-9FCDA7F50DAD}" type="pres">
      <dgm:prSet presAssocID="{C638E559-CE0E-44FF-B2E1-3861762E9AA4}" presName="LevelTwoTextNode" presStyleLbl="node4" presStyleIdx="6" presStyleCnt="8" custLinFactX="-9918" custLinFactNeighborX="-100000" custLinFactNeighborY="2145">
        <dgm:presLayoutVars>
          <dgm:chPref val="3"/>
        </dgm:presLayoutVars>
      </dgm:prSet>
      <dgm:spPr/>
      <dgm:t>
        <a:bodyPr/>
        <a:lstStyle/>
        <a:p>
          <a:pPr rtl="1"/>
          <a:endParaRPr lang="fa-IR"/>
        </a:p>
      </dgm:t>
    </dgm:pt>
    <dgm:pt modelId="{EE4B300D-AF00-4FA2-B68B-D9B4C773D2E4}" type="pres">
      <dgm:prSet presAssocID="{C638E559-CE0E-44FF-B2E1-3861762E9AA4}" presName="level3hierChild" presStyleCnt="0"/>
      <dgm:spPr/>
      <dgm:t>
        <a:bodyPr/>
        <a:lstStyle/>
        <a:p>
          <a:pPr rtl="1"/>
          <a:endParaRPr lang="fa-IR"/>
        </a:p>
      </dgm:t>
    </dgm:pt>
    <dgm:pt modelId="{3C8B8828-B5B1-468E-BA4B-A7B0BE0005FE}" type="pres">
      <dgm:prSet presAssocID="{55FB6D67-BB85-47F7-8C77-BADD1E05749F}" presName="conn2-1" presStyleLbl="parChTrans1D4" presStyleIdx="7" presStyleCnt="8"/>
      <dgm:spPr/>
      <dgm:t>
        <a:bodyPr/>
        <a:lstStyle/>
        <a:p>
          <a:pPr rtl="1"/>
          <a:endParaRPr lang="fa-IR"/>
        </a:p>
      </dgm:t>
    </dgm:pt>
    <dgm:pt modelId="{ABC426B9-2EA1-40FD-8B4D-16B7355585CB}" type="pres">
      <dgm:prSet presAssocID="{55FB6D67-BB85-47F7-8C77-BADD1E05749F}" presName="connTx" presStyleLbl="parChTrans1D4" presStyleIdx="7" presStyleCnt="8"/>
      <dgm:spPr/>
      <dgm:t>
        <a:bodyPr/>
        <a:lstStyle/>
        <a:p>
          <a:pPr rtl="1"/>
          <a:endParaRPr lang="fa-IR"/>
        </a:p>
      </dgm:t>
    </dgm:pt>
    <dgm:pt modelId="{4E9F08B6-C1B7-4479-A271-6CF144BD7008}" type="pres">
      <dgm:prSet presAssocID="{FB15D057-25B9-455E-99D5-C64F657BED67}" presName="root2" presStyleCnt="0"/>
      <dgm:spPr/>
      <dgm:t>
        <a:bodyPr/>
        <a:lstStyle/>
        <a:p>
          <a:pPr rtl="1"/>
          <a:endParaRPr lang="fa-IR"/>
        </a:p>
      </dgm:t>
    </dgm:pt>
    <dgm:pt modelId="{8D8930E1-2A94-4C91-B66C-1FF292AC89DF}" type="pres">
      <dgm:prSet presAssocID="{FB15D057-25B9-455E-99D5-C64F657BED67}" presName="LevelTwoTextNode" presStyleLbl="node4" presStyleIdx="7" presStyleCnt="8" custLinFactX="-9918" custLinFactNeighborX="-100000" custLinFactNeighborY="2145">
        <dgm:presLayoutVars>
          <dgm:chPref val="3"/>
        </dgm:presLayoutVars>
      </dgm:prSet>
      <dgm:spPr/>
      <dgm:t>
        <a:bodyPr/>
        <a:lstStyle/>
        <a:p>
          <a:pPr rtl="1"/>
          <a:endParaRPr lang="fa-IR"/>
        </a:p>
      </dgm:t>
    </dgm:pt>
    <dgm:pt modelId="{02FCBBDA-EC82-453F-B0B2-7AB974D21860}" type="pres">
      <dgm:prSet presAssocID="{FB15D057-25B9-455E-99D5-C64F657BED67}" presName="level3hierChild" presStyleCnt="0"/>
      <dgm:spPr/>
      <dgm:t>
        <a:bodyPr/>
        <a:lstStyle/>
        <a:p>
          <a:pPr rtl="1"/>
          <a:endParaRPr lang="fa-IR"/>
        </a:p>
      </dgm:t>
    </dgm:pt>
  </dgm:ptLst>
  <dgm:cxnLst>
    <dgm:cxn modelId="{0847573C-6BDA-496F-8DC7-26023756BB48}" type="presOf" srcId="{328B92F8-260E-4AFB-AAFB-DDF951518A4B}" destId="{76B9DD9F-4398-4FAE-972A-A10270D61EE1}" srcOrd="1" destOrd="0" presId="urn:microsoft.com/office/officeart/2005/8/layout/hierarchy2"/>
    <dgm:cxn modelId="{5B81C2C5-3081-4CFD-9FD1-15F5081EA7BD}" type="presOf" srcId="{6E76515C-A36F-46A8-8494-9AB2D6655035}" destId="{5C2B61AD-4336-4A16-9020-4146C7770A29}" srcOrd="1" destOrd="0" presId="urn:microsoft.com/office/officeart/2005/8/layout/hierarchy2"/>
    <dgm:cxn modelId="{E76F053E-9040-4851-B42D-BC415845E577}" srcId="{7BCBB838-281E-4630-83B7-62D877603C76}" destId="{E794EC8D-3A00-4C06-90AA-41B2DAA3D9BD}" srcOrd="0" destOrd="0" parTransId="{21F8D27A-F49B-4830-9DD0-D09D420FAF72}" sibTransId="{16EC8505-E149-4FD0-BA31-7EA169DE1ED2}"/>
    <dgm:cxn modelId="{AF9E08D6-04EB-4899-9551-74A20204ABE9}" type="presOf" srcId="{23D42BB2-921F-459B-901D-FACA3E44C44E}" destId="{9CA5EE02-EE3E-4B83-AA5C-01B437EEF116}" srcOrd="1" destOrd="0" presId="urn:microsoft.com/office/officeart/2005/8/layout/hierarchy2"/>
    <dgm:cxn modelId="{554EC304-3F65-43A1-B682-3069A1FD794B}" type="presOf" srcId="{EA88F0EE-5563-4012-B281-03D56569C965}" destId="{4ECFE914-61C8-4EEB-8408-EDCBBD5179FC}" srcOrd="1" destOrd="0" presId="urn:microsoft.com/office/officeart/2005/8/layout/hierarchy2"/>
    <dgm:cxn modelId="{5F326907-FB0C-4584-8396-BB1F444F5DD7}" type="presOf" srcId="{E794EC8D-3A00-4C06-90AA-41B2DAA3D9BD}" destId="{E32A38A8-A942-45E7-82ED-AB256C6304FA}" srcOrd="0" destOrd="0" presId="urn:microsoft.com/office/officeart/2005/8/layout/hierarchy2"/>
    <dgm:cxn modelId="{ACB0EF59-2CE2-4DCF-9AA9-A13DD095941E}" type="presOf" srcId="{7CC63AA5-ED54-40E4-906B-AE42D6153058}" destId="{AFE920EF-0AD6-4F3F-B9A0-A75804150128}" srcOrd="0" destOrd="0" presId="urn:microsoft.com/office/officeart/2005/8/layout/hierarchy2"/>
    <dgm:cxn modelId="{003B9F77-492D-4A2E-852E-7B993D1C5CE3}" type="presOf" srcId="{21F8D27A-F49B-4830-9DD0-D09D420FAF72}" destId="{7DC034D9-C340-4B53-A65C-0448A8F6D151}" srcOrd="0" destOrd="0" presId="urn:microsoft.com/office/officeart/2005/8/layout/hierarchy2"/>
    <dgm:cxn modelId="{9BE01F32-6162-438B-ACBF-719D301506AA}" srcId="{95029B1F-6A0D-45D1-AD52-FE4551E4AA1F}" destId="{34A863ED-8822-4E9E-9658-AE1366CA5B41}" srcOrd="0" destOrd="0" parTransId="{DD896343-CFDF-49C4-B9A6-4693F54478E8}" sibTransId="{99F80787-6D91-4C7C-BA29-E8829C3E067D}"/>
    <dgm:cxn modelId="{FE512E73-E0F5-4086-89A7-EFA29E65BF92}" type="presOf" srcId="{C638E559-CE0E-44FF-B2E1-3861762E9AA4}" destId="{19C2D945-1F8B-4EB6-9222-9FCDA7F50DAD}" srcOrd="0" destOrd="0" presId="urn:microsoft.com/office/officeart/2005/8/layout/hierarchy2"/>
    <dgm:cxn modelId="{F30B2E7D-C988-41C1-8A2A-16243E70AE9D}" type="presOf" srcId="{186541BB-9E68-4A1C-A1CF-435C00D1B6F4}" destId="{566A2C8D-4A32-43D7-8BF8-3339821DEC9E}" srcOrd="0" destOrd="0" presId="urn:microsoft.com/office/officeart/2005/8/layout/hierarchy2"/>
    <dgm:cxn modelId="{9DDD2EFF-A52E-449D-886F-C48E55F35BEC}" srcId="{E794EC8D-3A00-4C06-90AA-41B2DAA3D9BD}" destId="{84F8A5F8-55C0-4EC9-BF33-1AFE8BAD005A}" srcOrd="0" destOrd="0" parTransId="{DB59FD6D-692F-4433-A0E7-E878D97DD462}" sibTransId="{AD4FE16A-8F4C-43EB-8FA3-C240610CA8D8}"/>
    <dgm:cxn modelId="{0B630738-C504-4564-83D8-CE431507B014}" type="presOf" srcId="{2AE644B5-1621-4288-BB3A-5AF933A94A79}" destId="{E6856B3B-1519-4F4D-B769-5E79EC8E3E6A}" srcOrd="0" destOrd="0" presId="urn:microsoft.com/office/officeart/2005/8/layout/hierarchy2"/>
    <dgm:cxn modelId="{50192FE2-7F16-4716-A373-E2EBE38F1603}" type="presOf" srcId="{1AE42397-A9F8-4750-9D85-2A86DD451533}" destId="{AEA28BD7-3722-4791-ADED-C8C45A9F2814}" srcOrd="0" destOrd="0" presId="urn:microsoft.com/office/officeart/2005/8/layout/hierarchy2"/>
    <dgm:cxn modelId="{C95AD71D-6DB9-4F12-A599-51F2F99EC616}" type="presOf" srcId="{FB15D057-25B9-455E-99D5-C64F657BED67}" destId="{8D8930E1-2A94-4C91-B66C-1FF292AC89DF}" srcOrd="0" destOrd="0" presId="urn:microsoft.com/office/officeart/2005/8/layout/hierarchy2"/>
    <dgm:cxn modelId="{D042D446-C879-47CD-83A5-ADB1D4D45785}" type="presOf" srcId="{84F8A5F8-55C0-4EC9-BF33-1AFE8BAD005A}" destId="{B4475267-9507-4B07-A1FA-946F9A680F60}" srcOrd="0" destOrd="0" presId="urn:microsoft.com/office/officeart/2005/8/layout/hierarchy2"/>
    <dgm:cxn modelId="{4FECBB2E-C863-4F06-A3E9-A32C505937BF}" type="presOf" srcId="{DD896343-CFDF-49C4-B9A6-4693F54478E8}" destId="{0574DAE4-1DE1-4C0D-BB1F-D69ABE9FFEA9}" srcOrd="0" destOrd="0" presId="urn:microsoft.com/office/officeart/2005/8/layout/hierarchy2"/>
    <dgm:cxn modelId="{0E7B8E7C-0A0F-46AF-8420-6725C47A635E}" type="presOf" srcId="{FAB5494C-FB3C-4929-8670-4FD1A786B0BF}" destId="{8767A864-73E8-4103-925F-B01AF99BC124}" srcOrd="0" destOrd="0" presId="urn:microsoft.com/office/officeart/2005/8/layout/hierarchy2"/>
    <dgm:cxn modelId="{81DDB0C6-11AB-44F3-9F2B-AB9D43A7D705}" type="presOf" srcId="{55FB6D67-BB85-47F7-8C77-BADD1E05749F}" destId="{3C8B8828-B5B1-468E-BA4B-A7B0BE0005FE}" srcOrd="0" destOrd="0" presId="urn:microsoft.com/office/officeart/2005/8/layout/hierarchy2"/>
    <dgm:cxn modelId="{20B2B219-B966-4594-B47A-4BD71A7A96BE}" type="presOf" srcId="{7BCBB838-281E-4630-83B7-62D877603C76}" destId="{66CC387D-A96C-4154-B8EB-13EC88F237B0}" srcOrd="0" destOrd="0" presId="urn:microsoft.com/office/officeart/2005/8/layout/hierarchy2"/>
    <dgm:cxn modelId="{655ED93E-2DA2-44F2-B090-174586D7ABED}" type="presOf" srcId="{171A2E8F-7418-436B-A042-65289CD313F0}" destId="{66B21283-5C00-469C-80E5-2623037504CF}" srcOrd="0" destOrd="0" presId="urn:microsoft.com/office/officeart/2005/8/layout/hierarchy2"/>
    <dgm:cxn modelId="{68F6F12A-CFA8-4E6D-AB0E-964D3124CB90}" type="presOf" srcId="{95029B1F-6A0D-45D1-AD52-FE4551E4AA1F}" destId="{015D351F-76A4-427F-B1DA-4AD88ECC6922}" srcOrd="0" destOrd="0" presId="urn:microsoft.com/office/officeart/2005/8/layout/hierarchy2"/>
    <dgm:cxn modelId="{A84F4409-F817-4E3C-BE04-0133F5A0DC83}" srcId="{95029B1F-6A0D-45D1-AD52-FE4551E4AA1F}" destId="{FB15D057-25B9-455E-99D5-C64F657BED67}" srcOrd="3" destOrd="0" parTransId="{55FB6D67-BB85-47F7-8C77-BADD1E05749F}" sibTransId="{1857E582-C0ED-4071-AC5F-ABC24C207C93}"/>
    <dgm:cxn modelId="{86B65AC1-8D30-4A04-8B53-2C59911A5EF6}" srcId="{7BCBB838-281E-4630-83B7-62D877603C76}" destId="{95029B1F-6A0D-45D1-AD52-FE4551E4AA1F}" srcOrd="2" destOrd="0" parTransId="{EA88F0EE-5563-4012-B281-03D56569C965}" sibTransId="{ABDA3EC9-CCDC-430D-A244-632E82D2E05D}"/>
    <dgm:cxn modelId="{F9551F6F-7736-4213-BCF4-E078D573407E}" srcId="{E6A3FBF0-ACE9-4FCF-9918-28BCDE75FC48}" destId="{AD5FECCE-F2C5-4FA6-A687-3C60D422281A}" srcOrd="0" destOrd="0" parTransId="{66E7848B-92B4-4896-AC77-F7143692B69F}" sibTransId="{7AD0B13B-4A89-4850-A173-105882FB1AB7}"/>
    <dgm:cxn modelId="{05B6D6F6-78CB-460C-9613-AD82B9AB824F}" type="presOf" srcId="{21F8D27A-F49B-4830-9DD0-D09D420FAF72}" destId="{5281D297-2D08-4111-B892-08D6FC0A164E}" srcOrd="1" destOrd="0" presId="urn:microsoft.com/office/officeart/2005/8/layout/hierarchy2"/>
    <dgm:cxn modelId="{945D4F17-3781-47B7-ACBB-2E7D13C1484D}" srcId="{7BCBB838-281E-4630-83B7-62D877603C76}" destId="{6883DA9E-5D64-4477-B563-43CC0A9D7535}" srcOrd="1" destOrd="0" parTransId="{23D42BB2-921F-459B-901D-FACA3E44C44E}" sibTransId="{79A0E12B-2FD4-4CA6-888C-9428AC659994}"/>
    <dgm:cxn modelId="{BB2A0088-3667-4937-9034-95257259A69C}" srcId="{EFC59F83-7038-4575-B87D-6CF0159AB483}" destId="{39F27178-882A-46FC-9EA4-16EDBBF09C8C}" srcOrd="0" destOrd="0" parTransId="{6E76515C-A36F-46A8-8494-9AB2D6655035}" sibTransId="{0B9A20FA-EE5D-4CC5-9B45-7B7E13C23045}"/>
    <dgm:cxn modelId="{F8A517BB-53A1-4ABF-B7D2-787CC0585023}" type="presOf" srcId="{A1068BAC-7DDA-4501-A116-0879ABCB5178}" destId="{90A03A96-EB32-4F23-86C8-A9AE836FA20D}" srcOrd="0" destOrd="0" presId="urn:microsoft.com/office/officeart/2005/8/layout/hierarchy2"/>
    <dgm:cxn modelId="{8F2423D7-A33A-4914-82B3-47794D16CF5A}" type="presOf" srcId="{6E76515C-A36F-46A8-8494-9AB2D6655035}" destId="{E66CA115-837E-49F3-B776-A3249A76A05B}" srcOrd="0" destOrd="0" presId="urn:microsoft.com/office/officeart/2005/8/layout/hierarchy2"/>
    <dgm:cxn modelId="{A8D2521F-5D0D-4826-A658-15624A8F8DE3}" srcId="{EFC59F83-7038-4575-B87D-6CF0159AB483}" destId="{5F21E2A5-7E10-4016-8081-6414EB118AD0}" srcOrd="2" destOrd="0" parTransId="{171A2E8F-7418-436B-A042-65289CD313F0}" sibTransId="{1A535673-1DD7-4E0F-A26D-5E689E71845E}"/>
    <dgm:cxn modelId="{0E9AB4DF-CB73-4B43-9653-437238D8A6EF}" type="presOf" srcId="{34A863ED-8822-4E9E-9658-AE1366CA5B41}" destId="{CCC51110-D766-4FD1-A1E3-6D627FCE8308}" srcOrd="0" destOrd="0" presId="urn:microsoft.com/office/officeart/2005/8/layout/hierarchy2"/>
    <dgm:cxn modelId="{F0289C63-B408-4ACF-9053-9A500BA8FB04}" srcId="{AD5FECCE-F2C5-4FA6-A687-3C60D422281A}" destId="{7BCBB838-281E-4630-83B7-62D877603C76}" srcOrd="1" destOrd="0" parTransId="{242BEFB2-72F7-432F-B8AC-A7F982A15BC0}" sibTransId="{CAC2689E-7FD3-497C-BD99-5D2514D0B87C}"/>
    <dgm:cxn modelId="{366A7CAA-955D-437A-84BD-50FCE7E1D254}" type="presOf" srcId="{A1068BAC-7DDA-4501-A116-0879ABCB5178}" destId="{21983D14-DE43-40D6-986A-005029C806C2}" srcOrd="1" destOrd="0" presId="urn:microsoft.com/office/officeart/2005/8/layout/hierarchy2"/>
    <dgm:cxn modelId="{94110AC9-3E9A-4DB0-B0C9-FAA7D4BA6BA8}" type="presOf" srcId="{DB59FD6D-692F-4433-A0E7-E878D97DD462}" destId="{42D2D7EB-6646-4A10-9CA4-6227DCBEBB45}" srcOrd="1" destOrd="0" presId="urn:microsoft.com/office/officeart/2005/8/layout/hierarchy2"/>
    <dgm:cxn modelId="{B8E47A01-F485-4D19-9401-B68D5B926FC2}" type="presOf" srcId="{F98BF86D-5331-4E37-B367-62D336C1F768}" destId="{C45544F5-B3F9-4EAE-A2E8-D04525CE1D23}" srcOrd="0" destOrd="0" presId="urn:microsoft.com/office/officeart/2005/8/layout/hierarchy2"/>
    <dgm:cxn modelId="{65F863F1-7803-470D-9D40-466080423526}" srcId="{EFC59F83-7038-4575-B87D-6CF0159AB483}" destId="{F98BF86D-5331-4E37-B367-62D336C1F768}" srcOrd="1" destOrd="0" parTransId="{7CC63AA5-ED54-40E4-906B-AE42D6153058}" sibTransId="{6C08EDB7-CC47-4042-BEC4-3D907E9CE38A}"/>
    <dgm:cxn modelId="{F48207DE-9583-4535-9CAA-C6D48FA41803}" type="presOf" srcId="{242BEFB2-72F7-432F-B8AC-A7F982A15BC0}" destId="{0BCE7CF7-6534-421D-AB88-85897F92309E}" srcOrd="0" destOrd="0" presId="urn:microsoft.com/office/officeart/2005/8/layout/hierarchy2"/>
    <dgm:cxn modelId="{4D7097BB-D6DC-4D08-A70F-C182379E9747}" type="presOf" srcId="{6883DA9E-5D64-4477-B563-43CC0A9D7535}" destId="{AE2326AB-4F9F-4F0A-BFA8-DAE64C19E9E4}" srcOrd="0" destOrd="0" presId="urn:microsoft.com/office/officeart/2005/8/layout/hierarchy2"/>
    <dgm:cxn modelId="{F4E6ADFB-9967-4390-B6FA-660A20239792}" type="presOf" srcId="{DB59FD6D-692F-4433-A0E7-E878D97DD462}" destId="{3B400382-C6A7-4F86-9C0B-B88541830A89}" srcOrd="0" destOrd="0" presId="urn:microsoft.com/office/officeart/2005/8/layout/hierarchy2"/>
    <dgm:cxn modelId="{AB427DF7-435E-47C5-B5D4-A80F302B634C}" srcId="{95029B1F-6A0D-45D1-AD52-FE4551E4AA1F}" destId="{C638E559-CE0E-44FF-B2E1-3861762E9AA4}" srcOrd="2" destOrd="0" parTransId="{FFDFAA4B-F438-49A4-A125-FE6B7CB59740}" sibTransId="{48A05D85-68EB-44F7-BF68-70813B25A805}"/>
    <dgm:cxn modelId="{0024F92B-135D-4B36-84DF-A8561BBD818D}" type="presOf" srcId="{AD5FECCE-F2C5-4FA6-A687-3C60D422281A}" destId="{34BEC8C4-89F9-484A-9C8C-83CEBB211489}" srcOrd="0" destOrd="0" presId="urn:microsoft.com/office/officeart/2005/8/layout/hierarchy2"/>
    <dgm:cxn modelId="{5CA0C734-2FD3-4101-8D7D-D1CF28EEF153}" type="presOf" srcId="{7CC63AA5-ED54-40E4-906B-AE42D6153058}" destId="{0870B51F-63DE-423B-8B3C-AECCC950D077}" srcOrd="1" destOrd="0" presId="urn:microsoft.com/office/officeart/2005/8/layout/hierarchy2"/>
    <dgm:cxn modelId="{8BFAF0CC-99B0-4F00-92CE-71DC53E34801}" type="presOf" srcId="{23D42BB2-921F-459B-901D-FACA3E44C44E}" destId="{397B3CD9-05C9-4E3A-9E64-C5FD1F49EFD1}" srcOrd="0" destOrd="0" presId="urn:microsoft.com/office/officeart/2005/8/layout/hierarchy2"/>
    <dgm:cxn modelId="{4764C312-BF3F-4DEE-BA87-5A3790B3D023}" type="presOf" srcId="{328B92F8-260E-4AFB-AAFB-DDF951518A4B}" destId="{D0CF61C0-DF6D-4098-BEB4-49C2094CFF6C}" srcOrd="0" destOrd="0" presId="urn:microsoft.com/office/officeart/2005/8/layout/hierarchy2"/>
    <dgm:cxn modelId="{695507D6-89FD-44D7-9562-0C77B4574A57}" type="presOf" srcId="{EFC59F83-7038-4575-B87D-6CF0159AB483}" destId="{1B1A98B7-9057-4989-977A-CA69FEE20D75}" srcOrd="0" destOrd="0" presId="urn:microsoft.com/office/officeart/2005/8/layout/hierarchy2"/>
    <dgm:cxn modelId="{0F77DE09-AFAA-4A2C-8E8D-92B02B1D7CCD}" srcId="{6883DA9E-5D64-4477-B563-43CC0A9D7535}" destId="{C413D341-F545-4D46-ABB9-9CA900F06E3F}" srcOrd="1" destOrd="0" parTransId="{A1BE4C12-9B79-4A81-A999-35BFD47CEAEB}" sibTransId="{17604EC4-DC41-4810-A331-2DC3BBF8B3ED}"/>
    <dgm:cxn modelId="{88737775-3F4F-4D95-83BD-0E003E42B2A0}" type="presOf" srcId="{3AB155FA-901A-40A1-B981-9DBEBEBC864F}" destId="{C055C8C6-E950-469C-B3D9-BC38B97E0550}" srcOrd="0" destOrd="0" presId="urn:microsoft.com/office/officeart/2005/8/layout/hierarchy2"/>
    <dgm:cxn modelId="{D8C3C822-7632-41FD-BA86-597F197EB0DF}" type="presOf" srcId="{FFDFAA4B-F438-49A4-A125-FE6B7CB59740}" destId="{25E3043D-433F-4E61-B13B-A50FEAC18F0A}" srcOrd="1" destOrd="0" presId="urn:microsoft.com/office/officeart/2005/8/layout/hierarchy2"/>
    <dgm:cxn modelId="{E7847DD2-7D04-47DB-A53A-60ABF75C6A51}" type="presOf" srcId="{186541BB-9E68-4A1C-A1CF-435C00D1B6F4}" destId="{02ADC296-9B8D-454C-AE8B-0A949431F2C8}" srcOrd="1" destOrd="0" presId="urn:microsoft.com/office/officeart/2005/8/layout/hierarchy2"/>
    <dgm:cxn modelId="{AA8648ED-207F-445C-8203-7DF833BD13A3}" srcId="{95029B1F-6A0D-45D1-AD52-FE4551E4AA1F}" destId="{FAB5494C-FB3C-4929-8670-4FD1A786B0BF}" srcOrd="1" destOrd="0" parTransId="{186541BB-9E68-4A1C-A1CF-435C00D1B6F4}" sibTransId="{97FA8E1B-CF8D-4C39-8E7D-B077EA578AF2}"/>
    <dgm:cxn modelId="{EE0341FC-583D-4E44-B475-9A1F847D8B25}" type="presOf" srcId="{C413D341-F545-4D46-ABB9-9CA900F06E3F}" destId="{B7A34B4F-833C-4CF8-93CD-0C3EE9BF56ED}" srcOrd="0" destOrd="0" presId="urn:microsoft.com/office/officeart/2005/8/layout/hierarchy2"/>
    <dgm:cxn modelId="{A44B79E8-166F-46EF-A58D-529045760C9F}" srcId="{E794EC8D-3A00-4C06-90AA-41B2DAA3D9BD}" destId="{3AB155FA-901A-40A1-B981-9DBEBEBC864F}" srcOrd="1" destOrd="0" parTransId="{A1068BAC-7DDA-4501-A116-0879ABCB5178}" sibTransId="{B7D980FA-1A22-40D9-968C-3E1632B53F1E}"/>
    <dgm:cxn modelId="{BDFC78F5-99F9-4017-A8AB-A78FBCAA255E}" type="presOf" srcId="{2AE644B5-1621-4288-BB3A-5AF933A94A79}" destId="{0BC5C3E3-91EF-49E7-BE59-8B09EBDDF611}" srcOrd="1" destOrd="0" presId="urn:microsoft.com/office/officeart/2005/8/layout/hierarchy2"/>
    <dgm:cxn modelId="{5587A688-FE0C-4495-9D3A-8821A8299CDD}" type="presOf" srcId="{55FB6D67-BB85-47F7-8C77-BADD1E05749F}" destId="{ABC426B9-2EA1-40FD-8B4D-16B7355585CB}" srcOrd="1" destOrd="0" presId="urn:microsoft.com/office/officeart/2005/8/layout/hierarchy2"/>
    <dgm:cxn modelId="{90828B98-8583-4581-A7C6-CB7DC6E4B77D}" type="presOf" srcId="{39F27178-882A-46FC-9EA4-16EDBBF09C8C}" destId="{E6054FDA-3D6C-41B8-9177-D985CAAF3B23}" srcOrd="0" destOrd="0" presId="urn:microsoft.com/office/officeart/2005/8/layout/hierarchy2"/>
    <dgm:cxn modelId="{4F7FEB21-701D-43CA-AB98-356C723D0DDB}" type="presOf" srcId="{242BEFB2-72F7-432F-B8AC-A7F982A15BC0}" destId="{8F43DFC1-459A-4D15-914B-40F04DBE69FE}" srcOrd="1" destOrd="0" presId="urn:microsoft.com/office/officeart/2005/8/layout/hierarchy2"/>
    <dgm:cxn modelId="{E3277A6C-39BC-4795-B937-FAB0F7172D5B}" type="presOf" srcId="{171A2E8F-7418-436B-A042-65289CD313F0}" destId="{029084C6-68AD-4B4E-9CA6-86574BE4FBE6}" srcOrd="1" destOrd="0" presId="urn:microsoft.com/office/officeart/2005/8/layout/hierarchy2"/>
    <dgm:cxn modelId="{4871E175-C685-41CE-83E7-B10550AB9C06}" type="presOf" srcId="{E6A3FBF0-ACE9-4FCF-9918-28BCDE75FC48}" destId="{4CCA960E-AD2F-460D-8CDC-61A01AACA8C9}" srcOrd="0" destOrd="0" presId="urn:microsoft.com/office/officeart/2005/8/layout/hierarchy2"/>
    <dgm:cxn modelId="{1B0995C5-0492-4E99-871A-1E39E72D3780}" srcId="{AD5FECCE-F2C5-4FA6-A687-3C60D422281A}" destId="{EFC59F83-7038-4575-B87D-6CF0159AB483}" srcOrd="0" destOrd="0" parTransId="{328B92F8-260E-4AFB-AAFB-DDF951518A4B}" sibTransId="{989D0201-8462-491F-B33D-EBF1DE7B2176}"/>
    <dgm:cxn modelId="{9E97179F-0711-454C-9509-AABA6BE9616A}" type="presOf" srcId="{A1BE4C12-9B79-4A81-A999-35BFD47CEAEB}" destId="{937D0875-B7C6-480E-BD4D-6503BB11BD59}" srcOrd="0" destOrd="0" presId="urn:microsoft.com/office/officeart/2005/8/layout/hierarchy2"/>
    <dgm:cxn modelId="{C2C19701-7769-4483-BCD4-E4C14B70F527}" type="presOf" srcId="{A1BE4C12-9B79-4A81-A999-35BFD47CEAEB}" destId="{0FE57B9B-F29A-49B8-8FB7-F931E5D18DD9}" srcOrd="1" destOrd="0" presId="urn:microsoft.com/office/officeart/2005/8/layout/hierarchy2"/>
    <dgm:cxn modelId="{BD582978-86AC-4E51-A85A-62641DB33DDF}" type="presOf" srcId="{5F21E2A5-7E10-4016-8081-6414EB118AD0}" destId="{340A6AC9-E67B-46C6-9619-56F2CB564B6E}" srcOrd="0" destOrd="0" presId="urn:microsoft.com/office/officeart/2005/8/layout/hierarchy2"/>
    <dgm:cxn modelId="{F33DFD38-B14B-40AB-A1C1-D94067B9CAC0}" srcId="{6883DA9E-5D64-4477-B563-43CC0A9D7535}" destId="{1AE42397-A9F8-4750-9D85-2A86DD451533}" srcOrd="0" destOrd="0" parTransId="{2AE644B5-1621-4288-BB3A-5AF933A94A79}" sibTransId="{E6B62123-E9F0-4F75-894C-FBE2E983F675}"/>
    <dgm:cxn modelId="{861D3907-9AD4-474E-93AF-EE135D88D960}" type="presOf" srcId="{DD896343-CFDF-49C4-B9A6-4693F54478E8}" destId="{4F1F19DF-81E7-45CB-B6A9-8A7C4CDE8449}" srcOrd="1" destOrd="0" presId="urn:microsoft.com/office/officeart/2005/8/layout/hierarchy2"/>
    <dgm:cxn modelId="{D9E83D7C-B9D9-4E52-BF69-F4F3A913890C}" type="presOf" srcId="{EA88F0EE-5563-4012-B281-03D56569C965}" destId="{B9AB18E4-910B-41BC-87E4-132E13EE3BF7}" srcOrd="0" destOrd="0" presId="urn:microsoft.com/office/officeart/2005/8/layout/hierarchy2"/>
    <dgm:cxn modelId="{4B00CD0C-C105-4262-AAF2-7C9499E82544}" type="presOf" srcId="{FFDFAA4B-F438-49A4-A125-FE6B7CB59740}" destId="{07C43C63-B45E-4C0F-93CC-12D56BE0E39B}" srcOrd="0" destOrd="0" presId="urn:microsoft.com/office/officeart/2005/8/layout/hierarchy2"/>
    <dgm:cxn modelId="{A079CEB0-7301-489C-82A8-19809F193EA8}" type="presParOf" srcId="{4CCA960E-AD2F-460D-8CDC-61A01AACA8C9}" destId="{8340545C-FD3D-481E-9182-F1DE1332B808}" srcOrd="0" destOrd="0" presId="urn:microsoft.com/office/officeart/2005/8/layout/hierarchy2"/>
    <dgm:cxn modelId="{4E10BB0A-4C97-4C48-A10F-D7BFD7D7D78E}" type="presParOf" srcId="{8340545C-FD3D-481E-9182-F1DE1332B808}" destId="{34BEC8C4-89F9-484A-9C8C-83CEBB211489}" srcOrd="0" destOrd="0" presId="urn:microsoft.com/office/officeart/2005/8/layout/hierarchy2"/>
    <dgm:cxn modelId="{606F3B83-1AE2-458B-AFFF-8CBB1D95CD10}" type="presParOf" srcId="{8340545C-FD3D-481E-9182-F1DE1332B808}" destId="{F9A12EAA-31A8-41E7-9F93-744A93E171F9}" srcOrd="1" destOrd="0" presId="urn:microsoft.com/office/officeart/2005/8/layout/hierarchy2"/>
    <dgm:cxn modelId="{5D7F6FE0-9E55-496E-9B79-2D680AF02002}" type="presParOf" srcId="{F9A12EAA-31A8-41E7-9F93-744A93E171F9}" destId="{D0CF61C0-DF6D-4098-BEB4-49C2094CFF6C}" srcOrd="0" destOrd="0" presId="urn:microsoft.com/office/officeart/2005/8/layout/hierarchy2"/>
    <dgm:cxn modelId="{C631CF72-7814-40C9-A82C-EF69D1F495F7}" type="presParOf" srcId="{D0CF61C0-DF6D-4098-BEB4-49C2094CFF6C}" destId="{76B9DD9F-4398-4FAE-972A-A10270D61EE1}" srcOrd="0" destOrd="0" presId="urn:microsoft.com/office/officeart/2005/8/layout/hierarchy2"/>
    <dgm:cxn modelId="{BF16E1C2-D977-493A-B402-9402B70B4450}" type="presParOf" srcId="{F9A12EAA-31A8-41E7-9F93-744A93E171F9}" destId="{E388FB8D-DCAC-4386-9ED9-0811381EC2CC}" srcOrd="1" destOrd="0" presId="urn:microsoft.com/office/officeart/2005/8/layout/hierarchy2"/>
    <dgm:cxn modelId="{DC783F14-E041-4E3E-B6C5-3B6284C28189}" type="presParOf" srcId="{E388FB8D-DCAC-4386-9ED9-0811381EC2CC}" destId="{1B1A98B7-9057-4989-977A-CA69FEE20D75}" srcOrd="0" destOrd="0" presId="urn:microsoft.com/office/officeart/2005/8/layout/hierarchy2"/>
    <dgm:cxn modelId="{806B7D49-68AA-4935-914B-40A565B7156E}" type="presParOf" srcId="{E388FB8D-DCAC-4386-9ED9-0811381EC2CC}" destId="{9EE52747-B267-4734-B4A9-754B55C333CA}" srcOrd="1" destOrd="0" presId="urn:microsoft.com/office/officeart/2005/8/layout/hierarchy2"/>
    <dgm:cxn modelId="{43761D4D-0E89-41AA-BB67-34663DF4E9ED}" type="presParOf" srcId="{9EE52747-B267-4734-B4A9-754B55C333CA}" destId="{E66CA115-837E-49F3-B776-A3249A76A05B}" srcOrd="0" destOrd="0" presId="urn:microsoft.com/office/officeart/2005/8/layout/hierarchy2"/>
    <dgm:cxn modelId="{5FFF905B-E3D5-4D02-B0E4-1D8677511C66}" type="presParOf" srcId="{E66CA115-837E-49F3-B776-A3249A76A05B}" destId="{5C2B61AD-4336-4A16-9020-4146C7770A29}" srcOrd="0" destOrd="0" presId="urn:microsoft.com/office/officeart/2005/8/layout/hierarchy2"/>
    <dgm:cxn modelId="{204ACD5E-11CF-4CF9-837A-CDC6E985DD98}" type="presParOf" srcId="{9EE52747-B267-4734-B4A9-754B55C333CA}" destId="{5BBDAA27-2EC4-47AC-9EE0-75497FD5F3C3}" srcOrd="1" destOrd="0" presId="urn:microsoft.com/office/officeart/2005/8/layout/hierarchy2"/>
    <dgm:cxn modelId="{9F768A93-4AC7-4393-AC58-FD761CA94504}" type="presParOf" srcId="{5BBDAA27-2EC4-47AC-9EE0-75497FD5F3C3}" destId="{E6054FDA-3D6C-41B8-9177-D985CAAF3B23}" srcOrd="0" destOrd="0" presId="urn:microsoft.com/office/officeart/2005/8/layout/hierarchy2"/>
    <dgm:cxn modelId="{9DBCB595-03E1-4E5D-A7D1-F6ECCBB3A32E}" type="presParOf" srcId="{5BBDAA27-2EC4-47AC-9EE0-75497FD5F3C3}" destId="{99DC1FAE-C734-4F47-83C0-399BD9D1B74F}" srcOrd="1" destOrd="0" presId="urn:microsoft.com/office/officeart/2005/8/layout/hierarchy2"/>
    <dgm:cxn modelId="{62C8A31D-88EE-4D89-AEEF-1A96934A6334}" type="presParOf" srcId="{9EE52747-B267-4734-B4A9-754B55C333CA}" destId="{AFE920EF-0AD6-4F3F-B9A0-A75804150128}" srcOrd="2" destOrd="0" presId="urn:microsoft.com/office/officeart/2005/8/layout/hierarchy2"/>
    <dgm:cxn modelId="{32B976D8-56D4-4E6F-A301-BD45607F5E08}" type="presParOf" srcId="{AFE920EF-0AD6-4F3F-B9A0-A75804150128}" destId="{0870B51F-63DE-423B-8B3C-AECCC950D077}" srcOrd="0" destOrd="0" presId="urn:microsoft.com/office/officeart/2005/8/layout/hierarchy2"/>
    <dgm:cxn modelId="{6355427D-F73D-42B1-A50C-F08EB0468448}" type="presParOf" srcId="{9EE52747-B267-4734-B4A9-754B55C333CA}" destId="{B97957DE-1619-4B42-B53F-7251079F64D1}" srcOrd="3" destOrd="0" presId="urn:microsoft.com/office/officeart/2005/8/layout/hierarchy2"/>
    <dgm:cxn modelId="{B27C3F7A-3221-4A91-A507-854B09377616}" type="presParOf" srcId="{B97957DE-1619-4B42-B53F-7251079F64D1}" destId="{C45544F5-B3F9-4EAE-A2E8-D04525CE1D23}" srcOrd="0" destOrd="0" presId="urn:microsoft.com/office/officeart/2005/8/layout/hierarchy2"/>
    <dgm:cxn modelId="{9728C5CD-AE72-4A47-B921-E19086A9E005}" type="presParOf" srcId="{B97957DE-1619-4B42-B53F-7251079F64D1}" destId="{CACB12B3-9D97-4DD5-8474-0A23726CB5FA}" srcOrd="1" destOrd="0" presId="urn:microsoft.com/office/officeart/2005/8/layout/hierarchy2"/>
    <dgm:cxn modelId="{3F7214A4-18CD-42CC-88AC-EF5617A60C7F}" type="presParOf" srcId="{9EE52747-B267-4734-B4A9-754B55C333CA}" destId="{66B21283-5C00-469C-80E5-2623037504CF}" srcOrd="4" destOrd="0" presId="urn:microsoft.com/office/officeart/2005/8/layout/hierarchy2"/>
    <dgm:cxn modelId="{007F7F83-5162-4474-BDDF-20E0F1A56AC1}" type="presParOf" srcId="{66B21283-5C00-469C-80E5-2623037504CF}" destId="{029084C6-68AD-4B4E-9CA6-86574BE4FBE6}" srcOrd="0" destOrd="0" presId="urn:microsoft.com/office/officeart/2005/8/layout/hierarchy2"/>
    <dgm:cxn modelId="{F95227D6-9595-4386-B6A9-1567CAD0D1AE}" type="presParOf" srcId="{9EE52747-B267-4734-B4A9-754B55C333CA}" destId="{6C7C16F4-F8D8-4386-ABEF-4FF2D7B56508}" srcOrd="5" destOrd="0" presId="urn:microsoft.com/office/officeart/2005/8/layout/hierarchy2"/>
    <dgm:cxn modelId="{6BE10942-3AE1-4BFB-882B-D348F90288D0}" type="presParOf" srcId="{6C7C16F4-F8D8-4386-ABEF-4FF2D7B56508}" destId="{340A6AC9-E67B-46C6-9619-56F2CB564B6E}" srcOrd="0" destOrd="0" presId="urn:microsoft.com/office/officeart/2005/8/layout/hierarchy2"/>
    <dgm:cxn modelId="{1FF0B35E-5189-43C5-BE21-F00C47F71867}" type="presParOf" srcId="{6C7C16F4-F8D8-4386-ABEF-4FF2D7B56508}" destId="{48A35103-11B4-419B-9D3E-7330689BFFA4}" srcOrd="1" destOrd="0" presId="urn:microsoft.com/office/officeart/2005/8/layout/hierarchy2"/>
    <dgm:cxn modelId="{CCAE7144-3812-4326-99C4-3512C84310CE}" type="presParOf" srcId="{F9A12EAA-31A8-41E7-9F93-744A93E171F9}" destId="{0BCE7CF7-6534-421D-AB88-85897F92309E}" srcOrd="2" destOrd="0" presId="urn:microsoft.com/office/officeart/2005/8/layout/hierarchy2"/>
    <dgm:cxn modelId="{22930F24-4730-4470-8CBB-F5D91CBD4084}" type="presParOf" srcId="{0BCE7CF7-6534-421D-AB88-85897F92309E}" destId="{8F43DFC1-459A-4D15-914B-40F04DBE69FE}" srcOrd="0" destOrd="0" presId="urn:microsoft.com/office/officeart/2005/8/layout/hierarchy2"/>
    <dgm:cxn modelId="{519F71BB-6D10-48F3-9FBD-C3A029CE1419}" type="presParOf" srcId="{F9A12EAA-31A8-41E7-9F93-744A93E171F9}" destId="{931A51CF-19E8-47AF-84BC-9F5378C3EE63}" srcOrd="3" destOrd="0" presId="urn:microsoft.com/office/officeart/2005/8/layout/hierarchy2"/>
    <dgm:cxn modelId="{06EACC56-90A7-4ECB-B023-95643F5C8E6D}" type="presParOf" srcId="{931A51CF-19E8-47AF-84BC-9F5378C3EE63}" destId="{66CC387D-A96C-4154-B8EB-13EC88F237B0}" srcOrd="0" destOrd="0" presId="urn:microsoft.com/office/officeart/2005/8/layout/hierarchy2"/>
    <dgm:cxn modelId="{D93ECCD0-3962-4BAE-9020-55E98D680A86}" type="presParOf" srcId="{931A51CF-19E8-47AF-84BC-9F5378C3EE63}" destId="{362C93E6-5022-4961-A538-115178B71D4A}" srcOrd="1" destOrd="0" presId="urn:microsoft.com/office/officeart/2005/8/layout/hierarchy2"/>
    <dgm:cxn modelId="{F934520F-9BDC-49DB-984E-21E1C8FE68D5}" type="presParOf" srcId="{362C93E6-5022-4961-A538-115178B71D4A}" destId="{7DC034D9-C340-4B53-A65C-0448A8F6D151}" srcOrd="0" destOrd="0" presId="urn:microsoft.com/office/officeart/2005/8/layout/hierarchy2"/>
    <dgm:cxn modelId="{D126F7E4-1A15-4F1F-865F-C53293BEF4B9}" type="presParOf" srcId="{7DC034D9-C340-4B53-A65C-0448A8F6D151}" destId="{5281D297-2D08-4111-B892-08D6FC0A164E}" srcOrd="0" destOrd="0" presId="urn:microsoft.com/office/officeart/2005/8/layout/hierarchy2"/>
    <dgm:cxn modelId="{25B3D9EE-711A-46A7-8B89-5AE25A5CC2B4}" type="presParOf" srcId="{362C93E6-5022-4961-A538-115178B71D4A}" destId="{D532FEF0-4CA0-4BD2-87F3-D609DC8A3753}" srcOrd="1" destOrd="0" presId="urn:microsoft.com/office/officeart/2005/8/layout/hierarchy2"/>
    <dgm:cxn modelId="{EACED774-3703-4A78-A65E-5F14C3A54D5F}" type="presParOf" srcId="{D532FEF0-4CA0-4BD2-87F3-D609DC8A3753}" destId="{E32A38A8-A942-45E7-82ED-AB256C6304FA}" srcOrd="0" destOrd="0" presId="urn:microsoft.com/office/officeart/2005/8/layout/hierarchy2"/>
    <dgm:cxn modelId="{53D67A00-882D-4403-8F5C-13545C711595}" type="presParOf" srcId="{D532FEF0-4CA0-4BD2-87F3-D609DC8A3753}" destId="{C718E872-0F2F-402A-8032-98F834EA23B7}" srcOrd="1" destOrd="0" presId="urn:microsoft.com/office/officeart/2005/8/layout/hierarchy2"/>
    <dgm:cxn modelId="{D705BCC2-547E-473D-BDA9-9EFCD2B4FBF1}" type="presParOf" srcId="{C718E872-0F2F-402A-8032-98F834EA23B7}" destId="{3B400382-C6A7-4F86-9C0B-B88541830A89}" srcOrd="0" destOrd="0" presId="urn:microsoft.com/office/officeart/2005/8/layout/hierarchy2"/>
    <dgm:cxn modelId="{23B13F21-F92A-40D4-A144-506438C83968}" type="presParOf" srcId="{3B400382-C6A7-4F86-9C0B-B88541830A89}" destId="{42D2D7EB-6646-4A10-9CA4-6227DCBEBB45}" srcOrd="0" destOrd="0" presId="urn:microsoft.com/office/officeart/2005/8/layout/hierarchy2"/>
    <dgm:cxn modelId="{084541D7-3971-4CA4-AA4A-DF62488CAC68}" type="presParOf" srcId="{C718E872-0F2F-402A-8032-98F834EA23B7}" destId="{9D3A74DA-6D36-429F-B0ED-3B97D0C88479}" srcOrd="1" destOrd="0" presId="urn:microsoft.com/office/officeart/2005/8/layout/hierarchy2"/>
    <dgm:cxn modelId="{DF92D3BB-CB18-458F-B4CE-02AC9A66F182}" type="presParOf" srcId="{9D3A74DA-6D36-429F-B0ED-3B97D0C88479}" destId="{B4475267-9507-4B07-A1FA-946F9A680F60}" srcOrd="0" destOrd="0" presId="urn:microsoft.com/office/officeart/2005/8/layout/hierarchy2"/>
    <dgm:cxn modelId="{13E71D9A-A994-4784-95E7-FFF38BBF4515}" type="presParOf" srcId="{9D3A74DA-6D36-429F-B0ED-3B97D0C88479}" destId="{B0265A28-BDDF-4EC7-9E90-4A7F0DBE1FD1}" srcOrd="1" destOrd="0" presId="urn:microsoft.com/office/officeart/2005/8/layout/hierarchy2"/>
    <dgm:cxn modelId="{90BCC1A1-4622-4827-A91B-3240765BBD6B}" type="presParOf" srcId="{C718E872-0F2F-402A-8032-98F834EA23B7}" destId="{90A03A96-EB32-4F23-86C8-A9AE836FA20D}" srcOrd="2" destOrd="0" presId="urn:microsoft.com/office/officeart/2005/8/layout/hierarchy2"/>
    <dgm:cxn modelId="{EDE64B02-A29D-4C16-BAC3-FE83ED777E86}" type="presParOf" srcId="{90A03A96-EB32-4F23-86C8-A9AE836FA20D}" destId="{21983D14-DE43-40D6-986A-005029C806C2}" srcOrd="0" destOrd="0" presId="urn:microsoft.com/office/officeart/2005/8/layout/hierarchy2"/>
    <dgm:cxn modelId="{CD8D2636-E465-44F3-B736-27D8B6C98BF3}" type="presParOf" srcId="{C718E872-0F2F-402A-8032-98F834EA23B7}" destId="{ADF20BFC-6A7A-499E-AC51-D97C7C3E736F}" srcOrd="3" destOrd="0" presId="urn:microsoft.com/office/officeart/2005/8/layout/hierarchy2"/>
    <dgm:cxn modelId="{6668A133-3A07-4BE6-9E1A-DEE22025C1D2}" type="presParOf" srcId="{ADF20BFC-6A7A-499E-AC51-D97C7C3E736F}" destId="{C055C8C6-E950-469C-B3D9-BC38B97E0550}" srcOrd="0" destOrd="0" presId="urn:microsoft.com/office/officeart/2005/8/layout/hierarchy2"/>
    <dgm:cxn modelId="{C79C0D19-926C-4AFE-8E9D-0B267BB07131}" type="presParOf" srcId="{ADF20BFC-6A7A-499E-AC51-D97C7C3E736F}" destId="{2FF383DA-0973-4C39-B7AD-5DBED16D3AE2}" srcOrd="1" destOrd="0" presId="urn:microsoft.com/office/officeart/2005/8/layout/hierarchy2"/>
    <dgm:cxn modelId="{936E17B5-67B9-40FB-B8EA-C790DB178BB8}" type="presParOf" srcId="{362C93E6-5022-4961-A538-115178B71D4A}" destId="{397B3CD9-05C9-4E3A-9E64-C5FD1F49EFD1}" srcOrd="2" destOrd="0" presId="urn:microsoft.com/office/officeart/2005/8/layout/hierarchy2"/>
    <dgm:cxn modelId="{366846D8-E65F-4E87-A29B-F7EA95409540}" type="presParOf" srcId="{397B3CD9-05C9-4E3A-9E64-C5FD1F49EFD1}" destId="{9CA5EE02-EE3E-4B83-AA5C-01B437EEF116}" srcOrd="0" destOrd="0" presId="urn:microsoft.com/office/officeart/2005/8/layout/hierarchy2"/>
    <dgm:cxn modelId="{3804891F-6F7D-412C-85B9-454E8480A3C1}" type="presParOf" srcId="{362C93E6-5022-4961-A538-115178B71D4A}" destId="{2988DD44-0B8D-4B55-A0B4-92E148865BB1}" srcOrd="3" destOrd="0" presId="urn:microsoft.com/office/officeart/2005/8/layout/hierarchy2"/>
    <dgm:cxn modelId="{08E4B731-BB37-47BB-B484-18361A4259C7}" type="presParOf" srcId="{2988DD44-0B8D-4B55-A0B4-92E148865BB1}" destId="{AE2326AB-4F9F-4F0A-BFA8-DAE64C19E9E4}" srcOrd="0" destOrd="0" presId="urn:microsoft.com/office/officeart/2005/8/layout/hierarchy2"/>
    <dgm:cxn modelId="{1549525A-A847-454C-861E-D19693962938}" type="presParOf" srcId="{2988DD44-0B8D-4B55-A0B4-92E148865BB1}" destId="{09BC6263-AF6A-4730-A671-24E69A8DB6EE}" srcOrd="1" destOrd="0" presId="urn:microsoft.com/office/officeart/2005/8/layout/hierarchy2"/>
    <dgm:cxn modelId="{9E01CB58-E544-4B94-83C1-AB5A82A8AD82}" type="presParOf" srcId="{09BC6263-AF6A-4730-A671-24E69A8DB6EE}" destId="{E6856B3B-1519-4F4D-B769-5E79EC8E3E6A}" srcOrd="0" destOrd="0" presId="urn:microsoft.com/office/officeart/2005/8/layout/hierarchy2"/>
    <dgm:cxn modelId="{D86BF685-2DC6-4232-8B19-FF70855670C5}" type="presParOf" srcId="{E6856B3B-1519-4F4D-B769-5E79EC8E3E6A}" destId="{0BC5C3E3-91EF-49E7-BE59-8B09EBDDF611}" srcOrd="0" destOrd="0" presId="urn:microsoft.com/office/officeart/2005/8/layout/hierarchy2"/>
    <dgm:cxn modelId="{78E702BE-65DB-48D0-B9FA-61869CF05E98}" type="presParOf" srcId="{09BC6263-AF6A-4730-A671-24E69A8DB6EE}" destId="{006A2D34-CF4E-4662-9B01-F8C856ECDAB3}" srcOrd="1" destOrd="0" presId="urn:microsoft.com/office/officeart/2005/8/layout/hierarchy2"/>
    <dgm:cxn modelId="{4D0C8F6A-491D-4A9A-983D-EF81B3C2F00E}" type="presParOf" srcId="{006A2D34-CF4E-4662-9B01-F8C856ECDAB3}" destId="{AEA28BD7-3722-4791-ADED-C8C45A9F2814}" srcOrd="0" destOrd="0" presId="urn:microsoft.com/office/officeart/2005/8/layout/hierarchy2"/>
    <dgm:cxn modelId="{6FD0AFB8-B56B-4A8B-8616-E18EEE497530}" type="presParOf" srcId="{006A2D34-CF4E-4662-9B01-F8C856ECDAB3}" destId="{1C1336EF-A15D-4204-B4AF-5D34E711B799}" srcOrd="1" destOrd="0" presId="urn:microsoft.com/office/officeart/2005/8/layout/hierarchy2"/>
    <dgm:cxn modelId="{4CBB0013-01DA-4C76-B79D-91BCCE0AD99B}" type="presParOf" srcId="{09BC6263-AF6A-4730-A671-24E69A8DB6EE}" destId="{937D0875-B7C6-480E-BD4D-6503BB11BD59}" srcOrd="2" destOrd="0" presId="urn:microsoft.com/office/officeart/2005/8/layout/hierarchy2"/>
    <dgm:cxn modelId="{D46CCD74-2090-48E3-A626-00ED29C9EA1B}" type="presParOf" srcId="{937D0875-B7C6-480E-BD4D-6503BB11BD59}" destId="{0FE57B9B-F29A-49B8-8FB7-F931E5D18DD9}" srcOrd="0" destOrd="0" presId="urn:microsoft.com/office/officeart/2005/8/layout/hierarchy2"/>
    <dgm:cxn modelId="{63EF079F-152B-4401-909A-FB26A461D6C4}" type="presParOf" srcId="{09BC6263-AF6A-4730-A671-24E69A8DB6EE}" destId="{47CCACD3-97F6-42D6-BB6D-A372D3D19E02}" srcOrd="3" destOrd="0" presId="urn:microsoft.com/office/officeart/2005/8/layout/hierarchy2"/>
    <dgm:cxn modelId="{E005EF0D-4B7D-4D8D-8C3C-DBC73E3BA187}" type="presParOf" srcId="{47CCACD3-97F6-42D6-BB6D-A372D3D19E02}" destId="{B7A34B4F-833C-4CF8-93CD-0C3EE9BF56ED}" srcOrd="0" destOrd="0" presId="urn:microsoft.com/office/officeart/2005/8/layout/hierarchy2"/>
    <dgm:cxn modelId="{7B11BA6A-C919-46CE-8385-F93D27F36EB8}" type="presParOf" srcId="{47CCACD3-97F6-42D6-BB6D-A372D3D19E02}" destId="{4D5F7738-E5F3-4641-801C-E5D6DE162322}" srcOrd="1" destOrd="0" presId="urn:microsoft.com/office/officeart/2005/8/layout/hierarchy2"/>
    <dgm:cxn modelId="{D9E96936-1634-4266-B753-CDCA3E533D41}" type="presParOf" srcId="{362C93E6-5022-4961-A538-115178B71D4A}" destId="{B9AB18E4-910B-41BC-87E4-132E13EE3BF7}" srcOrd="4" destOrd="0" presId="urn:microsoft.com/office/officeart/2005/8/layout/hierarchy2"/>
    <dgm:cxn modelId="{7FA68A81-9804-452E-ADC3-195C38623323}" type="presParOf" srcId="{B9AB18E4-910B-41BC-87E4-132E13EE3BF7}" destId="{4ECFE914-61C8-4EEB-8408-EDCBBD5179FC}" srcOrd="0" destOrd="0" presId="urn:microsoft.com/office/officeart/2005/8/layout/hierarchy2"/>
    <dgm:cxn modelId="{66FF9BFD-872F-4660-9A6B-B40CC7F220A8}" type="presParOf" srcId="{362C93E6-5022-4961-A538-115178B71D4A}" destId="{9FF79908-DDE8-4F03-9D03-58DF4F6F210E}" srcOrd="5" destOrd="0" presId="urn:microsoft.com/office/officeart/2005/8/layout/hierarchy2"/>
    <dgm:cxn modelId="{E36CFDB8-E6C9-4543-B5FD-D2350F562B3B}" type="presParOf" srcId="{9FF79908-DDE8-4F03-9D03-58DF4F6F210E}" destId="{015D351F-76A4-427F-B1DA-4AD88ECC6922}" srcOrd="0" destOrd="0" presId="urn:microsoft.com/office/officeart/2005/8/layout/hierarchy2"/>
    <dgm:cxn modelId="{EC86A8B6-74DC-4A68-B5A9-3D2D220EF4F9}" type="presParOf" srcId="{9FF79908-DDE8-4F03-9D03-58DF4F6F210E}" destId="{AF698066-7B45-4BBE-B4FB-C337609C8230}" srcOrd="1" destOrd="0" presId="urn:microsoft.com/office/officeart/2005/8/layout/hierarchy2"/>
    <dgm:cxn modelId="{07FF9099-71E2-4F93-B9FD-52F3C60C2B5D}" type="presParOf" srcId="{AF698066-7B45-4BBE-B4FB-C337609C8230}" destId="{0574DAE4-1DE1-4C0D-BB1F-D69ABE9FFEA9}" srcOrd="0" destOrd="0" presId="urn:microsoft.com/office/officeart/2005/8/layout/hierarchy2"/>
    <dgm:cxn modelId="{A606F83F-DFA4-4980-8C9F-2214025E737A}" type="presParOf" srcId="{0574DAE4-1DE1-4C0D-BB1F-D69ABE9FFEA9}" destId="{4F1F19DF-81E7-45CB-B6A9-8A7C4CDE8449}" srcOrd="0" destOrd="0" presId="urn:microsoft.com/office/officeart/2005/8/layout/hierarchy2"/>
    <dgm:cxn modelId="{7346BAA6-018B-470D-B282-4C14B54FD9B6}" type="presParOf" srcId="{AF698066-7B45-4BBE-B4FB-C337609C8230}" destId="{327BA99E-863E-467D-AD66-97061149936D}" srcOrd="1" destOrd="0" presId="urn:microsoft.com/office/officeart/2005/8/layout/hierarchy2"/>
    <dgm:cxn modelId="{3AC563BF-C735-4C3B-991F-F65BCEA297E3}" type="presParOf" srcId="{327BA99E-863E-467D-AD66-97061149936D}" destId="{CCC51110-D766-4FD1-A1E3-6D627FCE8308}" srcOrd="0" destOrd="0" presId="urn:microsoft.com/office/officeart/2005/8/layout/hierarchy2"/>
    <dgm:cxn modelId="{92DC960B-9B63-4B26-BD73-B0373F1E11B7}" type="presParOf" srcId="{327BA99E-863E-467D-AD66-97061149936D}" destId="{07813B04-0E2D-4867-B672-FBEF266939B2}" srcOrd="1" destOrd="0" presId="urn:microsoft.com/office/officeart/2005/8/layout/hierarchy2"/>
    <dgm:cxn modelId="{FDABC570-9050-4AE2-8104-D88A8C8C5C55}" type="presParOf" srcId="{AF698066-7B45-4BBE-B4FB-C337609C8230}" destId="{566A2C8D-4A32-43D7-8BF8-3339821DEC9E}" srcOrd="2" destOrd="0" presId="urn:microsoft.com/office/officeart/2005/8/layout/hierarchy2"/>
    <dgm:cxn modelId="{B6D9BE40-896E-4B12-BBD7-77A45CCB4FDF}" type="presParOf" srcId="{566A2C8D-4A32-43D7-8BF8-3339821DEC9E}" destId="{02ADC296-9B8D-454C-AE8B-0A949431F2C8}" srcOrd="0" destOrd="0" presId="urn:microsoft.com/office/officeart/2005/8/layout/hierarchy2"/>
    <dgm:cxn modelId="{7DC9B584-EB6B-4A80-8BB9-A8DF90F74299}" type="presParOf" srcId="{AF698066-7B45-4BBE-B4FB-C337609C8230}" destId="{5B1C1C5D-E0D9-4CE8-AA20-4A5A260A442B}" srcOrd="3" destOrd="0" presId="urn:microsoft.com/office/officeart/2005/8/layout/hierarchy2"/>
    <dgm:cxn modelId="{30DF28BD-7046-45CD-8830-9676EBD375CC}" type="presParOf" srcId="{5B1C1C5D-E0D9-4CE8-AA20-4A5A260A442B}" destId="{8767A864-73E8-4103-925F-B01AF99BC124}" srcOrd="0" destOrd="0" presId="urn:microsoft.com/office/officeart/2005/8/layout/hierarchy2"/>
    <dgm:cxn modelId="{BD7CC818-3CC4-45D1-91A8-676789E6254F}" type="presParOf" srcId="{5B1C1C5D-E0D9-4CE8-AA20-4A5A260A442B}" destId="{33F819AA-06FE-4F93-9077-7AF67A079B8F}" srcOrd="1" destOrd="0" presId="urn:microsoft.com/office/officeart/2005/8/layout/hierarchy2"/>
    <dgm:cxn modelId="{FB9B12F4-BE7C-47A2-ACC1-067A09BFE9DD}" type="presParOf" srcId="{AF698066-7B45-4BBE-B4FB-C337609C8230}" destId="{07C43C63-B45E-4C0F-93CC-12D56BE0E39B}" srcOrd="4" destOrd="0" presId="urn:microsoft.com/office/officeart/2005/8/layout/hierarchy2"/>
    <dgm:cxn modelId="{79BBF89E-8168-45B6-B906-C885CAA7A92A}" type="presParOf" srcId="{07C43C63-B45E-4C0F-93CC-12D56BE0E39B}" destId="{25E3043D-433F-4E61-B13B-A50FEAC18F0A}" srcOrd="0" destOrd="0" presId="urn:microsoft.com/office/officeart/2005/8/layout/hierarchy2"/>
    <dgm:cxn modelId="{97BACAEB-61DA-42E5-9716-DD5798953009}" type="presParOf" srcId="{AF698066-7B45-4BBE-B4FB-C337609C8230}" destId="{88061945-F037-4199-83B9-DEAA71B3F328}" srcOrd="5" destOrd="0" presId="urn:microsoft.com/office/officeart/2005/8/layout/hierarchy2"/>
    <dgm:cxn modelId="{27AD5E26-21B4-425F-8703-76BE7127186A}" type="presParOf" srcId="{88061945-F037-4199-83B9-DEAA71B3F328}" destId="{19C2D945-1F8B-4EB6-9222-9FCDA7F50DAD}" srcOrd="0" destOrd="0" presId="urn:microsoft.com/office/officeart/2005/8/layout/hierarchy2"/>
    <dgm:cxn modelId="{091D4680-675F-4E75-B0EB-DABD3072EFE0}" type="presParOf" srcId="{88061945-F037-4199-83B9-DEAA71B3F328}" destId="{EE4B300D-AF00-4FA2-B68B-D9B4C773D2E4}" srcOrd="1" destOrd="0" presId="urn:microsoft.com/office/officeart/2005/8/layout/hierarchy2"/>
    <dgm:cxn modelId="{0DF9384A-2F8B-4973-9BF8-75EDF2D6E899}" type="presParOf" srcId="{AF698066-7B45-4BBE-B4FB-C337609C8230}" destId="{3C8B8828-B5B1-468E-BA4B-A7B0BE0005FE}" srcOrd="6" destOrd="0" presId="urn:microsoft.com/office/officeart/2005/8/layout/hierarchy2"/>
    <dgm:cxn modelId="{5FFA3A79-3624-4BC9-9397-4423E1423B82}" type="presParOf" srcId="{3C8B8828-B5B1-468E-BA4B-A7B0BE0005FE}" destId="{ABC426B9-2EA1-40FD-8B4D-16B7355585CB}" srcOrd="0" destOrd="0" presId="urn:microsoft.com/office/officeart/2005/8/layout/hierarchy2"/>
    <dgm:cxn modelId="{8E56A952-0A79-4ADB-890C-E1F9DAE692C7}" type="presParOf" srcId="{AF698066-7B45-4BBE-B4FB-C337609C8230}" destId="{4E9F08B6-C1B7-4479-A271-6CF144BD7008}" srcOrd="7" destOrd="0" presId="urn:microsoft.com/office/officeart/2005/8/layout/hierarchy2"/>
    <dgm:cxn modelId="{DCCC2353-0892-4257-8ADE-CF0B564316F1}" type="presParOf" srcId="{4E9F08B6-C1B7-4479-A271-6CF144BD7008}" destId="{8D8930E1-2A94-4C91-B66C-1FF292AC89DF}" srcOrd="0" destOrd="0" presId="urn:microsoft.com/office/officeart/2005/8/layout/hierarchy2"/>
    <dgm:cxn modelId="{55F7C907-EBDA-4226-AFE4-CFC6D17CA0E5}" type="presParOf" srcId="{4E9F08B6-C1B7-4479-A271-6CF144BD7008}" destId="{02FCBBDA-EC82-453F-B0B2-7AB974D21860}"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يجب تجرد المضاف عن...</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BF0FEBF8-E117-49BF-8AFD-6ADFBF9355B1}">
      <dgm:prSet custT="1"/>
      <dgm:spPr/>
      <dgm:t>
        <a:bodyPr/>
        <a:lstStyle/>
        <a:p>
          <a:pPr rtl="1"/>
          <a:r>
            <a:rPr lang="fa-IR" sz="4000" b="1" dirty="0" smtClean="0">
              <a:solidFill>
                <a:schemeClr val="bg1"/>
              </a:solidFill>
              <a:cs typeface="2  Badr" pitchFamily="2" charset="-78"/>
            </a:rPr>
            <a:t>التنوين</a:t>
          </a:r>
          <a:endParaRPr lang="fa-IR" sz="3200" b="1" dirty="0" smtClean="0">
            <a:solidFill>
              <a:schemeClr val="bg1"/>
            </a:solidFill>
            <a:cs typeface="2  Badr" pitchFamily="2" charset="-78"/>
          </a:endParaRPr>
        </a:p>
      </dgm:t>
    </dgm:pt>
    <dgm:pt modelId="{44A3DA04-5BC2-4F28-8C0B-4F5F46506F47}" type="parTrans" cxnId="{F257195B-6346-4536-8DF9-A60CD3B4A3FC}">
      <dgm:prSet/>
      <dgm:spPr/>
      <dgm:t>
        <a:bodyPr/>
        <a:lstStyle/>
        <a:p>
          <a:pPr rtl="1"/>
          <a:endParaRPr lang="fa-IR"/>
        </a:p>
      </dgm:t>
    </dgm:pt>
    <dgm:pt modelId="{5D6FF9EE-CA89-4EF5-A046-AEC740B566ED}" type="sibTrans" cxnId="{F257195B-6346-4536-8DF9-A60CD3B4A3FC}">
      <dgm:prSet/>
      <dgm:spPr/>
      <dgm:t>
        <a:bodyPr/>
        <a:lstStyle/>
        <a:p>
          <a:pPr rtl="1"/>
          <a:endParaRPr lang="fa-IR"/>
        </a:p>
      </dgm:t>
    </dgm:pt>
    <dgm:pt modelId="{C64910A3-22B3-4791-B5E1-26D9DCC8C339}">
      <dgm:prSet/>
      <dgm:spPr/>
      <dgm:t>
        <a:bodyPr/>
        <a:lstStyle/>
        <a:p>
          <a:pPr rtl="1"/>
          <a:r>
            <a:rPr lang="fa-IR" b="1" dirty="0" smtClean="0">
              <a:solidFill>
                <a:schemeClr val="bg1"/>
              </a:solidFill>
              <a:cs typeface="2  Badr" pitchFamily="2" charset="-78"/>
            </a:rPr>
            <a:t>و نوني المثني و الجمع و ملحقاتهما</a:t>
          </a:r>
        </a:p>
      </dgm:t>
    </dgm:pt>
    <dgm:pt modelId="{591CDBE5-2712-4EA4-88D3-DE6D674C8EEB}" type="parTrans" cxnId="{4DBDE7DE-B107-4666-88C4-5E268E87F96F}">
      <dgm:prSet/>
      <dgm:spPr/>
      <dgm:t>
        <a:bodyPr/>
        <a:lstStyle/>
        <a:p>
          <a:pPr rtl="1"/>
          <a:endParaRPr lang="fa-IR"/>
        </a:p>
      </dgm:t>
    </dgm:pt>
    <dgm:pt modelId="{7F88A35E-4CA6-429E-8AA2-4B9E37D7A82E}" type="sibTrans" cxnId="{4DBDE7DE-B107-4666-88C4-5E268E87F96F}">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84134" custScaleY="141653"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9F01314-DDC4-4776-A2FD-AD136EBC08D6}" type="pres">
      <dgm:prSet presAssocID="{44A3DA04-5BC2-4F28-8C0B-4F5F46506F47}" presName="conn2-1" presStyleLbl="parChTrans1D2" presStyleIdx="0" presStyleCnt="2"/>
      <dgm:spPr/>
      <dgm:t>
        <a:bodyPr/>
        <a:lstStyle/>
        <a:p>
          <a:pPr rtl="1"/>
          <a:endParaRPr lang="fa-IR"/>
        </a:p>
      </dgm:t>
    </dgm:pt>
    <dgm:pt modelId="{0231C73A-3B39-465D-8EA7-916B5AE8BD62}" type="pres">
      <dgm:prSet presAssocID="{44A3DA04-5BC2-4F28-8C0B-4F5F46506F47}" presName="connTx" presStyleLbl="parChTrans1D2" presStyleIdx="0" presStyleCnt="2"/>
      <dgm:spPr/>
      <dgm:t>
        <a:bodyPr/>
        <a:lstStyle/>
        <a:p>
          <a:pPr rtl="1"/>
          <a:endParaRPr lang="fa-IR"/>
        </a:p>
      </dgm:t>
    </dgm:pt>
    <dgm:pt modelId="{DAB2994C-C465-4A1C-ACAF-DD83C5489E14}" type="pres">
      <dgm:prSet presAssocID="{BF0FEBF8-E117-49BF-8AFD-6ADFBF9355B1}" presName="root2" presStyleCnt="0"/>
      <dgm:spPr/>
    </dgm:pt>
    <dgm:pt modelId="{8D69F3D9-0276-4A6B-85A4-EDECD62DCBAA}" type="pres">
      <dgm:prSet presAssocID="{BF0FEBF8-E117-49BF-8AFD-6ADFBF9355B1}" presName="LevelTwoTextNode" presStyleLbl="node2" presStyleIdx="0" presStyleCnt="2" custScaleX="192618" custScaleY="101621" custLinFactNeighborX="28242" custLinFactNeighborY="-9964">
        <dgm:presLayoutVars>
          <dgm:chPref val="3"/>
        </dgm:presLayoutVars>
      </dgm:prSet>
      <dgm:spPr/>
      <dgm:t>
        <a:bodyPr/>
        <a:lstStyle/>
        <a:p>
          <a:pPr rtl="1"/>
          <a:endParaRPr lang="fa-IR"/>
        </a:p>
      </dgm:t>
    </dgm:pt>
    <dgm:pt modelId="{2A975D51-D17F-49DB-8E72-D06B908BE52E}" type="pres">
      <dgm:prSet presAssocID="{BF0FEBF8-E117-49BF-8AFD-6ADFBF9355B1}" presName="level3hierChild" presStyleCnt="0"/>
      <dgm:spPr/>
    </dgm:pt>
    <dgm:pt modelId="{7A4DEB36-1855-402B-BB9B-998446480266}" type="pres">
      <dgm:prSet presAssocID="{591CDBE5-2712-4EA4-88D3-DE6D674C8EEB}" presName="conn2-1" presStyleLbl="parChTrans1D2" presStyleIdx="1" presStyleCnt="2"/>
      <dgm:spPr/>
      <dgm:t>
        <a:bodyPr/>
        <a:lstStyle/>
        <a:p>
          <a:pPr rtl="1"/>
          <a:endParaRPr lang="fa-IR"/>
        </a:p>
      </dgm:t>
    </dgm:pt>
    <dgm:pt modelId="{17E7BDD8-B350-4C2D-98D8-A8C85B9457CB}" type="pres">
      <dgm:prSet presAssocID="{591CDBE5-2712-4EA4-88D3-DE6D674C8EEB}" presName="connTx" presStyleLbl="parChTrans1D2" presStyleIdx="1" presStyleCnt="2"/>
      <dgm:spPr/>
      <dgm:t>
        <a:bodyPr/>
        <a:lstStyle/>
        <a:p>
          <a:pPr rtl="1"/>
          <a:endParaRPr lang="fa-IR"/>
        </a:p>
      </dgm:t>
    </dgm:pt>
    <dgm:pt modelId="{EEED2E95-B7E6-4C8A-B427-B6B0B4719FB4}" type="pres">
      <dgm:prSet presAssocID="{C64910A3-22B3-4791-B5E1-26D9DCC8C339}" presName="root2" presStyleCnt="0"/>
      <dgm:spPr/>
    </dgm:pt>
    <dgm:pt modelId="{21C53221-2752-4278-8D92-85F5AC67067A}" type="pres">
      <dgm:prSet presAssocID="{C64910A3-22B3-4791-B5E1-26D9DCC8C339}" presName="LevelTwoTextNode" presStyleLbl="node2" presStyleIdx="1" presStyleCnt="2" custScaleX="192618" custScaleY="101621" custLinFactNeighborX="28242" custLinFactNeighborY="-9964">
        <dgm:presLayoutVars>
          <dgm:chPref val="3"/>
        </dgm:presLayoutVars>
      </dgm:prSet>
      <dgm:spPr/>
      <dgm:t>
        <a:bodyPr/>
        <a:lstStyle/>
        <a:p>
          <a:pPr rtl="1"/>
          <a:endParaRPr lang="fa-IR"/>
        </a:p>
      </dgm:t>
    </dgm:pt>
    <dgm:pt modelId="{B5AABEBD-810E-412B-AEAB-72EB116BB414}" type="pres">
      <dgm:prSet presAssocID="{C64910A3-22B3-4791-B5E1-26D9DCC8C339}" presName="level3hierChild" presStyleCnt="0"/>
      <dgm:spPr/>
    </dgm:pt>
  </dgm:ptLst>
  <dgm:cxnLst>
    <dgm:cxn modelId="{13C4A875-DD57-4923-A7F5-AC1185BDCF43}" type="presOf" srcId="{BF0FEBF8-E117-49BF-8AFD-6ADFBF9355B1}" destId="{8D69F3D9-0276-4A6B-85A4-EDECD62DCBAA}" srcOrd="0" destOrd="0" presId="urn:microsoft.com/office/officeart/2005/8/layout/hierarchy2"/>
    <dgm:cxn modelId="{EAC7C837-B03E-4C0B-9A02-92663B0D6659}" type="presOf" srcId="{CDB3AFD8-B57F-4D3F-8F57-20F1AFFDEFD7}" destId="{4E04FFD4-07BE-43BF-B150-1F87A9FD2379}" srcOrd="0" destOrd="0" presId="urn:microsoft.com/office/officeart/2005/8/layout/hierarchy2"/>
    <dgm:cxn modelId="{D6E5DFEB-C763-4B84-98E3-7ABBF4E7AFA9}" type="presOf" srcId="{44A3DA04-5BC2-4F28-8C0B-4F5F46506F47}" destId="{0231C73A-3B39-465D-8EA7-916B5AE8BD62}" srcOrd="1" destOrd="0" presId="urn:microsoft.com/office/officeart/2005/8/layout/hierarchy2"/>
    <dgm:cxn modelId="{4DBDE7DE-B107-4666-88C4-5E268E87F96F}" srcId="{CDB3AFD8-B57F-4D3F-8F57-20F1AFFDEFD7}" destId="{C64910A3-22B3-4791-B5E1-26D9DCC8C339}" srcOrd="1" destOrd="0" parTransId="{591CDBE5-2712-4EA4-88D3-DE6D674C8EEB}" sibTransId="{7F88A35E-4CA6-429E-8AA2-4B9E37D7A82E}"/>
    <dgm:cxn modelId="{604382A8-58CF-4BD8-82A9-BB8EC070CDEC}" type="presOf" srcId="{C64910A3-22B3-4791-B5E1-26D9DCC8C339}" destId="{21C53221-2752-4278-8D92-85F5AC67067A}" srcOrd="0" destOrd="0" presId="urn:microsoft.com/office/officeart/2005/8/layout/hierarchy2"/>
    <dgm:cxn modelId="{FED8B098-44A9-4C04-A1FD-D1D30848763E}" type="presOf" srcId="{44A3DA04-5BC2-4F28-8C0B-4F5F46506F47}" destId="{79F01314-DDC4-4776-A2FD-AD136EBC08D6}" srcOrd="0" destOrd="0" presId="urn:microsoft.com/office/officeart/2005/8/layout/hierarchy2"/>
    <dgm:cxn modelId="{E6279764-C90D-4477-9191-F998DA933CD2}" type="presOf" srcId="{A6857C4F-7549-464E-8C92-525552E6407E}" destId="{747DA8C4-60CA-4D90-9DA1-32ACEB79B5D1}" srcOrd="0" destOrd="0" presId="urn:microsoft.com/office/officeart/2005/8/layout/hierarchy2"/>
    <dgm:cxn modelId="{ADF7B4D2-D65F-4780-9C30-FE7F3BB7CD28}" type="presOf" srcId="{591CDBE5-2712-4EA4-88D3-DE6D674C8EEB}" destId="{7A4DEB36-1855-402B-BB9B-998446480266}" srcOrd="0" destOrd="0" presId="urn:microsoft.com/office/officeart/2005/8/layout/hierarchy2"/>
    <dgm:cxn modelId="{F257195B-6346-4536-8DF9-A60CD3B4A3FC}" srcId="{CDB3AFD8-B57F-4D3F-8F57-20F1AFFDEFD7}" destId="{BF0FEBF8-E117-49BF-8AFD-6ADFBF9355B1}" srcOrd="0" destOrd="0" parTransId="{44A3DA04-5BC2-4F28-8C0B-4F5F46506F47}" sibTransId="{5D6FF9EE-CA89-4EF5-A046-AEC740B566ED}"/>
    <dgm:cxn modelId="{BC73E098-1D0D-4AF8-B814-0A4C69F28317}" type="presOf" srcId="{591CDBE5-2712-4EA4-88D3-DE6D674C8EEB}" destId="{17E7BDD8-B350-4C2D-98D8-A8C85B9457CB}"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9127D868-81AD-411C-BCB4-7E30B0F514FC}" type="presParOf" srcId="{747DA8C4-60CA-4D90-9DA1-32ACEB79B5D1}" destId="{BAA91301-9B1E-4E48-B17B-2ACB60DA1A25}" srcOrd="0" destOrd="0" presId="urn:microsoft.com/office/officeart/2005/8/layout/hierarchy2"/>
    <dgm:cxn modelId="{2F11AFA1-F7E9-470C-8ED9-731C1615431C}" type="presParOf" srcId="{BAA91301-9B1E-4E48-B17B-2ACB60DA1A25}" destId="{4E04FFD4-07BE-43BF-B150-1F87A9FD2379}" srcOrd="0" destOrd="0" presId="urn:microsoft.com/office/officeart/2005/8/layout/hierarchy2"/>
    <dgm:cxn modelId="{81FEB840-2781-4C0A-BB4E-53338C5D6CE6}" type="presParOf" srcId="{BAA91301-9B1E-4E48-B17B-2ACB60DA1A25}" destId="{74FCEA0F-3F3F-4EAA-9BFC-674B0FAD5793}" srcOrd="1" destOrd="0" presId="urn:microsoft.com/office/officeart/2005/8/layout/hierarchy2"/>
    <dgm:cxn modelId="{C67F0DD2-7D2D-42C7-B6D1-730EF522900D}" type="presParOf" srcId="{74FCEA0F-3F3F-4EAA-9BFC-674B0FAD5793}" destId="{79F01314-DDC4-4776-A2FD-AD136EBC08D6}" srcOrd="0" destOrd="0" presId="urn:microsoft.com/office/officeart/2005/8/layout/hierarchy2"/>
    <dgm:cxn modelId="{0209B1E0-3942-480E-ACA9-99816C3681AC}" type="presParOf" srcId="{79F01314-DDC4-4776-A2FD-AD136EBC08D6}" destId="{0231C73A-3B39-465D-8EA7-916B5AE8BD62}" srcOrd="0" destOrd="0" presId="urn:microsoft.com/office/officeart/2005/8/layout/hierarchy2"/>
    <dgm:cxn modelId="{BDE0AB47-1D73-4003-ACE8-6480E8A8C7C1}" type="presParOf" srcId="{74FCEA0F-3F3F-4EAA-9BFC-674B0FAD5793}" destId="{DAB2994C-C465-4A1C-ACAF-DD83C5489E14}" srcOrd="1" destOrd="0" presId="urn:microsoft.com/office/officeart/2005/8/layout/hierarchy2"/>
    <dgm:cxn modelId="{5C10EBE0-15B1-481A-A372-C82A0BAB78AD}" type="presParOf" srcId="{DAB2994C-C465-4A1C-ACAF-DD83C5489E14}" destId="{8D69F3D9-0276-4A6B-85A4-EDECD62DCBAA}" srcOrd="0" destOrd="0" presId="urn:microsoft.com/office/officeart/2005/8/layout/hierarchy2"/>
    <dgm:cxn modelId="{F9562DDA-BFBF-4F93-858B-3EF28BBB3E5B}" type="presParOf" srcId="{DAB2994C-C465-4A1C-ACAF-DD83C5489E14}" destId="{2A975D51-D17F-49DB-8E72-D06B908BE52E}" srcOrd="1" destOrd="0" presId="urn:microsoft.com/office/officeart/2005/8/layout/hierarchy2"/>
    <dgm:cxn modelId="{8B662071-5A68-419D-AC83-B5DBC1E5B7A2}" type="presParOf" srcId="{74FCEA0F-3F3F-4EAA-9BFC-674B0FAD5793}" destId="{7A4DEB36-1855-402B-BB9B-998446480266}" srcOrd="2" destOrd="0" presId="urn:microsoft.com/office/officeart/2005/8/layout/hierarchy2"/>
    <dgm:cxn modelId="{FEB93040-F8A2-49CD-A46A-7A4E073A69FC}" type="presParOf" srcId="{7A4DEB36-1855-402B-BB9B-998446480266}" destId="{17E7BDD8-B350-4C2D-98D8-A8C85B9457CB}" srcOrd="0" destOrd="0" presId="urn:microsoft.com/office/officeart/2005/8/layout/hierarchy2"/>
    <dgm:cxn modelId="{C0846702-3221-4C13-87A4-D443FEBE08E0}" type="presParOf" srcId="{74FCEA0F-3F3F-4EAA-9BFC-674B0FAD5793}" destId="{EEED2E95-B7E6-4C8A-B427-B6B0B4719FB4}" srcOrd="3" destOrd="0" presId="urn:microsoft.com/office/officeart/2005/8/layout/hierarchy2"/>
    <dgm:cxn modelId="{A95D6BF1-A971-4EFA-8DC0-9E4929341D89}" type="presParOf" srcId="{EEED2E95-B7E6-4C8A-B427-B6B0B4719FB4}" destId="{21C53221-2752-4278-8D92-85F5AC67067A}" srcOrd="0" destOrd="0" presId="urn:microsoft.com/office/officeart/2005/8/layout/hierarchy2"/>
    <dgm:cxn modelId="{0A12EB6C-B690-4FB8-A05B-4488CF31FECE}" type="presParOf" srcId="{EEED2E95-B7E6-4C8A-B427-B6B0B4719FB4}" destId="{B5AABEBD-810E-412B-AEAB-72EB116BB414}"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الاضافة:</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C64910A3-22B3-4791-B5E1-26D9DCC8C339}">
      <dgm:prSet custT="1"/>
      <dgm:spPr/>
      <dgm:t>
        <a:bodyPr/>
        <a:lstStyle/>
        <a:p>
          <a:pPr rtl="1"/>
          <a:r>
            <a:rPr lang="fa-IR" sz="2400" b="1" dirty="0" smtClean="0">
              <a:solidFill>
                <a:srgbClr val="FFFF00"/>
              </a:solidFill>
              <a:cs typeface="2  Badr" pitchFamily="2" charset="-78"/>
            </a:rPr>
            <a:t>لفظية:</a:t>
          </a:r>
          <a:r>
            <a:rPr lang="fa-IR" sz="2400" b="1" dirty="0" smtClean="0">
              <a:solidFill>
                <a:schemeClr val="bg1"/>
              </a:solidFill>
              <a:cs typeface="2  Badr" pitchFamily="2" charset="-78"/>
            </a:rPr>
            <a:t> إن كانت الاضافةُ إضافةَ صفةٍ الي معمولها</a:t>
          </a:r>
        </a:p>
      </dgm:t>
    </dgm:pt>
    <dgm:pt modelId="{591CDBE5-2712-4EA4-88D3-DE6D674C8EEB}" type="parTrans" cxnId="{4DBDE7DE-B107-4666-88C4-5E268E87F96F}">
      <dgm:prSet/>
      <dgm:spPr/>
      <dgm:t>
        <a:bodyPr/>
        <a:lstStyle/>
        <a:p>
          <a:pPr rtl="1"/>
          <a:endParaRPr lang="fa-IR"/>
        </a:p>
      </dgm:t>
    </dgm:pt>
    <dgm:pt modelId="{7F88A35E-4CA6-429E-8AA2-4B9E37D7A82E}" type="sibTrans" cxnId="{4DBDE7DE-B107-4666-88C4-5E268E87F96F}">
      <dgm:prSet/>
      <dgm:spPr/>
      <dgm:t>
        <a:bodyPr/>
        <a:lstStyle/>
        <a:p>
          <a:pPr rtl="1"/>
          <a:endParaRPr lang="fa-IR"/>
        </a:p>
      </dgm:t>
    </dgm:pt>
    <dgm:pt modelId="{1DD7ADAA-F8E6-4327-A7ED-8CACCB586DE7}">
      <dgm:prSet custT="1"/>
      <dgm:spPr/>
      <dgm:t>
        <a:bodyPr/>
        <a:lstStyle/>
        <a:p>
          <a:pPr rtl="1"/>
          <a:r>
            <a:rPr lang="fa-IR" sz="2400" b="1" dirty="0" smtClean="0">
              <a:solidFill>
                <a:srgbClr val="FFFF00"/>
              </a:solidFill>
              <a:cs typeface="2  Badr" pitchFamily="2" charset="-78"/>
            </a:rPr>
            <a:t>معنويةٌ:</a:t>
          </a:r>
          <a:r>
            <a:rPr lang="fa-IR" sz="2400" b="1" dirty="0" smtClean="0">
              <a:solidFill>
                <a:schemeClr val="bg1"/>
              </a:solidFill>
              <a:cs typeface="2  Badr" pitchFamily="2" charset="-78"/>
            </a:rPr>
            <a:t> إلاّ تكن الاضافة إضافةَ صفة الي معمولها</a:t>
          </a:r>
        </a:p>
      </dgm:t>
    </dgm:pt>
    <dgm:pt modelId="{07199D99-0D2F-409B-8BF0-F1B4DB78987B}" type="parTrans" cxnId="{DF3E97CD-3DEC-47B8-B79D-113D98142E0D}">
      <dgm:prSet/>
      <dgm:spPr/>
      <dgm:t>
        <a:bodyPr/>
        <a:lstStyle/>
        <a:p>
          <a:pPr rtl="1"/>
          <a:endParaRPr lang="fa-IR"/>
        </a:p>
      </dgm:t>
    </dgm:pt>
    <dgm:pt modelId="{F68B0B41-78DD-4930-91F3-F605C95148A1}" type="sibTrans" cxnId="{DF3E97CD-3DEC-47B8-B79D-113D98142E0D}">
      <dgm:prSet/>
      <dgm:spPr/>
      <dgm:t>
        <a:bodyPr/>
        <a:lstStyle/>
        <a:p>
          <a:pPr rtl="1"/>
          <a:endParaRPr lang="fa-IR"/>
        </a:p>
      </dgm:t>
    </dgm:pt>
    <dgm:pt modelId="{45B00206-0F33-4F0C-9ECB-26A6D8AE42B3}">
      <dgm:prSet custT="1"/>
      <dgm:spPr/>
      <dgm:t>
        <a:bodyPr/>
        <a:lstStyle/>
        <a:p>
          <a:pPr rtl="1"/>
          <a:r>
            <a:rPr lang="fa-IR" sz="2800" b="1" dirty="0" smtClean="0">
              <a:solidFill>
                <a:srgbClr val="FFFF00"/>
              </a:solidFill>
              <a:cs typeface="2  Badr" pitchFamily="2" charset="-78"/>
            </a:rPr>
            <a:t>تفيد:</a:t>
          </a:r>
          <a:r>
            <a:rPr lang="fa-IR" sz="2800" b="1" dirty="0" smtClean="0">
              <a:cs typeface="2  Badr" pitchFamily="2" charset="-78"/>
            </a:rPr>
            <a:t> تخفيفاً</a:t>
          </a:r>
          <a:endParaRPr lang="fa-IR" sz="2800" b="1" dirty="0">
            <a:cs typeface="2  Badr" pitchFamily="2" charset="-78"/>
          </a:endParaRPr>
        </a:p>
      </dgm:t>
    </dgm:pt>
    <dgm:pt modelId="{3625BD7D-1E67-44FC-9C29-691C69E51EFF}" type="parTrans" cxnId="{056A5B43-3A73-4A5B-8206-9D547B36DC14}">
      <dgm:prSet/>
      <dgm:spPr/>
      <dgm:t>
        <a:bodyPr/>
        <a:lstStyle/>
        <a:p>
          <a:pPr rtl="1"/>
          <a:endParaRPr lang="fa-IR"/>
        </a:p>
      </dgm:t>
    </dgm:pt>
    <dgm:pt modelId="{C413335F-169D-462F-A8FD-C33043744293}" type="sibTrans" cxnId="{056A5B43-3A73-4A5B-8206-9D547B36DC14}">
      <dgm:prSet/>
      <dgm:spPr/>
      <dgm:t>
        <a:bodyPr/>
        <a:lstStyle/>
        <a:p>
          <a:pPr rtl="1"/>
          <a:endParaRPr lang="fa-IR"/>
        </a:p>
      </dgm:t>
    </dgm:pt>
    <dgm:pt modelId="{60672F84-6EAD-4B43-AF96-564E1CF6A065}">
      <dgm:prSet custT="1"/>
      <dgm:spPr/>
      <dgm:t>
        <a:bodyPr/>
        <a:lstStyle/>
        <a:p>
          <a:pPr rtl="1"/>
          <a:r>
            <a:rPr lang="fa-IR" sz="2800" b="1" dirty="0" smtClean="0">
              <a:solidFill>
                <a:srgbClr val="FFFF00"/>
              </a:solidFill>
              <a:cs typeface="2  Badr" pitchFamily="2" charset="-78"/>
            </a:rPr>
            <a:t>تفيد:</a:t>
          </a:r>
          <a:endParaRPr lang="fa-IR" sz="2800" b="1" dirty="0">
            <a:solidFill>
              <a:srgbClr val="FFFF00"/>
            </a:solidFill>
            <a:cs typeface="2  Badr" pitchFamily="2" charset="-78"/>
          </a:endParaRPr>
        </a:p>
      </dgm:t>
    </dgm:pt>
    <dgm:pt modelId="{260A56A9-245A-408A-90F8-C9F939A933B0}" type="parTrans" cxnId="{425CA744-66FE-4527-A699-4CE84B38D26F}">
      <dgm:prSet/>
      <dgm:spPr/>
      <dgm:t>
        <a:bodyPr/>
        <a:lstStyle/>
        <a:p>
          <a:pPr rtl="1"/>
          <a:endParaRPr lang="fa-IR"/>
        </a:p>
      </dgm:t>
    </dgm:pt>
    <dgm:pt modelId="{05C519BE-824E-4872-99E4-04825271C717}" type="sibTrans" cxnId="{425CA744-66FE-4527-A699-4CE84B38D26F}">
      <dgm:prSet/>
      <dgm:spPr/>
      <dgm:t>
        <a:bodyPr/>
        <a:lstStyle/>
        <a:p>
          <a:pPr rtl="1"/>
          <a:endParaRPr lang="fa-IR"/>
        </a:p>
      </dgm:t>
    </dgm:pt>
    <dgm:pt modelId="{0C4E908C-D6E2-4414-94CB-DE752DF6B560}">
      <dgm:prSet custT="1"/>
      <dgm:spPr/>
      <dgm:t>
        <a:bodyPr/>
        <a:lstStyle/>
        <a:p>
          <a:pPr rtl="1"/>
          <a:r>
            <a:rPr lang="fa-IR" sz="2800" b="1" dirty="0" smtClean="0">
              <a:cs typeface="2  Badr" pitchFamily="2" charset="-78"/>
            </a:rPr>
            <a:t>مع المعرفة: تعريفاً</a:t>
          </a:r>
          <a:endParaRPr lang="fa-IR" sz="2800" b="1" dirty="0">
            <a:cs typeface="2  Badr" pitchFamily="2" charset="-78"/>
          </a:endParaRPr>
        </a:p>
      </dgm:t>
    </dgm:pt>
    <dgm:pt modelId="{A6147EC7-F4B8-41F7-B453-37817766B557}" type="parTrans" cxnId="{D0EB9393-CF49-4597-B33A-517A6C61336C}">
      <dgm:prSet/>
      <dgm:spPr/>
      <dgm:t>
        <a:bodyPr/>
        <a:lstStyle/>
        <a:p>
          <a:pPr rtl="1"/>
          <a:endParaRPr lang="fa-IR"/>
        </a:p>
      </dgm:t>
    </dgm:pt>
    <dgm:pt modelId="{ADE42592-07DB-442E-980F-A0BCD0917DEB}" type="sibTrans" cxnId="{D0EB9393-CF49-4597-B33A-517A6C61336C}">
      <dgm:prSet/>
      <dgm:spPr/>
      <dgm:t>
        <a:bodyPr/>
        <a:lstStyle/>
        <a:p>
          <a:pPr rtl="1"/>
          <a:endParaRPr lang="fa-IR"/>
        </a:p>
      </dgm:t>
    </dgm:pt>
    <dgm:pt modelId="{DD85B273-2102-4620-A1AF-3E4A7DAF2BD5}">
      <dgm:prSet custT="1"/>
      <dgm:spPr/>
      <dgm:t>
        <a:bodyPr/>
        <a:lstStyle/>
        <a:p>
          <a:pPr rtl="1"/>
          <a:r>
            <a:rPr lang="fa-IR" sz="2800" b="1" dirty="0" smtClean="0">
              <a:cs typeface="2  Badr" pitchFamily="2" charset="-78"/>
            </a:rPr>
            <a:t>مع النكرة: تخصيصاً</a:t>
          </a:r>
          <a:endParaRPr lang="fa-IR" sz="2800" b="1" dirty="0">
            <a:cs typeface="2  Badr" pitchFamily="2" charset="-78"/>
          </a:endParaRPr>
        </a:p>
      </dgm:t>
    </dgm:pt>
    <dgm:pt modelId="{F06D211B-BC5D-46FC-A6BE-CC3555DC8236}" type="parTrans" cxnId="{E452F103-2863-4ED6-8E48-50BB8E3C07B2}">
      <dgm:prSet/>
      <dgm:spPr/>
      <dgm:t>
        <a:bodyPr/>
        <a:lstStyle/>
        <a:p>
          <a:pPr rtl="1"/>
          <a:endParaRPr lang="fa-IR"/>
        </a:p>
      </dgm:t>
    </dgm:pt>
    <dgm:pt modelId="{F0E3109A-F893-4FF3-82F1-EC35BAF0E87D}" type="sibTrans" cxnId="{E452F103-2863-4ED6-8E48-50BB8E3C07B2}">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84134" custScaleY="105628" custLinFactNeighborX="2105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A4DEB36-1855-402B-BB9B-998446480266}" type="pres">
      <dgm:prSet presAssocID="{591CDBE5-2712-4EA4-88D3-DE6D674C8EEB}" presName="conn2-1" presStyleLbl="parChTrans1D2" presStyleIdx="0" presStyleCnt="2"/>
      <dgm:spPr/>
      <dgm:t>
        <a:bodyPr/>
        <a:lstStyle/>
        <a:p>
          <a:pPr rtl="1"/>
          <a:endParaRPr lang="fa-IR"/>
        </a:p>
      </dgm:t>
    </dgm:pt>
    <dgm:pt modelId="{17E7BDD8-B350-4C2D-98D8-A8C85B9457CB}" type="pres">
      <dgm:prSet presAssocID="{591CDBE5-2712-4EA4-88D3-DE6D674C8EEB}" presName="connTx" presStyleLbl="parChTrans1D2" presStyleIdx="0" presStyleCnt="2"/>
      <dgm:spPr/>
      <dgm:t>
        <a:bodyPr/>
        <a:lstStyle/>
        <a:p>
          <a:pPr rtl="1"/>
          <a:endParaRPr lang="fa-IR"/>
        </a:p>
      </dgm:t>
    </dgm:pt>
    <dgm:pt modelId="{EEED2E95-B7E6-4C8A-B427-B6B0B4719FB4}" type="pres">
      <dgm:prSet presAssocID="{C64910A3-22B3-4791-B5E1-26D9DCC8C339}" presName="root2" presStyleCnt="0"/>
      <dgm:spPr/>
    </dgm:pt>
    <dgm:pt modelId="{21C53221-2752-4278-8D92-85F5AC67067A}" type="pres">
      <dgm:prSet presAssocID="{C64910A3-22B3-4791-B5E1-26D9DCC8C339}" presName="LevelTwoTextNode" presStyleLbl="node2" presStyleIdx="0" presStyleCnt="2" custScaleX="199967" custScaleY="242399" custLinFactNeighborX="28242" custLinFactNeighborY="-9964">
        <dgm:presLayoutVars>
          <dgm:chPref val="3"/>
        </dgm:presLayoutVars>
      </dgm:prSet>
      <dgm:spPr/>
      <dgm:t>
        <a:bodyPr/>
        <a:lstStyle/>
        <a:p>
          <a:pPr rtl="1"/>
          <a:endParaRPr lang="fa-IR"/>
        </a:p>
      </dgm:t>
    </dgm:pt>
    <dgm:pt modelId="{B5AABEBD-810E-412B-AEAB-72EB116BB414}" type="pres">
      <dgm:prSet presAssocID="{C64910A3-22B3-4791-B5E1-26D9DCC8C339}" presName="level3hierChild" presStyleCnt="0"/>
      <dgm:spPr/>
    </dgm:pt>
    <dgm:pt modelId="{6311DAB7-4D9C-47EF-982F-4F7F83ADDC23}" type="pres">
      <dgm:prSet presAssocID="{3625BD7D-1E67-44FC-9C29-691C69E51EFF}" presName="conn2-1" presStyleLbl="parChTrans1D3" presStyleIdx="0" presStyleCnt="2"/>
      <dgm:spPr/>
      <dgm:t>
        <a:bodyPr/>
        <a:lstStyle/>
        <a:p>
          <a:pPr rtl="1"/>
          <a:endParaRPr lang="fa-IR"/>
        </a:p>
      </dgm:t>
    </dgm:pt>
    <dgm:pt modelId="{DF054BFC-9831-45A5-A500-835B6C4A6ADE}" type="pres">
      <dgm:prSet presAssocID="{3625BD7D-1E67-44FC-9C29-691C69E51EFF}" presName="connTx" presStyleLbl="parChTrans1D3" presStyleIdx="0" presStyleCnt="2"/>
      <dgm:spPr/>
      <dgm:t>
        <a:bodyPr/>
        <a:lstStyle/>
        <a:p>
          <a:pPr rtl="1"/>
          <a:endParaRPr lang="fa-IR"/>
        </a:p>
      </dgm:t>
    </dgm:pt>
    <dgm:pt modelId="{FC4BD771-00A7-4C22-8598-B2FFE6C143B2}" type="pres">
      <dgm:prSet presAssocID="{45B00206-0F33-4F0C-9ECB-26A6D8AE42B3}" presName="root2" presStyleCnt="0"/>
      <dgm:spPr/>
    </dgm:pt>
    <dgm:pt modelId="{253D39E8-4361-4281-9160-6EC0E2A6DD18}" type="pres">
      <dgm:prSet presAssocID="{45B00206-0F33-4F0C-9ECB-26A6D8AE42B3}" presName="LevelTwoTextNode" presStyleLbl="node3" presStyleIdx="0" presStyleCnt="2" custScaleX="155016" custScaleY="91298" custLinFactNeighborX="36849" custLinFactNeighborY="-80507">
        <dgm:presLayoutVars>
          <dgm:chPref val="3"/>
        </dgm:presLayoutVars>
      </dgm:prSet>
      <dgm:spPr/>
      <dgm:t>
        <a:bodyPr/>
        <a:lstStyle/>
        <a:p>
          <a:pPr rtl="1"/>
          <a:endParaRPr lang="fa-IR"/>
        </a:p>
      </dgm:t>
    </dgm:pt>
    <dgm:pt modelId="{0A2D0D29-2531-4927-9549-93D9A247C053}" type="pres">
      <dgm:prSet presAssocID="{45B00206-0F33-4F0C-9ECB-26A6D8AE42B3}" presName="level3hierChild" presStyleCnt="0"/>
      <dgm:spPr/>
    </dgm:pt>
    <dgm:pt modelId="{F15F60DD-1F03-4B7F-AEEE-A5D0978C2B43}" type="pres">
      <dgm:prSet presAssocID="{07199D99-0D2F-409B-8BF0-F1B4DB78987B}" presName="conn2-1" presStyleLbl="parChTrans1D2" presStyleIdx="1" presStyleCnt="2"/>
      <dgm:spPr/>
      <dgm:t>
        <a:bodyPr/>
        <a:lstStyle/>
        <a:p>
          <a:pPr rtl="1"/>
          <a:endParaRPr lang="fa-IR"/>
        </a:p>
      </dgm:t>
    </dgm:pt>
    <dgm:pt modelId="{80295C61-84F7-43B8-9B54-471620927607}" type="pres">
      <dgm:prSet presAssocID="{07199D99-0D2F-409B-8BF0-F1B4DB78987B}" presName="connTx" presStyleLbl="parChTrans1D2" presStyleIdx="1" presStyleCnt="2"/>
      <dgm:spPr/>
      <dgm:t>
        <a:bodyPr/>
        <a:lstStyle/>
        <a:p>
          <a:pPr rtl="1"/>
          <a:endParaRPr lang="fa-IR"/>
        </a:p>
      </dgm:t>
    </dgm:pt>
    <dgm:pt modelId="{5C5254C4-DED2-45C2-9FD0-35BAC072AC9C}" type="pres">
      <dgm:prSet presAssocID="{1DD7ADAA-F8E6-4327-A7ED-8CACCB586DE7}" presName="root2" presStyleCnt="0"/>
      <dgm:spPr/>
    </dgm:pt>
    <dgm:pt modelId="{A28B6228-37BF-4B7C-9C40-659140C78C6A}" type="pres">
      <dgm:prSet presAssocID="{1DD7ADAA-F8E6-4327-A7ED-8CACCB586DE7}" presName="LevelTwoTextNode" presStyleLbl="node2" presStyleIdx="1" presStyleCnt="2" custScaleX="199967" custScaleY="242399" custLinFactNeighborX="28242" custLinFactNeighborY="-9964">
        <dgm:presLayoutVars>
          <dgm:chPref val="3"/>
        </dgm:presLayoutVars>
      </dgm:prSet>
      <dgm:spPr/>
      <dgm:t>
        <a:bodyPr/>
        <a:lstStyle/>
        <a:p>
          <a:pPr rtl="1"/>
          <a:endParaRPr lang="fa-IR"/>
        </a:p>
      </dgm:t>
    </dgm:pt>
    <dgm:pt modelId="{F379E654-40AA-44C4-BA60-B93C114E6E1E}" type="pres">
      <dgm:prSet presAssocID="{1DD7ADAA-F8E6-4327-A7ED-8CACCB586DE7}" presName="level3hierChild" presStyleCnt="0"/>
      <dgm:spPr/>
    </dgm:pt>
    <dgm:pt modelId="{59890B68-4C05-4583-993B-017FEF5EACE0}" type="pres">
      <dgm:prSet presAssocID="{260A56A9-245A-408A-90F8-C9F939A933B0}" presName="conn2-1" presStyleLbl="parChTrans1D3" presStyleIdx="1" presStyleCnt="2"/>
      <dgm:spPr/>
      <dgm:t>
        <a:bodyPr/>
        <a:lstStyle/>
        <a:p>
          <a:pPr rtl="1"/>
          <a:endParaRPr lang="fa-IR"/>
        </a:p>
      </dgm:t>
    </dgm:pt>
    <dgm:pt modelId="{A50B8D4F-29CB-499B-A58A-C3D70463DF1A}" type="pres">
      <dgm:prSet presAssocID="{260A56A9-245A-408A-90F8-C9F939A933B0}" presName="connTx" presStyleLbl="parChTrans1D3" presStyleIdx="1" presStyleCnt="2"/>
      <dgm:spPr/>
      <dgm:t>
        <a:bodyPr/>
        <a:lstStyle/>
        <a:p>
          <a:pPr rtl="1"/>
          <a:endParaRPr lang="fa-IR"/>
        </a:p>
      </dgm:t>
    </dgm:pt>
    <dgm:pt modelId="{8B36BA46-A6D2-4FB3-82C6-EB4391FE11B9}" type="pres">
      <dgm:prSet presAssocID="{60672F84-6EAD-4B43-AF96-564E1CF6A065}" presName="root2" presStyleCnt="0"/>
      <dgm:spPr/>
    </dgm:pt>
    <dgm:pt modelId="{F662B8DC-202A-4CBD-9789-4F2B1C497639}" type="pres">
      <dgm:prSet presAssocID="{60672F84-6EAD-4B43-AF96-564E1CF6A065}" presName="LevelTwoTextNode" presStyleLbl="node3" presStyleIdx="1" presStyleCnt="2" custScaleX="98667" custScaleY="91298" custLinFactNeighborX="32425" custLinFactNeighborY="-9715">
        <dgm:presLayoutVars>
          <dgm:chPref val="3"/>
        </dgm:presLayoutVars>
      </dgm:prSet>
      <dgm:spPr/>
      <dgm:t>
        <a:bodyPr/>
        <a:lstStyle/>
        <a:p>
          <a:pPr rtl="1"/>
          <a:endParaRPr lang="fa-IR"/>
        </a:p>
      </dgm:t>
    </dgm:pt>
    <dgm:pt modelId="{329945E9-3F29-4371-AAF8-CA0B73D831F2}" type="pres">
      <dgm:prSet presAssocID="{60672F84-6EAD-4B43-AF96-564E1CF6A065}" presName="level3hierChild" presStyleCnt="0"/>
      <dgm:spPr/>
    </dgm:pt>
    <dgm:pt modelId="{2381785B-D9B2-483E-8840-69813F0F91CE}" type="pres">
      <dgm:prSet presAssocID="{A6147EC7-F4B8-41F7-B453-37817766B557}" presName="conn2-1" presStyleLbl="parChTrans1D4" presStyleIdx="0" presStyleCnt="2"/>
      <dgm:spPr/>
      <dgm:t>
        <a:bodyPr/>
        <a:lstStyle/>
        <a:p>
          <a:pPr rtl="1"/>
          <a:endParaRPr lang="fa-IR"/>
        </a:p>
      </dgm:t>
    </dgm:pt>
    <dgm:pt modelId="{1BEB57F5-6A7D-4452-A8BF-B2D1EC9223DC}" type="pres">
      <dgm:prSet presAssocID="{A6147EC7-F4B8-41F7-B453-37817766B557}" presName="connTx" presStyleLbl="parChTrans1D4" presStyleIdx="0" presStyleCnt="2"/>
      <dgm:spPr/>
      <dgm:t>
        <a:bodyPr/>
        <a:lstStyle/>
        <a:p>
          <a:pPr rtl="1"/>
          <a:endParaRPr lang="fa-IR"/>
        </a:p>
      </dgm:t>
    </dgm:pt>
    <dgm:pt modelId="{C1D39D32-5870-47D8-8C65-DF0319815077}" type="pres">
      <dgm:prSet presAssocID="{0C4E908C-D6E2-4414-94CB-DE752DF6B560}" presName="root2" presStyleCnt="0"/>
      <dgm:spPr/>
    </dgm:pt>
    <dgm:pt modelId="{2D7C7A24-4072-4F58-B28C-64D9DD4017D1}" type="pres">
      <dgm:prSet presAssocID="{0C4E908C-D6E2-4414-94CB-DE752DF6B560}" presName="LevelTwoTextNode" presStyleLbl="node4" presStyleIdx="0" presStyleCnt="2" custScaleX="98667" custScaleY="194093" custLinFactNeighborX="32425" custLinFactNeighborY="-9715">
        <dgm:presLayoutVars>
          <dgm:chPref val="3"/>
        </dgm:presLayoutVars>
      </dgm:prSet>
      <dgm:spPr/>
      <dgm:t>
        <a:bodyPr/>
        <a:lstStyle/>
        <a:p>
          <a:pPr rtl="1"/>
          <a:endParaRPr lang="fa-IR"/>
        </a:p>
      </dgm:t>
    </dgm:pt>
    <dgm:pt modelId="{2252F469-CDF5-4DA1-810B-706A86AEE828}" type="pres">
      <dgm:prSet presAssocID="{0C4E908C-D6E2-4414-94CB-DE752DF6B560}" presName="level3hierChild" presStyleCnt="0"/>
      <dgm:spPr/>
    </dgm:pt>
    <dgm:pt modelId="{5ED79986-AF30-476C-836E-FD5480A901F3}" type="pres">
      <dgm:prSet presAssocID="{F06D211B-BC5D-46FC-A6BE-CC3555DC8236}" presName="conn2-1" presStyleLbl="parChTrans1D4" presStyleIdx="1" presStyleCnt="2"/>
      <dgm:spPr/>
      <dgm:t>
        <a:bodyPr/>
        <a:lstStyle/>
        <a:p>
          <a:pPr rtl="1"/>
          <a:endParaRPr lang="fa-IR"/>
        </a:p>
      </dgm:t>
    </dgm:pt>
    <dgm:pt modelId="{9596B189-7947-47F4-9DE0-FA92DFD9D83D}" type="pres">
      <dgm:prSet presAssocID="{F06D211B-BC5D-46FC-A6BE-CC3555DC8236}" presName="connTx" presStyleLbl="parChTrans1D4" presStyleIdx="1" presStyleCnt="2"/>
      <dgm:spPr/>
      <dgm:t>
        <a:bodyPr/>
        <a:lstStyle/>
        <a:p>
          <a:pPr rtl="1"/>
          <a:endParaRPr lang="fa-IR"/>
        </a:p>
      </dgm:t>
    </dgm:pt>
    <dgm:pt modelId="{82CC08DA-CDB7-4BA4-896B-85C3641DEB88}" type="pres">
      <dgm:prSet presAssocID="{DD85B273-2102-4620-A1AF-3E4A7DAF2BD5}" presName="root2" presStyleCnt="0"/>
      <dgm:spPr/>
    </dgm:pt>
    <dgm:pt modelId="{B1F93682-8E91-42B5-96A7-69DFF47ED95E}" type="pres">
      <dgm:prSet presAssocID="{DD85B273-2102-4620-A1AF-3E4A7DAF2BD5}" presName="LevelTwoTextNode" presStyleLbl="node4" presStyleIdx="1" presStyleCnt="2" custScaleX="98667" custScaleY="194093" custLinFactNeighborX="32425" custLinFactNeighborY="-9715">
        <dgm:presLayoutVars>
          <dgm:chPref val="3"/>
        </dgm:presLayoutVars>
      </dgm:prSet>
      <dgm:spPr/>
      <dgm:t>
        <a:bodyPr/>
        <a:lstStyle/>
        <a:p>
          <a:pPr rtl="1"/>
          <a:endParaRPr lang="fa-IR"/>
        </a:p>
      </dgm:t>
    </dgm:pt>
    <dgm:pt modelId="{E2D6FB87-50E2-4F6C-B465-8FEDD45EBFB5}" type="pres">
      <dgm:prSet presAssocID="{DD85B273-2102-4620-A1AF-3E4A7DAF2BD5}" presName="level3hierChild" presStyleCnt="0"/>
      <dgm:spPr/>
    </dgm:pt>
  </dgm:ptLst>
  <dgm:cxnLst>
    <dgm:cxn modelId="{A30C2041-D076-4E13-8B51-19B472518057}" type="presOf" srcId="{60672F84-6EAD-4B43-AF96-564E1CF6A065}" destId="{F662B8DC-202A-4CBD-9789-4F2B1C497639}" srcOrd="0" destOrd="0" presId="urn:microsoft.com/office/officeart/2005/8/layout/hierarchy2"/>
    <dgm:cxn modelId="{C23E0C95-5629-4BBB-AE7E-514FE4B83CCC}" type="presOf" srcId="{C64910A3-22B3-4791-B5E1-26D9DCC8C339}" destId="{21C53221-2752-4278-8D92-85F5AC67067A}" srcOrd="0" destOrd="0" presId="urn:microsoft.com/office/officeart/2005/8/layout/hierarchy2"/>
    <dgm:cxn modelId="{D2EE30D7-AC6D-4556-92B0-48A12D8525BE}" type="presOf" srcId="{A6147EC7-F4B8-41F7-B453-37817766B557}" destId="{1BEB57F5-6A7D-4452-A8BF-B2D1EC9223DC}" srcOrd="1" destOrd="0" presId="urn:microsoft.com/office/officeart/2005/8/layout/hierarchy2"/>
    <dgm:cxn modelId="{4AF6FB87-50EB-4903-BDBB-29DA92C805C6}" type="presOf" srcId="{591CDBE5-2712-4EA4-88D3-DE6D674C8EEB}" destId="{7A4DEB36-1855-402B-BB9B-998446480266}" srcOrd="0" destOrd="0" presId="urn:microsoft.com/office/officeart/2005/8/layout/hierarchy2"/>
    <dgm:cxn modelId="{4DBDE7DE-B107-4666-88C4-5E268E87F96F}" srcId="{CDB3AFD8-B57F-4D3F-8F57-20F1AFFDEFD7}" destId="{C64910A3-22B3-4791-B5E1-26D9DCC8C339}" srcOrd="0" destOrd="0" parTransId="{591CDBE5-2712-4EA4-88D3-DE6D674C8EEB}" sibTransId="{7F88A35E-4CA6-429E-8AA2-4B9E37D7A82E}"/>
    <dgm:cxn modelId="{DB58ED12-2DBB-4044-A19F-C40756929E25}" type="presOf" srcId="{DD85B273-2102-4620-A1AF-3E4A7DAF2BD5}" destId="{B1F93682-8E91-42B5-96A7-69DFF47ED95E}" srcOrd="0" destOrd="0" presId="urn:microsoft.com/office/officeart/2005/8/layout/hierarchy2"/>
    <dgm:cxn modelId="{BD462AC0-9992-40E8-AC08-6B00EB51CF43}" type="presOf" srcId="{260A56A9-245A-408A-90F8-C9F939A933B0}" destId="{59890B68-4C05-4583-993B-017FEF5EACE0}" srcOrd="0" destOrd="0" presId="urn:microsoft.com/office/officeart/2005/8/layout/hierarchy2"/>
    <dgm:cxn modelId="{9B6EDB88-7AB2-463B-AEB8-8C6488B5A8B0}" type="presOf" srcId="{A6147EC7-F4B8-41F7-B453-37817766B557}" destId="{2381785B-D9B2-483E-8840-69813F0F91CE}" srcOrd="0" destOrd="0" presId="urn:microsoft.com/office/officeart/2005/8/layout/hierarchy2"/>
    <dgm:cxn modelId="{DF3E97CD-3DEC-47B8-B79D-113D98142E0D}" srcId="{CDB3AFD8-B57F-4D3F-8F57-20F1AFFDEFD7}" destId="{1DD7ADAA-F8E6-4327-A7ED-8CACCB586DE7}" srcOrd="1" destOrd="0" parTransId="{07199D99-0D2F-409B-8BF0-F1B4DB78987B}" sibTransId="{F68B0B41-78DD-4930-91F3-F605C95148A1}"/>
    <dgm:cxn modelId="{9A5471BA-8002-48FD-A434-0A8E43CD2715}" type="presOf" srcId="{3625BD7D-1E67-44FC-9C29-691C69E51EFF}" destId="{DF054BFC-9831-45A5-A500-835B6C4A6ADE}" srcOrd="1" destOrd="0" presId="urn:microsoft.com/office/officeart/2005/8/layout/hierarchy2"/>
    <dgm:cxn modelId="{F06CB2CB-5E94-4C60-953C-ADDFDDB24A1F}" type="presOf" srcId="{3625BD7D-1E67-44FC-9C29-691C69E51EFF}" destId="{6311DAB7-4D9C-47EF-982F-4F7F83ADDC23}" srcOrd="0" destOrd="0" presId="urn:microsoft.com/office/officeart/2005/8/layout/hierarchy2"/>
    <dgm:cxn modelId="{BA1198C0-DC1D-4503-8DF1-B9FCB163C247}" type="presOf" srcId="{A6857C4F-7549-464E-8C92-525552E6407E}" destId="{747DA8C4-60CA-4D90-9DA1-32ACEB79B5D1}" srcOrd="0" destOrd="0" presId="urn:microsoft.com/office/officeart/2005/8/layout/hierarchy2"/>
    <dgm:cxn modelId="{1AF783EC-7499-431C-8BDB-4E2EB43E9060}" type="presOf" srcId="{07199D99-0D2F-409B-8BF0-F1B4DB78987B}" destId="{F15F60DD-1F03-4B7F-AEEE-A5D0978C2B43}" srcOrd="0" destOrd="0" presId="urn:microsoft.com/office/officeart/2005/8/layout/hierarchy2"/>
    <dgm:cxn modelId="{56F97B9D-E3BA-4B54-9BAC-346D889C7EB7}" type="presOf" srcId="{1DD7ADAA-F8E6-4327-A7ED-8CACCB586DE7}" destId="{A28B6228-37BF-4B7C-9C40-659140C78C6A}" srcOrd="0" destOrd="0" presId="urn:microsoft.com/office/officeart/2005/8/layout/hierarchy2"/>
    <dgm:cxn modelId="{056A5B43-3A73-4A5B-8206-9D547B36DC14}" srcId="{C64910A3-22B3-4791-B5E1-26D9DCC8C339}" destId="{45B00206-0F33-4F0C-9ECB-26A6D8AE42B3}" srcOrd="0" destOrd="0" parTransId="{3625BD7D-1E67-44FC-9C29-691C69E51EFF}" sibTransId="{C413335F-169D-462F-A8FD-C33043744293}"/>
    <dgm:cxn modelId="{3E600885-59D3-404B-B764-2E5A60705DBB}" type="presOf" srcId="{07199D99-0D2F-409B-8BF0-F1B4DB78987B}" destId="{80295C61-84F7-43B8-9B54-471620927607}" srcOrd="1" destOrd="0" presId="urn:microsoft.com/office/officeart/2005/8/layout/hierarchy2"/>
    <dgm:cxn modelId="{CEACDFDB-DD03-4ADF-90C3-0CB2911C5DFC}" type="presOf" srcId="{CDB3AFD8-B57F-4D3F-8F57-20F1AFFDEFD7}" destId="{4E04FFD4-07BE-43BF-B150-1F87A9FD2379}" srcOrd="0" destOrd="0" presId="urn:microsoft.com/office/officeart/2005/8/layout/hierarchy2"/>
    <dgm:cxn modelId="{C3446E62-EE7A-4EC6-8EBD-CCCC21FC9309}" type="presOf" srcId="{591CDBE5-2712-4EA4-88D3-DE6D674C8EEB}" destId="{17E7BDD8-B350-4C2D-98D8-A8C85B9457CB}" srcOrd="1" destOrd="0" presId="urn:microsoft.com/office/officeart/2005/8/layout/hierarchy2"/>
    <dgm:cxn modelId="{425CA744-66FE-4527-A699-4CE84B38D26F}" srcId="{1DD7ADAA-F8E6-4327-A7ED-8CACCB586DE7}" destId="{60672F84-6EAD-4B43-AF96-564E1CF6A065}" srcOrd="0" destOrd="0" parTransId="{260A56A9-245A-408A-90F8-C9F939A933B0}" sibTransId="{05C519BE-824E-4872-99E4-04825271C717}"/>
    <dgm:cxn modelId="{D2AD9B2B-E909-4CEE-BF39-BFED921FF2FE}" type="presOf" srcId="{260A56A9-245A-408A-90F8-C9F939A933B0}" destId="{A50B8D4F-29CB-499B-A58A-C3D70463DF1A}"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896586C3-A429-4796-B423-1285749BE666}" type="presOf" srcId="{F06D211B-BC5D-46FC-A6BE-CC3555DC8236}" destId="{9596B189-7947-47F4-9DE0-FA92DFD9D83D}" srcOrd="1" destOrd="0" presId="urn:microsoft.com/office/officeart/2005/8/layout/hierarchy2"/>
    <dgm:cxn modelId="{9DAE8EE8-0A4A-409E-A49F-5CA81D772CDF}" type="presOf" srcId="{F06D211B-BC5D-46FC-A6BE-CC3555DC8236}" destId="{5ED79986-AF30-476C-836E-FD5480A901F3}" srcOrd="0" destOrd="0" presId="urn:microsoft.com/office/officeart/2005/8/layout/hierarchy2"/>
    <dgm:cxn modelId="{575668B0-335D-402B-97F2-0A6C28CD4A2D}" type="presOf" srcId="{0C4E908C-D6E2-4414-94CB-DE752DF6B560}" destId="{2D7C7A24-4072-4F58-B28C-64D9DD4017D1}" srcOrd="0" destOrd="0" presId="urn:microsoft.com/office/officeart/2005/8/layout/hierarchy2"/>
    <dgm:cxn modelId="{AD9341D7-6F55-4A18-9DFE-13DA439D88CB}" type="presOf" srcId="{45B00206-0F33-4F0C-9ECB-26A6D8AE42B3}" destId="{253D39E8-4361-4281-9160-6EC0E2A6DD18}" srcOrd="0" destOrd="0" presId="urn:microsoft.com/office/officeart/2005/8/layout/hierarchy2"/>
    <dgm:cxn modelId="{D0EB9393-CF49-4597-B33A-517A6C61336C}" srcId="{60672F84-6EAD-4B43-AF96-564E1CF6A065}" destId="{0C4E908C-D6E2-4414-94CB-DE752DF6B560}" srcOrd="0" destOrd="0" parTransId="{A6147EC7-F4B8-41F7-B453-37817766B557}" sibTransId="{ADE42592-07DB-442E-980F-A0BCD0917DEB}"/>
    <dgm:cxn modelId="{E452F103-2863-4ED6-8E48-50BB8E3C07B2}" srcId="{60672F84-6EAD-4B43-AF96-564E1CF6A065}" destId="{DD85B273-2102-4620-A1AF-3E4A7DAF2BD5}" srcOrd="1" destOrd="0" parTransId="{F06D211B-BC5D-46FC-A6BE-CC3555DC8236}" sibTransId="{F0E3109A-F893-4FF3-82F1-EC35BAF0E87D}"/>
    <dgm:cxn modelId="{FE8E087E-9873-499F-9BF7-11E2E7A34414}" type="presParOf" srcId="{747DA8C4-60CA-4D90-9DA1-32ACEB79B5D1}" destId="{BAA91301-9B1E-4E48-B17B-2ACB60DA1A25}" srcOrd="0" destOrd="0" presId="urn:microsoft.com/office/officeart/2005/8/layout/hierarchy2"/>
    <dgm:cxn modelId="{64479D97-65A2-41F7-9217-53BEAB2F9E07}" type="presParOf" srcId="{BAA91301-9B1E-4E48-B17B-2ACB60DA1A25}" destId="{4E04FFD4-07BE-43BF-B150-1F87A9FD2379}" srcOrd="0" destOrd="0" presId="urn:microsoft.com/office/officeart/2005/8/layout/hierarchy2"/>
    <dgm:cxn modelId="{4EFD5D8E-668C-4108-9E61-B476ACAD0D08}" type="presParOf" srcId="{BAA91301-9B1E-4E48-B17B-2ACB60DA1A25}" destId="{74FCEA0F-3F3F-4EAA-9BFC-674B0FAD5793}" srcOrd="1" destOrd="0" presId="urn:microsoft.com/office/officeart/2005/8/layout/hierarchy2"/>
    <dgm:cxn modelId="{EDE57F6C-4503-4101-9ACB-002AB1E651E2}" type="presParOf" srcId="{74FCEA0F-3F3F-4EAA-9BFC-674B0FAD5793}" destId="{7A4DEB36-1855-402B-BB9B-998446480266}" srcOrd="0" destOrd="0" presId="urn:microsoft.com/office/officeart/2005/8/layout/hierarchy2"/>
    <dgm:cxn modelId="{8F4D4EDF-5E2A-4B55-A44E-304DE6F129F2}" type="presParOf" srcId="{7A4DEB36-1855-402B-BB9B-998446480266}" destId="{17E7BDD8-B350-4C2D-98D8-A8C85B9457CB}" srcOrd="0" destOrd="0" presId="urn:microsoft.com/office/officeart/2005/8/layout/hierarchy2"/>
    <dgm:cxn modelId="{B12A9ECB-B90B-4400-883C-48C099F6AF06}" type="presParOf" srcId="{74FCEA0F-3F3F-4EAA-9BFC-674B0FAD5793}" destId="{EEED2E95-B7E6-4C8A-B427-B6B0B4719FB4}" srcOrd="1" destOrd="0" presId="urn:microsoft.com/office/officeart/2005/8/layout/hierarchy2"/>
    <dgm:cxn modelId="{25F33EED-72D5-4C1B-9BEC-D976A621E57A}" type="presParOf" srcId="{EEED2E95-B7E6-4C8A-B427-B6B0B4719FB4}" destId="{21C53221-2752-4278-8D92-85F5AC67067A}" srcOrd="0" destOrd="0" presId="urn:microsoft.com/office/officeart/2005/8/layout/hierarchy2"/>
    <dgm:cxn modelId="{D193FCDB-9BBB-4DAD-BD65-3D5AEE29F925}" type="presParOf" srcId="{EEED2E95-B7E6-4C8A-B427-B6B0B4719FB4}" destId="{B5AABEBD-810E-412B-AEAB-72EB116BB414}" srcOrd="1" destOrd="0" presId="urn:microsoft.com/office/officeart/2005/8/layout/hierarchy2"/>
    <dgm:cxn modelId="{CD0D7036-D086-41A4-A7DB-072A361F3A54}" type="presParOf" srcId="{B5AABEBD-810E-412B-AEAB-72EB116BB414}" destId="{6311DAB7-4D9C-47EF-982F-4F7F83ADDC23}" srcOrd="0" destOrd="0" presId="urn:microsoft.com/office/officeart/2005/8/layout/hierarchy2"/>
    <dgm:cxn modelId="{FCCFCDBA-B81D-4A87-9F2D-3CBE0A2F89EA}" type="presParOf" srcId="{6311DAB7-4D9C-47EF-982F-4F7F83ADDC23}" destId="{DF054BFC-9831-45A5-A500-835B6C4A6ADE}" srcOrd="0" destOrd="0" presId="urn:microsoft.com/office/officeart/2005/8/layout/hierarchy2"/>
    <dgm:cxn modelId="{7100CFE6-C3DC-4D10-8D4D-D3F780962D79}" type="presParOf" srcId="{B5AABEBD-810E-412B-AEAB-72EB116BB414}" destId="{FC4BD771-00A7-4C22-8598-B2FFE6C143B2}" srcOrd="1" destOrd="0" presId="urn:microsoft.com/office/officeart/2005/8/layout/hierarchy2"/>
    <dgm:cxn modelId="{6B313F38-4962-4DC2-BD52-C7502EE402CA}" type="presParOf" srcId="{FC4BD771-00A7-4C22-8598-B2FFE6C143B2}" destId="{253D39E8-4361-4281-9160-6EC0E2A6DD18}" srcOrd="0" destOrd="0" presId="urn:microsoft.com/office/officeart/2005/8/layout/hierarchy2"/>
    <dgm:cxn modelId="{EA18A78A-4164-4C2F-A435-3195AF789A93}" type="presParOf" srcId="{FC4BD771-00A7-4C22-8598-B2FFE6C143B2}" destId="{0A2D0D29-2531-4927-9549-93D9A247C053}" srcOrd="1" destOrd="0" presId="urn:microsoft.com/office/officeart/2005/8/layout/hierarchy2"/>
    <dgm:cxn modelId="{01E32BB2-B2A0-4A0A-8E58-DD048BAA984B}" type="presParOf" srcId="{74FCEA0F-3F3F-4EAA-9BFC-674B0FAD5793}" destId="{F15F60DD-1F03-4B7F-AEEE-A5D0978C2B43}" srcOrd="2" destOrd="0" presId="urn:microsoft.com/office/officeart/2005/8/layout/hierarchy2"/>
    <dgm:cxn modelId="{876813F5-284D-4E9B-A444-CD99A730DF2F}" type="presParOf" srcId="{F15F60DD-1F03-4B7F-AEEE-A5D0978C2B43}" destId="{80295C61-84F7-43B8-9B54-471620927607}" srcOrd="0" destOrd="0" presId="urn:microsoft.com/office/officeart/2005/8/layout/hierarchy2"/>
    <dgm:cxn modelId="{EA6F7890-C0D3-4CAE-8E45-235BD6882BC8}" type="presParOf" srcId="{74FCEA0F-3F3F-4EAA-9BFC-674B0FAD5793}" destId="{5C5254C4-DED2-45C2-9FD0-35BAC072AC9C}" srcOrd="3" destOrd="0" presId="urn:microsoft.com/office/officeart/2005/8/layout/hierarchy2"/>
    <dgm:cxn modelId="{B1BCA55B-74E6-40EA-8D97-87250677825F}" type="presParOf" srcId="{5C5254C4-DED2-45C2-9FD0-35BAC072AC9C}" destId="{A28B6228-37BF-4B7C-9C40-659140C78C6A}" srcOrd="0" destOrd="0" presId="urn:microsoft.com/office/officeart/2005/8/layout/hierarchy2"/>
    <dgm:cxn modelId="{EFFFB380-3EDB-4D56-A161-049B37F503C5}" type="presParOf" srcId="{5C5254C4-DED2-45C2-9FD0-35BAC072AC9C}" destId="{F379E654-40AA-44C4-BA60-B93C114E6E1E}" srcOrd="1" destOrd="0" presId="urn:microsoft.com/office/officeart/2005/8/layout/hierarchy2"/>
    <dgm:cxn modelId="{1DC598EE-B1F3-4687-A1FD-73BE36E2322B}" type="presParOf" srcId="{F379E654-40AA-44C4-BA60-B93C114E6E1E}" destId="{59890B68-4C05-4583-993B-017FEF5EACE0}" srcOrd="0" destOrd="0" presId="urn:microsoft.com/office/officeart/2005/8/layout/hierarchy2"/>
    <dgm:cxn modelId="{B065154C-7662-4B35-ADF2-AEA17B41A6C4}" type="presParOf" srcId="{59890B68-4C05-4583-993B-017FEF5EACE0}" destId="{A50B8D4F-29CB-499B-A58A-C3D70463DF1A}" srcOrd="0" destOrd="0" presId="urn:microsoft.com/office/officeart/2005/8/layout/hierarchy2"/>
    <dgm:cxn modelId="{99787A01-8D49-4A43-883B-5E3FF221363E}" type="presParOf" srcId="{F379E654-40AA-44C4-BA60-B93C114E6E1E}" destId="{8B36BA46-A6D2-4FB3-82C6-EB4391FE11B9}" srcOrd="1" destOrd="0" presId="urn:microsoft.com/office/officeart/2005/8/layout/hierarchy2"/>
    <dgm:cxn modelId="{EAF7515A-B28D-429F-8E95-595F12D4598D}" type="presParOf" srcId="{8B36BA46-A6D2-4FB3-82C6-EB4391FE11B9}" destId="{F662B8DC-202A-4CBD-9789-4F2B1C497639}" srcOrd="0" destOrd="0" presId="urn:microsoft.com/office/officeart/2005/8/layout/hierarchy2"/>
    <dgm:cxn modelId="{1DD6CDD7-01B8-4976-953F-D786B55EC2F9}" type="presParOf" srcId="{8B36BA46-A6D2-4FB3-82C6-EB4391FE11B9}" destId="{329945E9-3F29-4371-AAF8-CA0B73D831F2}" srcOrd="1" destOrd="0" presId="urn:microsoft.com/office/officeart/2005/8/layout/hierarchy2"/>
    <dgm:cxn modelId="{9AB0ECB5-405A-48D0-BFD4-C6FFD40D676E}" type="presParOf" srcId="{329945E9-3F29-4371-AAF8-CA0B73D831F2}" destId="{2381785B-D9B2-483E-8840-69813F0F91CE}" srcOrd="0" destOrd="0" presId="urn:microsoft.com/office/officeart/2005/8/layout/hierarchy2"/>
    <dgm:cxn modelId="{160A816B-3E1D-4583-B65C-9558C8E5CA47}" type="presParOf" srcId="{2381785B-D9B2-483E-8840-69813F0F91CE}" destId="{1BEB57F5-6A7D-4452-A8BF-B2D1EC9223DC}" srcOrd="0" destOrd="0" presId="urn:microsoft.com/office/officeart/2005/8/layout/hierarchy2"/>
    <dgm:cxn modelId="{9C0AED42-BCE9-447D-9614-87A79CE6D9C2}" type="presParOf" srcId="{329945E9-3F29-4371-AAF8-CA0B73D831F2}" destId="{C1D39D32-5870-47D8-8C65-DF0319815077}" srcOrd="1" destOrd="0" presId="urn:microsoft.com/office/officeart/2005/8/layout/hierarchy2"/>
    <dgm:cxn modelId="{F2FCB0FC-CB24-43EA-99DA-366802E14232}" type="presParOf" srcId="{C1D39D32-5870-47D8-8C65-DF0319815077}" destId="{2D7C7A24-4072-4F58-B28C-64D9DD4017D1}" srcOrd="0" destOrd="0" presId="urn:microsoft.com/office/officeart/2005/8/layout/hierarchy2"/>
    <dgm:cxn modelId="{74332542-ED59-4121-817F-D8B97D7AEAC4}" type="presParOf" srcId="{C1D39D32-5870-47D8-8C65-DF0319815077}" destId="{2252F469-CDF5-4DA1-810B-706A86AEE828}" srcOrd="1" destOrd="0" presId="urn:microsoft.com/office/officeart/2005/8/layout/hierarchy2"/>
    <dgm:cxn modelId="{4D54FA66-4E40-4F4F-99FF-9C906AFE4934}" type="presParOf" srcId="{329945E9-3F29-4371-AAF8-CA0B73D831F2}" destId="{5ED79986-AF30-476C-836E-FD5480A901F3}" srcOrd="2" destOrd="0" presId="urn:microsoft.com/office/officeart/2005/8/layout/hierarchy2"/>
    <dgm:cxn modelId="{3AF9C4CE-479E-4573-9115-2B22574C4641}" type="presParOf" srcId="{5ED79986-AF30-476C-836E-FD5480A901F3}" destId="{9596B189-7947-47F4-9DE0-FA92DFD9D83D}" srcOrd="0" destOrd="0" presId="urn:microsoft.com/office/officeart/2005/8/layout/hierarchy2"/>
    <dgm:cxn modelId="{2CE89550-D9D4-4AD1-8FF1-6E4EAFA60D91}" type="presParOf" srcId="{329945E9-3F29-4371-AAF8-CA0B73D831F2}" destId="{82CC08DA-CDB7-4BA4-896B-85C3641DEB88}" srcOrd="3" destOrd="0" presId="urn:microsoft.com/office/officeart/2005/8/layout/hierarchy2"/>
    <dgm:cxn modelId="{F47DE08D-2B70-4F67-AA4E-9C552FC0957B}" type="presParOf" srcId="{82CC08DA-CDB7-4BA4-896B-85C3641DEB88}" destId="{B1F93682-8E91-42B5-96A7-69DFF47ED95E}" srcOrd="0" destOrd="0" presId="urn:microsoft.com/office/officeart/2005/8/layout/hierarchy2"/>
    <dgm:cxn modelId="{B50673CC-7E8F-42C7-B3D2-B2EA3F366A50}" type="presParOf" srcId="{82CC08DA-CDB7-4BA4-896B-85C3641DEB88}" destId="{E2D6FB87-50E2-4F6C-B465-8FEDD45EBFB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و المضاف اليه فيها للمضاف...</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C64910A3-22B3-4791-B5E1-26D9DCC8C339}">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3200" b="1" dirty="0" smtClean="0">
              <a:solidFill>
                <a:schemeClr val="bg1"/>
              </a:solidFill>
              <a:cs typeface="2  Badr" pitchFamily="2" charset="-78"/>
            </a:rPr>
            <a:t>ان كان </a:t>
          </a: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جنساً </a:t>
          </a:r>
          <a:r>
            <a:rPr lang="fa-IR" sz="3200" b="1" dirty="0" smtClean="0">
              <a:solidFill>
                <a:schemeClr val="bg1"/>
              </a:solidFill>
              <a:cs typeface="2  Badr" pitchFamily="2" charset="-78"/>
            </a:rPr>
            <a:t>له: فهي بمعني «</a:t>
          </a:r>
          <a:r>
            <a:rPr lang="fa-IR"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من</a:t>
          </a:r>
          <a:r>
            <a:rPr lang="fa-IR" sz="3200" b="1" dirty="0" smtClean="0">
              <a:solidFill>
                <a:schemeClr val="bg1"/>
              </a:solidFill>
              <a:cs typeface="2  Badr" pitchFamily="2" charset="-78"/>
            </a:rPr>
            <a:t>»</a:t>
          </a:r>
        </a:p>
      </dgm:t>
    </dgm:pt>
    <dgm:pt modelId="{591CDBE5-2712-4EA4-88D3-DE6D674C8EEB}" type="parTrans" cxnId="{4DBDE7DE-B107-4666-88C4-5E268E87F96F}">
      <dgm:prSet/>
      <dgm:spPr/>
      <dgm:t>
        <a:bodyPr/>
        <a:lstStyle/>
        <a:p>
          <a:pPr rtl="1"/>
          <a:endParaRPr lang="fa-IR"/>
        </a:p>
      </dgm:t>
    </dgm:pt>
    <dgm:pt modelId="{7F88A35E-4CA6-429E-8AA2-4B9E37D7A82E}" type="sibTrans" cxnId="{4DBDE7DE-B107-4666-88C4-5E268E87F96F}">
      <dgm:prSet/>
      <dgm:spPr/>
      <dgm:t>
        <a:bodyPr/>
        <a:lstStyle/>
        <a:p>
          <a:pPr rtl="1"/>
          <a:endParaRPr lang="fa-IR"/>
        </a:p>
      </dgm:t>
    </dgm:pt>
    <dgm:pt modelId="{6560F7B8-210B-4724-AF3A-8006EC24A2DE}">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b="1" dirty="0" smtClean="0">
              <a:solidFill>
                <a:schemeClr val="bg1"/>
              </a:solidFill>
              <a:cs typeface="2  Badr" pitchFamily="2" charset="-78"/>
            </a:rPr>
            <a:t>ان كان </a:t>
          </a:r>
          <a:r>
            <a:rPr lang="fa-I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ظرفاً </a:t>
          </a:r>
          <a:r>
            <a:rPr lang="fa-IR" b="1" dirty="0" smtClean="0">
              <a:solidFill>
                <a:schemeClr val="bg1"/>
              </a:solidFill>
              <a:cs typeface="2  Badr" pitchFamily="2" charset="-78"/>
            </a:rPr>
            <a:t>له: فهي بمعني «</a:t>
          </a:r>
          <a:r>
            <a:rPr lang="fa-I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في</a:t>
          </a:r>
          <a:r>
            <a:rPr lang="fa-IR" b="1" dirty="0" smtClean="0">
              <a:solidFill>
                <a:schemeClr val="bg1"/>
              </a:solidFill>
              <a:cs typeface="2  Badr" pitchFamily="2" charset="-78"/>
            </a:rPr>
            <a:t>»</a:t>
          </a:r>
        </a:p>
      </dgm:t>
    </dgm:pt>
    <dgm:pt modelId="{B76E59E7-266E-453C-BB4B-027E0441D161}" type="parTrans" cxnId="{61F3B1D1-8AED-4906-8C52-7FE7F8CD47B2}">
      <dgm:prSet/>
      <dgm:spPr/>
      <dgm:t>
        <a:bodyPr/>
        <a:lstStyle/>
        <a:p>
          <a:pPr rtl="1"/>
          <a:endParaRPr lang="fa-IR"/>
        </a:p>
      </dgm:t>
    </dgm:pt>
    <dgm:pt modelId="{B682CCA9-80F4-47EC-B6AE-53F99DA810F5}" type="sibTrans" cxnId="{61F3B1D1-8AED-4906-8C52-7FE7F8CD47B2}">
      <dgm:prSet/>
      <dgm:spPr/>
      <dgm:t>
        <a:bodyPr/>
        <a:lstStyle/>
        <a:p>
          <a:pPr rtl="1"/>
          <a:endParaRPr lang="fa-IR"/>
        </a:p>
      </dgm:t>
    </dgm:pt>
    <dgm:pt modelId="{C39DD8C4-60D7-4EAD-A91B-DB4BA137835D}">
      <dgm:prSet/>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b="1" dirty="0" smtClean="0">
              <a:solidFill>
                <a:schemeClr val="bg1"/>
              </a:solidFill>
              <a:cs typeface="2  Badr" pitchFamily="2" charset="-78"/>
            </a:rPr>
            <a:t>ان كان </a:t>
          </a:r>
          <a:r>
            <a:rPr lang="fa-I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غيرهما</a:t>
          </a:r>
          <a:r>
            <a:rPr lang="fa-IR" b="1" dirty="0" smtClean="0">
              <a:solidFill>
                <a:schemeClr val="bg1"/>
              </a:solidFill>
              <a:cs typeface="2  Badr" pitchFamily="2" charset="-78"/>
            </a:rPr>
            <a:t>: فهي بمعني «</a:t>
          </a:r>
          <a:r>
            <a:rPr lang="fa-IR"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2  Badr" pitchFamily="2" charset="-78"/>
            </a:rPr>
            <a:t>اللام</a:t>
          </a:r>
          <a:r>
            <a:rPr lang="fa-IR" b="1" dirty="0" smtClean="0">
              <a:solidFill>
                <a:schemeClr val="bg1"/>
              </a:solidFill>
              <a:cs typeface="2  Badr" pitchFamily="2" charset="-78"/>
            </a:rPr>
            <a:t>»</a:t>
          </a:r>
        </a:p>
      </dgm:t>
    </dgm:pt>
    <dgm:pt modelId="{D03E3141-B83D-4553-A41A-A6435A1F475B}" type="parTrans" cxnId="{0C224BCB-55D7-4239-B73C-40A62EF4C197}">
      <dgm:prSet/>
      <dgm:spPr/>
      <dgm:t>
        <a:bodyPr/>
        <a:lstStyle/>
        <a:p>
          <a:pPr rtl="1"/>
          <a:endParaRPr lang="fa-IR"/>
        </a:p>
      </dgm:t>
    </dgm:pt>
    <dgm:pt modelId="{D7F5EF01-DD12-4C55-9C08-4ED1BDB0F50A}" type="sibTrans" cxnId="{0C224BCB-55D7-4239-B73C-40A62EF4C19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95272" custScaleY="156908" custLinFactNeighborX="37855">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A4DEB36-1855-402B-BB9B-998446480266}" type="pres">
      <dgm:prSet presAssocID="{591CDBE5-2712-4EA4-88D3-DE6D674C8EEB}" presName="conn2-1" presStyleLbl="parChTrans1D2" presStyleIdx="0" presStyleCnt="3"/>
      <dgm:spPr/>
      <dgm:t>
        <a:bodyPr/>
        <a:lstStyle/>
        <a:p>
          <a:pPr rtl="1"/>
          <a:endParaRPr lang="fa-IR"/>
        </a:p>
      </dgm:t>
    </dgm:pt>
    <dgm:pt modelId="{17E7BDD8-B350-4C2D-98D8-A8C85B9457CB}" type="pres">
      <dgm:prSet presAssocID="{591CDBE5-2712-4EA4-88D3-DE6D674C8EEB}" presName="connTx" presStyleLbl="parChTrans1D2" presStyleIdx="0" presStyleCnt="3"/>
      <dgm:spPr/>
      <dgm:t>
        <a:bodyPr/>
        <a:lstStyle/>
        <a:p>
          <a:pPr rtl="1"/>
          <a:endParaRPr lang="fa-IR"/>
        </a:p>
      </dgm:t>
    </dgm:pt>
    <dgm:pt modelId="{EEED2E95-B7E6-4C8A-B427-B6B0B4719FB4}" type="pres">
      <dgm:prSet presAssocID="{C64910A3-22B3-4791-B5E1-26D9DCC8C339}" presName="root2" presStyleCnt="0"/>
      <dgm:spPr/>
    </dgm:pt>
    <dgm:pt modelId="{21C53221-2752-4278-8D92-85F5AC67067A}" type="pres">
      <dgm:prSet presAssocID="{C64910A3-22B3-4791-B5E1-26D9DCC8C339}" presName="LevelTwoTextNode" presStyleLbl="node2" presStyleIdx="0" presStyleCnt="3" custScaleX="199967" custScaleY="93249" custLinFactNeighborX="28242" custLinFactNeighborY="-9964">
        <dgm:presLayoutVars>
          <dgm:chPref val="3"/>
        </dgm:presLayoutVars>
      </dgm:prSet>
      <dgm:spPr/>
      <dgm:t>
        <a:bodyPr/>
        <a:lstStyle/>
        <a:p>
          <a:pPr rtl="1"/>
          <a:endParaRPr lang="fa-IR"/>
        </a:p>
      </dgm:t>
    </dgm:pt>
    <dgm:pt modelId="{B5AABEBD-810E-412B-AEAB-72EB116BB414}" type="pres">
      <dgm:prSet presAssocID="{C64910A3-22B3-4791-B5E1-26D9DCC8C339}" presName="level3hierChild" presStyleCnt="0"/>
      <dgm:spPr/>
    </dgm:pt>
    <dgm:pt modelId="{48FF3FE9-9507-4CBC-B385-009C09CD0984}" type="pres">
      <dgm:prSet presAssocID="{B76E59E7-266E-453C-BB4B-027E0441D161}" presName="conn2-1" presStyleLbl="parChTrans1D2" presStyleIdx="1" presStyleCnt="3"/>
      <dgm:spPr/>
      <dgm:t>
        <a:bodyPr/>
        <a:lstStyle/>
        <a:p>
          <a:pPr rtl="1"/>
          <a:endParaRPr lang="fa-IR"/>
        </a:p>
      </dgm:t>
    </dgm:pt>
    <dgm:pt modelId="{1A05617E-5A1B-4DF3-8B2A-D83A5D9551AF}" type="pres">
      <dgm:prSet presAssocID="{B76E59E7-266E-453C-BB4B-027E0441D161}" presName="connTx" presStyleLbl="parChTrans1D2" presStyleIdx="1" presStyleCnt="3"/>
      <dgm:spPr/>
      <dgm:t>
        <a:bodyPr/>
        <a:lstStyle/>
        <a:p>
          <a:pPr rtl="1"/>
          <a:endParaRPr lang="fa-IR"/>
        </a:p>
      </dgm:t>
    </dgm:pt>
    <dgm:pt modelId="{61F068F8-0229-492F-A6BA-4EDA74A26C3A}" type="pres">
      <dgm:prSet presAssocID="{6560F7B8-210B-4724-AF3A-8006EC24A2DE}" presName="root2" presStyleCnt="0"/>
      <dgm:spPr/>
    </dgm:pt>
    <dgm:pt modelId="{CDAE2AD4-98B0-4A17-8CFE-7235BA980517}" type="pres">
      <dgm:prSet presAssocID="{6560F7B8-210B-4724-AF3A-8006EC24A2DE}" presName="LevelTwoTextNode" presStyleLbl="node2" presStyleIdx="1" presStyleCnt="3" custScaleX="199967" custScaleY="93249" custLinFactNeighborX="28242" custLinFactNeighborY="-9964">
        <dgm:presLayoutVars>
          <dgm:chPref val="3"/>
        </dgm:presLayoutVars>
      </dgm:prSet>
      <dgm:spPr/>
      <dgm:t>
        <a:bodyPr/>
        <a:lstStyle/>
        <a:p>
          <a:pPr rtl="1"/>
          <a:endParaRPr lang="fa-IR"/>
        </a:p>
      </dgm:t>
    </dgm:pt>
    <dgm:pt modelId="{823AD522-899A-4A08-9FD7-45FBAE1CA305}" type="pres">
      <dgm:prSet presAssocID="{6560F7B8-210B-4724-AF3A-8006EC24A2DE}" presName="level3hierChild" presStyleCnt="0"/>
      <dgm:spPr/>
    </dgm:pt>
    <dgm:pt modelId="{66885802-6293-4569-9BA8-CA9743A8301F}" type="pres">
      <dgm:prSet presAssocID="{D03E3141-B83D-4553-A41A-A6435A1F475B}" presName="conn2-1" presStyleLbl="parChTrans1D2" presStyleIdx="2" presStyleCnt="3"/>
      <dgm:spPr/>
      <dgm:t>
        <a:bodyPr/>
        <a:lstStyle/>
        <a:p>
          <a:pPr rtl="1"/>
          <a:endParaRPr lang="fa-IR"/>
        </a:p>
      </dgm:t>
    </dgm:pt>
    <dgm:pt modelId="{19A54B26-BBF8-4898-92BB-05FA6015D5AA}" type="pres">
      <dgm:prSet presAssocID="{D03E3141-B83D-4553-A41A-A6435A1F475B}" presName="connTx" presStyleLbl="parChTrans1D2" presStyleIdx="2" presStyleCnt="3"/>
      <dgm:spPr/>
      <dgm:t>
        <a:bodyPr/>
        <a:lstStyle/>
        <a:p>
          <a:pPr rtl="1"/>
          <a:endParaRPr lang="fa-IR"/>
        </a:p>
      </dgm:t>
    </dgm:pt>
    <dgm:pt modelId="{F3990D2C-3745-4BED-BF16-A84F6C7EA4C8}" type="pres">
      <dgm:prSet presAssocID="{C39DD8C4-60D7-4EAD-A91B-DB4BA137835D}" presName="root2" presStyleCnt="0"/>
      <dgm:spPr/>
    </dgm:pt>
    <dgm:pt modelId="{3EFBBF7F-B490-4909-8B9D-2E4F7AB02D4B}" type="pres">
      <dgm:prSet presAssocID="{C39DD8C4-60D7-4EAD-A91B-DB4BA137835D}" presName="LevelTwoTextNode" presStyleLbl="node2" presStyleIdx="2" presStyleCnt="3" custScaleX="199967" custScaleY="93249" custLinFactNeighborX="28242" custLinFactNeighborY="-9964">
        <dgm:presLayoutVars>
          <dgm:chPref val="3"/>
        </dgm:presLayoutVars>
      </dgm:prSet>
      <dgm:spPr/>
      <dgm:t>
        <a:bodyPr/>
        <a:lstStyle/>
        <a:p>
          <a:pPr rtl="1"/>
          <a:endParaRPr lang="fa-IR"/>
        </a:p>
      </dgm:t>
    </dgm:pt>
    <dgm:pt modelId="{F717507C-0800-4750-BEF4-AE5CC55E32CF}" type="pres">
      <dgm:prSet presAssocID="{C39DD8C4-60D7-4EAD-A91B-DB4BA137835D}" presName="level3hierChild" presStyleCnt="0"/>
      <dgm:spPr/>
    </dgm:pt>
  </dgm:ptLst>
  <dgm:cxnLst>
    <dgm:cxn modelId="{DE60E165-D43B-4831-8E35-0E8AFC164B1E}" type="presOf" srcId="{B76E59E7-266E-453C-BB4B-027E0441D161}" destId="{1A05617E-5A1B-4DF3-8B2A-D83A5D9551AF}" srcOrd="1" destOrd="0" presId="urn:microsoft.com/office/officeart/2005/8/layout/hierarchy2"/>
    <dgm:cxn modelId="{DECCDF3F-D491-4D44-BD53-52CFB8904E0F}" type="presOf" srcId="{A6857C4F-7549-464E-8C92-525552E6407E}" destId="{747DA8C4-60CA-4D90-9DA1-32ACEB79B5D1}" srcOrd="0" destOrd="0" presId="urn:microsoft.com/office/officeart/2005/8/layout/hierarchy2"/>
    <dgm:cxn modelId="{DF71EAB7-3579-4479-813E-E456228BC7C7}" type="presOf" srcId="{6560F7B8-210B-4724-AF3A-8006EC24A2DE}" destId="{CDAE2AD4-98B0-4A17-8CFE-7235BA980517}" srcOrd="0" destOrd="0" presId="urn:microsoft.com/office/officeart/2005/8/layout/hierarchy2"/>
    <dgm:cxn modelId="{18C50B1E-4B5F-45AC-BFC0-F5FFF7C8E916}" type="presOf" srcId="{591CDBE5-2712-4EA4-88D3-DE6D674C8EEB}" destId="{7A4DEB36-1855-402B-BB9B-998446480266}" srcOrd="0" destOrd="0" presId="urn:microsoft.com/office/officeart/2005/8/layout/hierarchy2"/>
    <dgm:cxn modelId="{05539B7F-435E-45C4-BE0D-18008A7912B6}" type="presOf" srcId="{D03E3141-B83D-4553-A41A-A6435A1F475B}" destId="{66885802-6293-4569-9BA8-CA9743A8301F}" srcOrd="0" destOrd="0" presId="urn:microsoft.com/office/officeart/2005/8/layout/hierarchy2"/>
    <dgm:cxn modelId="{53D184A2-7D66-46A8-B791-CF6D324FA75C}" type="presOf" srcId="{CDB3AFD8-B57F-4D3F-8F57-20F1AFFDEFD7}" destId="{4E04FFD4-07BE-43BF-B150-1F87A9FD2379}" srcOrd="0" destOrd="0" presId="urn:microsoft.com/office/officeart/2005/8/layout/hierarchy2"/>
    <dgm:cxn modelId="{0DB5DE1A-4E13-4DDA-82FD-45A93DAF53F2}" type="presOf" srcId="{C64910A3-22B3-4791-B5E1-26D9DCC8C339}" destId="{21C53221-2752-4278-8D92-85F5AC67067A}" srcOrd="0" destOrd="0" presId="urn:microsoft.com/office/officeart/2005/8/layout/hierarchy2"/>
    <dgm:cxn modelId="{04809137-9A81-43DA-A1FC-AFA686E9AFF6}" type="presOf" srcId="{D03E3141-B83D-4553-A41A-A6435A1F475B}" destId="{19A54B26-BBF8-4898-92BB-05FA6015D5AA}" srcOrd="1" destOrd="0" presId="urn:microsoft.com/office/officeart/2005/8/layout/hierarchy2"/>
    <dgm:cxn modelId="{C5BD0B80-1827-4C24-94C0-9712DA21A32C}" type="presOf" srcId="{591CDBE5-2712-4EA4-88D3-DE6D674C8EEB}" destId="{17E7BDD8-B350-4C2D-98D8-A8C85B9457CB}" srcOrd="1" destOrd="0" presId="urn:microsoft.com/office/officeart/2005/8/layout/hierarchy2"/>
    <dgm:cxn modelId="{4DBDE7DE-B107-4666-88C4-5E268E87F96F}" srcId="{CDB3AFD8-B57F-4D3F-8F57-20F1AFFDEFD7}" destId="{C64910A3-22B3-4791-B5E1-26D9DCC8C339}" srcOrd="0" destOrd="0" parTransId="{591CDBE5-2712-4EA4-88D3-DE6D674C8EEB}" sibTransId="{7F88A35E-4CA6-429E-8AA2-4B9E37D7A82E}"/>
    <dgm:cxn modelId="{9E63DA3D-5B6A-4052-BE31-798ED52434F2}" type="presOf" srcId="{B76E59E7-266E-453C-BB4B-027E0441D161}" destId="{48FF3FE9-9507-4CBC-B385-009C09CD0984}" srcOrd="0" destOrd="0" presId="urn:microsoft.com/office/officeart/2005/8/layout/hierarchy2"/>
    <dgm:cxn modelId="{61F3B1D1-8AED-4906-8C52-7FE7F8CD47B2}" srcId="{CDB3AFD8-B57F-4D3F-8F57-20F1AFFDEFD7}" destId="{6560F7B8-210B-4724-AF3A-8006EC24A2DE}" srcOrd="1" destOrd="0" parTransId="{B76E59E7-266E-453C-BB4B-027E0441D161}" sibTransId="{B682CCA9-80F4-47EC-B6AE-53F99DA810F5}"/>
    <dgm:cxn modelId="{0C224BCB-55D7-4239-B73C-40A62EF4C197}" srcId="{CDB3AFD8-B57F-4D3F-8F57-20F1AFFDEFD7}" destId="{C39DD8C4-60D7-4EAD-A91B-DB4BA137835D}" srcOrd="2" destOrd="0" parTransId="{D03E3141-B83D-4553-A41A-A6435A1F475B}" sibTransId="{D7F5EF01-DD12-4C55-9C08-4ED1BDB0F50A}"/>
    <dgm:cxn modelId="{02A0BA67-0FDE-4126-B9FE-380C92278C70}" srcId="{A6857C4F-7549-464E-8C92-525552E6407E}" destId="{CDB3AFD8-B57F-4D3F-8F57-20F1AFFDEFD7}" srcOrd="0" destOrd="0" parTransId="{EC438B80-1784-455A-8DF7-64BC9968DDFD}" sibTransId="{CD60876B-7462-4099-8F57-014547ED926C}"/>
    <dgm:cxn modelId="{16475ED8-D692-47E9-A4AC-8CD9AA894C6A}" type="presOf" srcId="{C39DD8C4-60D7-4EAD-A91B-DB4BA137835D}" destId="{3EFBBF7F-B490-4909-8B9D-2E4F7AB02D4B}" srcOrd="0" destOrd="0" presId="urn:microsoft.com/office/officeart/2005/8/layout/hierarchy2"/>
    <dgm:cxn modelId="{D50C27A4-BA3D-4A7D-8367-259CA7479FE8}" type="presParOf" srcId="{747DA8C4-60CA-4D90-9DA1-32ACEB79B5D1}" destId="{BAA91301-9B1E-4E48-B17B-2ACB60DA1A25}" srcOrd="0" destOrd="0" presId="urn:microsoft.com/office/officeart/2005/8/layout/hierarchy2"/>
    <dgm:cxn modelId="{3CE43B1B-23CC-41AF-A6CA-31A9C82D645A}" type="presParOf" srcId="{BAA91301-9B1E-4E48-B17B-2ACB60DA1A25}" destId="{4E04FFD4-07BE-43BF-B150-1F87A9FD2379}" srcOrd="0" destOrd="0" presId="urn:microsoft.com/office/officeart/2005/8/layout/hierarchy2"/>
    <dgm:cxn modelId="{14C4B2C7-C190-4A50-A2BD-AA963374E201}" type="presParOf" srcId="{BAA91301-9B1E-4E48-B17B-2ACB60DA1A25}" destId="{74FCEA0F-3F3F-4EAA-9BFC-674B0FAD5793}" srcOrd="1" destOrd="0" presId="urn:microsoft.com/office/officeart/2005/8/layout/hierarchy2"/>
    <dgm:cxn modelId="{8540729F-7D13-4F28-915C-645096B07075}" type="presParOf" srcId="{74FCEA0F-3F3F-4EAA-9BFC-674B0FAD5793}" destId="{7A4DEB36-1855-402B-BB9B-998446480266}" srcOrd="0" destOrd="0" presId="urn:microsoft.com/office/officeart/2005/8/layout/hierarchy2"/>
    <dgm:cxn modelId="{F4537D93-E033-4783-89CA-C433CFAC94AB}" type="presParOf" srcId="{7A4DEB36-1855-402B-BB9B-998446480266}" destId="{17E7BDD8-B350-4C2D-98D8-A8C85B9457CB}" srcOrd="0" destOrd="0" presId="urn:microsoft.com/office/officeart/2005/8/layout/hierarchy2"/>
    <dgm:cxn modelId="{D36B1E1F-79E4-48D5-B342-28D7FA585F22}" type="presParOf" srcId="{74FCEA0F-3F3F-4EAA-9BFC-674B0FAD5793}" destId="{EEED2E95-B7E6-4C8A-B427-B6B0B4719FB4}" srcOrd="1" destOrd="0" presId="urn:microsoft.com/office/officeart/2005/8/layout/hierarchy2"/>
    <dgm:cxn modelId="{59FEB19F-FA63-46FD-8EC7-FFFBFDF72DA4}" type="presParOf" srcId="{EEED2E95-B7E6-4C8A-B427-B6B0B4719FB4}" destId="{21C53221-2752-4278-8D92-85F5AC67067A}" srcOrd="0" destOrd="0" presId="urn:microsoft.com/office/officeart/2005/8/layout/hierarchy2"/>
    <dgm:cxn modelId="{35C473E6-0D1A-47F9-BE62-99EDE8579ED6}" type="presParOf" srcId="{EEED2E95-B7E6-4C8A-B427-B6B0B4719FB4}" destId="{B5AABEBD-810E-412B-AEAB-72EB116BB414}" srcOrd="1" destOrd="0" presId="urn:microsoft.com/office/officeart/2005/8/layout/hierarchy2"/>
    <dgm:cxn modelId="{83C311CA-D96A-4A04-BF39-916CF392471F}" type="presParOf" srcId="{74FCEA0F-3F3F-4EAA-9BFC-674B0FAD5793}" destId="{48FF3FE9-9507-4CBC-B385-009C09CD0984}" srcOrd="2" destOrd="0" presId="urn:microsoft.com/office/officeart/2005/8/layout/hierarchy2"/>
    <dgm:cxn modelId="{BD413C4A-6F61-4C2D-BBF1-9D5444E2CD12}" type="presParOf" srcId="{48FF3FE9-9507-4CBC-B385-009C09CD0984}" destId="{1A05617E-5A1B-4DF3-8B2A-D83A5D9551AF}" srcOrd="0" destOrd="0" presId="urn:microsoft.com/office/officeart/2005/8/layout/hierarchy2"/>
    <dgm:cxn modelId="{469A1B46-AC77-4483-8875-844D6E03AC4D}" type="presParOf" srcId="{74FCEA0F-3F3F-4EAA-9BFC-674B0FAD5793}" destId="{61F068F8-0229-492F-A6BA-4EDA74A26C3A}" srcOrd="3" destOrd="0" presId="urn:microsoft.com/office/officeart/2005/8/layout/hierarchy2"/>
    <dgm:cxn modelId="{48DA191D-1E49-4D08-B60C-0105F1B98A5B}" type="presParOf" srcId="{61F068F8-0229-492F-A6BA-4EDA74A26C3A}" destId="{CDAE2AD4-98B0-4A17-8CFE-7235BA980517}" srcOrd="0" destOrd="0" presId="urn:microsoft.com/office/officeart/2005/8/layout/hierarchy2"/>
    <dgm:cxn modelId="{25484207-231D-440A-A385-C28FB31F95C6}" type="presParOf" srcId="{61F068F8-0229-492F-A6BA-4EDA74A26C3A}" destId="{823AD522-899A-4A08-9FD7-45FBAE1CA305}" srcOrd="1" destOrd="0" presId="urn:microsoft.com/office/officeart/2005/8/layout/hierarchy2"/>
    <dgm:cxn modelId="{A02EF249-61F7-418F-A5ED-15FC8613C762}" type="presParOf" srcId="{74FCEA0F-3F3F-4EAA-9BFC-674B0FAD5793}" destId="{66885802-6293-4569-9BA8-CA9743A8301F}" srcOrd="4" destOrd="0" presId="urn:microsoft.com/office/officeart/2005/8/layout/hierarchy2"/>
    <dgm:cxn modelId="{8D91A530-DC22-47FF-BAE8-6E1C7037FE07}" type="presParOf" srcId="{66885802-6293-4569-9BA8-CA9743A8301F}" destId="{19A54B26-BBF8-4898-92BB-05FA6015D5AA}" srcOrd="0" destOrd="0" presId="urn:microsoft.com/office/officeart/2005/8/layout/hierarchy2"/>
    <dgm:cxn modelId="{48C271D2-C35D-4D24-8625-56875BD713AF}" type="presParOf" srcId="{74FCEA0F-3F3F-4EAA-9BFC-674B0FAD5793}" destId="{F3990D2C-3745-4BED-BF16-A84F6C7EA4C8}" srcOrd="5" destOrd="0" presId="urn:microsoft.com/office/officeart/2005/8/layout/hierarchy2"/>
    <dgm:cxn modelId="{8345D35B-4EA2-403C-A6CE-ADCDACF18050}" type="presParOf" srcId="{F3990D2C-3745-4BED-BF16-A84F6C7EA4C8}" destId="{3EFBBF7F-B490-4909-8B9D-2E4F7AB02D4B}" srcOrd="0" destOrd="0" presId="urn:microsoft.com/office/officeart/2005/8/layout/hierarchy2"/>
    <dgm:cxn modelId="{10DEFF4D-8F7F-497E-9301-A527160F7A14}" type="presParOf" srcId="{F3990D2C-3745-4BED-BF16-A84F6C7EA4C8}" destId="{F717507C-0800-4750-BEF4-AE5CC55E32C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800" b="1" dirty="0" smtClean="0">
              <a:solidFill>
                <a:srgbClr val="FFFF00"/>
              </a:solidFill>
              <a:cs typeface="2  Badr" pitchFamily="2" charset="-78"/>
            </a:rPr>
            <a:t>بشرط جواز الاستغناء عن المضاف بالمضاف اليه</a:t>
          </a:r>
          <a:endParaRPr lang="fa-IR" sz="28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C64910A3-22B3-4791-B5E1-26D9DCC8C339}">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3200" b="1" dirty="0" smtClean="0">
              <a:solidFill>
                <a:schemeClr val="bg1"/>
              </a:solidFill>
              <a:cs typeface="2  Badr" pitchFamily="2" charset="-78"/>
            </a:rPr>
            <a:t>قد يكتسب المضاف المذكر من المضاف اليه المؤنث تأنيثَه</a:t>
          </a:r>
        </a:p>
      </dgm:t>
    </dgm:pt>
    <dgm:pt modelId="{591CDBE5-2712-4EA4-88D3-DE6D674C8EEB}" type="parTrans" cxnId="{4DBDE7DE-B107-4666-88C4-5E268E87F96F}">
      <dgm:prSet/>
      <dgm:spPr/>
      <dgm:t>
        <a:bodyPr/>
        <a:lstStyle/>
        <a:p>
          <a:pPr rtl="1"/>
          <a:endParaRPr lang="fa-IR"/>
        </a:p>
      </dgm:t>
    </dgm:pt>
    <dgm:pt modelId="{7F88A35E-4CA6-429E-8AA2-4B9E37D7A82E}" type="sibTrans" cxnId="{4DBDE7DE-B107-4666-88C4-5E268E87F96F}">
      <dgm:prSet/>
      <dgm:spPr/>
      <dgm:t>
        <a:bodyPr/>
        <a:lstStyle/>
        <a:p>
          <a:pPr rtl="1"/>
          <a:endParaRPr lang="fa-IR"/>
        </a:p>
      </dgm:t>
    </dgm:pt>
    <dgm:pt modelId="{DBD09A75-05B1-4DD5-AA4F-85BFE3FE5BA9}">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3200" b="1" dirty="0" smtClean="0">
              <a:solidFill>
                <a:schemeClr val="bg1"/>
              </a:solidFill>
              <a:cs typeface="2  Badr" pitchFamily="2" charset="-78"/>
            </a:rPr>
            <a:t>قد يكتسب المضاف المؤنث من المضاف اليه المذكر تذكره</a:t>
          </a:r>
        </a:p>
      </dgm:t>
    </dgm:pt>
    <dgm:pt modelId="{12CE7910-F990-4581-9FBF-2C72451F9346}" type="parTrans" cxnId="{A09454E4-9FC4-4999-9F23-637042EDEE97}">
      <dgm:prSet/>
      <dgm:spPr/>
      <dgm:t>
        <a:bodyPr/>
        <a:lstStyle/>
        <a:p>
          <a:pPr rtl="1"/>
          <a:endParaRPr lang="fa-IR"/>
        </a:p>
      </dgm:t>
    </dgm:pt>
    <dgm:pt modelId="{EE6BCCAB-6CAC-4864-92D6-EC40BF747ADE}" type="sibTrans" cxnId="{A09454E4-9FC4-4999-9F23-637042EDEE97}">
      <dgm:prSet/>
      <dgm:spPr/>
      <dgm:t>
        <a:bodyPr/>
        <a:lstStyle/>
        <a:p>
          <a:pPr rtl="1"/>
          <a:endParaRPr lang="fa-IR"/>
        </a:p>
      </dgm:t>
    </dgm:pt>
    <dgm:pt modelId="{747DA8C4-60CA-4D90-9DA1-32ACEB79B5D1}" type="pres">
      <dgm:prSet presAssocID="{A6857C4F-7549-464E-8C92-525552E6407E}" presName="diagram" presStyleCnt="0">
        <dgm:presLayoutVars>
          <dgm:chPref val="1"/>
          <dgm:dir/>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40043" custScaleY="156908" custLinFactNeighborX="20778" custLinFactNeighborY="-2459">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A4DEB36-1855-402B-BB9B-998446480266}" type="pres">
      <dgm:prSet presAssocID="{591CDBE5-2712-4EA4-88D3-DE6D674C8EEB}" presName="conn2-1" presStyleLbl="parChTrans1D2" presStyleIdx="0" presStyleCnt="2"/>
      <dgm:spPr/>
      <dgm:t>
        <a:bodyPr/>
        <a:lstStyle/>
        <a:p>
          <a:pPr rtl="1"/>
          <a:endParaRPr lang="fa-IR"/>
        </a:p>
      </dgm:t>
    </dgm:pt>
    <dgm:pt modelId="{17E7BDD8-B350-4C2D-98D8-A8C85B9457CB}" type="pres">
      <dgm:prSet presAssocID="{591CDBE5-2712-4EA4-88D3-DE6D674C8EEB}" presName="connTx" presStyleLbl="parChTrans1D2" presStyleIdx="0" presStyleCnt="2"/>
      <dgm:spPr/>
      <dgm:t>
        <a:bodyPr/>
        <a:lstStyle/>
        <a:p>
          <a:pPr rtl="1"/>
          <a:endParaRPr lang="fa-IR"/>
        </a:p>
      </dgm:t>
    </dgm:pt>
    <dgm:pt modelId="{EEED2E95-B7E6-4C8A-B427-B6B0B4719FB4}" type="pres">
      <dgm:prSet presAssocID="{C64910A3-22B3-4791-B5E1-26D9DCC8C339}" presName="root2" presStyleCnt="0"/>
      <dgm:spPr/>
    </dgm:pt>
    <dgm:pt modelId="{21C53221-2752-4278-8D92-85F5AC67067A}" type="pres">
      <dgm:prSet presAssocID="{C64910A3-22B3-4791-B5E1-26D9DCC8C339}" presName="LevelTwoTextNode" presStyleLbl="node2" presStyleIdx="0" presStyleCnt="2" custScaleX="199967" custScaleY="136057" custLinFactNeighborX="28242" custLinFactNeighborY="-9964">
        <dgm:presLayoutVars>
          <dgm:chPref val="3"/>
        </dgm:presLayoutVars>
      </dgm:prSet>
      <dgm:spPr/>
      <dgm:t>
        <a:bodyPr/>
        <a:lstStyle/>
        <a:p>
          <a:pPr rtl="1"/>
          <a:endParaRPr lang="fa-IR"/>
        </a:p>
      </dgm:t>
    </dgm:pt>
    <dgm:pt modelId="{B5AABEBD-810E-412B-AEAB-72EB116BB414}" type="pres">
      <dgm:prSet presAssocID="{C64910A3-22B3-4791-B5E1-26D9DCC8C339}" presName="level3hierChild" presStyleCnt="0"/>
      <dgm:spPr/>
    </dgm:pt>
    <dgm:pt modelId="{DCC5F922-9C66-410B-BAD9-B45130318239}" type="pres">
      <dgm:prSet presAssocID="{12CE7910-F990-4581-9FBF-2C72451F9346}" presName="conn2-1" presStyleLbl="parChTrans1D2" presStyleIdx="1" presStyleCnt="2"/>
      <dgm:spPr/>
      <dgm:t>
        <a:bodyPr/>
        <a:lstStyle/>
        <a:p>
          <a:pPr rtl="1"/>
          <a:endParaRPr lang="fa-IR"/>
        </a:p>
      </dgm:t>
    </dgm:pt>
    <dgm:pt modelId="{989DEB9B-8DF0-485C-8F72-84AF72AD28FC}" type="pres">
      <dgm:prSet presAssocID="{12CE7910-F990-4581-9FBF-2C72451F9346}" presName="connTx" presStyleLbl="parChTrans1D2" presStyleIdx="1" presStyleCnt="2"/>
      <dgm:spPr/>
      <dgm:t>
        <a:bodyPr/>
        <a:lstStyle/>
        <a:p>
          <a:pPr rtl="1"/>
          <a:endParaRPr lang="fa-IR"/>
        </a:p>
      </dgm:t>
    </dgm:pt>
    <dgm:pt modelId="{18F51108-551E-4D7A-874F-ABBE7F8B2908}" type="pres">
      <dgm:prSet presAssocID="{DBD09A75-05B1-4DD5-AA4F-85BFE3FE5BA9}" presName="root2" presStyleCnt="0"/>
      <dgm:spPr/>
    </dgm:pt>
    <dgm:pt modelId="{7B3D9DAC-985E-43EF-821C-E43265D1299D}" type="pres">
      <dgm:prSet presAssocID="{DBD09A75-05B1-4DD5-AA4F-85BFE3FE5BA9}" presName="LevelTwoTextNode" presStyleLbl="node2" presStyleIdx="1" presStyleCnt="2" custScaleX="199967" custScaleY="136057" custLinFactNeighborX="28242" custLinFactNeighborY="-9964">
        <dgm:presLayoutVars>
          <dgm:chPref val="3"/>
        </dgm:presLayoutVars>
      </dgm:prSet>
      <dgm:spPr/>
      <dgm:t>
        <a:bodyPr/>
        <a:lstStyle/>
        <a:p>
          <a:pPr rtl="1"/>
          <a:endParaRPr lang="fa-IR"/>
        </a:p>
      </dgm:t>
    </dgm:pt>
    <dgm:pt modelId="{75FB8529-0886-46D6-A820-59157066D7CC}" type="pres">
      <dgm:prSet presAssocID="{DBD09A75-05B1-4DD5-AA4F-85BFE3FE5BA9}" presName="level3hierChild" presStyleCnt="0"/>
      <dgm:spPr/>
    </dgm:pt>
  </dgm:ptLst>
  <dgm:cxnLst>
    <dgm:cxn modelId="{4DBDE7DE-B107-4666-88C4-5E268E87F96F}" srcId="{CDB3AFD8-B57F-4D3F-8F57-20F1AFFDEFD7}" destId="{C64910A3-22B3-4791-B5E1-26D9DCC8C339}" srcOrd="0" destOrd="0" parTransId="{591CDBE5-2712-4EA4-88D3-DE6D674C8EEB}" sibTransId="{7F88A35E-4CA6-429E-8AA2-4B9E37D7A82E}"/>
    <dgm:cxn modelId="{033677E6-5721-4127-8BA0-81A3F1E61B57}" type="presOf" srcId="{12CE7910-F990-4581-9FBF-2C72451F9346}" destId="{989DEB9B-8DF0-485C-8F72-84AF72AD28FC}" srcOrd="1" destOrd="0" presId="urn:microsoft.com/office/officeart/2005/8/layout/hierarchy2"/>
    <dgm:cxn modelId="{A9C76DC9-DE23-4933-B1D4-2BE8F64C01C3}" type="presOf" srcId="{CDB3AFD8-B57F-4D3F-8F57-20F1AFFDEFD7}" destId="{4E04FFD4-07BE-43BF-B150-1F87A9FD2379}" srcOrd="0" destOrd="0" presId="urn:microsoft.com/office/officeart/2005/8/layout/hierarchy2"/>
    <dgm:cxn modelId="{2A968EB5-D8A2-4487-BD45-A01972B4E589}" type="presOf" srcId="{591CDBE5-2712-4EA4-88D3-DE6D674C8EEB}" destId="{7A4DEB36-1855-402B-BB9B-998446480266}" srcOrd="0" destOrd="0" presId="urn:microsoft.com/office/officeart/2005/8/layout/hierarchy2"/>
    <dgm:cxn modelId="{695D9114-4038-4696-BAEF-531EA8928BFA}" type="presOf" srcId="{A6857C4F-7549-464E-8C92-525552E6407E}" destId="{747DA8C4-60CA-4D90-9DA1-32ACEB79B5D1}" srcOrd="0" destOrd="0" presId="urn:microsoft.com/office/officeart/2005/8/layout/hierarchy2"/>
    <dgm:cxn modelId="{F594B7E7-B25A-4931-91C6-D1BAF8C516D0}" type="presOf" srcId="{C64910A3-22B3-4791-B5E1-26D9DCC8C339}" destId="{21C53221-2752-4278-8D92-85F5AC67067A}" srcOrd="0" destOrd="0" presId="urn:microsoft.com/office/officeart/2005/8/layout/hierarchy2"/>
    <dgm:cxn modelId="{2445CC3D-D744-4023-A267-F1AECF4E8D7A}" type="presOf" srcId="{591CDBE5-2712-4EA4-88D3-DE6D674C8EEB}" destId="{17E7BDD8-B350-4C2D-98D8-A8C85B9457CB}" srcOrd="1" destOrd="0" presId="urn:microsoft.com/office/officeart/2005/8/layout/hierarchy2"/>
    <dgm:cxn modelId="{01170D54-F760-4C3C-AE0C-CAB71527A2E3}" type="presOf" srcId="{DBD09A75-05B1-4DD5-AA4F-85BFE3FE5BA9}" destId="{7B3D9DAC-985E-43EF-821C-E43265D1299D}" srcOrd="0" destOrd="0" presId="urn:microsoft.com/office/officeart/2005/8/layout/hierarchy2"/>
    <dgm:cxn modelId="{A09454E4-9FC4-4999-9F23-637042EDEE97}" srcId="{CDB3AFD8-B57F-4D3F-8F57-20F1AFFDEFD7}" destId="{DBD09A75-05B1-4DD5-AA4F-85BFE3FE5BA9}" srcOrd="1" destOrd="0" parTransId="{12CE7910-F990-4581-9FBF-2C72451F9346}" sibTransId="{EE6BCCAB-6CAC-4864-92D6-EC40BF747ADE}"/>
    <dgm:cxn modelId="{1D52069B-1E11-4C68-9858-2CAEA33F5C65}" type="presOf" srcId="{12CE7910-F990-4581-9FBF-2C72451F9346}" destId="{DCC5F922-9C66-410B-BAD9-B45130318239}"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93AFD934-DAE2-4EC0-A3E2-8C055B24E440}" type="presParOf" srcId="{747DA8C4-60CA-4D90-9DA1-32ACEB79B5D1}" destId="{BAA91301-9B1E-4E48-B17B-2ACB60DA1A25}" srcOrd="0" destOrd="0" presId="urn:microsoft.com/office/officeart/2005/8/layout/hierarchy2"/>
    <dgm:cxn modelId="{C0E286C6-F238-4638-A2B3-0928DCC29A92}" type="presParOf" srcId="{BAA91301-9B1E-4E48-B17B-2ACB60DA1A25}" destId="{4E04FFD4-07BE-43BF-B150-1F87A9FD2379}" srcOrd="0" destOrd="0" presId="urn:microsoft.com/office/officeart/2005/8/layout/hierarchy2"/>
    <dgm:cxn modelId="{62964742-1C9B-439C-A86E-24E0C4757501}" type="presParOf" srcId="{BAA91301-9B1E-4E48-B17B-2ACB60DA1A25}" destId="{74FCEA0F-3F3F-4EAA-9BFC-674B0FAD5793}" srcOrd="1" destOrd="0" presId="urn:microsoft.com/office/officeart/2005/8/layout/hierarchy2"/>
    <dgm:cxn modelId="{8FA94EDE-DC60-4099-B901-EC956D76D437}" type="presParOf" srcId="{74FCEA0F-3F3F-4EAA-9BFC-674B0FAD5793}" destId="{7A4DEB36-1855-402B-BB9B-998446480266}" srcOrd="0" destOrd="0" presId="urn:microsoft.com/office/officeart/2005/8/layout/hierarchy2"/>
    <dgm:cxn modelId="{D2B1F7EB-4A36-4192-A73A-EB950AB950A9}" type="presParOf" srcId="{7A4DEB36-1855-402B-BB9B-998446480266}" destId="{17E7BDD8-B350-4C2D-98D8-A8C85B9457CB}" srcOrd="0" destOrd="0" presId="urn:microsoft.com/office/officeart/2005/8/layout/hierarchy2"/>
    <dgm:cxn modelId="{FB8B8F30-6899-4F2A-95D4-CFA48A65883C}" type="presParOf" srcId="{74FCEA0F-3F3F-4EAA-9BFC-674B0FAD5793}" destId="{EEED2E95-B7E6-4C8A-B427-B6B0B4719FB4}" srcOrd="1" destOrd="0" presId="urn:microsoft.com/office/officeart/2005/8/layout/hierarchy2"/>
    <dgm:cxn modelId="{A1171AD1-54DF-4400-A4F1-8E4AE1DFAC48}" type="presParOf" srcId="{EEED2E95-B7E6-4C8A-B427-B6B0B4719FB4}" destId="{21C53221-2752-4278-8D92-85F5AC67067A}" srcOrd="0" destOrd="0" presId="urn:microsoft.com/office/officeart/2005/8/layout/hierarchy2"/>
    <dgm:cxn modelId="{74BBD502-C34D-4DDE-86DD-5A7BB44EF77B}" type="presParOf" srcId="{EEED2E95-B7E6-4C8A-B427-B6B0B4719FB4}" destId="{B5AABEBD-810E-412B-AEAB-72EB116BB414}" srcOrd="1" destOrd="0" presId="urn:microsoft.com/office/officeart/2005/8/layout/hierarchy2"/>
    <dgm:cxn modelId="{7D4C5736-4F1F-4AAF-98CE-F14C97825A5D}" type="presParOf" srcId="{74FCEA0F-3F3F-4EAA-9BFC-674B0FAD5793}" destId="{DCC5F922-9C66-410B-BAD9-B45130318239}" srcOrd="2" destOrd="0" presId="urn:microsoft.com/office/officeart/2005/8/layout/hierarchy2"/>
    <dgm:cxn modelId="{A804ED9F-AAD6-4A94-AE21-D6E610A66C95}" type="presParOf" srcId="{DCC5F922-9C66-410B-BAD9-B45130318239}" destId="{989DEB9B-8DF0-485C-8F72-84AF72AD28FC}" srcOrd="0" destOrd="0" presId="urn:microsoft.com/office/officeart/2005/8/layout/hierarchy2"/>
    <dgm:cxn modelId="{07145CCC-525B-481E-822B-76A6527D915A}" type="presParOf" srcId="{74FCEA0F-3F3F-4EAA-9BFC-674B0FAD5793}" destId="{18F51108-551E-4D7A-874F-ABBE7F8B2908}" srcOrd="3" destOrd="0" presId="urn:microsoft.com/office/officeart/2005/8/layout/hierarchy2"/>
    <dgm:cxn modelId="{9A6FEB8C-1F80-4ECA-8B41-D474D374FA1A}" type="presParOf" srcId="{18F51108-551E-4D7A-874F-ABBE7F8B2908}" destId="{7B3D9DAC-985E-43EF-821C-E43265D1299D}" srcOrd="0" destOrd="0" presId="urn:microsoft.com/office/officeart/2005/8/layout/hierarchy2"/>
    <dgm:cxn modelId="{0A0C6C29-3670-409E-B79C-6023417DE322}" type="presParOf" srcId="{18F51108-551E-4D7A-874F-ABBE7F8B2908}" destId="{75FB8529-0886-46D6-A820-59157066D7C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64B71F-6822-46FA-9E3A-B5EDE0251D05}" type="doc">
      <dgm:prSet loTypeId="urn:microsoft.com/office/officeart/2005/8/layout/hierarchy2" loCatId="hierarchy" qsTypeId="urn:microsoft.com/office/officeart/2005/8/quickstyle/simple5" qsCatId="simple" csTypeId="urn:microsoft.com/office/officeart/2005/8/colors/accent0_3" csCatId="mainScheme" phldr="1"/>
      <dgm:spPr/>
      <dgm:t>
        <a:bodyPr/>
        <a:lstStyle/>
        <a:p>
          <a:pPr rtl="1"/>
          <a:endParaRPr lang="fa-IR"/>
        </a:p>
      </dgm:t>
    </dgm:pt>
    <dgm:pt modelId="{EF633169-1E0D-4A49-BDE0-4F4966494450}">
      <dgm:prSet phldrT="[Text]" custT="1"/>
      <dgm:spPr/>
      <dgm:t>
        <a:bodyPr/>
        <a:lstStyle/>
        <a:p>
          <a:pPr rtl="1"/>
          <a:r>
            <a:rPr lang="fa-IR" sz="2400" b="1" dirty="0" smtClean="0">
              <a:cs typeface="2  Yagut" pitchFamily="2" charset="-78"/>
            </a:rPr>
            <a:t>نائب فاعل</a:t>
          </a:r>
          <a:endParaRPr lang="fa-IR" sz="2400" b="1" dirty="0">
            <a:cs typeface="2  Yagut" pitchFamily="2" charset="-78"/>
          </a:endParaRPr>
        </a:p>
      </dgm:t>
    </dgm:pt>
    <dgm:pt modelId="{6C229FAB-5A29-4C22-977F-72875257AA05}" type="sibTrans" cxnId="{A5F01246-9DEA-4D74-86DF-A2AF16528334}">
      <dgm:prSet/>
      <dgm:spPr/>
      <dgm:t>
        <a:bodyPr/>
        <a:lstStyle/>
        <a:p>
          <a:pPr rtl="1"/>
          <a:endParaRPr lang="fa-IR" sz="2400" b="1">
            <a:cs typeface="2  Yagut" pitchFamily="2" charset="-78"/>
          </a:endParaRPr>
        </a:p>
      </dgm:t>
    </dgm:pt>
    <dgm:pt modelId="{6F7B30E7-1380-427E-9EA9-DC859409E58B}" type="parTrans" cxnId="{A5F01246-9DEA-4D74-86DF-A2AF16528334}">
      <dgm:prSet/>
      <dgm:spPr/>
      <dgm:t>
        <a:bodyPr/>
        <a:lstStyle/>
        <a:p>
          <a:pPr rtl="1"/>
          <a:endParaRPr lang="fa-IR" sz="2400" b="1">
            <a:cs typeface="2  Yagut" pitchFamily="2" charset="-78"/>
          </a:endParaRPr>
        </a:p>
      </dgm:t>
    </dgm:pt>
    <dgm:pt modelId="{A911452E-1F2C-4C5A-B9AF-BBC38E1C3CBF}">
      <dgm:prSet custT="1"/>
      <dgm:spPr/>
      <dgm:t>
        <a:bodyPr/>
        <a:lstStyle/>
        <a:p>
          <a:pPr rtl="1"/>
          <a:r>
            <a:rPr lang="fa-IR" sz="2000" b="1" dirty="0" smtClean="0">
              <a:cs typeface="2  Yagut" pitchFamily="2" charset="-78"/>
            </a:rPr>
            <a:t>تعريف:</a:t>
          </a:r>
          <a:endParaRPr lang="fa-IR" sz="2000" b="1" dirty="0">
            <a:cs typeface="2  Yagut" pitchFamily="2" charset="-78"/>
          </a:endParaRPr>
        </a:p>
      </dgm:t>
    </dgm:pt>
    <dgm:pt modelId="{4CB43DF2-E59A-4056-BCD3-EEED15239610}" type="parTrans" cxnId="{924A7C20-3BCD-4FED-BC28-F4DE5951EC16}">
      <dgm:prSet/>
      <dgm:spPr/>
      <dgm:t>
        <a:bodyPr/>
        <a:lstStyle/>
        <a:p>
          <a:pPr rtl="1"/>
          <a:endParaRPr lang="fa-IR" b="1">
            <a:cs typeface="2  Yagut" pitchFamily="2" charset="-78"/>
          </a:endParaRPr>
        </a:p>
      </dgm:t>
    </dgm:pt>
    <dgm:pt modelId="{C8C7B0CC-EA3D-4FB5-95BF-4438E59F94B5}" type="sibTrans" cxnId="{924A7C20-3BCD-4FED-BC28-F4DE5951EC16}">
      <dgm:prSet/>
      <dgm:spPr/>
      <dgm:t>
        <a:bodyPr/>
        <a:lstStyle/>
        <a:p>
          <a:pPr rtl="1"/>
          <a:endParaRPr lang="fa-IR" b="1">
            <a:cs typeface="2  Yagut" pitchFamily="2" charset="-78"/>
          </a:endParaRPr>
        </a:p>
      </dgm:t>
    </dgm:pt>
    <dgm:pt modelId="{C2FECBBB-78BE-44D2-B55E-37C7AC6AC2FD}">
      <dgm:prSet/>
      <dgm:spPr/>
      <dgm:t>
        <a:bodyPr/>
        <a:lstStyle/>
        <a:p>
          <a:pPr rtl="1"/>
          <a:r>
            <a:rPr lang="fa-IR" b="1" dirty="0" smtClean="0">
              <a:cs typeface="2  Yagut" pitchFamily="2" charset="-78"/>
            </a:rPr>
            <a:t>مفعولي است كه قائم مقام فاعل شده.</a:t>
          </a:r>
          <a:endParaRPr lang="fa-IR" b="1" dirty="0">
            <a:cs typeface="2  Yagut" pitchFamily="2" charset="-78"/>
          </a:endParaRPr>
        </a:p>
      </dgm:t>
    </dgm:pt>
    <dgm:pt modelId="{EA05EC6A-ADB5-421C-871C-49293BA08F73}" type="parTrans" cxnId="{78973C6E-B5D6-4961-B7BA-53CBCE9A648D}">
      <dgm:prSet/>
      <dgm:spPr/>
      <dgm:t>
        <a:bodyPr/>
        <a:lstStyle/>
        <a:p>
          <a:pPr rtl="1"/>
          <a:endParaRPr lang="fa-IR" b="1">
            <a:cs typeface="2  Yagut" pitchFamily="2" charset="-78"/>
          </a:endParaRPr>
        </a:p>
      </dgm:t>
    </dgm:pt>
    <dgm:pt modelId="{76213FD9-628B-40FA-95A9-E1635FC15297}" type="sibTrans" cxnId="{78973C6E-B5D6-4961-B7BA-53CBCE9A648D}">
      <dgm:prSet/>
      <dgm:spPr/>
      <dgm:t>
        <a:bodyPr/>
        <a:lstStyle/>
        <a:p>
          <a:pPr rtl="1"/>
          <a:endParaRPr lang="fa-IR" b="1">
            <a:cs typeface="2  Yagut" pitchFamily="2" charset="-78"/>
          </a:endParaRPr>
        </a:p>
      </dgm:t>
    </dgm:pt>
    <dgm:pt modelId="{18318874-E646-4AE4-BC5E-514281A33831}">
      <dgm:prSet custT="1"/>
      <dgm:spPr/>
      <dgm:t>
        <a:bodyPr/>
        <a:lstStyle/>
        <a:p>
          <a:pPr rtl="1"/>
          <a:r>
            <a:rPr lang="fa-IR" sz="2000" b="1" dirty="0" smtClean="0">
              <a:cs typeface="2  Yagut" pitchFamily="2" charset="-78"/>
            </a:rPr>
            <a:t>ساختار</a:t>
          </a:r>
          <a:endParaRPr lang="fa-IR" sz="2000" b="1" dirty="0">
            <a:cs typeface="2  Yagut" pitchFamily="2" charset="-78"/>
          </a:endParaRPr>
        </a:p>
      </dgm:t>
    </dgm:pt>
    <dgm:pt modelId="{7A36725D-0CAC-4BF5-8A37-35B9A42D84A7}" type="parTrans" cxnId="{D701B6B1-AA96-4D0E-A5AD-1C347E8F8B1B}">
      <dgm:prSet/>
      <dgm:spPr/>
      <dgm:t>
        <a:bodyPr/>
        <a:lstStyle/>
        <a:p>
          <a:pPr rtl="1"/>
          <a:endParaRPr lang="fa-IR" b="1">
            <a:cs typeface="2  Yagut" pitchFamily="2" charset="-78"/>
          </a:endParaRPr>
        </a:p>
      </dgm:t>
    </dgm:pt>
    <dgm:pt modelId="{40CF4B29-A1AB-465D-9693-B6AE0A387CF6}" type="sibTrans" cxnId="{D701B6B1-AA96-4D0E-A5AD-1C347E8F8B1B}">
      <dgm:prSet/>
      <dgm:spPr/>
      <dgm:t>
        <a:bodyPr/>
        <a:lstStyle/>
        <a:p>
          <a:pPr rtl="1"/>
          <a:endParaRPr lang="fa-IR" b="1">
            <a:cs typeface="2  Yagut" pitchFamily="2" charset="-78"/>
          </a:endParaRPr>
        </a:p>
      </dgm:t>
    </dgm:pt>
    <dgm:pt modelId="{C79ED7E2-2791-49AF-81CF-D25DAF5D0B21}">
      <dgm:prSet/>
      <dgm:spPr/>
      <dgm:t>
        <a:bodyPr/>
        <a:lstStyle/>
        <a:p>
          <a:pPr rtl="1"/>
          <a:r>
            <a:rPr lang="fa-IR" b="1" dirty="0" smtClean="0">
              <a:cs typeface="2  Yagut" pitchFamily="2" charset="-78"/>
            </a:rPr>
            <a:t>ماضي ثلاثي مجرد: فُعِلَ</a:t>
          </a:r>
          <a:endParaRPr lang="fa-IR" b="1" dirty="0">
            <a:cs typeface="2  Yagut" pitchFamily="2" charset="-78"/>
          </a:endParaRPr>
        </a:p>
      </dgm:t>
    </dgm:pt>
    <dgm:pt modelId="{AB65F441-D4F0-4202-8DDE-4F1F846B9D85}" type="parTrans" cxnId="{FF1C5C91-D392-427D-A43A-FAE707AA2C51}">
      <dgm:prSet/>
      <dgm:spPr/>
      <dgm:t>
        <a:bodyPr/>
        <a:lstStyle/>
        <a:p>
          <a:pPr rtl="1"/>
          <a:endParaRPr lang="fa-IR" b="1">
            <a:cs typeface="2  Yagut" pitchFamily="2" charset="-78"/>
          </a:endParaRPr>
        </a:p>
      </dgm:t>
    </dgm:pt>
    <dgm:pt modelId="{5C7F9C34-7955-4998-AD18-492A849DA31A}" type="sibTrans" cxnId="{FF1C5C91-D392-427D-A43A-FAE707AA2C51}">
      <dgm:prSet/>
      <dgm:spPr/>
      <dgm:t>
        <a:bodyPr/>
        <a:lstStyle/>
        <a:p>
          <a:pPr rtl="1"/>
          <a:endParaRPr lang="fa-IR" b="1">
            <a:cs typeface="2  Yagut" pitchFamily="2" charset="-78"/>
          </a:endParaRPr>
        </a:p>
      </dgm:t>
    </dgm:pt>
    <dgm:pt modelId="{8ED45719-44E2-46B0-9067-3F3AD01648EA}">
      <dgm:prSet/>
      <dgm:spPr/>
      <dgm:t>
        <a:bodyPr/>
        <a:lstStyle/>
        <a:p>
          <a:pPr rtl="1"/>
          <a:r>
            <a:rPr lang="fa-IR" b="1" dirty="0" smtClean="0">
              <a:cs typeface="2  Yagut" pitchFamily="2" charset="-78"/>
            </a:rPr>
            <a:t>مضارع ثلاثي مجرد: يُفْعَلُ</a:t>
          </a:r>
          <a:endParaRPr lang="fa-IR" b="1" dirty="0">
            <a:cs typeface="2  Yagut" pitchFamily="2" charset="-78"/>
          </a:endParaRPr>
        </a:p>
      </dgm:t>
    </dgm:pt>
    <dgm:pt modelId="{FB07BF90-B43B-4C6B-8FF3-167EEA7F2127}" type="parTrans" cxnId="{C4C3897A-EE08-4AE7-875C-8654BDDEE8A3}">
      <dgm:prSet/>
      <dgm:spPr/>
      <dgm:t>
        <a:bodyPr/>
        <a:lstStyle/>
        <a:p>
          <a:pPr rtl="1"/>
          <a:endParaRPr lang="fa-IR" b="1">
            <a:cs typeface="2  Yagut" pitchFamily="2" charset="-78"/>
          </a:endParaRPr>
        </a:p>
      </dgm:t>
    </dgm:pt>
    <dgm:pt modelId="{755A9D0F-D63E-4EB9-B728-5513CF5D898B}" type="sibTrans" cxnId="{C4C3897A-EE08-4AE7-875C-8654BDDEE8A3}">
      <dgm:prSet/>
      <dgm:spPr/>
      <dgm:t>
        <a:bodyPr/>
        <a:lstStyle/>
        <a:p>
          <a:pPr rtl="1"/>
          <a:endParaRPr lang="fa-IR" b="1">
            <a:cs typeface="2  Yagut" pitchFamily="2" charset="-78"/>
          </a:endParaRPr>
        </a:p>
      </dgm:t>
    </dgm:pt>
    <dgm:pt modelId="{2E009439-3B58-4847-90F7-B9043FBF002A}">
      <dgm:prSet/>
      <dgm:spPr/>
      <dgm:t>
        <a:bodyPr/>
        <a:lstStyle/>
        <a:p>
          <a:pPr rtl="1"/>
          <a:r>
            <a:rPr lang="fa-IR" b="1" dirty="0" smtClean="0">
              <a:cs typeface="2  Yagut" pitchFamily="2" charset="-78"/>
            </a:rPr>
            <a:t>مواردي كه نمي توانند نائب فاعل شوند: مفعول دوم، مفعول سوم، مفعول له، مفعول معه </a:t>
          </a:r>
        </a:p>
      </dgm:t>
    </dgm:pt>
    <dgm:pt modelId="{480242CB-7C4D-418B-9E71-CFF4AB455E04}" type="parTrans" cxnId="{8875861A-405B-41DF-8B52-0FB018EC5E84}">
      <dgm:prSet/>
      <dgm:spPr/>
      <dgm:t>
        <a:bodyPr/>
        <a:lstStyle/>
        <a:p>
          <a:pPr rtl="1"/>
          <a:endParaRPr lang="fa-IR"/>
        </a:p>
      </dgm:t>
    </dgm:pt>
    <dgm:pt modelId="{B2BD9AEF-2CE2-4B04-BE2B-220E2A542B7F}" type="sibTrans" cxnId="{8875861A-405B-41DF-8B52-0FB018EC5E84}">
      <dgm:prSet/>
      <dgm:spPr/>
      <dgm:t>
        <a:bodyPr/>
        <a:lstStyle/>
        <a:p>
          <a:pPr rtl="1"/>
          <a:endParaRPr lang="fa-IR"/>
        </a:p>
      </dgm:t>
    </dgm:pt>
    <dgm:pt modelId="{E211685F-582D-474A-ACBE-CEE60A9DFA2C}" type="pres">
      <dgm:prSet presAssocID="{6564B71F-6822-46FA-9E3A-B5EDE0251D05}" presName="diagram" presStyleCnt="0">
        <dgm:presLayoutVars>
          <dgm:chPref val="1"/>
          <dgm:dir val="rev"/>
          <dgm:animOne val="branch"/>
          <dgm:animLvl val="lvl"/>
          <dgm:resizeHandles val="exact"/>
        </dgm:presLayoutVars>
      </dgm:prSet>
      <dgm:spPr/>
      <dgm:t>
        <a:bodyPr/>
        <a:lstStyle/>
        <a:p>
          <a:pPr rtl="1"/>
          <a:endParaRPr lang="fa-IR"/>
        </a:p>
      </dgm:t>
    </dgm:pt>
    <dgm:pt modelId="{A0905A40-D8D4-4038-8056-3936B46E5816}" type="pres">
      <dgm:prSet presAssocID="{EF633169-1E0D-4A49-BDE0-4F4966494450}" presName="root1" presStyleCnt="0"/>
      <dgm:spPr/>
      <dgm:t>
        <a:bodyPr/>
        <a:lstStyle/>
        <a:p>
          <a:endParaRPr lang="en-US"/>
        </a:p>
      </dgm:t>
    </dgm:pt>
    <dgm:pt modelId="{109B6407-9B7F-40EE-A0BB-D7EAF4E65077}" type="pres">
      <dgm:prSet presAssocID="{EF633169-1E0D-4A49-BDE0-4F4966494450}" presName="LevelOneTextNode" presStyleLbl="node0" presStyleIdx="0" presStyleCnt="1" custScaleX="60895" custScaleY="55161" custLinFactNeighborX="5620" custLinFactNeighborY="-7285">
        <dgm:presLayoutVars>
          <dgm:chPref val="3"/>
        </dgm:presLayoutVars>
      </dgm:prSet>
      <dgm:spPr/>
      <dgm:t>
        <a:bodyPr/>
        <a:lstStyle/>
        <a:p>
          <a:pPr rtl="1"/>
          <a:endParaRPr lang="fa-IR"/>
        </a:p>
      </dgm:t>
    </dgm:pt>
    <dgm:pt modelId="{01CD08D9-6842-49AB-911D-72961D965484}" type="pres">
      <dgm:prSet presAssocID="{EF633169-1E0D-4A49-BDE0-4F4966494450}" presName="level2hierChild" presStyleCnt="0"/>
      <dgm:spPr/>
      <dgm:t>
        <a:bodyPr/>
        <a:lstStyle/>
        <a:p>
          <a:endParaRPr lang="en-US"/>
        </a:p>
      </dgm:t>
    </dgm:pt>
    <dgm:pt modelId="{CB0B2BBF-FA7C-4517-A9B9-4B6AC7EDC9E4}" type="pres">
      <dgm:prSet presAssocID="{4CB43DF2-E59A-4056-BCD3-EEED15239610}" presName="conn2-1" presStyleLbl="parChTrans1D2" presStyleIdx="0" presStyleCnt="3"/>
      <dgm:spPr/>
      <dgm:t>
        <a:bodyPr/>
        <a:lstStyle/>
        <a:p>
          <a:pPr rtl="1"/>
          <a:endParaRPr lang="fa-IR"/>
        </a:p>
      </dgm:t>
    </dgm:pt>
    <dgm:pt modelId="{032E3619-0ED5-4746-9332-22B38E59FE87}" type="pres">
      <dgm:prSet presAssocID="{4CB43DF2-E59A-4056-BCD3-EEED15239610}" presName="connTx" presStyleLbl="parChTrans1D2" presStyleIdx="0" presStyleCnt="3"/>
      <dgm:spPr/>
      <dgm:t>
        <a:bodyPr/>
        <a:lstStyle/>
        <a:p>
          <a:pPr rtl="1"/>
          <a:endParaRPr lang="fa-IR"/>
        </a:p>
      </dgm:t>
    </dgm:pt>
    <dgm:pt modelId="{D917756C-50A0-4E12-9C1C-33203FF0C1CC}" type="pres">
      <dgm:prSet presAssocID="{A911452E-1F2C-4C5A-B9AF-BBC38E1C3CBF}" presName="root2" presStyleCnt="0"/>
      <dgm:spPr/>
    </dgm:pt>
    <dgm:pt modelId="{1F62966D-A9FE-4CA8-A35E-249E4D5275D3}" type="pres">
      <dgm:prSet presAssocID="{A911452E-1F2C-4C5A-B9AF-BBC38E1C3CBF}" presName="LevelTwoTextNode" presStyleLbl="node2" presStyleIdx="0" presStyleCnt="3" custScaleX="61436" custScaleY="52018" custLinFactNeighborX="23944" custLinFactNeighborY="-42221">
        <dgm:presLayoutVars>
          <dgm:chPref val="3"/>
        </dgm:presLayoutVars>
      </dgm:prSet>
      <dgm:spPr/>
      <dgm:t>
        <a:bodyPr/>
        <a:lstStyle/>
        <a:p>
          <a:pPr rtl="1"/>
          <a:endParaRPr lang="fa-IR"/>
        </a:p>
      </dgm:t>
    </dgm:pt>
    <dgm:pt modelId="{5DB51762-4A4D-4F2E-A4F8-EA7287186377}" type="pres">
      <dgm:prSet presAssocID="{A911452E-1F2C-4C5A-B9AF-BBC38E1C3CBF}" presName="level3hierChild" presStyleCnt="0"/>
      <dgm:spPr/>
    </dgm:pt>
    <dgm:pt modelId="{3F0889C7-F172-47AB-9A91-906E4F51BCDC}" type="pres">
      <dgm:prSet presAssocID="{EA05EC6A-ADB5-421C-871C-49293BA08F73}" presName="conn2-1" presStyleLbl="parChTrans1D3" presStyleIdx="0" presStyleCnt="3"/>
      <dgm:spPr/>
      <dgm:t>
        <a:bodyPr/>
        <a:lstStyle/>
        <a:p>
          <a:pPr rtl="1"/>
          <a:endParaRPr lang="fa-IR"/>
        </a:p>
      </dgm:t>
    </dgm:pt>
    <dgm:pt modelId="{94E65AF0-863B-4410-85F3-3C2B3AD44A59}" type="pres">
      <dgm:prSet presAssocID="{EA05EC6A-ADB5-421C-871C-49293BA08F73}" presName="connTx" presStyleLbl="parChTrans1D3" presStyleIdx="0" presStyleCnt="3"/>
      <dgm:spPr/>
      <dgm:t>
        <a:bodyPr/>
        <a:lstStyle/>
        <a:p>
          <a:pPr rtl="1"/>
          <a:endParaRPr lang="fa-IR"/>
        </a:p>
      </dgm:t>
    </dgm:pt>
    <dgm:pt modelId="{78A524DF-8862-4212-AE45-9205CBF2AA62}" type="pres">
      <dgm:prSet presAssocID="{C2FECBBB-78BE-44D2-B55E-37C7AC6AC2FD}" presName="root2" presStyleCnt="0"/>
      <dgm:spPr/>
    </dgm:pt>
    <dgm:pt modelId="{DDA33E7A-355A-4293-93AE-4C6F594553DF}" type="pres">
      <dgm:prSet presAssocID="{C2FECBBB-78BE-44D2-B55E-37C7AC6AC2FD}" presName="LevelTwoTextNode" presStyleLbl="node3" presStyleIdx="0" presStyleCnt="3" custScaleX="196285" custScaleY="58044" custLinFactNeighborX="32259" custLinFactNeighborY="-42221">
        <dgm:presLayoutVars>
          <dgm:chPref val="3"/>
        </dgm:presLayoutVars>
      </dgm:prSet>
      <dgm:spPr/>
      <dgm:t>
        <a:bodyPr/>
        <a:lstStyle/>
        <a:p>
          <a:pPr rtl="1"/>
          <a:endParaRPr lang="fa-IR"/>
        </a:p>
      </dgm:t>
    </dgm:pt>
    <dgm:pt modelId="{2BF96BF5-B3A8-431B-BBDD-68DD73BC8DE9}" type="pres">
      <dgm:prSet presAssocID="{C2FECBBB-78BE-44D2-B55E-37C7AC6AC2FD}" presName="level3hierChild" presStyleCnt="0"/>
      <dgm:spPr/>
    </dgm:pt>
    <dgm:pt modelId="{E710F030-EE89-4985-BA14-5FA2E84D9992}" type="pres">
      <dgm:prSet presAssocID="{7A36725D-0CAC-4BF5-8A37-35B9A42D84A7}" presName="conn2-1" presStyleLbl="parChTrans1D2" presStyleIdx="1" presStyleCnt="3"/>
      <dgm:spPr/>
      <dgm:t>
        <a:bodyPr/>
        <a:lstStyle/>
        <a:p>
          <a:pPr rtl="1"/>
          <a:endParaRPr lang="fa-IR"/>
        </a:p>
      </dgm:t>
    </dgm:pt>
    <dgm:pt modelId="{DAB004B2-6161-4BD5-8C29-541BC01B5070}" type="pres">
      <dgm:prSet presAssocID="{7A36725D-0CAC-4BF5-8A37-35B9A42D84A7}" presName="connTx" presStyleLbl="parChTrans1D2" presStyleIdx="1" presStyleCnt="3"/>
      <dgm:spPr/>
      <dgm:t>
        <a:bodyPr/>
        <a:lstStyle/>
        <a:p>
          <a:pPr rtl="1"/>
          <a:endParaRPr lang="fa-IR"/>
        </a:p>
      </dgm:t>
    </dgm:pt>
    <dgm:pt modelId="{0D1C1902-86EF-49F1-94F1-C89B8D79C9E2}" type="pres">
      <dgm:prSet presAssocID="{18318874-E646-4AE4-BC5E-514281A33831}" presName="root2" presStyleCnt="0"/>
      <dgm:spPr/>
    </dgm:pt>
    <dgm:pt modelId="{9F39A9E3-02C7-49FC-A291-19D6B2E1DC63}" type="pres">
      <dgm:prSet presAssocID="{18318874-E646-4AE4-BC5E-514281A33831}" presName="LevelTwoTextNode" presStyleLbl="node2" presStyleIdx="1" presStyleCnt="3" custScaleX="64244" custScaleY="56449" custLinFactNeighborX="23944" custLinFactNeighborY="-42221">
        <dgm:presLayoutVars>
          <dgm:chPref val="3"/>
        </dgm:presLayoutVars>
      </dgm:prSet>
      <dgm:spPr/>
      <dgm:t>
        <a:bodyPr/>
        <a:lstStyle/>
        <a:p>
          <a:pPr rtl="1"/>
          <a:endParaRPr lang="fa-IR"/>
        </a:p>
      </dgm:t>
    </dgm:pt>
    <dgm:pt modelId="{B3768389-75FE-4F3B-B96D-8FACCE5164F1}" type="pres">
      <dgm:prSet presAssocID="{18318874-E646-4AE4-BC5E-514281A33831}" presName="level3hierChild" presStyleCnt="0"/>
      <dgm:spPr/>
    </dgm:pt>
    <dgm:pt modelId="{ED249CEC-231D-476B-92FC-0C97DF886CD3}" type="pres">
      <dgm:prSet presAssocID="{AB65F441-D4F0-4202-8DDE-4F1F846B9D85}" presName="conn2-1" presStyleLbl="parChTrans1D3" presStyleIdx="1" presStyleCnt="3"/>
      <dgm:spPr/>
      <dgm:t>
        <a:bodyPr/>
        <a:lstStyle/>
        <a:p>
          <a:pPr rtl="1"/>
          <a:endParaRPr lang="fa-IR"/>
        </a:p>
      </dgm:t>
    </dgm:pt>
    <dgm:pt modelId="{3F01CDB8-DADF-4D75-BE02-A0C1208E02EE}" type="pres">
      <dgm:prSet presAssocID="{AB65F441-D4F0-4202-8DDE-4F1F846B9D85}" presName="connTx" presStyleLbl="parChTrans1D3" presStyleIdx="1" presStyleCnt="3"/>
      <dgm:spPr/>
      <dgm:t>
        <a:bodyPr/>
        <a:lstStyle/>
        <a:p>
          <a:pPr rtl="1"/>
          <a:endParaRPr lang="fa-IR"/>
        </a:p>
      </dgm:t>
    </dgm:pt>
    <dgm:pt modelId="{76FC1C3F-4A49-4C8C-B01D-5C72BB60EE72}" type="pres">
      <dgm:prSet presAssocID="{C79ED7E2-2791-49AF-81CF-D25DAF5D0B21}" presName="root2" presStyleCnt="0"/>
      <dgm:spPr/>
    </dgm:pt>
    <dgm:pt modelId="{5D602E6E-93A9-4B2F-8C63-DA3CAAE58235}" type="pres">
      <dgm:prSet presAssocID="{C79ED7E2-2791-49AF-81CF-D25DAF5D0B21}" presName="LevelTwoTextNode" presStyleLbl="node3" presStyleIdx="1" presStyleCnt="3" custScaleX="137553" custScaleY="64127" custLinFactNeighborX="32259" custLinFactNeighborY="-42221">
        <dgm:presLayoutVars>
          <dgm:chPref val="3"/>
        </dgm:presLayoutVars>
      </dgm:prSet>
      <dgm:spPr/>
      <dgm:t>
        <a:bodyPr/>
        <a:lstStyle/>
        <a:p>
          <a:pPr rtl="1"/>
          <a:endParaRPr lang="fa-IR"/>
        </a:p>
      </dgm:t>
    </dgm:pt>
    <dgm:pt modelId="{EAA6A8C0-DF1F-4FC0-8EFF-B6AA296D3F09}" type="pres">
      <dgm:prSet presAssocID="{C79ED7E2-2791-49AF-81CF-D25DAF5D0B21}" presName="level3hierChild" presStyleCnt="0"/>
      <dgm:spPr/>
    </dgm:pt>
    <dgm:pt modelId="{1AE2BBEC-6A56-49DF-AC12-7AA3E9A2E463}" type="pres">
      <dgm:prSet presAssocID="{FB07BF90-B43B-4C6B-8FF3-167EEA7F2127}" presName="conn2-1" presStyleLbl="parChTrans1D3" presStyleIdx="2" presStyleCnt="3"/>
      <dgm:spPr/>
      <dgm:t>
        <a:bodyPr/>
        <a:lstStyle/>
        <a:p>
          <a:pPr rtl="1"/>
          <a:endParaRPr lang="fa-IR"/>
        </a:p>
      </dgm:t>
    </dgm:pt>
    <dgm:pt modelId="{1EDA7588-EEAA-4631-BEE4-F8EF5FA9E053}" type="pres">
      <dgm:prSet presAssocID="{FB07BF90-B43B-4C6B-8FF3-167EEA7F2127}" presName="connTx" presStyleLbl="parChTrans1D3" presStyleIdx="2" presStyleCnt="3"/>
      <dgm:spPr/>
      <dgm:t>
        <a:bodyPr/>
        <a:lstStyle/>
        <a:p>
          <a:pPr rtl="1"/>
          <a:endParaRPr lang="fa-IR"/>
        </a:p>
      </dgm:t>
    </dgm:pt>
    <dgm:pt modelId="{DE0246F7-CE41-4BE2-806F-BA9A050C9678}" type="pres">
      <dgm:prSet presAssocID="{8ED45719-44E2-46B0-9067-3F3AD01648EA}" presName="root2" presStyleCnt="0"/>
      <dgm:spPr/>
    </dgm:pt>
    <dgm:pt modelId="{A1C4B609-DC33-40FD-A532-1D716E43E9FC}" type="pres">
      <dgm:prSet presAssocID="{8ED45719-44E2-46B0-9067-3F3AD01648EA}" presName="LevelTwoTextNode" presStyleLbl="node3" presStyleIdx="2" presStyleCnt="3" custScaleX="137553" custScaleY="64127" custLinFactNeighborX="32259" custLinFactNeighborY="-42221">
        <dgm:presLayoutVars>
          <dgm:chPref val="3"/>
        </dgm:presLayoutVars>
      </dgm:prSet>
      <dgm:spPr/>
      <dgm:t>
        <a:bodyPr/>
        <a:lstStyle/>
        <a:p>
          <a:pPr rtl="1"/>
          <a:endParaRPr lang="fa-IR"/>
        </a:p>
      </dgm:t>
    </dgm:pt>
    <dgm:pt modelId="{F52C4B87-2739-4FA9-87B5-D3E3AAD3FF6A}" type="pres">
      <dgm:prSet presAssocID="{8ED45719-44E2-46B0-9067-3F3AD01648EA}" presName="level3hierChild" presStyleCnt="0"/>
      <dgm:spPr/>
    </dgm:pt>
    <dgm:pt modelId="{3CA3B631-DC3A-4DB8-8F16-8C8CFC37FA18}" type="pres">
      <dgm:prSet presAssocID="{480242CB-7C4D-418B-9E71-CFF4AB455E04}" presName="conn2-1" presStyleLbl="parChTrans1D2" presStyleIdx="2" presStyleCnt="3"/>
      <dgm:spPr/>
      <dgm:t>
        <a:bodyPr/>
        <a:lstStyle/>
        <a:p>
          <a:pPr rtl="1"/>
          <a:endParaRPr lang="fa-IR"/>
        </a:p>
      </dgm:t>
    </dgm:pt>
    <dgm:pt modelId="{F22ECC23-A9ED-4325-BABA-9BFFCE43B12A}" type="pres">
      <dgm:prSet presAssocID="{480242CB-7C4D-418B-9E71-CFF4AB455E04}" presName="connTx" presStyleLbl="parChTrans1D2" presStyleIdx="2" presStyleCnt="3"/>
      <dgm:spPr/>
      <dgm:t>
        <a:bodyPr/>
        <a:lstStyle/>
        <a:p>
          <a:pPr rtl="1"/>
          <a:endParaRPr lang="fa-IR"/>
        </a:p>
      </dgm:t>
    </dgm:pt>
    <dgm:pt modelId="{5C2B1671-4E88-4D5F-B51A-19EFBBAD2096}" type="pres">
      <dgm:prSet presAssocID="{2E009439-3B58-4847-90F7-B9043FBF002A}" presName="root2" presStyleCnt="0"/>
      <dgm:spPr/>
    </dgm:pt>
    <dgm:pt modelId="{FB7FEB28-023D-4AD0-A9FE-B577C875199E}" type="pres">
      <dgm:prSet presAssocID="{2E009439-3B58-4847-90F7-B9043FBF002A}" presName="LevelTwoTextNode" presStyleLbl="node2" presStyleIdx="2" presStyleCnt="3" custScaleX="236308" custLinFactNeighborX="23737" custLinFactNeighborY="21775">
        <dgm:presLayoutVars>
          <dgm:chPref val="3"/>
        </dgm:presLayoutVars>
      </dgm:prSet>
      <dgm:spPr/>
      <dgm:t>
        <a:bodyPr/>
        <a:lstStyle/>
        <a:p>
          <a:pPr rtl="1"/>
          <a:endParaRPr lang="fa-IR"/>
        </a:p>
      </dgm:t>
    </dgm:pt>
    <dgm:pt modelId="{0EBB8E0F-6344-4F3C-8C8A-E718194B5975}" type="pres">
      <dgm:prSet presAssocID="{2E009439-3B58-4847-90F7-B9043FBF002A}" presName="level3hierChild" presStyleCnt="0"/>
      <dgm:spPr/>
    </dgm:pt>
  </dgm:ptLst>
  <dgm:cxnLst>
    <dgm:cxn modelId="{D701B6B1-AA96-4D0E-A5AD-1C347E8F8B1B}" srcId="{EF633169-1E0D-4A49-BDE0-4F4966494450}" destId="{18318874-E646-4AE4-BC5E-514281A33831}" srcOrd="1" destOrd="0" parTransId="{7A36725D-0CAC-4BF5-8A37-35B9A42D84A7}" sibTransId="{40CF4B29-A1AB-465D-9693-B6AE0A387CF6}"/>
    <dgm:cxn modelId="{8776C197-79F5-4668-8D2B-4325454EFF0D}" type="presOf" srcId="{6564B71F-6822-46FA-9E3A-B5EDE0251D05}" destId="{E211685F-582D-474A-ACBE-CEE60A9DFA2C}" srcOrd="0" destOrd="0" presId="urn:microsoft.com/office/officeart/2005/8/layout/hierarchy2"/>
    <dgm:cxn modelId="{73F3256E-3790-4865-8900-3E8ED02EC067}" type="presOf" srcId="{AB65F441-D4F0-4202-8DDE-4F1F846B9D85}" destId="{ED249CEC-231D-476B-92FC-0C97DF886CD3}" srcOrd="0" destOrd="0" presId="urn:microsoft.com/office/officeart/2005/8/layout/hierarchy2"/>
    <dgm:cxn modelId="{78973C6E-B5D6-4961-B7BA-53CBCE9A648D}" srcId="{A911452E-1F2C-4C5A-B9AF-BBC38E1C3CBF}" destId="{C2FECBBB-78BE-44D2-B55E-37C7AC6AC2FD}" srcOrd="0" destOrd="0" parTransId="{EA05EC6A-ADB5-421C-871C-49293BA08F73}" sibTransId="{76213FD9-628B-40FA-95A9-E1635FC15297}"/>
    <dgm:cxn modelId="{5344629E-7218-4A8C-A12D-B291CF2F9690}" type="presOf" srcId="{480242CB-7C4D-418B-9E71-CFF4AB455E04}" destId="{3CA3B631-DC3A-4DB8-8F16-8C8CFC37FA18}" srcOrd="0" destOrd="0" presId="urn:microsoft.com/office/officeart/2005/8/layout/hierarchy2"/>
    <dgm:cxn modelId="{2B69CD11-5D46-48B9-8BC9-A8C22B906155}" type="presOf" srcId="{7A36725D-0CAC-4BF5-8A37-35B9A42D84A7}" destId="{E710F030-EE89-4985-BA14-5FA2E84D9992}" srcOrd="0" destOrd="0" presId="urn:microsoft.com/office/officeart/2005/8/layout/hierarchy2"/>
    <dgm:cxn modelId="{6AA29F7D-1412-4B9C-A76E-A1CCACA2F0A6}" type="presOf" srcId="{4CB43DF2-E59A-4056-BCD3-EEED15239610}" destId="{CB0B2BBF-FA7C-4517-A9B9-4B6AC7EDC9E4}" srcOrd="0" destOrd="0" presId="urn:microsoft.com/office/officeart/2005/8/layout/hierarchy2"/>
    <dgm:cxn modelId="{70244E86-F3B9-4953-B5DE-D31F1F72CAA7}" type="presOf" srcId="{480242CB-7C4D-418B-9E71-CFF4AB455E04}" destId="{F22ECC23-A9ED-4325-BABA-9BFFCE43B12A}" srcOrd="1" destOrd="0" presId="urn:microsoft.com/office/officeart/2005/8/layout/hierarchy2"/>
    <dgm:cxn modelId="{A3FCF83C-11D7-42AE-B873-4ACF7494E9DD}" type="presOf" srcId="{EA05EC6A-ADB5-421C-871C-49293BA08F73}" destId="{94E65AF0-863B-4410-85F3-3C2B3AD44A59}" srcOrd="1" destOrd="0" presId="urn:microsoft.com/office/officeart/2005/8/layout/hierarchy2"/>
    <dgm:cxn modelId="{88E93B73-DE04-4500-9D7C-AAECEBF9C4EF}" type="presOf" srcId="{A911452E-1F2C-4C5A-B9AF-BBC38E1C3CBF}" destId="{1F62966D-A9FE-4CA8-A35E-249E4D5275D3}" srcOrd="0" destOrd="0" presId="urn:microsoft.com/office/officeart/2005/8/layout/hierarchy2"/>
    <dgm:cxn modelId="{A5F01246-9DEA-4D74-86DF-A2AF16528334}" srcId="{6564B71F-6822-46FA-9E3A-B5EDE0251D05}" destId="{EF633169-1E0D-4A49-BDE0-4F4966494450}" srcOrd="0" destOrd="0" parTransId="{6F7B30E7-1380-427E-9EA9-DC859409E58B}" sibTransId="{6C229FAB-5A29-4C22-977F-72875257AA05}"/>
    <dgm:cxn modelId="{EEDEE085-F888-4AB5-A674-56DB8E2F91A8}" type="presOf" srcId="{EA05EC6A-ADB5-421C-871C-49293BA08F73}" destId="{3F0889C7-F172-47AB-9A91-906E4F51BCDC}" srcOrd="0" destOrd="0" presId="urn:microsoft.com/office/officeart/2005/8/layout/hierarchy2"/>
    <dgm:cxn modelId="{79C9ABB1-00A7-4C7E-909D-FFD0253C916A}" type="presOf" srcId="{8ED45719-44E2-46B0-9067-3F3AD01648EA}" destId="{A1C4B609-DC33-40FD-A532-1D716E43E9FC}" srcOrd="0" destOrd="0" presId="urn:microsoft.com/office/officeart/2005/8/layout/hierarchy2"/>
    <dgm:cxn modelId="{BBD99693-92C4-425C-BE7E-DD772363FF31}" type="presOf" srcId="{7A36725D-0CAC-4BF5-8A37-35B9A42D84A7}" destId="{DAB004B2-6161-4BD5-8C29-541BC01B5070}" srcOrd="1" destOrd="0" presId="urn:microsoft.com/office/officeart/2005/8/layout/hierarchy2"/>
    <dgm:cxn modelId="{30BADF53-2BA9-4FC0-B987-8BA0BC197A28}" type="presOf" srcId="{C2FECBBB-78BE-44D2-B55E-37C7AC6AC2FD}" destId="{DDA33E7A-355A-4293-93AE-4C6F594553DF}" srcOrd="0" destOrd="0" presId="urn:microsoft.com/office/officeart/2005/8/layout/hierarchy2"/>
    <dgm:cxn modelId="{60A081B8-E849-4EC2-AC3A-61E1577C5242}" type="presOf" srcId="{4CB43DF2-E59A-4056-BCD3-EEED15239610}" destId="{032E3619-0ED5-4746-9332-22B38E59FE87}" srcOrd="1" destOrd="0" presId="urn:microsoft.com/office/officeart/2005/8/layout/hierarchy2"/>
    <dgm:cxn modelId="{1CB2037F-ABD0-40CC-B343-E8340AF8A3C3}" type="presOf" srcId="{C79ED7E2-2791-49AF-81CF-D25DAF5D0B21}" destId="{5D602E6E-93A9-4B2F-8C63-DA3CAAE58235}" srcOrd="0" destOrd="0" presId="urn:microsoft.com/office/officeart/2005/8/layout/hierarchy2"/>
    <dgm:cxn modelId="{CDA774CE-B7FC-409D-A5E2-22FDB02FD20C}" type="presOf" srcId="{EF633169-1E0D-4A49-BDE0-4F4966494450}" destId="{109B6407-9B7F-40EE-A0BB-D7EAF4E65077}" srcOrd="0" destOrd="0" presId="urn:microsoft.com/office/officeart/2005/8/layout/hierarchy2"/>
    <dgm:cxn modelId="{FF1C5C91-D392-427D-A43A-FAE707AA2C51}" srcId="{18318874-E646-4AE4-BC5E-514281A33831}" destId="{C79ED7E2-2791-49AF-81CF-D25DAF5D0B21}" srcOrd="0" destOrd="0" parTransId="{AB65F441-D4F0-4202-8DDE-4F1F846B9D85}" sibTransId="{5C7F9C34-7955-4998-AD18-492A849DA31A}"/>
    <dgm:cxn modelId="{BD05C39C-7782-4D0A-B323-D8E1FC003A27}" type="presOf" srcId="{18318874-E646-4AE4-BC5E-514281A33831}" destId="{9F39A9E3-02C7-49FC-A291-19D6B2E1DC63}" srcOrd="0" destOrd="0" presId="urn:microsoft.com/office/officeart/2005/8/layout/hierarchy2"/>
    <dgm:cxn modelId="{8875861A-405B-41DF-8B52-0FB018EC5E84}" srcId="{EF633169-1E0D-4A49-BDE0-4F4966494450}" destId="{2E009439-3B58-4847-90F7-B9043FBF002A}" srcOrd="2" destOrd="0" parTransId="{480242CB-7C4D-418B-9E71-CFF4AB455E04}" sibTransId="{B2BD9AEF-2CE2-4B04-BE2B-220E2A542B7F}"/>
    <dgm:cxn modelId="{C4C3897A-EE08-4AE7-875C-8654BDDEE8A3}" srcId="{18318874-E646-4AE4-BC5E-514281A33831}" destId="{8ED45719-44E2-46B0-9067-3F3AD01648EA}" srcOrd="1" destOrd="0" parTransId="{FB07BF90-B43B-4C6B-8FF3-167EEA7F2127}" sibTransId="{755A9D0F-D63E-4EB9-B728-5513CF5D898B}"/>
    <dgm:cxn modelId="{8A357F99-F0FB-48A9-8B96-C1E9D914AC1A}" type="presOf" srcId="{FB07BF90-B43B-4C6B-8FF3-167EEA7F2127}" destId="{1AE2BBEC-6A56-49DF-AC12-7AA3E9A2E463}" srcOrd="0" destOrd="0" presId="urn:microsoft.com/office/officeart/2005/8/layout/hierarchy2"/>
    <dgm:cxn modelId="{50C46513-F696-4B3B-B710-79AE72C9BACE}" type="presOf" srcId="{AB65F441-D4F0-4202-8DDE-4F1F846B9D85}" destId="{3F01CDB8-DADF-4D75-BE02-A0C1208E02EE}" srcOrd="1" destOrd="0" presId="urn:microsoft.com/office/officeart/2005/8/layout/hierarchy2"/>
    <dgm:cxn modelId="{924A7C20-3BCD-4FED-BC28-F4DE5951EC16}" srcId="{EF633169-1E0D-4A49-BDE0-4F4966494450}" destId="{A911452E-1F2C-4C5A-B9AF-BBC38E1C3CBF}" srcOrd="0" destOrd="0" parTransId="{4CB43DF2-E59A-4056-BCD3-EEED15239610}" sibTransId="{C8C7B0CC-EA3D-4FB5-95BF-4438E59F94B5}"/>
    <dgm:cxn modelId="{E25EBC6D-F28E-43D8-8623-34A86D644643}" type="presOf" srcId="{2E009439-3B58-4847-90F7-B9043FBF002A}" destId="{FB7FEB28-023D-4AD0-A9FE-B577C875199E}" srcOrd="0" destOrd="0" presId="urn:microsoft.com/office/officeart/2005/8/layout/hierarchy2"/>
    <dgm:cxn modelId="{D29554DC-E649-4290-BA4B-D05A5097C140}" type="presOf" srcId="{FB07BF90-B43B-4C6B-8FF3-167EEA7F2127}" destId="{1EDA7588-EEAA-4631-BEE4-F8EF5FA9E053}" srcOrd="1" destOrd="0" presId="urn:microsoft.com/office/officeart/2005/8/layout/hierarchy2"/>
    <dgm:cxn modelId="{D3B3435D-2AA5-4515-ABA2-148D3FEEA8DE}" type="presParOf" srcId="{E211685F-582D-474A-ACBE-CEE60A9DFA2C}" destId="{A0905A40-D8D4-4038-8056-3936B46E5816}" srcOrd="0" destOrd="0" presId="urn:microsoft.com/office/officeart/2005/8/layout/hierarchy2"/>
    <dgm:cxn modelId="{7FB0D53D-B73A-48DF-AA8E-C4B0D55490F3}" type="presParOf" srcId="{A0905A40-D8D4-4038-8056-3936B46E5816}" destId="{109B6407-9B7F-40EE-A0BB-D7EAF4E65077}" srcOrd="0" destOrd="0" presId="urn:microsoft.com/office/officeart/2005/8/layout/hierarchy2"/>
    <dgm:cxn modelId="{0A793C1D-FB87-4184-A3E5-3768B3B7B043}" type="presParOf" srcId="{A0905A40-D8D4-4038-8056-3936B46E5816}" destId="{01CD08D9-6842-49AB-911D-72961D965484}" srcOrd="1" destOrd="0" presId="urn:microsoft.com/office/officeart/2005/8/layout/hierarchy2"/>
    <dgm:cxn modelId="{F4743B77-39C7-4A1D-90E4-B674CB379894}" type="presParOf" srcId="{01CD08D9-6842-49AB-911D-72961D965484}" destId="{CB0B2BBF-FA7C-4517-A9B9-4B6AC7EDC9E4}" srcOrd="0" destOrd="0" presId="urn:microsoft.com/office/officeart/2005/8/layout/hierarchy2"/>
    <dgm:cxn modelId="{1D6483FB-BAEB-4883-8C27-545B2B1A8325}" type="presParOf" srcId="{CB0B2BBF-FA7C-4517-A9B9-4B6AC7EDC9E4}" destId="{032E3619-0ED5-4746-9332-22B38E59FE87}" srcOrd="0" destOrd="0" presId="urn:microsoft.com/office/officeart/2005/8/layout/hierarchy2"/>
    <dgm:cxn modelId="{E0018B66-C605-4741-8E2F-108C72C042E3}" type="presParOf" srcId="{01CD08D9-6842-49AB-911D-72961D965484}" destId="{D917756C-50A0-4E12-9C1C-33203FF0C1CC}" srcOrd="1" destOrd="0" presId="urn:microsoft.com/office/officeart/2005/8/layout/hierarchy2"/>
    <dgm:cxn modelId="{0617D15B-218D-4570-9F04-4D9F74CBA5DA}" type="presParOf" srcId="{D917756C-50A0-4E12-9C1C-33203FF0C1CC}" destId="{1F62966D-A9FE-4CA8-A35E-249E4D5275D3}" srcOrd="0" destOrd="0" presId="urn:microsoft.com/office/officeart/2005/8/layout/hierarchy2"/>
    <dgm:cxn modelId="{0BFE7120-2299-4757-8C53-3FDC17B88181}" type="presParOf" srcId="{D917756C-50A0-4E12-9C1C-33203FF0C1CC}" destId="{5DB51762-4A4D-4F2E-A4F8-EA7287186377}" srcOrd="1" destOrd="0" presId="urn:microsoft.com/office/officeart/2005/8/layout/hierarchy2"/>
    <dgm:cxn modelId="{DC077280-F934-4C36-AE5B-35F15934B243}" type="presParOf" srcId="{5DB51762-4A4D-4F2E-A4F8-EA7287186377}" destId="{3F0889C7-F172-47AB-9A91-906E4F51BCDC}" srcOrd="0" destOrd="0" presId="urn:microsoft.com/office/officeart/2005/8/layout/hierarchy2"/>
    <dgm:cxn modelId="{96F7E74A-ABBA-4AD1-AA57-D6FB14440B28}" type="presParOf" srcId="{3F0889C7-F172-47AB-9A91-906E4F51BCDC}" destId="{94E65AF0-863B-4410-85F3-3C2B3AD44A59}" srcOrd="0" destOrd="0" presId="urn:microsoft.com/office/officeart/2005/8/layout/hierarchy2"/>
    <dgm:cxn modelId="{AE18EFD8-8FC2-4E98-81E4-C54F279525FD}" type="presParOf" srcId="{5DB51762-4A4D-4F2E-A4F8-EA7287186377}" destId="{78A524DF-8862-4212-AE45-9205CBF2AA62}" srcOrd="1" destOrd="0" presId="urn:microsoft.com/office/officeart/2005/8/layout/hierarchy2"/>
    <dgm:cxn modelId="{A980B8E7-9C93-4EF9-A258-EE49806431CE}" type="presParOf" srcId="{78A524DF-8862-4212-AE45-9205CBF2AA62}" destId="{DDA33E7A-355A-4293-93AE-4C6F594553DF}" srcOrd="0" destOrd="0" presId="urn:microsoft.com/office/officeart/2005/8/layout/hierarchy2"/>
    <dgm:cxn modelId="{EEAF26F7-3CF7-4E5D-AB86-A6E8538B0177}" type="presParOf" srcId="{78A524DF-8862-4212-AE45-9205CBF2AA62}" destId="{2BF96BF5-B3A8-431B-BBDD-68DD73BC8DE9}" srcOrd="1" destOrd="0" presId="urn:microsoft.com/office/officeart/2005/8/layout/hierarchy2"/>
    <dgm:cxn modelId="{97EBC1F3-2174-4BFB-8A79-1192633CF444}" type="presParOf" srcId="{01CD08D9-6842-49AB-911D-72961D965484}" destId="{E710F030-EE89-4985-BA14-5FA2E84D9992}" srcOrd="2" destOrd="0" presId="urn:microsoft.com/office/officeart/2005/8/layout/hierarchy2"/>
    <dgm:cxn modelId="{CFD3A9CB-5BBF-47A4-B108-5A35C7B719DD}" type="presParOf" srcId="{E710F030-EE89-4985-BA14-5FA2E84D9992}" destId="{DAB004B2-6161-4BD5-8C29-541BC01B5070}" srcOrd="0" destOrd="0" presId="urn:microsoft.com/office/officeart/2005/8/layout/hierarchy2"/>
    <dgm:cxn modelId="{46354C7D-2521-467B-A2F3-8188BA25BE12}" type="presParOf" srcId="{01CD08D9-6842-49AB-911D-72961D965484}" destId="{0D1C1902-86EF-49F1-94F1-C89B8D79C9E2}" srcOrd="3" destOrd="0" presId="urn:microsoft.com/office/officeart/2005/8/layout/hierarchy2"/>
    <dgm:cxn modelId="{C4B085FF-3B5D-42F1-A63C-95F5D05BCD85}" type="presParOf" srcId="{0D1C1902-86EF-49F1-94F1-C89B8D79C9E2}" destId="{9F39A9E3-02C7-49FC-A291-19D6B2E1DC63}" srcOrd="0" destOrd="0" presId="urn:microsoft.com/office/officeart/2005/8/layout/hierarchy2"/>
    <dgm:cxn modelId="{68B4BCC5-39E1-4362-8CB3-EBED36EDBD26}" type="presParOf" srcId="{0D1C1902-86EF-49F1-94F1-C89B8D79C9E2}" destId="{B3768389-75FE-4F3B-B96D-8FACCE5164F1}" srcOrd="1" destOrd="0" presId="urn:microsoft.com/office/officeart/2005/8/layout/hierarchy2"/>
    <dgm:cxn modelId="{6050F07B-F995-44DC-93FA-52F2A570E8BE}" type="presParOf" srcId="{B3768389-75FE-4F3B-B96D-8FACCE5164F1}" destId="{ED249CEC-231D-476B-92FC-0C97DF886CD3}" srcOrd="0" destOrd="0" presId="urn:microsoft.com/office/officeart/2005/8/layout/hierarchy2"/>
    <dgm:cxn modelId="{95309D8F-5EE3-45DB-996B-0C1387CA5281}" type="presParOf" srcId="{ED249CEC-231D-476B-92FC-0C97DF886CD3}" destId="{3F01CDB8-DADF-4D75-BE02-A0C1208E02EE}" srcOrd="0" destOrd="0" presId="urn:microsoft.com/office/officeart/2005/8/layout/hierarchy2"/>
    <dgm:cxn modelId="{2E52AFC1-70F9-49E5-9150-A4D3F74ABE7D}" type="presParOf" srcId="{B3768389-75FE-4F3B-B96D-8FACCE5164F1}" destId="{76FC1C3F-4A49-4C8C-B01D-5C72BB60EE72}" srcOrd="1" destOrd="0" presId="urn:microsoft.com/office/officeart/2005/8/layout/hierarchy2"/>
    <dgm:cxn modelId="{A54D99A4-CE72-4495-B56F-2BE02468B662}" type="presParOf" srcId="{76FC1C3F-4A49-4C8C-B01D-5C72BB60EE72}" destId="{5D602E6E-93A9-4B2F-8C63-DA3CAAE58235}" srcOrd="0" destOrd="0" presId="urn:microsoft.com/office/officeart/2005/8/layout/hierarchy2"/>
    <dgm:cxn modelId="{B968F6A1-2D03-4F7D-A827-CE16991E9C00}" type="presParOf" srcId="{76FC1C3F-4A49-4C8C-B01D-5C72BB60EE72}" destId="{EAA6A8C0-DF1F-4FC0-8EFF-B6AA296D3F09}" srcOrd="1" destOrd="0" presId="urn:microsoft.com/office/officeart/2005/8/layout/hierarchy2"/>
    <dgm:cxn modelId="{D3FE4F6F-9DD3-41B6-8B2B-4F1D8BB4594C}" type="presParOf" srcId="{B3768389-75FE-4F3B-B96D-8FACCE5164F1}" destId="{1AE2BBEC-6A56-49DF-AC12-7AA3E9A2E463}" srcOrd="2" destOrd="0" presId="urn:microsoft.com/office/officeart/2005/8/layout/hierarchy2"/>
    <dgm:cxn modelId="{2FABAF09-A79B-45B4-AD00-7AD04EB7DFFB}" type="presParOf" srcId="{1AE2BBEC-6A56-49DF-AC12-7AA3E9A2E463}" destId="{1EDA7588-EEAA-4631-BEE4-F8EF5FA9E053}" srcOrd="0" destOrd="0" presId="urn:microsoft.com/office/officeart/2005/8/layout/hierarchy2"/>
    <dgm:cxn modelId="{A32265FA-8B5A-43BD-8C9B-945387D12BCA}" type="presParOf" srcId="{B3768389-75FE-4F3B-B96D-8FACCE5164F1}" destId="{DE0246F7-CE41-4BE2-806F-BA9A050C9678}" srcOrd="3" destOrd="0" presId="urn:microsoft.com/office/officeart/2005/8/layout/hierarchy2"/>
    <dgm:cxn modelId="{A1B581EE-B414-464E-A316-9DEC6A5F331B}" type="presParOf" srcId="{DE0246F7-CE41-4BE2-806F-BA9A050C9678}" destId="{A1C4B609-DC33-40FD-A532-1D716E43E9FC}" srcOrd="0" destOrd="0" presId="urn:microsoft.com/office/officeart/2005/8/layout/hierarchy2"/>
    <dgm:cxn modelId="{B80689A8-5838-4F0F-98F1-83D6170E09ED}" type="presParOf" srcId="{DE0246F7-CE41-4BE2-806F-BA9A050C9678}" destId="{F52C4B87-2739-4FA9-87B5-D3E3AAD3FF6A}" srcOrd="1" destOrd="0" presId="urn:microsoft.com/office/officeart/2005/8/layout/hierarchy2"/>
    <dgm:cxn modelId="{278059F4-B88B-48D9-932F-0898BA405750}" type="presParOf" srcId="{01CD08D9-6842-49AB-911D-72961D965484}" destId="{3CA3B631-DC3A-4DB8-8F16-8C8CFC37FA18}" srcOrd="4" destOrd="0" presId="urn:microsoft.com/office/officeart/2005/8/layout/hierarchy2"/>
    <dgm:cxn modelId="{2C53FC31-0EFC-44BD-B03F-D084E05D29A2}" type="presParOf" srcId="{3CA3B631-DC3A-4DB8-8F16-8C8CFC37FA18}" destId="{F22ECC23-A9ED-4325-BABA-9BFFCE43B12A}" srcOrd="0" destOrd="0" presId="urn:microsoft.com/office/officeart/2005/8/layout/hierarchy2"/>
    <dgm:cxn modelId="{B932E5BD-942A-4817-ADA7-807DF1A2CF14}" type="presParOf" srcId="{01CD08D9-6842-49AB-911D-72961D965484}" destId="{5C2B1671-4E88-4D5F-B51A-19EFBBAD2096}" srcOrd="5" destOrd="0" presId="urn:microsoft.com/office/officeart/2005/8/layout/hierarchy2"/>
    <dgm:cxn modelId="{D688E31E-945D-477E-804A-644DD35993CD}" type="presParOf" srcId="{5C2B1671-4E88-4D5F-B51A-19EFBBAD2096}" destId="{FB7FEB28-023D-4AD0-A9FE-B577C875199E}" srcOrd="0" destOrd="0" presId="urn:microsoft.com/office/officeart/2005/8/layout/hierarchy2"/>
    <dgm:cxn modelId="{299655C7-E1D0-4719-8356-B93712CAFFED}" type="presParOf" srcId="{5C2B1671-4E88-4D5F-B51A-19EFBBAD2096}" destId="{0EBB8E0F-6344-4F3C-8C8A-E718194B597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rgbClr val="FFFF00"/>
              </a:solidFill>
              <a:cs typeface="2  Badr" pitchFamily="2" charset="-78"/>
            </a:rPr>
            <a:t>المجرور بالحرف:</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C64910A3-22B3-4791-B5E1-26D9DCC8C339}">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3200" b="1" dirty="0" smtClean="0">
              <a:solidFill>
                <a:srgbClr val="FFFF00"/>
              </a:solidFill>
              <a:cs typeface="2  Badr" pitchFamily="2" charset="-78"/>
            </a:rPr>
            <a:t>تعريف:</a:t>
          </a:r>
          <a:r>
            <a:rPr lang="fa-IR" sz="3200" b="1" dirty="0" smtClean="0">
              <a:solidFill>
                <a:schemeClr val="bg1"/>
              </a:solidFill>
              <a:cs typeface="2  Badr" pitchFamily="2" charset="-78"/>
            </a:rPr>
            <a:t> هو ما نسب اليه شيء بواسطة حرف جرّ ملفوظ</a:t>
          </a:r>
        </a:p>
      </dgm:t>
    </dgm:pt>
    <dgm:pt modelId="{591CDBE5-2712-4EA4-88D3-DE6D674C8EEB}" type="parTrans" cxnId="{4DBDE7DE-B107-4666-88C4-5E268E87F96F}">
      <dgm:prSet/>
      <dgm:spPr/>
      <dgm:t>
        <a:bodyPr/>
        <a:lstStyle/>
        <a:p>
          <a:pPr rtl="1"/>
          <a:endParaRPr lang="fa-IR"/>
        </a:p>
      </dgm:t>
    </dgm:pt>
    <dgm:pt modelId="{7F88A35E-4CA6-429E-8AA2-4B9E37D7A82E}" type="sibTrans" cxnId="{4DBDE7DE-B107-4666-88C4-5E268E87F96F}">
      <dgm:prSet/>
      <dgm:spPr/>
      <dgm:t>
        <a:bodyPr/>
        <a:lstStyle/>
        <a:p>
          <a:pPr rtl="1"/>
          <a:endParaRPr lang="fa-IR"/>
        </a:p>
      </dgm:t>
    </dgm:pt>
    <dgm:pt modelId="{C39DD8C4-60D7-4EAD-A91B-DB4BA137835D}">
      <dgm:prSet custT="1"/>
      <dgm:spPr/>
      <dgm:t>
        <a:bodyPr>
          <a:scene3d>
            <a:camera prst="orthographicFront"/>
            <a:lightRig rig="flat" dir="tl">
              <a:rot lat="0" lon="0" rev="6600000"/>
            </a:lightRig>
          </a:scene3d>
          <a:sp3d extrusionH="25400" contourW="8890">
            <a:bevelT w="38100" h="31750"/>
            <a:contourClr>
              <a:schemeClr val="accent2">
                <a:shade val="75000"/>
              </a:schemeClr>
            </a:contourClr>
          </a:sp3d>
        </a:bodyPr>
        <a:lstStyle/>
        <a:p>
          <a:pPr rtl="1"/>
          <a:r>
            <a:rPr lang="fa-IR" sz="2800" b="1" dirty="0" smtClean="0">
              <a:solidFill>
                <a:schemeClr val="bg1"/>
              </a:solidFill>
              <a:cs typeface="2  Badr" pitchFamily="2" charset="-78"/>
            </a:rPr>
            <a:t>و المشهور منها اربعة عشر:</a:t>
          </a:r>
        </a:p>
      </dgm:t>
    </dgm:pt>
    <dgm:pt modelId="{D03E3141-B83D-4553-A41A-A6435A1F475B}" type="parTrans" cxnId="{0C224BCB-55D7-4239-B73C-40A62EF4C197}">
      <dgm:prSet/>
      <dgm:spPr/>
      <dgm:t>
        <a:bodyPr/>
        <a:lstStyle/>
        <a:p>
          <a:pPr rtl="1"/>
          <a:endParaRPr lang="fa-IR"/>
        </a:p>
      </dgm:t>
    </dgm:pt>
    <dgm:pt modelId="{D7F5EF01-DD12-4C55-9C08-4ED1BDB0F50A}" type="sibTrans" cxnId="{0C224BCB-55D7-4239-B73C-40A62EF4C197}">
      <dgm:prSet/>
      <dgm:spPr/>
      <dgm:t>
        <a:bodyPr/>
        <a:lstStyle/>
        <a:p>
          <a:pPr rtl="1"/>
          <a:endParaRPr lang="fa-IR"/>
        </a:p>
      </dgm:t>
    </dgm:pt>
    <dgm:pt modelId="{DAD4E5EA-FB35-44AB-AD38-FA6C7C3D5D77}">
      <dgm:prSet/>
      <dgm:spPr/>
      <dgm:t>
        <a:bodyPr/>
        <a:lstStyle/>
        <a:p>
          <a:pPr rtl="1"/>
          <a:r>
            <a:rPr lang="fa-IR" b="1" dirty="0" smtClean="0">
              <a:cs typeface="2  Badr" pitchFamily="2" charset="-78"/>
            </a:rPr>
            <a:t>سبعة منها تجرّ الظاهر و المضمر</a:t>
          </a:r>
          <a:endParaRPr lang="fa-IR" b="1" dirty="0">
            <a:cs typeface="2  Badr" pitchFamily="2" charset="-78"/>
          </a:endParaRPr>
        </a:p>
      </dgm:t>
    </dgm:pt>
    <dgm:pt modelId="{A3E40A7B-F074-4411-AA8D-985EEF02D65E}" type="parTrans" cxnId="{04B003D9-9EF5-429D-91FD-9027D9CD1D65}">
      <dgm:prSet/>
      <dgm:spPr/>
      <dgm:t>
        <a:bodyPr/>
        <a:lstStyle/>
        <a:p>
          <a:pPr rtl="1"/>
          <a:endParaRPr lang="fa-IR"/>
        </a:p>
      </dgm:t>
    </dgm:pt>
    <dgm:pt modelId="{40413AFD-4AAB-43B5-BF26-3C2E727781BE}" type="sibTrans" cxnId="{04B003D9-9EF5-429D-91FD-9027D9CD1D65}">
      <dgm:prSet/>
      <dgm:spPr/>
      <dgm:t>
        <a:bodyPr/>
        <a:lstStyle/>
        <a:p>
          <a:pPr rtl="1"/>
          <a:endParaRPr lang="fa-IR"/>
        </a:p>
      </dgm:t>
    </dgm:pt>
    <dgm:pt modelId="{E1ED08AC-2279-4E80-A24B-F18A58ED2817}">
      <dgm:prSet/>
      <dgm:spPr/>
      <dgm:t>
        <a:bodyPr/>
        <a:lstStyle/>
        <a:p>
          <a:pPr rtl="1"/>
          <a:r>
            <a:rPr lang="fa-IR" b="1" dirty="0" smtClean="0">
              <a:cs typeface="2  Badr" pitchFamily="2" charset="-78"/>
            </a:rPr>
            <a:t>سبعة منها تجرّ الظاهر فقط</a:t>
          </a:r>
          <a:endParaRPr lang="fa-IR" b="1" dirty="0">
            <a:cs typeface="2  Badr" pitchFamily="2" charset="-78"/>
          </a:endParaRPr>
        </a:p>
      </dgm:t>
    </dgm:pt>
    <dgm:pt modelId="{B36587B1-C6E6-4191-9DA0-A27060AF4B02}" type="parTrans" cxnId="{35ACF3B8-028B-497C-B145-E4A173D6C499}">
      <dgm:prSet/>
      <dgm:spPr/>
      <dgm:t>
        <a:bodyPr/>
        <a:lstStyle/>
        <a:p>
          <a:pPr rtl="1"/>
          <a:endParaRPr lang="fa-IR"/>
        </a:p>
      </dgm:t>
    </dgm:pt>
    <dgm:pt modelId="{5622064C-DC72-4F90-BFFD-2856CF9A9492}" type="sibTrans" cxnId="{35ACF3B8-028B-497C-B145-E4A173D6C49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80198" custScaleY="62276" custLinFactNeighborX="37855">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7A4DEB36-1855-402B-BB9B-998446480266}" type="pres">
      <dgm:prSet presAssocID="{591CDBE5-2712-4EA4-88D3-DE6D674C8EEB}" presName="conn2-1" presStyleLbl="parChTrans1D2" presStyleIdx="0" presStyleCnt="2"/>
      <dgm:spPr/>
      <dgm:t>
        <a:bodyPr/>
        <a:lstStyle/>
        <a:p>
          <a:pPr rtl="1"/>
          <a:endParaRPr lang="fa-IR"/>
        </a:p>
      </dgm:t>
    </dgm:pt>
    <dgm:pt modelId="{17E7BDD8-B350-4C2D-98D8-A8C85B9457CB}" type="pres">
      <dgm:prSet presAssocID="{591CDBE5-2712-4EA4-88D3-DE6D674C8EEB}" presName="connTx" presStyleLbl="parChTrans1D2" presStyleIdx="0" presStyleCnt="2"/>
      <dgm:spPr/>
      <dgm:t>
        <a:bodyPr/>
        <a:lstStyle/>
        <a:p>
          <a:pPr rtl="1"/>
          <a:endParaRPr lang="fa-IR"/>
        </a:p>
      </dgm:t>
    </dgm:pt>
    <dgm:pt modelId="{EEED2E95-B7E6-4C8A-B427-B6B0B4719FB4}" type="pres">
      <dgm:prSet presAssocID="{C64910A3-22B3-4791-B5E1-26D9DCC8C339}" presName="root2" presStyleCnt="0"/>
      <dgm:spPr/>
    </dgm:pt>
    <dgm:pt modelId="{21C53221-2752-4278-8D92-85F5AC67067A}" type="pres">
      <dgm:prSet presAssocID="{C64910A3-22B3-4791-B5E1-26D9DCC8C339}" presName="LevelTwoTextNode" presStyleLbl="node2" presStyleIdx="0" presStyleCnt="2" custScaleX="199967" custScaleY="122716" custLinFactNeighborX="22909" custLinFactNeighborY="-73945">
        <dgm:presLayoutVars>
          <dgm:chPref val="3"/>
        </dgm:presLayoutVars>
      </dgm:prSet>
      <dgm:spPr/>
      <dgm:t>
        <a:bodyPr/>
        <a:lstStyle/>
        <a:p>
          <a:pPr rtl="1"/>
          <a:endParaRPr lang="fa-IR"/>
        </a:p>
      </dgm:t>
    </dgm:pt>
    <dgm:pt modelId="{B5AABEBD-810E-412B-AEAB-72EB116BB414}" type="pres">
      <dgm:prSet presAssocID="{C64910A3-22B3-4791-B5E1-26D9DCC8C339}" presName="level3hierChild" presStyleCnt="0"/>
      <dgm:spPr/>
    </dgm:pt>
    <dgm:pt modelId="{66885802-6293-4569-9BA8-CA9743A8301F}" type="pres">
      <dgm:prSet presAssocID="{D03E3141-B83D-4553-A41A-A6435A1F475B}" presName="conn2-1" presStyleLbl="parChTrans1D2" presStyleIdx="1" presStyleCnt="2"/>
      <dgm:spPr/>
      <dgm:t>
        <a:bodyPr/>
        <a:lstStyle/>
        <a:p>
          <a:pPr rtl="1"/>
          <a:endParaRPr lang="fa-IR"/>
        </a:p>
      </dgm:t>
    </dgm:pt>
    <dgm:pt modelId="{19A54B26-BBF8-4898-92BB-05FA6015D5AA}" type="pres">
      <dgm:prSet presAssocID="{D03E3141-B83D-4553-A41A-A6435A1F475B}" presName="connTx" presStyleLbl="parChTrans1D2" presStyleIdx="1" presStyleCnt="2"/>
      <dgm:spPr/>
      <dgm:t>
        <a:bodyPr/>
        <a:lstStyle/>
        <a:p>
          <a:pPr rtl="1"/>
          <a:endParaRPr lang="fa-IR"/>
        </a:p>
      </dgm:t>
    </dgm:pt>
    <dgm:pt modelId="{F3990D2C-3745-4BED-BF16-A84F6C7EA4C8}" type="pres">
      <dgm:prSet presAssocID="{C39DD8C4-60D7-4EAD-A91B-DB4BA137835D}" presName="root2" presStyleCnt="0"/>
      <dgm:spPr/>
    </dgm:pt>
    <dgm:pt modelId="{3EFBBF7F-B490-4909-8B9D-2E4F7AB02D4B}" type="pres">
      <dgm:prSet presAssocID="{C39DD8C4-60D7-4EAD-A91B-DB4BA137835D}" presName="LevelTwoTextNode" presStyleLbl="node2" presStyleIdx="1" presStyleCnt="2" custScaleX="88829" custScaleY="164351" custLinFactNeighborX="24591" custLinFactNeighborY="-9964">
        <dgm:presLayoutVars>
          <dgm:chPref val="3"/>
        </dgm:presLayoutVars>
      </dgm:prSet>
      <dgm:spPr/>
      <dgm:t>
        <a:bodyPr/>
        <a:lstStyle/>
        <a:p>
          <a:pPr rtl="1"/>
          <a:endParaRPr lang="fa-IR"/>
        </a:p>
      </dgm:t>
    </dgm:pt>
    <dgm:pt modelId="{F717507C-0800-4750-BEF4-AE5CC55E32CF}" type="pres">
      <dgm:prSet presAssocID="{C39DD8C4-60D7-4EAD-A91B-DB4BA137835D}" presName="level3hierChild" presStyleCnt="0"/>
      <dgm:spPr/>
    </dgm:pt>
    <dgm:pt modelId="{7533F1A5-D7AD-4611-A3A6-E50D2603DDAB}" type="pres">
      <dgm:prSet presAssocID="{A3E40A7B-F074-4411-AA8D-985EEF02D65E}" presName="conn2-1" presStyleLbl="parChTrans1D3" presStyleIdx="0" presStyleCnt="2"/>
      <dgm:spPr/>
      <dgm:t>
        <a:bodyPr/>
        <a:lstStyle/>
        <a:p>
          <a:pPr rtl="1"/>
          <a:endParaRPr lang="fa-IR"/>
        </a:p>
      </dgm:t>
    </dgm:pt>
    <dgm:pt modelId="{98E77626-F0D5-47A5-AEE9-BA5AE2F2925F}" type="pres">
      <dgm:prSet presAssocID="{A3E40A7B-F074-4411-AA8D-985EEF02D65E}" presName="connTx" presStyleLbl="parChTrans1D3" presStyleIdx="0" presStyleCnt="2"/>
      <dgm:spPr/>
      <dgm:t>
        <a:bodyPr/>
        <a:lstStyle/>
        <a:p>
          <a:pPr rtl="1"/>
          <a:endParaRPr lang="fa-IR"/>
        </a:p>
      </dgm:t>
    </dgm:pt>
    <dgm:pt modelId="{DBAC20EE-DBE7-445F-A1BB-666ECED0752C}" type="pres">
      <dgm:prSet presAssocID="{DAD4E5EA-FB35-44AB-AD38-FA6C7C3D5D77}" presName="root2" presStyleCnt="0"/>
      <dgm:spPr/>
    </dgm:pt>
    <dgm:pt modelId="{AFE613AB-689F-4D85-A9BD-DAE0395ACF03}" type="pres">
      <dgm:prSet presAssocID="{DAD4E5EA-FB35-44AB-AD38-FA6C7C3D5D77}" presName="LevelTwoTextNode" presStyleLbl="node3" presStyleIdx="0" presStyleCnt="2" custScaleX="137813" custScaleY="71657" custLinFactNeighborX="35405" custLinFactNeighborY="-12944">
        <dgm:presLayoutVars>
          <dgm:chPref val="3"/>
        </dgm:presLayoutVars>
      </dgm:prSet>
      <dgm:spPr/>
      <dgm:t>
        <a:bodyPr/>
        <a:lstStyle/>
        <a:p>
          <a:pPr rtl="1"/>
          <a:endParaRPr lang="fa-IR"/>
        </a:p>
      </dgm:t>
    </dgm:pt>
    <dgm:pt modelId="{0465B6C6-3BF9-4B04-A4C8-D77BFFFE3507}" type="pres">
      <dgm:prSet presAssocID="{DAD4E5EA-FB35-44AB-AD38-FA6C7C3D5D77}" presName="level3hierChild" presStyleCnt="0"/>
      <dgm:spPr/>
    </dgm:pt>
    <dgm:pt modelId="{52975182-4AAE-400D-9EF8-7098043AD330}" type="pres">
      <dgm:prSet presAssocID="{B36587B1-C6E6-4191-9DA0-A27060AF4B02}" presName="conn2-1" presStyleLbl="parChTrans1D3" presStyleIdx="1" presStyleCnt="2"/>
      <dgm:spPr/>
      <dgm:t>
        <a:bodyPr/>
        <a:lstStyle/>
        <a:p>
          <a:pPr rtl="1"/>
          <a:endParaRPr lang="fa-IR"/>
        </a:p>
      </dgm:t>
    </dgm:pt>
    <dgm:pt modelId="{7D82455E-289D-40B4-B2E4-C5A3ADC16F0C}" type="pres">
      <dgm:prSet presAssocID="{B36587B1-C6E6-4191-9DA0-A27060AF4B02}" presName="connTx" presStyleLbl="parChTrans1D3" presStyleIdx="1" presStyleCnt="2"/>
      <dgm:spPr/>
      <dgm:t>
        <a:bodyPr/>
        <a:lstStyle/>
        <a:p>
          <a:pPr rtl="1"/>
          <a:endParaRPr lang="fa-IR"/>
        </a:p>
      </dgm:t>
    </dgm:pt>
    <dgm:pt modelId="{AFCD265D-A9F2-4D23-AEE5-BC74E44A6F47}" type="pres">
      <dgm:prSet presAssocID="{E1ED08AC-2279-4E80-A24B-F18A58ED2817}" presName="root2" presStyleCnt="0"/>
      <dgm:spPr/>
    </dgm:pt>
    <dgm:pt modelId="{B26317E1-473E-4056-81B6-20296A60F554}" type="pres">
      <dgm:prSet presAssocID="{E1ED08AC-2279-4E80-A24B-F18A58ED2817}" presName="LevelTwoTextNode" presStyleLbl="node3" presStyleIdx="1" presStyleCnt="2" custScaleX="137813" custScaleY="71657" custLinFactNeighborX="35405" custLinFactNeighborY="-12944">
        <dgm:presLayoutVars>
          <dgm:chPref val="3"/>
        </dgm:presLayoutVars>
      </dgm:prSet>
      <dgm:spPr/>
      <dgm:t>
        <a:bodyPr/>
        <a:lstStyle/>
        <a:p>
          <a:pPr rtl="1"/>
          <a:endParaRPr lang="fa-IR"/>
        </a:p>
      </dgm:t>
    </dgm:pt>
    <dgm:pt modelId="{851D5477-2940-4726-91D9-C5D1DF1592CD}" type="pres">
      <dgm:prSet presAssocID="{E1ED08AC-2279-4E80-A24B-F18A58ED2817}" presName="level3hierChild" presStyleCnt="0"/>
      <dgm:spPr/>
    </dgm:pt>
  </dgm:ptLst>
  <dgm:cxnLst>
    <dgm:cxn modelId="{7313ACF2-7AF5-4659-8DCA-C7F08336DCAD}" type="presOf" srcId="{CDB3AFD8-B57F-4D3F-8F57-20F1AFFDEFD7}" destId="{4E04FFD4-07BE-43BF-B150-1F87A9FD2379}" srcOrd="0" destOrd="0" presId="urn:microsoft.com/office/officeart/2005/8/layout/hierarchy2"/>
    <dgm:cxn modelId="{34B8B14D-5485-4197-BF55-C8C414B42122}" type="presOf" srcId="{E1ED08AC-2279-4E80-A24B-F18A58ED2817}" destId="{B26317E1-473E-4056-81B6-20296A60F554}" srcOrd="0" destOrd="0" presId="urn:microsoft.com/office/officeart/2005/8/layout/hierarchy2"/>
    <dgm:cxn modelId="{8D516578-8387-4BFD-8099-33AAA77B07F1}" type="presOf" srcId="{A6857C4F-7549-464E-8C92-525552E6407E}" destId="{747DA8C4-60CA-4D90-9DA1-32ACEB79B5D1}" srcOrd="0" destOrd="0" presId="urn:microsoft.com/office/officeart/2005/8/layout/hierarchy2"/>
    <dgm:cxn modelId="{AABA6F80-0206-4B5F-8CB1-9A5D102050E2}" type="presOf" srcId="{591CDBE5-2712-4EA4-88D3-DE6D674C8EEB}" destId="{17E7BDD8-B350-4C2D-98D8-A8C85B9457CB}" srcOrd="1" destOrd="0" presId="urn:microsoft.com/office/officeart/2005/8/layout/hierarchy2"/>
    <dgm:cxn modelId="{B31D3C2A-456D-4BFD-A94A-C23B52D0E04E}" type="presOf" srcId="{C39DD8C4-60D7-4EAD-A91B-DB4BA137835D}" destId="{3EFBBF7F-B490-4909-8B9D-2E4F7AB02D4B}" srcOrd="0" destOrd="0" presId="urn:microsoft.com/office/officeart/2005/8/layout/hierarchy2"/>
    <dgm:cxn modelId="{4568A992-7D81-4AAF-974E-2270283F2F73}" type="presOf" srcId="{A3E40A7B-F074-4411-AA8D-985EEF02D65E}" destId="{7533F1A5-D7AD-4611-A3A6-E50D2603DDAB}" srcOrd="0" destOrd="0" presId="urn:microsoft.com/office/officeart/2005/8/layout/hierarchy2"/>
    <dgm:cxn modelId="{D34F043B-AAA9-4613-8CE6-848499ABBAED}" type="presOf" srcId="{591CDBE5-2712-4EA4-88D3-DE6D674C8EEB}" destId="{7A4DEB36-1855-402B-BB9B-998446480266}" srcOrd="0" destOrd="0" presId="urn:microsoft.com/office/officeart/2005/8/layout/hierarchy2"/>
    <dgm:cxn modelId="{2808AB1B-5DA4-4961-AD06-D03B5553CF65}" type="presOf" srcId="{D03E3141-B83D-4553-A41A-A6435A1F475B}" destId="{19A54B26-BBF8-4898-92BB-05FA6015D5AA}" srcOrd="1" destOrd="0" presId="urn:microsoft.com/office/officeart/2005/8/layout/hierarchy2"/>
    <dgm:cxn modelId="{6A02938C-CD21-4556-8D8E-0D190F069726}" type="presOf" srcId="{B36587B1-C6E6-4191-9DA0-A27060AF4B02}" destId="{52975182-4AAE-400D-9EF8-7098043AD330}" srcOrd="0" destOrd="0" presId="urn:microsoft.com/office/officeart/2005/8/layout/hierarchy2"/>
    <dgm:cxn modelId="{5455149A-98E0-4DE7-8AE8-2374828EF388}" type="presOf" srcId="{DAD4E5EA-FB35-44AB-AD38-FA6C7C3D5D77}" destId="{AFE613AB-689F-4D85-A9BD-DAE0395ACF03}" srcOrd="0" destOrd="0" presId="urn:microsoft.com/office/officeart/2005/8/layout/hierarchy2"/>
    <dgm:cxn modelId="{4DBDE7DE-B107-4666-88C4-5E268E87F96F}" srcId="{CDB3AFD8-B57F-4D3F-8F57-20F1AFFDEFD7}" destId="{C64910A3-22B3-4791-B5E1-26D9DCC8C339}" srcOrd="0" destOrd="0" parTransId="{591CDBE5-2712-4EA4-88D3-DE6D674C8EEB}" sibTransId="{7F88A35E-4CA6-429E-8AA2-4B9E37D7A82E}"/>
    <dgm:cxn modelId="{0C224BCB-55D7-4239-B73C-40A62EF4C197}" srcId="{CDB3AFD8-B57F-4D3F-8F57-20F1AFFDEFD7}" destId="{C39DD8C4-60D7-4EAD-A91B-DB4BA137835D}" srcOrd="1" destOrd="0" parTransId="{D03E3141-B83D-4553-A41A-A6435A1F475B}" sibTransId="{D7F5EF01-DD12-4C55-9C08-4ED1BDB0F50A}"/>
    <dgm:cxn modelId="{925B6DB2-AF77-4FB1-874E-85B8C3C99460}" type="presOf" srcId="{C64910A3-22B3-4791-B5E1-26D9DCC8C339}" destId="{21C53221-2752-4278-8D92-85F5AC67067A}" srcOrd="0" destOrd="0" presId="urn:microsoft.com/office/officeart/2005/8/layout/hierarchy2"/>
    <dgm:cxn modelId="{04B003D9-9EF5-429D-91FD-9027D9CD1D65}" srcId="{C39DD8C4-60D7-4EAD-A91B-DB4BA137835D}" destId="{DAD4E5EA-FB35-44AB-AD38-FA6C7C3D5D77}" srcOrd="0" destOrd="0" parTransId="{A3E40A7B-F074-4411-AA8D-985EEF02D65E}" sibTransId="{40413AFD-4AAB-43B5-BF26-3C2E727781BE}"/>
    <dgm:cxn modelId="{1E4E87F5-DF39-46A2-AA8D-11FB7A0FBEC0}" type="presOf" srcId="{B36587B1-C6E6-4191-9DA0-A27060AF4B02}" destId="{7D82455E-289D-40B4-B2E4-C5A3ADC16F0C}" srcOrd="1" destOrd="0" presId="urn:microsoft.com/office/officeart/2005/8/layout/hierarchy2"/>
    <dgm:cxn modelId="{A941298B-3D09-4249-9CAE-055C39F8F7B7}" type="presOf" srcId="{D03E3141-B83D-4553-A41A-A6435A1F475B}" destId="{66885802-6293-4569-9BA8-CA9743A8301F}" srcOrd="0" destOrd="0" presId="urn:microsoft.com/office/officeart/2005/8/layout/hierarchy2"/>
    <dgm:cxn modelId="{B93706FA-D613-4F63-917D-CE3A39CC97CF}" type="presOf" srcId="{A3E40A7B-F074-4411-AA8D-985EEF02D65E}" destId="{98E77626-F0D5-47A5-AEE9-BA5AE2F2925F}"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35ACF3B8-028B-497C-B145-E4A173D6C499}" srcId="{C39DD8C4-60D7-4EAD-A91B-DB4BA137835D}" destId="{E1ED08AC-2279-4E80-A24B-F18A58ED2817}" srcOrd="1" destOrd="0" parTransId="{B36587B1-C6E6-4191-9DA0-A27060AF4B02}" sibTransId="{5622064C-DC72-4F90-BFFD-2856CF9A9492}"/>
    <dgm:cxn modelId="{DD3BF0AE-0E6B-4BB2-B948-237DF77C76EC}" type="presParOf" srcId="{747DA8C4-60CA-4D90-9DA1-32ACEB79B5D1}" destId="{BAA91301-9B1E-4E48-B17B-2ACB60DA1A25}" srcOrd="0" destOrd="0" presId="urn:microsoft.com/office/officeart/2005/8/layout/hierarchy2"/>
    <dgm:cxn modelId="{743116AB-5D17-4C17-AA25-7909CBFE0FA0}" type="presParOf" srcId="{BAA91301-9B1E-4E48-B17B-2ACB60DA1A25}" destId="{4E04FFD4-07BE-43BF-B150-1F87A9FD2379}" srcOrd="0" destOrd="0" presId="urn:microsoft.com/office/officeart/2005/8/layout/hierarchy2"/>
    <dgm:cxn modelId="{89E1D706-83DC-4D23-9159-993B73D9C5BB}" type="presParOf" srcId="{BAA91301-9B1E-4E48-B17B-2ACB60DA1A25}" destId="{74FCEA0F-3F3F-4EAA-9BFC-674B0FAD5793}" srcOrd="1" destOrd="0" presId="urn:microsoft.com/office/officeart/2005/8/layout/hierarchy2"/>
    <dgm:cxn modelId="{2E96B5BA-EB5E-4B6D-951C-29304890834D}" type="presParOf" srcId="{74FCEA0F-3F3F-4EAA-9BFC-674B0FAD5793}" destId="{7A4DEB36-1855-402B-BB9B-998446480266}" srcOrd="0" destOrd="0" presId="urn:microsoft.com/office/officeart/2005/8/layout/hierarchy2"/>
    <dgm:cxn modelId="{B29B3A44-AC27-4675-AB06-E9520E255325}" type="presParOf" srcId="{7A4DEB36-1855-402B-BB9B-998446480266}" destId="{17E7BDD8-B350-4C2D-98D8-A8C85B9457CB}" srcOrd="0" destOrd="0" presId="urn:microsoft.com/office/officeart/2005/8/layout/hierarchy2"/>
    <dgm:cxn modelId="{CC3B2A65-66F5-46B2-A606-80C6053C91AA}" type="presParOf" srcId="{74FCEA0F-3F3F-4EAA-9BFC-674B0FAD5793}" destId="{EEED2E95-B7E6-4C8A-B427-B6B0B4719FB4}" srcOrd="1" destOrd="0" presId="urn:microsoft.com/office/officeart/2005/8/layout/hierarchy2"/>
    <dgm:cxn modelId="{475286AC-9CB0-4F1C-9D13-3606B11729B2}" type="presParOf" srcId="{EEED2E95-B7E6-4C8A-B427-B6B0B4719FB4}" destId="{21C53221-2752-4278-8D92-85F5AC67067A}" srcOrd="0" destOrd="0" presId="urn:microsoft.com/office/officeart/2005/8/layout/hierarchy2"/>
    <dgm:cxn modelId="{6267AABF-B49A-460F-AFD9-BBDEFE1D0BAC}" type="presParOf" srcId="{EEED2E95-B7E6-4C8A-B427-B6B0B4719FB4}" destId="{B5AABEBD-810E-412B-AEAB-72EB116BB414}" srcOrd="1" destOrd="0" presId="urn:microsoft.com/office/officeart/2005/8/layout/hierarchy2"/>
    <dgm:cxn modelId="{18A31DE5-F4D9-47BE-860E-930567C0E5EE}" type="presParOf" srcId="{74FCEA0F-3F3F-4EAA-9BFC-674B0FAD5793}" destId="{66885802-6293-4569-9BA8-CA9743A8301F}" srcOrd="2" destOrd="0" presId="urn:microsoft.com/office/officeart/2005/8/layout/hierarchy2"/>
    <dgm:cxn modelId="{8FF686B2-3CCF-4764-8988-DFC7DE142863}" type="presParOf" srcId="{66885802-6293-4569-9BA8-CA9743A8301F}" destId="{19A54B26-BBF8-4898-92BB-05FA6015D5AA}" srcOrd="0" destOrd="0" presId="urn:microsoft.com/office/officeart/2005/8/layout/hierarchy2"/>
    <dgm:cxn modelId="{DEB1176C-4DFC-4845-B6F4-D480B65FA6C6}" type="presParOf" srcId="{74FCEA0F-3F3F-4EAA-9BFC-674B0FAD5793}" destId="{F3990D2C-3745-4BED-BF16-A84F6C7EA4C8}" srcOrd="3" destOrd="0" presId="urn:microsoft.com/office/officeart/2005/8/layout/hierarchy2"/>
    <dgm:cxn modelId="{C0DA2128-A6A5-4319-9DAD-F9AB5641F341}" type="presParOf" srcId="{F3990D2C-3745-4BED-BF16-A84F6C7EA4C8}" destId="{3EFBBF7F-B490-4909-8B9D-2E4F7AB02D4B}" srcOrd="0" destOrd="0" presId="urn:microsoft.com/office/officeart/2005/8/layout/hierarchy2"/>
    <dgm:cxn modelId="{4D92F4F8-B04F-4B9B-82E7-F7214A799809}" type="presParOf" srcId="{F3990D2C-3745-4BED-BF16-A84F6C7EA4C8}" destId="{F717507C-0800-4750-BEF4-AE5CC55E32CF}" srcOrd="1" destOrd="0" presId="urn:microsoft.com/office/officeart/2005/8/layout/hierarchy2"/>
    <dgm:cxn modelId="{DEE012A0-67C7-49E8-AF64-4C794CAA98C2}" type="presParOf" srcId="{F717507C-0800-4750-BEF4-AE5CC55E32CF}" destId="{7533F1A5-D7AD-4611-A3A6-E50D2603DDAB}" srcOrd="0" destOrd="0" presId="urn:microsoft.com/office/officeart/2005/8/layout/hierarchy2"/>
    <dgm:cxn modelId="{7AA4C678-1426-4018-A72C-20C7288004D9}" type="presParOf" srcId="{7533F1A5-D7AD-4611-A3A6-E50D2603DDAB}" destId="{98E77626-F0D5-47A5-AEE9-BA5AE2F2925F}" srcOrd="0" destOrd="0" presId="urn:microsoft.com/office/officeart/2005/8/layout/hierarchy2"/>
    <dgm:cxn modelId="{51B3A723-DDFC-4040-B2FF-617FA0CE2990}" type="presParOf" srcId="{F717507C-0800-4750-BEF4-AE5CC55E32CF}" destId="{DBAC20EE-DBE7-445F-A1BB-666ECED0752C}" srcOrd="1" destOrd="0" presId="urn:microsoft.com/office/officeart/2005/8/layout/hierarchy2"/>
    <dgm:cxn modelId="{994FF7B2-4778-4D60-A6E6-1ED2D655EBC2}" type="presParOf" srcId="{DBAC20EE-DBE7-445F-A1BB-666ECED0752C}" destId="{AFE613AB-689F-4D85-A9BD-DAE0395ACF03}" srcOrd="0" destOrd="0" presId="urn:microsoft.com/office/officeart/2005/8/layout/hierarchy2"/>
    <dgm:cxn modelId="{AFB910FE-5EF6-4224-862F-9BCA3653CB1A}" type="presParOf" srcId="{DBAC20EE-DBE7-445F-A1BB-666ECED0752C}" destId="{0465B6C6-3BF9-4B04-A4C8-D77BFFFE3507}" srcOrd="1" destOrd="0" presId="urn:microsoft.com/office/officeart/2005/8/layout/hierarchy2"/>
    <dgm:cxn modelId="{13B5155F-B41E-4DCD-84BB-930B48F069EA}" type="presParOf" srcId="{F717507C-0800-4750-BEF4-AE5CC55E32CF}" destId="{52975182-4AAE-400D-9EF8-7098043AD330}" srcOrd="2" destOrd="0" presId="urn:microsoft.com/office/officeart/2005/8/layout/hierarchy2"/>
    <dgm:cxn modelId="{9F083612-F672-4449-A24A-7B7BA0D04FB0}" type="presParOf" srcId="{52975182-4AAE-400D-9EF8-7098043AD330}" destId="{7D82455E-289D-40B4-B2E4-C5A3ADC16F0C}" srcOrd="0" destOrd="0" presId="urn:microsoft.com/office/officeart/2005/8/layout/hierarchy2"/>
    <dgm:cxn modelId="{7AE0BE7A-3C17-4A0B-B715-25CB50AE6749}" type="presParOf" srcId="{F717507C-0800-4750-BEF4-AE5CC55E32CF}" destId="{AFCD265D-A9F2-4D23-AEE5-BC74E44A6F47}" srcOrd="3" destOrd="0" presId="urn:microsoft.com/office/officeart/2005/8/layout/hierarchy2"/>
    <dgm:cxn modelId="{D9B3509B-88F7-44BD-82C8-6C1AAA997B7C}" type="presParOf" srcId="{AFCD265D-A9F2-4D23-AEE5-BC74E44A6F47}" destId="{B26317E1-473E-4056-81B6-20296A60F554}" srcOrd="0" destOrd="0" presId="urn:microsoft.com/office/officeart/2005/8/layout/hierarchy2"/>
    <dgm:cxn modelId="{B510A33F-05A8-442E-ADFA-50496D08B23B}" type="presParOf" srcId="{AFCD265D-A9F2-4D23-AEE5-BC74E44A6F47}" destId="{851D5477-2940-4726-91D9-C5D1DF1592C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rgbClr val="FFFF00"/>
              </a:solidFill>
              <a:cs typeface="2  Badr" pitchFamily="2" charset="-78"/>
            </a:rPr>
            <a:t>ما تجر الظاهر و المضمر</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5E7A9005-A310-4E2B-B04D-F952AA6E152F}">
      <dgm:prSet custT="1"/>
      <dgm:spPr/>
      <dgm:t>
        <a:bodyPr/>
        <a:lstStyle/>
        <a:p>
          <a:pPr rtl="1"/>
          <a:r>
            <a:rPr lang="fa-IR" sz="2800" b="1" dirty="0" smtClean="0">
              <a:cs typeface="2  Badr" pitchFamily="2" charset="-78"/>
            </a:rPr>
            <a:t>من</a:t>
          </a:r>
          <a:endParaRPr lang="fa-IR" sz="2800" b="1" dirty="0">
            <a:cs typeface="2  Badr" pitchFamily="2" charset="-78"/>
          </a:endParaRPr>
        </a:p>
      </dgm:t>
    </dgm:pt>
    <dgm:pt modelId="{90D80D4E-97D2-44FF-BF45-B143273C448B}" type="parTrans" cxnId="{C62A3C36-EC95-4334-8964-10A89CF4719A}">
      <dgm:prSet/>
      <dgm:spPr/>
      <dgm:t>
        <a:bodyPr/>
        <a:lstStyle/>
        <a:p>
          <a:pPr rtl="1"/>
          <a:endParaRPr lang="fa-IR"/>
        </a:p>
      </dgm:t>
    </dgm:pt>
    <dgm:pt modelId="{3C2FBEBC-68BE-471F-A366-C94EF33357DA}" type="sibTrans" cxnId="{C62A3C36-EC95-4334-8964-10A89CF4719A}">
      <dgm:prSet/>
      <dgm:spPr/>
      <dgm:t>
        <a:bodyPr/>
        <a:lstStyle/>
        <a:p>
          <a:pPr rtl="1"/>
          <a:endParaRPr lang="fa-IR"/>
        </a:p>
      </dgm:t>
    </dgm:pt>
    <dgm:pt modelId="{F337686A-62C4-4B08-91B4-22956F9CCB9E}">
      <dgm:prSet custT="1"/>
      <dgm:spPr/>
      <dgm:t>
        <a:bodyPr/>
        <a:lstStyle/>
        <a:p>
          <a:pPr rtl="1"/>
          <a:r>
            <a:rPr lang="fa-IR" sz="2800" b="1" dirty="0" smtClean="0">
              <a:cs typeface="2  Badr" pitchFamily="2" charset="-78"/>
            </a:rPr>
            <a:t>الي</a:t>
          </a:r>
          <a:endParaRPr lang="fa-IR" sz="2800" b="1" dirty="0">
            <a:cs typeface="2  Badr" pitchFamily="2" charset="-78"/>
          </a:endParaRPr>
        </a:p>
      </dgm:t>
    </dgm:pt>
    <dgm:pt modelId="{5140B699-E058-4C51-B259-3C02115CF1CE}" type="parTrans" cxnId="{1A45A373-57FE-4979-888C-8DCAA5A693AA}">
      <dgm:prSet/>
      <dgm:spPr/>
      <dgm:t>
        <a:bodyPr/>
        <a:lstStyle/>
        <a:p>
          <a:pPr rtl="1"/>
          <a:endParaRPr lang="fa-IR"/>
        </a:p>
      </dgm:t>
    </dgm:pt>
    <dgm:pt modelId="{8BDF80C0-798C-4FDD-A095-086C0E3D4277}" type="sibTrans" cxnId="{1A45A373-57FE-4979-888C-8DCAA5A693AA}">
      <dgm:prSet/>
      <dgm:spPr/>
      <dgm:t>
        <a:bodyPr/>
        <a:lstStyle/>
        <a:p>
          <a:pPr rtl="1"/>
          <a:endParaRPr lang="fa-IR"/>
        </a:p>
      </dgm:t>
    </dgm:pt>
    <dgm:pt modelId="{39A46614-3A7B-4EF1-AD68-9E0A10B7BFE6}">
      <dgm:prSet custT="1"/>
      <dgm:spPr/>
      <dgm:t>
        <a:bodyPr/>
        <a:lstStyle/>
        <a:p>
          <a:pPr rtl="1"/>
          <a:r>
            <a:rPr lang="fa-IR" sz="2800" b="1" dirty="0" smtClean="0">
              <a:cs typeface="2  Badr" pitchFamily="2" charset="-78"/>
            </a:rPr>
            <a:t>عن</a:t>
          </a:r>
          <a:endParaRPr lang="fa-IR" sz="2800" b="1" dirty="0">
            <a:cs typeface="2  Badr" pitchFamily="2" charset="-78"/>
          </a:endParaRPr>
        </a:p>
      </dgm:t>
    </dgm:pt>
    <dgm:pt modelId="{A82B0A31-948E-4861-B62C-D68DC5C1F282}" type="parTrans" cxnId="{E1770016-A094-4B6C-97F9-B20CFF383B69}">
      <dgm:prSet/>
      <dgm:spPr/>
      <dgm:t>
        <a:bodyPr/>
        <a:lstStyle/>
        <a:p>
          <a:pPr rtl="1"/>
          <a:endParaRPr lang="fa-IR"/>
        </a:p>
      </dgm:t>
    </dgm:pt>
    <dgm:pt modelId="{F3884D03-48E9-4F81-AA68-0572401BD89B}" type="sibTrans" cxnId="{E1770016-A094-4B6C-97F9-B20CFF383B69}">
      <dgm:prSet/>
      <dgm:spPr/>
      <dgm:t>
        <a:bodyPr/>
        <a:lstStyle/>
        <a:p>
          <a:pPr rtl="1"/>
          <a:endParaRPr lang="fa-IR"/>
        </a:p>
      </dgm:t>
    </dgm:pt>
    <dgm:pt modelId="{35CFDE48-4529-4583-AB99-4066CC1E4098}">
      <dgm:prSet custT="1"/>
      <dgm:spPr/>
      <dgm:t>
        <a:bodyPr/>
        <a:lstStyle/>
        <a:p>
          <a:pPr rtl="1"/>
          <a:r>
            <a:rPr lang="fa-IR" sz="2800" b="1" dirty="0" smtClean="0">
              <a:cs typeface="2  Badr" pitchFamily="2" charset="-78"/>
            </a:rPr>
            <a:t>علي </a:t>
          </a:r>
          <a:endParaRPr lang="fa-IR" sz="2800" b="1" dirty="0">
            <a:cs typeface="2  Badr" pitchFamily="2" charset="-78"/>
          </a:endParaRPr>
        </a:p>
      </dgm:t>
    </dgm:pt>
    <dgm:pt modelId="{D0413AD1-8DD9-4A04-90F9-185DCEE23E80}" type="parTrans" cxnId="{212D22FE-8179-4A93-9A21-6744289F7404}">
      <dgm:prSet/>
      <dgm:spPr/>
      <dgm:t>
        <a:bodyPr/>
        <a:lstStyle/>
        <a:p>
          <a:pPr rtl="1"/>
          <a:endParaRPr lang="fa-IR"/>
        </a:p>
      </dgm:t>
    </dgm:pt>
    <dgm:pt modelId="{517C1DE2-D6BD-4D17-8F1B-3BF22EDDF62A}" type="sibTrans" cxnId="{212D22FE-8179-4A93-9A21-6744289F7404}">
      <dgm:prSet/>
      <dgm:spPr/>
      <dgm:t>
        <a:bodyPr/>
        <a:lstStyle/>
        <a:p>
          <a:pPr rtl="1"/>
          <a:endParaRPr lang="fa-IR"/>
        </a:p>
      </dgm:t>
    </dgm:pt>
    <dgm:pt modelId="{DC202183-00C6-4E91-9DC4-88174149D8EF}">
      <dgm:prSet custT="1"/>
      <dgm:spPr/>
      <dgm:t>
        <a:bodyPr/>
        <a:lstStyle/>
        <a:p>
          <a:pPr rtl="1"/>
          <a:r>
            <a:rPr lang="fa-IR" sz="2800" b="1" dirty="0" smtClean="0">
              <a:cs typeface="2  Badr" pitchFamily="2" charset="-78"/>
            </a:rPr>
            <a:t>في</a:t>
          </a:r>
          <a:endParaRPr lang="fa-IR" sz="2800" b="1" dirty="0">
            <a:cs typeface="2  Badr" pitchFamily="2" charset="-78"/>
          </a:endParaRPr>
        </a:p>
      </dgm:t>
    </dgm:pt>
    <dgm:pt modelId="{81EF326A-6461-489B-B05F-CCB72734CBB8}" type="parTrans" cxnId="{ED68C034-0CCA-4390-A764-85B119292530}">
      <dgm:prSet/>
      <dgm:spPr/>
      <dgm:t>
        <a:bodyPr/>
        <a:lstStyle/>
        <a:p>
          <a:pPr rtl="1"/>
          <a:endParaRPr lang="fa-IR"/>
        </a:p>
      </dgm:t>
    </dgm:pt>
    <dgm:pt modelId="{0DB068AF-7AF6-4786-803C-06A0244B7427}" type="sibTrans" cxnId="{ED68C034-0CCA-4390-A764-85B119292530}">
      <dgm:prSet/>
      <dgm:spPr/>
      <dgm:t>
        <a:bodyPr/>
        <a:lstStyle/>
        <a:p>
          <a:pPr rtl="1"/>
          <a:endParaRPr lang="fa-IR"/>
        </a:p>
      </dgm:t>
    </dgm:pt>
    <dgm:pt modelId="{40C1C545-0717-4649-B794-88CAD9561EFA}">
      <dgm:prSet custT="1"/>
      <dgm:spPr/>
      <dgm:t>
        <a:bodyPr/>
        <a:lstStyle/>
        <a:p>
          <a:pPr rtl="1"/>
          <a:r>
            <a:rPr lang="fa-IR" sz="2800" b="1" dirty="0" smtClean="0">
              <a:cs typeface="2  Badr" pitchFamily="2" charset="-78"/>
            </a:rPr>
            <a:t>الباء</a:t>
          </a:r>
          <a:endParaRPr lang="fa-IR" sz="2800" b="1" dirty="0">
            <a:cs typeface="2  Badr" pitchFamily="2" charset="-78"/>
          </a:endParaRPr>
        </a:p>
      </dgm:t>
    </dgm:pt>
    <dgm:pt modelId="{5D9B0549-93BA-4CF8-8EEF-FFF4D46D5B93}" type="parTrans" cxnId="{C0A68CD6-7C15-482D-A992-2697E6E2CB5E}">
      <dgm:prSet/>
      <dgm:spPr/>
      <dgm:t>
        <a:bodyPr/>
        <a:lstStyle/>
        <a:p>
          <a:pPr rtl="1"/>
          <a:endParaRPr lang="fa-IR"/>
        </a:p>
      </dgm:t>
    </dgm:pt>
    <dgm:pt modelId="{4FE8B14F-B148-4412-AFFB-BCEC8FBE6598}" type="sibTrans" cxnId="{C0A68CD6-7C15-482D-A992-2697E6E2CB5E}">
      <dgm:prSet/>
      <dgm:spPr/>
      <dgm:t>
        <a:bodyPr/>
        <a:lstStyle/>
        <a:p>
          <a:pPr rtl="1"/>
          <a:endParaRPr lang="fa-IR"/>
        </a:p>
      </dgm:t>
    </dgm:pt>
    <dgm:pt modelId="{4163927A-52FD-46EB-ACB3-20C742ECA131}">
      <dgm:prSet custT="1"/>
      <dgm:spPr/>
      <dgm:t>
        <a:bodyPr/>
        <a:lstStyle/>
        <a:p>
          <a:pPr rtl="1"/>
          <a:r>
            <a:rPr lang="fa-IR" sz="2800" b="1" dirty="0" smtClean="0">
              <a:cs typeface="2  Badr" pitchFamily="2" charset="-78"/>
            </a:rPr>
            <a:t>اللام</a:t>
          </a:r>
          <a:endParaRPr lang="fa-IR" sz="2800" b="1" dirty="0">
            <a:cs typeface="2  Badr" pitchFamily="2" charset="-78"/>
          </a:endParaRPr>
        </a:p>
      </dgm:t>
    </dgm:pt>
    <dgm:pt modelId="{1B6411CB-35BE-4896-80E8-56E77420C643}" type="parTrans" cxnId="{66697E60-3E80-4D6F-9948-A4926191879D}">
      <dgm:prSet/>
      <dgm:spPr/>
      <dgm:t>
        <a:bodyPr/>
        <a:lstStyle/>
        <a:p>
          <a:pPr rtl="1"/>
          <a:endParaRPr lang="fa-IR"/>
        </a:p>
      </dgm:t>
    </dgm:pt>
    <dgm:pt modelId="{FAB42C76-43A5-46BB-BD79-B8C4040E6A16}" type="sibTrans" cxnId="{66697E60-3E80-4D6F-9948-A4926191879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67039" custScaleY="198411" custLinFactX="91599" custLinFactNeighborX="100000" custLinFactNeighborY="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4CF07914-59B7-46D0-BF9A-4C417A0B12FB}" type="pres">
      <dgm:prSet presAssocID="{90D80D4E-97D2-44FF-BF45-B143273C448B}" presName="conn2-1" presStyleLbl="parChTrans1D2" presStyleIdx="0" presStyleCnt="7"/>
      <dgm:spPr/>
      <dgm:t>
        <a:bodyPr/>
        <a:lstStyle/>
        <a:p>
          <a:pPr rtl="1"/>
          <a:endParaRPr lang="fa-IR"/>
        </a:p>
      </dgm:t>
    </dgm:pt>
    <dgm:pt modelId="{3DFD0145-6FEC-407D-9645-4A3F0C8F1328}" type="pres">
      <dgm:prSet presAssocID="{90D80D4E-97D2-44FF-BF45-B143273C448B}" presName="connTx" presStyleLbl="parChTrans1D2" presStyleIdx="0" presStyleCnt="7"/>
      <dgm:spPr/>
      <dgm:t>
        <a:bodyPr/>
        <a:lstStyle/>
        <a:p>
          <a:pPr rtl="1"/>
          <a:endParaRPr lang="fa-IR"/>
        </a:p>
      </dgm:t>
    </dgm:pt>
    <dgm:pt modelId="{DA4D9391-595E-4738-B54B-32368B2D21A4}" type="pres">
      <dgm:prSet presAssocID="{5E7A9005-A310-4E2B-B04D-F952AA6E152F}" presName="root2" presStyleCnt="0"/>
      <dgm:spPr/>
    </dgm:pt>
    <dgm:pt modelId="{516BCDE5-8A86-431B-970B-668D2848228E}" type="pres">
      <dgm:prSet presAssocID="{5E7A9005-A310-4E2B-B04D-F952AA6E152F}" presName="LevelTwoTextNode" presStyleLbl="node2" presStyleIdx="0" presStyleCnt="7" custScaleX="71510" custScaleY="86941" custLinFactX="9535" custLinFactNeighborX="100000" custLinFactNeighborY="-536">
        <dgm:presLayoutVars>
          <dgm:chPref val="3"/>
        </dgm:presLayoutVars>
      </dgm:prSet>
      <dgm:spPr/>
      <dgm:t>
        <a:bodyPr/>
        <a:lstStyle/>
        <a:p>
          <a:pPr rtl="1"/>
          <a:endParaRPr lang="fa-IR"/>
        </a:p>
      </dgm:t>
    </dgm:pt>
    <dgm:pt modelId="{83BE33C9-53AE-49C4-9F5D-3D1F085E3213}" type="pres">
      <dgm:prSet presAssocID="{5E7A9005-A310-4E2B-B04D-F952AA6E152F}" presName="level3hierChild" presStyleCnt="0"/>
      <dgm:spPr/>
    </dgm:pt>
    <dgm:pt modelId="{846970BE-A069-4717-883C-D19FED680FE3}" type="pres">
      <dgm:prSet presAssocID="{5140B699-E058-4C51-B259-3C02115CF1CE}" presName="conn2-1" presStyleLbl="parChTrans1D2" presStyleIdx="1" presStyleCnt="7"/>
      <dgm:spPr/>
      <dgm:t>
        <a:bodyPr/>
        <a:lstStyle/>
        <a:p>
          <a:pPr rtl="1"/>
          <a:endParaRPr lang="fa-IR"/>
        </a:p>
      </dgm:t>
    </dgm:pt>
    <dgm:pt modelId="{457CCF24-0275-41BB-9595-BB43AFF8BE3D}" type="pres">
      <dgm:prSet presAssocID="{5140B699-E058-4C51-B259-3C02115CF1CE}" presName="connTx" presStyleLbl="parChTrans1D2" presStyleIdx="1" presStyleCnt="7"/>
      <dgm:spPr/>
      <dgm:t>
        <a:bodyPr/>
        <a:lstStyle/>
        <a:p>
          <a:pPr rtl="1"/>
          <a:endParaRPr lang="fa-IR"/>
        </a:p>
      </dgm:t>
    </dgm:pt>
    <dgm:pt modelId="{CA80B730-AE53-473A-9D07-9A10604ACF77}" type="pres">
      <dgm:prSet presAssocID="{F337686A-62C4-4B08-91B4-22956F9CCB9E}" presName="root2" presStyleCnt="0"/>
      <dgm:spPr/>
    </dgm:pt>
    <dgm:pt modelId="{992D354E-FB1F-41F2-8AED-460E66BC49A0}" type="pres">
      <dgm:prSet presAssocID="{F337686A-62C4-4B08-91B4-22956F9CCB9E}" presName="LevelTwoTextNode" presStyleLbl="node2" presStyleIdx="1" presStyleCnt="7" custScaleX="71510" custScaleY="86941" custLinFactX="9535" custLinFactNeighborX="100000" custLinFactNeighborY="6007">
        <dgm:presLayoutVars>
          <dgm:chPref val="3"/>
        </dgm:presLayoutVars>
      </dgm:prSet>
      <dgm:spPr/>
      <dgm:t>
        <a:bodyPr/>
        <a:lstStyle/>
        <a:p>
          <a:pPr rtl="1"/>
          <a:endParaRPr lang="fa-IR"/>
        </a:p>
      </dgm:t>
    </dgm:pt>
    <dgm:pt modelId="{47C1F8FE-3E6C-4404-BFA3-99D06F7CFDA1}" type="pres">
      <dgm:prSet presAssocID="{F337686A-62C4-4B08-91B4-22956F9CCB9E}" presName="level3hierChild" presStyleCnt="0"/>
      <dgm:spPr/>
    </dgm:pt>
    <dgm:pt modelId="{5A76D088-8B06-47C3-BFCE-4F5D62D67102}" type="pres">
      <dgm:prSet presAssocID="{A82B0A31-948E-4861-B62C-D68DC5C1F282}" presName="conn2-1" presStyleLbl="parChTrans1D2" presStyleIdx="2" presStyleCnt="7"/>
      <dgm:spPr/>
      <dgm:t>
        <a:bodyPr/>
        <a:lstStyle/>
        <a:p>
          <a:pPr rtl="1"/>
          <a:endParaRPr lang="fa-IR"/>
        </a:p>
      </dgm:t>
    </dgm:pt>
    <dgm:pt modelId="{0B1CAEDB-373B-4EBB-AA61-F90E1821B767}" type="pres">
      <dgm:prSet presAssocID="{A82B0A31-948E-4861-B62C-D68DC5C1F282}" presName="connTx" presStyleLbl="parChTrans1D2" presStyleIdx="2" presStyleCnt="7"/>
      <dgm:spPr/>
      <dgm:t>
        <a:bodyPr/>
        <a:lstStyle/>
        <a:p>
          <a:pPr rtl="1"/>
          <a:endParaRPr lang="fa-IR"/>
        </a:p>
      </dgm:t>
    </dgm:pt>
    <dgm:pt modelId="{60221881-A348-4AB7-AF7D-FED29A135E41}" type="pres">
      <dgm:prSet presAssocID="{39A46614-3A7B-4EF1-AD68-9E0A10B7BFE6}" presName="root2" presStyleCnt="0"/>
      <dgm:spPr/>
    </dgm:pt>
    <dgm:pt modelId="{69715DE0-4E2E-4B23-8953-AE00BDABAD27}" type="pres">
      <dgm:prSet presAssocID="{39A46614-3A7B-4EF1-AD68-9E0A10B7BFE6}" presName="LevelTwoTextNode" presStyleLbl="node2" presStyleIdx="2" presStyleCnt="7" custScaleX="71510" custScaleY="86941" custLinFactX="9535" custLinFactNeighborX="100000" custLinFactNeighborY="6007">
        <dgm:presLayoutVars>
          <dgm:chPref val="3"/>
        </dgm:presLayoutVars>
      </dgm:prSet>
      <dgm:spPr/>
      <dgm:t>
        <a:bodyPr/>
        <a:lstStyle/>
        <a:p>
          <a:pPr rtl="1"/>
          <a:endParaRPr lang="fa-IR"/>
        </a:p>
      </dgm:t>
    </dgm:pt>
    <dgm:pt modelId="{B2BAE2C5-DCD6-406F-8FC5-DA0B1A69DD24}" type="pres">
      <dgm:prSet presAssocID="{39A46614-3A7B-4EF1-AD68-9E0A10B7BFE6}" presName="level3hierChild" presStyleCnt="0"/>
      <dgm:spPr/>
    </dgm:pt>
    <dgm:pt modelId="{799F896B-A467-4FB5-BB18-1555F7EC02A9}" type="pres">
      <dgm:prSet presAssocID="{D0413AD1-8DD9-4A04-90F9-185DCEE23E80}" presName="conn2-1" presStyleLbl="parChTrans1D2" presStyleIdx="3" presStyleCnt="7"/>
      <dgm:spPr/>
      <dgm:t>
        <a:bodyPr/>
        <a:lstStyle/>
        <a:p>
          <a:pPr rtl="1"/>
          <a:endParaRPr lang="fa-IR"/>
        </a:p>
      </dgm:t>
    </dgm:pt>
    <dgm:pt modelId="{DDF77AA9-F229-468E-A8B1-A73D30AFB59B}" type="pres">
      <dgm:prSet presAssocID="{D0413AD1-8DD9-4A04-90F9-185DCEE23E80}" presName="connTx" presStyleLbl="parChTrans1D2" presStyleIdx="3" presStyleCnt="7"/>
      <dgm:spPr/>
      <dgm:t>
        <a:bodyPr/>
        <a:lstStyle/>
        <a:p>
          <a:pPr rtl="1"/>
          <a:endParaRPr lang="fa-IR"/>
        </a:p>
      </dgm:t>
    </dgm:pt>
    <dgm:pt modelId="{BB75C4BE-3F09-4ED5-827F-5F32B06A2E1C}" type="pres">
      <dgm:prSet presAssocID="{35CFDE48-4529-4583-AB99-4066CC1E4098}" presName="root2" presStyleCnt="0"/>
      <dgm:spPr/>
    </dgm:pt>
    <dgm:pt modelId="{1B35FA76-4211-4370-8307-4EE2E258CA3D}" type="pres">
      <dgm:prSet presAssocID="{35CFDE48-4529-4583-AB99-4066CC1E4098}" presName="LevelTwoTextNode" presStyleLbl="node2" presStyleIdx="3" presStyleCnt="7" custScaleX="71510" custScaleY="86941" custLinFactX="9535" custLinFactNeighborX="100000" custLinFactNeighborY="3522">
        <dgm:presLayoutVars>
          <dgm:chPref val="3"/>
        </dgm:presLayoutVars>
      </dgm:prSet>
      <dgm:spPr/>
      <dgm:t>
        <a:bodyPr/>
        <a:lstStyle/>
        <a:p>
          <a:pPr rtl="1"/>
          <a:endParaRPr lang="fa-IR"/>
        </a:p>
      </dgm:t>
    </dgm:pt>
    <dgm:pt modelId="{0B68C147-0848-44F6-A0B1-6B5ACEBAC027}" type="pres">
      <dgm:prSet presAssocID="{35CFDE48-4529-4583-AB99-4066CC1E4098}" presName="level3hierChild" presStyleCnt="0"/>
      <dgm:spPr/>
    </dgm:pt>
    <dgm:pt modelId="{4D9B981C-6B3C-43BE-8383-B8A989DD8E36}" type="pres">
      <dgm:prSet presAssocID="{81EF326A-6461-489B-B05F-CCB72734CBB8}" presName="conn2-1" presStyleLbl="parChTrans1D2" presStyleIdx="4" presStyleCnt="7"/>
      <dgm:spPr/>
      <dgm:t>
        <a:bodyPr/>
        <a:lstStyle/>
        <a:p>
          <a:pPr rtl="1"/>
          <a:endParaRPr lang="fa-IR"/>
        </a:p>
      </dgm:t>
    </dgm:pt>
    <dgm:pt modelId="{D6F6E0C2-57D8-4D18-8672-1D46B0390C23}" type="pres">
      <dgm:prSet presAssocID="{81EF326A-6461-489B-B05F-CCB72734CBB8}" presName="connTx" presStyleLbl="parChTrans1D2" presStyleIdx="4" presStyleCnt="7"/>
      <dgm:spPr/>
      <dgm:t>
        <a:bodyPr/>
        <a:lstStyle/>
        <a:p>
          <a:pPr rtl="1"/>
          <a:endParaRPr lang="fa-IR"/>
        </a:p>
      </dgm:t>
    </dgm:pt>
    <dgm:pt modelId="{E64A0FC1-398B-4469-8A42-4A00CB543D62}" type="pres">
      <dgm:prSet presAssocID="{DC202183-00C6-4E91-9DC4-88174149D8EF}" presName="root2" presStyleCnt="0"/>
      <dgm:spPr/>
    </dgm:pt>
    <dgm:pt modelId="{BE2DD3B3-7364-456F-A2D3-454BAF8B8168}" type="pres">
      <dgm:prSet presAssocID="{DC202183-00C6-4E91-9DC4-88174149D8EF}" presName="LevelTwoTextNode" presStyleLbl="node2" presStyleIdx="4" presStyleCnt="7" custScaleX="71510" custScaleY="86941" custLinFactX="9535" custLinFactNeighborX="100000" custLinFactNeighborY="-1036">
        <dgm:presLayoutVars>
          <dgm:chPref val="3"/>
        </dgm:presLayoutVars>
      </dgm:prSet>
      <dgm:spPr/>
      <dgm:t>
        <a:bodyPr/>
        <a:lstStyle/>
        <a:p>
          <a:pPr rtl="1"/>
          <a:endParaRPr lang="fa-IR"/>
        </a:p>
      </dgm:t>
    </dgm:pt>
    <dgm:pt modelId="{EB3658E4-72D0-4D0B-AD4B-89FE8E3C5B1E}" type="pres">
      <dgm:prSet presAssocID="{DC202183-00C6-4E91-9DC4-88174149D8EF}" presName="level3hierChild" presStyleCnt="0"/>
      <dgm:spPr/>
    </dgm:pt>
    <dgm:pt modelId="{EC543DF1-A482-4923-8CF7-A09B88803873}" type="pres">
      <dgm:prSet presAssocID="{5D9B0549-93BA-4CF8-8EEF-FFF4D46D5B93}" presName="conn2-1" presStyleLbl="parChTrans1D2" presStyleIdx="5" presStyleCnt="7"/>
      <dgm:spPr/>
      <dgm:t>
        <a:bodyPr/>
        <a:lstStyle/>
        <a:p>
          <a:pPr rtl="1"/>
          <a:endParaRPr lang="fa-IR"/>
        </a:p>
      </dgm:t>
    </dgm:pt>
    <dgm:pt modelId="{818E7B65-6E95-49C6-919B-E440C1F9A219}" type="pres">
      <dgm:prSet presAssocID="{5D9B0549-93BA-4CF8-8EEF-FFF4D46D5B93}" presName="connTx" presStyleLbl="parChTrans1D2" presStyleIdx="5" presStyleCnt="7"/>
      <dgm:spPr/>
      <dgm:t>
        <a:bodyPr/>
        <a:lstStyle/>
        <a:p>
          <a:pPr rtl="1"/>
          <a:endParaRPr lang="fa-IR"/>
        </a:p>
      </dgm:t>
    </dgm:pt>
    <dgm:pt modelId="{BFB7EC13-B3DD-43A7-B6BA-13E7236D9EA1}" type="pres">
      <dgm:prSet presAssocID="{40C1C545-0717-4649-B794-88CAD9561EFA}" presName="root2" presStyleCnt="0"/>
      <dgm:spPr/>
    </dgm:pt>
    <dgm:pt modelId="{895BAADE-29AD-45F9-993B-69B75CE2648C}" type="pres">
      <dgm:prSet presAssocID="{40C1C545-0717-4649-B794-88CAD9561EFA}" presName="LevelTwoTextNode" presStyleLbl="node2" presStyleIdx="5" presStyleCnt="7" custScaleX="71510" custScaleY="86941" custLinFactX="9535" custLinFactNeighborX="100000" custLinFactNeighborY="-3344">
        <dgm:presLayoutVars>
          <dgm:chPref val="3"/>
        </dgm:presLayoutVars>
      </dgm:prSet>
      <dgm:spPr/>
      <dgm:t>
        <a:bodyPr/>
        <a:lstStyle/>
        <a:p>
          <a:pPr rtl="1"/>
          <a:endParaRPr lang="fa-IR"/>
        </a:p>
      </dgm:t>
    </dgm:pt>
    <dgm:pt modelId="{1AD27CEA-4D16-4710-BB73-ED751D9CD10E}" type="pres">
      <dgm:prSet presAssocID="{40C1C545-0717-4649-B794-88CAD9561EFA}" presName="level3hierChild" presStyleCnt="0"/>
      <dgm:spPr/>
    </dgm:pt>
    <dgm:pt modelId="{E707F597-639B-49FA-86D6-B38B79E60769}" type="pres">
      <dgm:prSet presAssocID="{1B6411CB-35BE-4896-80E8-56E77420C643}" presName="conn2-1" presStyleLbl="parChTrans1D2" presStyleIdx="6" presStyleCnt="7"/>
      <dgm:spPr/>
      <dgm:t>
        <a:bodyPr/>
        <a:lstStyle/>
        <a:p>
          <a:pPr rtl="1"/>
          <a:endParaRPr lang="fa-IR"/>
        </a:p>
      </dgm:t>
    </dgm:pt>
    <dgm:pt modelId="{067F8450-831F-49FF-B166-925D0AE96B3F}" type="pres">
      <dgm:prSet presAssocID="{1B6411CB-35BE-4896-80E8-56E77420C643}" presName="connTx" presStyleLbl="parChTrans1D2" presStyleIdx="6" presStyleCnt="7"/>
      <dgm:spPr/>
      <dgm:t>
        <a:bodyPr/>
        <a:lstStyle/>
        <a:p>
          <a:pPr rtl="1"/>
          <a:endParaRPr lang="fa-IR"/>
        </a:p>
      </dgm:t>
    </dgm:pt>
    <dgm:pt modelId="{48F28E51-05AB-4B37-9D66-A2B3CC5DCBDF}" type="pres">
      <dgm:prSet presAssocID="{4163927A-52FD-46EB-ACB3-20C742ECA131}" presName="root2" presStyleCnt="0"/>
      <dgm:spPr/>
    </dgm:pt>
    <dgm:pt modelId="{8175ACB4-C719-40BB-8838-75824E644213}" type="pres">
      <dgm:prSet presAssocID="{4163927A-52FD-46EB-ACB3-20C742ECA131}" presName="LevelTwoTextNode" presStyleLbl="node2" presStyleIdx="6" presStyleCnt="7" custScaleX="71510" custScaleY="86941" custLinFactX="9535" custLinFactNeighborX="100000" custLinFactNeighborY="-3344">
        <dgm:presLayoutVars>
          <dgm:chPref val="3"/>
        </dgm:presLayoutVars>
      </dgm:prSet>
      <dgm:spPr/>
      <dgm:t>
        <a:bodyPr/>
        <a:lstStyle/>
        <a:p>
          <a:pPr rtl="1"/>
          <a:endParaRPr lang="fa-IR"/>
        </a:p>
      </dgm:t>
    </dgm:pt>
    <dgm:pt modelId="{7E2AE1EF-5DAC-4B0C-B148-FFDCB515CF84}" type="pres">
      <dgm:prSet presAssocID="{4163927A-52FD-46EB-ACB3-20C742ECA131}" presName="level3hierChild" presStyleCnt="0"/>
      <dgm:spPr/>
    </dgm:pt>
  </dgm:ptLst>
  <dgm:cxnLst>
    <dgm:cxn modelId="{8DDFF2DB-66DD-48F9-93A1-956924FB039F}" type="presOf" srcId="{4163927A-52FD-46EB-ACB3-20C742ECA131}" destId="{8175ACB4-C719-40BB-8838-75824E644213}" srcOrd="0" destOrd="0" presId="urn:microsoft.com/office/officeart/2005/8/layout/hierarchy2"/>
    <dgm:cxn modelId="{ED68C034-0CCA-4390-A764-85B119292530}" srcId="{CDB3AFD8-B57F-4D3F-8F57-20F1AFFDEFD7}" destId="{DC202183-00C6-4E91-9DC4-88174149D8EF}" srcOrd="4" destOrd="0" parTransId="{81EF326A-6461-489B-B05F-CCB72734CBB8}" sibTransId="{0DB068AF-7AF6-4786-803C-06A0244B7427}"/>
    <dgm:cxn modelId="{205C02E2-73FC-4603-8D8A-F031D1B48236}" type="presOf" srcId="{1B6411CB-35BE-4896-80E8-56E77420C643}" destId="{067F8450-831F-49FF-B166-925D0AE96B3F}" srcOrd="1" destOrd="0" presId="urn:microsoft.com/office/officeart/2005/8/layout/hierarchy2"/>
    <dgm:cxn modelId="{35E17FDE-9BF2-4D50-BC3F-F3DD1852A19F}" type="presOf" srcId="{A82B0A31-948E-4861-B62C-D68DC5C1F282}" destId="{5A76D088-8B06-47C3-BFCE-4F5D62D67102}" srcOrd="0" destOrd="0" presId="urn:microsoft.com/office/officeart/2005/8/layout/hierarchy2"/>
    <dgm:cxn modelId="{D9957930-586E-4A8C-A728-85FBD3BE7EE0}" type="presOf" srcId="{81EF326A-6461-489B-B05F-CCB72734CBB8}" destId="{D6F6E0C2-57D8-4D18-8672-1D46B0390C23}" srcOrd="1" destOrd="0" presId="urn:microsoft.com/office/officeart/2005/8/layout/hierarchy2"/>
    <dgm:cxn modelId="{292F1442-E904-4B0C-BA56-07679531CF49}" type="presOf" srcId="{D0413AD1-8DD9-4A04-90F9-185DCEE23E80}" destId="{DDF77AA9-F229-468E-A8B1-A73D30AFB59B}" srcOrd="1" destOrd="0" presId="urn:microsoft.com/office/officeart/2005/8/layout/hierarchy2"/>
    <dgm:cxn modelId="{70EF40C4-5D5B-4C60-9899-DDA8997A2425}" type="presOf" srcId="{D0413AD1-8DD9-4A04-90F9-185DCEE23E80}" destId="{799F896B-A467-4FB5-BB18-1555F7EC02A9}" srcOrd="0" destOrd="0" presId="urn:microsoft.com/office/officeart/2005/8/layout/hierarchy2"/>
    <dgm:cxn modelId="{212D22FE-8179-4A93-9A21-6744289F7404}" srcId="{CDB3AFD8-B57F-4D3F-8F57-20F1AFFDEFD7}" destId="{35CFDE48-4529-4583-AB99-4066CC1E4098}" srcOrd="3" destOrd="0" parTransId="{D0413AD1-8DD9-4A04-90F9-185DCEE23E80}" sibTransId="{517C1DE2-D6BD-4D17-8F1B-3BF22EDDF62A}"/>
    <dgm:cxn modelId="{E1770016-A094-4B6C-97F9-B20CFF383B69}" srcId="{CDB3AFD8-B57F-4D3F-8F57-20F1AFFDEFD7}" destId="{39A46614-3A7B-4EF1-AD68-9E0A10B7BFE6}" srcOrd="2" destOrd="0" parTransId="{A82B0A31-948E-4861-B62C-D68DC5C1F282}" sibTransId="{F3884D03-48E9-4F81-AA68-0572401BD89B}"/>
    <dgm:cxn modelId="{225BEBE6-F159-4151-B461-5E0563BDD1F3}" type="presOf" srcId="{5D9B0549-93BA-4CF8-8EEF-FFF4D46D5B93}" destId="{EC543DF1-A482-4923-8CF7-A09B88803873}" srcOrd="0" destOrd="0" presId="urn:microsoft.com/office/officeart/2005/8/layout/hierarchy2"/>
    <dgm:cxn modelId="{66697E60-3E80-4D6F-9948-A4926191879D}" srcId="{CDB3AFD8-B57F-4D3F-8F57-20F1AFFDEFD7}" destId="{4163927A-52FD-46EB-ACB3-20C742ECA131}" srcOrd="6" destOrd="0" parTransId="{1B6411CB-35BE-4896-80E8-56E77420C643}" sibTransId="{FAB42C76-43A5-46BB-BD79-B8C4040E6A16}"/>
    <dgm:cxn modelId="{FD2BEFFB-9F03-4F7E-9DD0-DCBDD43D45A1}" type="presOf" srcId="{F337686A-62C4-4B08-91B4-22956F9CCB9E}" destId="{992D354E-FB1F-41F2-8AED-460E66BC49A0}" srcOrd="0" destOrd="0" presId="urn:microsoft.com/office/officeart/2005/8/layout/hierarchy2"/>
    <dgm:cxn modelId="{1A45A373-57FE-4979-888C-8DCAA5A693AA}" srcId="{CDB3AFD8-B57F-4D3F-8F57-20F1AFFDEFD7}" destId="{F337686A-62C4-4B08-91B4-22956F9CCB9E}" srcOrd="1" destOrd="0" parTransId="{5140B699-E058-4C51-B259-3C02115CF1CE}" sibTransId="{8BDF80C0-798C-4FDD-A095-086C0E3D4277}"/>
    <dgm:cxn modelId="{F3508F75-FC7C-4BAB-A22A-D74E53600A9A}" type="presOf" srcId="{5140B699-E058-4C51-B259-3C02115CF1CE}" destId="{457CCF24-0275-41BB-9595-BB43AFF8BE3D}" srcOrd="1" destOrd="0" presId="urn:microsoft.com/office/officeart/2005/8/layout/hierarchy2"/>
    <dgm:cxn modelId="{B712E21E-1278-4B3D-A39C-9C5C54847A38}" type="presOf" srcId="{81EF326A-6461-489B-B05F-CCB72734CBB8}" destId="{4D9B981C-6B3C-43BE-8383-B8A989DD8E36}" srcOrd="0" destOrd="0" presId="urn:microsoft.com/office/officeart/2005/8/layout/hierarchy2"/>
    <dgm:cxn modelId="{AB817A53-C068-4CE0-AED3-673F71FB3076}" type="presOf" srcId="{5E7A9005-A310-4E2B-B04D-F952AA6E152F}" destId="{516BCDE5-8A86-431B-970B-668D2848228E}" srcOrd="0" destOrd="0" presId="urn:microsoft.com/office/officeart/2005/8/layout/hierarchy2"/>
    <dgm:cxn modelId="{6A0FE49D-AADC-44C3-925B-3CAD16CF7F5F}" type="presOf" srcId="{35CFDE48-4529-4583-AB99-4066CC1E4098}" destId="{1B35FA76-4211-4370-8307-4EE2E258CA3D}" srcOrd="0" destOrd="0" presId="urn:microsoft.com/office/officeart/2005/8/layout/hierarchy2"/>
    <dgm:cxn modelId="{8B2716D9-18AD-4BE6-8688-4C9F465CAEA8}" type="presOf" srcId="{A82B0A31-948E-4861-B62C-D68DC5C1F282}" destId="{0B1CAEDB-373B-4EBB-AA61-F90E1821B767}" srcOrd="1" destOrd="0" presId="urn:microsoft.com/office/officeart/2005/8/layout/hierarchy2"/>
    <dgm:cxn modelId="{A9F2F367-F259-4E94-A6E3-C9EA8F41DC26}" type="presOf" srcId="{90D80D4E-97D2-44FF-BF45-B143273C448B}" destId="{3DFD0145-6FEC-407D-9645-4A3F0C8F1328}" srcOrd="1" destOrd="0" presId="urn:microsoft.com/office/officeart/2005/8/layout/hierarchy2"/>
    <dgm:cxn modelId="{F21FEB6E-0E0E-4469-8A8D-8B41FF4C79C6}" type="presOf" srcId="{A6857C4F-7549-464E-8C92-525552E6407E}" destId="{747DA8C4-60CA-4D90-9DA1-32ACEB79B5D1}" srcOrd="0" destOrd="0" presId="urn:microsoft.com/office/officeart/2005/8/layout/hierarchy2"/>
    <dgm:cxn modelId="{84127586-7F6E-4E76-81BF-A44014F8F7E1}" type="presOf" srcId="{40C1C545-0717-4649-B794-88CAD9561EFA}" destId="{895BAADE-29AD-45F9-993B-69B75CE2648C}" srcOrd="0" destOrd="0" presId="urn:microsoft.com/office/officeart/2005/8/layout/hierarchy2"/>
    <dgm:cxn modelId="{7389F01E-EE12-496D-AFC4-A62E548999E7}" type="presOf" srcId="{90D80D4E-97D2-44FF-BF45-B143273C448B}" destId="{4CF07914-59B7-46D0-BF9A-4C417A0B12FB}" srcOrd="0" destOrd="0" presId="urn:microsoft.com/office/officeart/2005/8/layout/hierarchy2"/>
    <dgm:cxn modelId="{E5647AA2-69D3-44C6-A604-C81721CF1741}" type="presOf" srcId="{DC202183-00C6-4E91-9DC4-88174149D8EF}" destId="{BE2DD3B3-7364-456F-A2D3-454BAF8B8168}" srcOrd="0" destOrd="0" presId="urn:microsoft.com/office/officeart/2005/8/layout/hierarchy2"/>
    <dgm:cxn modelId="{6F964E63-CF43-4C71-81E6-E4C566089AA3}" type="presOf" srcId="{5D9B0549-93BA-4CF8-8EEF-FFF4D46D5B93}" destId="{818E7B65-6E95-49C6-919B-E440C1F9A219}"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20FA9EF5-BD43-4792-AEAE-4B5CA9D13D27}" type="presOf" srcId="{CDB3AFD8-B57F-4D3F-8F57-20F1AFFDEFD7}" destId="{4E04FFD4-07BE-43BF-B150-1F87A9FD2379}" srcOrd="0" destOrd="0" presId="urn:microsoft.com/office/officeart/2005/8/layout/hierarchy2"/>
    <dgm:cxn modelId="{C0A68CD6-7C15-482D-A992-2697E6E2CB5E}" srcId="{CDB3AFD8-B57F-4D3F-8F57-20F1AFFDEFD7}" destId="{40C1C545-0717-4649-B794-88CAD9561EFA}" srcOrd="5" destOrd="0" parTransId="{5D9B0549-93BA-4CF8-8EEF-FFF4D46D5B93}" sibTransId="{4FE8B14F-B148-4412-AFFB-BCEC8FBE6598}"/>
    <dgm:cxn modelId="{82879386-F78D-4F12-9DFA-3D71F2FE7E32}" type="presOf" srcId="{39A46614-3A7B-4EF1-AD68-9E0A10B7BFE6}" destId="{69715DE0-4E2E-4B23-8953-AE00BDABAD27}" srcOrd="0" destOrd="0" presId="urn:microsoft.com/office/officeart/2005/8/layout/hierarchy2"/>
    <dgm:cxn modelId="{C62A3C36-EC95-4334-8964-10A89CF4719A}" srcId="{CDB3AFD8-B57F-4D3F-8F57-20F1AFFDEFD7}" destId="{5E7A9005-A310-4E2B-B04D-F952AA6E152F}" srcOrd="0" destOrd="0" parTransId="{90D80D4E-97D2-44FF-BF45-B143273C448B}" sibTransId="{3C2FBEBC-68BE-471F-A366-C94EF33357DA}"/>
    <dgm:cxn modelId="{A6788C1D-5E11-4909-A010-101119C90CF9}" type="presOf" srcId="{5140B699-E058-4C51-B259-3C02115CF1CE}" destId="{846970BE-A069-4717-883C-D19FED680FE3}" srcOrd="0" destOrd="0" presId="urn:microsoft.com/office/officeart/2005/8/layout/hierarchy2"/>
    <dgm:cxn modelId="{06BF509F-F461-43C8-ABA8-85C5D7BD6F84}" type="presOf" srcId="{1B6411CB-35BE-4896-80E8-56E77420C643}" destId="{E707F597-639B-49FA-86D6-B38B79E60769}" srcOrd="0" destOrd="0" presId="urn:microsoft.com/office/officeart/2005/8/layout/hierarchy2"/>
    <dgm:cxn modelId="{6B54C2ED-05B7-4D18-8916-5D6596643EA6}" type="presParOf" srcId="{747DA8C4-60CA-4D90-9DA1-32ACEB79B5D1}" destId="{BAA91301-9B1E-4E48-B17B-2ACB60DA1A25}" srcOrd="0" destOrd="0" presId="urn:microsoft.com/office/officeart/2005/8/layout/hierarchy2"/>
    <dgm:cxn modelId="{319DB5E8-056A-4678-97FD-7C26912D0714}" type="presParOf" srcId="{BAA91301-9B1E-4E48-B17B-2ACB60DA1A25}" destId="{4E04FFD4-07BE-43BF-B150-1F87A9FD2379}" srcOrd="0" destOrd="0" presId="urn:microsoft.com/office/officeart/2005/8/layout/hierarchy2"/>
    <dgm:cxn modelId="{22030C9E-D79E-44C2-8F23-CE12BE85EA43}" type="presParOf" srcId="{BAA91301-9B1E-4E48-B17B-2ACB60DA1A25}" destId="{74FCEA0F-3F3F-4EAA-9BFC-674B0FAD5793}" srcOrd="1" destOrd="0" presId="urn:microsoft.com/office/officeart/2005/8/layout/hierarchy2"/>
    <dgm:cxn modelId="{5B6DBB7D-2514-4141-8E14-2234FE7BA158}" type="presParOf" srcId="{74FCEA0F-3F3F-4EAA-9BFC-674B0FAD5793}" destId="{4CF07914-59B7-46D0-BF9A-4C417A0B12FB}" srcOrd="0" destOrd="0" presId="urn:microsoft.com/office/officeart/2005/8/layout/hierarchy2"/>
    <dgm:cxn modelId="{364B1A65-8BB6-41D6-94A2-7A17BB73376D}" type="presParOf" srcId="{4CF07914-59B7-46D0-BF9A-4C417A0B12FB}" destId="{3DFD0145-6FEC-407D-9645-4A3F0C8F1328}" srcOrd="0" destOrd="0" presId="urn:microsoft.com/office/officeart/2005/8/layout/hierarchy2"/>
    <dgm:cxn modelId="{C6373410-FC95-4C8B-B01C-02D8B642C246}" type="presParOf" srcId="{74FCEA0F-3F3F-4EAA-9BFC-674B0FAD5793}" destId="{DA4D9391-595E-4738-B54B-32368B2D21A4}" srcOrd="1" destOrd="0" presId="urn:microsoft.com/office/officeart/2005/8/layout/hierarchy2"/>
    <dgm:cxn modelId="{3AC49A56-1132-476E-ACBD-75614CED63E3}" type="presParOf" srcId="{DA4D9391-595E-4738-B54B-32368B2D21A4}" destId="{516BCDE5-8A86-431B-970B-668D2848228E}" srcOrd="0" destOrd="0" presId="urn:microsoft.com/office/officeart/2005/8/layout/hierarchy2"/>
    <dgm:cxn modelId="{76E9D8B3-78EF-4A14-8257-9382A0BBA55A}" type="presParOf" srcId="{DA4D9391-595E-4738-B54B-32368B2D21A4}" destId="{83BE33C9-53AE-49C4-9F5D-3D1F085E3213}" srcOrd="1" destOrd="0" presId="urn:microsoft.com/office/officeart/2005/8/layout/hierarchy2"/>
    <dgm:cxn modelId="{FA3F98FC-1E6C-4952-8B41-2AB62EE9A6CF}" type="presParOf" srcId="{74FCEA0F-3F3F-4EAA-9BFC-674B0FAD5793}" destId="{846970BE-A069-4717-883C-D19FED680FE3}" srcOrd="2" destOrd="0" presId="urn:microsoft.com/office/officeart/2005/8/layout/hierarchy2"/>
    <dgm:cxn modelId="{83447185-C5D5-42D3-B268-FD259CAD4965}" type="presParOf" srcId="{846970BE-A069-4717-883C-D19FED680FE3}" destId="{457CCF24-0275-41BB-9595-BB43AFF8BE3D}" srcOrd="0" destOrd="0" presId="urn:microsoft.com/office/officeart/2005/8/layout/hierarchy2"/>
    <dgm:cxn modelId="{94B70378-5242-4CCD-9293-8C165A3F7F85}" type="presParOf" srcId="{74FCEA0F-3F3F-4EAA-9BFC-674B0FAD5793}" destId="{CA80B730-AE53-473A-9D07-9A10604ACF77}" srcOrd="3" destOrd="0" presId="urn:microsoft.com/office/officeart/2005/8/layout/hierarchy2"/>
    <dgm:cxn modelId="{282E3BFC-F558-4E9C-B03F-267EC38F8CC5}" type="presParOf" srcId="{CA80B730-AE53-473A-9D07-9A10604ACF77}" destId="{992D354E-FB1F-41F2-8AED-460E66BC49A0}" srcOrd="0" destOrd="0" presId="urn:microsoft.com/office/officeart/2005/8/layout/hierarchy2"/>
    <dgm:cxn modelId="{A75D1BFD-B4ED-45CE-A58D-6DDA1A2FAAD2}" type="presParOf" srcId="{CA80B730-AE53-473A-9D07-9A10604ACF77}" destId="{47C1F8FE-3E6C-4404-BFA3-99D06F7CFDA1}" srcOrd="1" destOrd="0" presId="urn:microsoft.com/office/officeart/2005/8/layout/hierarchy2"/>
    <dgm:cxn modelId="{C8DF01A5-2B85-4669-8D71-D2CB3E2723EA}" type="presParOf" srcId="{74FCEA0F-3F3F-4EAA-9BFC-674B0FAD5793}" destId="{5A76D088-8B06-47C3-BFCE-4F5D62D67102}" srcOrd="4" destOrd="0" presId="urn:microsoft.com/office/officeart/2005/8/layout/hierarchy2"/>
    <dgm:cxn modelId="{1E1A902C-20E5-4558-99F9-46C3187AC98C}" type="presParOf" srcId="{5A76D088-8B06-47C3-BFCE-4F5D62D67102}" destId="{0B1CAEDB-373B-4EBB-AA61-F90E1821B767}" srcOrd="0" destOrd="0" presId="urn:microsoft.com/office/officeart/2005/8/layout/hierarchy2"/>
    <dgm:cxn modelId="{BF30C6A3-62B5-40D9-85FA-E71DD170B954}" type="presParOf" srcId="{74FCEA0F-3F3F-4EAA-9BFC-674B0FAD5793}" destId="{60221881-A348-4AB7-AF7D-FED29A135E41}" srcOrd="5" destOrd="0" presId="urn:microsoft.com/office/officeart/2005/8/layout/hierarchy2"/>
    <dgm:cxn modelId="{D2E7DC1D-A348-4155-B030-817F141B39B1}" type="presParOf" srcId="{60221881-A348-4AB7-AF7D-FED29A135E41}" destId="{69715DE0-4E2E-4B23-8953-AE00BDABAD27}" srcOrd="0" destOrd="0" presId="urn:microsoft.com/office/officeart/2005/8/layout/hierarchy2"/>
    <dgm:cxn modelId="{0B52ABB4-1DE7-4763-9E9D-C3895362F45F}" type="presParOf" srcId="{60221881-A348-4AB7-AF7D-FED29A135E41}" destId="{B2BAE2C5-DCD6-406F-8FC5-DA0B1A69DD24}" srcOrd="1" destOrd="0" presId="urn:microsoft.com/office/officeart/2005/8/layout/hierarchy2"/>
    <dgm:cxn modelId="{C4BCABC1-C046-4D3D-90CC-D8AD27FF3429}" type="presParOf" srcId="{74FCEA0F-3F3F-4EAA-9BFC-674B0FAD5793}" destId="{799F896B-A467-4FB5-BB18-1555F7EC02A9}" srcOrd="6" destOrd="0" presId="urn:microsoft.com/office/officeart/2005/8/layout/hierarchy2"/>
    <dgm:cxn modelId="{188147D8-0ADA-4A92-B37C-8A17858EEC2A}" type="presParOf" srcId="{799F896B-A467-4FB5-BB18-1555F7EC02A9}" destId="{DDF77AA9-F229-468E-A8B1-A73D30AFB59B}" srcOrd="0" destOrd="0" presId="urn:microsoft.com/office/officeart/2005/8/layout/hierarchy2"/>
    <dgm:cxn modelId="{0ABFC091-855D-4AF4-9A6D-4EC9D6FF844D}" type="presParOf" srcId="{74FCEA0F-3F3F-4EAA-9BFC-674B0FAD5793}" destId="{BB75C4BE-3F09-4ED5-827F-5F32B06A2E1C}" srcOrd="7" destOrd="0" presId="urn:microsoft.com/office/officeart/2005/8/layout/hierarchy2"/>
    <dgm:cxn modelId="{A5FF05BA-A1AA-45F1-8E9B-B19A92E8A1BA}" type="presParOf" srcId="{BB75C4BE-3F09-4ED5-827F-5F32B06A2E1C}" destId="{1B35FA76-4211-4370-8307-4EE2E258CA3D}" srcOrd="0" destOrd="0" presId="urn:microsoft.com/office/officeart/2005/8/layout/hierarchy2"/>
    <dgm:cxn modelId="{EB0CD6A8-152C-4467-8426-DF8858F597FE}" type="presParOf" srcId="{BB75C4BE-3F09-4ED5-827F-5F32B06A2E1C}" destId="{0B68C147-0848-44F6-A0B1-6B5ACEBAC027}" srcOrd="1" destOrd="0" presId="urn:microsoft.com/office/officeart/2005/8/layout/hierarchy2"/>
    <dgm:cxn modelId="{151A8832-B215-427F-B490-B43EE8DC13B4}" type="presParOf" srcId="{74FCEA0F-3F3F-4EAA-9BFC-674B0FAD5793}" destId="{4D9B981C-6B3C-43BE-8383-B8A989DD8E36}" srcOrd="8" destOrd="0" presId="urn:microsoft.com/office/officeart/2005/8/layout/hierarchy2"/>
    <dgm:cxn modelId="{42F88E24-465A-4DBF-868E-134D78B9E4C5}" type="presParOf" srcId="{4D9B981C-6B3C-43BE-8383-B8A989DD8E36}" destId="{D6F6E0C2-57D8-4D18-8672-1D46B0390C23}" srcOrd="0" destOrd="0" presId="urn:microsoft.com/office/officeart/2005/8/layout/hierarchy2"/>
    <dgm:cxn modelId="{2DEE1EC6-3CF6-48C0-9210-96D73175B9E6}" type="presParOf" srcId="{74FCEA0F-3F3F-4EAA-9BFC-674B0FAD5793}" destId="{E64A0FC1-398B-4469-8A42-4A00CB543D62}" srcOrd="9" destOrd="0" presId="urn:microsoft.com/office/officeart/2005/8/layout/hierarchy2"/>
    <dgm:cxn modelId="{1762B057-A645-45B0-8E93-DE14C4AA9580}" type="presParOf" srcId="{E64A0FC1-398B-4469-8A42-4A00CB543D62}" destId="{BE2DD3B3-7364-456F-A2D3-454BAF8B8168}" srcOrd="0" destOrd="0" presId="urn:microsoft.com/office/officeart/2005/8/layout/hierarchy2"/>
    <dgm:cxn modelId="{0A57AF65-B898-4424-AAB5-40674CF46480}" type="presParOf" srcId="{E64A0FC1-398B-4469-8A42-4A00CB543D62}" destId="{EB3658E4-72D0-4D0B-AD4B-89FE8E3C5B1E}" srcOrd="1" destOrd="0" presId="urn:microsoft.com/office/officeart/2005/8/layout/hierarchy2"/>
    <dgm:cxn modelId="{101E2F96-6CAB-4495-89BE-72F8BC6F6F2A}" type="presParOf" srcId="{74FCEA0F-3F3F-4EAA-9BFC-674B0FAD5793}" destId="{EC543DF1-A482-4923-8CF7-A09B88803873}" srcOrd="10" destOrd="0" presId="urn:microsoft.com/office/officeart/2005/8/layout/hierarchy2"/>
    <dgm:cxn modelId="{528A72DC-F1C0-4A3C-BD15-7215FD6E0FF9}" type="presParOf" srcId="{EC543DF1-A482-4923-8CF7-A09B88803873}" destId="{818E7B65-6E95-49C6-919B-E440C1F9A219}" srcOrd="0" destOrd="0" presId="urn:microsoft.com/office/officeart/2005/8/layout/hierarchy2"/>
    <dgm:cxn modelId="{88972BAA-CC16-4FB0-BAEC-D9ECF56F3159}" type="presParOf" srcId="{74FCEA0F-3F3F-4EAA-9BFC-674B0FAD5793}" destId="{BFB7EC13-B3DD-43A7-B6BA-13E7236D9EA1}" srcOrd="11" destOrd="0" presId="urn:microsoft.com/office/officeart/2005/8/layout/hierarchy2"/>
    <dgm:cxn modelId="{586B4378-A68A-418C-A28F-93B20261E709}" type="presParOf" srcId="{BFB7EC13-B3DD-43A7-B6BA-13E7236D9EA1}" destId="{895BAADE-29AD-45F9-993B-69B75CE2648C}" srcOrd="0" destOrd="0" presId="urn:microsoft.com/office/officeart/2005/8/layout/hierarchy2"/>
    <dgm:cxn modelId="{9461E1B1-743F-41A2-921C-F876F2CEEDD4}" type="presParOf" srcId="{BFB7EC13-B3DD-43A7-B6BA-13E7236D9EA1}" destId="{1AD27CEA-4D16-4710-BB73-ED751D9CD10E}" srcOrd="1" destOrd="0" presId="urn:microsoft.com/office/officeart/2005/8/layout/hierarchy2"/>
    <dgm:cxn modelId="{FFCB7C7E-C575-4E5D-BDA5-33E395AFD8B3}" type="presParOf" srcId="{74FCEA0F-3F3F-4EAA-9BFC-674B0FAD5793}" destId="{E707F597-639B-49FA-86D6-B38B79E60769}" srcOrd="12" destOrd="0" presId="urn:microsoft.com/office/officeart/2005/8/layout/hierarchy2"/>
    <dgm:cxn modelId="{E013C80D-4DC0-44E0-8FBC-FFCD7F8DE89D}" type="presParOf" srcId="{E707F597-639B-49FA-86D6-B38B79E60769}" destId="{067F8450-831F-49FF-B166-925D0AE96B3F}" srcOrd="0" destOrd="0" presId="urn:microsoft.com/office/officeart/2005/8/layout/hierarchy2"/>
    <dgm:cxn modelId="{2ACE2698-81C3-43F9-B0F3-4929602E9264}" type="presParOf" srcId="{74FCEA0F-3F3F-4EAA-9BFC-674B0FAD5793}" destId="{48F28E51-05AB-4B37-9D66-A2B3CC5DCBDF}" srcOrd="13" destOrd="0" presId="urn:microsoft.com/office/officeart/2005/8/layout/hierarchy2"/>
    <dgm:cxn modelId="{3527CD1B-489C-427D-BC35-B0C96A91BD9A}" type="presParOf" srcId="{48F28E51-05AB-4B37-9D66-A2B3CC5DCBDF}" destId="{8175ACB4-C719-40BB-8838-75824E644213}" srcOrd="0" destOrd="0" presId="urn:microsoft.com/office/officeart/2005/8/layout/hierarchy2"/>
    <dgm:cxn modelId="{061D0A74-C65C-463C-A83F-38EC2DF3ADFC}" type="presParOf" srcId="{48F28E51-05AB-4B37-9D66-A2B3CC5DCBDF}" destId="{7E2AE1EF-5DAC-4B0C-B148-FFDCB515CF8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400" b="1" dirty="0" smtClean="0">
              <a:solidFill>
                <a:srgbClr val="FFFF00"/>
              </a:solidFill>
              <a:cs typeface="2  Badr" pitchFamily="2" charset="-78"/>
            </a:rPr>
            <a:t>ما تجر الظاهر فقط</a:t>
          </a:r>
          <a:endParaRPr lang="fa-IR" sz="24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5E7A9005-A310-4E2B-B04D-F952AA6E152F}">
      <dgm:prSet custT="1"/>
      <dgm:spPr/>
      <dgm:t>
        <a:bodyPr/>
        <a:lstStyle/>
        <a:p>
          <a:pPr rtl="1"/>
          <a:r>
            <a:rPr lang="fa-IR" sz="2800" b="1" dirty="0" smtClean="0">
              <a:cs typeface="2  Badr" pitchFamily="2" charset="-78"/>
            </a:rPr>
            <a:t>منذ – مذ (تختصان بالزمان)</a:t>
          </a:r>
          <a:endParaRPr lang="fa-IR" sz="2800" b="1" dirty="0">
            <a:cs typeface="2  Badr" pitchFamily="2" charset="-78"/>
          </a:endParaRPr>
        </a:p>
      </dgm:t>
    </dgm:pt>
    <dgm:pt modelId="{90D80D4E-97D2-44FF-BF45-B143273C448B}" type="parTrans" cxnId="{C62A3C36-EC95-4334-8964-10A89CF4719A}">
      <dgm:prSet/>
      <dgm:spPr/>
      <dgm:t>
        <a:bodyPr/>
        <a:lstStyle/>
        <a:p>
          <a:pPr rtl="1"/>
          <a:endParaRPr lang="fa-IR"/>
        </a:p>
      </dgm:t>
    </dgm:pt>
    <dgm:pt modelId="{3C2FBEBC-68BE-471F-A366-C94EF33357DA}" type="sibTrans" cxnId="{C62A3C36-EC95-4334-8964-10A89CF4719A}">
      <dgm:prSet/>
      <dgm:spPr/>
      <dgm:t>
        <a:bodyPr/>
        <a:lstStyle/>
        <a:p>
          <a:pPr rtl="1"/>
          <a:endParaRPr lang="fa-IR"/>
        </a:p>
      </dgm:t>
    </dgm:pt>
    <dgm:pt modelId="{F337686A-62C4-4B08-91B4-22956F9CCB9E}">
      <dgm:prSet custT="1"/>
      <dgm:spPr/>
      <dgm:t>
        <a:bodyPr/>
        <a:lstStyle/>
        <a:p>
          <a:pPr rtl="1"/>
          <a:r>
            <a:rPr lang="fa-IR" sz="2800" b="1" dirty="0" smtClean="0">
              <a:cs typeface="2  Badr" pitchFamily="2" charset="-78"/>
            </a:rPr>
            <a:t>ربَّ (تختص بالنكرة)</a:t>
          </a:r>
          <a:endParaRPr lang="fa-IR" sz="2800" b="1" dirty="0">
            <a:cs typeface="2  Badr" pitchFamily="2" charset="-78"/>
          </a:endParaRPr>
        </a:p>
      </dgm:t>
    </dgm:pt>
    <dgm:pt modelId="{5140B699-E058-4C51-B259-3C02115CF1CE}" type="parTrans" cxnId="{1A45A373-57FE-4979-888C-8DCAA5A693AA}">
      <dgm:prSet/>
      <dgm:spPr/>
      <dgm:t>
        <a:bodyPr/>
        <a:lstStyle/>
        <a:p>
          <a:pPr rtl="1"/>
          <a:endParaRPr lang="fa-IR"/>
        </a:p>
      </dgm:t>
    </dgm:pt>
    <dgm:pt modelId="{8BDF80C0-798C-4FDD-A095-086C0E3D4277}" type="sibTrans" cxnId="{1A45A373-57FE-4979-888C-8DCAA5A693AA}">
      <dgm:prSet/>
      <dgm:spPr/>
      <dgm:t>
        <a:bodyPr/>
        <a:lstStyle/>
        <a:p>
          <a:pPr rtl="1"/>
          <a:endParaRPr lang="fa-IR"/>
        </a:p>
      </dgm:t>
    </dgm:pt>
    <dgm:pt modelId="{39A46614-3A7B-4EF1-AD68-9E0A10B7BFE6}">
      <dgm:prSet custT="1"/>
      <dgm:spPr/>
      <dgm:t>
        <a:bodyPr/>
        <a:lstStyle/>
        <a:p>
          <a:pPr rtl="1"/>
          <a:r>
            <a:rPr lang="fa-IR" sz="2800" b="1" dirty="0" smtClean="0">
              <a:cs typeface="2  Badr" pitchFamily="2" charset="-78"/>
            </a:rPr>
            <a:t>التاء (تختص باسم الله تعالي)</a:t>
          </a:r>
          <a:endParaRPr lang="fa-IR" sz="2800" b="1" dirty="0">
            <a:cs typeface="2  Badr" pitchFamily="2" charset="-78"/>
          </a:endParaRPr>
        </a:p>
      </dgm:t>
    </dgm:pt>
    <dgm:pt modelId="{A82B0A31-948E-4861-B62C-D68DC5C1F282}" type="parTrans" cxnId="{E1770016-A094-4B6C-97F9-B20CFF383B69}">
      <dgm:prSet/>
      <dgm:spPr/>
      <dgm:t>
        <a:bodyPr/>
        <a:lstStyle/>
        <a:p>
          <a:pPr rtl="1"/>
          <a:endParaRPr lang="fa-IR"/>
        </a:p>
      </dgm:t>
    </dgm:pt>
    <dgm:pt modelId="{F3884D03-48E9-4F81-AA68-0572401BD89B}" type="sibTrans" cxnId="{E1770016-A094-4B6C-97F9-B20CFF383B69}">
      <dgm:prSet/>
      <dgm:spPr/>
      <dgm:t>
        <a:bodyPr/>
        <a:lstStyle/>
        <a:p>
          <a:pPr rtl="1"/>
          <a:endParaRPr lang="fa-IR"/>
        </a:p>
      </dgm:t>
    </dgm:pt>
    <dgm:pt modelId="{35CFDE48-4529-4583-AB99-4066CC1E4098}">
      <dgm:prSet custT="1"/>
      <dgm:spPr/>
      <dgm:t>
        <a:bodyPr/>
        <a:lstStyle/>
        <a:p>
          <a:pPr rtl="1"/>
          <a:r>
            <a:rPr lang="fa-IR" sz="2800" b="1" dirty="0" smtClean="0">
              <a:cs typeface="2  Badr" pitchFamily="2" charset="-78"/>
            </a:rPr>
            <a:t>حتي ، الكاف ، الواو، (لا تختص بالظاهر المعين)</a:t>
          </a:r>
          <a:endParaRPr lang="fa-IR" sz="2800" b="1" dirty="0">
            <a:cs typeface="2  Badr" pitchFamily="2" charset="-78"/>
          </a:endParaRPr>
        </a:p>
      </dgm:t>
    </dgm:pt>
    <dgm:pt modelId="{D0413AD1-8DD9-4A04-90F9-185DCEE23E80}" type="parTrans" cxnId="{212D22FE-8179-4A93-9A21-6744289F7404}">
      <dgm:prSet/>
      <dgm:spPr/>
      <dgm:t>
        <a:bodyPr/>
        <a:lstStyle/>
        <a:p>
          <a:pPr rtl="1"/>
          <a:endParaRPr lang="fa-IR"/>
        </a:p>
      </dgm:t>
    </dgm:pt>
    <dgm:pt modelId="{517C1DE2-D6BD-4D17-8F1B-3BF22EDDF62A}" type="sibTrans" cxnId="{212D22FE-8179-4A93-9A21-6744289F740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67039" custScaleY="198411" custLinFactX="91599" custLinFactNeighborX="100000" custLinFactNeighborY="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4CF07914-59B7-46D0-BF9A-4C417A0B12FB}" type="pres">
      <dgm:prSet presAssocID="{90D80D4E-97D2-44FF-BF45-B143273C448B}" presName="conn2-1" presStyleLbl="parChTrans1D2" presStyleIdx="0" presStyleCnt="4"/>
      <dgm:spPr/>
      <dgm:t>
        <a:bodyPr/>
        <a:lstStyle/>
        <a:p>
          <a:pPr rtl="1"/>
          <a:endParaRPr lang="fa-IR"/>
        </a:p>
      </dgm:t>
    </dgm:pt>
    <dgm:pt modelId="{3DFD0145-6FEC-407D-9645-4A3F0C8F1328}" type="pres">
      <dgm:prSet presAssocID="{90D80D4E-97D2-44FF-BF45-B143273C448B}" presName="connTx" presStyleLbl="parChTrans1D2" presStyleIdx="0" presStyleCnt="4"/>
      <dgm:spPr/>
      <dgm:t>
        <a:bodyPr/>
        <a:lstStyle/>
        <a:p>
          <a:pPr rtl="1"/>
          <a:endParaRPr lang="fa-IR"/>
        </a:p>
      </dgm:t>
    </dgm:pt>
    <dgm:pt modelId="{DA4D9391-595E-4738-B54B-32368B2D21A4}" type="pres">
      <dgm:prSet presAssocID="{5E7A9005-A310-4E2B-B04D-F952AA6E152F}" presName="root2" presStyleCnt="0"/>
      <dgm:spPr/>
    </dgm:pt>
    <dgm:pt modelId="{516BCDE5-8A86-431B-970B-668D2848228E}" type="pres">
      <dgm:prSet presAssocID="{5E7A9005-A310-4E2B-B04D-F952AA6E152F}" presName="LevelTwoTextNode" presStyleLbl="node2" presStyleIdx="0" presStyleCnt="4" custScaleX="520081" custScaleY="145761" custLinFactNeighborX="6355" custLinFactNeighborY="-536">
        <dgm:presLayoutVars>
          <dgm:chPref val="3"/>
        </dgm:presLayoutVars>
      </dgm:prSet>
      <dgm:spPr/>
      <dgm:t>
        <a:bodyPr/>
        <a:lstStyle/>
        <a:p>
          <a:pPr rtl="1"/>
          <a:endParaRPr lang="fa-IR"/>
        </a:p>
      </dgm:t>
    </dgm:pt>
    <dgm:pt modelId="{83BE33C9-53AE-49C4-9F5D-3D1F085E3213}" type="pres">
      <dgm:prSet presAssocID="{5E7A9005-A310-4E2B-B04D-F952AA6E152F}" presName="level3hierChild" presStyleCnt="0"/>
      <dgm:spPr/>
    </dgm:pt>
    <dgm:pt modelId="{846970BE-A069-4717-883C-D19FED680FE3}" type="pres">
      <dgm:prSet presAssocID="{5140B699-E058-4C51-B259-3C02115CF1CE}" presName="conn2-1" presStyleLbl="parChTrans1D2" presStyleIdx="1" presStyleCnt="4"/>
      <dgm:spPr/>
      <dgm:t>
        <a:bodyPr/>
        <a:lstStyle/>
        <a:p>
          <a:pPr rtl="1"/>
          <a:endParaRPr lang="fa-IR"/>
        </a:p>
      </dgm:t>
    </dgm:pt>
    <dgm:pt modelId="{457CCF24-0275-41BB-9595-BB43AFF8BE3D}" type="pres">
      <dgm:prSet presAssocID="{5140B699-E058-4C51-B259-3C02115CF1CE}" presName="connTx" presStyleLbl="parChTrans1D2" presStyleIdx="1" presStyleCnt="4"/>
      <dgm:spPr/>
      <dgm:t>
        <a:bodyPr/>
        <a:lstStyle/>
        <a:p>
          <a:pPr rtl="1"/>
          <a:endParaRPr lang="fa-IR"/>
        </a:p>
      </dgm:t>
    </dgm:pt>
    <dgm:pt modelId="{CA80B730-AE53-473A-9D07-9A10604ACF77}" type="pres">
      <dgm:prSet presAssocID="{F337686A-62C4-4B08-91B4-22956F9CCB9E}" presName="root2" presStyleCnt="0"/>
      <dgm:spPr/>
    </dgm:pt>
    <dgm:pt modelId="{992D354E-FB1F-41F2-8AED-460E66BC49A0}" type="pres">
      <dgm:prSet presAssocID="{F337686A-62C4-4B08-91B4-22956F9CCB9E}" presName="LevelTwoTextNode" presStyleLbl="node2" presStyleIdx="1" presStyleCnt="4" custScaleX="519592" custScaleY="145761" custLinFactNeighborX="6525" custLinFactNeighborY="6007">
        <dgm:presLayoutVars>
          <dgm:chPref val="3"/>
        </dgm:presLayoutVars>
      </dgm:prSet>
      <dgm:spPr/>
      <dgm:t>
        <a:bodyPr/>
        <a:lstStyle/>
        <a:p>
          <a:pPr rtl="1"/>
          <a:endParaRPr lang="fa-IR"/>
        </a:p>
      </dgm:t>
    </dgm:pt>
    <dgm:pt modelId="{47C1F8FE-3E6C-4404-BFA3-99D06F7CFDA1}" type="pres">
      <dgm:prSet presAssocID="{F337686A-62C4-4B08-91B4-22956F9CCB9E}" presName="level3hierChild" presStyleCnt="0"/>
      <dgm:spPr/>
    </dgm:pt>
    <dgm:pt modelId="{5A76D088-8B06-47C3-BFCE-4F5D62D67102}" type="pres">
      <dgm:prSet presAssocID="{A82B0A31-948E-4861-B62C-D68DC5C1F282}" presName="conn2-1" presStyleLbl="parChTrans1D2" presStyleIdx="2" presStyleCnt="4"/>
      <dgm:spPr/>
      <dgm:t>
        <a:bodyPr/>
        <a:lstStyle/>
        <a:p>
          <a:pPr rtl="1"/>
          <a:endParaRPr lang="fa-IR"/>
        </a:p>
      </dgm:t>
    </dgm:pt>
    <dgm:pt modelId="{0B1CAEDB-373B-4EBB-AA61-F90E1821B767}" type="pres">
      <dgm:prSet presAssocID="{A82B0A31-948E-4861-B62C-D68DC5C1F282}" presName="connTx" presStyleLbl="parChTrans1D2" presStyleIdx="2" presStyleCnt="4"/>
      <dgm:spPr/>
      <dgm:t>
        <a:bodyPr/>
        <a:lstStyle/>
        <a:p>
          <a:pPr rtl="1"/>
          <a:endParaRPr lang="fa-IR"/>
        </a:p>
      </dgm:t>
    </dgm:pt>
    <dgm:pt modelId="{60221881-A348-4AB7-AF7D-FED29A135E41}" type="pres">
      <dgm:prSet presAssocID="{39A46614-3A7B-4EF1-AD68-9E0A10B7BFE6}" presName="root2" presStyleCnt="0"/>
      <dgm:spPr/>
    </dgm:pt>
    <dgm:pt modelId="{69715DE0-4E2E-4B23-8953-AE00BDABAD27}" type="pres">
      <dgm:prSet presAssocID="{39A46614-3A7B-4EF1-AD68-9E0A10B7BFE6}" presName="LevelTwoTextNode" presStyleLbl="node2" presStyleIdx="2" presStyleCnt="4" custScaleX="521941" custScaleY="145761" custLinFactNeighborX="5331" custLinFactNeighborY="6007">
        <dgm:presLayoutVars>
          <dgm:chPref val="3"/>
        </dgm:presLayoutVars>
      </dgm:prSet>
      <dgm:spPr/>
      <dgm:t>
        <a:bodyPr/>
        <a:lstStyle/>
        <a:p>
          <a:pPr rtl="1"/>
          <a:endParaRPr lang="fa-IR"/>
        </a:p>
      </dgm:t>
    </dgm:pt>
    <dgm:pt modelId="{B2BAE2C5-DCD6-406F-8FC5-DA0B1A69DD24}" type="pres">
      <dgm:prSet presAssocID="{39A46614-3A7B-4EF1-AD68-9E0A10B7BFE6}" presName="level3hierChild" presStyleCnt="0"/>
      <dgm:spPr/>
    </dgm:pt>
    <dgm:pt modelId="{799F896B-A467-4FB5-BB18-1555F7EC02A9}" type="pres">
      <dgm:prSet presAssocID="{D0413AD1-8DD9-4A04-90F9-185DCEE23E80}" presName="conn2-1" presStyleLbl="parChTrans1D2" presStyleIdx="3" presStyleCnt="4"/>
      <dgm:spPr/>
      <dgm:t>
        <a:bodyPr/>
        <a:lstStyle/>
        <a:p>
          <a:pPr rtl="1"/>
          <a:endParaRPr lang="fa-IR"/>
        </a:p>
      </dgm:t>
    </dgm:pt>
    <dgm:pt modelId="{DDF77AA9-F229-468E-A8B1-A73D30AFB59B}" type="pres">
      <dgm:prSet presAssocID="{D0413AD1-8DD9-4A04-90F9-185DCEE23E80}" presName="connTx" presStyleLbl="parChTrans1D2" presStyleIdx="3" presStyleCnt="4"/>
      <dgm:spPr/>
      <dgm:t>
        <a:bodyPr/>
        <a:lstStyle/>
        <a:p>
          <a:pPr rtl="1"/>
          <a:endParaRPr lang="fa-IR"/>
        </a:p>
      </dgm:t>
    </dgm:pt>
    <dgm:pt modelId="{BB75C4BE-3F09-4ED5-827F-5F32B06A2E1C}" type="pres">
      <dgm:prSet presAssocID="{35CFDE48-4529-4583-AB99-4066CC1E4098}" presName="root2" presStyleCnt="0"/>
      <dgm:spPr/>
    </dgm:pt>
    <dgm:pt modelId="{1B35FA76-4211-4370-8307-4EE2E258CA3D}" type="pres">
      <dgm:prSet presAssocID="{35CFDE48-4529-4583-AB99-4066CC1E4098}" presName="LevelTwoTextNode" presStyleLbl="node2" presStyleIdx="3" presStyleCnt="4" custScaleX="525576" custScaleY="145761" custLinFactNeighborX="6191" custLinFactNeighborY="3522">
        <dgm:presLayoutVars>
          <dgm:chPref val="3"/>
        </dgm:presLayoutVars>
      </dgm:prSet>
      <dgm:spPr/>
      <dgm:t>
        <a:bodyPr/>
        <a:lstStyle/>
        <a:p>
          <a:pPr rtl="1"/>
          <a:endParaRPr lang="fa-IR"/>
        </a:p>
      </dgm:t>
    </dgm:pt>
    <dgm:pt modelId="{0B68C147-0848-44F6-A0B1-6B5ACEBAC027}" type="pres">
      <dgm:prSet presAssocID="{35CFDE48-4529-4583-AB99-4066CC1E4098}" presName="level3hierChild" presStyleCnt="0"/>
      <dgm:spPr/>
    </dgm:pt>
  </dgm:ptLst>
  <dgm:cxnLst>
    <dgm:cxn modelId="{3D5083F7-700A-411C-B322-55DB928E1937}" type="presOf" srcId="{CDB3AFD8-B57F-4D3F-8F57-20F1AFFDEFD7}" destId="{4E04FFD4-07BE-43BF-B150-1F87A9FD2379}" srcOrd="0" destOrd="0" presId="urn:microsoft.com/office/officeart/2005/8/layout/hierarchy2"/>
    <dgm:cxn modelId="{BD2E7AA7-BC85-40B3-B55E-1AC830B415F4}" type="presOf" srcId="{90D80D4E-97D2-44FF-BF45-B143273C448B}" destId="{3DFD0145-6FEC-407D-9645-4A3F0C8F1328}" srcOrd="1" destOrd="0" presId="urn:microsoft.com/office/officeart/2005/8/layout/hierarchy2"/>
    <dgm:cxn modelId="{78CF9B40-7DD0-4337-AD06-456C4F190F50}" type="presOf" srcId="{A82B0A31-948E-4861-B62C-D68DC5C1F282}" destId="{0B1CAEDB-373B-4EBB-AA61-F90E1821B767}" srcOrd="1" destOrd="0" presId="urn:microsoft.com/office/officeart/2005/8/layout/hierarchy2"/>
    <dgm:cxn modelId="{F83402E6-0F5D-4696-9FBA-347E46E891A5}" type="presOf" srcId="{5140B699-E058-4C51-B259-3C02115CF1CE}" destId="{457CCF24-0275-41BB-9595-BB43AFF8BE3D}" srcOrd="1" destOrd="0" presId="urn:microsoft.com/office/officeart/2005/8/layout/hierarchy2"/>
    <dgm:cxn modelId="{2CEF76A8-89DA-4A56-B737-7295E0F03D28}" type="presOf" srcId="{5E7A9005-A310-4E2B-B04D-F952AA6E152F}" destId="{516BCDE5-8A86-431B-970B-668D2848228E}" srcOrd="0" destOrd="0" presId="urn:microsoft.com/office/officeart/2005/8/layout/hierarchy2"/>
    <dgm:cxn modelId="{2798424B-41AD-4DA2-8273-BD5F3599D161}" type="presOf" srcId="{D0413AD1-8DD9-4A04-90F9-185DCEE23E80}" destId="{DDF77AA9-F229-468E-A8B1-A73D30AFB59B}" srcOrd="1" destOrd="0" presId="urn:microsoft.com/office/officeart/2005/8/layout/hierarchy2"/>
    <dgm:cxn modelId="{09777435-4C0F-4097-B2F1-1E9DDBB71EC7}" type="presOf" srcId="{D0413AD1-8DD9-4A04-90F9-185DCEE23E80}" destId="{799F896B-A467-4FB5-BB18-1555F7EC02A9}" srcOrd="0" destOrd="0" presId="urn:microsoft.com/office/officeart/2005/8/layout/hierarchy2"/>
    <dgm:cxn modelId="{DC5BA539-502B-4BE1-9F33-239111E04ED9}" type="presOf" srcId="{90D80D4E-97D2-44FF-BF45-B143273C448B}" destId="{4CF07914-59B7-46D0-BF9A-4C417A0B12FB}" srcOrd="0" destOrd="0" presId="urn:microsoft.com/office/officeart/2005/8/layout/hierarchy2"/>
    <dgm:cxn modelId="{1A45A373-57FE-4979-888C-8DCAA5A693AA}" srcId="{CDB3AFD8-B57F-4D3F-8F57-20F1AFFDEFD7}" destId="{F337686A-62C4-4B08-91B4-22956F9CCB9E}" srcOrd="1" destOrd="0" parTransId="{5140B699-E058-4C51-B259-3C02115CF1CE}" sibTransId="{8BDF80C0-798C-4FDD-A095-086C0E3D4277}"/>
    <dgm:cxn modelId="{236BF80A-D69B-443F-88CE-EA3AC37FA0B3}" type="presOf" srcId="{35CFDE48-4529-4583-AB99-4066CC1E4098}" destId="{1B35FA76-4211-4370-8307-4EE2E258CA3D}" srcOrd="0" destOrd="0" presId="urn:microsoft.com/office/officeart/2005/8/layout/hierarchy2"/>
    <dgm:cxn modelId="{C62A3C36-EC95-4334-8964-10A89CF4719A}" srcId="{CDB3AFD8-B57F-4D3F-8F57-20F1AFFDEFD7}" destId="{5E7A9005-A310-4E2B-B04D-F952AA6E152F}" srcOrd="0" destOrd="0" parTransId="{90D80D4E-97D2-44FF-BF45-B143273C448B}" sibTransId="{3C2FBEBC-68BE-471F-A366-C94EF33357DA}"/>
    <dgm:cxn modelId="{212D22FE-8179-4A93-9A21-6744289F7404}" srcId="{CDB3AFD8-B57F-4D3F-8F57-20F1AFFDEFD7}" destId="{35CFDE48-4529-4583-AB99-4066CC1E4098}" srcOrd="3" destOrd="0" parTransId="{D0413AD1-8DD9-4A04-90F9-185DCEE23E80}" sibTransId="{517C1DE2-D6BD-4D17-8F1B-3BF22EDDF62A}"/>
    <dgm:cxn modelId="{59756302-D6EE-4FA6-BA5E-E46F126EADAC}" type="presOf" srcId="{A6857C4F-7549-464E-8C92-525552E6407E}" destId="{747DA8C4-60CA-4D90-9DA1-32ACEB79B5D1}" srcOrd="0" destOrd="0" presId="urn:microsoft.com/office/officeart/2005/8/layout/hierarchy2"/>
    <dgm:cxn modelId="{E1770016-A094-4B6C-97F9-B20CFF383B69}" srcId="{CDB3AFD8-B57F-4D3F-8F57-20F1AFFDEFD7}" destId="{39A46614-3A7B-4EF1-AD68-9E0A10B7BFE6}" srcOrd="2" destOrd="0" parTransId="{A82B0A31-948E-4861-B62C-D68DC5C1F282}" sibTransId="{F3884D03-48E9-4F81-AA68-0572401BD89B}"/>
    <dgm:cxn modelId="{02A0BA67-0FDE-4126-B9FE-380C92278C70}" srcId="{A6857C4F-7549-464E-8C92-525552E6407E}" destId="{CDB3AFD8-B57F-4D3F-8F57-20F1AFFDEFD7}" srcOrd="0" destOrd="0" parTransId="{EC438B80-1784-455A-8DF7-64BC9968DDFD}" sibTransId="{CD60876B-7462-4099-8F57-014547ED926C}"/>
    <dgm:cxn modelId="{B3250F25-B286-4614-8CE8-2DBF7BA13198}" type="presOf" srcId="{F337686A-62C4-4B08-91B4-22956F9CCB9E}" destId="{992D354E-FB1F-41F2-8AED-460E66BC49A0}" srcOrd="0" destOrd="0" presId="urn:microsoft.com/office/officeart/2005/8/layout/hierarchy2"/>
    <dgm:cxn modelId="{87B0A980-88F4-498E-A779-F20C9169BD9C}" type="presOf" srcId="{A82B0A31-948E-4861-B62C-D68DC5C1F282}" destId="{5A76D088-8B06-47C3-BFCE-4F5D62D67102}" srcOrd="0" destOrd="0" presId="urn:microsoft.com/office/officeart/2005/8/layout/hierarchy2"/>
    <dgm:cxn modelId="{DE526237-6FE8-4693-B2C5-C49D29791109}" type="presOf" srcId="{5140B699-E058-4C51-B259-3C02115CF1CE}" destId="{846970BE-A069-4717-883C-D19FED680FE3}" srcOrd="0" destOrd="0" presId="urn:microsoft.com/office/officeart/2005/8/layout/hierarchy2"/>
    <dgm:cxn modelId="{48F72D10-1780-40CA-960D-1BAC116A424F}" type="presOf" srcId="{39A46614-3A7B-4EF1-AD68-9E0A10B7BFE6}" destId="{69715DE0-4E2E-4B23-8953-AE00BDABAD27}" srcOrd="0" destOrd="0" presId="urn:microsoft.com/office/officeart/2005/8/layout/hierarchy2"/>
    <dgm:cxn modelId="{C263C4F7-F07B-4469-B875-0A45C98FD480}" type="presParOf" srcId="{747DA8C4-60CA-4D90-9DA1-32ACEB79B5D1}" destId="{BAA91301-9B1E-4E48-B17B-2ACB60DA1A25}" srcOrd="0" destOrd="0" presId="urn:microsoft.com/office/officeart/2005/8/layout/hierarchy2"/>
    <dgm:cxn modelId="{F90F3CA0-525C-4114-BEC2-146ACDE4E343}" type="presParOf" srcId="{BAA91301-9B1E-4E48-B17B-2ACB60DA1A25}" destId="{4E04FFD4-07BE-43BF-B150-1F87A9FD2379}" srcOrd="0" destOrd="0" presId="urn:microsoft.com/office/officeart/2005/8/layout/hierarchy2"/>
    <dgm:cxn modelId="{F07CC226-5C93-4EFE-8B14-6DDF3F0EB7FB}" type="presParOf" srcId="{BAA91301-9B1E-4E48-B17B-2ACB60DA1A25}" destId="{74FCEA0F-3F3F-4EAA-9BFC-674B0FAD5793}" srcOrd="1" destOrd="0" presId="urn:microsoft.com/office/officeart/2005/8/layout/hierarchy2"/>
    <dgm:cxn modelId="{F15FBDD7-7306-4F78-8A51-FD1958234087}" type="presParOf" srcId="{74FCEA0F-3F3F-4EAA-9BFC-674B0FAD5793}" destId="{4CF07914-59B7-46D0-BF9A-4C417A0B12FB}" srcOrd="0" destOrd="0" presId="urn:microsoft.com/office/officeart/2005/8/layout/hierarchy2"/>
    <dgm:cxn modelId="{7D56F8B8-0686-409D-8593-748896481603}" type="presParOf" srcId="{4CF07914-59B7-46D0-BF9A-4C417A0B12FB}" destId="{3DFD0145-6FEC-407D-9645-4A3F0C8F1328}" srcOrd="0" destOrd="0" presId="urn:microsoft.com/office/officeart/2005/8/layout/hierarchy2"/>
    <dgm:cxn modelId="{D13099ED-6D4D-4DF4-924C-79586E6AC014}" type="presParOf" srcId="{74FCEA0F-3F3F-4EAA-9BFC-674B0FAD5793}" destId="{DA4D9391-595E-4738-B54B-32368B2D21A4}" srcOrd="1" destOrd="0" presId="urn:microsoft.com/office/officeart/2005/8/layout/hierarchy2"/>
    <dgm:cxn modelId="{F77854BF-BE21-460A-A477-4FD34A7F799B}" type="presParOf" srcId="{DA4D9391-595E-4738-B54B-32368B2D21A4}" destId="{516BCDE5-8A86-431B-970B-668D2848228E}" srcOrd="0" destOrd="0" presId="urn:microsoft.com/office/officeart/2005/8/layout/hierarchy2"/>
    <dgm:cxn modelId="{99291198-06BB-4379-BCE3-17EFDD0004EC}" type="presParOf" srcId="{DA4D9391-595E-4738-B54B-32368B2D21A4}" destId="{83BE33C9-53AE-49C4-9F5D-3D1F085E3213}" srcOrd="1" destOrd="0" presId="urn:microsoft.com/office/officeart/2005/8/layout/hierarchy2"/>
    <dgm:cxn modelId="{3F376E2B-6057-48D1-BA3B-B67A2F9C2C5A}" type="presParOf" srcId="{74FCEA0F-3F3F-4EAA-9BFC-674B0FAD5793}" destId="{846970BE-A069-4717-883C-D19FED680FE3}" srcOrd="2" destOrd="0" presId="urn:microsoft.com/office/officeart/2005/8/layout/hierarchy2"/>
    <dgm:cxn modelId="{7F197F7F-E060-4DED-90D6-17C35616CC0D}" type="presParOf" srcId="{846970BE-A069-4717-883C-D19FED680FE3}" destId="{457CCF24-0275-41BB-9595-BB43AFF8BE3D}" srcOrd="0" destOrd="0" presId="urn:microsoft.com/office/officeart/2005/8/layout/hierarchy2"/>
    <dgm:cxn modelId="{28D8A6BC-1B89-4510-96DB-9C71C8515247}" type="presParOf" srcId="{74FCEA0F-3F3F-4EAA-9BFC-674B0FAD5793}" destId="{CA80B730-AE53-473A-9D07-9A10604ACF77}" srcOrd="3" destOrd="0" presId="urn:microsoft.com/office/officeart/2005/8/layout/hierarchy2"/>
    <dgm:cxn modelId="{0A2BF039-AD57-43F5-86F4-F890C4BAC505}" type="presParOf" srcId="{CA80B730-AE53-473A-9D07-9A10604ACF77}" destId="{992D354E-FB1F-41F2-8AED-460E66BC49A0}" srcOrd="0" destOrd="0" presId="urn:microsoft.com/office/officeart/2005/8/layout/hierarchy2"/>
    <dgm:cxn modelId="{CB64A7F2-B446-4CE2-8564-B47C84B854F8}" type="presParOf" srcId="{CA80B730-AE53-473A-9D07-9A10604ACF77}" destId="{47C1F8FE-3E6C-4404-BFA3-99D06F7CFDA1}" srcOrd="1" destOrd="0" presId="urn:microsoft.com/office/officeart/2005/8/layout/hierarchy2"/>
    <dgm:cxn modelId="{CE1830B3-FDD5-4067-BDD2-5217A5CA9E60}" type="presParOf" srcId="{74FCEA0F-3F3F-4EAA-9BFC-674B0FAD5793}" destId="{5A76D088-8B06-47C3-BFCE-4F5D62D67102}" srcOrd="4" destOrd="0" presId="urn:microsoft.com/office/officeart/2005/8/layout/hierarchy2"/>
    <dgm:cxn modelId="{937A9F94-EB48-43EB-AA93-6415BDE0D5C6}" type="presParOf" srcId="{5A76D088-8B06-47C3-BFCE-4F5D62D67102}" destId="{0B1CAEDB-373B-4EBB-AA61-F90E1821B767}" srcOrd="0" destOrd="0" presId="urn:microsoft.com/office/officeart/2005/8/layout/hierarchy2"/>
    <dgm:cxn modelId="{2DD8686E-508A-482B-BA66-E0C048A9EF92}" type="presParOf" srcId="{74FCEA0F-3F3F-4EAA-9BFC-674B0FAD5793}" destId="{60221881-A348-4AB7-AF7D-FED29A135E41}" srcOrd="5" destOrd="0" presId="urn:microsoft.com/office/officeart/2005/8/layout/hierarchy2"/>
    <dgm:cxn modelId="{37ACCFA2-557A-485B-8BC9-21090EE603B1}" type="presParOf" srcId="{60221881-A348-4AB7-AF7D-FED29A135E41}" destId="{69715DE0-4E2E-4B23-8953-AE00BDABAD27}" srcOrd="0" destOrd="0" presId="urn:microsoft.com/office/officeart/2005/8/layout/hierarchy2"/>
    <dgm:cxn modelId="{B0ECA5F6-CAFC-44E1-A25A-6072B2B3147E}" type="presParOf" srcId="{60221881-A348-4AB7-AF7D-FED29A135E41}" destId="{B2BAE2C5-DCD6-406F-8FC5-DA0B1A69DD24}" srcOrd="1" destOrd="0" presId="urn:microsoft.com/office/officeart/2005/8/layout/hierarchy2"/>
    <dgm:cxn modelId="{D2F7257C-992E-486D-BB3D-BA4D9589D228}" type="presParOf" srcId="{74FCEA0F-3F3F-4EAA-9BFC-674B0FAD5793}" destId="{799F896B-A467-4FB5-BB18-1555F7EC02A9}" srcOrd="6" destOrd="0" presId="urn:microsoft.com/office/officeart/2005/8/layout/hierarchy2"/>
    <dgm:cxn modelId="{A33399A8-AD26-4A12-8AD2-13B164BAC45E}" type="presParOf" srcId="{799F896B-A467-4FB5-BB18-1555F7EC02A9}" destId="{DDF77AA9-F229-468E-A8B1-A73D30AFB59B}" srcOrd="0" destOrd="0" presId="urn:microsoft.com/office/officeart/2005/8/layout/hierarchy2"/>
    <dgm:cxn modelId="{3B7A2CBB-EF8D-4835-8224-44E08C01C7FE}" type="presParOf" srcId="{74FCEA0F-3F3F-4EAA-9BFC-674B0FAD5793}" destId="{BB75C4BE-3F09-4ED5-827F-5F32B06A2E1C}" srcOrd="7" destOrd="0" presId="urn:microsoft.com/office/officeart/2005/8/layout/hierarchy2"/>
    <dgm:cxn modelId="{42C03256-8936-482C-A463-E38C99C08537}" type="presParOf" srcId="{BB75C4BE-3F09-4ED5-827F-5F32B06A2E1C}" destId="{1B35FA76-4211-4370-8307-4EE2E258CA3D}" srcOrd="0" destOrd="0" presId="urn:microsoft.com/office/officeart/2005/8/layout/hierarchy2"/>
    <dgm:cxn modelId="{464B8DA9-01E9-43C1-BDAA-43331C9C170D}" type="presParOf" srcId="{BB75C4BE-3F09-4ED5-827F-5F32B06A2E1C}" destId="{0B68C147-0848-44F6-A0B1-6B5ACEBAC02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المستثني:</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rtl="1"/>
          <a:r>
            <a:rPr lang="fa-IR" sz="2400" b="1" dirty="0" smtClean="0">
              <a:cs typeface="2  Badr" pitchFamily="2" charset="-78"/>
            </a:rPr>
            <a:t>هو المذكور بعد إلاّ و اخواته ، للدلالة علي عدم اتصافه بما نسب الي سابقه ولو حكماً</a:t>
          </a:r>
          <a:endParaRPr lang="fa-IR" sz="2400" b="1" dirty="0">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88A10BEA-E7D5-439E-BDA4-EB18245015C4}">
      <dgm:prSet custT="1"/>
      <dgm:spPr/>
      <dgm:t>
        <a:bodyPr/>
        <a:lstStyle/>
        <a:p>
          <a:pPr rtl="1"/>
          <a:r>
            <a:rPr lang="fa-IR" sz="3200" b="1" dirty="0" smtClean="0">
              <a:cs typeface="2  Badr" pitchFamily="2" charset="-78"/>
            </a:rPr>
            <a:t>انواع:</a:t>
          </a:r>
        </a:p>
      </dgm:t>
    </dgm:pt>
    <dgm:pt modelId="{E84FE52C-476E-4AB5-AC4E-28FF776FB539}" type="parTrans" cxnId="{A35EE3F6-D230-4033-AD7E-4F5C3C1EFEFE}">
      <dgm:prSet/>
      <dgm:spPr/>
      <dgm:t>
        <a:bodyPr/>
        <a:lstStyle/>
        <a:p>
          <a:pPr rtl="1"/>
          <a:endParaRPr lang="fa-IR"/>
        </a:p>
      </dgm:t>
    </dgm:pt>
    <dgm:pt modelId="{50967D01-9145-4928-B5B1-A1FE8FC64A2C}" type="sibTrans" cxnId="{A35EE3F6-D230-4033-AD7E-4F5C3C1EFEF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62722" custScaleY="66404" custLinFactNeighborX="37855">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2"/>
      <dgm:spPr/>
      <dgm:t>
        <a:bodyPr/>
        <a:lstStyle/>
        <a:p>
          <a:pPr rtl="1"/>
          <a:endParaRPr lang="fa-IR"/>
        </a:p>
      </dgm:t>
    </dgm:pt>
    <dgm:pt modelId="{A2E69477-1A9D-4D2B-8801-12224E64C739}" type="pres">
      <dgm:prSet presAssocID="{7DCDAA3F-68BC-405C-A513-563F509DF96D}" presName="connTx" presStyleLbl="parChTrans1D2" presStyleIdx="0" presStyleCnt="2"/>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2" custScaleX="182972" custLinFactY="-6689" custLinFactNeighborX="28073" custLinFactNeighborY="-100000">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7FF4B2EF-D682-4296-8163-7D8BBC52055C}" type="pres">
      <dgm:prSet presAssocID="{E84FE52C-476E-4AB5-AC4E-28FF776FB539}" presName="conn2-1" presStyleLbl="parChTrans1D2" presStyleIdx="1" presStyleCnt="2"/>
      <dgm:spPr/>
      <dgm:t>
        <a:bodyPr/>
        <a:lstStyle/>
        <a:p>
          <a:pPr rtl="1"/>
          <a:endParaRPr lang="fa-IR"/>
        </a:p>
      </dgm:t>
    </dgm:pt>
    <dgm:pt modelId="{155757A9-AB08-4E3D-A9C1-79A965F3ECD1}" type="pres">
      <dgm:prSet presAssocID="{E84FE52C-476E-4AB5-AC4E-28FF776FB539}" presName="connTx" presStyleLbl="parChTrans1D2" presStyleIdx="1" presStyleCnt="2"/>
      <dgm:spPr/>
      <dgm:t>
        <a:bodyPr/>
        <a:lstStyle/>
        <a:p>
          <a:pPr rtl="1"/>
          <a:endParaRPr lang="fa-IR"/>
        </a:p>
      </dgm:t>
    </dgm:pt>
    <dgm:pt modelId="{6B4183FA-7349-4215-B698-75C4A872EB38}" type="pres">
      <dgm:prSet presAssocID="{88A10BEA-E7D5-439E-BDA4-EB18245015C4}" presName="root2" presStyleCnt="0"/>
      <dgm:spPr/>
    </dgm:pt>
    <dgm:pt modelId="{3B81BB78-820B-4D72-8B37-DDEFB9E49BD6}" type="pres">
      <dgm:prSet presAssocID="{88A10BEA-E7D5-439E-BDA4-EB18245015C4}" presName="LevelTwoTextNode" presStyleLbl="node2" presStyleIdx="1" presStyleCnt="2" custScaleX="46654" custScaleY="63781" custLinFactNeighborX="26961" custLinFactNeighborY="-2623">
        <dgm:presLayoutVars>
          <dgm:chPref val="3"/>
        </dgm:presLayoutVars>
      </dgm:prSet>
      <dgm:spPr/>
      <dgm:t>
        <a:bodyPr/>
        <a:lstStyle/>
        <a:p>
          <a:pPr rtl="1"/>
          <a:endParaRPr lang="fa-IR"/>
        </a:p>
      </dgm:t>
    </dgm:pt>
    <dgm:pt modelId="{5B524061-2402-4113-87A4-10D9D232E605}" type="pres">
      <dgm:prSet presAssocID="{88A10BEA-E7D5-439E-BDA4-EB18245015C4}" presName="level3hierChild" presStyleCnt="0"/>
      <dgm:spPr/>
    </dgm:pt>
  </dgm:ptLst>
  <dgm:cxnLst>
    <dgm:cxn modelId="{21D7B803-7747-4F21-AAE7-8C0901BD4C13}" type="presOf" srcId="{88A10BEA-E7D5-439E-BDA4-EB18245015C4}" destId="{3B81BB78-820B-4D72-8B37-DDEFB9E49BD6}" srcOrd="0" destOrd="0" presId="urn:microsoft.com/office/officeart/2005/8/layout/hierarchy2"/>
    <dgm:cxn modelId="{79538A81-C6B1-482C-BD87-25C61DC0CDBF}" type="presOf" srcId="{E84FE52C-476E-4AB5-AC4E-28FF776FB539}" destId="{155757A9-AB08-4E3D-A9C1-79A965F3ECD1}" srcOrd="1" destOrd="0" presId="urn:microsoft.com/office/officeart/2005/8/layout/hierarchy2"/>
    <dgm:cxn modelId="{A5658CB2-BBD5-4CB0-8296-FFB8C25E05F4}" type="presOf" srcId="{A4E9B194-557E-47C4-B7CD-5831AAB93F73}" destId="{A2094E60-CA65-4F74-8A04-B920EDCC21D3}" srcOrd="0" destOrd="0" presId="urn:microsoft.com/office/officeart/2005/8/layout/hierarchy2"/>
    <dgm:cxn modelId="{A35EE3F6-D230-4033-AD7E-4F5C3C1EFEFE}" srcId="{CDB3AFD8-B57F-4D3F-8F57-20F1AFFDEFD7}" destId="{88A10BEA-E7D5-439E-BDA4-EB18245015C4}" srcOrd="1" destOrd="0" parTransId="{E84FE52C-476E-4AB5-AC4E-28FF776FB539}" sibTransId="{50967D01-9145-4928-B5B1-A1FE8FC64A2C}"/>
    <dgm:cxn modelId="{AC7E6BF0-2059-4202-BFF6-C0E712AD5AFA}" type="presOf" srcId="{7DCDAA3F-68BC-405C-A513-563F509DF96D}" destId="{99E6A57E-5907-4AD4-97C4-0B65ACEE0E32}"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151248C7-2C51-4C89-932E-7ED6AFFB8E12}" type="presOf" srcId="{A6857C4F-7549-464E-8C92-525552E6407E}" destId="{747DA8C4-60CA-4D90-9DA1-32ACEB79B5D1}" srcOrd="0" destOrd="0" presId="urn:microsoft.com/office/officeart/2005/8/layout/hierarchy2"/>
    <dgm:cxn modelId="{4DC13824-3234-4F86-A1D2-6325FC9CEFD6}" type="presOf" srcId="{7DCDAA3F-68BC-405C-A513-563F509DF96D}" destId="{A2E69477-1A9D-4D2B-8801-12224E64C739}" srcOrd="1" destOrd="0" presId="urn:microsoft.com/office/officeart/2005/8/layout/hierarchy2"/>
    <dgm:cxn modelId="{D87E1648-71EE-42F7-ADBA-0754B305414A}" type="presOf" srcId="{CDB3AFD8-B57F-4D3F-8F57-20F1AFFDEFD7}" destId="{4E04FFD4-07BE-43BF-B150-1F87A9FD2379}" srcOrd="0" destOrd="0" presId="urn:microsoft.com/office/officeart/2005/8/layout/hierarchy2"/>
    <dgm:cxn modelId="{CEC22702-EC67-4647-9B2D-CEF66A1EA213}" srcId="{CDB3AFD8-B57F-4D3F-8F57-20F1AFFDEFD7}" destId="{A4E9B194-557E-47C4-B7CD-5831AAB93F73}" srcOrd="0" destOrd="0" parTransId="{7DCDAA3F-68BC-405C-A513-563F509DF96D}" sibTransId="{D5A5353B-FE2A-418C-AAA2-CDFDBCD13620}"/>
    <dgm:cxn modelId="{0304AA10-B9AE-4C93-B4B8-3F863E676C61}" type="presOf" srcId="{E84FE52C-476E-4AB5-AC4E-28FF776FB539}" destId="{7FF4B2EF-D682-4296-8163-7D8BBC52055C}" srcOrd="0" destOrd="0" presId="urn:microsoft.com/office/officeart/2005/8/layout/hierarchy2"/>
    <dgm:cxn modelId="{246788CB-AB74-4310-8964-3F038981F335}" type="presParOf" srcId="{747DA8C4-60CA-4D90-9DA1-32ACEB79B5D1}" destId="{BAA91301-9B1E-4E48-B17B-2ACB60DA1A25}" srcOrd="0" destOrd="0" presId="urn:microsoft.com/office/officeart/2005/8/layout/hierarchy2"/>
    <dgm:cxn modelId="{B7ADA2DE-080C-436B-99C3-C52CF9B96DF1}" type="presParOf" srcId="{BAA91301-9B1E-4E48-B17B-2ACB60DA1A25}" destId="{4E04FFD4-07BE-43BF-B150-1F87A9FD2379}" srcOrd="0" destOrd="0" presId="urn:microsoft.com/office/officeart/2005/8/layout/hierarchy2"/>
    <dgm:cxn modelId="{57071D15-CA29-4329-9230-B6CD9967D5E5}" type="presParOf" srcId="{BAA91301-9B1E-4E48-B17B-2ACB60DA1A25}" destId="{74FCEA0F-3F3F-4EAA-9BFC-674B0FAD5793}" srcOrd="1" destOrd="0" presId="urn:microsoft.com/office/officeart/2005/8/layout/hierarchy2"/>
    <dgm:cxn modelId="{96D64842-097A-48B6-B279-C6045346C2F7}" type="presParOf" srcId="{74FCEA0F-3F3F-4EAA-9BFC-674B0FAD5793}" destId="{99E6A57E-5907-4AD4-97C4-0B65ACEE0E32}" srcOrd="0" destOrd="0" presId="urn:microsoft.com/office/officeart/2005/8/layout/hierarchy2"/>
    <dgm:cxn modelId="{DAA16CBD-141E-46C9-ABC6-39A86F40D1B6}" type="presParOf" srcId="{99E6A57E-5907-4AD4-97C4-0B65ACEE0E32}" destId="{A2E69477-1A9D-4D2B-8801-12224E64C739}" srcOrd="0" destOrd="0" presId="urn:microsoft.com/office/officeart/2005/8/layout/hierarchy2"/>
    <dgm:cxn modelId="{F8DFE9CD-D57B-48F4-9464-5BFAFE8CD5D1}" type="presParOf" srcId="{74FCEA0F-3F3F-4EAA-9BFC-674B0FAD5793}" destId="{BE58B4CD-9000-4FD4-B05E-7F7DD2802ADC}" srcOrd="1" destOrd="0" presId="urn:microsoft.com/office/officeart/2005/8/layout/hierarchy2"/>
    <dgm:cxn modelId="{6994A722-9320-4F28-B620-DB5F84474E41}" type="presParOf" srcId="{BE58B4CD-9000-4FD4-B05E-7F7DD2802ADC}" destId="{A2094E60-CA65-4F74-8A04-B920EDCC21D3}" srcOrd="0" destOrd="0" presId="urn:microsoft.com/office/officeart/2005/8/layout/hierarchy2"/>
    <dgm:cxn modelId="{CB1CBE5E-7595-4FA0-9832-AF0127ECE305}" type="presParOf" srcId="{BE58B4CD-9000-4FD4-B05E-7F7DD2802ADC}" destId="{C5F9BA0D-125E-49E1-905A-07BC9AC76ABA}" srcOrd="1" destOrd="0" presId="urn:microsoft.com/office/officeart/2005/8/layout/hierarchy2"/>
    <dgm:cxn modelId="{F27A1966-13C2-4084-BC45-E3097AE41B36}" type="presParOf" srcId="{74FCEA0F-3F3F-4EAA-9BFC-674B0FAD5793}" destId="{7FF4B2EF-D682-4296-8163-7D8BBC52055C}" srcOrd="2" destOrd="0" presId="urn:microsoft.com/office/officeart/2005/8/layout/hierarchy2"/>
    <dgm:cxn modelId="{3E9A2526-E848-4511-B011-890EFA0A57C5}" type="presParOf" srcId="{7FF4B2EF-D682-4296-8163-7D8BBC52055C}" destId="{155757A9-AB08-4E3D-A9C1-79A965F3ECD1}" srcOrd="0" destOrd="0" presId="urn:microsoft.com/office/officeart/2005/8/layout/hierarchy2"/>
    <dgm:cxn modelId="{DD396682-3F18-45B1-8FE3-E290A76BE744}" type="presParOf" srcId="{74FCEA0F-3F3F-4EAA-9BFC-674B0FAD5793}" destId="{6B4183FA-7349-4215-B698-75C4A872EB38}" srcOrd="3" destOrd="0" presId="urn:microsoft.com/office/officeart/2005/8/layout/hierarchy2"/>
    <dgm:cxn modelId="{7FED7C1A-3DC0-4658-A5A3-9E8B93A4555B}" type="presParOf" srcId="{6B4183FA-7349-4215-B698-75C4A872EB38}" destId="{3B81BB78-820B-4D72-8B37-DDEFB9E49BD6}" srcOrd="0" destOrd="0" presId="urn:microsoft.com/office/officeart/2005/8/layout/hierarchy2"/>
    <dgm:cxn modelId="{C6EDAB56-B271-4E9C-BD8D-7A467BDA8870}" type="presParOf" srcId="{6B4183FA-7349-4215-B698-75C4A872EB38}" destId="{5B524061-2402-4113-87A4-10D9D232E605}"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انواع:</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algn="ctr" rtl="1"/>
          <a:r>
            <a:rPr lang="fa-IR" sz="2800" b="1" dirty="0" smtClean="0">
              <a:solidFill>
                <a:srgbClr val="FFFF00"/>
              </a:solidFill>
              <a:cs typeface="2  Badr" pitchFamily="2" charset="-78"/>
            </a:rPr>
            <a:t>متصل:</a:t>
          </a:r>
          <a:r>
            <a:rPr lang="fa-IR" sz="2800" b="1" dirty="0" smtClean="0">
              <a:cs typeface="2  Badr" pitchFamily="2" charset="-78"/>
            </a:rPr>
            <a:t> إن كان المستثني مخرجاً من متعدد</a:t>
          </a:r>
          <a:endParaRPr lang="fa-IR" sz="2800" b="1" dirty="0">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8FB85E89-8EC9-48BE-B8E3-8C17AE4D0B1A}">
      <dgm:prSet custT="1"/>
      <dgm:spPr/>
      <dgm:t>
        <a:bodyPr/>
        <a:lstStyle/>
        <a:p>
          <a:pPr algn="ctr" rtl="1"/>
          <a:r>
            <a:rPr lang="fa-IR" sz="2800" b="1" dirty="0" smtClean="0">
              <a:solidFill>
                <a:srgbClr val="FFFF00"/>
              </a:solidFill>
              <a:cs typeface="2  Badr" pitchFamily="2" charset="-78"/>
            </a:rPr>
            <a:t>منقطع:</a:t>
          </a:r>
          <a:r>
            <a:rPr lang="fa-IR" sz="2800" b="1" dirty="0" smtClean="0">
              <a:cs typeface="2  Badr" pitchFamily="2" charset="-78"/>
            </a:rPr>
            <a:t> إلاّيكن مخرجاً من متعدد</a:t>
          </a:r>
          <a:endParaRPr lang="fa-IR" sz="2800" b="1" dirty="0">
            <a:cs typeface="2  Badr" pitchFamily="2" charset="-78"/>
          </a:endParaRPr>
        </a:p>
      </dgm:t>
    </dgm:pt>
    <dgm:pt modelId="{8569523F-C8EF-47BE-B570-C5A7B9D1F85B}" type="parTrans" cxnId="{6D00181C-A493-4DF8-A096-F1D5A119C9EF}">
      <dgm:prSet/>
      <dgm:spPr/>
      <dgm:t>
        <a:bodyPr/>
        <a:lstStyle/>
        <a:p>
          <a:pPr rtl="1"/>
          <a:endParaRPr lang="fa-IR"/>
        </a:p>
      </dgm:t>
    </dgm:pt>
    <dgm:pt modelId="{B7705F13-6ED8-4564-811A-ECDDAA17D2CD}" type="sibTrans" cxnId="{6D00181C-A493-4DF8-A096-F1D5A119C9EF}">
      <dgm:prSet/>
      <dgm:spPr/>
      <dgm:t>
        <a:bodyPr/>
        <a:lstStyle/>
        <a:p>
          <a:pPr rtl="1"/>
          <a:endParaRPr lang="fa-IR"/>
        </a:p>
      </dgm:t>
    </dgm:pt>
    <dgm:pt modelId="{CC905822-9627-4E14-9E16-881C6714829A}">
      <dgm:prSet custT="1"/>
      <dgm:spPr/>
      <dgm:t>
        <a:bodyPr/>
        <a:lstStyle/>
        <a:p>
          <a:pPr algn="ctr" rtl="1"/>
          <a:r>
            <a:rPr lang="fa-IR" sz="2800" b="1" dirty="0" smtClean="0">
              <a:solidFill>
                <a:srgbClr val="FFFF00"/>
              </a:solidFill>
              <a:cs typeface="2  Badr" pitchFamily="2" charset="-78"/>
            </a:rPr>
            <a:t>مفرغ:</a:t>
          </a:r>
          <a:r>
            <a:rPr lang="fa-IR" sz="2800" b="1" dirty="0" smtClean="0">
              <a:cs typeface="2  Badr" pitchFamily="2" charset="-78"/>
            </a:rPr>
            <a:t> ما حذف من جملته المستثني منه</a:t>
          </a:r>
          <a:endParaRPr lang="fa-IR" sz="2800" b="1" dirty="0">
            <a:cs typeface="2  Badr" pitchFamily="2" charset="-78"/>
          </a:endParaRPr>
        </a:p>
      </dgm:t>
    </dgm:pt>
    <dgm:pt modelId="{131B64A9-E7BD-4ED8-9D98-2269CAB08BCC}" type="parTrans" cxnId="{5436FF6F-F76D-4ADC-8D54-4F21A9B6DA25}">
      <dgm:prSet/>
      <dgm:spPr/>
      <dgm:t>
        <a:bodyPr/>
        <a:lstStyle/>
        <a:p>
          <a:pPr rtl="1"/>
          <a:endParaRPr lang="fa-IR"/>
        </a:p>
      </dgm:t>
    </dgm:pt>
    <dgm:pt modelId="{BC71003A-0E6A-4BAB-B8EC-4C093FB770DA}" type="sibTrans" cxnId="{5436FF6F-F76D-4ADC-8D54-4F21A9B6DA25}">
      <dgm:prSet/>
      <dgm:spPr/>
      <dgm:t>
        <a:bodyPr/>
        <a:lstStyle/>
        <a:p>
          <a:pPr rtl="1"/>
          <a:endParaRPr lang="fa-IR"/>
        </a:p>
      </dgm:t>
    </dgm:pt>
    <dgm:pt modelId="{82E647C8-95D0-4238-B430-A9E2A4FCDED8}">
      <dgm:prSet custT="1"/>
      <dgm:spPr/>
      <dgm:t>
        <a:bodyPr/>
        <a:lstStyle/>
        <a:p>
          <a:pPr algn="ctr" rtl="1"/>
          <a:r>
            <a:rPr lang="fa-IR" sz="2400" b="1" dirty="0" smtClean="0">
              <a:solidFill>
                <a:srgbClr val="FFFF00"/>
              </a:solidFill>
              <a:cs typeface="2  Badr" pitchFamily="2" charset="-78"/>
            </a:rPr>
            <a:t>موجب: </a:t>
          </a:r>
          <a:r>
            <a:rPr lang="fa-IR" sz="2400" b="1" dirty="0" smtClean="0">
              <a:cs typeface="2  Badr" pitchFamily="2" charset="-78"/>
            </a:rPr>
            <a:t>ما كانت جملته خالية من النفي و شبهه</a:t>
          </a:r>
          <a:endParaRPr lang="fa-IR" sz="2400" b="1" dirty="0">
            <a:cs typeface="2  Badr" pitchFamily="2" charset="-78"/>
          </a:endParaRPr>
        </a:p>
      </dgm:t>
    </dgm:pt>
    <dgm:pt modelId="{19B72353-034C-4490-9389-07E36D56AB54}" type="parTrans" cxnId="{E699945B-A007-45C5-8D12-B661A79D4AAA}">
      <dgm:prSet/>
      <dgm:spPr/>
      <dgm:t>
        <a:bodyPr/>
        <a:lstStyle/>
        <a:p>
          <a:pPr rtl="1"/>
          <a:endParaRPr lang="fa-IR"/>
        </a:p>
      </dgm:t>
    </dgm:pt>
    <dgm:pt modelId="{6DAA48CD-7904-4031-857E-5EC5CAE146AC}" type="sibTrans" cxnId="{E699945B-A007-45C5-8D12-B661A79D4AAA}">
      <dgm:prSet/>
      <dgm:spPr/>
      <dgm:t>
        <a:bodyPr/>
        <a:lstStyle/>
        <a:p>
          <a:pPr rtl="1"/>
          <a:endParaRPr lang="fa-IR"/>
        </a:p>
      </dgm:t>
    </dgm:pt>
    <dgm:pt modelId="{D03193E0-044F-4100-B2CD-7AA75569B0F6}">
      <dgm:prSet/>
      <dgm:spPr/>
      <dgm:t>
        <a:bodyPr/>
        <a:lstStyle/>
        <a:p>
          <a:pPr algn="ctr" rtl="1"/>
          <a:r>
            <a:rPr lang="fa-IR" b="1" dirty="0" smtClean="0">
              <a:solidFill>
                <a:srgbClr val="FFFF00"/>
              </a:solidFill>
              <a:cs typeface="2  Badr" pitchFamily="2" charset="-78"/>
            </a:rPr>
            <a:t>غير موجب: </a:t>
          </a:r>
          <a:r>
            <a:rPr lang="fa-IR" b="1" dirty="0" smtClean="0">
              <a:cs typeface="2  Badr" pitchFamily="2" charset="-78"/>
            </a:rPr>
            <a:t>ما كانت جملته مشتملة علي النفي و شبهه</a:t>
          </a:r>
          <a:endParaRPr lang="fa-IR" b="1" dirty="0">
            <a:cs typeface="2  Badr" pitchFamily="2" charset="-78"/>
          </a:endParaRPr>
        </a:p>
      </dgm:t>
    </dgm:pt>
    <dgm:pt modelId="{2CC1E84A-33C1-444E-B3A6-352F0704A348}" type="parTrans" cxnId="{192AAAD6-FDDC-4AD9-8C75-1EE9822DF506}">
      <dgm:prSet/>
      <dgm:spPr/>
      <dgm:t>
        <a:bodyPr/>
        <a:lstStyle/>
        <a:p>
          <a:pPr rtl="1"/>
          <a:endParaRPr lang="fa-IR"/>
        </a:p>
      </dgm:t>
    </dgm:pt>
    <dgm:pt modelId="{313170E4-F10C-4A0E-8383-AB33658AC7F5}" type="sibTrans" cxnId="{192AAAD6-FDDC-4AD9-8C75-1EE9822DF506}">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62722" custScaleY="66404" custLinFactNeighborX="178" custLinFactNeighborY="-2554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5"/>
      <dgm:spPr/>
      <dgm:t>
        <a:bodyPr/>
        <a:lstStyle/>
        <a:p>
          <a:pPr rtl="1"/>
          <a:endParaRPr lang="fa-IR"/>
        </a:p>
      </dgm:t>
    </dgm:pt>
    <dgm:pt modelId="{A2E69477-1A9D-4D2B-8801-12224E64C739}" type="pres">
      <dgm:prSet presAssocID="{7DCDAA3F-68BC-405C-A513-563F509DF96D}" presName="connTx" presStyleLbl="parChTrans1D2" presStyleIdx="0" presStyleCnt="5"/>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5" custScaleX="182972" custScaleY="63359" custLinFactNeighborX="28029" custLinFactNeighborY="-69474">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03DA2972-27DE-401C-A911-2487B406A7C8}" type="pres">
      <dgm:prSet presAssocID="{8569523F-C8EF-47BE-B570-C5A7B9D1F85B}" presName="conn2-1" presStyleLbl="parChTrans1D2" presStyleIdx="1" presStyleCnt="5"/>
      <dgm:spPr/>
      <dgm:t>
        <a:bodyPr/>
        <a:lstStyle/>
        <a:p>
          <a:pPr rtl="1"/>
          <a:endParaRPr lang="fa-IR"/>
        </a:p>
      </dgm:t>
    </dgm:pt>
    <dgm:pt modelId="{6D13ED0B-3C7C-4E1A-BACC-6E9A856A4A48}" type="pres">
      <dgm:prSet presAssocID="{8569523F-C8EF-47BE-B570-C5A7B9D1F85B}" presName="connTx" presStyleLbl="parChTrans1D2" presStyleIdx="1" presStyleCnt="5"/>
      <dgm:spPr/>
      <dgm:t>
        <a:bodyPr/>
        <a:lstStyle/>
        <a:p>
          <a:pPr rtl="1"/>
          <a:endParaRPr lang="fa-IR"/>
        </a:p>
      </dgm:t>
    </dgm:pt>
    <dgm:pt modelId="{A9BD7A23-C5E0-4660-8799-4CAD98622BB3}" type="pres">
      <dgm:prSet presAssocID="{8FB85E89-8EC9-48BE-B8E3-8C17AE4D0B1A}" presName="root2" presStyleCnt="0"/>
      <dgm:spPr/>
    </dgm:pt>
    <dgm:pt modelId="{EEDC6AD7-63AC-4E93-AD46-8F2E4297E726}" type="pres">
      <dgm:prSet presAssocID="{8FB85E89-8EC9-48BE-B8E3-8C17AE4D0B1A}" presName="LevelTwoTextNode" presStyleLbl="node2" presStyleIdx="1" presStyleCnt="5" custScaleX="182972" custScaleY="63359" custLinFactNeighborX="27917" custLinFactNeighborY="369">
        <dgm:presLayoutVars>
          <dgm:chPref val="3"/>
        </dgm:presLayoutVars>
      </dgm:prSet>
      <dgm:spPr/>
      <dgm:t>
        <a:bodyPr/>
        <a:lstStyle/>
        <a:p>
          <a:pPr rtl="1"/>
          <a:endParaRPr lang="fa-IR"/>
        </a:p>
      </dgm:t>
    </dgm:pt>
    <dgm:pt modelId="{56BFC97D-81BA-457B-B22A-80A14EBE342C}" type="pres">
      <dgm:prSet presAssocID="{8FB85E89-8EC9-48BE-B8E3-8C17AE4D0B1A}" presName="level3hierChild" presStyleCnt="0"/>
      <dgm:spPr/>
    </dgm:pt>
    <dgm:pt modelId="{492132F4-0CED-43C2-B7FD-906D7A9F155C}" type="pres">
      <dgm:prSet presAssocID="{131B64A9-E7BD-4ED8-9D98-2269CAB08BCC}" presName="conn2-1" presStyleLbl="parChTrans1D2" presStyleIdx="2" presStyleCnt="5"/>
      <dgm:spPr/>
      <dgm:t>
        <a:bodyPr/>
        <a:lstStyle/>
        <a:p>
          <a:pPr rtl="1"/>
          <a:endParaRPr lang="fa-IR"/>
        </a:p>
      </dgm:t>
    </dgm:pt>
    <dgm:pt modelId="{4D9F740C-7071-4D37-AB09-8016683324AA}" type="pres">
      <dgm:prSet presAssocID="{131B64A9-E7BD-4ED8-9D98-2269CAB08BCC}" presName="connTx" presStyleLbl="parChTrans1D2" presStyleIdx="2" presStyleCnt="5"/>
      <dgm:spPr/>
      <dgm:t>
        <a:bodyPr/>
        <a:lstStyle/>
        <a:p>
          <a:pPr rtl="1"/>
          <a:endParaRPr lang="fa-IR"/>
        </a:p>
      </dgm:t>
    </dgm:pt>
    <dgm:pt modelId="{18E4B6D9-ED55-4625-8899-0EA31DE0E037}" type="pres">
      <dgm:prSet presAssocID="{CC905822-9627-4E14-9E16-881C6714829A}" presName="root2" presStyleCnt="0"/>
      <dgm:spPr/>
    </dgm:pt>
    <dgm:pt modelId="{137F2AB6-7771-42A7-B17A-9F4194ACFC66}" type="pres">
      <dgm:prSet presAssocID="{CC905822-9627-4E14-9E16-881C6714829A}" presName="LevelTwoTextNode" presStyleLbl="node2" presStyleIdx="2" presStyleCnt="5" custScaleX="182972" custScaleY="63359" custLinFactNeighborX="27917" custLinFactNeighborY="369">
        <dgm:presLayoutVars>
          <dgm:chPref val="3"/>
        </dgm:presLayoutVars>
      </dgm:prSet>
      <dgm:spPr/>
      <dgm:t>
        <a:bodyPr/>
        <a:lstStyle/>
        <a:p>
          <a:pPr rtl="1"/>
          <a:endParaRPr lang="fa-IR"/>
        </a:p>
      </dgm:t>
    </dgm:pt>
    <dgm:pt modelId="{D68EFCF9-D4AF-453F-A41D-8D66CEE48E27}" type="pres">
      <dgm:prSet presAssocID="{CC905822-9627-4E14-9E16-881C6714829A}" presName="level3hierChild" presStyleCnt="0"/>
      <dgm:spPr/>
    </dgm:pt>
    <dgm:pt modelId="{69141880-1B53-4150-A1DD-D3FA7D54EACD}" type="pres">
      <dgm:prSet presAssocID="{19B72353-034C-4490-9389-07E36D56AB54}" presName="conn2-1" presStyleLbl="parChTrans1D2" presStyleIdx="3" presStyleCnt="5"/>
      <dgm:spPr/>
      <dgm:t>
        <a:bodyPr/>
        <a:lstStyle/>
        <a:p>
          <a:pPr rtl="1"/>
          <a:endParaRPr lang="fa-IR"/>
        </a:p>
      </dgm:t>
    </dgm:pt>
    <dgm:pt modelId="{4AF57CD9-F419-4F86-82DB-795ED2CD4548}" type="pres">
      <dgm:prSet presAssocID="{19B72353-034C-4490-9389-07E36D56AB54}" presName="connTx" presStyleLbl="parChTrans1D2" presStyleIdx="3" presStyleCnt="5"/>
      <dgm:spPr/>
      <dgm:t>
        <a:bodyPr/>
        <a:lstStyle/>
        <a:p>
          <a:pPr rtl="1"/>
          <a:endParaRPr lang="fa-IR"/>
        </a:p>
      </dgm:t>
    </dgm:pt>
    <dgm:pt modelId="{1064E497-6DC3-4D64-82D2-889F35579EF7}" type="pres">
      <dgm:prSet presAssocID="{82E647C8-95D0-4238-B430-A9E2A4FCDED8}" presName="root2" presStyleCnt="0"/>
      <dgm:spPr/>
    </dgm:pt>
    <dgm:pt modelId="{A041F46A-9084-41A6-9D1E-81D64E186D8B}" type="pres">
      <dgm:prSet presAssocID="{82E647C8-95D0-4238-B430-A9E2A4FCDED8}" presName="LevelTwoTextNode" presStyleLbl="node2" presStyleIdx="3" presStyleCnt="5" custScaleX="182972" custScaleY="63359" custLinFactNeighborX="27917" custLinFactNeighborY="369">
        <dgm:presLayoutVars>
          <dgm:chPref val="3"/>
        </dgm:presLayoutVars>
      </dgm:prSet>
      <dgm:spPr/>
      <dgm:t>
        <a:bodyPr/>
        <a:lstStyle/>
        <a:p>
          <a:pPr rtl="1"/>
          <a:endParaRPr lang="fa-IR"/>
        </a:p>
      </dgm:t>
    </dgm:pt>
    <dgm:pt modelId="{9CB9990E-F1B0-4A9D-B9CF-6937E02CBC07}" type="pres">
      <dgm:prSet presAssocID="{82E647C8-95D0-4238-B430-A9E2A4FCDED8}" presName="level3hierChild" presStyleCnt="0"/>
      <dgm:spPr/>
    </dgm:pt>
    <dgm:pt modelId="{57706529-4B36-4F12-BE3A-D5564C278F79}" type="pres">
      <dgm:prSet presAssocID="{2CC1E84A-33C1-444E-B3A6-352F0704A348}" presName="conn2-1" presStyleLbl="parChTrans1D2" presStyleIdx="4" presStyleCnt="5"/>
      <dgm:spPr/>
      <dgm:t>
        <a:bodyPr/>
        <a:lstStyle/>
        <a:p>
          <a:pPr rtl="1"/>
          <a:endParaRPr lang="fa-IR"/>
        </a:p>
      </dgm:t>
    </dgm:pt>
    <dgm:pt modelId="{F524B1E6-313C-4344-822D-915A17E19586}" type="pres">
      <dgm:prSet presAssocID="{2CC1E84A-33C1-444E-B3A6-352F0704A348}" presName="connTx" presStyleLbl="parChTrans1D2" presStyleIdx="4" presStyleCnt="5"/>
      <dgm:spPr/>
      <dgm:t>
        <a:bodyPr/>
        <a:lstStyle/>
        <a:p>
          <a:pPr rtl="1"/>
          <a:endParaRPr lang="fa-IR"/>
        </a:p>
      </dgm:t>
    </dgm:pt>
    <dgm:pt modelId="{4D12FAC7-2EE2-492C-859D-87E8F4D3385A}" type="pres">
      <dgm:prSet presAssocID="{D03193E0-044F-4100-B2CD-7AA75569B0F6}" presName="root2" presStyleCnt="0"/>
      <dgm:spPr/>
    </dgm:pt>
    <dgm:pt modelId="{1AE4165A-F9AE-4E00-92BF-6ED515C62B2D}" type="pres">
      <dgm:prSet presAssocID="{D03193E0-044F-4100-B2CD-7AA75569B0F6}" presName="LevelTwoTextNode" presStyleLbl="node2" presStyleIdx="4" presStyleCnt="5" custScaleX="182972" custScaleY="63359" custLinFactNeighborX="27917" custLinFactNeighborY="369">
        <dgm:presLayoutVars>
          <dgm:chPref val="3"/>
        </dgm:presLayoutVars>
      </dgm:prSet>
      <dgm:spPr/>
      <dgm:t>
        <a:bodyPr/>
        <a:lstStyle/>
        <a:p>
          <a:pPr rtl="1"/>
          <a:endParaRPr lang="fa-IR"/>
        </a:p>
      </dgm:t>
    </dgm:pt>
    <dgm:pt modelId="{3FADF2E9-481A-4D0F-BC31-8109B81EF23B}" type="pres">
      <dgm:prSet presAssocID="{D03193E0-044F-4100-B2CD-7AA75569B0F6}" presName="level3hierChild" presStyleCnt="0"/>
      <dgm:spPr/>
    </dgm:pt>
  </dgm:ptLst>
  <dgm:cxnLst>
    <dgm:cxn modelId="{A62A0758-CDE0-4268-BDC8-1AB716D792F1}" type="presOf" srcId="{19B72353-034C-4490-9389-07E36D56AB54}" destId="{69141880-1B53-4150-A1DD-D3FA7D54EACD}" srcOrd="0" destOrd="0" presId="urn:microsoft.com/office/officeart/2005/8/layout/hierarchy2"/>
    <dgm:cxn modelId="{8FD7F4E7-7F97-4EC5-8651-067407001776}" type="presOf" srcId="{131B64A9-E7BD-4ED8-9D98-2269CAB08BCC}" destId="{492132F4-0CED-43C2-B7FD-906D7A9F155C}" srcOrd="0" destOrd="0" presId="urn:microsoft.com/office/officeart/2005/8/layout/hierarchy2"/>
    <dgm:cxn modelId="{EF3384E3-26F8-4CD1-ACDA-89DBA708FBC5}" type="presOf" srcId="{7DCDAA3F-68BC-405C-A513-563F509DF96D}" destId="{A2E69477-1A9D-4D2B-8801-12224E64C739}" srcOrd="1" destOrd="0" presId="urn:microsoft.com/office/officeart/2005/8/layout/hierarchy2"/>
    <dgm:cxn modelId="{5194E36A-C4E4-4480-B147-6BFFA4559038}" type="presOf" srcId="{82E647C8-95D0-4238-B430-A9E2A4FCDED8}" destId="{A041F46A-9084-41A6-9D1E-81D64E186D8B}" srcOrd="0" destOrd="0" presId="urn:microsoft.com/office/officeart/2005/8/layout/hierarchy2"/>
    <dgm:cxn modelId="{5436FF6F-F76D-4ADC-8D54-4F21A9B6DA25}" srcId="{CDB3AFD8-B57F-4D3F-8F57-20F1AFFDEFD7}" destId="{CC905822-9627-4E14-9E16-881C6714829A}" srcOrd="2" destOrd="0" parTransId="{131B64A9-E7BD-4ED8-9D98-2269CAB08BCC}" sibTransId="{BC71003A-0E6A-4BAB-B8EC-4C093FB770DA}"/>
    <dgm:cxn modelId="{56D0EF3E-F0A7-4CA9-84B5-EC83CB74F839}" type="presOf" srcId="{7DCDAA3F-68BC-405C-A513-563F509DF96D}" destId="{99E6A57E-5907-4AD4-97C4-0B65ACEE0E32}" srcOrd="0" destOrd="0" presId="urn:microsoft.com/office/officeart/2005/8/layout/hierarchy2"/>
    <dgm:cxn modelId="{6D00181C-A493-4DF8-A096-F1D5A119C9EF}" srcId="{CDB3AFD8-B57F-4D3F-8F57-20F1AFFDEFD7}" destId="{8FB85E89-8EC9-48BE-B8E3-8C17AE4D0B1A}" srcOrd="1" destOrd="0" parTransId="{8569523F-C8EF-47BE-B570-C5A7B9D1F85B}" sibTransId="{B7705F13-6ED8-4564-811A-ECDDAA17D2CD}"/>
    <dgm:cxn modelId="{F126C417-2C11-4BDF-9A62-96845D7FC642}" type="presOf" srcId="{2CC1E84A-33C1-444E-B3A6-352F0704A348}" destId="{57706529-4B36-4F12-BE3A-D5564C278F79}" srcOrd="0" destOrd="0" presId="urn:microsoft.com/office/officeart/2005/8/layout/hierarchy2"/>
    <dgm:cxn modelId="{E699945B-A007-45C5-8D12-B661A79D4AAA}" srcId="{CDB3AFD8-B57F-4D3F-8F57-20F1AFFDEFD7}" destId="{82E647C8-95D0-4238-B430-A9E2A4FCDED8}" srcOrd="3" destOrd="0" parTransId="{19B72353-034C-4490-9389-07E36D56AB54}" sibTransId="{6DAA48CD-7904-4031-857E-5EC5CAE146AC}"/>
    <dgm:cxn modelId="{F074352B-0078-40CB-8279-CC848E19CFCA}" type="presOf" srcId="{CC905822-9627-4E14-9E16-881C6714829A}" destId="{137F2AB6-7771-42A7-B17A-9F4194ACFC66}" srcOrd="0" destOrd="0" presId="urn:microsoft.com/office/officeart/2005/8/layout/hierarchy2"/>
    <dgm:cxn modelId="{0D36ECDB-D268-4D96-82CF-AD6845F7B674}" type="presOf" srcId="{D03193E0-044F-4100-B2CD-7AA75569B0F6}" destId="{1AE4165A-F9AE-4E00-92BF-6ED515C62B2D}" srcOrd="0" destOrd="0" presId="urn:microsoft.com/office/officeart/2005/8/layout/hierarchy2"/>
    <dgm:cxn modelId="{72705B2B-8614-4A09-936D-8FE303756C09}" type="presOf" srcId="{8569523F-C8EF-47BE-B570-C5A7B9D1F85B}" destId="{03DA2972-27DE-401C-A911-2487B406A7C8}" srcOrd="0" destOrd="0" presId="urn:microsoft.com/office/officeart/2005/8/layout/hierarchy2"/>
    <dgm:cxn modelId="{3A470BB3-FFAF-4DC0-9D9C-1D0FC312EC5E}" type="presOf" srcId="{2CC1E84A-33C1-444E-B3A6-352F0704A348}" destId="{F524B1E6-313C-4344-822D-915A17E19586}" srcOrd="1" destOrd="0" presId="urn:microsoft.com/office/officeart/2005/8/layout/hierarchy2"/>
    <dgm:cxn modelId="{DE2E0A65-61F0-4F37-977C-1CE8A63410D7}" type="presOf" srcId="{8FB85E89-8EC9-48BE-B8E3-8C17AE4D0B1A}" destId="{EEDC6AD7-63AC-4E93-AD46-8F2E4297E726}" srcOrd="0" destOrd="0" presId="urn:microsoft.com/office/officeart/2005/8/layout/hierarchy2"/>
    <dgm:cxn modelId="{FC7D3954-FFB3-4059-A54C-5C421D1AA52F}" type="presOf" srcId="{A6857C4F-7549-464E-8C92-525552E6407E}" destId="{747DA8C4-60CA-4D90-9DA1-32ACEB79B5D1}" srcOrd="0" destOrd="0" presId="urn:microsoft.com/office/officeart/2005/8/layout/hierarchy2"/>
    <dgm:cxn modelId="{CEC22702-EC67-4647-9B2D-CEF66A1EA213}" srcId="{CDB3AFD8-B57F-4D3F-8F57-20F1AFFDEFD7}" destId="{A4E9B194-557E-47C4-B7CD-5831AAB93F73}" srcOrd="0" destOrd="0" parTransId="{7DCDAA3F-68BC-405C-A513-563F509DF96D}" sibTransId="{D5A5353B-FE2A-418C-AAA2-CDFDBCD13620}"/>
    <dgm:cxn modelId="{02A0BA67-0FDE-4126-B9FE-380C92278C70}" srcId="{A6857C4F-7549-464E-8C92-525552E6407E}" destId="{CDB3AFD8-B57F-4D3F-8F57-20F1AFFDEFD7}" srcOrd="0" destOrd="0" parTransId="{EC438B80-1784-455A-8DF7-64BC9968DDFD}" sibTransId="{CD60876B-7462-4099-8F57-014547ED926C}"/>
    <dgm:cxn modelId="{6A053416-2173-4BE0-BDFF-7D3988EF8662}" type="presOf" srcId="{A4E9B194-557E-47C4-B7CD-5831AAB93F73}" destId="{A2094E60-CA65-4F74-8A04-B920EDCC21D3}" srcOrd="0" destOrd="0" presId="urn:microsoft.com/office/officeart/2005/8/layout/hierarchy2"/>
    <dgm:cxn modelId="{192AAAD6-FDDC-4AD9-8C75-1EE9822DF506}" srcId="{CDB3AFD8-B57F-4D3F-8F57-20F1AFFDEFD7}" destId="{D03193E0-044F-4100-B2CD-7AA75569B0F6}" srcOrd="4" destOrd="0" parTransId="{2CC1E84A-33C1-444E-B3A6-352F0704A348}" sibTransId="{313170E4-F10C-4A0E-8383-AB33658AC7F5}"/>
    <dgm:cxn modelId="{BF72C110-3F74-46EF-A6EC-6AB68D42D62C}" type="presOf" srcId="{8569523F-C8EF-47BE-B570-C5A7B9D1F85B}" destId="{6D13ED0B-3C7C-4E1A-BACC-6E9A856A4A48}" srcOrd="1" destOrd="0" presId="urn:microsoft.com/office/officeart/2005/8/layout/hierarchy2"/>
    <dgm:cxn modelId="{52FEE8D2-BD0C-4B0A-8EBB-1636C0BEBB93}" type="presOf" srcId="{19B72353-034C-4490-9389-07E36D56AB54}" destId="{4AF57CD9-F419-4F86-82DB-795ED2CD4548}" srcOrd="1" destOrd="0" presId="urn:microsoft.com/office/officeart/2005/8/layout/hierarchy2"/>
    <dgm:cxn modelId="{F1EC8020-25BB-4245-B590-2E1557C5DB45}" type="presOf" srcId="{CDB3AFD8-B57F-4D3F-8F57-20F1AFFDEFD7}" destId="{4E04FFD4-07BE-43BF-B150-1F87A9FD2379}" srcOrd="0" destOrd="0" presId="urn:microsoft.com/office/officeart/2005/8/layout/hierarchy2"/>
    <dgm:cxn modelId="{AF49EF0E-F51E-4300-AFBC-D1AB46BD2B91}" type="presOf" srcId="{131B64A9-E7BD-4ED8-9D98-2269CAB08BCC}" destId="{4D9F740C-7071-4D37-AB09-8016683324AA}" srcOrd="1" destOrd="0" presId="urn:microsoft.com/office/officeart/2005/8/layout/hierarchy2"/>
    <dgm:cxn modelId="{B94BDC05-DDF3-42A8-993B-60BFA0B15D75}" type="presParOf" srcId="{747DA8C4-60CA-4D90-9DA1-32ACEB79B5D1}" destId="{BAA91301-9B1E-4E48-B17B-2ACB60DA1A25}" srcOrd="0" destOrd="0" presId="urn:microsoft.com/office/officeart/2005/8/layout/hierarchy2"/>
    <dgm:cxn modelId="{DA8F1E9B-61A0-46E2-881F-BDEB46C0F663}" type="presParOf" srcId="{BAA91301-9B1E-4E48-B17B-2ACB60DA1A25}" destId="{4E04FFD4-07BE-43BF-B150-1F87A9FD2379}" srcOrd="0" destOrd="0" presId="urn:microsoft.com/office/officeart/2005/8/layout/hierarchy2"/>
    <dgm:cxn modelId="{4ABB4EA6-4F1D-49EE-8A12-CEB7FD893E30}" type="presParOf" srcId="{BAA91301-9B1E-4E48-B17B-2ACB60DA1A25}" destId="{74FCEA0F-3F3F-4EAA-9BFC-674B0FAD5793}" srcOrd="1" destOrd="0" presId="urn:microsoft.com/office/officeart/2005/8/layout/hierarchy2"/>
    <dgm:cxn modelId="{185EA116-2244-4307-B9A9-9B80CD1580B1}" type="presParOf" srcId="{74FCEA0F-3F3F-4EAA-9BFC-674B0FAD5793}" destId="{99E6A57E-5907-4AD4-97C4-0B65ACEE0E32}" srcOrd="0" destOrd="0" presId="urn:microsoft.com/office/officeart/2005/8/layout/hierarchy2"/>
    <dgm:cxn modelId="{631A4FFA-E532-4596-9DF7-1AC7560D6CB4}" type="presParOf" srcId="{99E6A57E-5907-4AD4-97C4-0B65ACEE0E32}" destId="{A2E69477-1A9D-4D2B-8801-12224E64C739}" srcOrd="0" destOrd="0" presId="urn:microsoft.com/office/officeart/2005/8/layout/hierarchy2"/>
    <dgm:cxn modelId="{00522D03-95B8-47F3-9766-DD44BA080FCE}" type="presParOf" srcId="{74FCEA0F-3F3F-4EAA-9BFC-674B0FAD5793}" destId="{BE58B4CD-9000-4FD4-B05E-7F7DD2802ADC}" srcOrd="1" destOrd="0" presId="urn:microsoft.com/office/officeart/2005/8/layout/hierarchy2"/>
    <dgm:cxn modelId="{A86E4CB1-08CF-437B-B3C7-5C4842DCD49C}" type="presParOf" srcId="{BE58B4CD-9000-4FD4-B05E-7F7DD2802ADC}" destId="{A2094E60-CA65-4F74-8A04-B920EDCC21D3}" srcOrd="0" destOrd="0" presId="urn:microsoft.com/office/officeart/2005/8/layout/hierarchy2"/>
    <dgm:cxn modelId="{5C7591F9-571A-444B-B4A2-F0803237FC29}" type="presParOf" srcId="{BE58B4CD-9000-4FD4-B05E-7F7DD2802ADC}" destId="{C5F9BA0D-125E-49E1-905A-07BC9AC76ABA}" srcOrd="1" destOrd="0" presId="urn:microsoft.com/office/officeart/2005/8/layout/hierarchy2"/>
    <dgm:cxn modelId="{C783F595-B94A-4BAF-9292-FCCAE2C6521B}" type="presParOf" srcId="{74FCEA0F-3F3F-4EAA-9BFC-674B0FAD5793}" destId="{03DA2972-27DE-401C-A911-2487B406A7C8}" srcOrd="2" destOrd="0" presId="urn:microsoft.com/office/officeart/2005/8/layout/hierarchy2"/>
    <dgm:cxn modelId="{F6B21B0F-017B-4368-B3CD-061A67DC277B}" type="presParOf" srcId="{03DA2972-27DE-401C-A911-2487B406A7C8}" destId="{6D13ED0B-3C7C-4E1A-BACC-6E9A856A4A48}" srcOrd="0" destOrd="0" presId="urn:microsoft.com/office/officeart/2005/8/layout/hierarchy2"/>
    <dgm:cxn modelId="{9AC57AE2-A747-4755-8004-B206F24404AB}" type="presParOf" srcId="{74FCEA0F-3F3F-4EAA-9BFC-674B0FAD5793}" destId="{A9BD7A23-C5E0-4660-8799-4CAD98622BB3}" srcOrd="3" destOrd="0" presId="urn:microsoft.com/office/officeart/2005/8/layout/hierarchy2"/>
    <dgm:cxn modelId="{767CD1AF-8C94-49C3-B7CC-D40173739A70}" type="presParOf" srcId="{A9BD7A23-C5E0-4660-8799-4CAD98622BB3}" destId="{EEDC6AD7-63AC-4E93-AD46-8F2E4297E726}" srcOrd="0" destOrd="0" presId="urn:microsoft.com/office/officeart/2005/8/layout/hierarchy2"/>
    <dgm:cxn modelId="{420EF095-CECD-470D-A47E-6230FD1E2A5C}" type="presParOf" srcId="{A9BD7A23-C5E0-4660-8799-4CAD98622BB3}" destId="{56BFC97D-81BA-457B-B22A-80A14EBE342C}" srcOrd="1" destOrd="0" presId="urn:microsoft.com/office/officeart/2005/8/layout/hierarchy2"/>
    <dgm:cxn modelId="{ECE8FC72-F5FF-4704-A014-A4F3F04292A2}" type="presParOf" srcId="{74FCEA0F-3F3F-4EAA-9BFC-674B0FAD5793}" destId="{492132F4-0CED-43C2-B7FD-906D7A9F155C}" srcOrd="4" destOrd="0" presId="urn:microsoft.com/office/officeart/2005/8/layout/hierarchy2"/>
    <dgm:cxn modelId="{09A8FD3C-3EEF-4CEC-8FC1-B3C684B444AC}" type="presParOf" srcId="{492132F4-0CED-43C2-B7FD-906D7A9F155C}" destId="{4D9F740C-7071-4D37-AB09-8016683324AA}" srcOrd="0" destOrd="0" presId="urn:microsoft.com/office/officeart/2005/8/layout/hierarchy2"/>
    <dgm:cxn modelId="{F528D82B-2AC3-406C-A226-0F270D2B063D}" type="presParOf" srcId="{74FCEA0F-3F3F-4EAA-9BFC-674B0FAD5793}" destId="{18E4B6D9-ED55-4625-8899-0EA31DE0E037}" srcOrd="5" destOrd="0" presId="urn:microsoft.com/office/officeart/2005/8/layout/hierarchy2"/>
    <dgm:cxn modelId="{B52AC624-C76D-4C21-BD71-A46A044946D7}" type="presParOf" srcId="{18E4B6D9-ED55-4625-8899-0EA31DE0E037}" destId="{137F2AB6-7771-42A7-B17A-9F4194ACFC66}" srcOrd="0" destOrd="0" presId="urn:microsoft.com/office/officeart/2005/8/layout/hierarchy2"/>
    <dgm:cxn modelId="{652A1C39-D794-4BA1-8AAF-433B3F4B3709}" type="presParOf" srcId="{18E4B6D9-ED55-4625-8899-0EA31DE0E037}" destId="{D68EFCF9-D4AF-453F-A41D-8D66CEE48E27}" srcOrd="1" destOrd="0" presId="urn:microsoft.com/office/officeart/2005/8/layout/hierarchy2"/>
    <dgm:cxn modelId="{6E6EC4E4-B99E-4E6F-9062-978AAB29190C}" type="presParOf" srcId="{74FCEA0F-3F3F-4EAA-9BFC-674B0FAD5793}" destId="{69141880-1B53-4150-A1DD-D3FA7D54EACD}" srcOrd="6" destOrd="0" presId="urn:microsoft.com/office/officeart/2005/8/layout/hierarchy2"/>
    <dgm:cxn modelId="{C28D248D-1B41-4FDE-84B7-835D32D4A469}" type="presParOf" srcId="{69141880-1B53-4150-A1DD-D3FA7D54EACD}" destId="{4AF57CD9-F419-4F86-82DB-795ED2CD4548}" srcOrd="0" destOrd="0" presId="urn:microsoft.com/office/officeart/2005/8/layout/hierarchy2"/>
    <dgm:cxn modelId="{87BF213E-D7CC-4EB5-8EB2-3299E6DF5C63}" type="presParOf" srcId="{74FCEA0F-3F3F-4EAA-9BFC-674B0FAD5793}" destId="{1064E497-6DC3-4D64-82D2-889F35579EF7}" srcOrd="7" destOrd="0" presId="urn:microsoft.com/office/officeart/2005/8/layout/hierarchy2"/>
    <dgm:cxn modelId="{4BCAEBD0-A225-49B1-8A0D-2992A807B05F}" type="presParOf" srcId="{1064E497-6DC3-4D64-82D2-889F35579EF7}" destId="{A041F46A-9084-41A6-9D1E-81D64E186D8B}" srcOrd="0" destOrd="0" presId="urn:microsoft.com/office/officeart/2005/8/layout/hierarchy2"/>
    <dgm:cxn modelId="{FF19FBF2-EE67-42A8-9659-8B3C3B1EA807}" type="presParOf" srcId="{1064E497-6DC3-4D64-82D2-889F35579EF7}" destId="{9CB9990E-F1B0-4A9D-B9CF-6937E02CBC07}" srcOrd="1" destOrd="0" presId="urn:microsoft.com/office/officeart/2005/8/layout/hierarchy2"/>
    <dgm:cxn modelId="{5F4AACE9-A1AB-4B98-8E71-62F66274C641}" type="presParOf" srcId="{74FCEA0F-3F3F-4EAA-9BFC-674B0FAD5793}" destId="{57706529-4B36-4F12-BE3A-D5564C278F79}" srcOrd="8" destOrd="0" presId="urn:microsoft.com/office/officeart/2005/8/layout/hierarchy2"/>
    <dgm:cxn modelId="{BB803FAC-C7D4-475F-A627-4224B1A496B2}" type="presParOf" srcId="{57706529-4B36-4F12-BE3A-D5564C278F79}" destId="{F524B1E6-313C-4344-822D-915A17E19586}" srcOrd="0" destOrd="0" presId="urn:microsoft.com/office/officeart/2005/8/layout/hierarchy2"/>
    <dgm:cxn modelId="{70912314-11D4-4DB7-B1C1-FDFB6D8F77C1}" type="presParOf" srcId="{74FCEA0F-3F3F-4EAA-9BFC-674B0FAD5793}" destId="{4D12FAC7-2EE2-492C-859D-87E8F4D3385A}" srcOrd="9" destOrd="0" presId="urn:microsoft.com/office/officeart/2005/8/layout/hierarchy2"/>
    <dgm:cxn modelId="{652C146D-7825-4C37-85CB-8862C93CE5D2}" type="presParOf" srcId="{4D12FAC7-2EE2-492C-859D-87E8F4D3385A}" destId="{1AE4165A-F9AE-4E00-92BF-6ED515C62B2D}" srcOrd="0" destOrd="0" presId="urn:microsoft.com/office/officeart/2005/8/layout/hierarchy2"/>
    <dgm:cxn modelId="{A2C8F4B0-B816-4D58-8525-504588C27A95}" type="presParOf" srcId="{4D12FAC7-2EE2-492C-859D-87E8F4D3385A}" destId="{3FADF2E9-481A-4D0F-BC31-8109B81EF23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اعراب مستثني:</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بحسب العوامل:</a:t>
          </a:r>
          <a:r>
            <a:rPr lang="fa-IR" sz="2800" b="1" dirty="0" smtClean="0">
              <a:cs typeface="2  Badr" pitchFamily="2" charset="-78"/>
            </a:rPr>
            <a:t> المستثني بإلاّ ، ان كان مفرغاً</a:t>
          </a:r>
        </a:p>
        <a:p>
          <a:pPr algn="ctr" rtl="1">
            <a:lnSpc>
              <a:spcPct val="70000"/>
            </a:lnSpc>
          </a:pPr>
          <a:r>
            <a:rPr lang="fa-IR" sz="2800" b="1" dirty="0" smtClean="0">
              <a:cs typeface="2  Badr" pitchFamily="2" charset="-78"/>
            </a:rPr>
            <a:t>و الكلام معه غير موجب غالباً</a:t>
          </a:r>
          <a:endParaRPr lang="fa-IR" sz="2800" b="1" dirty="0">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C905822-9627-4E14-9E16-881C6714829A}">
      <dgm:prSet custT="1"/>
      <dgm:spPr/>
      <dgm:t>
        <a:bodyPr/>
        <a:lstStyle/>
        <a:p>
          <a:pPr algn="ctr" rtl="1"/>
          <a:r>
            <a:rPr lang="fa-IR" sz="2400" b="1" dirty="0" smtClean="0">
              <a:solidFill>
                <a:srgbClr val="FFFF00"/>
              </a:solidFill>
              <a:cs typeface="2  Badr" pitchFamily="2" charset="-78"/>
            </a:rPr>
            <a:t>نُصِبَ:</a:t>
          </a:r>
          <a:r>
            <a:rPr lang="fa-IR" sz="2400" b="1" dirty="0" smtClean="0">
              <a:cs typeface="2  Badr" pitchFamily="2" charset="-78"/>
            </a:rPr>
            <a:t> إن ذكر المستثني منه ، و كان الكلام موجباً</a:t>
          </a:r>
          <a:endParaRPr lang="fa-IR" sz="2400" b="1" dirty="0">
            <a:cs typeface="2  Badr" pitchFamily="2" charset="-78"/>
          </a:endParaRPr>
        </a:p>
      </dgm:t>
    </dgm:pt>
    <dgm:pt modelId="{131B64A9-E7BD-4ED8-9D98-2269CAB08BCC}" type="parTrans" cxnId="{5436FF6F-F76D-4ADC-8D54-4F21A9B6DA25}">
      <dgm:prSet/>
      <dgm:spPr/>
      <dgm:t>
        <a:bodyPr/>
        <a:lstStyle/>
        <a:p>
          <a:pPr rtl="1"/>
          <a:endParaRPr lang="fa-IR"/>
        </a:p>
      </dgm:t>
    </dgm:pt>
    <dgm:pt modelId="{BC71003A-0E6A-4BAB-B8EC-4C093FB770DA}" type="sibTrans" cxnId="{5436FF6F-F76D-4ADC-8D54-4F21A9B6DA25}">
      <dgm:prSet/>
      <dgm:spPr/>
      <dgm:t>
        <a:bodyPr/>
        <a:lstStyle/>
        <a:p>
          <a:pPr rtl="1"/>
          <a:endParaRPr lang="fa-IR"/>
        </a:p>
      </dgm:t>
    </dgm:pt>
    <dgm:pt modelId="{82E647C8-95D0-4238-B430-A9E2A4FCDED8}">
      <dgm:prSet custT="1"/>
      <dgm:spPr/>
      <dgm:t>
        <a:bodyPr/>
        <a:lstStyle/>
        <a:p>
          <a:pPr algn="ctr" rtl="1"/>
          <a:r>
            <a:rPr lang="fa-IR" sz="2400" b="1" dirty="0" smtClean="0">
              <a:solidFill>
                <a:srgbClr val="FFFF00"/>
              </a:solidFill>
              <a:cs typeface="2  Badr" pitchFamily="2" charset="-78"/>
            </a:rPr>
            <a:t>اتباع:</a:t>
          </a:r>
          <a:endParaRPr lang="fa-IR" sz="2400" b="1" dirty="0">
            <a:cs typeface="2  Badr" pitchFamily="2" charset="-78"/>
          </a:endParaRPr>
        </a:p>
      </dgm:t>
    </dgm:pt>
    <dgm:pt modelId="{19B72353-034C-4490-9389-07E36D56AB54}" type="parTrans" cxnId="{E699945B-A007-45C5-8D12-B661A79D4AAA}">
      <dgm:prSet/>
      <dgm:spPr/>
      <dgm:t>
        <a:bodyPr/>
        <a:lstStyle/>
        <a:p>
          <a:pPr rtl="1"/>
          <a:endParaRPr lang="fa-IR"/>
        </a:p>
      </dgm:t>
    </dgm:pt>
    <dgm:pt modelId="{6DAA48CD-7904-4031-857E-5EC5CAE146AC}" type="sibTrans" cxnId="{E699945B-A007-45C5-8D12-B661A79D4AA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62722" custScaleY="117237" custLinFactNeighborX="178" custLinFactNeighborY="-2554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3"/>
      <dgm:spPr/>
      <dgm:t>
        <a:bodyPr/>
        <a:lstStyle/>
        <a:p>
          <a:pPr rtl="1"/>
          <a:endParaRPr lang="fa-IR"/>
        </a:p>
      </dgm:t>
    </dgm:pt>
    <dgm:pt modelId="{A2E69477-1A9D-4D2B-8801-12224E64C739}" type="pres">
      <dgm:prSet presAssocID="{7DCDAA3F-68BC-405C-A513-563F509DF96D}" presName="connTx" presStyleLbl="parChTrans1D2" presStyleIdx="0" presStyleCnt="3"/>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3" custScaleX="233732" custScaleY="127965" custLinFactNeighborX="28029" custLinFactNeighborY="-69474">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492132F4-0CED-43C2-B7FD-906D7A9F155C}" type="pres">
      <dgm:prSet presAssocID="{131B64A9-E7BD-4ED8-9D98-2269CAB08BCC}" presName="conn2-1" presStyleLbl="parChTrans1D2" presStyleIdx="1" presStyleCnt="3"/>
      <dgm:spPr/>
      <dgm:t>
        <a:bodyPr/>
        <a:lstStyle/>
        <a:p>
          <a:pPr rtl="1"/>
          <a:endParaRPr lang="fa-IR"/>
        </a:p>
      </dgm:t>
    </dgm:pt>
    <dgm:pt modelId="{4D9F740C-7071-4D37-AB09-8016683324AA}" type="pres">
      <dgm:prSet presAssocID="{131B64A9-E7BD-4ED8-9D98-2269CAB08BCC}" presName="connTx" presStyleLbl="parChTrans1D2" presStyleIdx="1" presStyleCnt="3"/>
      <dgm:spPr/>
      <dgm:t>
        <a:bodyPr/>
        <a:lstStyle/>
        <a:p>
          <a:pPr rtl="1"/>
          <a:endParaRPr lang="fa-IR"/>
        </a:p>
      </dgm:t>
    </dgm:pt>
    <dgm:pt modelId="{18E4B6D9-ED55-4625-8899-0EA31DE0E037}" type="pres">
      <dgm:prSet presAssocID="{CC905822-9627-4E14-9E16-881C6714829A}" presName="root2" presStyleCnt="0"/>
      <dgm:spPr/>
    </dgm:pt>
    <dgm:pt modelId="{137F2AB6-7771-42A7-B17A-9F4194ACFC66}" type="pres">
      <dgm:prSet presAssocID="{CC905822-9627-4E14-9E16-881C6714829A}" presName="LevelTwoTextNode" presStyleLbl="node2" presStyleIdx="1" presStyleCnt="3" custScaleX="227519" custScaleY="63359" custLinFactNeighborX="24411" custLinFactNeighborY="-42933">
        <dgm:presLayoutVars>
          <dgm:chPref val="3"/>
        </dgm:presLayoutVars>
      </dgm:prSet>
      <dgm:spPr/>
      <dgm:t>
        <a:bodyPr/>
        <a:lstStyle/>
        <a:p>
          <a:pPr rtl="1"/>
          <a:endParaRPr lang="fa-IR"/>
        </a:p>
      </dgm:t>
    </dgm:pt>
    <dgm:pt modelId="{D68EFCF9-D4AF-453F-A41D-8D66CEE48E27}" type="pres">
      <dgm:prSet presAssocID="{CC905822-9627-4E14-9E16-881C6714829A}" presName="level3hierChild" presStyleCnt="0"/>
      <dgm:spPr/>
    </dgm:pt>
    <dgm:pt modelId="{69141880-1B53-4150-A1DD-D3FA7D54EACD}" type="pres">
      <dgm:prSet presAssocID="{19B72353-034C-4490-9389-07E36D56AB54}" presName="conn2-1" presStyleLbl="parChTrans1D2" presStyleIdx="2" presStyleCnt="3"/>
      <dgm:spPr/>
      <dgm:t>
        <a:bodyPr/>
        <a:lstStyle/>
        <a:p>
          <a:pPr rtl="1"/>
          <a:endParaRPr lang="fa-IR"/>
        </a:p>
      </dgm:t>
    </dgm:pt>
    <dgm:pt modelId="{4AF57CD9-F419-4F86-82DB-795ED2CD4548}" type="pres">
      <dgm:prSet presAssocID="{19B72353-034C-4490-9389-07E36D56AB54}" presName="connTx" presStyleLbl="parChTrans1D2" presStyleIdx="2" presStyleCnt="3"/>
      <dgm:spPr/>
      <dgm:t>
        <a:bodyPr/>
        <a:lstStyle/>
        <a:p>
          <a:pPr rtl="1"/>
          <a:endParaRPr lang="fa-IR"/>
        </a:p>
      </dgm:t>
    </dgm:pt>
    <dgm:pt modelId="{1064E497-6DC3-4D64-82D2-889F35579EF7}" type="pres">
      <dgm:prSet presAssocID="{82E647C8-95D0-4238-B430-A9E2A4FCDED8}" presName="root2" presStyleCnt="0"/>
      <dgm:spPr/>
    </dgm:pt>
    <dgm:pt modelId="{A041F46A-9084-41A6-9D1E-81D64E186D8B}" type="pres">
      <dgm:prSet presAssocID="{82E647C8-95D0-4238-B430-A9E2A4FCDED8}" presName="LevelTwoTextNode" presStyleLbl="node2" presStyleIdx="2" presStyleCnt="3" custScaleX="29816" custScaleY="63359" custLinFactNeighborX="24453" custLinFactNeighborY="-13036">
        <dgm:presLayoutVars>
          <dgm:chPref val="3"/>
        </dgm:presLayoutVars>
      </dgm:prSet>
      <dgm:spPr/>
      <dgm:t>
        <a:bodyPr/>
        <a:lstStyle/>
        <a:p>
          <a:pPr rtl="1"/>
          <a:endParaRPr lang="fa-IR"/>
        </a:p>
      </dgm:t>
    </dgm:pt>
    <dgm:pt modelId="{9CB9990E-F1B0-4A9D-B9CF-6937E02CBC07}" type="pres">
      <dgm:prSet presAssocID="{82E647C8-95D0-4238-B430-A9E2A4FCDED8}" presName="level3hierChild" presStyleCnt="0"/>
      <dgm:spPr/>
    </dgm:pt>
  </dgm:ptLst>
  <dgm:cxnLst>
    <dgm:cxn modelId="{F78E3041-4F2A-4491-9D9F-1A646BDF3AB5}" type="presOf" srcId="{19B72353-034C-4490-9389-07E36D56AB54}" destId="{69141880-1B53-4150-A1DD-D3FA7D54EACD}" srcOrd="0" destOrd="0" presId="urn:microsoft.com/office/officeart/2005/8/layout/hierarchy2"/>
    <dgm:cxn modelId="{ACDAB957-331C-4215-90A6-1BFB9B7105E9}" type="presOf" srcId="{A4E9B194-557E-47C4-B7CD-5831AAB93F73}" destId="{A2094E60-CA65-4F74-8A04-B920EDCC21D3}" srcOrd="0" destOrd="0" presId="urn:microsoft.com/office/officeart/2005/8/layout/hierarchy2"/>
    <dgm:cxn modelId="{CEC22702-EC67-4647-9B2D-CEF66A1EA213}" srcId="{CDB3AFD8-B57F-4D3F-8F57-20F1AFFDEFD7}" destId="{A4E9B194-557E-47C4-B7CD-5831AAB93F73}" srcOrd="0" destOrd="0" parTransId="{7DCDAA3F-68BC-405C-A513-563F509DF96D}" sibTransId="{D5A5353B-FE2A-418C-AAA2-CDFDBCD13620}"/>
    <dgm:cxn modelId="{08B36BDE-621E-4989-A16D-0237F6531CDA}" type="presOf" srcId="{19B72353-034C-4490-9389-07E36D56AB54}" destId="{4AF57CD9-F419-4F86-82DB-795ED2CD4548}" srcOrd="1" destOrd="0" presId="urn:microsoft.com/office/officeart/2005/8/layout/hierarchy2"/>
    <dgm:cxn modelId="{E699945B-A007-45C5-8D12-B661A79D4AAA}" srcId="{CDB3AFD8-B57F-4D3F-8F57-20F1AFFDEFD7}" destId="{82E647C8-95D0-4238-B430-A9E2A4FCDED8}" srcOrd="2" destOrd="0" parTransId="{19B72353-034C-4490-9389-07E36D56AB54}" sibTransId="{6DAA48CD-7904-4031-857E-5EC5CAE146AC}"/>
    <dgm:cxn modelId="{8A50C985-146A-4A9F-8EE6-E979A92B065A}" type="presOf" srcId="{CDB3AFD8-B57F-4D3F-8F57-20F1AFFDEFD7}" destId="{4E04FFD4-07BE-43BF-B150-1F87A9FD2379}" srcOrd="0" destOrd="0" presId="urn:microsoft.com/office/officeart/2005/8/layout/hierarchy2"/>
    <dgm:cxn modelId="{5436FF6F-F76D-4ADC-8D54-4F21A9B6DA25}" srcId="{CDB3AFD8-B57F-4D3F-8F57-20F1AFFDEFD7}" destId="{CC905822-9627-4E14-9E16-881C6714829A}" srcOrd="1" destOrd="0" parTransId="{131B64A9-E7BD-4ED8-9D98-2269CAB08BCC}" sibTransId="{BC71003A-0E6A-4BAB-B8EC-4C093FB770DA}"/>
    <dgm:cxn modelId="{56549706-7218-416C-9078-682716F48BB2}" type="presOf" srcId="{131B64A9-E7BD-4ED8-9D98-2269CAB08BCC}" destId="{4D9F740C-7071-4D37-AB09-8016683324AA}" srcOrd="1" destOrd="0" presId="urn:microsoft.com/office/officeart/2005/8/layout/hierarchy2"/>
    <dgm:cxn modelId="{59B657BF-CE09-4D9B-8BEA-72282D81247E}" type="presOf" srcId="{CC905822-9627-4E14-9E16-881C6714829A}" destId="{137F2AB6-7771-42A7-B17A-9F4194ACFC66}" srcOrd="0" destOrd="0" presId="urn:microsoft.com/office/officeart/2005/8/layout/hierarchy2"/>
    <dgm:cxn modelId="{2913C3BE-FD92-4F61-85FE-D5A2130A5DE6}" type="presOf" srcId="{7DCDAA3F-68BC-405C-A513-563F509DF96D}" destId="{99E6A57E-5907-4AD4-97C4-0B65ACEE0E32}" srcOrd="0" destOrd="0" presId="urn:microsoft.com/office/officeart/2005/8/layout/hierarchy2"/>
    <dgm:cxn modelId="{B426001C-C9BE-49C5-8FF3-715CA8934EC2}" type="presOf" srcId="{82E647C8-95D0-4238-B430-A9E2A4FCDED8}" destId="{A041F46A-9084-41A6-9D1E-81D64E186D8B}" srcOrd="0" destOrd="0" presId="urn:microsoft.com/office/officeart/2005/8/layout/hierarchy2"/>
    <dgm:cxn modelId="{492EC5F1-5089-4A78-B8DC-9144F1F81DC4}" type="presOf" srcId="{A6857C4F-7549-464E-8C92-525552E6407E}" destId="{747DA8C4-60CA-4D90-9DA1-32ACEB79B5D1}" srcOrd="0" destOrd="0" presId="urn:microsoft.com/office/officeart/2005/8/layout/hierarchy2"/>
    <dgm:cxn modelId="{6FEBAFE3-5547-40F0-8AE0-E45D535109A2}" type="presOf" srcId="{131B64A9-E7BD-4ED8-9D98-2269CAB08BCC}" destId="{492132F4-0CED-43C2-B7FD-906D7A9F155C}" srcOrd="0" destOrd="0" presId="urn:microsoft.com/office/officeart/2005/8/layout/hierarchy2"/>
    <dgm:cxn modelId="{D61820A6-5E3B-4E3E-833D-B90C745E0FDD}" type="presOf" srcId="{7DCDAA3F-68BC-405C-A513-563F509DF96D}" destId="{A2E69477-1A9D-4D2B-8801-12224E64C739}" srcOrd="1"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A603CD23-A520-4EA2-9E56-A23801DD05C3}" type="presParOf" srcId="{747DA8C4-60CA-4D90-9DA1-32ACEB79B5D1}" destId="{BAA91301-9B1E-4E48-B17B-2ACB60DA1A25}" srcOrd="0" destOrd="0" presId="urn:microsoft.com/office/officeart/2005/8/layout/hierarchy2"/>
    <dgm:cxn modelId="{1917A0CF-D329-4C3B-BF66-3071ADE440C7}" type="presParOf" srcId="{BAA91301-9B1E-4E48-B17B-2ACB60DA1A25}" destId="{4E04FFD4-07BE-43BF-B150-1F87A9FD2379}" srcOrd="0" destOrd="0" presId="urn:microsoft.com/office/officeart/2005/8/layout/hierarchy2"/>
    <dgm:cxn modelId="{4847B114-0EC6-431C-BA58-80BFE1151AA7}" type="presParOf" srcId="{BAA91301-9B1E-4E48-B17B-2ACB60DA1A25}" destId="{74FCEA0F-3F3F-4EAA-9BFC-674B0FAD5793}" srcOrd="1" destOrd="0" presId="urn:microsoft.com/office/officeart/2005/8/layout/hierarchy2"/>
    <dgm:cxn modelId="{29298DEA-30DB-43ED-8E42-EBA1647B7968}" type="presParOf" srcId="{74FCEA0F-3F3F-4EAA-9BFC-674B0FAD5793}" destId="{99E6A57E-5907-4AD4-97C4-0B65ACEE0E32}" srcOrd="0" destOrd="0" presId="urn:microsoft.com/office/officeart/2005/8/layout/hierarchy2"/>
    <dgm:cxn modelId="{A009C615-824D-43F3-8FE6-52FA6083F3F3}" type="presParOf" srcId="{99E6A57E-5907-4AD4-97C4-0B65ACEE0E32}" destId="{A2E69477-1A9D-4D2B-8801-12224E64C739}" srcOrd="0" destOrd="0" presId="urn:microsoft.com/office/officeart/2005/8/layout/hierarchy2"/>
    <dgm:cxn modelId="{C6505A61-14B5-448C-8366-C8D2BE934574}" type="presParOf" srcId="{74FCEA0F-3F3F-4EAA-9BFC-674B0FAD5793}" destId="{BE58B4CD-9000-4FD4-B05E-7F7DD2802ADC}" srcOrd="1" destOrd="0" presId="urn:microsoft.com/office/officeart/2005/8/layout/hierarchy2"/>
    <dgm:cxn modelId="{512D9055-706F-4DCD-8930-E6D81BBC21CF}" type="presParOf" srcId="{BE58B4CD-9000-4FD4-B05E-7F7DD2802ADC}" destId="{A2094E60-CA65-4F74-8A04-B920EDCC21D3}" srcOrd="0" destOrd="0" presId="urn:microsoft.com/office/officeart/2005/8/layout/hierarchy2"/>
    <dgm:cxn modelId="{F45BF4FD-B467-4B84-9333-2BFAD41C911F}" type="presParOf" srcId="{BE58B4CD-9000-4FD4-B05E-7F7DD2802ADC}" destId="{C5F9BA0D-125E-49E1-905A-07BC9AC76ABA}" srcOrd="1" destOrd="0" presId="urn:microsoft.com/office/officeart/2005/8/layout/hierarchy2"/>
    <dgm:cxn modelId="{BFE9F810-7AC5-4108-B1B8-8B412F81F73D}" type="presParOf" srcId="{74FCEA0F-3F3F-4EAA-9BFC-674B0FAD5793}" destId="{492132F4-0CED-43C2-B7FD-906D7A9F155C}" srcOrd="2" destOrd="0" presId="urn:microsoft.com/office/officeart/2005/8/layout/hierarchy2"/>
    <dgm:cxn modelId="{E2AE8D7C-7212-48BC-A811-72498507543C}" type="presParOf" srcId="{492132F4-0CED-43C2-B7FD-906D7A9F155C}" destId="{4D9F740C-7071-4D37-AB09-8016683324AA}" srcOrd="0" destOrd="0" presId="urn:microsoft.com/office/officeart/2005/8/layout/hierarchy2"/>
    <dgm:cxn modelId="{A99F028F-0C4C-458B-AB39-232395504B61}" type="presParOf" srcId="{74FCEA0F-3F3F-4EAA-9BFC-674B0FAD5793}" destId="{18E4B6D9-ED55-4625-8899-0EA31DE0E037}" srcOrd="3" destOrd="0" presId="urn:microsoft.com/office/officeart/2005/8/layout/hierarchy2"/>
    <dgm:cxn modelId="{834325C9-FA2E-482C-A79A-C4804C6F4B65}" type="presParOf" srcId="{18E4B6D9-ED55-4625-8899-0EA31DE0E037}" destId="{137F2AB6-7771-42A7-B17A-9F4194ACFC66}" srcOrd="0" destOrd="0" presId="urn:microsoft.com/office/officeart/2005/8/layout/hierarchy2"/>
    <dgm:cxn modelId="{08E8C9BC-2880-4446-8E3A-87C22C3CC46B}" type="presParOf" srcId="{18E4B6D9-ED55-4625-8899-0EA31DE0E037}" destId="{D68EFCF9-D4AF-453F-A41D-8D66CEE48E27}" srcOrd="1" destOrd="0" presId="urn:microsoft.com/office/officeart/2005/8/layout/hierarchy2"/>
    <dgm:cxn modelId="{D27AD544-9E4D-431B-9019-5961A3580C19}" type="presParOf" srcId="{74FCEA0F-3F3F-4EAA-9BFC-674B0FAD5793}" destId="{69141880-1B53-4150-A1DD-D3FA7D54EACD}" srcOrd="4" destOrd="0" presId="urn:microsoft.com/office/officeart/2005/8/layout/hierarchy2"/>
    <dgm:cxn modelId="{37B4E26E-6E52-42CB-A43B-56DCCA44F825}" type="presParOf" srcId="{69141880-1B53-4150-A1DD-D3FA7D54EACD}" destId="{4AF57CD9-F419-4F86-82DB-795ED2CD4548}" srcOrd="0" destOrd="0" presId="urn:microsoft.com/office/officeart/2005/8/layout/hierarchy2"/>
    <dgm:cxn modelId="{B86408F9-064E-481C-B090-8E808E851EB4}" type="presParOf" srcId="{74FCEA0F-3F3F-4EAA-9BFC-674B0FAD5793}" destId="{1064E497-6DC3-4D64-82D2-889F35579EF7}" srcOrd="5" destOrd="0" presId="urn:microsoft.com/office/officeart/2005/8/layout/hierarchy2"/>
    <dgm:cxn modelId="{D0480E5C-F88B-44CF-8298-B76BD7EEE153}" type="presParOf" srcId="{1064E497-6DC3-4D64-82D2-889F35579EF7}" destId="{A041F46A-9084-41A6-9D1E-81D64E186D8B}" srcOrd="0" destOrd="0" presId="urn:microsoft.com/office/officeart/2005/8/layout/hierarchy2"/>
    <dgm:cxn modelId="{89DB6659-C157-490D-AA48-3B154CAB4319}" type="presParOf" srcId="{1064E497-6DC3-4D64-82D2-889F35579EF7}" destId="{9CB9990E-F1B0-4A9D-B9CF-6937E02CBC0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3000" b="1" dirty="0" smtClean="0">
              <a:solidFill>
                <a:srgbClr val="FFFF00"/>
              </a:solidFill>
              <a:cs typeface="2  Badr" pitchFamily="2" charset="-78"/>
            </a:rPr>
            <a:t>اتباع:</a:t>
          </a:r>
          <a:endParaRPr lang="fa-IR" sz="30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algn="ctr" rtl="1">
            <a:lnSpc>
              <a:spcPct val="70000"/>
            </a:lnSpc>
          </a:pPr>
          <a:r>
            <a:rPr lang="fa-IR" sz="2400" b="1" dirty="0" smtClean="0">
              <a:cs typeface="2  Badr" pitchFamily="2" charset="-78"/>
            </a:rPr>
            <a:t>إن كان المستثني متصلاً</a:t>
          </a:r>
          <a:endParaRPr lang="fa-IR" sz="2400" b="1" dirty="0">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16B57E5-FBD3-4F72-A0A5-B1B2E61AC5AB}">
      <dgm:prSet custT="1"/>
      <dgm:spPr/>
      <dgm:t>
        <a:bodyPr/>
        <a:lstStyle/>
        <a:p>
          <a:pPr rtl="1"/>
          <a:r>
            <a:rPr lang="fa-IR" sz="2800" b="1" dirty="0" smtClean="0">
              <a:solidFill>
                <a:srgbClr val="FFFF00"/>
              </a:solidFill>
              <a:cs typeface="2  Badr" pitchFamily="2" charset="-78"/>
            </a:rPr>
            <a:t>اتباع علي الفظ:</a:t>
          </a:r>
          <a:r>
            <a:rPr lang="fa-IR" sz="2800" b="1" dirty="0" smtClean="0">
              <a:cs typeface="2  Badr" pitchFamily="2" charset="-78"/>
            </a:rPr>
            <a:t> إن لا يكن الكلام موجباً، </a:t>
          </a:r>
          <a:endParaRPr lang="fa-IR" sz="2800" dirty="0"/>
        </a:p>
      </dgm:t>
    </dgm:pt>
    <dgm:pt modelId="{D31E0628-F766-43F5-9C52-49A2E5E0CFE7}" type="parTrans" cxnId="{C94D137D-647B-4DC0-8FFC-68466381A221}">
      <dgm:prSet/>
      <dgm:spPr/>
      <dgm:t>
        <a:bodyPr/>
        <a:lstStyle/>
        <a:p>
          <a:pPr rtl="1"/>
          <a:endParaRPr lang="fa-IR"/>
        </a:p>
      </dgm:t>
    </dgm:pt>
    <dgm:pt modelId="{02C3A8C1-5322-4E07-B4BF-6640FCBD0A07}" type="sibTrans" cxnId="{C94D137D-647B-4DC0-8FFC-68466381A221}">
      <dgm:prSet/>
      <dgm:spPr/>
      <dgm:t>
        <a:bodyPr/>
        <a:lstStyle/>
        <a:p>
          <a:pPr rtl="1"/>
          <a:endParaRPr lang="fa-IR"/>
        </a:p>
      </dgm:t>
    </dgm:pt>
    <dgm:pt modelId="{C0972294-2683-4E8D-A731-1BCB6063F6E1}">
      <dgm:prSet custT="1"/>
      <dgm:spPr/>
      <dgm:t>
        <a:bodyPr/>
        <a:lstStyle/>
        <a:p>
          <a:pPr rtl="1"/>
          <a:r>
            <a:rPr lang="fa-IR" sz="2800" dirty="0" smtClean="0"/>
            <a:t> </a:t>
          </a:r>
          <a:r>
            <a:rPr lang="fa-IR" sz="2800" b="1" dirty="0" smtClean="0">
              <a:solidFill>
                <a:srgbClr val="FFFF00"/>
              </a:solidFill>
              <a:cs typeface="2  Badr" pitchFamily="2" charset="-78"/>
            </a:rPr>
            <a:t>علي المحل:</a:t>
          </a:r>
          <a:r>
            <a:rPr lang="fa-IR" sz="2800" b="1" dirty="0" smtClean="0">
              <a:cs typeface="2  Badr" pitchFamily="2" charset="-78"/>
            </a:rPr>
            <a:t> إن تعذَّر اتباع علي المستثني</a:t>
          </a:r>
          <a:endParaRPr lang="fa-IR" sz="2800" dirty="0"/>
        </a:p>
      </dgm:t>
    </dgm:pt>
    <dgm:pt modelId="{9F26BDE2-85EF-4AFF-8460-A5792D1EFA57}" type="parTrans" cxnId="{EEA52272-6941-4BE6-AC18-78DC6A0622C0}">
      <dgm:prSet/>
      <dgm:spPr/>
      <dgm:t>
        <a:bodyPr/>
        <a:lstStyle/>
        <a:p>
          <a:pPr rtl="1"/>
          <a:endParaRPr lang="fa-IR"/>
        </a:p>
      </dgm:t>
    </dgm:pt>
    <dgm:pt modelId="{128FCB5F-E5D5-4CEF-B9B4-4E624C2861FD}" type="sibTrans" cxnId="{EEA52272-6941-4BE6-AC18-78DC6A0622C0}">
      <dgm:prSet/>
      <dgm:spPr/>
      <dgm:t>
        <a:bodyPr/>
        <a:lstStyle/>
        <a:p>
          <a:pPr rtl="1"/>
          <a:endParaRPr lang="fa-IR"/>
        </a:p>
      </dgm:t>
    </dgm:pt>
    <dgm:pt modelId="{B7607AC1-C56A-492C-99F9-8001111F463C}">
      <dgm:prSet custT="1"/>
      <dgm:spPr/>
      <dgm:t>
        <a:bodyPr/>
        <a:lstStyle/>
        <a:p>
          <a:pPr rtl="1"/>
          <a:r>
            <a:rPr lang="fa-IR" sz="2400" b="1" dirty="0" smtClean="0">
              <a:cs typeface="2  Badr" pitchFamily="2" charset="-78"/>
            </a:rPr>
            <a:t>إن كان المستثني منقطعاً</a:t>
          </a:r>
          <a:endParaRPr lang="fa-IR" sz="2400" b="1" dirty="0">
            <a:cs typeface="2  Badr" pitchFamily="2" charset="-78"/>
          </a:endParaRPr>
        </a:p>
      </dgm:t>
    </dgm:pt>
    <dgm:pt modelId="{B10C468C-DAC2-4FCB-A06D-14F7C12C9CBC}" type="parTrans" cxnId="{46360286-3782-4268-818D-EAE9A153FEA7}">
      <dgm:prSet/>
      <dgm:spPr/>
      <dgm:t>
        <a:bodyPr/>
        <a:lstStyle/>
        <a:p>
          <a:pPr rtl="1"/>
          <a:endParaRPr lang="fa-IR"/>
        </a:p>
      </dgm:t>
    </dgm:pt>
    <dgm:pt modelId="{9C02DF70-09E7-435B-8646-DAD344459189}" type="sibTrans" cxnId="{46360286-3782-4268-818D-EAE9A153FEA7}">
      <dgm:prSet/>
      <dgm:spPr/>
      <dgm:t>
        <a:bodyPr/>
        <a:lstStyle/>
        <a:p>
          <a:pPr rtl="1"/>
          <a:endParaRPr lang="fa-IR"/>
        </a:p>
      </dgm:t>
    </dgm:pt>
    <dgm:pt modelId="{6F249EB1-0735-45FF-9C01-042FC705BC3A}">
      <dgm:prSet custT="1"/>
      <dgm:spPr/>
      <dgm:t>
        <a:bodyPr/>
        <a:lstStyle/>
        <a:p>
          <a:pPr rtl="1"/>
          <a:r>
            <a:rPr lang="fa-IR" sz="2400" b="1" dirty="0" smtClean="0">
              <a:solidFill>
                <a:srgbClr val="FFFF00"/>
              </a:solidFill>
              <a:cs typeface="2  Badr" pitchFamily="2" charset="-78"/>
            </a:rPr>
            <a:t>نصب:</a:t>
          </a:r>
          <a:endParaRPr lang="fa-IR" sz="2400" b="1" dirty="0">
            <a:solidFill>
              <a:srgbClr val="FFFF00"/>
            </a:solidFill>
            <a:cs typeface="2  Badr" pitchFamily="2" charset="-78"/>
          </a:endParaRPr>
        </a:p>
      </dgm:t>
    </dgm:pt>
    <dgm:pt modelId="{0F115183-29C5-409A-9F39-505DC22E998C}" type="parTrans" cxnId="{C67880CF-1799-4649-A71C-EE62C199862D}">
      <dgm:prSet custT="1"/>
      <dgm:spPr/>
      <dgm:t>
        <a:bodyPr/>
        <a:lstStyle/>
        <a:p>
          <a:pPr rtl="1"/>
          <a:endParaRPr lang="fa-IR" sz="700" b="1">
            <a:cs typeface="2  Badr" pitchFamily="2" charset="-78"/>
          </a:endParaRPr>
        </a:p>
      </dgm:t>
    </dgm:pt>
    <dgm:pt modelId="{9E34F49C-A867-465F-BFA6-89F313E350E2}" type="sibTrans" cxnId="{C67880CF-1799-4649-A71C-EE62C199862D}">
      <dgm:prSet/>
      <dgm:spPr/>
      <dgm:t>
        <a:bodyPr/>
        <a:lstStyle/>
        <a:p>
          <a:pPr rtl="1"/>
          <a:endParaRPr lang="fa-IR"/>
        </a:p>
      </dgm:t>
    </dgm:pt>
    <dgm:pt modelId="{37015D6B-F02E-4247-8713-57126EBEB26F}">
      <dgm:prSet custT="1"/>
      <dgm:spPr/>
      <dgm:t>
        <a:bodyPr/>
        <a:lstStyle/>
        <a:p>
          <a:pPr rtl="1"/>
          <a:r>
            <a:rPr lang="fa-IR" sz="2800" b="1" dirty="0" smtClean="0">
              <a:cs typeface="2  Badr" pitchFamily="2" charset="-78"/>
            </a:rPr>
            <a:t>الحجازيون يوجبون</a:t>
          </a:r>
          <a:endParaRPr lang="fa-IR" sz="2800" b="1" dirty="0">
            <a:cs typeface="2  Badr" pitchFamily="2" charset="-78"/>
          </a:endParaRPr>
        </a:p>
      </dgm:t>
    </dgm:pt>
    <dgm:pt modelId="{5DA60BE3-6A54-45DF-AA6C-6008E9EE566B}" type="parTrans" cxnId="{5B1B306E-9AFB-4E63-9B4A-F81A52F9BB87}">
      <dgm:prSet custT="1"/>
      <dgm:spPr/>
      <dgm:t>
        <a:bodyPr/>
        <a:lstStyle/>
        <a:p>
          <a:pPr rtl="1"/>
          <a:endParaRPr lang="fa-IR" sz="700" b="1">
            <a:cs typeface="2  Badr" pitchFamily="2" charset="-78"/>
          </a:endParaRPr>
        </a:p>
      </dgm:t>
    </dgm:pt>
    <dgm:pt modelId="{3EDC6FC0-8275-42C6-981A-CF61E6D5FF9E}" type="sibTrans" cxnId="{5B1B306E-9AFB-4E63-9B4A-F81A52F9BB87}">
      <dgm:prSet/>
      <dgm:spPr/>
      <dgm:t>
        <a:bodyPr/>
        <a:lstStyle/>
        <a:p>
          <a:pPr rtl="1"/>
          <a:endParaRPr lang="fa-IR"/>
        </a:p>
      </dgm:t>
    </dgm:pt>
    <dgm:pt modelId="{031A3B5E-A3EA-4BB1-A151-7E41DE1DCEA3}">
      <dgm:prSet custT="1"/>
      <dgm:spPr/>
      <dgm:t>
        <a:bodyPr/>
        <a:lstStyle/>
        <a:p>
          <a:pPr rtl="1"/>
          <a:r>
            <a:rPr lang="fa-IR" sz="2800" b="1" dirty="0" smtClean="0">
              <a:cs typeface="2  Badr" pitchFamily="2" charset="-78"/>
            </a:rPr>
            <a:t>التميميون يجوّزون</a:t>
          </a:r>
          <a:endParaRPr lang="fa-IR" sz="2800" b="1" dirty="0">
            <a:cs typeface="2  Badr" pitchFamily="2" charset="-78"/>
          </a:endParaRPr>
        </a:p>
      </dgm:t>
    </dgm:pt>
    <dgm:pt modelId="{5DC1F475-DFCC-4951-A355-DCC66D33FDB3}" type="parTrans" cxnId="{CE1D8F73-1A84-458D-85D8-0528A0953573}">
      <dgm:prSet custT="1"/>
      <dgm:spPr/>
      <dgm:t>
        <a:bodyPr/>
        <a:lstStyle/>
        <a:p>
          <a:pPr rtl="1"/>
          <a:endParaRPr lang="fa-IR" sz="700" b="1">
            <a:cs typeface="2  Badr" pitchFamily="2" charset="-78"/>
          </a:endParaRPr>
        </a:p>
      </dgm:t>
    </dgm:pt>
    <dgm:pt modelId="{6231AB09-33D6-45F4-9BBE-C61477DA67B7}" type="sibTrans" cxnId="{CE1D8F73-1A84-458D-85D8-0528A0953573}">
      <dgm:prSet/>
      <dgm:spPr/>
      <dgm:t>
        <a:bodyPr/>
        <a:lstStyle/>
        <a:p>
          <a:pPr rtl="1"/>
          <a:endParaRPr lang="fa-IR"/>
        </a:p>
      </dgm:t>
    </dgm:pt>
    <dgm:pt modelId="{43026DA0-8FC3-40C7-BB07-E05FDA0F626A}">
      <dgm:prSet custT="1"/>
      <dgm:spPr/>
      <dgm:t>
        <a:bodyPr/>
        <a:lstStyle/>
        <a:p>
          <a:pPr rtl="1"/>
          <a:r>
            <a:rPr lang="fa-IR" sz="2400" b="1" dirty="0" smtClean="0">
              <a:solidFill>
                <a:srgbClr val="FFFF00"/>
              </a:solidFill>
              <a:cs typeface="2  Badr" pitchFamily="2" charset="-78"/>
            </a:rPr>
            <a:t>اتباع:</a:t>
          </a:r>
          <a:endParaRPr lang="fa-IR" sz="2400" b="1" dirty="0">
            <a:solidFill>
              <a:srgbClr val="FFFF00"/>
            </a:solidFill>
            <a:cs typeface="2  Badr" pitchFamily="2" charset="-78"/>
          </a:endParaRPr>
        </a:p>
      </dgm:t>
    </dgm:pt>
    <dgm:pt modelId="{95FC3BA6-8F0A-485D-9876-4A6D4FB8B1BC}" type="parTrans" cxnId="{44599C7B-485E-4893-8BB6-421136DB7342}">
      <dgm:prSet custT="1"/>
      <dgm:spPr/>
      <dgm:t>
        <a:bodyPr/>
        <a:lstStyle/>
        <a:p>
          <a:pPr rtl="1"/>
          <a:endParaRPr lang="fa-IR" sz="700" b="1">
            <a:cs typeface="2  Badr" pitchFamily="2" charset="-78"/>
          </a:endParaRPr>
        </a:p>
      </dgm:t>
    </dgm:pt>
    <dgm:pt modelId="{F5418838-239F-46E2-846D-A7507D2A1791}" type="sibTrans" cxnId="{44599C7B-485E-4893-8BB6-421136DB7342}">
      <dgm:prSet/>
      <dgm:spPr/>
      <dgm:t>
        <a:bodyPr/>
        <a:lstStyle/>
        <a:p>
          <a:pPr rtl="1"/>
          <a:endParaRPr lang="fa-IR"/>
        </a:p>
      </dgm:t>
    </dgm:pt>
    <dgm:pt modelId="{BE201AD0-B667-470B-A982-0CF258DF6088}">
      <dgm:prSet custT="1"/>
      <dgm:spPr/>
      <dgm:t>
        <a:bodyPr/>
        <a:lstStyle/>
        <a:p>
          <a:pPr rtl="1"/>
          <a:r>
            <a:rPr lang="fa-IR" sz="2800" b="1" dirty="0" smtClean="0">
              <a:cs typeface="2  Badr" pitchFamily="2" charset="-78"/>
            </a:rPr>
            <a:t>التميميون يجيزون</a:t>
          </a:r>
          <a:endParaRPr lang="fa-IR" sz="2800" b="1" dirty="0">
            <a:cs typeface="2  Badr" pitchFamily="2" charset="-78"/>
          </a:endParaRPr>
        </a:p>
      </dgm:t>
    </dgm:pt>
    <dgm:pt modelId="{0BA551E4-0604-4A02-BF5F-817018944D9C}" type="parTrans" cxnId="{E99D0D92-E1B1-4F14-A311-32A71870CA3E}">
      <dgm:prSet custT="1"/>
      <dgm:spPr/>
      <dgm:t>
        <a:bodyPr/>
        <a:lstStyle/>
        <a:p>
          <a:pPr rtl="1"/>
          <a:endParaRPr lang="fa-IR" sz="700" b="1">
            <a:cs typeface="2  Badr" pitchFamily="2" charset="-78"/>
          </a:endParaRPr>
        </a:p>
      </dgm:t>
    </dgm:pt>
    <dgm:pt modelId="{AAE92FE1-F49A-4AD4-BE5D-07885235148C}" type="sibTrans" cxnId="{E99D0D92-E1B1-4F14-A311-32A71870CA3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61624" custScaleY="108398" custLinFactNeighborX="178" custLinFactNeighborY="-25540">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2"/>
      <dgm:spPr/>
      <dgm:t>
        <a:bodyPr/>
        <a:lstStyle/>
        <a:p>
          <a:pPr rtl="1"/>
          <a:endParaRPr lang="fa-IR"/>
        </a:p>
      </dgm:t>
    </dgm:pt>
    <dgm:pt modelId="{A2E69477-1A9D-4D2B-8801-12224E64C739}" type="pres">
      <dgm:prSet presAssocID="{7DCDAA3F-68BC-405C-A513-563F509DF96D}" presName="connTx" presStyleLbl="parChTrans1D2" presStyleIdx="0" presStyleCnt="2"/>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2" custScaleX="126933" custScaleY="183726" custLinFactNeighborX="28029" custLinFactNeighborY="-93640">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8D393D13-815B-4FE4-9432-F69F3189F63F}" type="pres">
      <dgm:prSet presAssocID="{D31E0628-F766-43F5-9C52-49A2E5E0CFE7}" presName="conn2-1" presStyleLbl="parChTrans1D3" presStyleIdx="0" presStyleCnt="4"/>
      <dgm:spPr/>
      <dgm:t>
        <a:bodyPr/>
        <a:lstStyle/>
        <a:p>
          <a:pPr rtl="1"/>
          <a:endParaRPr lang="fa-IR"/>
        </a:p>
      </dgm:t>
    </dgm:pt>
    <dgm:pt modelId="{A2C37ABB-3593-49C9-A48C-A8366D885683}" type="pres">
      <dgm:prSet presAssocID="{D31E0628-F766-43F5-9C52-49A2E5E0CFE7}" presName="connTx" presStyleLbl="parChTrans1D3" presStyleIdx="0" presStyleCnt="4"/>
      <dgm:spPr/>
      <dgm:t>
        <a:bodyPr/>
        <a:lstStyle/>
        <a:p>
          <a:pPr rtl="1"/>
          <a:endParaRPr lang="fa-IR"/>
        </a:p>
      </dgm:t>
    </dgm:pt>
    <dgm:pt modelId="{E2602489-CE6A-497C-9E39-D6540968D0A9}" type="pres">
      <dgm:prSet presAssocID="{016B57E5-FBD3-4F72-A0A5-B1B2E61AC5AB}" presName="root2" presStyleCnt="0"/>
      <dgm:spPr/>
    </dgm:pt>
    <dgm:pt modelId="{51C28653-262B-404A-BEFB-EA4EF05CFB02}" type="pres">
      <dgm:prSet presAssocID="{016B57E5-FBD3-4F72-A0A5-B1B2E61AC5AB}" presName="LevelTwoTextNode" presStyleLbl="node3" presStyleIdx="0" presStyleCnt="4" custScaleX="352289" custScaleY="88908" custLinFactNeighborX="40961" custLinFactNeighborY="-93962">
        <dgm:presLayoutVars>
          <dgm:chPref val="3"/>
        </dgm:presLayoutVars>
      </dgm:prSet>
      <dgm:spPr/>
      <dgm:t>
        <a:bodyPr/>
        <a:lstStyle/>
        <a:p>
          <a:pPr rtl="1"/>
          <a:endParaRPr lang="fa-IR"/>
        </a:p>
      </dgm:t>
    </dgm:pt>
    <dgm:pt modelId="{A9E2682E-79F7-49B5-97F2-03BE87BD1BDF}" type="pres">
      <dgm:prSet presAssocID="{016B57E5-FBD3-4F72-A0A5-B1B2E61AC5AB}" presName="level3hierChild" presStyleCnt="0"/>
      <dgm:spPr/>
    </dgm:pt>
    <dgm:pt modelId="{66B3AADB-1E8C-482F-89B4-2FFD2E904986}" type="pres">
      <dgm:prSet presAssocID="{9F26BDE2-85EF-4AFF-8460-A5792D1EFA57}" presName="conn2-1" presStyleLbl="parChTrans1D3" presStyleIdx="1" presStyleCnt="4"/>
      <dgm:spPr/>
      <dgm:t>
        <a:bodyPr/>
        <a:lstStyle/>
        <a:p>
          <a:pPr rtl="1"/>
          <a:endParaRPr lang="fa-IR"/>
        </a:p>
      </dgm:t>
    </dgm:pt>
    <dgm:pt modelId="{931136E8-C5C3-46C8-81EB-2D1E9FAACE01}" type="pres">
      <dgm:prSet presAssocID="{9F26BDE2-85EF-4AFF-8460-A5792D1EFA57}" presName="connTx" presStyleLbl="parChTrans1D3" presStyleIdx="1" presStyleCnt="4"/>
      <dgm:spPr/>
      <dgm:t>
        <a:bodyPr/>
        <a:lstStyle/>
        <a:p>
          <a:pPr rtl="1"/>
          <a:endParaRPr lang="fa-IR"/>
        </a:p>
      </dgm:t>
    </dgm:pt>
    <dgm:pt modelId="{CD819E38-FC0E-4B27-B158-75869A3B8CFB}" type="pres">
      <dgm:prSet presAssocID="{C0972294-2683-4E8D-A731-1BCB6063F6E1}" presName="root2" presStyleCnt="0"/>
      <dgm:spPr/>
    </dgm:pt>
    <dgm:pt modelId="{A6B19A11-EF73-4702-A584-9796E2B33CD1}" type="pres">
      <dgm:prSet presAssocID="{C0972294-2683-4E8D-A731-1BCB6063F6E1}" presName="LevelTwoTextNode" presStyleLbl="node3" presStyleIdx="1" presStyleCnt="4" custScaleX="350646" custScaleY="106925" custLinFactNeighborX="40961" custLinFactNeighborY="-93962">
        <dgm:presLayoutVars>
          <dgm:chPref val="3"/>
        </dgm:presLayoutVars>
      </dgm:prSet>
      <dgm:spPr/>
      <dgm:t>
        <a:bodyPr/>
        <a:lstStyle/>
        <a:p>
          <a:pPr rtl="1"/>
          <a:endParaRPr lang="fa-IR"/>
        </a:p>
      </dgm:t>
    </dgm:pt>
    <dgm:pt modelId="{89583371-81AD-4A22-BD68-94B7D5BDFBE3}" type="pres">
      <dgm:prSet presAssocID="{C0972294-2683-4E8D-A731-1BCB6063F6E1}" presName="level3hierChild" presStyleCnt="0"/>
      <dgm:spPr/>
    </dgm:pt>
    <dgm:pt modelId="{CC98AF5F-FEE6-4A1E-AF6D-66655D3865D7}" type="pres">
      <dgm:prSet presAssocID="{B10C468C-DAC2-4FCB-A06D-14F7C12C9CBC}" presName="conn2-1" presStyleLbl="parChTrans1D2" presStyleIdx="1" presStyleCnt="2"/>
      <dgm:spPr/>
      <dgm:t>
        <a:bodyPr/>
        <a:lstStyle/>
        <a:p>
          <a:pPr rtl="1"/>
          <a:endParaRPr lang="fa-IR"/>
        </a:p>
      </dgm:t>
    </dgm:pt>
    <dgm:pt modelId="{2922EDF4-0112-45DF-A46E-D962292C3B35}" type="pres">
      <dgm:prSet presAssocID="{B10C468C-DAC2-4FCB-A06D-14F7C12C9CBC}" presName="connTx" presStyleLbl="parChTrans1D2" presStyleIdx="1" presStyleCnt="2"/>
      <dgm:spPr/>
      <dgm:t>
        <a:bodyPr/>
        <a:lstStyle/>
        <a:p>
          <a:pPr rtl="1"/>
          <a:endParaRPr lang="fa-IR"/>
        </a:p>
      </dgm:t>
    </dgm:pt>
    <dgm:pt modelId="{BDABFC89-89A4-4F7D-BB53-87EDBEC8F121}" type="pres">
      <dgm:prSet presAssocID="{B7607AC1-C56A-492C-99F9-8001111F463C}" presName="root2" presStyleCnt="0"/>
      <dgm:spPr/>
    </dgm:pt>
    <dgm:pt modelId="{CE9001EB-E9EC-480D-9596-227D17C6695B}" type="pres">
      <dgm:prSet presAssocID="{B7607AC1-C56A-492C-99F9-8001111F463C}" presName="LevelTwoTextNode" presStyleLbl="node2" presStyleIdx="1" presStyleCnt="2" custScaleX="126933" custScaleY="183726" custLinFactNeighborX="28029" custLinFactNeighborY="10244">
        <dgm:presLayoutVars>
          <dgm:chPref val="3"/>
        </dgm:presLayoutVars>
      </dgm:prSet>
      <dgm:spPr/>
      <dgm:t>
        <a:bodyPr/>
        <a:lstStyle/>
        <a:p>
          <a:pPr rtl="1"/>
          <a:endParaRPr lang="fa-IR"/>
        </a:p>
      </dgm:t>
    </dgm:pt>
    <dgm:pt modelId="{5702DB85-3B51-4D21-9794-59DE4D66AC7A}" type="pres">
      <dgm:prSet presAssocID="{B7607AC1-C56A-492C-99F9-8001111F463C}" presName="level3hierChild" presStyleCnt="0"/>
      <dgm:spPr/>
    </dgm:pt>
    <dgm:pt modelId="{52F5A310-E6C0-4A5F-8C46-9F44B64512D6}" type="pres">
      <dgm:prSet presAssocID="{0F115183-29C5-409A-9F39-505DC22E998C}" presName="conn2-1" presStyleLbl="parChTrans1D3" presStyleIdx="2" presStyleCnt="4"/>
      <dgm:spPr/>
      <dgm:t>
        <a:bodyPr/>
        <a:lstStyle/>
        <a:p>
          <a:pPr rtl="1"/>
          <a:endParaRPr lang="fa-IR"/>
        </a:p>
      </dgm:t>
    </dgm:pt>
    <dgm:pt modelId="{A8782137-A592-4C9D-BC9B-618B223CBBF9}" type="pres">
      <dgm:prSet presAssocID="{0F115183-29C5-409A-9F39-505DC22E998C}" presName="connTx" presStyleLbl="parChTrans1D3" presStyleIdx="2" presStyleCnt="4"/>
      <dgm:spPr/>
      <dgm:t>
        <a:bodyPr/>
        <a:lstStyle/>
        <a:p>
          <a:pPr rtl="1"/>
          <a:endParaRPr lang="fa-IR"/>
        </a:p>
      </dgm:t>
    </dgm:pt>
    <dgm:pt modelId="{89F761F4-6313-49D4-AEB8-300CD0B3341E}" type="pres">
      <dgm:prSet presAssocID="{6F249EB1-0735-45FF-9C01-042FC705BC3A}" presName="root2" presStyleCnt="0"/>
      <dgm:spPr/>
    </dgm:pt>
    <dgm:pt modelId="{2F483816-746D-4561-B620-79CB29E746AE}" type="pres">
      <dgm:prSet presAssocID="{6F249EB1-0735-45FF-9C01-042FC705BC3A}" presName="LevelTwoTextNode" presStyleLbl="node3" presStyleIdx="2" presStyleCnt="4" custScaleX="92673" custScaleY="80606" custLinFactNeighborX="39700" custLinFactNeighborY="-42794">
        <dgm:presLayoutVars>
          <dgm:chPref val="3"/>
        </dgm:presLayoutVars>
      </dgm:prSet>
      <dgm:spPr/>
      <dgm:t>
        <a:bodyPr/>
        <a:lstStyle/>
        <a:p>
          <a:pPr rtl="1"/>
          <a:endParaRPr lang="fa-IR"/>
        </a:p>
      </dgm:t>
    </dgm:pt>
    <dgm:pt modelId="{38095AD1-1A18-4B14-9FD7-992D59B31747}" type="pres">
      <dgm:prSet presAssocID="{6F249EB1-0735-45FF-9C01-042FC705BC3A}" presName="level3hierChild" presStyleCnt="0"/>
      <dgm:spPr/>
    </dgm:pt>
    <dgm:pt modelId="{DA0B05A5-B32B-495D-A577-CFDCF3B528DE}" type="pres">
      <dgm:prSet presAssocID="{5DA60BE3-6A54-45DF-AA6C-6008E9EE566B}" presName="conn2-1" presStyleLbl="parChTrans1D4" presStyleIdx="0" presStyleCnt="3"/>
      <dgm:spPr/>
      <dgm:t>
        <a:bodyPr/>
        <a:lstStyle/>
        <a:p>
          <a:pPr rtl="1"/>
          <a:endParaRPr lang="fa-IR"/>
        </a:p>
      </dgm:t>
    </dgm:pt>
    <dgm:pt modelId="{92709121-EDC6-431D-B15A-0E7A49B144C2}" type="pres">
      <dgm:prSet presAssocID="{5DA60BE3-6A54-45DF-AA6C-6008E9EE566B}" presName="connTx" presStyleLbl="parChTrans1D4" presStyleIdx="0" presStyleCnt="3"/>
      <dgm:spPr/>
      <dgm:t>
        <a:bodyPr/>
        <a:lstStyle/>
        <a:p>
          <a:pPr rtl="1"/>
          <a:endParaRPr lang="fa-IR"/>
        </a:p>
      </dgm:t>
    </dgm:pt>
    <dgm:pt modelId="{74798E7B-FB76-4B21-8D10-3CA44F53F4D4}" type="pres">
      <dgm:prSet presAssocID="{37015D6B-F02E-4247-8713-57126EBEB26F}" presName="root2" presStyleCnt="0"/>
      <dgm:spPr/>
    </dgm:pt>
    <dgm:pt modelId="{C8A26CD1-9AD5-426F-81C0-64D3D54BEA61}" type="pres">
      <dgm:prSet presAssocID="{37015D6B-F02E-4247-8713-57126EBEB26F}" presName="LevelTwoTextNode" presStyleLbl="node4" presStyleIdx="0" presStyleCnt="3" custScaleX="177746" custLinFactNeighborX="24208" custLinFactNeighborY="-46211">
        <dgm:presLayoutVars>
          <dgm:chPref val="3"/>
        </dgm:presLayoutVars>
      </dgm:prSet>
      <dgm:spPr/>
      <dgm:t>
        <a:bodyPr/>
        <a:lstStyle/>
        <a:p>
          <a:pPr rtl="1"/>
          <a:endParaRPr lang="fa-IR"/>
        </a:p>
      </dgm:t>
    </dgm:pt>
    <dgm:pt modelId="{3FDDA0D7-8A50-4DFE-A38F-466384A34E72}" type="pres">
      <dgm:prSet presAssocID="{37015D6B-F02E-4247-8713-57126EBEB26F}" presName="level3hierChild" presStyleCnt="0"/>
      <dgm:spPr/>
    </dgm:pt>
    <dgm:pt modelId="{76AAF451-02F3-42ED-9304-EA33FAE76C5F}" type="pres">
      <dgm:prSet presAssocID="{5DC1F475-DFCC-4951-A355-DCC66D33FDB3}" presName="conn2-1" presStyleLbl="parChTrans1D4" presStyleIdx="1" presStyleCnt="3"/>
      <dgm:spPr/>
      <dgm:t>
        <a:bodyPr/>
        <a:lstStyle/>
        <a:p>
          <a:pPr rtl="1"/>
          <a:endParaRPr lang="fa-IR"/>
        </a:p>
      </dgm:t>
    </dgm:pt>
    <dgm:pt modelId="{04585630-E5DB-476A-A168-5E7EA5E0EECC}" type="pres">
      <dgm:prSet presAssocID="{5DC1F475-DFCC-4951-A355-DCC66D33FDB3}" presName="connTx" presStyleLbl="parChTrans1D4" presStyleIdx="1" presStyleCnt="3"/>
      <dgm:spPr/>
      <dgm:t>
        <a:bodyPr/>
        <a:lstStyle/>
        <a:p>
          <a:pPr rtl="1"/>
          <a:endParaRPr lang="fa-IR"/>
        </a:p>
      </dgm:t>
    </dgm:pt>
    <dgm:pt modelId="{98FCD59A-9698-4D3E-B8F8-05AFAA8A2A2A}" type="pres">
      <dgm:prSet presAssocID="{031A3B5E-A3EA-4BB1-A151-7E41DE1DCEA3}" presName="root2" presStyleCnt="0"/>
      <dgm:spPr/>
    </dgm:pt>
    <dgm:pt modelId="{720ABC4E-F1DF-4612-A2AF-C125811163BB}" type="pres">
      <dgm:prSet presAssocID="{031A3B5E-A3EA-4BB1-A151-7E41DE1DCEA3}" presName="LevelTwoTextNode" presStyleLbl="node4" presStyleIdx="1" presStyleCnt="3" custScaleX="177746" custLinFactNeighborX="24208" custLinFactNeighborY="-46211">
        <dgm:presLayoutVars>
          <dgm:chPref val="3"/>
        </dgm:presLayoutVars>
      </dgm:prSet>
      <dgm:spPr/>
      <dgm:t>
        <a:bodyPr/>
        <a:lstStyle/>
        <a:p>
          <a:pPr rtl="1"/>
          <a:endParaRPr lang="fa-IR"/>
        </a:p>
      </dgm:t>
    </dgm:pt>
    <dgm:pt modelId="{D877584A-D54B-4C37-9590-DFB8F4DCB2D5}" type="pres">
      <dgm:prSet presAssocID="{031A3B5E-A3EA-4BB1-A151-7E41DE1DCEA3}" presName="level3hierChild" presStyleCnt="0"/>
      <dgm:spPr/>
    </dgm:pt>
    <dgm:pt modelId="{F74FF6CD-0B7E-499F-BB91-6E285605DB65}" type="pres">
      <dgm:prSet presAssocID="{95FC3BA6-8F0A-485D-9876-4A6D4FB8B1BC}" presName="conn2-1" presStyleLbl="parChTrans1D3" presStyleIdx="3" presStyleCnt="4"/>
      <dgm:spPr/>
      <dgm:t>
        <a:bodyPr/>
        <a:lstStyle/>
        <a:p>
          <a:pPr rtl="1"/>
          <a:endParaRPr lang="fa-IR"/>
        </a:p>
      </dgm:t>
    </dgm:pt>
    <dgm:pt modelId="{343CB9AB-CBA5-41D2-9B49-EA231EEC3FC9}" type="pres">
      <dgm:prSet presAssocID="{95FC3BA6-8F0A-485D-9876-4A6D4FB8B1BC}" presName="connTx" presStyleLbl="parChTrans1D3" presStyleIdx="3" presStyleCnt="4"/>
      <dgm:spPr/>
      <dgm:t>
        <a:bodyPr/>
        <a:lstStyle/>
        <a:p>
          <a:pPr rtl="1"/>
          <a:endParaRPr lang="fa-IR"/>
        </a:p>
      </dgm:t>
    </dgm:pt>
    <dgm:pt modelId="{E3089419-981D-49DC-A7C1-4CF4DD7A8858}" type="pres">
      <dgm:prSet presAssocID="{43026DA0-8FC3-40C7-BB07-E05FDA0F626A}" presName="root2" presStyleCnt="0"/>
      <dgm:spPr/>
    </dgm:pt>
    <dgm:pt modelId="{07C69BC8-CD7C-48C3-A477-CFECA333532E}" type="pres">
      <dgm:prSet presAssocID="{43026DA0-8FC3-40C7-BB07-E05FDA0F626A}" presName="LevelTwoTextNode" presStyleLbl="node3" presStyleIdx="3" presStyleCnt="4" custScaleX="92673" custScaleY="80606" custLinFactNeighborX="39700" custLinFactNeighborY="66495">
        <dgm:presLayoutVars>
          <dgm:chPref val="3"/>
        </dgm:presLayoutVars>
      </dgm:prSet>
      <dgm:spPr/>
      <dgm:t>
        <a:bodyPr/>
        <a:lstStyle/>
        <a:p>
          <a:pPr rtl="1"/>
          <a:endParaRPr lang="fa-IR"/>
        </a:p>
      </dgm:t>
    </dgm:pt>
    <dgm:pt modelId="{36702FD9-2280-427A-9D5D-7D1D2184F182}" type="pres">
      <dgm:prSet presAssocID="{43026DA0-8FC3-40C7-BB07-E05FDA0F626A}" presName="level3hierChild" presStyleCnt="0"/>
      <dgm:spPr/>
    </dgm:pt>
    <dgm:pt modelId="{174DCD77-FEF3-40B6-8417-EDC835C9307A}" type="pres">
      <dgm:prSet presAssocID="{0BA551E4-0604-4A02-BF5F-817018944D9C}" presName="conn2-1" presStyleLbl="parChTrans1D4" presStyleIdx="2" presStyleCnt="3"/>
      <dgm:spPr/>
      <dgm:t>
        <a:bodyPr/>
        <a:lstStyle/>
        <a:p>
          <a:pPr rtl="1"/>
          <a:endParaRPr lang="fa-IR"/>
        </a:p>
      </dgm:t>
    </dgm:pt>
    <dgm:pt modelId="{FA71DDEA-0BD6-4809-913D-F9D7242F0BB2}" type="pres">
      <dgm:prSet presAssocID="{0BA551E4-0604-4A02-BF5F-817018944D9C}" presName="connTx" presStyleLbl="parChTrans1D4" presStyleIdx="2" presStyleCnt="3"/>
      <dgm:spPr/>
      <dgm:t>
        <a:bodyPr/>
        <a:lstStyle/>
        <a:p>
          <a:pPr rtl="1"/>
          <a:endParaRPr lang="fa-IR"/>
        </a:p>
      </dgm:t>
    </dgm:pt>
    <dgm:pt modelId="{2DCF31A1-A11D-4E3D-A82F-C8D6DE4F38A2}" type="pres">
      <dgm:prSet presAssocID="{BE201AD0-B667-470B-A982-0CF258DF6088}" presName="root2" presStyleCnt="0"/>
      <dgm:spPr/>
    </dgm:pt>
    <dgm:pt modelId="{36B098D9-C1DA-4A6F-BB64-67006D84EAE4}" type="pres">
      <dgm:prSet presAssocID="{BE201AD0-B667-470B-A982-0CF258DF6088}" presName="LevelTwoTextNode" presStyleLbl="node4" presStyleIdx="2" presStyleCnt="3" custScaleX="177746" custLinFactNeighborX="24208" custLinFactNeighborY="62928">
        <dgm:presLayoutVars>
          <dgm:chPref val="3"/>
        </dgm:presLayoutVars>
      </dgm:prSet>
      <dgm:spPr/>
      <dgm:t>
        <a:bodyPr/>
        <a:lstStyle/>
        <a:p>
          <a:pPr rtl="1"/>
          <a:endParaRPr lang="fa-IR"/>
        </a:p>
      </dgm:t>
    </dgm:pt>
    <dgm:pt modelId="{E674AA86-AAB1-4DE6-88B5-29042979E2D8}" type="pres">
      <dgm:prSet presAssocID="{BE201AD0-B667-470B-A982-0CF258DF6088}" presName="level3hierChild" presStyleCnt="0"/>
      <dgm:spPr/>
    </dgm:pt>
  </dgm:ptLst>
  <dgm:cxnLst>
    <dgm:cxn modelId="{F5EBDD6F-3D3D-473F-8A5E-771E7B9056ED}" type="presOf" srcId="{95FC3BA6-8F0A-485D-9876-4A6D4FB8B1BC}" destId="{F74FF6CD-0B7E-499F-BB91-6E285605DB65}" srcOrd="0" destOrd="0" presId="urn:microsoft.com/office/officeart/2005/8/layout/hierarchy2"/>
    <dgm:cxn modelId="{0F36BEFF-25BE-47E3-8DD3-96F584137C11}" type="presOf" srcId="{A6857C4F-7549-464E-8C92-525552E6407E}" destId="{747DA8C4-60CA-4D90-9DA1-32ACEB79B5D1}" srcOrd="0" destOrd="0" presId="urn:microsoft.com/office/officeart/2005/8/layout/hierarchy2"/>
    <dgm:cxn modelId="{10A17C6D-3C36-4E08-8EE8-0207B04CA15F}" type="presOf" srcId="{95FC3BA6-8F0A-485D-9876-4A6D4FB8B1BC}" destId="{343CB9AB-CBA5-41D2-9B49-EA231EEC3FC9}" srcOrd="1" destOrd="0" presId="urn:microsoft.com/office/officeart/2005/8/layout/hierarchy2"/>
    <dgm:cxn modelId="{A839773D-7E15-4BE7-AB91-DFFBB0F267EF}" type="presOf" srcId="{7DCDAA3F-68BC-405C-A513-563F509DF96D}" destId="{A2E69477-1A9D-4D2B-8801-12224E64C739}" srcOrd="1" destOrd="0" presId="urn:microsoft.com/office/officeart/2005/8/layout/hierarchy2"/>
    <dgm:cxn modelId="{9CCD548C-8AD6-4895-A1F5-28040920BD27}" type="presOf" srcId="{B7607AC1-C56A-492C-99F9-8001111F463C}" destId="{CE9001EB-E9EC-480D-9596-227D17C6695B}" srcOrd="0" destOrd="0" presId="urn:microsoft.com/office/officeart/2005/8/layout/hierarchy2"/>
    <dgm:cxn modelId="{E99D0D92-E1B1-4F14-A311-32A71870CA3E}" srcId="{43026DA0-8FC3-40C7-BB07-E05FDA0F626A}" destId="{BE201AD0-B667-470B-A982-0CF258DF6088}" srcOrd="0" destOrd="0" parTransId="{0BA551E4-0604-4A02-BF5F-817018944D9C}" sibTransId="{AAE92FE1-F49A-4AD4-BE5D-07885235148C}"/>
    <dgm:cxn modelId="{5762E495-48FA-4F69-A1DA-388F6CA880A7}" type="presOf" srcId="{9F26BDE2-85EF-4AFF-8460-A5792D1EFA57}" destId="{66B3AADB-1E8C-482F-89B4-2FFD2E904986}" srcOrd="0" destOrd="0" presId="urn:microsoft.com/office/officeart/2005/8/layout/hierarchy2"/>
    <dgm:cxn modelId="{C12B8D4E-9CC3-4275-88EB-D12F8D8A6B42}" type="presOf" srcId="{B10C468C-DAC2-4FCB-A06D-14F7C12C9CBC}" destId="{CC98AF5F-FEE6-4A1E-AF6D-66655D3865D7}" srcOrd="0" destOrd="0" presId="urn:microsoft.com/office/officeart/2005/8/layout/hierarchy2"/>
    <dgm:cxn modelId="{5B1B306E-9AFB-4E63-9B4A-F81A52F9BB87}" srcId="{6F249EB1-0735-45FF-9C01-042FC705BC3A}" destId="{37015D6B-F02E-4247-8713-57126EBEB26F}" srcOrd="0" destOrd="0" parTransId="{5DA60BE3-6A54-45DF-AA6C-6008E9EE566B}" sibTransId="{3EDC6FC0-8275-42C6-981A-CF61E6D5FF9E}"/>
    <dgm:cxn modelId="{119E67C1-5BF4-471F-A4A5-3F5606319BC4}" type="presOf" srcId="{9F26BDE2-85EF-4AFF-8460-A5792D1EFA57}" destId="{931136E8-C5C3-46C8-81EB-2D1E9FAACE01}" srcOrd="1" destOrd="0" presId="urn:microsoft.com/office/officeart/2005/8/layout/hierarchy2"/>
    <dgm:cxn modelId="{ABE3D6DB-6D39-41DC-BA49-208BC77516A2}" type="presOf" srcId="{031A3B5E-A3EA-4BB1-A151-7E41DE1DCEA3}" destId="{720ABC4E-F1DF-4612-A2AF-C125811163BB}" srcOrd="0" destOrd="0" presId="urn:microsoft.com/office/officeart/2005/8/layout/hierarchy2"/>
    <dgm:cxn modelId="{E1C12AF6-58E9-4BC5-BFBC-DD8D93CB4636}" type="presOf" srcId="{7DCDAA3F-68BC-405C-A513-563F509DF96D}" destId="{99E6A57E-5907-4AD4-97C4-0B65ACEE0E32}" srcOrd="0" destOrd="0" presId="urn:microsoft.com/office/officeart/2005/8/layout/hierarchy2"/>
    <dgm:cxn modelId="{4E91DA56-0132-48C5-BD45-2A37029B8ECF}" type="presOf" srcId="{D31E0628-F766-43F5-9C52-49A2E5E0CFE7}" destId="{A2C37ABB-3593-49C9-A48C-A8366D885683}" srcOrd="1" destOrd="0" presId="urn:microsoft.com/office/officeart/2005/8/layout/hierarchy2"/>
    <dgm:cxn modelId="{32DDBECC-8447-4244-AEDC-119C28750D23}" type="presOf" srcId="{5DA60BE3-6A54-45DF-AA6C-6008E9EE566B}" destId="{92709121-EDC6-431D-B15A-0E7A49B144C2}" srcOrd="1" destOrd="0" presId="urn:microsoft.com/office/officeart/2005/8/layout/hierarchy2"/>
    <dgm:cxn modelId="{D5196BF5-D9CE-4236-94C0-F030A4DE1280}" type="presOf" srcId="{43026DA0-8FC3-40C7-BB07-E05FDA0F626A}" destId="{07C69BC8-CD7C-48C3-A477-CFECA333532E}" srcOrd="0" destOrd="0" presId="urn:microsoft.com/office/officeart/2005/8/layout/hierarchy2"/>
    <dgm:cxn modelId="{8F332BB6-22C9-44B0-BA7B-F44DDCCEE2BD}" type="presOf" srcId="{C0972294-2683-4E8D-A731-1BCB6063F6E1}" destId="{A6B19A11-EF73-4702-A584-9796E2B33CD1}" srcOrd="0" destOrd="0" presId="urn:microsoft.com/office/officeart/2005/8/layout/hierarchy2"/>
    <dgm:cxn modelId="{0F1A028B-B9FD-4E0C-B2C1-D71ED0AC2BE0}" type="presOf" srcId="{5DA60BE3-6A54-45DF-AA6C-6008E9EE566B}" destId="{DA0B05A5-B32B-495D-A577-CFDCF3B528DE}" srcOrd="0" destOrd="0" presId="urn:microsoft.com/office/officeart/2005/8/layout/hierarchy2"/>
    <dgm:cxn modelId="{C94D137D-647B-4DC0-8FFC-68466381A221}" srcId="{A4E9B194-557E-47C4-B7CD-5831AAB93F73}" destId="{016B57E5-FBD3-4F72-A0A5-B1B2E61AC5AB}" srcOrd="0" destOrd="0" parTransId="{D31E0628-F766-43F5-9C52-49A2E5E0CFE7}" sibTransId="{02C3A8C1-5322-4E07-B4BF-6640FCBD0A07}"/>
    <dgm:cxn modelId="{CEC22702-EC67-4647-9B2D-CEF66A1EA213}" srcId="{CDB3AFD8-B57F-4D3F-8F57-20F1AFFDEFD7}" destId="{A4E9B194-557E-47C4-B7CD-5831AAB93F73}" srcOrd="0" destOrd="0" parTransId="{7DCDAA3F-68BC-405C-A513-563F509DF96D}" sibTransId="{D5A5353B-FE2A-418C-AAA2-CDFDBCD13620}"/>
    <dgm:cxn modelId="{27E01182-4EBC-48B5-A1A5-F86A9A8F34FF}" type="presOf" srcId="{CDB3AFD8-B57F-4D3F-8F57-20F1AFFDEFD7}" destId="{4E04FFD4-07BE-43BF-B150-1F87A9FD2379}" srcOrd="0" destOrd="0" presId="urn:microsoft.com/office/officeart/2005/8/layout/hierarchy2"/>
    <dgm:cxn modelId="{EEA52272-6941-4BE6-AC18-78DC6A0622C0}" srcId="{A4E9B194-557E-47C4-B7CD-5831AAB93F73}" destId="{C0972294-2683-4E8D-A731-1BCB6063F6E1}" srcOrd="1" destOrd="0" parTransId="{9F26BDE2-85EF-4AFF-8460-A5792D1EFA57}" sibTransId="{128FCB5F-E5D5-4CEF-B9B4-4E624C2861FD}"/>
    <dgm:cxn modelId="{98D02F31-5485-4FF0-A8C0-26C453AC6092}" type="presOf" srcId="{BE201AD0-B667-470B-A982-0CF258DF6088}" destId="{36B098D9-C1DA-4A6F-BB64-67006D84EAE4}" srcOrd="0" destOrd="0" presId="urn:microsoft.com/office/officeart/2005/8/layout/hierarchy2"/>
    <dgm:cxn modelId="{919C706C-9BE8-4C88-9F8A-B50AC0F890E3}" type="presOf" srcId="{37015D6B-F02E-4247-8713-57126EBEB26F}" destId="{C8A26CD1-9AD5-426F-81C0-64D3D54BEA61}" srcOrd="0" destOrd="0" presId="urn:microsoft.com/office/officeart/2005/8/layout/hierarchy2"/>
    <dgm:cxn modelId="{00382801-9C12-4810-BD1D-E3BA9D116D27}" type="presOf" srcId="{B10C468C-DAC2-4FCB-A06D-14F7C12C9CBC}" destId="{2922EDF4-0112-45DF-A46E-D962292C3B35}" srcOrd="1" destOrd="0" presId="urn:microsoft.com/office/officeart/2005/8/layout/hierarchy2"/>
    <dgm:cxn modelId="{46360286-3782-4268-818D-EAE9A153FEA7}" srcId="{CDB3AFD8-B57F-4D3F-8F57-20F1AFFDEFD7}" destId="{B7607AC1-C56A-492C-99F9-8001111F463C}" srcOrd="1" destOrd="0" parTransId="{B10C468C-DAC2-4FCB-A06D-14F7C12C9CBC}" sibTransId="{9C02DF70-09E7-435B-8646-DAD344459189}"/>
    <dgm:cxn modelId="{6B19AEBF-2025-4DF6-A6EF-92DB8286C5EE}" type="presOf" srcId="{A4E9B194-557E-47C4-B7CD-5831AAB93F73}" destId="{A2094E60-CA65-4F74-8A04-B920EDCC21D3}" srcOrd="0" destOrd="0" presId="urn:microsoft.com/office/officeart/2005/8/layout/hierarchy2"/>
    <dgm:cxn modelId="{4E577181-27AB-4318-84A2-072AFE527C37}" type="presOf" srcId="{6F249EB1-0735-45FF-9C01-042FC705BC3A}" destId="{2F483816-746D-4561-B620-79CB29E746AE}" srcOrd="0" destOrd="0" presId="urn:microsoft.com/office/officeart/2005/8/layout/hierarchy2"/>
    <dgm:cxn modelId="{AC838D2C-904F-45DE-8708-364FF5CCCE50}" type="presOf" srcId="{016B57E5-FBD3-4F72-A0A5-B1B2E61AC5AB}" destId="{51C28653-262B-404A-BEFB-EA4EF05CFB02}" srcOrd="0" destOrd="0" presId="urn:microsoft.com/office/officeart/2005/8/layout/hierarchy2"/>
    <dgm:cxn modelId="{FF2B0509-97D6-45FE-A483-6E8CD096BF6D}" type="presOf" srcId="{D31E0628-F766-43F5-9C52-49A2E5E0CFE7}" destId="{8D393D13-815B-4FE4-9432-F69F3189F63F}" srcOrd="0" destOrd="0" presId="urn:microsoft.com/office/officeart/2005/8/layout/hierarchy2"/>
    <dgm:cxn modelId="{C67880CF-1799-4649-A71C-EE62C199862D}" srcId="{B7607AC1-C56A-492C-99F9-8001111F463C}" destId="{6F249EB1-0735-45FF-9C01-042FC705BC3A}" srcOrd="0" destOrd="0" parTransId="{0F115183-29C5-409A-9F39-505DC22E998C}" sibTransId="{9E34F49C-A867-465F-BFA6-89F313E350E2}"/>
    <dgm:cxn modelId="{1940D887-C6FE-43D7-886B-440FF1CCAA26}" type="presOf" srcId="{0F115183-29C5-409A-9F39-505DC22E998C}" destId="{52F5A310-E6C0-4A5F-8C46-9F44B64512D6}" srcOrd="0" destOrd="0" presId="urn:microsoft.com/office/officeart/2005/8/layout/hierarchy2"/>
    <dgm:cxn modelId="{44599C7B-485E-4893-8BB6-421136DB7342}" srcId="{B7607AC1-C56A-492C-99F9-8001111F463C}" destId="{43026DA0-8FC3-40C7-BB07-E05FDA0F626A}" srcOrd="1" destOrd="0" parTransId="{95FC3BA6-8F0A-485D-9876-4A6D4FB8B1BC}" sibTransId="{F5418838-239F-46E2-846D-A7507D2A1791}"/>
    <dgm:cxn modelId="{6849FCEB-693C-41C2-9403-1D9FC59C7FB0}" type="presOf" srcId="{0F115183-29C5-409A-9F39-505DC22E998C}" destId="{A8782137-A592-4C9D-BC9B-618B223CBBF9}" srcOrd="1" destOrd="0" presId="urn:microsoft.com/office/officeart/2005/8/layout/hierarchy2"/>
    <dgm:cxn modelId="{C8C202AD-2672-4643-BEBF-5FD2E10B8EC6}" type="presOf" srcId="{5DC1F475-DFCC-4951-A355-DCC66D33FDB3}" destId="{04585630-E5DB-476A-A168-5E7EA5E0EECC}" srcOrd="1" destOrd="0" presId="urn:microsoft.com/office/officeart/2005/8/layout/hierarchy2"/>
    <dgm:cxn modelId="{0398FC58-2BF8-456B-93A2-5D2EE6A1CA99}" type="presOf" srcId="{5DC1F475-DFCC-4951-A355-DCC66D33FDB3}" destId="{76AAF451-02F3-42ED-9304-EA33FAE76C5F}"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7D7F0C8C-C634-4730-8192-4D57988EBE3A}" type="presOf" srcId="{0BA551E4-0604-4A02-BF5F-817018944D9C}" destId="{FA71DDEA-0BD6-4809-913D-F9D7242F0BB2}" srcOrd="1" destOrd="0" presId="urn:microsoft.com/office/officeart/2005/8/layout/hierarchy2"/>
    <dgm:cxn modelId="{CE1D8F73-1A84-458D-85D8-0528A0953573}" srcId="{6F249EB1-0735-45FF-9C01-042FC705BC3A}" destId="{031A3B5E-A3EA-4BB1-A151-7E41DE1DCEA3}" srcOrd="1" destOrd="0" parTransId="{5DC1F475-DFCC-4951-A355-DCC66D33FDB3}" sibTransId="{6231AB09-33D6-45F4-9BBE-C61477DA67B7}"/>
    <dgm:cxn modelId="{B8CF7AB6-6556-4C80-8CC3-FBF24E5B858A}" type="presOf" srcId="{0BA551E4-0604-4A02-BF5F-817018944D9C}" destId="{174DCD77-FEF3-40B6-8417-EDC835C9307A}" srcOrd="0" destOrd="0" presId="urn:microsoft.com/office/officeart/2005/8/layout/hierarchy2"/>
    <dgm:cxn modelId="{4E64997D-309C-4468-BE9E-9177DD96FB0C}" type="presParOf" srcId="{747DA8C4-60CA-4D90-9DA1-32ACEB79B5D1}" destId="{BAA91301-9B1E-4E48-B17B-2ACB60DA1A25}" srcOrd="0" destOrd="0" presId="urn:microsoft.com/office/officeart/2005/8/layout/hierarchy2"/>
    <dgm:cxn modelId="{CD95DC71-507C-4F6C-B531-F72A32668D58}" type="presParOf" srcId="{BAA91301-9B1E-4E48-B17B-2ACB60DA1A25}" destId="{4E04FFD4-07BE-43BF-B150-1F87A9FD2379}" srcOrd="0" destOrd="0" presId="urn:microsoft.com/office/officeart/2005/8/layout/hierarchy2"/>
    <dgm:cxn modelId="{34ABED4D-7C3B-4732-B1AD-EDD6DAFD3DF5}" type="presParOf" srcId="{BAA91301-9B1E-4E48-B17B-2ACB60DA1A25}" destId="{74FCEA0F-3F3F-4EAA-9BFC-674B0FAD5793}" srcOrd="1" destOrd="0" presId="urn:microsoft.com/office/officeart/2005/8/layout/hierarchy2"/>
    <dgm:cxn modelId="{20606D8A-F1B8-4C45-A2EA-984BCE6C2643}" type="presParOf" srcId="{74FCEA0F-3F3F-4EAA-9BFC-674B0FAD5793}" destId="{99E6A57E-5907-4AD4-97C4-0B65ACEE0E32}" srcOrd="0" destOrd="0" presId="urn:microsoft.com/office/officeart/2005/8/layout/hierarchy2"/>
    <dgm:cxn modelId="{BBB59ADB-A574-490A-80B1-8FD764FDCB40}" type="presParOf" srcId="{99E6A57E-5907-4AD4-97C4-0B65ACEE0E32}" destId="{A2E69477-1A9D-4D2B-8801-12224E64C739}" srcOrd="0" destOrd="0" presId="urn:microsoft.com/office/officeart/2005/8/layout/hierarchy2"/>
    <dgm:cxn modelId="{AFA203FD-012B-4B94-901E-359A172422B5}" type="presParOf" srcId="{74FCEA0F-3F3F-4EAA-9BFC-674B0FAD5793}" destId="{BE58B4CD-9000-4FD4-B05E-7F7DD2802ADC}" srcOrd="1" destOrd="0" presId="urn:microsoft.com/office/officeart/2005/8/layout/hierarchy2"/>
    <dgm:cxn modelId="{7F4138E0-C072-415E-86F7-D3EC6D8CFBC8}" type="presParOf" srcId="{BE58B4CD-9000-4FD4-B05E-7F7DD2802ADC}" destId="{A2094E60-CA65-4F74-8A04-B920EDCC21D3}" srcOrd="0" destOrd="0" presId="urn:microsoft.com/office/officeart/2005/8/layout/hierarchy2"/>
    <dgm:cxn modelId="{EAA962C7-3050-4254-9645-A5A0AE24A15D}" type="presParOf" srcId="{BE58B4CD-9000-4FD4-B05E-7F7DD2802ADC}" destId="{C5F9BA0D-125E-49E1-905A-07BC9AC76ABA}" srcOrd="1" destOrd="0" presId="urn:microsoft.com/office/officeart/2005/8/layout/hierarchy2"/>
    <dgm:cxn modelId="{91EA5703-8D33-42E7-8944-F73AF075B4F2}" type="presParOf" srcId="{C5F9BA0D-125E-49E1-905A-07BC9AC76ABA}" destId="{8D393D13-815B-4FE4-9432-F69F3189F63F}" srcOrd="0" destOrd="0" presId="urn:microsoft.com/office/officeart/2005/8/layout/hierarchy2"/>
    <dgm:cxn modelId="{66DFB51C-627E-404B-A27D-D94A2F82F248}" type="presParOf" srcId="{8D393D13-815B-4FE4-9432-F69F3189F63F}" destId="{A2C37ABB-3593-49C9-A48C-A8366D885683}" srcOrd="0" destOrd="0" presId="urn:microsoft.com/office/officeart/2005/8/layout/hierarchy2"/>
    <dgm:cxn modelId="{97D68A07-95E3-4B67-AAFB-C5CDB1199470}" type="presParOf" srcId="{C5F9BA0D-125E-49E1-905A-07BC9AC76ABA}" destId="{E2602489-CE6A-497C-9E39-D6540968D0A9}" srcOrd="1" destOrd="0" presId="urn:microsoft.com/office/officeart/2005/8/layout/hierarchy2"/>
    <dgm:cxn modelId="{919FF4DC-7254-43DD-9BFE-1E1A09C2BB8E}" type="presParOf" srcId="{E2602489-CE6A-497C-9E39-D6540968D0A9}" destId="{51C28653-262B-404A-BEFB-EA4EF05CFB02}" srcOrd="0" destOrd="0" presId="urn:microsoft.com/office/officeart/2005/8/layout/hierarchy2"/>
    <dgm:cxn modelId="{6D561403-7311-4235-8568-AD971C7B88AE}" type="presParOf" srcId="{E2602489-CE6A-497C-9E39-D6540968D0A9}" destId="{A9E2682E-79F7-49B5-97F2-03BE87BD1BDF}" srcOrd="1" destOrd="0" presId="urn:microsoft.com/office/officeart/2005/8/layout/hierarchy2"/>
    <dgm:cxn modelId="{E0D41C7A-F280-4575-B87D-4C7E9093A757}" type="presParOf" srcId="{C5F9BA0D-125E-49E1-905A-07BC9AC76ABA}" destId="{66B3AADB-1E8C-482F-89B4-2FFD2E904986}" srcOrd="2" destOrd="0" presId="urn:microsoft.com/office/officeart/2005/8/layout/hierarchy2"/>
    <dgm:cxn modelId="{EC14A614-688E-4147-91FB-A4003C627E81}" type="presParOf" srcId="{66B3AADB-1E8C-482F-89B4-2FFD2E904986}" destId="{931136E8-C5C3-46C8-81EB-2D1E9FAACE01}" srcOrd="0" destOrd="0" presId="urn:microsoft.com/office/officeart/2005/8/layout/hierarchy2"/>
    <dgm:cxn modelId="{32428F8E-3E44-4F2B-B8E4-56E53D59C1EF}" type="presParOf" srcId="{C5F9BA0D-125E-49E1-905A-07BC9AC76ABA}" destId="{CD819E38-FC0E-4B27-B158-75869A3B8CFB}" srcOrd="3" destOrd="0" presId="urn:microsoft.com/office/officeart/2005/8/layout/hierarchy2"/>
    <dgm:cxn modelId="{E2F4FA29-54F4-4973-A98D-41C29B474F1E}" type="presParOf" srcId="{CD819E38-FC0E-4B27-B158-75869A3B8CFB}" destId="{A6B19A11-EF73-4702-A584-9796E2B33CD1}" srcOrd="0" destOrd="0" presId="urn:microsoft.com/office/officeart/2005/8/layout/hierarchy2"/>
    <dgm:cxn modelId="{51C7743D-E0E0-4881-A6F0-2330422E3148}" type="presParOf" srcId="{CD819E38-FC0E-4B27-B158-75869A3B8CFB}" destId="{89583371-81AD-4A22-BD68-94B7D5BDFBE3}" srcOrd="1" destOrd="0" presId="urn:microsoft.com/office/officeart/2005/8/layout/hierarchy2"/>
    <dgm:cxn modelId="{46C49360-A1DC-4943-8588-72E2DC8178D7}" type="presParOf" srcId="{74FCEA0F-3F3F-4EAA-9BFC-674B0FAD5793}" destId="{CC98AF5F-FEE6-4A1E-AF6D-66655D3865D7}" srcOrd="2" destOrd="0" presId="urn:microsoft.com/office/officeart/2005/8/layout/hierarchy2"/>
    <dgm:cxn modelId="{6CFD15A2-31E1-4680-A45B-A569E8B0CC9E}" type="presParOf" srcId="{CC98AF5F-FEE6-4A1E-AF6D-66655D3865D7}" destId="{2922EDF4-0112-45DF-A46E-D962292C3B35}" srcOrd="0" destOrd="0" presId="urn:microsoft.com/office/officeart/2005/8/layout/hierarchy2"/>
    <dgm:cxn modelId="{277EECCA-771D-4BBA-9A1A-6412A53B49F9}" type="presParOf" srcId="{74FCEA0F-3F3F-4EAA-9BFC-674B0FAD5793}" destId="{BDABFC89-89A4-4F7D-BB53-87EDBEC8F121}" srcOrd="3" destOrd="0" presId="urn:microsoft.com/office/officeart/2005/8/layout/hierarchy2"/>
    <dgm:cxn modelId="{E49A8A8E-71F9-4C9A-9EA3-92B39E5B2298}" type="presParOf" srcId="{BDABFC89-89A4-4F7D-BB53-87EDBEC8F121}" destId="{CE9001EB-E9EC-480D-9596-227D17C6695B}" srcOrd="0" destOrd="0" presId="urn:microsoft.com/office/officeart/2005/8/layout/hierarchy2"/>
    <dgm:cxn modelId="{1B31CC29-AD00-4982-BE4B-8266AFBE5BC0}" type="presParOf" srcId="{BDABFC89-89A4-4F7D-BB53-87EDBEC8F121}" destId="{5702DB85-3B51-4D21-9794-59DE4D66AC7A}" srcOrd="1" destOrd="0" presId="urn:microsoft.com/office/officeart/2005/8/layout/hierarchy2"/>
    <dgm:cxn modelId="{6F10DC17-2DBA-459E-BC86-40482A7F4343}" type="presParOf" srcId="{5702DB85-3B51-4D21-9794-59DE4D66AC7A}" destId="{52F5A310-E6C0-4A5F-8C46-9F44B64512D6}" srcOrd="0" destOrd="0" presId="urn:microsoft.com/office/officeart/2005/8/layout/hierarchy2"/>
    <dgm:cxn modelId="{F57D3EB0-9648-4D5E-BE22-6ADC587507BF}" type="presParOf" srcId="{52F5A310-E6C0-4A5F-8C46-9F44B64512D6}" destId="{A8782137-A592-4C9D-BC9B-618B223CBBF9}" srcOrd="0" destOrd="0" presId="urn:microsoft.com/office/officeart/2005/8/layout/hierarchy2"/>
    <dgm:cxn modelId="{A28751B0-BAEA-4DA8-A324-D8323923F4AE}" type="presParOf" srcId="{5702DB85-3B51-4D21-9794-59DE4D66AC7A}" destId="{89F761F4-6313-49D4-AEB8-300CD0B3341E}" srcOrd="1" destOrd="0" presId="urn:microsoft.com/office/officeart/2005/8/layout/hierarchy2"/>
    <dgm:cxn modelId="{C28E85D9-638B-4D41-9037-2549D0204CC0}" type="presParOf" srcId="{89F761F4-6313-49D4-AEB8-300CD0B3341E}" destId="{2F483816-746D-4561-B620-79CB29E746AE}" srcOrd="0" destOrd="0" presId="urn:microsoft.com/office/officeart/2005/8/layout/hierarchy2"/>
    <dgm:cxn modelId="{3CED1DCD-34CB-49BF-A0FA-D303F116CA4C}" type="presParOf" srcId="{89F761F4-6313-49D4-AEB8-300CD0B3341E}" destId="{38095AD1-1A18-4B14-9FD7-992D59B31747}" srcOrd="1" destOrd="0" presId="urn:microsoft.com/office/officeart/2005/8/layout/hierarchy2"/>
    <dgm:cxn modelId="{7BA014CA-13D3-494C-B9DF-FF169068DA96}" type="presParOf" srcId="{38095AD1-1A18-4B14-9FD7-992D59B31747}" destId="{DA0B05A5-B32B-495D-A577-CFDCF3B528DE}" srcOrd="0" destOrd="0" presId="urn:microsoft.com/office/officeart/2005/8/layout/hierarchy2"/>
    <dgm:cxn modelId="{2BD0B2A0-04F7-4929-A91F-60C2A0E28595}" type="presParOf" srcId="{DA0B05A5-B32B-495D-A577-CFDCF3B528DE}" destId="{92709121-EDC6-431D-B15A-0E7A49B144C2}" srcOrd="0" destOrd="0" presId="urn:microsoft.com/office/officeart/2005/8/layout/hierarchy2"/>
    <dgm:cxn modelId="{751161E3-9F2E-4698-BFFE-F7CDA21823CF}" type="presParOf" srcId="{38095AD1-1A18-4B14-9FD7-992D59B31747}" destId="{74798E7B-FB76-4B21-8D10-3CA44F53F4D4}" srcOrd="1" destOrd="0" presId="urn:microsoft.com/office/officeart/2005/8/layout/hierarchy2"/>
    <dgm:cxn modelId="{A5D22A9C-4D78-479D-8D2C-8BB487F279B8}" type="presParOf" srcId="{74798E7B-FB76-4B21-8D10-3CA44F53F4D4}" destId="{C8A26CD1-9AD5-426F-81C0-64D3D54BEA61}" srcOrd="0" destOrd="0" presId="urn:microsoft.com/office/officeart/2005/8/layout/hierarchy2"/>
    <dgm:cxn modelId="{9517C63E-6CFF-4946-9E8A-456A8B612328}" type="presParOf" srcId="{74798E7B-FB76-4B21-8D10-3CA44F53F4D4}" destId="{3FDDA0D7-8A50-4DFE-A38F-466384A34E72}" srcOrd="1" destOrd="0" presId="urn:microsoft.com/office/officeart/2005/8/layout/hierarchy2"/>
    <dgm:cxn modelId="{E3649F50-A13F-468E-8339-367E7512A75B}" type="presParOf" srcId="{38095AD1-1A18-4B14-9FD7-992D59B31747}" destId="{76AAF451-02F3-42ED-9304-EA33FAE76C5F}" srcOrd="2" destOrd="0" presId="urn:microsoft.com/office/officeart/2005/8/layout/hierarchy2"/>
    <dgm:cxn modelId="{BB9D7751-718F-4F59-B636-2C6859776B9B}" type="presParOf" srcId="{76AAF451-02F3-42ED-9304-EA33FAE76C5F}" destId="{04585630-E5DB-476A-A168-5E7EA5E0EECC}" srcOrd="0" destOrd="0" presId="urn:microsoft.com/office/officeart/2005/8/layout/hierarchy2"/>
    <dgm:cxn modelId="{CD826FD7-8F94-445A-8BC0-C343257B810E}" type="presParOf" srcId="{38095AD1-1A18-4B14-9FD7-992D59B31747}" destId="{98FCD59A-9698-4D3E-B8F8-05AFAA8A2A2A}" srcOrd="3" destOrd="0" presId="urn:microsoft.com/office/officeart/2005/8/layout/hierarchy2"/>
    <dgm:cxn modelId="{638F0B65-0903-4EC5-A43C-DA1D5EFAF5DE}" type="presParOf" srcId="{98FCD59A-9698-4D3E-B8F8-05AFAA8A2A2A}" destId="{720ABC4E-F1DF-4612-A2AF-C125811163BB}" srcOrd="0" destOrd="0" presId="urn:microsoft.com/office/officeart/2005/8/layout/hierarchy2"/>
    <dgm:cxn modelId="{1437FF27-27CF-4C46-8958-6618604901BD}" type="presParOf" srcId="{98FCD59A-9698-4D3E-B8F8-05AFAA8A2A2A}" destId="{D877584A-D54B-4C37-9590-DFB8F4DCB2D5}" srcOrd="1" destOrd="0" presId="urn:microsoft.com/office/officeart/2005/8/layout/hierarchy2"/>
    <dgm:cxn modelId="{8E2EEB75-7DA9-40D6-BEC3-0505CA227D1A}" type="presParOf" srcId="{5702DB85-3B51-4D21-9794-59DE4D66AC7A}" destId="{F74FF6CD-0B7E-499F-BB91-6E285605DB65}" srcOrd="2" destOrd="0" presId="urn:microsoft.com/office/officeart/2005/8/layout/hierarchy2"/>
    <dgm:cxn modelId="{14D3B61B-2409-40EE-AAFE-A89CE8F22A7D}" type="presParOf" srcId="{F74FF6CD-0B7E-499F-BB91-6E285605DB65}" destId="{343CB9AB-CBA5-41D2-9B49-EA231EEC3FC9}" srcOrd="0" destOrd="0" presId="urn:microsoft.com/office/officeart/2005/8/layout/hierarchy2"/>
    <dgm:cxn modelId="{B4A66DD1-2F9E-4FAA-AF39-503AD49C63A8}" type="presParOf" srcId="{5702DB85-3B51-4D21-9794-59DE4D66AC7A}" destId="{E3089419-981D-49DC-A7C1-4CF4DD7A8858}" srcOrd="3" destOrd="0" presId="urn:microsoft.com/office/officeart/2005/8/layout/hierarchy2"/>
    <dgm:cxn modelId="{0B4DD548-0272-4B71-879C-6235CD9D86B4}" type="presParOf" srcId="{E3089419-981D-49DC-A7C1-4CF4DD7A8858}" destId="{07C69BC8-CD7C-48C3-A477-CFECA333532E}" srcOrd="0" destOrd="0" presId="urn:microsoft.com/office/officeart/2005/8/layout/hierarchy2"/>
    <dgm:cxn modelId="{1253A827-B123-474C-90FD-67825FDCF527}" type="presParOf" srcId="{E3089419-981D-49DC-A7C1-4CF4DD7A8858}" destId="{36702FD9-2280-427A-9D5D-7D1D2184F182}" srcOrd="1" destOrd="0" presId="urn:microsoft.com/office/officeart/2005/8/layout/hierarchy2"/>
    <dgm:cxn modelId="{49381DD9-E3EE-4BA1-8478-66549CE645E4}" type="presParOf" srcId="{36702FD9-2280-427A-9D5D-7D1D2184F182}" destId="{174DCD77-FEF3-40B6-8417-EDC835C9307A}" srcOrd="0" destOrd="0" presId="urn:microsoft.com/office/officeart/2005/8/layout/hierarchy2"/>
    <dgm:cxn modelId="{D1B6568C-92CD-4CBC-9B8D-F0A828E93C5A}" type="presParOf" srcId="{174DCD77-FEF3-40B6-8417-EDC835C9307A}" destId="{FA71DDEA-0BD6-4809-913D-F9D7242F0BB2}" srcOrd="0" destOrd="0" presId="urn:microsoft.com/office/officeart/2005/8/layout/hierarchy2"/>
    <dgm:cxn modelId="{FE472549-356D-4DF2-9412-A898F0307AEE}" type="presParOf" srcId="{36702FD9-2280-427A-9D5D-7D1D2184F182}" destId="{2DCF31A1-A11D-4E3D-A82F-C8D6DE4F38A2}" srcOrd="1" destOrd="0" presId="urn:microsoft.com/office/officeart/2005/8/layout/hierarchy2"/>
    <dgm:cxn modelId="{F08A5702-8B8A-4AB7-8044-9C25B5920B40}" type="presParOf" srcId="{2DCF31A1-A11D-4E3D-A82F-C8D6DE4F38A2}" destId="{36B098D9-C1DA-4A6F-BB64-67006D84EAE4}" srcOrd="0" destOrd="0" presId="urn:microsoft.com/office/officeart/2005/8/layout/hierarchy2"/>
    <dgm:cxn modelId="{D661C34D-75C6-4062-839C-C32078948CFE}" type="presParOf" srcId="{2DCF31A1-A11D-4E3D-A82F-C8D6DE4F38A2}" destId="{E674AA86-AAB1-4DE6-88B5-29042979E2D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800" b="1" dirty="0" smtClean="0">
              <a:solidFill>
                <a:srgbClr val="FFFF00"/>
              </a:solidFill>
              <a:cs typeface="2  Badr" pitchFamily="2" charset="-78"/>
            </a:rPr>
            <a:t>اعراب مستثني به اخوات إلا:</a:t>
          </a:r>
          <a:endParaRPr lang="fa-IR" sz="28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chemeClr val="bg1"/>
              </a:solidFill>
              <a:cs typeface="2  Badr" pitchFamily="2" charset="-78"/>
            </a:rPr>
            <a:t>المستثني بـ«خلا»و«عدا»و‌«حاشا»:</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rgbClr val="FFFF00"/>
              </a:solidFill>
              <a:cs typeface="2  Badr" pitchFamily="2" charset="-78"/>
            </a:rPr>
            <a:t>ينصب: </a:t>
          </a:r>
          <a:r>
            <a:rPr lang="fa-IR" sz="2800" b="1" dirty="0" smtClean="0">
              <a:cs typeface="2  Badr" pitchFamily="2" charset="-78"/>
            </a:rPr>
            <a:t>مع فعليتها</a:t>
          </a:r>
          <a:endParaRPr lang="fa-IR" sz="2800" b="1" dirty="0">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5A9CA88F-50BC-4CE0-B165-EBE6ACC9B03C}">
      <dgm:prSet custT="1"/>
      <dgm:spPr/>
      <dgm:t>
        <a:bodyPr/>
        <a:lstStyle/>
        <a:p>
          <a:pPr rtl="1"/>
          <a:r>
            <a:rPr lang="fa-IR" sz="2800" b="1" dirty="0" smtClean="0">
              <a:solidFill>
                <a:srgbClr val="FFFF00"/>
              </a:solidFill>
              <a:cs typeface="2  Badr" pitchFamily="2" charset="-78"/>
            </a:rPr>
            <a:t>يجر: </a:t>
          </a:r>
          <a:r>
            <a:rPr lang="fa-IR" sz="2800" b="1" dirty="0" smtClean="0">
              <a:cs typeface="2  Badr" pitchFamily="2" charset="-78"/>
            </a:rPr>
            <a:t>مع حرفيتها</a:t>
          </a:r>
          <a:endParaRPr lang="fa-IR" sz="2800" b="1" dirty="0">
            <a:cs typeface="2  Badr" pitchFamily="2" charset="-78"/>
          </a:endParaRPr>
        </a:p>
      </dgm:t>
    </dgm:pt>
    <dgm:pt modelId="{4D1BA5EF-FC4A-45FE-8FAD-90B37D19BD76}" type="parTrans" cxnId="{AF64158A-A4A5-483A-BAF6-EDA5F7A86513}">
      <dgm:prSet/>
      <dgm:spPr/>
      <dgm:t>
        <a:bodyPr/>
        <a:lstStyle/>
        <a:p>
          <a:pPr rtl="1"/>
          <a:endParaRPr lang="fa-IR"/>
        </a:p>
      </dgm:t>
    </dgm:pt>
    <dgm:pt modelId="{5A09ACB6-05EE-4B7F-8775-D1478E7C582A}" type="sibTrans" cxnId="{AF64158A-A4A5-483A-BAF6-EDA5F7A86513}">
      <dgm:prSet/>
      <dgm:spPr/>
      <dgm:t>
        <a:bodyPr/>
        <a:lstStyle/>
        <a:p>
          <a:pPr rtl="1"/>
          <a:endParaRPr lang="fa-IR"/>
        </a:p>
      </dgm:t>
    </dgm:pt>
    <dgm:pt modelId="{8E6694A0-AD53-4CF7-8CBF-A65AC8436511}">
      <dgm:prSet custT="1"/>
      <dgm:spPr/>
      <dgm:t>
        <a:bodyPr/>
        <a:lstStyle/>
        <a:p>
          <a:pPr rtl="1">
            <a:lnSpc>
              <a:spcPct val="50000"/>
            </a:lnSpc>
          </a:pPr>
          <a:r>
            <a:rPr lang="fa-IR" sz="2800" b="1" dirty="0" smtClean="0">
              <a:solidFill>
                <a:schemeClr val="bg1"/>
              </a:solidFill>
              <a:cs typeface="2  Badr" pitchFamily="2" charset="-78"/>
            </a:rPr>
            <a:t>المستثني </a:t>
          </a:r>
        </a:p>
        <a:p>
          <a:pPr rtl="1">
            <a:lnSpc>
              <a:spcPct val="50000"/>
            </a:lnSpc>
          </a:pPr>
          <a:r>
            <a:rPr lang="fa-IR" sz="2800" b="1" dirty="0" smtClean="0">
              <a:solidFill>
                <a:schemeClr val="bg1"/>
              </a:solidFill>
              <a:cs typeface="2  Badr" pitchFamily="2" charset="-78"/>
            </a:rPr>
            <a:t>بـ«ليس»و«لايكون»، :</a:t>
          </a:r>
          <a:endParaRPr lang="fa-IR" sz="2800" b="1" dirty="0">
            <a:solidFill>
              <a:schemeClr val="bg1"/>
            </a:solidFill>
            <a:cs typeface="2  Badr" pitchFamily="2" charset="-78"/>
          </a:endParaRPr>
        </a:p>
      </dgm:t>
    </dgm:pt>
    <dgm:pt modelId="{2389E3A3-809F-426F-B4B2-B73F6DF4E817}" type="parTrans" cxnId="{11BF834D-9F1A-4D64-917A-E953FEF25170}">
      <dgm:prSet/>
      <dgm:spPr/>
      <dgm:t>
        <a:bodyPr/>
        <a:lstStyle/>
        <a:p>
          <a:pPr rtl="1"/>
          <a:endParaRPr lang="fa-IR"/>
        </a:p>
      </dgm:t>
    </dgm:pt>
    <dgm:pt modelId="{C1411A78-C2CE-4869-A5F8-E503D0F7EBF5}" type="sibTrans" cxnId="{11BF834D-9F1A-4D64-917A-E953FEF25170}">
      <dgm:prSet/>
      <dgm:spPr/>
      <dgm:t>
        <a:bodyPr/>
        <a:lstStyle/>
        <a:p>
          <a:pPr rtl="1"/>
          <a:endParaRPr lang="fa-IR"/>
        </a:p>
      </dgm:t>
    </dgm:pt>
    <dgm:pt modelId="{4F48629B-1D9F-49F6-9F9C-3CF7E266CEDA}">
      <dgm:prSet custT="1"/>
      <dgm:spPr/>
      <dgm:t>
        <a:bodyPr/>
        <a:lstStyle/>
        <a:p>
          <a:pPr rtl="1"/>
          <a:r>
            <a:rPr lang="fa-IR" sz="2400" b="1" dirty="0" smtClean="0">
              <a:solidFill>
                <a:srgbClr val="FFFF00"/>
              </a:solidFill>
              <a:cs typeface="2  Badr" pitchFamily="2" charset="-78"/>
            </a:rPr>
            <a:t>منصوب </a:t>
          </a:r>
          <a:r>
            <a:rPr lang="fa-IR" sz="2400" b="1" dirty="0" smtClean="0">
              <a:cs typeface="2  Badr" pitchFamily="2" charset="-78"/>
            </a:rPr>
            <a:t>علي الخبرية واسمها مستتر وجوباً</a:t>
          </a:r>
        </a:p>
      </dgm:t>
    </dgm:pt>
    <dgm:pt modelId="{1DFA87F7-2BA7-4C16-9A40-140F7139F429}" type="parTrans" cxnId="{9F1FF099-7F94-47D3-B028-2BA7BA754BC5}">
      <dgm:prSet/>
      <dgm:spPr/>
      <dgm:t>
        <a:bodyPr/>
        <a:lstStyle/>
        <a:p>
          <a:pPr rtl="1"/>
          <a:endParaRPr lang="fa-IR"/>
        </a:p>
      </dgm:t>
    </dgm:pt>
    <dgm:pt modelId="{C652C390-F77D-4EBB-9F4F-5D8B8643695A}" type="sibTrans" cxnId="{9F1FF099-7F94-47D3-B028-2BA7BA754BC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49556" custScaleY="188716" custLinFactNeighborX="-1150" custLinFactNeighborY="-23501">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2"/>
      <dgm:spPr/>
      <dgm:t>
        <a:bodyPr/>
        <a:lstStyle/>
        <a:p>
          <a:pPr rtl="1"/>
          <a:endParaRPr lang="fa-IR"/>
        </a:p>
      </dgm:t>
    </dgm:pt>
    <dgm:pt modelId="{A2E69477-1A9D-4D2B-8801-12224E64C739}" type="pres">
      <dgm:prSet presAssocID="{7DCDAA3F-68BC-405C-A513-563F509DF96D}" presName="connTx" presStyleLbl="parChTrans1D2" presStyleIdx="0" presStyleCnt="2"/>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2" custScaleX="263886" custScaleY="208413" custLinFactY="-33349" custLinFactNeighborX="31207" custLinFactNeighborY="-100000">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C722863D-2000-437A-9ACB-8A931E2A3B01}" type="pres">
      <dgm:prSet presAssocID="{CE96631E-3D4A-4A54-A957-114BB3E5E32B}" presName="conn2-1" presStyleLbl="parChTrans1D3" presStyleIdx="0" presStyleCnt="3"/>
      <dgm:spPr/>
      <dgm:t>
        <a:bodyPr/>
        <a:lstStyle/>
        <a:p>
          <a:pPr rtl="1"/>
          <a:endParaRPr lang="fa-IR"/>
        </a:p>
      </dgm:t>
    </dgm:pt>
    <dgm:pt modelId="{B7C2234C-050F-4344-BF77-91124A79BC0E}" type="pres">
      <dgm:prSet presAssocID="{CE96631E-3D4A-4A54-A957-114BB3E5E32B}" presName="connTx" presStyleLbl="parChTrans1D3"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3" presStyleIdx="0" presStyleCnt="3" custScaleX="159061" custScaleY="97871" custLinFactY="-36290" custLinFactNeighborX="44958" custLinFactNeighborY="-100000">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4639DB21-1392-496C-BCBA-CC7A5C76BF18}" type="pres">
      <dgm:prSet presAssocID="{4D1BA5EF-FC4A-45FE-8FAD-90B37D19BD76}" presName="conn2-1" presStyleLbl="parChTrans1D3" presStyleIdx="1" presStyleCnt="3"/>
      <dgm:spPr/>
      <dgm:t>
        <a:bodyPr/>
        <a:lstStyle/>
        <a:p>
          <a:pPr rtl="1"/>
          <a:endParaRPr lang="fa-IR"/>
        </a:p>
      </dgm:t>
    </dgm:pt>
    <dgm:pt modelId="{5E77AD3D-6B80-4CD0-9131-0781FD714563}" type="pres">
      <dgm:prSet presAssocID="{4D1BA5EF-FC4A-45FE-8FAD-90B37D19BD76}" presName="connTx" presStyleLbl="parChTrans1D3" presStyleIdx="1" presStyleCnt="3"/>
      <dgm:spPr/>
      <dgm:t>
        <a:bodyPr/>
        <a:lstStyle/>
        <a:p>
          <a:pPr rtl="1"/>
          <a:endParaRPr lang="fa-IR"/>
        </a:p>
      </dgm:t>
    </dgm:pt>
    <dgm:pt modelId="{D84AD0A3-5F4F-4F22-B303-7FE27CCBA05D}" type="pres">
      <dgm:prSet presAssocID="{5A9CA88F-50BC-4CE0-B165-EBE6ACC9B03C}" presName="root2" presStyleCnt="0"/>
      <dgm:spPr/>
    </dgm:pt>
    <dgm:pt modelId="{FAE6820B-282E-4534-B646-2060C0C0237D}" type="pres">
      <dgm:prSet presAssocID="{5A9CA88F-50BC-4CE0-B165-EBE6ACC9B03C}" presName="LevelTwoTextNode" presStyleLbl="node3" presStyleIdx="1" presStyleCnt="3" custScaleX="159061" custScaleY="97871" custLinFactY="-34590" custLinFactNeighborX="44958" custLinFactNeighborY="-100000">
        <dgm:presLayoutVars>
          <dgm:chPref val="3"/>
        </dgm:presLayoutVars>
      </dgm:prSet>
      <dgm:spPr/>
      <dgm:t>
        <a:bodyPr/>
        <a:lstStyle/>
        <a:p>
          <a:pPr rtl="1"/>
          <a:endParaRPr lang="fa-IR"/>
        </a:p>
      </dgm:t>
    </dgm:pt>
    <dgm:pt modelId="{9051D5B6-46DE-4CF5-A265-45D9CA06A97F}" type="pres">
      <dgm:prSet presAssocID="{5A9CA88F-50BC-4CE0-B165-EBE6ACC9B03C}" presName="level3hierChild" presStyleCnt="0"/>
      <dgm:spPr/>
    </dgm:pt>
    <dgm:pt modelId="{582C557C-C628-44C0-9C88-0D1240B442AC}" type="pres">
      <dgm:prSet presAssocID="{2389E3A3-809F-426F-B4B2-B73F6DF4E817}" presName="conn2-1" presStyleLbl="parChTrans1D2" presStyleIdx="1" presStyleCnt="2"/>
      <dgm:spPr/>
      <dgm:t>
        <a:bodyPr/>
        <a:lstStyle/>
        <a:p>
          <a:pPr rtl="1"/>
          <a:endParaRPr lang="fa-IR"/>
        </a:p>
      </dgm:t>
    </dgm:pt>
    <dgm:pt modelId="{22BDDDF9-E192-4372-B99D-42EEEC5F139A}" type="pres">
      <dgm:prSet presAssocID="{2389E3A3-809F-426F-B4B2-B73F6DF4E817}" presName="connTx" presStyleLbl="parChTrans1D2" presStyleIdx="1" presStyleCnt="2"/>
      <dgm:spPr/>
      <dgm:t>
        <a:bodyPr/>
        <a:lstStyle/>
        <a:p>
          <a:pPr rtl="1"/>
          <a:endParaRPr lang="fa-IR"/>
        </a:p>
      </dgm:t>
    </dgm:pt>
    <dgm:pt modelId="{A544C340-E5DD-4C60-AB67-2B7C36DD60EC}" type="pres">
      <dgm:prSet presAssocID="{8E6694A0-AD53-4CF7-8CBF-A65AC8436511}" presName="root2" presStyleCnt="0"/>
      <dgm:spPr/>
    </dgm:pt>
    <dgm:pt modelId="{74E0B4F0-620E-4782-90D5-7DFF006A4D15}" type="pres">
      <dgm:prSet presAssocID="{8E6694A0-AD53-4CF7-8CBF-A65AC8436511}" presName="LevelTwoTextNode" presStyleLbl="node2" presStyleIdx="1" presStyleCnt="2" custScaleX="263886" custScaleY="208413" custLinFactNeighborX="27962" custLinFactNeighborY="80023">
        <dgm:presLayoutVars>
          <dgm:chPref val="3"/>
        </dgm:presLayoutVars>
      </dgm:prSet>
      <dgm:spPr/>
      <dgm:t>
        <a:bodyPr/>
        <a:lstStyle/>
        <a:p>
          <a:pPr rtl="1"/>
          <a:endParaRPr lang="fa-IR"/>
        </a:p>
      </dgm:t>
    </dgm:pt>
    <dgm:pt modelId="{E9F21657-17C0-4CB9-9EF0-D6E93E343228}" type="pres">
      <dgm:prSet presAssocID="{8E6694A0-AD53-4CF7-8CBF-A65AC8436511}" presName="level3hierChild" presStyleCnt="0"/>
      <dgm:spPr/>
    </dgm:pt>
    <dgm:pt modelId="{42664C66-E8EF-43EF-A2EF-E6539227826F}" type="pres">
      <dgm:prSet presAssocID="{1DFA87F7-2BA7-4C16-9A40-140F7139F429}" presName="conn2-1" presStyleLbl="parChTrans1D3" presStyleIdx="2" presStyleCnt="3"/>
      <dgm:spPr/>
      <dgm:t>
        <a:bodyPr/>
        <a:lstStyle/>
        <a:p>
          <a:pPr rtl="1"/>
          <a:endParaRPr lang="fa-IR"/>
        </a:p>
      </dgm:t>
    </dgm:pt>
    <dgm:pt modelId="{EA843E63-8522-4B95-9738-0EB49CBF2D73}" type="pres">
      <dgm:prSet presAssocID="{1DFA87F7-2BA7-4C16-9A40-140F7139F429}" presName="connTx" presStyleLbl="parChTrans1D3" presStyleIdx="2" presStyleCnt="3"/>
      <dgm:spPr/>
      <dgm:t>
        <a:bodyPr/>
        <a:lstStyle/>
        <a:p>
          <a:pPr rtl="1"/>
          <a:endParaRPr lang="fa-IR"/>
        </a:p>
      </dgm:t>
    </dgm:pt>
    <dgm:pt modelId="{3890A805-AB28-4312-8A4D-AEACC769FE6B}" type="pres">
      <dgm:prSet presAssocID="{4F48629B-1D9F-49F6-9F9C-3CF7E266CEDA}" presName="root2" presStyleCnt="0"/>
      <dgm:spPr/>
    </dgm:pt>
    <dgm:pt modelId="{F8EC47AF-528E-4102-B047-6D2B9EA457BA}" type="pres">
      <dgm:prSet presAssocID="{4F48629B-1D9F-49F6-9F9C-3CF7E266CEDA}" presName="LevelTwoTextNode" presStyleLbl="node3" presStyleIdx="2" presStyleCnt="3" custScaleX="168027" custScaleY="236251" custLinFactNeighborX="47060" custLinFactNeighborY="81685">
        <dgm:presLayoutVars>
          <dgm:chPref val="3"/>
        </dgm:presLayoutVars>
      </dgm:prSet>
      <dgm:spPr/>
      <dgm:t>
        <a:bodyPr/>
        <a:lstStyle/>
        <a:p>
          <a:pPr rtl="1"/>
          <a:endParaRPr lang="fa-IR"/>
        </a:p>
      </dgm:t>
    </dgm:pt>
    <dgm:pt modelId="{BDA2AAA2-F0CB-425F-A4D9-BF2D2D3176CF}" type="pres">
      <dgm:prSet presAssocID="{4F48629B-1D9F-49F6-9F9C-3CF7E266CEDA}" presName="level3hierChild" presStyleCnt="0"/>
      <dgm:spPr/>
    </dgm:pt>
  </dgm:ptLst>
  <dgm:cxnLst>
    <dgm:cxn modelId="{C16CAE4E-2284-43B2-A7B8-6EBC576176E4}" type="presOf" srcId="{A4E9B194-557E-47C4-B7CD-5831AAB93F73}" destId="{A2094E60-CA65-4F74-8A04-B920EDCC21D3}" srcOrd="0" destOrd="0" presId="urn:microsoft.com/office/officeart/2005/8/layout/hierarchy2"/>
    <dgm:cxn modelId="{DD4F82FF-C058-40A1-93F4-876C32D76EF9}" type="presOf" srcId="{2389E3A3-809F-426F-B4B2-B73F6DF4E817}" destId="{582C557C-C628-44C0-9C88-0D1240B442AC}" srcOrd="0" destOrd="0" presId="urn:microsoft.com/office/officeart/2005/8/layout/hierarchy2"/>
    <dgm:cxn modelId="{445BFB67-240B-4191-82D5-B497EC4ACEA9}" type="presOf" srcId="{4F48629B-1D9F-49F6-9F9C-3CF7E266CEDA}" destId="{F8EC47AF-528E-4102-B047-6D2B9EA457BA}" srcOrd="0" destOrd="0" presId="urn:microsoft.com/office/officeart/2005/8/layout/hierarchy2"/>
    <dgm:cxn modelId="{90BE471F-43CE-4731-AF92-DE8507266497}" type="presOf" srcId="{4D1BA5EF-FC4A-45FE-8FAD-90B37D19BD76}" destId="{4639DB21-1392-496C-BCBA-CC7A5C76BF18}" srcOrd="0" destOrd="0" presId="urn:microsoft.com/office/officeart/2005/8/layout/hierarchy2"/>
    <dgm:cxn modelId="{AF64158A-A4A5-483A-BAF6-EDA5F7A86513}" srcId="{A4E9B194-557E-47C4-B7CD-5831AAB93F73}" destId="{5A9CA88F-50BC-4CE0-B165-EBE6ACC9B03C}" srcOrd="1" destOrd="0" parTransId="{4D1BA5EF-FC4A-45FE-8FAD-90B37D19BD76}" sibTransId="{5A09ACB6-05EE-4B7F-8775-D1478E7C582A}"/>
    <dgm:cxn modelId="{A9FF6923-BC8A-4185-B79A-9BD0F58519E0}" type="presOf" srcId="{7DCDAA3F-68BC-405C-A513-563F509DF96D}" destId="{A2E69477-1A9D-4D2B-8801-12224E64C739}" srcOrd="1" destOrd="0" presId="urn:microsoft.com/office/officeart/2005/8/layout/hierarchy2"/>
    <dgm:cxn modelId="{FCA6B877-C677-4709-BB4D-ABC2A31DAAB1}" type="presOf" srcId="{CE96631E-3D4A-4A54-A957-114BB3E5E32B}" destId="{C722863D-2000-437A-9ACB-8A931E2A3B01}" srcOrd="0" destOrd="0" presId="urn:microsoft.com/office/officeart/2005/8/layout/hierarchy2"/>
    <dgm:cxn modelId="{862E4A33-3546-4D96-B999-0D0DF708275A}" type="presOf" srcId="{5A9CA88F-50BC-4CE0-B165-EBE6ACC9B03C}" destId="{FAE6820B-282E-4534-B646-2060C0C0237D}" srcOrd="0" destOrd="0" presId="urn:microsoft.com/office/officeart/2005/8/layout/hierarchy2"/>
    <dgm:cxn modelId="{6E77836F-1CBC-45E4-BA22-63AFB27EEED6}" type="presOf" srcId="{CE96631E-3D4A-4A54-A957-114BB3E5E32B}" destId="{B7C2234C-050F-4344-BF77-91124A79BC0E}" srcOrd="1" destOrd="0" presId="urn:microsoft.com/office/officeart/2005/8/layout/hierarchy2"/>
    <dgm:cxn modelId="{3C486464-0332-4E26-B7F2-584F08031845}" type="presOf" srcId="{8E6694A0-AD53-4CF7-8CBF-A65AC8436511}" destId="{74E0B4F0-620E-4782-90D5-7DFF006A4D15}" srcOrd="0" destOrd="0" presId="urn:microsoft.com/office/officeart/2005/8/layout/hierarchy2"/>
    <dgm:cxn modelId="{9F1FF099-7F94-47D3-B028-2BA7BA754BC5}" srcId="{8E6694A0-AD53-4CF7-8CBF-A65AC8436511}" destId="{4F48629B-1D9F-49F6-9F9C-3CF7E266CEDA}" srcOrd="0" destOrd="0" parTransId="{1DFA87F7-2BA7-4C16-9A40-140F7139F429}" sibTransId="{C652C390-F77D-4EBB-9F4F-5D8B8643695A}"/>
    <dgm:cxn modelId="{A6186D4F-8D47-4988-9FB5-0245EA7FA445}" type="presOf" srcId="{7DCDAA3F-68BC-405C-A513-563F509DF96D}" destId="{99E6A57E-5907-4AD4-97C4-0B65ACEE0E32}" srcOrd="0" destOrd="0" presId="urn:microsoft.com/office/officeart/2005/8/layout/hierarchy2"/>
    <dgm:cxn modelId="{ED0C2961-1C29-4F9A-AC4E-96F40A1126CD}" type="presOf" srcId="{1DFA87F7-2BA7-4C16-9A40-140F7139F429}" destId="{EA843E63-8522-4B95-9738-0EB49CBF2D73}" srcOrd="1" destOrd="0" presId="urn:microsoft.com/office/officeart/2005/8/layout/hierarchy2"/>
    <dgm:cxn modelId="{6D224A4B-4F01-4CA3-934E-1A3690D381AB}" type="presOf" srcId="{CDB3AFD8-B57F-4D3F-8F57-20F1AFFDEFD7}" destId="{4E04FFD4-07BE-43BF-B150-1F87A9FD2379}" srcOrd="0" destOrd="0" presId="urn:microsoft.com/office/officeart/2005/8/layout/hierarchy2"/>
    <dgm:cxn modelId="{04390FDC-E331-47F0-8E18-6310E58BAA33}" type="presOf" srcId="{4D1BA5EF-FC4A-45FE-8FAD-90B37D19BD76}" destId="{5E77AD3D-6B80-4CD0-9131-0781FD714563}" srcOrd="1" destOrd="0" presId="urn:microsoft.com/office/officeart/2005/8/layout/hierarchy2"/>
    <dgm:cxn modelId="{0DA1C311-0C1A-4E68-8688-E205B81D5F0F}" type="presOf" srcId="{2389E3A3-809F-426F-B4B2-B73F6DF4E817}" destId="{22BDDDF9-E192-4372-B99D-42EEEC5F139A}" srcOrd="1" destOrd="0" presId="urn:microsoft.com/office/officeart/2005/8/layout/hierarchy2"/>
    <dgm:cxn modelId="{CEC22702-EC67-4647-9B2D-CEF66A1EA213}" srcId="{CDB3AFD8-B57F-4D3F-8F57-20F1AFFDEFD7}" destId="{A4E9B194-557E-47C4-B7CD-5831AAB93F73}" srcOrd="0" destOrd="0" parTransId="{7DCDAA3F-68BC-405C-A513-563F509DF96D}" sibTransId="{D5A5353B-FE2A-418C-AAA2-CDFDBCD13620}"/>
    <dgm:cxn modelId="{11BF834D-9F1A-4D64-917A-E953FEF25170}" srcId="{CDB3AFD8-B57F-4D3F-8F57-20F1AFFDEFD7}" destId="{8E6694A0-AD53-4CF7-8CBF-A65AC8436511}" srcOrd="1" destOrd="0" parTransId="{2389E3A3-809F-426F-B4B2-B73F6DF4E817}" sibTransId="{C1411A78-C2CE-4869-A5F8-E503D0F7EBF5}"/>
    <dgm:cxn modelId="{0C0BA490-B96E-4C24-BBDD-414FCA3BF203}" type="presOf" srcId="{A6857C4F-7549-464E-8C92-525552E6407E}" destId="{747DA8C4-60CA-4D90-9DA1-32ACEB79B5D1}" srcOrd="0" destOrd="0" presId="urn:microsoft.com/office/officeart/2005/8/layout/hierarchy2"/>
    <dgm:cxn modelId="{02A0BA67-0FDE-4126-B9FE-380C92278C70}" srcId="{A6857C4F-7549-464E-8C92-525552E6407E}" destId="{CDB3AFD8-B57F-4D3F-8F57-20F1AFFDEFD7}" srcOrd="0" destOrd="0" parTransId="{EC438B80-1784-455A-8DF7-64BC9968DDFD}" sibTransId="{CD60876B-7462-4099-8F57-014547ED926C}"/>
    <dgm:cxn modelId="{9EE70E0E-AFA8-45D7-9673-E095CF5E72BF}" srcId="{A4E9B194-557E-47C4-B7CD-5831AAB93F73}" destId="{C96AEBC3-C854-4BD1-B42F-0D800A676820}" srcOrd="0" destOrd="0" parTransId="{CE96631E-3D4A-4A54-A957-114BB3E5E32B}" sibTransId="{282CC600-6FDB-4E91-8ED5-19FC71AF9078}"/>
    <dgm:cxn modelId="{C4DFD1EC-DF56-4F8B-9E82-614C9DC212BC}" type="presOf" srcId="{1DFA87F7-2BA7-4C16-9A40-140F7139F429}" destId="{42664C66-E8EF-43EF-A2EF-E6539227826F}" srcOrd="0" destOrd="0" presId="urn:microsoft.com/office/officeart/2005/8/layout/hierarchy2"/>
    <dgm:cxn modelId="{F7A2E0F9-6E80-44DA-A124-3B0654B3E33E}" type="presOf" srcId="{C96AEBC3-C854-4BD1-B42F-0D800A676820}" destId="{4166F503-B9C1-4F67-8958-4072DCFA66D9}" srcOrd="0" destOrd="0" presId="urn:microsoft.com/office/officeart/2005/8/layout/hierarchy2"/>
    <dgm:cxn modelId="{B8558B2F-5FAF-4E74-AF98-67FB165DDA30}" type="presParOf" srcId="{747DA8C4-60CA-4D90-9DA1-32ACEB79B5D1}" destId="{BAA91301-9B1E-4E48-B17B-2ACB60DA1A25}" srcOrd="0" destOrd="0" presId="urn:microsoft.com/office/officeart/2005/8/layout/hierarchy2"/>
    <dgm:cxn modelId="{2C37CE33-62C3-4304-93D8-0BB136C7BD93}" type="presParOf" srcId="{BAA91301-9B1E-4E48-B17B-2ACB60DA1A25}" destId="{4E04FFD4-07BE-43BF-B150-1F87A9FD2379}" srcOrd="0" destOrd="0" presId="urn:microsoft.com/office/officeart/2005/8/layout/hierarchy2"/>
    <dgm:cxn modelId="{5ECC091C-951C-46A8-BDB7-6D9815B286F9}" type="presParOf" srcId="{BAA91301-9B1E-4E48-B17B-2ACB60DA1A25}" destId="{74FCEA0F-3F3F-4EAA-9BFC-674B0FAD5793}" srcOrd="1" destOrd="0" presId="urn:microsoft.com/office/officeart/2005/8/layout/hierarchy2"/>
    <dgm:cxn modelId="{27094EEB-9282-45D2-ABCD-FE0E535150F0}" type="presParOf" srcId="{74FCEA0F-3F3F-4EAA-9BFC-674B0FAD5793}" destId="{99E6A57E-5907-4AD4-97C4-0B65ACEE0E32}" srcOrd="0" destOrd="0" presId="urn:microsoft.com/office/officeart/2005/8/layout/hierarchy2"/>
    <dgm:cxn modelId="{FF5DCB71-58EF-4747-84EB-DE8CDD812C5B}" type="presParOf" srcId="{99E6A57E-5907-4AD4-97C4-0B65ACEE0E32}" destId="{A2E69477-1A9D-4D2B-8801-12224E64C739}" srcOrd="0" destOrd="0" presId="urn:microsoft.com/office/officeart/2005/8/layout/hierarchy2"/>
    <dgm:cxn modelId="{BD61FEBE-F17F-41C8-A0E1-89E0DBF02B69}" type="presParOf" srcId="{74FCEA0F-3F3F-4EAA-9BFC-674B0FAD5793}" destId="{BE58B4CD-9000-4FD4-B05E-7F7DD2802ADC}" srcOrd="1" destOrd="0" presId="urn:microsoft.com/office/officeart/2005/8/layout/hierarchy2"/>
    <dgm:cxn modelId="{CDACB6A7-E12E-4C89-BA5F-0E5F1C8B23CD}" type="presParOf" srcId="{BE58B4CD-9000-4FD4-B05E-7F7DD2802ADC}" destId="{A2094E60-CA65-4F74-8A04-B920EDCC21D3}" srcOrd="0" destOrd="0" presId="urn:microsoft.com/office/officeart/2005/8/layout/hierarchy2"/>
    <dgm:cxn modelId="{01D639D7-3026-4CB7-8849-F95A16022CD1}" type="presParOf" srcId="{BE58B4CD-9000-4FD4-B05E-7F7DD2802ADC}" destId="{C5F9BA0D-125E-49E1-905A-07BC9AC76ABA}" srcOrd="1" destOrd="0" presId="urn:microsoft.com/office/officeart/2005/8/layout/hierarchy2"/>
    <dgm:cxn modelId="{65DC9248-9194-4C26-98DA-A90466CB95D4}" type="presParOf" srcId="{C5F9BA0D-125E-49E1-905A-07BC9AC76ABA}" destId="{C722863D-2000-437A-9ACB-8A931E2A3B01}" srcOrd="0" destOrd="0" presId="urn:microsoft.com/office/officeart/2005/8/layout/hierarchy2"/>
    <dgm:cxn modelId="{9E4560DA-37BC-4343-B96C-E2927D97CF44}" type="presParOf" srcId="{C722863D-2000-437A-9ACB-8A931E2A3B01}" destId="{B7C2234C-050F-4344-BF77-91124A79BC0E}" srcOrd="0" destOrd="0" presId="urn:microsoft.com/office/officeart/2005/8/layout/hierarchy2"/>
    <dgm:cxn modelId="{7175E0CC-3D86-467B-860D-4F53D2BD37C5}" type="presParOf" srcId="{C5F9BA0D-125E-49E1-905A-07BC9AC76ABA}" destId="{5C297C78-7D7B-46A7-90B7-B670D245271F}" srcOrd="1" destOrd="0" presId="urn:microsoft.com/office/officeart/2005/8/layout/hierarchy2"/>
    <dgm:cxn modelId="{02979AE5-D0D5-4B98-AFD7-55DB360DCAD3}" type="presParOf" srcId="{5C297C78-7D7B-46A7-90B7-B670D245271F}" destId="{4166F503-B9C1-4F67-8958-4072DCFA66D9}" srcOrd="0" destOrd="0" presId="urn:microsoft.com/office/officeart/2005/8/layout/hierarchy2"/>
    <dgm:cxn modelId="{87C76CE7-CB07-4C14-8FAB-29B27DFF16F3}" type="presParOf" srcId="{5C297C78-7D7B-46A7-90B7-B670D245271F}" destId="{3AD0A82F-CBF0-4F60-9053-FE1F521C45D4}" srcOrd="1" destOrd="0" presId="urn:microsoft.com/office/officeart/2005/8/layout/hierarchy2"/>
    <dgm:cxn modelId="{AAD31705-F295-4ED0-96AD-E9A98E119686}" type="presParOf" srcId="{C5F9BA0D-125E-49E1-905A-07BC9AC76ABA}" destId="{4639DB21-1392-496C-BCBA-CC7A5C76BF18}" srcOrd="2" destOrd="0" presId="urn:microsoft.com/office/officeart/2005/8/layout/hierarchy2"/>
    <dgm:cxn modelId="{FD3FC39E-D361-4A46-B080-6FF9CB531312}" type="presParOf" srcId="{4639DB21-1392-496C-BCBA-CC7A5C76BF18}" destId="{5E77AD3D-6B80-4CD0-9131-0781FD714563}" srcOrd="0" destOrd="0" presId="urn:microsoft.com/office/officeart/2005/8/layout/hierarchy2"/>
    <dgm:cxn modelId="{774FC45C-0002-4AAD-BB34-EA4BF56591CA}" type="presParOf" srcId="{C5F9BA0D-125E-49E1-905A-07BC9AC76ABA}" destId="{D84AD0A3-5F4F-4F22-B303-7FE27CCBA05D}" srcOrd="3" destOrd="0" presId="urn:microsoft.com/office/officeart/2005/8/layout/hierarchy2"/>
    <dgm:cxn modelId="{C5775FE4-6394-484B-83C7-C1BAACC10AF7}" type="presParOf" srcId="{D84AD0A3-5F4F-4F22-B303-7FE27CCBA05D}" destId="{FAE6820B-282E-4534-B646-2060C0C0237D}" srcOrd="0" destOrd="0" presId="urn:microsoft.com/office/officeart/2005/8/layout/hierarchy2"/>
    <dgm:cxn modelId="{E93E4487-DB59-4CC0-8B0C-0D9A80420E46}" type="presParOf" srcId="{D84AD0A3-5F4F-4F22-B303-7FE27CCBA05D}" destId="{9051D5B6-46DE-4CF5-A265-45D9CA06A97F}" srcOrd="1" destOrd="0" presId="urn:microsoft.com/office/officeart/2005/8/layout/hierarchy2"/>
    <dgm:cxn modelId="{235D4603-1096-4BA5-A4A9-243ABA7F27FA}" type="presParOf" srcId="{74FCEA0F-3F3F-4EAA-9BFC-674B0FAD5793}" destId="{582C557C-C628-44C0-9C88-0D1240B442AC}" srcOrd="2" destOrd="0" presId="urn:microsoft.com/office/officeart/2005/8/layout/hierarchy2"/>
    <dgm:cxn modelId="{5D8DFF00-818A-49A2-AED9-22BDA90AB4B7}" type="presParOf" srcId="{582C557C-C628-44C0-9C88-0D1240B442AC}" destId="{22BDDDF9-E192-4372-B99D-42EEEC5F139A}" srcOrd="0" destOrd="0" presId="urn:microsoft.com/office/officeart/2005/8/layout/hierarchy2"/>
    <dgm:cxn modelId="{1E4B53D9-FFA1-4299-8285-91CBBEF4C9F3}" type="presParOf" srcId="{74FCEA0F-3F3F-4EAA-9BFC-674B0FAD5793}" destId="{A544C340-E5DD-4C60-AB67-2B7C36DD60EC}" srcOrd="3" destOrd="0" presId="urn:microsoft.com/office/officeart/2005/8/layout/hierarchy2"/>
    <dgm:cxn modelId="{432312EA-C990-4F5E-83F2-F81774B51FE8}" type="presParOf" srcId="{A544C340-E5DD-4C60-AB67-2B7C36DD60EC}" destId="{74E0B4F0-620E-4782-90D5-7DFF006A4D15}" srcOrd="0" destOrd="0" presId="urn:microsoft.com/office/officeart/2005/8/layout/hierarchy2"/>
    <dgm:cxn modelId="{4989B780-A9A3-4E2D-87C1-120205FE9C3E}" type="presParOf" srcId="{A544C340-E5DD-4C60-AB67-2B7C36DD60EC}" destId="{E9F21657-17C0-4CB9-9EF0-D6E93E343228}" srcOrd="1" destOrd="0" presId="urn:microsoft.com/office/officeart/2005/8/layout/hierarchy2"/>
    <dgm:cxn modelId="{36A0FB17-C16B-4366-B2E8-8C03375A0869}" type="presParOf" srcId="{E9F21657-17C0-4CB9-9EF0-D6E93E343228}" destId="{42664C66-E8EF-43EF-A2EF-E6539227826F}" srcOrd="0" destOrd="0" presId="urn:microsoft.com/office/officeart/2005/8/layout/hierarchy2"/>
    <dgm:cxn modelId="{753FF4C5-A6B4-4795-8F4E-6322483817D7}" type="presParOf" srcId="{42664C66-E8EF-43EF-A2EF-E6539227826F}" destId="{EA843E63-8522-4B95-9738-0EB49CBF2D73}" srcOrd="0" destOrd="0" presId="urn:microsoft.com/office/officeart/2005/8/layout/hierarchy2"/>
    <dgm:cxn modelId="{4C0CFF52-BD84-4E1B-9864-3D0BEB5B8D3A}" type="presParOf" srcId="{E9F21657-17C0-4CB9-9EF0-D6E93E343228}" destId="{3890A805-AB28-4312-8A4D-AEACC769FE6B}" srcOrd="1" destOrd="0" presId="urn:microsoft.com/office/officeart/2005/8/layout/hierarchy2"/>
    <dgm:cxn modelId="{D6BC4E86-BFE1-49EA-AFC8-558CFBC75FFA}" type="presParOf" srcId="{3890A805-AB28-4312-8A4D-AEACC769FE6B}" destId="{F8EC47AF-528E-4102-B047-6D2B9EA457BA}" srcOrd="0" destOrd="0" presId="urn:microsoft.com/office/officeart/2005/8/layout/hierarchy2"/>
    <dgm:cxn modelId="{A5B38114-23C8-4741-AB1D-6BFF0190DB52}" type="presParOf" srcId="{3890A805-AB28-4312-8A4D-AEACC769FE6B}" destId="{BDA2AAA2-F0CB-425F-A4D9-BF2D2D3176C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CDB3AFD8-B57F-4D3F-8F57-20F1AFFDEFD7}">
      <dgm:prSet custT="1"/>
      <dgm:spPr/>
      <dgm:t>
        <a:bodyPr/>
        <a:lstStyle/>
        <a:p>
          <a:pPr rtl="1">
            <a:lnSpc>
              <a:spcPct val="100000"/>
            </a:lnSpc>
            <a:spcAft>
              <a:spcPts val="0"/>
            </a:spcAft>
          </a:pPr>
          <a:r>
            <a:rPr lang="fa-IR" sz="2800" b="1" dirty="0" smtClean="0">
              <a:solidFill>
                <a:srgbClr val="FFFF00"/>
              </a:solidFill>
              <a:cs typeface="2  Badr" pitchFamily="2" charset="-78"/>
            </a:rPr>
            <a:t>اعراب مستثني به اخوات إلا:</a:t>
          </a:r>
          <a:endParaRPr lang="fa-IR" sz="2800" b="1" dirty="0">
            <a:solidFill>
              <a:schemeClr val="bg1"/>
            </a:solidFill>
            <a:cs typeface="2  Badr" pitchFamily="2" charset="-78"/>
          </a:endParaRPr>
        </a:p>
      </dgm:t>
    </dgm:pt>
    <dgm:pt modelId="{EC438B80-1784-455A-8DF7-64BC9968DDFD}" type="parTrans" cxnId="{02A0BA67-0FDE-4126-B9FE-380C92278C70}">
      <dgm:prSet/>
      <dgm:spPr/>
      <dgm:t>
        <a:bodyPr/>
        <a:lstStyle/>
        <a:p>
          <a:pPr rtl="1"/>
          <a:endParaRPr lang="fa-IR"/>
        </a:p>
      </dgm:t>
    </dgm:pt>
    <dgm:pt modelId="{CD60876B-7462-4099-8F57-014547ED926C}" type="sibTrans" cxnId="{02A0BA67-0FDE-4126-B9FE-380C92278C70}">
      <dgm:prSet/>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chemeClr val="bg1"/>
              </a:solidFill>
              <a:cs typeface="2  Badr" pitchFamily="2" charset="-78"/>
            </a:rPr>
            <a:t>المستثني بـ«ماخلا»و«ماعدا»:</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rgbClr val="FFFF00"/>
              </a:solidFill>
              <a:cs typeface="2  Badr" pitchFamily="2" charset="-78"/>
            </a:rPr>
            <a:t>منصوب</a:t>
          </a:r>
          <a:endParaRPr lang="fa-IR" sz="2800" b="1" dirty="0">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8E6694A0-AD53-4CF7-8CBF-A65AC8436511}">
      <dgm:prSet custT="1"/>
      <dgm:spPr/>
      <dgm:t>
        <a:bodyPr/>
        <a:lstStyle/>
        <a:p>
          <a:pPr rtl="1">
            <a:lnSpc>
              <a:spcPct val="50000"/>
            </a:lnSpc>
          </a:pPr>
          <a:r>
            <a:rPr lang="fa-IR" sz="2800" b="1" dirty="0" smtClean="0">
              <a:solidFill>
                <a:schemeClr val="bg1"/>
              </a:solidFill>
              <a:cs typeface="2  Badr" pitchFamily="2" charset="-78"/>
            </a:rPr>
            <a:t>المستثني </a:t>
          </a:r>
        </a:p>
        <a:p>
          <a:pPr rtl="1">
            <a:lnSpc>
              <a:spcPct val="50000"/>
            </a:lnSpc>
          </a:pPr>
          <a:r>
            <a:rPr lang="fa-IR" sz="2800" b="1" dirty="0" smtClean="0">
              <a:solidFill>
                <a:schemeClr val="bg1"/>
              </a:solidFill>
              <a:cs typeface="2  Badr" pitchFamily="2" charset="-78"/>
            </a:rPr>
            <a:t>بـ«غير»و«سوي»، :</a:t>
          </a:r>
          <a:endParaRPr lang="fa-IR" sz="2800" b="1" dirty="0">
            <a:solidFill>
              <a:schemeClr val="bg1"/>
            </a:solidFill>
            <a:cs typeface="2  Badr" pitchFamily="2" charset="-78"/>
          </a:endParaRPr>
        </a:p>
      </dgm:t>
    </dgm:pt>
    <dgm:pt modelId="{2389E3A3-809F-426F-B4B2-B73F6DF4E817}" type="parTrans" cxnId="{11BF834D-9F1A-4D64-917A-E953FEF25170}">
      <dgm:prSet/>
      <dgm:spPr/>
      <dgm:t>
        <a:bodyPr/>
        <a:lstStyle/>
        <a:p>
          <a:pPr rtl="1"/>
          <a:endParaRPr lang="fa-IR"/>
        </a:p>
      </dgm:t>
    </dgm:pt>
    <dgm:pt modelId="{C1411A78-C2CE-4869-A5F8-E503D0F7EBF5}" type="sibTrans" cxnId="{11BF834D-9F1A-4D64-917A-E953FEF25170}">
      <dgm:prSet/>
      <dgm:spPr/>
      <dgm:t>
        <a:bodyPr/>
        <a:lstStyle/>
        <a:p>
          <a:pPr rtl="1"/>
          <a:endParaRPr lang="fa-IR"/>
        </a:p>
      </dgm:t>
    </dgm:pt>
    <dgm:pt modelId="{4F48629B-1D9F-49F6-9F9C-3CF7E266CEDA}">
      <dgm:prSet custT="1"/>
      <dgm:spPr/>
      <dgm:t>
        <a:bodyPr/>
        <a:lstStyle/>
        <a:p>
          <a:pPr rtl="1"/>
          <a:r>
            <a:rPr lang="fa-IR" sz="2400" b="1" dirty="0" smtClean="0">
              <a:solidFill>
                <a:srgbClr val="FFFF00"/>
              </a:solidFill>
              <a:cs typeface="2  Badr" pitchFamily="2" charset="-78"/>
            </a:rPr>
            <a:t>مجرور </a:t>
          </a:r>
          <a:r>
            <a:rPr lang="fa-IR" sz="2400" b="1" dirty="0" smtClean="0">
              <a:solidFill>
                <a:schemeClr val="bg1"/>
              </a:solidFill>
              <a:cs typeface="2  Badr" pitchFamily="2" charset="-78"/>
            </a:rPr>
            <a:t>بالاضافة</a:t>
          </a:r>
        </a:p>
      </dgm:t>
    </dgm:pt>
    <dgm:pt modelId="{1DFA87F7-2BA7-4C16-9A40-140F7139F429}" type="parTrans" cxnId="{9F1FF099-7F94-47D3-B028-2BA7BA754BC5}">
      <dgm:prSet/>
      <dgm:spPr/>
      <dgm:t>
        <a:bodyPr/>
        <a:lstStyle/>
        <a:p>
          <a:pPr rtl="1"/>
          <a:endParaRPr lang="fa-IR"/>
        </a:p>
      </dgm:t>
    </dgm:pt>
    <dgm:pt modelId="{C652C390-F77D-4EBB-9F4F-5D8B8643695A}" type="sibTrans" cxnId="{9F1FF099-7F94-47D3-B028-2BA7BA754BC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BAA91301-9B1E-4E48-B17B-2ACB60DA1A25}" type="pres">
      <dgm:prSet presAssocID="{CDB3AFD8-B57F-4D3F-8F57-20F1AFFDEFD7}" presName="root1" presStyleCnt="0"/>
      <dgm:spPr/>
    </dgm:pt>
    <dgm:pt modelId="{4E04FFD4-07BE-43BF-B150-1F87A9FD2379}" type="pres">
      <dgm:prSet presAssocID="{CDB3AFD8-B57F-4D3F-8F57-20F1AFFDEFD7}" presName="LevelOneTextNode" presStyleLbl="node0" presStyleIdx="0" presStyleCnt="1" custScaleX="149556" custScaleY="188716" custLinFactNeighborX="-1150" custLinFactNeighborY="-23501">
        <dgm:presLayoutVars>
          <dgm:chPref val="3"/>
        </dgm:presLayoutVars>
      </dgm:prSet>
      <dgm:spPr/>
      <dgm:t>
        <a:bodyPr/>
        <a:lstStyle/>
        <a:p>
          <a:pPr rtl="1"/>
          <a:endParaRPr lang="fa-IR"/>
        </a:p>
      </dgm:t>
    </dgm:pt>
    <dgm:pt modelId="{74FCEA0F-3F3F-4EAA-9BFC-674B0FAD5793}" type="pres">
      <dgm:prSet presAssocID="{CDB3AFD8-B57F-4D3F-8F57-20F1AFFDEFD7}" presName="level2hierChild" presStyleCnt="0"/>
      <dgm:spPr/>
    </dgm:pt>
    <dgm:pt modelId="{99E6A57E-5907-4AD4-97C4-0B65ACEE0E32}" type="pres">
      <dgm:prSet presAssocID="{7DCDAA3F-68BC-405C-A513-563F509DF96D}" presName="conn2-1" presStyleLbl="parChTrans1D2" presStyleIdx="0" presStyleCnt="2"/>
      <dgm:spPr/>
      <dgm:t>
        <a:bodyPr/>
        <a:lstStyle/>
        <a:p>
          <a:pPr rtl="1"/>
          <a:endParaRPr lang="fa-IR"/>
        </a:p>
      </dgm:t>
    </dgm:pt>
    <dgm:pt modelId="{A2E69477-1A9D-4D2B-8801-12224E64C739}" type="pres">
      <dgm:prSet presAssocID="{7DCDAA3F-68BC-405C-A513-563F509DF96D}" presName="connTx" presStyleLbl="parChTrans1D2" presStyleIdx="0" presStyleCnt="2"/>
      <dgm:spPr/>
      <dgm:t>
        <a:bodyPr/>
        <a:lstStyle/>
        <a:p>
          <a:pPr rtl="1"/>
          <a:endParaRPr lang="fa-IR"/>
        </a:p>
      </dgm:t>
    </dgm:pt>
    <dgm:pt modelId="{BE58B4CD-9000-4FD4-B05E-7F7DD2802ADC}" type="pres">
      <dgm:prSet presAssocID="{A4E9B194-557E-47C4-B7CD-5831AAB93F73}" presName="root2" presStyleCnt="0"/>
      <dgm:spPr/>
    </dgm:pt>
    <dgm:pt modelId="{A2094E60-CA65-4F74-8A04-B920EDCC21D3}" type="pres">
      <dgm:prSet presAssocID="{A4E9B194-557E-47C4-B7CD-5831AAB93F73}" presName="LevelTwoTextNode" presStyleLbl="node2" presStyleIdx="0" presStyleCnt="2" custScaleX="263886" custScaleY="208413" custLinFactY="-33349" custLinFactNeighborX="31207" custLinFactNeighborY="-100000">
        <dgm:presLayoutVars>
          <dgm:chPref val="3"/>
        </dgm:presLayoutVars>
      </dgm:prSet>
      <dgm:spPr/>
      <dgm:t>
        <a:bodyPr/>
        <a:lstStyle/>
        <a:p>
          <a:pPr rtl="1"/>
          <a:endParaRPr lang="fa-IR"/>
        </a:p>
      </dgm:t>
    </dgm:pt>
    <dgm:pt modelId="{C5F9BA0D-125E-49E1-905A-07BC9AC76ABA}" type="pres">
      <dgm:prSet presAssocID="{A4E9B194-557E-47C4-B7CD-5831AAB93F73}" presName="level3hierChild" presStyleCnt="0"/>
      <dgm:spPr/>
    </dgm:pt>
    <dgm:pt modelId="{C722863D-2000-437A-9ACB-8A931E2A3B01}" type="pres">
      <dgm:prSet presAssocID="{CE96631E-3D4A-4A54-A957-114BB3E5E32B}" presName="conn2-1" presStyleLbl="parChTrans1D3" presStyleIdx="0" presStyleCnt="2"/>
      <dgm:spPr/>
      <dgm:t>
        <a:bodyPr/>
        <a:lstStyle/>
        <a:p>
          <a:pPr rtl="1"/>
          <a:endParaRPr lang="fa-IR"/>
        </a:p>
      </dgm:t>
    </dgm:pt>
    <dgm:pt modelId="{B7C2234C-050F-4344-BF77-91124A79BC0E}" type="pres">
      <dgm:prSet presAssocID="{CE96631E-3D4A-4A54-A957-114BB3E5E32B}" presName="connTx" presStyleLbl="parChTrans1D3"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3" presStyleIdx="0" presStyleCnt="2" custScaleX="159061" custScaleY="214289" custLinFactY="-36290" custLinFactNeighborX="44958" custLinFactNeighborY="-100000">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582C557C-C628-44C0-9C88-0D1240B442AC}" type="pres">
      <dgm:prSet presAssocID="{2389E3A3-809F-426F-B4B2-B73F6DF4E817}" presName="conn2-1" presStyleLbl="parChTrans1D2" presStyleIdx="1" presStyleCnt="2"/>
      <dgm:spPr/>
      <dgm:t>
        <a:bodyPr/>
        <a:lstStyle/>
        <a:p>
          <a:pPr rtl="1"/>
          <a:endParaRPr lang="fa-IR"/>
        </a:p>
      </dgm:t>
    </dgm:pt>
    <dgm:pt modelId="{22BDDDF9-E192-4372-B99D-42EEEC5F139A}" type="pres">
      <dgm:prSet presAssocID="{2389E3A3-809F-426F-B4B2-B73F6DF4E817}" presName="connTx" presStyleLbl="parChTrans1D2" presStyleIdx="1" presStyleCnt="2"/>
      <dgm:spPr/>
      <dgm:t>
        <a:bodyPr/>
        <a:lstStyle/>
        <a:p>
          <a:pPr rtl="1"/>
          <a:endParaRPr lang="fa-IR"/>
        </a:p>
      </dgm:t>
    </dgm:pt>
    <dgm:pt modelId="{A544C340-E5DD-4C60-AB67-2B7C36DD60EC}" type="pres">
      <dgm:prSet presAssocID="{8E6694A0-AD53-4CF7-8CBF-A65AC8436511}" presName="root2" presStyleCnt="0"/>
      <dgm:spPr/>
    </dgm:pt>
    <dgm:pt modelId="{74E0B4F0-620E-4782-90D5-7DFF006A4D15}" type="pres">
      <dgm:prSet presAssocID="{8E6694A0-AD53-4CF7-8CBF-A65AC8436511}" presName="LevelTwoTextNode" presStyleLbl="node2" presStyleIdx="1" presStyleCnt="2" custScaleX="263886" custScaleY="208413" custLinFactNeighborX="27962" custLinFactNeighborY="80023">
        <dgm:presLayoutVars>
          <dgm:chPref val="3"/>
        </dgm:presLayoutVars>
      </dgm:prSet>
      <dgm:spPr/>
      <dgm:t>
        <a:bodyPr/>
        <a:lstStyle/>
        <a:p>
          <a:pPr rtl="1"/>
          <a:endParaRPr lang="fa-IR"/>
        </a:p>
      </dgm:t>
    </dgm:pt>
    <dgm:pt modelId="{E9F21657-17C0-4CB9-9EF0-D6E93E343228}" type="pres">
      <dgm:prSet presAssocID="{8E6694A0-AD53-4CF7-8CBF-A65AC8436511}" presName="level3hierChild" presStyleCnt="0"/>
      <dgm:spPr/>
    </dgm:pt>
    <dgm:pt modelId="{42664C66-E8EF-43EF-A2EF-E6539227826F}" type="pres">
      <dgm:prSet presAssocID="{1DFA87F7-2BA7-4C16-9A40-140F7139F429}" presName="conn2-1" presStyleLbl="parChTrans1D3" presStyleIdx="1" presStyleCnt="2"/>
      <dgm:spPr/>
      <dgm:t>
        <a:bodyPr/>
        <a:lstStyle/>
        <a:p>
          <a:pPr rtl="1"/>
          <a:endParaRPr lang="fa-IR"/>
        </a:p>
      </dgm:t>
    </dgm:pt>
    <dgm:pt modelId="{EA843E63-8522-4B95-9738-0EB49CBF2D73}" type="pres">
      <dgm:prSet presAssocID="{1DFA87F7-2BA7-4C16-9A40-140F7139F429}" presName="connTx" presStyleLbl="parChTrans1D3" presStyleIdx="1" presStyleCnt="2"/>
      <dgm:spPr/>
      <dgm:t>
        <a:bodyPr/>
        <a:lstStyle/>
        <a:p>
          <a:pPr rtl="1"/>
          <a:endParaRPr lang="fa-IR"/>
        </a:p>
      </dgm:t>
    </dgm:pt>
    <dgm:pt modelId="{3890A805-AB28-4312-8A4D-AEACC769FE6B}" type="pres">
      <dgm:prSet presAssocID="{4F48629B-1D9F-49F6-9F9C-3CF7E266CEDA}" presName="root2" presStyleCnt="0"/>
      <dgm:spPr/>
    </dgm:pt>
    <dgm:pt modelId="{F8EC47AF-528E-4102-B047-6D2B9EA457BA}" type="pres">
      <dgm:prSet presAssocID="{4F48629B-1D9F-49F6-9F9C-3CF7E266CEDA}" presName="LevelTwoTextNode" presStyleLbl="node3" presStyleIdx="1" presStyleCnt="2" custScaleX="168027" custScaleY="236251" custLinFactNeighborX="47060" custLinFactNeighborY="81685">
        <dgm:presLayoutVars>
          <dgm:chPref val="3"/>
        </dgm:presLayoutVars>
      </dgm:prSet>
      <dgm:spPr/>
      <dgm:t>
        <a:bodyPr/>
        <a:lstStyle/>
        <a:p>
          <a:pPr rtl="1"/>
          <a:endParaRPr lang="fa-IR"/>
        </a:p>
      </dgm:t>
    </dgm:pt>
    <dgm:pt modelId="{BDA2AAA2-F0CB-425F-A4D9-BF2D2D3176CF}" type="pres">
      <dgm:prSet presAssocID="{4F48629B-1D9F-49F6-9F9C-3CF7E266CEDA}" presName="level3hierChild" presStyleCnt="0"/>
      <dgm:spPr/>
    </dgm:pt>
  </dgm:ptLst>
  <dgm:cxnLst>
    <dgm:cxn modelId="{335D90D4-2C48-4220-B863-BDEE10DA9CFE}" type="presOf" srcId="{CE96631E-3D4A-4A54-A957-114BB3E5E32B}" destId="{C722863D-2000-437A-9ACB-8A931E2A3B01}" srcOrd="0" destOrd="0" presId="urn:microsoft.com/office/officeart/2005/8/layout/hierarchy2"/>
    <dgm:cxn modelId="{E3DBBE7A-FBD7-4297-A182-DEC4605CF66F}" type="presOf" srcId="{1DFA87F7-2BA7-4C16-9A40-140F7139F429}" destId="{42664C66-E8EF-43EF-A2EF-E6539227826F}" srcOrd="0" destOrd="0" presId="urn:microsoft.com/office/officeart/2005/8/layout/hierarchy2"/>
    <dgm:cxn modelId="{CEC22702-EC67-4647-9B2D-CEF66A1EA213}" srcId="{CDB3AFD8-B57F-4D3F-8F57-20F1AFFDEFD7}" destId="{A4E9B194-557E-47C4-B7CD-5831AAB93F73}" srcOrd="0" destOrd="0" parTransId="{7DCDAA3F-68BC-405C-A513-563F509DF96D}" sibTransId="{D5A5353B-FE2A-418C-AAA2-CDFDBCD13620}"/>
    <dgm:cxn modelId="{A7961C34-08DF-453A-AB5A-BFFB7B4B79FC}" type="presOf" srcId="{4F48629B-1D9F-49F6-9F9C-3CF7E266CEDA}" destId="{F8EC47AF-528E-4102-B047-6D2B9EA457BA}" srcOrd="0" destOrd="0" presId="urn:microsoft.com/office/officeart/2005/8/layout/hierarchy2"/>
    <dgm:cxn modelId="{7EB61340-6B85-49A0-AFAF-469680A82E91}" type="presOf" srcId="{CE96631E-3D4A-4A54-A957-114BB3E5E32B}" destId="{B7C2234C-050F-4344-BF77-91124A79BC0E}" srcOrd="1" destOrd="0" presId="urn:microsoft.com/office/officeart/2005/8/layout/hierarchy2"/>
    <dgm:cxn modelId="{1C666FB9-7F32-4167-B15A-E767C936998B}" type="presOf" srcId="{CDB3AFD8-B57F-4D3F-8F57-20F1AFFDEFD7}" destId="{4E04FFD4-07BE-43BF-B150-1F87A9FD2379}" srcOrd="0" destOrd="0" presId="urn:microsoft.com/office/officeart/2005/8/layout/hierarchy2"/>
    <dgm:cxn modelId="{11BF834D-9F1A-4D64-917A-E953FEF25170}" srcId="{CDB3AFD8-B57F-4D3F-8F57-20F1AFFDEFD7}" destId="{8E6694A0-AD53-4CF7-8CBF-A65AC8436511}" srcOrd="1" destOrd="0" parTransId="{2389E3A3-809F-426F-B4B2-B73F6DF4E817}" sibTransId="{C1411A78-C2CE-4869-A5F8-E503D0F7EBF5}"/>
    <dgm:cxn modelId="{56385779-13CA-4554-A7E3-A988E9FD033F}" type="presOf" srcId="{C96AEBC3-C854-4BD1-B42F-0D800A676820}" destId="{4166F503-B9C1-4F67-8958-4072DCFA66D9}" srcOrd="0" destOrd="0" presId="urn:microsoft.com/office/officeart/2005/8/layout/hierarchy2"/>
    <dgm:cxn modelId="{AAF007F4-D990-4B4D-BCFC-213D7195CD5C}" type="presOf" srcId="{A6857C4F-7549-464E-8C92-525552E6407E}" destId="{747DA8C4-60CA-4D90-9DA1-32ACEB79B5D1}" srcOrd="0" destOrd="0" presId="urn:microsoft.com/office/officeart/2005/8/layout/hierarchy2"/>
    <dgm:cxn modelId="{685FDD5C-F3C6-456D-88E1-91B8B35A9225}" type="presOf" srcId="{A4E9B194-557E-47C4-B7CD-5831AAB93F73}" destId="{A2094E60-CA65-4F74-8A04-B920EDCC21D3}" srcOrd="0" destOrd="0" presId="urn:microsoft.com/office/officeart/2005/8/layout/hierarchy2"/>
    <dgm:cxn modelId="{31BCE7E0-F15E-49F7-85CE-9BADEE33926E}" type="presOf" srcId="{7DCDAA3F-68BC-405C-A513-563F509DF96D}" destId="{A2E69477-1A9D-4D2B-8801-12224E64C739}" srcOrd="1" destOrd="0" presId="urn:microsoft.com/office/officeart/2005/8/layout/hierarchy2"/>
    <dgm:cxn modelId="{5EF4DAE3-72AD-431D-B153-F3D32CE98515}" type="presOf" srcId="{2389E3A3-809F-426F-B4B2-B73F6DF4E817}" destId="{22BDDDF9-E192-4372-B99D-42EEEC5F139A}" srcOrd="1" destOrd="0" presId="urn:microsoft.com/office/officeart/2005/8/layout/hierarchy2"/>
    <dgm:cxn modelId="{AFB25CEB-3E5F-424B-B1F7-58F5379D83AE}" type="presOf" srcId="{2389E3A3-809F-426F-B4B2-B73F6DF4E817}" destId="{582C557C-C628-44C0-9C88-0D1240B442AC}" srcOrd="0" destOrd="0" presId="urn:microsoft.com/office/officeart/2005/8/layout/hierarchy2"/>
    <dgm:cxn modelId="{2D281FF6-38BF-4564-8109-E10BC2F991D2}" type="presOf" srcId="{1DFA87F7-2BA7-4C16-9A40-140F7139F429}" destId="{EA843E63-8522-4B95-9738-0EB49CBF2D73}" srcOrd="1" destOrd="0" presId="urn:microsoft.com/office/officeart/2005/8/layout/hierarchy2"/>
    <dgm:cxn modelId="{C2505CB8-F025-4040-AABA-1E82072F81B1}" type="presOf" srcId="{7DCDAA3F-68BC-405C-A513-563F509DF96D}" destId="{99E6A57E-5907-4AD4-97C4-0B65ACEE0E32}"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02A0BA67-0FDE-4126-B9FE-380C92278C70}" srcId="{A6857C4F-7549-464E-8C92-525552E6407E}" destId="{CDB3AFD8-B57F-4D3F-8F57-20F1AFFDEFD7}" srcOrd="0" destOrd="0" parTransId="{EC438B80-1784-455A-8DF7-64BC9968DDFD}" sibTransId="{CD60876B-7462-4099-8F57-014547ED926C}"/>
    <dgm:cxn modelId="{147E3A6D-A171-4FB4-A0A1-9E70D736A421}" type="presOf" srcId="{8E6694A0-AD53-4CF7-8CBF-A65AC8436511}" destId="{74E0B4F0-620E-4782-90D5-7DFF006A4D15}" srcOrd="0" destOrd="0" presId="urn:microsoft.com/office/officeart/2005/8/layout/hierarchy2"/>
    <dgm:cxn modelId="{9F1FF099-7F94-47D3-B028-2BA7BA754BC5}" srcId="{8E6694A0-AD53-4CF7-8CBF-A65AC8436511}" destId="{4F48629B-1D9F-49F6-9F9C-3CF7E266CEDA}" srcOrd="0" destOrd="0" parTransId="{1DFA87F7-2BA7-4C16-9A40-140F7139F429}" sibTransId="{C652C390-F77D-4EBB-9F4F-5D8B8643695A}"/>
    <dgm:cxn modelId="{0F3A2B6E-B76B-44FA-B7AD-017F9732681C}" type="presParOf" srcId="{747DA8C4-60CA-4D90-9DA1-32ACEB79B5D1}" destId="{BAA91301-9B1E-4E48-B17B-2ACB60DA1A25}" srcOrd="0" destOrd="0" presId="urn:microsoft.com/office/officeart/2005/8/layout/hierarchy2"/>
    <dgm:cxn modelId="{48EFFC25-3FFC-4373-B3FC-04FD90D1E4FC}" type="presParOf" srcId="{BAA91301-9B1E-4E48-B17B-2ACB60DA1A25}" destId="{4E04FFD4-07BE-43BF-B150-1F87A9FD2379}" srcOrd="0" destOrd="0" presId="urn:microsoft.com/office/officeart/2005/8/layout/hierarchy2"/>
    <dgm:cxn modelId="{A3347D45-46C9-4700-B338-0D5007B92CE3}" type="presParOf" srcId="{BAA91301-9B1E-4E48-B17B-2ACB60DA1A25}" destId="{74FCEA0F-3F3F-4EAA-9BFC-674B0FAD5793}" srcOrd="1" destOrd="0" presId="urn:microsoft.com/office/officeart/2005/8/layout/hierarchy2"/>
    <dgm:cxn modelId="{CC973F58-DF5C-415D-A51B-7BC2AB4D20FE}" type="presParOf" srcId="{74FCEA0F-3F3F-4EAA-9BFC-674B0FAD5793}" destId="{99E6A57E-5907-4AD4-97C4-0B65ACEE0E32}" srcOrd="0" destOrd="0" presId="urn:microsoft.com/office/officeart/2005/8/layout/hierarchy2"/>
    <dgm:cxn modelId="{318DA7A6-B719-460A-B34E-3270F62DB4FB}" type="presParOf" srcId="{99E6A57E-5907-4AD4-97C4-0B65ACEE0E32}" destId="{A2E69477-1A9D-4D2B-8801-12224E64C739}" srcOrd="0" destOrd="0" presId="urn:microsoft.com/office/officeart/2005/8/layout/hierarchy2"/>
    <dgm:cxn modelId="{C241C47E-B0F5-4480-B2A3-BDD3092AFC68}" type="presParOf" srcId="{74FCEA0F-3F3F-4EAA-9BFC-674B0FAD5793}" destId="{BE58B4CD-9000-4FD4-B05E-7F7DD2802ADC}" srcOrd="1" destOrd="0" presId="urn:microsoft.com/office/officeart/2005/8/layout/hierarchy2"/>
    <dgm:cxn modelId="{BED5994B-A124-4901-8D62-3D9069FA89FB}" type="presParOf" srcId="{BE58B4CD-9000-4FD4-B05E-7F7DD2802ADC}" destId="{A2094E60-CA65-4F74-8A04-B920EDCC21D3}" srcOrd="0" destOrd="0" presId="urn:microsoft.com/office/officeart/2005/8/layout/hierarchy2"/>
    <dgm:cxn modelId="{5A5430CD-8489-4CC1-A5FB-6F8D3F6EC72E}" type="presParOf" srcId="{BE58B4CD-9000-4FD4-B05E-7F7DD2802ADC}" destId="{C5F9BA0D-125E-49E1-905A-07BC9AC76ABA}" srcOrd="1" destOrd="0" presId="urn:microsoft.com/office/officeart/2005/8/layout/hierarchy2"/>
    <dgm:cxn modelId="{A49F13C0-252A-4BF2-8A7F-5738E3FCDBED}" type="presParOf" srcId="{C5F9BA0D-125E-49E1-905A-07BC9AC76ABA}" destId="{C722863D-2000-437A-9ACB-8A931E2A3B01}" srcOrd="0" destOrd="0" presId="urn:microsoft.com/office/officeart/2005/8/layout/hierarchy2"/>
    <dgm:cxn modelId="{1B7DFE1D-C2B3-47A7-9D28-EDCA21D2FB62}" type="presParOf" srcId="{C722863D-2000-437A-9ACB-8A931E2A3B01}" destId="{B7C2234C-050F-4344-BF77-91124A79BC0E}" srcOrd="0" destOrd="0" presId="urn:microsoft.com/office/officeart/2005/8/layout/hierarchy2"/>
    <dgm:cxn modelId="{81CE727B-E8C2-4CC9-8F69-CD55BB19785B}" type="presParOf" srcId="{C5F9BA0D-125E-49E1-905A-07BC9AC76ABA}" destId="{5C297C78-7D7B-46A7-90B7-B670D245271F}" srcOrd="1" destOrd="0" presId="urn:microsoft.com/office/officeart/2005/8/layout/hierarchy2"/>
    <dgm:cxn modelId="{B3D89F36-1D68-4F8B-9FC9-5AEF1526E82F}" type="presParOf" srcId="{5C297C78-7D7B-46A7-90B7-B670D245271F}" destId="{4166F503-B9C1-4F67-8958-4072DCFA66D9}" srcOrd="0" destOrd="0" presId="urn:microsoft.com/office/officeart/2005/8/layout/hierarchy2"/>
    <dgm:cxn modelId="{3DCDB286-4491-4834-9DA0-219F4AE9A5EE}" type="presParOf" srcId="{5C297C78-7D7B-46A7-90B7-B670D245271F}" destId="{3AD0A82F-CBF0-4F60-9053-FE1F521C45D4}" srcOrd="1" destOrd="0" presId="urn:microsoft.com/office/officeart/2005/8/layout/hierarchy2"/>
    <dgm:cxn modelId="{D2227D10-1D58-48E4-A9EF-B73DC8F056A0}" type="presParOf" srcId="{74FCEA0F-3F3F-4EAA-9BFC-674B0FAD5793}" destId="{582C557C-C628-44C0-9C88-0D1240B442AC}" srcOrd="2" destOrd="0" presId="urn:microsoft.com/office/officeart/2005/8/layout/hierarchy2"/>
    <dgm:cxn modelId="{49B84122-83CA-4BEE-922D-AF68E6DBE1B4}" type="presParOf" srcId="{582C557C-C628-44C0-9C88-0D1240B442AC}" destId="{22BDDDF9-E192-4372-B99D-42EEEC5F139A}" srcOrd="0" destOrd="0" presId="urn:microsoft.com/office/officeart/2005/8/layout/hierarchy2"/>
    <dgm:cxn modelId="{3E7607FC-244B-43BE-B1A0-137198C07E37}" type="presParOf" srcId="{74FCEA0F-3F3F-4EAA-9BFC-674B0FAD5793}" destId="{A544C340-E5DD-4C60-AB67-2B7C36DD60EC}" srcOrd="3" destOrd="0" presId="urn:microsoft.com/office/officeart/2005/8/layout/hierarchy2"/>
    <dgm:cxn modelId="{E1CADAE3-60E9-4925-9D36-3B2224928E3D}" type="presParOf" srcId="{A544C340-E5DD-4C60-AB67-2B7C36DD60EC}" destId="{74E0B4F0-620E-4782-90D5-7DFF006A4D15}" srcOrd="0" destOrd="0" presId="urn:microsoft.com/office/officeart/2005/8/layout/hierarchy2"/>
    <dgm:cxn modelId="{4A847DEC-69EA-4535-A569-6B48AC642245}" type="presParOf" srcId="{A544C340-E5DD-4C60-AB67-2B7C36DD60EC}" destId="{E9F21657-17C0-4CB9-9EF0-D6E93E343228}" srcOrd="1" destOrd="0" presId="urn:microsoft.com/office/officeart/2005/8/layout/hierarchy2"/>
    <dgm:cxn modelId="{9CF60880-1580-49ED-B9BE-5066ABE565B6}" type="presParOf" srcId="{E9F21657-17C0-4CB9-9EF0-D6E93E343228}" destId="{42664C66-E8EF-43EF-A2EF-E6539227826F}" srcOrd="0" destOrd="0" presId="urn:microsoft.com/office/officeart/2005/8/layout/hierarchy2"/>
    <dgm:cxn modelId="{49039827-B683-44C3-AEA4-1E389529BA30}" type="presParOf" srcId="{42664C66-E8EF-43EF-A2EF-E6539227826F}" destId="{EA843E63-8522-4B95-9738-0EB49CBF2D73}" srcOrd="0" destOrd="0" presId="urn:microsoft.com/office/officeart/2005/8/layout/hierarchy2"/>
    <dgm:cxn modelId="{EBA26141-28B0-41DE-BC7C-F7B26CCD0695}" type="presParOf" srcId="{E9F21657-17C0-4CB9-9EF0-D6E93E343228}" destId="{3890A805-AB28-4312-8A4D-AEACC769FE6B}" srcOrd="1" destOrd="0" presId="urn:microsoft.com/office/officeart/2005/8/layout/hierarchy2"/>
    <dgm:cxn modelId="{59E1502D-545A-4D78-BC79-D508EBFFA13D}" type="presParOf" srcId="{3890A805-AB28-4312-8A4D-AEACC769FE6B}" destId="{F8EC47AF-528E-4102-B047-6D2B9EA457BA}" srcOrd="0" destOrd="0" presId="urn:microsoft.com/office/officeart/2005/8/layout/hierarchy2"/>
    <dgm:cxn modelId="{029F39DA-0257-43C4-8A64-F3B507FA3389}" type="presParOf" srcId="{3890A805-AB28-4312-8A4D-AEACC769FE6B}" destId="{BDA2AAA2-F0CB-425F-A4D9-BF2D2D3176C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6E0FE19-749C-4CE5-BDBC-AEAC8D909082}" type="doc">
      <dgm:prSet loTypeId="urn:microsoft.com/office/officeart/2005/8/layout/hierarchy3" loCatId="hierarchy" qsTypeId="urn:microsoft.com/office/officeart/2005/8/quickstyle/3d1" qsCatId="3D" csTypeId="urn:microsoft.com/office/officeart/2005/8/colors/accent1_2" csCatId="accent1" phldr="1"/>
      <dgm:spPr/>
      <dgm:t>
        <a:bodyPr/>
        <a:lstStyle/>
        <a:p>
          <a:pPr rtl="1"/>
          <a:endParaRPr lang="fa-IR"/>
        </a:p>
      </dgm:t>
    </dgm:pt>
    <dgm:pt modelId="{914FF9E6-F6D1-4249-9A23-42876979BDA2}">
      <dgm:prSet phldrT="[Text]"/>
      <dgm:spPr/>
      <dgm:t>
        <a:bodyPr/>
        <a:lstStyle/>
        <a:p>
          <a:pPr rtl="1"/>
          <a:r>
            <a:rPr lang="fa-IR" b="1" dirty="0" smtClean="0">
              <a:cs typeface="2  Badr" pitchFamily="2" charset="-78"/>
            </a:rPr>
            <a:t>اذا اشتغل عامل عن اسم مقدم بنصب ضميره او متعلقه كان لذلك الاسم خمس حالات:</a:t>
          </a:r>
          <a:endParaRPr lang="fa-IR" b="1" dirty="0">
            <a:cs typeface="2  Badr" pitchFamily="2" charset="-78"/>
          </a:endParaRPr>
        </a:p>
      </dgm:t>
    </dgm:pt>
    <dgm:pt modelId="{E5861BEB-5641-4496-AA7E-D4BDCCF9026A}" type="parTrans" cxnId="{8930E668-D88F-4FD0-B99B-D3B059520002}">
      <dgm:prSet/>
      <dgm:spPr/>
      <dgm:t>
        <a:bodyPr/>
        <a:lstStyle/>
        <a:p>
          <a:pPr rtl="1"/>
          <a:endParaRPr lang="fa-IR"/>
        </a:p>
      </dgm:t>
    </dgm:pt>
    <dgm:pt modelId="{2CD4468A-FD88-4F7A-9E33-79D526340DCF}" type="sibTrans" cxnId="{8930E668-D88F-4FD0-B99B-D3B059520002}">
      <dgm:prSet/>
      <dgm:spPr/>
      <dgm:t>
        <a:bodyPr/>
        <a:lstStyle/>
        <a:p>
          <a:pPr rtl="1"/>
          <a:endParaRPr lang="fa-IR"/>
        </a:p>
      </dgm:t>
    </dgm:pt>
    <dgm:pt modelId="{3D7D46D3-E79B-4943-9801-EEE03081BB4D}">
      <dgm:prSet phldrT="[Text]" custT="1"/>
      <dgm:spPr/>
      <dgm:t>
        <a:bodyPr/>
        <a:lstStyle/>
        <a:p>
          <a:pPr rtl="1"/>
          <a:r>
            <a:rPr lang="fa-IR" sz="2000" dirty="0" smtClean="0">
              <a:cs typeface="2  Badr" pitchFamily="2" charset="-78"/>
            </a:rPr>
            <a:t>1- </a:t>
          </a:r>
          <a:r>
            <a:rPr lang="fa-IR" sz="2000" b="1" dirty="0" smtClean="0">
              <a:cs typeface="2  Badr" pitchFamily="2" charset="-78"/>
            </a:rPr>
            <a:t>يجب نصبه بعاملٍ مقدر يفسره المشتغل</a:t>
          </a:r>
          <a:r>
            <a:rPr lang="fa-IR" sz="2000" dirty="0" smtClean="0">
              <a:cs typeface="2  Badr" pitchFamily="2" charset="-78"/>
            </a:rPr>
            <a:t>: إذا تلي ما لا يتلوه إلا فعل</a:t>
          </a:r>
          <a:endParaRPr lang="fa-IR" sz="2000" dirty="0">
            <a:cs typeface="2  Badr" pitchFamily="2" charset="-78"/>
          </a:endParaRPr>
        </a:p>
      </dgm:t>
    </dgm:pt>
    <dgm:pt modelId="{B3CCBCD9-9B41-4EE1-9A72-C39F1BA841D0}" type="parTrans" cxnId="{8F49305E-0C41-41A5-AA07-209994AD1102}">
      <dgm:prSet/>
      <dgm:spPr/>
      <dgm:t>
        <a:bodyPr/>
        <a:lstStyle/>
        <a:p>
          <a:pPr rtl="1"/>
          <a:endParaRPr lang="fa-IR"/>
        </a:p>
      </dgm:t>
    </dgm:pt>
    <dgm:pt modelId="{45F3576E-CEDE-4BE8-BC10-45BB03E24018}" type="sibTrans" cxnId="{8F49305E-0C41-41A5-AA07-209994AD1102}">
      <dgm:prSet/>
      <dgm:spPr/>
      <dgm:t>
        <a:bodyPr/>
        <a:lstStyle/>
        <a:p>
          <a:pPr rtl="1"/>
          <a:endParaRPr lang="fa-IR"/>
        </a:p>
      </dgm:t>
    </dgm:pt>
    <dgm:pt modelId="{4EE92933-D63A-47DB-B271-715627E847C3}">
      <dgm:prSet phldrT="[Text]" custT="1"/>
      <dgm:spPr/>
      <dgm:t>
        <a:bodyPr/>
        <a:lstStyle/>
        <a:p>
          <a:pPr rtl="1"/>
          <a:r>
            <a:rPr lang="fa-IR" sz="2000" dirty="0" smtClean="0">
              <a:cs typeface="2  Badr" pitchFamily="2" charset="-78"/>
            </a:rPr>
            <a:t>2- </a:t>
          </a:r>
          <a:r>
            <a:rPr lang="fa-IR" sz="2000" b="1" dirty="0" smtClean="0">
              <a:cs typeface="2  Badr" pitchFamily="2" charset="-78"/>
            </a:rPr>
            <a:t>يجب رفعه بالابتداء: </a:t>
          </a:r>
          <a:r>
            <a:rPr lang="fa-IR" sz="2000" dirty="0" smtClean="0">
              <a:cs typeface="2  Badr" pitchFamily="2" charset="-78"/>
            </a:rPr>
            <a:t>إذا تلي ما لا يتلوه إلا اسم</a:t>
          </a:r>
          <a:endParaRPr lang="fa-IR" sz="2000" dirty="0">
            <a:cs typeface="2  Badr" pitchFamily="2" charset="-78"/>
          </a:endParaRPr>
        </a:p>
      </dgm:t>
    </dgm:pt>
    <dgm:pt modelId="{DE69D05C-B901-4AA9-894E-6893CECB63B4}" type="parTrans" cxnId="{D24815B2-1CD3-4591-9DDE-4B37DF506DA8}">
      <dgm:prSet/>
      <dgm:spPr/>
      <dgm:t>
        <a:bodyPr/>
        <a:lstStyle/>
        <a:p>
          <a:pPr rtl="1"/>
          <a:endParaRPr lang="fa-IR"/>
        </a:p>
      </dgm:t>
    </dgm:pt>
    <dgm:pt modelId="{70BCFB5E-3047-4C7D-89EF-4271E9799524}" type="sibTrans" cxnId="{D24815B2-1CD3-4591-9DDE-4B37DF506DA8}">
      <dgm:prSet/>
      <dgm:spPr/>
      <dgm:t>
        <a:bodyPr/>
        <a:lstStyle/>
        <a:p>
          <a:pPr rtl="1"/>
          <a:endParaRPr lang="fa-IR"/>
        </a:p>
      </dgm:t>
    </dgm:pt>
    <dgm:pt modelId="{C7FFC369-5572-4433-ABE8-CC1383DEBDAD}">
      <dgm:prSet phldrT="[Text]"/>
      <dgm:spPr/>
      <dgm:t>
        <a:bodyPr/>
        <a:lstStyle/>
        <a:p>
          <a:pPr rtl="1"/>
          <a:r>
            <a:rPr lang="fa-IR" dirty="0" smtClean="0">
              <a:cs typeface="2  Badr" pitchFamily="2" charset="-78"/>
            </a:rPr>
            <a:t>3- </a:t>
          </a:r>
          <a:r>
            <a:rPr lang="fa-IR" b="1" dirty="0" smtClean="0">
              <a:cs typeface="2  Badr" pitchFamily="2" charset="-78"/>
            </a:rPr>
            <a:t>يترجح نصبه: </a:t>
          </a:r>
          <a:r>
            <a:rPr lang="fa-IR" dirty="0" smtClean="0">
              <a:cs typeface="2  Badr" pitchFamily="2" charset="-78"/>
            </a:rPr>
            <a:t>إذا تلي مظانَّ الفعل،او حصل بنصبه تناسب الجملتين في العطف،اوكان المشتغل فعل طلب</a:t>
          </a:r>
          <a:endParaRPr lang="fa-IR" dirty="0">
            <a:cs typeface="2  Badr" pitchFamily="2" charset="-78"/>
          </a:endParaRPr>
        </a:p>
      </dgm:t>
    </dgm:pt>
    <dgm:pt modelId="{A9268D19-AD55-4C69-BF45-57EA092BF07B}" type="parTrans" cxnId="{1A9217DE-87EF-4CE2-B3C6-F9A74F3D7C08}">
      <dgm:prSet/>
      <dgm:spPr/>
      <dgm:t>
        <a:bodyPr/>
        <a:lstStyle/>
        <a:p>
          <a:pPr rtl="1"/>
          <a:endParaRPr lang="fa-IR"/>
        </a:p>
      </dgm:t>
    </dgm:pt>
    <dgm:pt modelId="{8FC87425-ACA7-4AE4-BD41-555FF5758268}" type="sibTrans" cxnId="{1A9217DE-87EF-4CE2-B3C6-F9A74F3D7C08}">
      <dgm:prSet/>
      <dgm:spPr/>
      <dgm:t>
        <a:bodyPr/>
        <a:lstStyle/>
        <a:p>
          <a:pPr rtl="1"/>
          <a:endParaRPr lang="fa-IR"/>
        </a:p>
      </dgm:t>
    </dgm:pt>
    <dgm:pt modelId="{D1B6534B-85F2-4E15-8880-9DB4A86D91CA}">
      <dgm:prSet phldrT="[Text]" custT="1"/>
      <dgm:spPr/>
      <dgm:t>
        <a:bodyPr/>
        <a:lstStyle/>
        <a:p>
          <a:pPr rtl="1"/>
          <a:r>
            <a:rPr lang="fa-IR" sz="2000" dirty="0" smtClean="0">
              <a:cs typeface="2  Badr" pitchFamily="2" charset="-78"/>
            </a:rPr>
            <a:t>4- </a:t>
          </a:r>
          <a:r>
            <a:rPr lang="fa-IR" sz="2000" b="1" dirty="0" smtClean="0">
              <a:cs typeface="2  Badr" pitchFamily="2" charset="-78"/>
            </a:rPr>
            <a:t>يتساوي الامران: </a:t>
          </a:r>
          <a:r>
            <a:rPr lang="fa-IR" sz="2000" dirty="0" smtClean="0">
              <a:cs typeface="2  Badr" pitchFamily="2" charset="-78"/>
            </a:rPr>
            <a:t>إذ لم تَفُتِ المناسبة في العطف علي التقديرين </a:t>
          </a:r>
          <a:endParaRPr lang="fa-IR" sz="2000" dirty="0">
            <a:cs typeface="2  Badr" pitchFamily="2" charset="-78"/>
          </a:endParaRPr>
        </a:p>
      </dgm:t>
    </dgm:pt>
    <dgm:pt modelId="{0E5E7C1F-EE34-4E95-B060-CCDA42DD50D1}" type="parTrans" cxnId="{DB2CE06A-6F33-4235-9559-11BE2CB81105}">
      <dgm:prSet/>
      <dgm:spPr/>
      <dgm:t>
        <a:bodyPr/>
        <a:lstStyle/>
        <a:p>
          <a:pPr rtl="1"/>
          <a:endParaRPr lang="fa-IR"/>
        </a:p>
      </dgm:t>
    </dgm:pt>
    <dgm:pt modelId="{578AE692-DC6E-416C-B794-76EA3D9C8A1F}" type="sibTrans" cxnId="{DB2CE06A-6F33-4235-9559-11BE2CB81105}">
      <dgm:prSet/>
      <dgm:spPr/>
      <dgm:t>
        <a:bodyPr/>
        <a:lstStyle/>
        <a:p>
          <a:pPr rtl="1"/>
          <a:endParaRPr lang="fa-IR"/>
        </a:p>
      </dgm:t>
    </dgm:pt>
    <dgm:pt modelId="{597A14BD-522F-4C71-B6A3-0EB2CE128306}">
      <dgm:prSet phldrT="[Text]" custT="1"/>
      <dgm:spPr/>
      <dgm:t>
        <a:bodyPr/>
        <a:lstStyle/>
        <a:p>
          <a:pPr rtl="1"/>
          <a:r>
            <a:rPr lang="fa-IR" sz="2000" b="1" dirty="0" smtClean="0">
              <a:cs typeface="2  Badr" pitchFamily="2" charset="-78"/>
            </a:rPr>
            <a:t>5- يترجح الرفع: </a:t>
          </a:r>
          <a:r>
            <a:rPr lang="fa-IR" sz="2000" dirty="0" smtClean="0">
              <a:cs typeface="2  Badr" pitchFamily="2" charset="-78"/>
            </a:rPr>
            <a:t>فيما عدا ذلك لأولوية عدم التقدير</a:t>
          </a:r>
          <a:endParaRPr lang="fa-IR" sz="2000" dirty="0">
            <a:cs typeface="2  Badr" pitchFamily="2" charset="-78"/>
          </a:endParaRPr>
        </a:p>
      </dgm:t>
    </dgm:pt>
    <dgm:pt modelId="{CA8CD27C-1417-4236-B632-47CDE0D4390B}" type="parTrans" cxnId="{6AAAC9FC-7DE0-4FE2-9503-54B4BC1B5219}">
      <dgm:prSet/>
      <dgm:spPr/>
      <dgm:t>
        <a:bodyPr/>
        <a:lstStyle/>
        <a:p>
          <a:pPr rtl="1"/>
          <a:endParaRPr lang="fa-IR"/>
        </a:p>
      </dgm:t>
    </dgm:pt>
    <dgm:pt modelId="{A0005AAE-9710-4990-81C0-1E3F3CA0800E}" type="sibTrans" cxnId="{6AAAC9FC-7DE0-4FE2-9503-54B4BC1B5219}">
      <dgm:prSet/>
      <dgm:spPr/>
      <dgm:t>
        <a:bodyPr/>
        <a:lstStyle/>
        <a:p>
          <a:pPr rtl="1"/>
          <a:endParaRPr lang="fa-IR"/>
        </a:p>
      </dgm:t>
    </dgm:pt>
    <dgm:pt modelId="{116F067A-C24F-43DE-A392-E73CC563895C}" type="pres">
      <dgm:prSet presAssocID="{76E0FE19-749C-4CE5-BDBC-AEAC8D909082}" presName="diagram" presStyleCnt="0">
        <dgm:presLayoutVars>
          <dgm:chPref val="1"/>
          <dgm:dir val="rev"/>
          <dgm:animOne val="branch"/>
          <dgm:animLvl val="lvl"/>
          <dgm:resizeHandles/>
        </dgm:presLayoutVars>
      </dgm:prSet>
      <dgm:spPr/>
      <dgm:t>
        <a:bodyPr/>
        <a:lstStyle/>
        <a:p>
          <a:pPr rtl="1"/>
          <a:endParaRPr lang="fa-IR"/>
        </a:p>
      </dgm:t>
    </dgm:pt>
    <dgm:pt modelId="{A8560CA2-DBFD-4048-9CFE-75B8F6607284}" type="pres">
      <dgm:prSet presAssocID="{914FF9E6-F6D1-4249-9A23-42876979BDA2}" presName="root" presStyleCnt="0"/>
      <dgm:spPr/>
    </dgm:pt>
    <dgm:pt modelId="{6D77B2AE-E9A8-4B08-A9AE-44C8B4093B94}" type="pres">
      <dgm:prSet presAssocID="{914FF9E6-F6D1-4249-9A23-42876979BDA2}" presName="rootComposite" presStyleCnt="0"/>
      <dgm:spPr/>
    </dgm:pt>
    <dgm:pt modelId="{FB9D97DC-528D-4979-8DA2-305C9D123439}" type="pres">
      <dgm:prSet presAssocID="{914FF9E6-F6D1-4249-9A23-42876979BDA2}" presName="rootText" presStyleLbl="node1" presStyleIdx="0" presStyleCnt="1" custScaleX="313616" custScaleY="57566" custLinFactNeighborX="16160" custLinFactNeighborY="10394"/>
      <dgm:spPr/>
      <dgm:t>
        <a:bodyPr/>
        <a:lstStyle/>
        <a:p>
          <a:pPr rtl="1"/>
          <a:endParaRPr lang="fa-IR"/>
        </a:p>
      </dgm:t>
    </dgm:pt>
    <dgm:pt modelId="{B4A43084-EE49-4742-B348-5AC790E26DE5}" type="pres">
      <dgm:prSet presAssocID="{914FF9E6-F6D1-4249-9A23-42876979BDA2}" presName="rootConnector" presStyleLbl="node1" presStyleIdx="0" presStyleCnt="1"/>
      <dgm:spPr/>
      <dgm:t>
        <a:bodyPr/>
        <a:lstStyle/>
        <a:p>
          <a:pPr rtl="1"/>
          <a:endParaRPr lang="fa-IR"/>
        </a:p>
      </dgm:t>
    </dgm:pt>
    <dgm:pt modelId="{FB00315F-EB75-463D-9FD6-C62E2404CCEE}" type="pres">
      <dgm:prSet presAssocID="{914FF9E6-F6D1-4249-9A23-42876979BDA2}" presName="childShape" presStyleCnt="0"/>
      <dgm:spPr/>
    </dgm:pt>
    <dgm:pt modelId="{F5C383D3-D977-4A25-A5EF-2175A033C23F}" type="pres">
      <dgm:prSet presAssocID="{B3CCBCD9-9B41-4EE1-9A72-C39F1BA841D0}" presName="Name13" presStyleLbl="parChTrans1D2" presStyleIdx="0" presStyleCnt="5"/>
      <dgm:spPr/>
      <dgm:t>
        <a:bodyPr/>
        <a:lstStyle/>
        <a:p>
          <a:pPr rtl="1"/>
          <a:endParaRPr lang="fa-IR"/>
        </a:p>
      </dgm:t>
    </dgm:pt>
    <dgm:pt modelId="{D90A2C1D-0FD9-48C9-B96B-F9F838EBD93A}" type="pres">
      <dgm:prSet presAssocID="{3D7D46D3-E79B-4943-9801-EEE03081BB4D}" presName="childText" presStyleLbl="bgAcc1" presStyleIdx="0" presStyleCnt="5" custScaleX="281597" custScaleY="38175" custLinFactNeighborX="22411" custLinFactNeighborY="6271">
        <dgm:presLayoutVars>
          <dgm:bulletEnabled val="1"/>
        </dgm:presLayoutVars>
      </dgm:prSet>
      <dgm:spPr/>
      <dgm:t>
        <a:bodyPr/>
        <a:lstStyle/>
        <a:p>
          <a:pPr rtl="1"/>
          <a:endParaRPr lang="fa-IR"/>
        </a:p>
      </dgm:t>
    </dgm:pt>
    <dgm:pt modelId="{392E77DC-6F96-45DD-BCE0-92D8F3F8932A}" type="pres">
      <dgm:prSet presAssocID="{DE69D05C-B901-4AA9-894E-6893CECB63B4}" presName="Name13" presStyleLbl="parChTrans1D2" presStyleIdx="1" presStyleCnt="5"/>
      <dgm:spPr/>
      <dgm:t>
        <a:bodyPr/>
        <a:lstStyle/>
        <a:p>
          <a:pPr rtl="1"/>
          <a:endParaRPr lang="fa-IR"/>
        </a:p>
      </dgm:t>
    </dgm:pt>
    <dgm:pt modelId="{EF58189C-502A-4D76-A6C4-2D41646AD27B}" type="pres">
      <dgm:prSet presAssocID="{4EE92933-D63A-47DB-B271-715627E847C3}" presName="childText" presStyleLbl="bgAcc1" presStyleIdx="1" presStyleCnt="5" custScaleX="281597" custScaleY="38175" custLinFactNeighborX="22411" custLinFactNeighborY="-9108">
        <dgm:presLayoutVars>
          <dgm:bulletEnabled val="1"/>
        </dgm:presLayoutVars>
      </dgm:prSet>
      <dgm:spPr/>
      <dgm:t>
        <a:bodyPr/>
        <a:lstStyle/>
        <a:p>
          <a:pPr rtl="1"/>
          <a:endParaRPr lang="fa-IR"/>
        </a:p>
      </dgm:t>
    </dgm:pt>
    <dgm:pt modelId="{88881346-D707-4C15-84B3-7659FC99897E}" type="pres">
      <dgm:prSet presAssocID="{A9268D19-AD55-4C69-BF45-57EA092BF07B}" presName="Name13" presStyleLbl="parChTrans1D2" presStyleIdx="2" presStyleCnt="5"/>
      <dgm:spPr/>
      <dgm:t>
        <a:bodyPr/>
        <a:lstStyle/>
        <a:p>
          <a:pPr rtl="1"/>
          <a:endParaRPr lang="fa-IR"/>
        </a:p>
      </dgm:t>
    </dgm:pt>
    <dgm:pt modelId="{55EB0A48-13C6-4182-BED6-EAB60CA8E00E}" type="pres">
      <dgm:prSet presAssocID="{C7FFC369-5572-4433-ABE8-CC1383DEBDAD}" presName="childText" presStyleLbl="bgAcc1" presStyleIdx="2" presStyleCnt="5" custScaleX="281597" custScaleY="73364" custLinFactNeighborX="22411" custLinFactNeighborY="-20501">
        <dgm:presLayoutVars>
          <dgm:bulletEnabled val="1"/>
        </dgm:presLayoutVars>
      </dgm:prSet>
      <dgm:spPr/>
      <dgm:t>
        <a:bodyPr/>
        <a:lstStyle/>
        <a:p>
          <a:pPr rtl="1"/>
          <a:endParaRPr lang="fa-IR"/>
        </a:p>
      </dgm:t>
    </dgm:pt>
    <dgm:pt modelId="{75ECD7F3-D2D4-494C-B7B2-055456F78C4E}" type="pres">
      <dgm:prSet presAssocID="{0E5E7C1F-EE34-4E95-B060-CCDA42DD50D1}" presName="Name13" presStyleLbl="parChTrans1D2" presStyleIdx="3" presStyleCnt="5"/>
      <dgm:spPr/>
      <dgm:t>
        <a:bodyPr/>
        <a:lstStyle/>
        <a:p>
          <a:pPr rtl="1"/>
          <a:endParaRPr lang="fa-IR"/>
        </a:p>
      </dgm:t>
    </dgm:pt>
    <dgm:pt modelId="{0EB58C67-ABA4-41A1-9D17-28B74D70D94C}" type="pres">
      <dgm:prSet presAssocID="{D1B6534B-85F2-4E15-8880-9DB4A86D91CA}" presName="childText" presStyleLbl="bgAcc1" presStyleIdx="3" presStyleCnt="5" custScaleX="281597" custScaleY="38175" custLinFactNeighborX="22411" custLinFactNeighborY="-31893">
        <dgm:presLayoutVars>
          <dgm:bulletEnabled val="1"/>
        </dgm:presLayoutVars>
      </dgm:prSet>
      <dgm:spPr/>
      <dgm:t>
        <a:bodyPr/>
        <a:lstStyle/>
        <a:p>
          <a:pPr rtl="1"/>
          <a:endParaRPr lang="fa-IR"/>
        </a:p>
      </dgm:t>
    </dgm:pt>
    <dgm:pt modelId="{3BD1C3C4-898C-4BDE-9334-E839592130C7}" type="pres">
      <dgm:prSet presAssocID="{CA8CD27C-1417-4236-B632-47CDE0D4390B}" presName="Name13" presStyleLbl="parChTrans1D2" presStyleIdx="4" presStyleCnt="5"/>
      <dgm:spPr/>
      <dgm:t>
        <a:bodyPr/>
        <a:lstStyle/>
        <a:p>
          <a:pPr rtl="1"/>
          <a:endParaRPr lang="fa-IR"/>
        </a:p>
      </dgm:t>
    </dgm:pt>
    <dgm:pt modelId="{ED186888-9F90-4EE4-93E3-04C32E935BCE}" type="pres">
      <dgm:prSet presAssocID="{597A14BD-522F-4C71-B6A3-0EB2CE128306}" presName="childText" presStyleLbl="bgAcc1" presStyleIdx="4" presStyleCnt="5" custScaleX="281597" custScaleY="38175" custLinFactNeighborX="22411" custLinFactNeighborY="-47291">
        <dgm:presLayoutVars>
          <dgm:bulletEnabled val="1"/>
        </dgm:presLayoutVars>
      </dgm:prSet>
      <dgm:spPr/>
      <dgm:t>
        <a:bodyPr/>
        <a:lstStyle/>
        <a:p>
          <a:pPr rtl="1"/>
          <a:endParaRPr lang="fa-IR"/>
        </a:p>
      </dgm:t>
    </dgm:pt>
  </dgm:ptLst>
  <dgm:cxnLst>
    <dgm:cxn modelId="{DB2CE06A-6F33-4235-9559-11BE2CB81105}" srcId="{914FF9E6-F6D1-4249-9A23-42876979BDA2}" destId="{D1B6534B-85F2-4E15-8880-9DB4A86D91CA}" srcOrd="3" destOrd="0" parTransId="{0E5E7C1F-EE34-4E95-B060-CCDA42DD50D1}" sibTransId="{578AE692-DC6E-416C-B794-76EA3D9C8A1F}"/>
    <dgm:cxn modelId="{D7A9615C-EFE8-4775-84FC-660D6E1CB808}" type="presOf" srcId="{3D7D46D3-E79B-4943-9801-EEE03081BB4D}" destId="{D90A2C1D-0FD9-48C9-B96B-F9F838EBD93A}" srcOrd="0" destOrd="0" presId="urn:microsoft.com/office/officeart/2005/8/layout/hierarchy3"/>
    <dgm:cxn modelId="{D24815B2-1CD3-4591-9DDE-4B37DF506DA8}" srcId="{914FF9E6-F6D1-4249-9A23-42876979BDA2}" destId="{4EE92933-D63A-47DB-B271-715627E847C3}" srcOrd="1" destOrd="0" parTransId="{DE69D05C-B901-4AA9-894E-6893CECB63B4}" sibTransId="{70BCFB5E-3047-4C7D-89EF-4271E9799524}"/>
    <dgm:cxn modelId="{889E6765-8AC3-493B-986F-5D988C28F1E5}" type="presOf" srcId="{A9268D19-AD55-4C69-BF45-57EA092BF07B}" destId="{88881346-D707-4C15-84B3-7659FC99897E}" srcOrd="0" destOrd="0" presId="urn:microsoft.com/office/officeart/2005/8/layout/hierarchy3"/>
    <dgm:cxn modelId="{FFC18324-F88F-46D7-A4BC-5B22B999743C}" type="presOf" srcId="{CA8CD27C-1417-4236-B632-47CDE0D4390B}" destId="{3BD1C3C4-898C-4BDE-9334-E839592130C7}" srcOrd="0" destOrd="0" presId="urn:microsoft.com/office/officeart/2005/8/layout/hierarchy3"/>
    <dgm:cxn modelId="{6AAAC9FC-7DE0-4FE2-9503-54B4BC1B5219}" srcId="{914FF9E6-F6D1-4249-9A23-42876979BDA2}" destId="{597A14BD-522F-4C71-B6A3-0EB2CE128306}" srcOrd="4" destOrd="0" parTransId="{CA8CD27C-1417-4236-B632-47CDE0D4390B}" sibTransId="{A0005AAE-9710-4990-81C0-1E3F3CA0800E}"/>
    <dgm:cxn modelId="{8930E668-D88F-4FD0-B99B-D3B059520002}" srcId="{76E0FE19-749C-4CE5-BDBC-AEAC8D909082}" destId="{914FF9E6-F6D1-4249-9A23-42876979BDA2}" srcOrd="0" destOrd="0" parTransId="{E5861BEB-5641-4496-AA7E-D4BDCCF9026A}" sibTransId="{2CD4468A-FD88-4F7A-9E33-79D526340DCF}"/>
    <dgm:cxn modelId="{F5F1025E-436D-4806-81ED-CEAE9421B243}" type="presOf" srcId="{597A14BD-522F-4C71-B6A3-0EB2CE128306}" destId="{ED186888-9F90-4EE4-93E3-04C32E935BCE}" srcOrd="0" destOrd="0" presId="urn:microsoft.com/office/officeart/2005/8/layout/hierarchy3"/>
    <dgm:cxn modelId="{37FB8B1B-AF17-4338-B38F-C8C65C4AC175}" type="presOf" srcId="{914FF9E6-F6D1-4249-9A23-42876979BDA2}" destId="{B4A43084-EE49-4742-B348-5AC790E26DE5}" srcOrd="1" destOrd="0" presId="urn:microsoft.com/office/officeart/2005/8/layout/hierarchy3"/>
    <dgm:cxn modelId="{A123639F-741E-4B00-98B0-B88AC7876A9C}" type="presOf" srcId="{0E5E7C1F-EE34-4E95-B060-CCDA42DD50D1}" destId="{75ECD7F3-D2D4-494C-B7B2-055456F78C4E}" srcOrd="0" destOrd="0" presId="urn:microsoft.com/office/officeart/2005/8/layout/hierarchy3"/>
    <dgm:cxn modelId="{25B3057B-8B60-4CA2-A5F7-4553C2708203}" type="presOf" srcId="{914FF9E6-F6D1-4249-9A23-42876979BDA2}" destId="{FB9D97DC-528D-4979-8DA2-305C9D123439}" srcOrd="0" destOrd="0" presId="urn:microsoft.com/office/officeart/2005/8/layout/hierarchy3"/>
    <dgm:cxn modelId="{1A9217DE-87EF-4CE2-B3C6-F9A74F3D7C08}" srcId="{914FF9E6-F6D1-4249-9A23-42876979BDA2}" destId="{C7FFC369-5572-4433-ABE8-CC1383DEBDAD}" srcOrd="2" destOrd="0" parTransId="{A9268D19-AD55-4C69-BF45-57EA092BF07B}" sibTransId="{8FC87425-ACA7-4AE4-BD41-555FF5758268}"/>
    <dgm:cxn modelId="{07C78AE5-4051-4B5E-AB75-24E0BFBA291F}" type="presOf" srcId="{76E0FE19-749C-4CE5-BDBC-AEAC8D909082}" destId="{116F067A-C24F-43DE-A392-E73CC563895C}" srcOrd="0" destOrd="0" presId="urn:microsoft.com/office/officeart/2005/8/layout/hierarchy3"/>
    <dgm:cxn modelId="{C14A7C37-5AFB-40B6-8BBE-AD43343A9034}" type="presOf" srcId="{DE69D05C-B901-4AA9-894E-6893CECB63B4}" destId="{392E77DC-6F96-45DD-BCE0-92D8F3F8932A}" srcOrd="0" destOrd="0" presId="urn:microsoft.com/office/officeart/2005/8/layout/hierarchy3"/>
    <dgm:cxn modelId="{BB872AD5-0965-43F8-95AB-823BB37C9C0E}" type="presOf" srcId="{B3CCBCD9-9B41-4EE1-9A72-C39F1BA841D0}" destId="{F5C383D3-D977-4A25-A5EF-2175A033C23F}" srcOrd="0" destOrd="0" presId="urn:microsoft.com/office/officeart/2005/8/layout/hierarchy3"/>
    <dgm:cxn modelId="{5CBD440C-89A8-49FE-8D04-E51DED370BED}" type="presOf" srcId="{D1B6534B-85F2-4E15-8880-9DB4A86D91CA}" destId="{0EB58C67-ABA4-41A1-9D17-28B74D70D94C}" srcOrd="0" destOrd="0" presId="urn:microsoft.com/office/officeart/2005/8/layout/hierarchy3"/>
    <dgm:cxn modelId="{DFAEA088-5CE4-4774-B34B-0293CA3D7DB8}" type="presOf" srcId="{4EE92933-D63A-47DB-B271-715627E847C3}" destId="{EF58189C-502A-4D76-A6C4-2D41646AD27B}" srcOrd="0" destOrd="0" presId="urn:microsoft.com/office/officeart/2005/8/layout/hierarchy3"/>
    <dgm:cxn modelId="{8F49305E-0C41-41A5-AA07-209994AD1102}" srcId="{914FF9E6-F6D1-4249-9A23-42876979BDA2}" destId="{3D7D46D3-E79B-4943-9801-EEE03081BB4D}" srcOrd="0" destOrd="0" parTransId="{B3CCBCD9-9B41-4EE1-9A72-C39F1BA841D0}" sibTransId="{45F3576E-CEDE-4BE8-BC10-45BB03E24018}"/>
    <dgm:cxn modelId="{FA04F480-0CF4-4CC0-8AB7-A2382B8F2D2C}" type="presOf" srcId="{C7FFC369-5572-4433-ABE8-CC1383DEBDAD}" destId="{55EB0A48-13C6-4182-BED6-EAB60CA8E00E}" srcOrd="0" destOrd="0" presId="urn:microsoft.com/office/officeart/2005/8/layout/hierarchy3"/>
    <dgm:cxn modelId="{B6D5BCB6-722E-4E87-8515-B7F1CDDA7E26}" type="presParOf" srcId="{116F067A-C24F-43DE-A392-E73CC563895C}" destId="{A8560CA2-DBFD-4048-9CFE-75B8F6607284}" srcOrd="0" destOrd="0" presId="urn:microsoft.com/office/officeart/2005/8/layout/hierarchy3"/>
    <dgm:cxn modelId="{BDD9BC29-B760-4E40-90EE-39E8BBBED8D9}" type="presParOf" srcId="{A8560CA2-DBFD-4048-9CFE-75B8F6607284}" destId="{6D77B2AE-E9A8-4B08-A9AE-44C8B4093B94}" srcOrd="0" destOrd="0" presId="urn:microsoft.com/office/officeart/2005/8/layout/hierarchy3"/>
    <dgm:cxn modelId="{B08EDCA5-2D17-4EE9-B17E-1177A7C3B917}" type="presParOf" srcId="{6D77B2AE-E9A8-4B08-A9AE-44C8B4093B94}" destId="{FB9D97DC-528D-4979-8DA2-305C9D123439}" srcOrd="0" destOrd="0" presId="urn:microsoft.com/office/officeart/2005/8/layout/hierarchy3"/>
    <dgm:cxn modelId="{4F7FB234-E2A0-48C7-B2D0-4BF295BE51BC}" type="presParOf" srcId="{6D77B2AE-E9A8-4B08-A9AE-44C8B4093B94}" destId="{B4A43084-EE49-4742-B348-5AC790E26DE5}" srcOrd="1" destOrd="0" presId="urn:microsoft.com/office/officeart/2005/8/layout/hierarchy3"/>
    <dgm:cxn modelId="{F2B382BF-DB6B-4F1D-8495-307A41A60C83}" type="presParOf" srcId="{A8560CA2-DBFD-4048-9CFE-75B8F6607284}" destId="{FB00315F-EB75-463D-9FD6-C62E2404CCEE}" srcOrd="1" destOrd="0" presId="urn:microsoft.com/office/officeart/2005/8/layout/hierarchy3"/>
    <dgm:cxn modelId="{4E2A2471-7679-416E-B1DC-360FFAC107F1}" type="presParOf" srcId="{FB00315F-EB75-463D-9FD6-C62E2404CCEE}" destId="{F5C383D3-D977-4A25-A5EF-2175A033C23F}" srcOrd="0" destOrd="0" presId="urn:microsoft.com/office/officeart/2005/8/layout/hierarchy3"/>
    <dgm:cxn modelId="{E4D5FF24-0D11-4F64-A8C6-B29DF9CDDB8F}" type="presParOf" srcId="{FB00315F-EB75-463D-9FD6-C62E2404CCEE}" destId="{D90A2C1D-0FD9-48C9-B96B-F9F838EBD93A}" srcOrd="1" destOrd="0" presId="urn:microsoft.com/office/officeart/2005/8/layout/hierarchy3"/>
    <dgm:cxn modelId="{68722FE9-FED9-4473-B245-4B66D908AF5C}" type="presParOf" srcId="{FB00315F-EB75-463D-9FD6-C62E2404CCEE}" destId="{392E77DC-6F96-45DD-BCE0-92D8F3F8932A}" srcOrd="2" destOrd="0" presId="urn:microsoft.com/office/officeart/2005/8/layout/hierarchy3"/>
    <dgm:cxn modelId="{383AA55B-8D3F-4306-B80B-AF019E274A2C}" type="presParOf" srcId="{FB00315F-EB75-463D-9FD6-C62E2404CCEE}" destId="{EF58189C-502A-4D76-A6C4-2D41646AD27B}" srcOrd="3" destOrd="0" presId="urn:microsoft.com/office/officeart/2005/8/layout/hierarchy3"/>
    <dgm:cxn modelId="{074F4EA0-5386-4F6D-9DE6-3B88119EB840}" type="presParOf" srcId="{FB00315F-EB75-463D-9FD6-C62E2404CCEE}" destId="{88881346-D707-4C15-84B3-7659FC99897E}" srcOrd="4" destOrd="0" presId="urn:microsoft.com/office/officeart/2005/8/layout/hierarchy3"/>
    <dgm:cxn modelId="{CAB0B631-883C-4625-A9FC-0173550FD31F}" type="presParOf" srcId="{FB00315F-EB75-463D-9FD6-C62E2404CCEE}" destId="{55EB0A48-13C6-4182-BED6-EAB60CA8E00E}" srcOrd="5" destOrd="0" presId="urn:microsoft.com/office/officeart/2005/8/layout/hierarchy3"/>
    <dgm:cxn modelId="{632A3A9E-3202-4471-9CAB-D8A13E700A03}" type="presParOf" srcId="{FB00315F-EB75-463D-9FD6-C62E2404CCEE}" destId="{75ECD7F3-D2D4-494C-B7B2-055456F78C4E}" srcOrd="6" destOrd="0" presId="urn:microsoft.com/office/officeart/2005/8/layout/hierarchy3"/>
    <dgm:cxn modelId="{1A874311-437B-43D9-BB83-C6E98E8EA479}" type="presParOf" srcId="{FB00315F-EB75-463D-9FD6-C62E2404CCEE}" destId="{0EB58C67-ABA4-41A1-9D17-28B74D70D94C}" srcOrd="7" destOrd="0" presId="urn:microsoft.com/office/officeart/2005/8/layout/hierarchy3"/>
    <dgm:cxn modelId="{2ABC0EF6-55C2-49F7-8FC7-F8F9495965A5}" type="presParOf" srcId="{FB00315F-EB75-463D-9FD6-C62E2404CCEE}" destId="{3BD1C3C4-898C-4BDE-9334-E839592130C7}" srcOrd="8" destOrd="0" presId="urn:microsoft.com/office/officeart/2005/8/layout/hierarchy3"/>
    <dgm:cxn modelId="{418FDE15-B907-48F9-B554-4671F48A7E69}" type="presParOf" srcId="{FB00315F-EB75-463D-9FD6-C62E2404CCEE}" destId="{ED186888-9F90-4EE4-93E3-04C32E935BCE}"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46AD4D-8CF2-42D9-89C0-BE66A3A01BA6}"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6F544CA9-7C7E-4691-A706-262579BA4869}">
      <dgm:prSet phldrT="[Text]"/>
      <dgm:spPr/>
      <dgm:t>
        <a:bodyPr/>
        <a:lstStyle/>
        <a:p>
          <a:pPr rtl="1"/>
          <a:r>
            <a:rPr lang="fa-IR" b="1" dirty="0" smtClean="0">
              <a:cs typeface="2  Yagut" pitchFamily="2" charset="-78"/>
            </a:rPr>
            <a:t>مبتدا</a:t>
          </a:r>
          <a:endParaRPr lang="fa-IR" b="1" dirty="0">
            <a:cs typeface="2  Yagut" pitchFamily="2" charset="-78"/>
          </a:endParaRPr>
        </a:p>
      </dgm:t>
    </dgm:pt>
    <dgm:pt modelId="{EACA01F2-1949-445A-B4BE-E19C2BD0F359}" type="parTrans" cxnId="{C945F812-5014-4D75-AB65-546EBF278A07}">
      <dgm:prSet/>
      <dgm:spPr/>
      <dgm:t>
        <a:bodyPr/>
        <a:lstStyle/>
        <a:p>
          <a:pPr rtl="1"/>
          <a:endParaRPr lang="fa-IR" b="1">
            <a:cs typeface="2  Yagut" pitchFamily="2" charset="-78"/>
          </a:endParaRPr>
        </a:p>
      </dgm:t>
    </dgm:pt>
    <dgm:pt modelId="{2ED28313-CEC7-4759-8B2C-AC9E8FB723A1}" type="sibTrans" cxnId="{C945F812-5014-4D75-AB65-546EBF278A07}">
      <dgm:prSet/>
      <dgm:spPr/>
      <dgm:t>
        <a:bodyPr/>
        <a:lstStyle/>
        <a:p>
          <a:pPr rtl="1"/>
          <a:endParaRPr lang="fa-IR" b="1">
            <a:cs typeface="2  Yagut" pitchFamily="2" charset="-78"/>
          </a:endParaRPr>
        </a:p>
      </dgm:t>
    </dgm:pt>
    <dgm:pt modelId="{301F4EB3-63C9-4217-B67A-7EFA724DA356}">
      <dgm:prSet phldrT="[Text]"/>
      <dgm:spPr/>
      <dgm:t>
        <a:bodyPr/>
        <a:lstStyle/>
        <a:p>
          <a:pPr rtl="1"/>
          <a:r>
            <a:rPr lang="fa-IR" b="1" dirty="0" smtClean="0">
              <a:cs typeface="2  Yagut" pitchFamily="2" charset="-78"/>
            </a:rPr>
            <a:t>مبتداي اسمي</a:t>
          </a:r>
          <a:endParaRPr lang="fa-IR" b="1" dirty="0">
            <a:cs typeface="2  Yagut" pitchFamily="2" charset="-78"/>
          </a:endParaRPr>
        </a:p>
      </dgm:t>
    </dgm:pt>
    <dgm:pt modelId="{749068C3-37B4-4355-BFF9-B2FE42703815}" type="parTrans" cxnId="{2A1A0E57-173C-4018-ACF7-028B1EABE4E0}">
      <dgm:prSet/>
      <dgm:spPr/>
      <dgm:t>
        <a:bodyPr/>
        <a:lstStyle/>
        <a:p>
          <a:pPr rtl="1"/>
          <a:endParaRPr lang="fa-IR" b="1">
            <a:cs typeface="2  Yagut" pitchFamily="2" charset="-78"/>
          </a:endParaRPr>
        </a:p>
      </dgm:t>
    </dgm:pt>
    <dgm:pt modelId="{F86BFBBE-F844-45CA-BACA-EAC6EFD88AA1}" type="sibTrans" cxnId="{2A1A0E57-173C-4018-ACF7-028B1EABE4E0}">
      <dgm:prSet/>
      <dgm:spPr/>
      <dgm:t>
        <a:bodyPr/>
        <a:lstStyle/>
        <a:p>
          <a:pPr rtl="1"/>
          <a:endParaRPr lang="fa-IR" b="1">
            <a:cs typeface="2  Yagut" pitchFamily="2" charset="-78"/>
          </a:endParaRPr>
        </a:p>
      </dgm:t>
    </dgm:pt>
    <dgm:pt modelId="{535632EE-FB44-4972-8C2B-26D533FE10CE}">
      <dgm:prSet phldrT="[Text]"/>
      <dgm:spPr/>
      <dgm:t>
        <a:bodyPr/>
        <a:lstStyle/>
        <a:p>
          <a:pPr rtl="1"/>
          <a:r>
            <a:rPr lang="fa-IR" b="1" dirty="0" smtClean="0">
              <a:cs typeface="2  Yagut" pitchFamily="2" charset="-78"/>
            </a:rPr>
            <a:t>اسمي كه هيچ عامل لفظي بر سرش نمي آيد و مسند اليه واقع مي شود</a:t>
          </a:r>
          <a:endParaRPr lang="fa-IR" b="1" dirty="0">
            <a:cs typeface="2  Yagut" pitchFamily="2" charset="-78"/>
          </a:endParaRPr>
        </a:p>
      </dgm:t>
    </dgm:pt>
    <dgm:pt modelId="{2BE98150-4204-4798-844C-A1A2B1FB32B3}" type="parTrans" cxnId="{2A930370-764C-4384-8DE8-E1A0BB759E6F}">
      <dgm:prSet/>
      <dgm:spPr/>
      <dgm:t>
        <a:bodyPr/>
        <a:lstStyle/>
        <a:p>
          <a:pPr rtl="1"/>
          <a:endParaRPr lang="fa-IR" b="1">
            <a:cs typeface="2  Yagut" pitchFamily="2" charset="-78"/>
          </a:endParaRPr>
        </a:p>
      </dgm:t>
    </dgm:pt>
    <dgm:pt modelId="{E6EB9C2B-8D82-4341-8DA1-506AC89AE380}" type="sibTrans" cxnId="{2A930370-764C-4384-8DE8-E1A0BB759E6F}">
      <dgm:prSet/>
      <dgm:spPr/>
      <dgm:t>
        <a:bodyPr/>
        <a:lstStyle/>
        <a:p>
          <a:pPr rtl="1"/>
          <a:endParaRPr lang="fa-IR" b="1">
            <a:cs typeface="2  Yagut" pitchFamily="2" charset="-78"/>
          </a:endParaRPr>
        </a:p>
      </dgm:t>
    </dgm:pt>
    <dgm:pt modelId="{F4EACDBA-CB71-4445-9D62-19AF4D67A771}">
      <dgm:prSet phldrT="[Text]"/>
      <dgm:spPr/>
      <dgm:t>
        <a:bodyPr/>
        <a:lstStyle/>
        <a:p>
          <a:pPr rtl="1"/>
          <a:r>
            <a:rPr lang="fa-IR" b="1" dirty="0" smtClean="0">
              <a:cs typeface="2  Yagut" pitchFamily="2" charset="-78"/>
            </a:rPr>
            <a:t>مبتداي وصفي</a:t>
          </a:r>
          <a:endParaRPr lang="fa-IR" b="1" dirty="0">
            <a:cs typeface="2  Yagut" pitchFamily="2" charset="-78"/>
          </a:endParaRPr>
        </a:p>
      </dgm:t>
    </dgm:pt>
    <dgm:pt modelId="{B6F9CC54-77EE-4A98-9CAE-C46985DF48BE}" type="parTrans" cxnId="{FD3CB0A3-F402-49DC-919B-744D6715E1DD}">
      <dgm:prSet/>
      <dgm:spPr/>
      <dgm:t>
        <a:bodyPr/>
        <a:lstStyle/>
        <a:p>
          <a:pPr rtl="1"/>
          <a:endParaRPr lang="fa-IR" b="1">
            <a:cs typeface="2  Yagut" pitchFamily="2" charset="-78"/>
          </a:endParaRPr>
        </a:p>
      </dgm:t>
    </dgm:pt>
    <dgm:pt modelId="{51B04362-0103-4353-901D-81F5C62C59C6}" type="sibTrans" cxnId="{FD3CB0A3-F402-49DC-919B-744D6715E1DD}">
      <dgm:prSet/>
      <dgm:spPr/>
      <dgm:t>
        <a:bodyPr/>
        <a:lstStyle/>
        <a:p>
          <a:pPr rtl="1"/>
          <a:endParaRPr lang="fa-IR" b="1">
            <a:cs typeface="2  Yagut" pitchFamily="2" charset="-78"/>
          </a:endParaRPr>
        </a:p>
      </dgm:t>
    </dgm:pt>
    <dgm:pt modelId="{92DB7890-41B6-4C55-8812-6A8480965DA3}">
      <dgm:prSet phldrT="[Text]"/>
      <dgm:spPr/>
      <dgm:t>
        <a:bodyPr/>
        <a:lstStyle/>
        <a:p>
          <a:pPr rtl="1"/>
          <a:r>
            <a:rPr lang="fa-IR" b="1" dirty="0" smtClean="0">
              <a:cs typeface="2  Yagut" pitchFamily="2" charset="-78"/>
            </a:rPr>
            <a:t>صفتي است بعد از نفي يا استفهام كه رفع دهنده اسم ما بعدش است.</a:t>
          </a:r>
          <a:endParaRPr lang="fa-IR" b="1" dirty="0">
            <a:cs typeface="2  Yagut" pitchFamily="2" charset="-78"/>
          </a:endParaRPr>
        </a:p>
      </dgm:t>
    </dgm:pt>
    <dgm:pt modelId="{162AAA42-33B8-4281-87FA-22BEB0C2A65B}" type="parTrans" cxnId="{5B2DD143-8E1E-4F3A-851A-41D8395567A9}">
      <dgm:prSet/>
      <dgm:spPr/>
      <dgm:t>
        <a:bodyPr/>
        <a:lstStyle/>
        <a:p>
          <a:pPr rtl="1"/>
          <a:endParaRPr lang="fa-IR" b="1">
            <a:cs typeface="2  Yagut" pitchFamily="2" charset="-78"/>
          </a:endParaRPr>
        </a:p>
      </dgm:t>
    </dgm:pt>
    <dgm:pt modelId="{8A81CC65-0FA8-4D6C-B599-4291337066CE}" type="sibTrans" cxnId="{5B2DD143-8E1E-4F3A-851A-41D8395567A9}">
      <dgm:prSet/>
      <dgm:spPr/>
      <dgm:t>
        <a:bodyPr/>
        <a:lstStyle/>
        <a:p>
          <a:pPr rtl="1"/>
          <a:endParaRPr lang="fa-IR" b="1">
            <a:cs typeface="2  Yagut" pitchFamily="2" charset="-78"/>
          </a:endParaRPr>
        </a:p>
      </dgm:t>
    </dgm:pt>
    <dgm:pt modelId="{F4DA1E76-D59A-43DD-BABB-93ACF69137E5}">
      <dgm:prSet/>
      <dgm:spPr/>
      <dgm:t>
        <a:bodyPr/>
        <a:lstStyle/>
        <a:p>
          <a:pPr rtl="1"/>
          <a:r>
            <a:rPr lang="fa-IR" b="1" dirty="0" smtClean="0">
              <a:cs typeface="2  Yagut" pitchFamily="2" charset="-78"/>
            </a:rPr>
            <a:t>أ قائمٌ عليٌ </a:t>
          </a:r>
        </a:p>
      </dgm:t>
    </dgm:pt>
    <dgm:pt modelId="{085DFA1E-DFE0-4158-B972-74AEB5BAA72E}" type="parTrans" cxnId="{AF5322E6-98E4-4BEF-AF1D-3DD67A33D934}">
      <dgm:prSet/>
      <dgm:spPr/>
      <dgm:t>
        <a:bodyPr/>
        <a:lstStyle/>
        <a:p>
          <a:pPr rtl="1"/>
          <a:endParaRPr lang="fa-IR"/>
        </a:p>
      </dgm:t>
    </dgm:pt>
    <dgm:pt modelId="{500DD394-31F6-4C1B-A894-5DD501F80AB1}" type="sibTrans" cxnId="{AF5322E6-98E4-4BEF-AF1D-3DD67A33D934}">
      <dgm:prSet/>
      <dgm:spPr/>
      <dgm:t>
        <a:bodyPr/>
        <a:lstStyle/>
        <a:p>
          <a:pPr rtl="1"/>
          <a:endParaRPr lang="fa-IR"/>
        </a:p>
      </dgm:t>
    </dgm:pt>
    <dgm:pt modelId="{B92851CA-6E5E-4B40-9F38-78C81960C44D}">
      <dgm:prSet/>
      <dgm:spPr/>
      <dgm:t>
        <a:bodyPr/>
        <a:lstStyle/>
        <a:p>
          <a:pPr rtl="1"/>
          <a:r>
            <a:rPr lang="fa-IR" b="1" dirty="0" smtClean="0">
              <a:cs typeface="2  Yagut" pitchFamily="2" charset="-78"/>
            </a:rPr>
            <a:t>الله عليم </a:t>
          </a:r>
        </a:p>
      </dgm:t>
    </dgm:pt>
    <dgm:pt modelId="{8B6CDAC9-75FF-46FE-98A5-5496556AC9CE}" type="parTrans" cxnId="{3D49903B-8F4F-4D1B-8C69-C4B3BC9A7DE5}">
      <dgm:prSet/>
      <dgm:spPr/>
      <dgm:t>
        <a:bodyPr/>
        <a:lstStyle/>
        <a:p>
          <a:pPr rtl="1"/>
          <a:endParaRPr lang="fa-IR"/>
        </a:p>
      </dgm:t>
    </dgm:pt>
    <dgm:pt modelId="{FBFB29A7-23FF-4ACE-8950-3E83321A92AA}" type="sibTrans" cxnId="{3D49903B-8F4F-4D1B-8C69-C4B3BC9A7DE5}">
      <dgm:prSet/>
      <dgm:spPr/>
      <dgm:t>
        <a:bodyPr/>
        <a:lstStyle/>
        <a:p>
          <a:pPr rtl="1"/>
          <a:endParaRPr lang="fa-IR"/>
        </a:p>
      </dgm:t>
    </dgm:pt>
    <dgm:pt modelId="{67A4E31B-5B08-4D91-8D01-0817A8783E14}" type="pres">
      <dgm:prSet presAssocID="{3D46AD4D-8CF2-42D9-89C0-BE66A3A01BA6}" presName="diagram" presStyleCnt="0">
        <dgm:presLayoutVars>
          <dgm:chPref val="1"/>
          <dgm:dir val="rev"/>
          <dgm:animOne val="branch"/>
          <dgm:animLvl val="lvl"/>
          <dgm:resizeHandles val="exact"/>
        </dgm:presLayoutVars>
      </dgm:prSet>
      <dgm:spPr/>
      <dgm:t>
        <a:bodyPr/>
        <a:lstStyle/>
        <a:p>
          <a:pPr rtl="1"/>
          <a:endParaRPr lang="fa-IR"/>
        </a:p>
      </dgm:t>
    </dgm:pt>
    <dgm:pt modelId="{6EAF62DD-F53F-4371-ABE7-B39A2BE8597F}" type="pres">
      <dgm:prSet presAssocID="{6F544CA9-7C7E-4691-A706-262579BA4869}" presName="root1" presStyleCnt="0"/>
      <dgm:spPr/>
    </dgm:pt>
    <dgm:pt modelId="{0A1E12F0-415F-4A58-859C-EF3CCC685D6B}" type="pres">
      <dgm:prSet presAssocID="{6F544CA9-7C7E-4691-A706-262579BA4869}" presName="LevelOneTextNode" presStyleLbl="node0" presStyleIdx="0" presStyleCnt="1" custScaleX="37272" custScaleY="48744">
        <dgm:presLayoutVars>
          <dgm:chPref val="3"/>
        </dgm:presLayoutVars>
      </dgm:prSet>
      <dgm:spPr/>
      <dgm:t>
        <a:bodyPr/>
        <a:lstStyle/>
        <a:p>
          <a:pPr rtl="1"/>
          <a:endParaRPr lang="fa-IR"/>
        </a:p>
      </dgm:t>
    </dgm:pt>
    <dgm:pt modelId="{7C6426A0-51DE-49CB-AC85-52A656494AC3}" type="pres">
      <dgm:prSet presAssocID="{6F544CA9-7C7E-4691-A706-262579BA4869}" presName="level2hierChild" presStyleCnt="0"/>
      <dgm:spPr/>
    </dgm:pt>
    <dgm:pt modelId="{D63C5C96-1512-4245-8DC9-2BE27840044B}" type="pres">
      <dgm:prSet presAssocID="{749068C3-37B4-4355-BFF9-B2FE42703815}" presName="conn2-1" presStyleLbl="parChTrans1D2" presStyleIdx="0" presStyleCnt="2"/>
      <dgm:spPr/>
      <dgm:t>
        <a:bodyPr/>
        <a:lstStyle/>
        <a:p>
          <a:pPr rtl="1"/>
          <a:endParaRPr lang="fa-IR"/>
        </a:p>
      </dgm:t>
    </dgm:pt>
    <dgm:pt modelId="{C69EAA67-411F-45FD-A643-0D0A0AD44643}" type="pres">
      <dgm:prSet presAssocID="{749068C3-37B4-4355-BFF9-B2FE42703815}" presName="connTx" presStyleLbl="parChTrans1D2" presStyleIdx="0" presStyleCnt="2"/>
      <dgm:spPr/>
      <dgm:t>
        <a:bodyPr/>
        <a:lstStyle/>
        <a:p>
          <a:pPr rtl="1"/>
          <a:endParaRPr lang="fa-IR"/>
        </a:p>
      </dgm:t>
    </dgm:pt>
    <dgm:pt modelId="{AB32FD38-1B9D-4734-9590-472043468A1B}" type="pres">
      <dgm:prSet presAssocID="{301F4EB3-63C9-4217-B67A-7EFA724DA356}" presName="root2" presStyleCnt="0"/>
      <dgm:spPr/>
    </dgm:pt>
    <dgm:pt modelId="{2C18B234-4EE2-4243-8E7E-50D8C4A3336F}" type="pres">
      <dgm:prSet presAssocID="{301F4EB3-63C9-4217-B67A-7EFA724DA356}" presName="LevelTwoTextNode" presStyleLbl="node2" presStyleIdx="0" presStyleCnt="2" custScaleX="54494" custScaleY="45289" custLinFactNeighborY="13118">
        <dgm:presLayoutVars>
          <dgm:chPref val="3"/>
        </dgm:presLayoutVars>
      </dgm:prSet>
      <dgm:spPr/>
      <dgm:t>
        <a:bodyPr/>
        <a:lstStyle/>
        <a:p>
          <a:pPr rtl="1"/>
          <a:endParaRPr lang="fa-IR"/>
        </a:p>
      </dgm:t>
    </dgm:pt>
    <dgm:pt modelId="{57B0C401-3938-4B01-8134-AD7EF79AAE4A}" type="pres">
      <dgm:prSet presAssocID="{301F4EB3-63C9-4217-B67A-7EFA724DA356}" presName="level3hierChild" presStyleCnt="0"/>
      <dgm:spPr/>
    </dgm:pt>
    <dgm:pt modelId="{01AE47E5-429F-4373-BB0D-AE0058BAF496}" type="pres">
      <dgm:prSet presAssocID="{2BE98150-4204-4798-844C-A1A2B1FB32B3}" presName="conn2-1" presStyleLbl="parChTrans1D3" presStyleIdx="0" presStyleCnt="4"/>
      <dgm:spPr/>
      <dgm:t>
        <a:bodyPr/>
        <a:lstStyle/>
        <a:p>
          <a:pPr rtl="1"/>
          <a:endParaRPr lang="fa-IR"/>
        </a:p>
      </dgm:t>
    </dgm:pt>
    <dgm:pt modelId="{77B913D0-BCB4-42C7-9F5F-6950883BF63B}" type="pres">
      <dgm:prSet presAssocID="{2BE98150-4204-4798-844C-A1A2B1FB32B3}" presName="connTx" presStyleLbl="parChTrans1D3" presStyleIdx="0" presStyleCnt="4"/>
      <dgm:spPr/>
      <dgm:t>
        <a:bodyPr/>
        <a:lstStyle/>
        <a:p>
          <a:pPr rtl="1"/>
          <a:endParaRPr lang="fa-IR"/>
        </a:p>
      </dgm:t>
    </dgm:pt>
    <dgm:pt modelId="{44E26C79-91A1-4B7A-B653-344BCCC27839}" type="pres">
      <dgm:prSet presAssocID="{535632EE-FB44-4972-8C2B-26D533FE10CE}" presName="root2" presStyleCnt="0"/>
      <dgm:spPr/>
    </dgm:pt>
    <dgm:pt modelId="{58C0B16A-871E-4CF1-84B3-996A248AF578}" type="pres">
      <dgm:prSet presAssocID="{535632EE-FB44-4972-8C2B-26D533FE10CE}" presName="LevelTwoTextNode" presStyleLbl="node3" presStyleIdx="0" presStyleCnt="4" custScaleX="132818" custLinFactNeighborX="6515" custLinFactNeighborY="-4785">
        <dgm:presLayoutVars>
          <dgm:chPref val="3"/>
        </dgm:presLayoutVars>
      </dgm:prSet>
      <dgm:spPr/>
      <dgm:t>
        <a:bodyPr/>
        <a:lstStyle/>
        <a:p>
          <a:pPr rtl="1"/>
          <a:endParaRPr lang="fa-IR"/>
        </a:p>
      </dgm:t>
    </dgm:pt>
    <dgm:pt modelId="{29AEA15B-238D-49FF-8A49-DCD0A2A712BD}" type="pres">
      <dgm:prSet presAssocID="{535632EE-FB44-4972-8C2B-26D533FE10CE}" presName="level3hierChild" presStyleCnt="0"/>
      <dgm:spPr/>
    </dgm:pt>
    <dgm:pt modelId="{0899A785-0DA7-4AE5-8CBD-140CBA9F3D86}" type="pres">
      <dgm:prSet presAssocID="{8B6CDAC9-75FF-46FE-98A5-5496556AC9CE}" presName="conn2-1" presStyleLbl="parChTrans1D3" presStyleIdx="1" presStyleCnt="4"/>
      <dgm:spPr/>
      <dgm:t>
        <a:bodyPr/>
        <a:lstStyle/>
        <a:p>
          <a:pPr rtl="1"/>
          <a:endParaRPr lang="fa-IR"/>
        </a:p>
      </dgm:t>
    </dgm:pt>
    <dgm:pt modelId="{6679AD33-7EC5-4413-8CDE-E0CA4C2328EC}" type="pres">
      <dgm:prSet presAssocID="{8B6CDAC9-75FF-46FE-98A5-5496556AC9CE}" presName="connTx" presStyleLbl="parChTrans1D3" presStyleIdx="1" presStyleCnt="4"/>
      <dgm:spPr/>
      <dgm:t>
        <a:bodyPr/>
        <a:lstStyle/>
        <a:p>
          <a:pPr rtl="1"/>
          <a:endParaRPr lang="fa-IR"/>
        </a:p>
      </dgm:t>
    </dgm:pt>
    <dgm:pt modelId="{3F695150-7CA7-4FB4-A216-30B27B3CCB16}" type="pres">
      <dgm:prSet presAssocID="{B92851CA-6E5E-4B40-9F38-78C81960C44D}" presName="root2" presStyleCnt="0"/>
      <dgm:spPr/>
    </dgm:pt>
    <dgm:pt modelId="{FF8DCE6F-E2F7-46CF-92D0-F9D2B04A4179}" type="pres">
      <dgm:prSet presAssocID="{B92851CA-6E5E-4B40-9F38-78C81960C44D}" presName="LevelTwoTextNode" presStyleLbl="node3" presStyleIdx="1" presStyleCnt="4" custScaleX="68143" custScaleY="39317" custLinFactNeighborX="4755" custLinFactNeighborY="-5488">
        <dgm:presLayoutVars>
          <dgm:chPref val="3"/>
        </dgm:presLayoutVars>
      </dgm:prSet>
      <dgm:spPr/>
      <dgm:t>
        <a:bodyPr/>
        <a:lstStyle/>
        <a:p>
          <a:pPr rtl="1"/>
          <a:endParaRPr lang="fa-IR"/>
        </a:p>
      </dgm:t>
    </dgm:pt>
    <dgm:pt modelId="{DC8ADC16-1B7F-4648-95E5-412ACD2AF25A}" type="pres">
      <dgm:prSet presAssocID="{B92851CA-6E5E-4B40-9F38-78C81960C44D}" presName="level3hierChild" presStyleCnt="0"/>
      <dgm:spPr/>
    </dgm:pt>
    <dgm:pt modelId="{CF46214C-9AD9-471A-B9A7-429BDC5AF5C9}" type="pres">
      <dgm:prSet presAssocID="{B6F9CC54-77EE-4A98-9CAE-C46985DF48BE}" presName="conn2-1" presStyleLbl="parChTrans1D2" presStyleIdx="1" presStyleCnt="2"/>
      <dgm:spPr/>
      <dgm:t>
        <a:bodyPr/>
        <a:lstStyle/>
        <a:p>
          <a:pPr rtl="1"/>
          <a:endParaRPr lang="fa-IR"/>
        </a:p>
      </dgm:t>
    </dgm:pt>
    <dgm:pt modelId="{0FDC6D8A-81D2-4122-A256-574D761F33C9}" type="pres">
      <dgm:prSet presAssocID="{B6F9CC54-77EE-4A98-9CAE-C46985DF48BE}" presName="connTx" presStyleLbl="parChTrans1D2" presStyleIdx="1" presStyleCnt="2"/>
      <dgm:spPr/>
      <dgm:t>
        <a:bodyPr/>
        <a:lstStyle/>
        <a:p>
          <a:pPr rtl="1"/>
          <a:endParaRPr lang="fa-IR"/>
        </a:p>
      </dgm:t>
    </dgm:pt>
    <dgm:pt modelId="{45564215-2468-455C-9E44-9B6D70636E3D}" type="pres">
      <dgm:prSet presAssocID="{F4EACDBA-CB71-4445-9D62-19AF4D67A771}" presName="root2" presStyleCnt="0"/>
      <dgm:spPr/>
    </dgm:pt>
    <dgm:pt modelId="{64A8E305-857F-4692-B368-BEB322DBF8DA}" type="pres">
      <dgm:prSet presAssocID="{F4EACDBA-CB71-4445-9D62-19AF4D67A771}" presName="LevelTwoTextNode" presStyleLbl="node2" presStyleIdx="1" presStyleCnt="2" custScaleX="54494" custScaleY="45289">
        <dgm:presLayoutVars>
          <dgm:chPref val="3"/>
        </dgm:presLayoutVars>
      </dgm:prSet>
      <dgm:spPr/>
      <dgm:t>
        <a:bodyPr/>
        <a:lstStyle/>
        <a:p>
          <a:pPr rtl="1"/>
          <a:endParaRPr lang="fa-IR"/>
        </a:p>
      </dgm:t>
    </dgm:pt>
    <dgm:pt modelId="{E4A65667-5AF3-4717-8333-C936B3814E0C}" type="pres">
      <dgm:prSet presAssocID="{F4EACDBA-CB71-4445-9D62-19AF4D67A771}" presName="level3hierChild" presStyleCnt="0"/>
      <dgm:spPr/>
    </dgm:pt>
    <dgm:pt modelId="{8C59C3BE-625F-4BE2-9DFD-059560529FB7}" type="pres">
      <dgm:prSet presAssocID="{162AAA42-33B8-4281-87FA-22BEB0C2A65B}" presName="conn2-1" presStyleLbl="parChTrans1D3" presStyleIdx="2" presStyleCnt="4"/>
      <dgm:spPr/>
      <dgm:t>
        <a:bodyPr/>
        <a:lstStyle/>
        <a:p>
          <a:pPr rtl="1"/>
          <a:endParaRPr lang="fa-IR"/>
        </a:p>
      </dgm:t>
    </dgm:pt>
    <dgm:pt modelId="{A715F392-6389-4420-9709-E190F330ACA6}" type="pres">
      <dgm:prSet presAssocID="{162AAA42-33B8-4281-87FA-22BEB0C2A65B}" presName="connTx" presStyleLbl="parChTrans1D3" presStyleIdx="2" presStyleCnt="4"/>
      <dgm:spPr/>
      <dgm:t>
        <a:bodyPr/>
        <a:lstStyle/>
        <a:p>
          <a:pPr rtl="1"/>
          <a:endParaRPr lang="fa-IR"/>
        </a:p>
      </dgm:t>
    </dgm:pt>
    <dgm:pt modelId="{2F7051CD-F96C-41BD-9B76-AB699AD64A26}" type="pres">
      <dgm:prSet presAssocID="{92DB7890-41B6-4C55-8812-6A8480965DA3}" presName="root2" presStyleCnt="0"/>
      <dgm:spPr/>
    </dgm:pt>
    <dgm:pt modelId="{A37F4CCF-285F-4EFE-A978-11815D217032}" type="pres">
      <dgm:prSet presAssocID="{92DB7890-41B6-4C55-8812-6A8480965DA3}" presName="LevelTwoTextNode" presStyleLbl="node3" presStyleIdx="2" presStyleCnt="4" custScaleX="132818" custLinFactNeighborX="6515">
        <dgm:presLayoutVars>
          <dgm:chPref val="3"/>
        </dgm:presLayoutVars>
      </dgm:prSet>
      <dgm:spPr/>
      <dgm:t>
        <a:bodyPr/>
        <a:lstStyle/>
        <a:p>
          <a:pPr rtl="1"/>
          <a:endParaRPr lang="fa-IR"/>
        </a:p>
      </dgm:t>
    </dgm:pt>
    <dgm:pt modelId="{4FF628DB-8A4C-4914-A70C-09B83D91F385}" type="pres">
      <dgm:prSet presAssocID="{92DB7890-41B6-4C55-8812-6A8480965DA3}" presName="level3hierChild" presStyleCnt="0"/>
      <dgm:spPr/>
    </dgm:pt>
    <dgm:pt modelId="{16FEDC40-277C-4F23-BC6D-A83A67ED03A8}" type="pres">
      <dgm:prSet presAssocID="{085DFA1E-DFE0-4158-B972-74AEB5BAA72E}" presName="conn2-1" presStyleLbl="parChTrans1D3" presStyleIdx="3" presStyleCnt="4"/>
      <dgm:spPr/>
      <dgm:t>
        <a:bodyPr/>
        <a:lstStyle/>
        <a:p>
          <a:pPr rtl="1"/>
          <a:endParaRPr lang="fa-IR"/>
        </a:p>
      </dgm:t>
    </dgm:pt>
    <dgm:pt modelId="{F126FD93-2BD3-44C8-885C-EF76C4019B3D}" type="pres">
      <dgm:prSet presAssocID="{085DFA1E-DFE0-4158-B972-74AEB5BAA72E}" presName="connTx" presStyleLbl="parChTrans1D3" presStyleIdx="3" presStyleCnt="4"/>
      <dgm:spPr/>
      <dgm:t>
        <a:bodyPr/>
        <a:lstStyle/>
        <a:p>
          <a:pPr rtl="1"/>
          <a:endParaRPr lang="fa-IR"/>
        </a:p>
      </dgm:t>
    </dgm:pt>
    <dgm:pt modelId="{2D855059-D54F-4153-B6DF-8F155C7148C0}" type="pres">
      <dgm:prSet presAssocID="{F4DA1E76-D59A-43DD-BABB-93ACF69137E5}" presName="root2" presStyleCnt="0"/>
      <dgm:spPr/>
    </dgm:pt>
    <dgm:pt modelId="{019E64C4-7BB0-4A8E-8C80-99218F0B7D4F}" type="pres">
      <dgm:prSet presAssocID="{F4DA1E76-D59A-43DD-BABB-93ACF69137E5}" presName="LevelTwoTextNode" presStyleLbl="node3" presStyleIdx="3" presStyleCnt="4" custScaleX="68143" custScaleY="39317" custLinFactNeighborX="5901">
        <dgm:presLayoutVars>
          <dgm:chPref val="3"/>
        </dgm:presLayoutVars>
      </dgm:prSet>
      <dgm:spPr/>
      <dgm:t>
        <a:bodyPr/>
        <a:lstStyle/>
        <a:p>
          <a:pPr rtl="1"/>
          <a:endParaRPr lang="fa-IR"/>
        </a:p>
      </dgm:t>
    </dgm:pt>
    <dgm:pt modelId="{097B64EE-29CD-4183-979C-8BF106AC9CD9}" type="pres">
      <dgm:prSet presAssocID="{F4DA1E76-D59A-43DD-BABB-93ACF69137E5}" presName="level3hierChild" presStyleCnt="0"/>
      <dgm:spPr/>
    </dgm:pt>
  </dgm:ptLst>
  <dgm:cxnLst>
    <dgm:cxn modelId="{356C176A-88CA-452F-88A4-48DA5F1C4B29}" type="presOf" srcId="{6F544CA9-7C7E-4691-A706-262579BA4869}" destId="{0A1E12F0-415F-4A58-859C-EF3CCC685D6B}" srcOrd="0" destOrd="0" presId="urn:microsoft.com/office/officeart/2005/8/layout/hierarchy2"/>
    <dgm:cxn modelId="{08A2D862-9D1A-4C11-88F8-5BCEEBE22146}" type="presOf" srcId="{162AAA42-33B8-4281-87FA-22BEB0C2A65B}" destId="{A715F392-6389-4420-9709-E190F330ACA6}" srcOrd="1" destOrd="0" presId="urn:microsoft.com/office/officeart/2005/8/layout/hierarchy2"/>
    <dgm:cxn modelId="{07F8D7B8-FE1A-40E2-B5E9-6B5AF1D2BB54}" type="presOf" srcId="{2BE98150-4204-4798-844C-A1A2B1FB32B3}" destId="{01AE47E5-429F-4373-BB0D-AE0058BAF496}" srcOrd="0" destOrd="0" presId="urn:microsoft.com/office/officeart/2005/8/layout/hierarchy2"/>
    <dgm:cxn modelId="{3D49903B-8F4F-4D1B-8C69-C4B3BC9A7DE5}" srcId="{301F4EB3-63C9-4217-B67A-7EFA724DA356}" destId="{B92851CA-6E5E-4B40-9F38-78C81960C44D}" srcOrd="1" destOrd="0" parTransId="{8B6CDAC9-75FF-46FE-98A5-5496556AC9CE}" sibTransId="{FBFB29A7-23FF-4ACE-8950-3E83321A92AA}"/>
    <dgm:cxn modelId="{247476F3-E131-4EA9-B1F3-623862BCD2A4}" type="presOf" srcId="{535632EE-FB44-4972-8C2B-26D533FE10CE}" destId="{58C0B16A-871E-4CF1-84B3-996A248AF578}" srcOrd="0" destOrd="0" presId="urn:microsoft.com/office/officeart/2005/8/layout/hierarchy2"/>
    <dgm:cxn modelId="{84CC6C21-C970-4431-9F14-530667669CC2}" type="presOf" srcId="{B6F9CC54-77EE-4A98-9CAE-C46985DF48BE}" destId="{0FDC6D8A-81D2-4122-A256-574D761F33C9}" srcOrd="1" destOrd="0" presId="urn:microsoft.com/office/officeart/2005/8/layout/hierarchy2"/>
    <dgm:cxn modelId="{875A8998-5645-49FA-9C83-4EFE37843401}" type="presOf" srcId="{B92851CA-6E5E-4B40-9F38-78C81960C44D}" destId="{FF8DCE6F-E2F7-46CF-92D0-F9D2B04A4179}" srcOrd="0" destOrd="0" presId="urn:microsoft.com/office/officeart/2005/8/layout/hierarchy2"/>
    <dgm:cxn modelId="{E88863F7-F90E-430F-8E85-6CA6DC4FE5B9}" type="presOf" srcId="{B6F9CC54-77EE-4A98-9CAE-C46985DF48BE}" destId="{CF46214C-9AD9-471A-B9A7-429BDC5AF5C9}" srcOrd="0" destOrd="0" presId="urn:microsoft.com/office/officeart/2005/8/layout/hierarchy2"/>
    <dgm:cxn modelId="{90F3D249-14DA-4E65-87FD-4A87557C2D4D}" type="presOf" srcId="{162AAA42-33B8-4281-87FA-22BEB0C2A65B}" destId="{8C59C3BE-625F-4BE2-9DFD-059560529FB7}" srcOrd="0" destOrd="0" presId="urn:microsoft.com/office/officeart/2005/8/layout/hierarchy2"/>
    <dgm:cxn modelId="{55270E40-F3DE-4E8E-B288-47ADE51D029F}" type="presOf" srcId="{8B6CDAC9-75FF-46FE-98A5-5496556AC9CE}" destId="{0899A785-0DA7-4AE5-8CBD-140CBA9F3D86}" srcOrd="0" destOrd="0" presId="urn:microsoft.com/office/officeart/2005/8/layout/hierarchy2"/>
    <dgm:cxn modelId="{BE78F49D-D56A-4071-AD4C-474D61271B08}" type="presOf" srcId="{F4DA1E76-D59A-43DD-BABB-93ACF69137E5}" destId="{019E64C4-7BB0-4A8E-8C80-99218F0B7D4F}" srcOrd="0" destOrd="0" presId="urn:microsoft.com/office/officeart/2005/8/layout/hierarchy2"/>
    <dgm:cxn modelId="{AF5322E6-98E4-4BEF-AF1D-3DD67A33D934}" srcId="{F4EACDBA-CB71-4445-9D62-19AF4D67A771}" destId="{F4DA1E76-D59A-43DD-BABB-93ACF69137E5}" srcOrd="1" destOrd="0" parTransId="{085DFA1E-DFE0-4158-B972-74AEB5BAA72E}" sibTransId="{500DD394-31F6-4C1B-A894-5DD501F80AB1}"/>
    <dgm:cxn modelId="{2A930370-764C-4384-8DE8-E1A0BB759E6F}" srcId="{301F4EB3-63C9-4217-B67A-7EFA724DA356}" destId="{535632EE-FB44-4972-8C2B-26D533FE10CE}" srcOrd="0" destOrd="0" parTransId="{2BE98150-4204-4798-844C-A1A2B1FB32B3}" sibTransId="{E6EB9C2B-8D82-4341-8DA1-506AC89AE380}"/>
    <dgm:cxn modelId="{F852A010-FD7F-46BA-9451-798B58110C99}" type="presOf" srcId="{085DFA1E-DFE0-4158-B972-74AEB5BAA72E}" destId="{F126FD93-2BD3-44C8-885C-EF76C4019B3D}" srcOrd="1" destOrd="0" presId="urn:microsoft.com/office/officeart/2005/8/layout/hierarchy2"/>
    <dgm:cxn modelId="{94A13E53-C55C-4441-93BB-2D270B3E5EC4}" type="presOf" srcId="{749068C3-37B4-4355-BFF9-B2FE42703815}" destId="{C69EAA67-411F-45FD-A643-0D0A0AD44643}" srcOrd="1" destOrd="0" presId="urn:microsoft.com/office/officeart/2005/8/layout/hierarchy2"/>
    <dgm:cxn modelId="{C945F812-5014-4D75-AB65-546EBF278A07}" srcId="{3D46AD4D-8CF2-42D9-89C0-BE66A3A01BA6}" destId="{6F544CA9-7C7E-4691-A706-262579BA4869}" srcOrd="0" destOrd="0" parTransId="{EACA01F2-1949-445A-B4BE-E19C2BD0F359}" sibTransId="{2ED28313-CEC7-4759-8B2C-AC9E8FB723A1}"/>
    <dgm:cxn modelId="{4811792D-C51F-4224-B218-EF33273CBE8B}" type="presOf" srcId="{085DFA1E-DFE0-4158-B972-74AEB5BAA72E}" destId="{16FEDC40-277C-4F23-BC6D-A83A67ED03A8}" srcOrd="0" destOrd="0" presId="urn:microsoft.com/office/officeart/2005/8/layout/hierarchy2"/>
    <dgm:cxn modelId="{5E9ECCFD-D670-47BB-9E72-2E37C868B9A2}" type="presOf" srcId="{3D46AD4D-8CF2-42D9-89C0-BE66A3A01BA6}" destId="{67A4E31B-5B08-4D91-8D01-0817A8783E14}" srcOrd="0" destOrd="0" presId="urn:microsoft.com/office/officeart/2005/8/layout/hierarchy2"/>
    <dgm:cxn modelId="{5B2DD143-8E1E-4F3A-851A-41D8395567A9}" srcId="{F4EACDBA-CB71-4445-9D62-19AF4D67A771}" destId="{92DB7890-41B6-4C55-8812-6A8480965DA3}" srcOrd="0" destOrd="0" parTransId="{162AAA42-33B8-4281-87FA-22BEB0C2A65B}" sibTransId="{8A81CC65-0FA8-4D6C-B599-4291337066CE}"/>
    <dgm:cxn modelId="{388BB9E9-6AE6-4D87-AEC0-A9DD8DA24AD6}" type="presOf" srcId="{F4EACDBA-CB71-4445-9D62-19AF4D67A771}" destId="{64A8E305-857F-4692-B368-BEB322DBF8DA}" srcOrd="0" destOrd="0" presId="urn:microsoft.com/office/officeart/2005/8/layout/hierarchy2"/>
    <dgm:cxn modelId="{6EE1246D-BBE7-4508-AC8F-8125EB4E5FAE}" type="presOf" srcId="{8B6CDAC9-75FF-46FE-98A5-5496556AC9CE}" destId="{6679AD33-7EC5-4413-8CDE-E0CA4C2328EC}" srcOrd="1" destOrd="0" presId="urn:microsoft.com/office/officeart/2005/8/layout/hierarchy2"/>
    <dgm:cxn modelId="{FD3CB0A3-F402-49DC-919B-744D6715E1DD}" srcId="{6F544CA9-7C7E-4691-A706-262579BA4869}" destId="{F4EACDBA-CB71-4445-9D62-19AF4D67A771}" srcOrd="1" destOrd="0" parTransId="{B6F9CC54-77EE-4A98-9CAE-C46985DF48BE}" sibTransId="{51B04362-0103-4353-901D-81F5C62C59C6}"/>
    <dgm:cxn modelId="{89758C87-7D0F-4585-AD33-5391C3341A68}" type="presOf" srcId="{92DB7890-41B6-4C55-8812-6A8480965DA3}" destId="{A37F4CCF-285F-4EFE-A978-11815D217032}" srcOrd="0" destOrd="0" presId="urn:microsoft.com/office/officeart/2005/8/layout/hierarchy2"/>
    <dgm:cxn modelId="{4CFB94D1-BF77-403A-A5F7-D8FA571E599A}" type="presOf" srcId="{749068C3-37B4-4355-BFF9-B2FE42703815}" destId="{D63C5C96-1512-4245-8DC9-2BE27840044B}" srcOrd="0" destOrd="0" presId="urn:microsoft.com/office/officeart/2005/8/layout/hierarchy2"/>
    <dgm:cxn modelId="{2A1A0E57-173C-4018-ACF7-028B1EABE4E0}" srcId="{6F544CA9-7C7E-4691-A706-262579BA4869}" destId="{301F4EB3-63C9-4217-B67A-7EFA724DA356}" srcOrd="0" destOrd="0" parTransId="{749068C3-37B4-4355-BFF9-B2FE42703815}" sibTransId="{F86BFBBE-F844-45CA-BACA-EAC6EFD88AA1}"/>
    <dgm:cxn modelId="{9C7A9479-9100-486B-BE0F-44A855129ED4}" type="presOf" srcId="{2BE98150-4204-4798-844C-A1A2B1FB32B3}" destId="{77B913D0-BCB4-42C7-9F5F-6950883BF63B}" srcOrd="1" destOrd="0" presId="urn:microsoft.com/office/officeart/2005/8/layout/hierarchy2"/>
    <dgm:cxn modelId="{F6F506CC-C6AA-4E91-ABCD-489F832066DE}" type="presOf" srcId="{301F4EB3-63C9-4217-B67A-7EFA724DA356}" destId="{2C18B234-4EE2-4243-8E7E-50D8C4A3336F}" srcOrd="0" destOrd="0" presId="urn:microsoft.com/office/officeart/2005/8/layout/hierarchy2"/>
    <dgm:cxn modelId="{03568A7F-CCD5-4C36-A9F0-9FCA9FDBA784}" type="presParOf" srcId="{67A4E31B-5B08-4D91-8D01-0817A8783E14}" destId="{6EAF62DD-F53F-4371-ABE7-B39A2BE8597F}" srcOrd="0" destOrd="0" presId="urn:microsoft.com/office/officeart/2005/8/layout/hierarchy2"/>
    <dgm:cxn modelId="{0E71CC16-1FB5-4779-A8E8-3B5C4565760B}" type="presParOf" srcId="{6EAF62DD-F53F-4371-ABE7-B39A2BE8597F}" destId="{0A1E12F0-415F-4A58-859C-EF3CCC685D6B}" srcOrd="0" destOrd="0" presId="urn:microsoft.com/office/officeart/2005/8/layout/hierarchy2"/>
    <dgm:cxn modelId="{841B85D0-7BE1-4157-8A14-58902D4C6CD1}" type="presParOf" srcId="{6EAF62DD-F53F-4371-ABE7-B39A2BE8597F}" destId="{7C6426A0-51DE-49CB-AC85-52A656494AC3}" srcOrd="1" destOrd="0" presId="urn:microsoft.com/office/officeart/2005/8/layout/hierarchy2"/>
    <dgm:cxn modelId="{549AC508-E1AB-4C08-9DA4-C92E95AF1060}" type="presParOf" srcId="{7C6426A0-51DE-49CB-AC85-52A656494AC3}" destId="{D63C5C96-1512-4245-8DC9-2BE27840044B}" srcOrd="0" destOrd="0" presId="urn:microsoft.com/office/officeart/2005/8/layout/hierarchy2"/>
    <dgm:cxn modelId="{5B01E6A8-3B49-4B2C-92E5-BF1781FFACF4}" type="presParOf" srcId="{D63C5C96-1512-4245-8DC9-2BE27840044B}" destId="{C69EAA67-411F-45FD-A643-0D0A0AD44643}" srcOrd="0" destOrd="0" presId="urn:microsoft.com/office/officeart/2005/8/layout/hierarchy2"/>
    <dgm:cxn modelId="{E1F9548C-6243-40E1-976D-2DB1B2ECEE2C}" type="presParOf" srcId="{7C6426A0-51DE-49CB-AC85-52A656494AC3}" destId="{AB32FD38-1B9D-4734-9590-472043468A1B}" srcOrd="1" destOrd="0" presId="urn:microsoft.com/office/officeart/2005/8/layout/hierarchy2"/>
    <dgm:cxn modelId="{86EDF39D-F098-4159-8E45-57B5668078F8}" type="presParOf" srcId="{AB32FD38-1B9D-4734-9590-472043468A1B}" destId="{2C18B234-4EE2-4243-8E7E-50D8C4A3336F}" srcOrd="0" destOrd="0" presId="urn:microsoft.com/office/officeart/2005/8/layout/hierarchy2"/>
    <dgm:cxn modelId="{26FB6D15-6132-4113-B902-7F41634968BC}" type="presParOf" srcId="{AB32FD38-1B9D-4734-9590-472043468A1B}" destId="{57B0C401-3938-4B01-8134-AD7EF79AAE4A}" srcOrd="1" destOrd="0" presId="urn:microsoft.com/office/officeart/2005/8/layout/hierarchy2"/>
    <dgm:cxn modelId="{D564BF9B-875B-4ADA-B91A-0F256E11F7EB}" type="presParOf" srcId="{57B0C401-3938-4B01-8134-AD7EF79AAE4A}" destId="{01AE47E5-429F-4373-BB0D-AE0058BAF496}" srcOrd="0" destOrd="0" presId="urn:microsoft.com/office/officeart/2005/8/layout/hierarchy2"/>
    <dgm:cxn modelId="{54E34869-840E-42B9-8530-0053ED5B4AAC}" type="presParOf" srcId="{01AE47E5-429F-4373-BB0D-AE0058BAF496}" destId="{77B913D0-BCB4-42C7-9F5F-6950883BF63B}" srcOrd="0" destOrd="0" presId="urn:microsoft.com/office/officeart/2005/8/layout/hierarchy2"/>
    <dgm:cxn modelId="{27B50DD4-EB08-406E-957A-078A834A7520}" type="presParOf" srcId="{57B0C401-3938-4B01-8134-AD7EF79AAE4A}" destId="{44E26C79-91A1-4B7A-B653-344BCCC27839}" srcOrd="1" destOrd="0" presId="urn:microsoft.com/office/officeart/2005/8/layout/hierarchy2"/>
    <dgm:cxn modelId="{EBD0C9E1-0526-49C9-9B0F-BC0DE748BB53}" type="presParOf" srcId="{44E26C79-91A1-4B7A-B653-344BCCC27839}" destId="{58C0B16A-871E-4CF1-84B3-996A248AF578}" srcOrd="0" destOrd="0" presId="urn:microsoft.com/office/officeart/2005/8/layout/hierarchy2"/>
    <dgm:cxn modelId="{30D4C06A-DED9-4D46-848C-5EBBE468FBBE}" type="presParOf" srcId="{44E26C79-91A1-4B7A-B653-344BCCC27839}" destId="{29AEA15B-238D-49FF-8A49-DCD0A2A712BD}" srcOrd="1" destOrd="0" presId="urn:microsoft.com/office/officeart/2005/8/layout/hierarchy2"/>
    <dgm:cxn modelId="{BAE78E2A-BF99-4FF9-B0F7-85FB083DC78C}" type="presParOf" srcId="{57B0C401-3938-4B01-8134-AD7EF79AAE4A}" destId="{0899A785-0DA7-4AE5-8CBD-140CBA9F3D86}" srcOrd="2" destOrd="0" presId="urn:microsoft.com/office/officeart/2005/8/layout/hierarchy2"/>
    <dgm:cxn modelId="{449B625B-D97F-4580-92AA-04C5590D48BA}" type="presParOf" srcId="{0899A785-0DA7-4AE5-8CBD-140CBA9F3D86}" destId="{6679AD33-7EC5-4413-8CDE-E0CA4C2328EC}" srcOrd="0" destOrd="0" presId="urn:microsoft.com/office/officeart/2005/8/layout/hierarchy2"/>
    <dgm:cxn modelId="{407916A9-C509-4C61-B6FF-A0DAA6B15F69}" type="presParOf" srcId="{57B0C401-3938-4B01-8134-AD7EF79AAE4A}" destId="{3F695150-7CA7-4FB4-A216-30B27B3CCB16}" srcOrd="3" destOrd="0" presId="urn:microsoft.com/office/officeart/2005/8/layout/hierarchy2"/>
    <dgm:cxn modelId="{3479CB34-8702-41DF-8349-275E615FC366}" type="presParOf" srcId="{3F695150-7CA7-4FB4-A216-30B27B3CCB16}" destId="{FF8DCE6F-E2F7-46CF-92D0-F9D2B04A4179}" srcOrd="0" destOrd="0" presId="urn:microsoft.com/office/officeart/2005/8/layout/hierarchy2"/>
    <dgm:cxn modelId="{17E39EBF-E322-4715-BE3D-4112FCD4F6AE}" type="presParOf" srcId="{3F695150-7CA7-4FB4-A216-30B27B3CCB16}" destId="{DC8ADC16-1B7F-4648-95E5-412ACD2AF25A}" srcOrd="1" destOrd="0" presId="urn:microsoft.com/office/officeart/2005/8/layout/hierarchy2"/>
    <dgm:cxn modelId="{FE2FF2E0-3770-466F-8A54-9B08695553E3}" type="presParOf" srcId="{7C6426A0-51DE-49CB-AC85-52A656494AC3}" destId="{CF46214C-9AD9-471A-B9A7-429BDC5AF5C9}" srcOrd="2" destOrd="0" presId="urn:microsoft.com/office/officeart/2005/8/layout/hierarchy2"/>
    <dgm:cxn modelId="{46BCF725-74B5-4D22-AA9C-18FEBBE60A13}" type="presParOf" srcId="{CF46214C-9AD9-471A-B9A7-429BDC5AF5C9}" destId="{0FDC6D8A-81D2-4122-A256-574D761F33C9}" srcOrd="0" destOrd="0" presId="urn:microsoft.com/office/officeart/2005/8/layout/hierarchy2"/>
    <dgm:cxn modelId="{53234BCE-A150-496C-BD74-D3BEB6CDC32F}" type="presParOf" srcId="{7C6426A0-51DE-49CB-AC85-52A656494AC3}" destId="{45564215-2468-455C-9E44-9B6D70636E3D}" srcOrd="3" destOrd="0" presId="urn:microsoft.com/office/officeart/2005/8/layout/hierarchy2"/>
    <dgm:cxn modelId="{CAE5D9A6-6F3F-47A9-A7AB-D5A6D8DA4892}" type="presParOf" srcId="{45564215-2468-455C-9E44-9B6D70636E3D}" destId="{64A8E305-857F-4692-B368-BEB322DBF8DA}" srcOrd="0" destOrd="0" presId="urn:microsoft.com/office/officeart/2005/8/layout/hierarchy2"/>
    <dgm:cxn modelId="{939A9A04-F7AD-42D5-B1D7-F97A3A0E6254}" type="presParOf" srcId="{45564215-2468-455C-9E44-9B6D70636E3D}" destId="{E4A65667-5AF3-4717-8333-C936B3814E0C}" srcOrd="1" destOrd="0" presId="urn:microsoft.com/office/officeart/2005/8/layout/hierarchy2"/>
    <dgm:cxn modelId="{D43A26F1-8A47-4445-8D23-4BD2A73E144C}" type="presParOf" srcId="{E4A65667-5AF3-4717-8333-C936B3814E0C}" destId="{8C59C3BE-625F-4BE2-9DFD-059560529FB7}" srcOrd="0" destOrd="0" presId="urn:microsoft.com/office/officeart/2005/8/layout/hierarchy2"/>
    <dgm:cxn modelId="{7BCFA5DF-3A77-41BD-A4ED-DAD8B48A7962}" type="presParOf" srcId="{8C59C3BE-625F-4BE2-9DFD-059560529FB7}" destId="{A715F392-6389-4420-9709-E190F330ACA6}" srcOrd="0" destOrd="0" presId="urn:microsoft.com/office/officeart/2005/8/layout/hierarchy2"/>
    <dgm:cxn modelId="{FD6DCC20-97FB-4751-B42E-9753D81A1E51}" type="presParOf" srcId="{E4A65667-5AF3-4717-8333-C936B3814E0C}" destId="{2F7051CD-F96C-41BD-9B76-AB699AD64A26}" srcOrd="1" destOrd="0" presId="urn:microsoft.com/office/officeart/2005/8/layout/hierarchy2"/>
    <dgm:cxn modelId="{278D017E-6AD1-4E61-80C8-6D147A49EC08}" type="presParOf" srcId="{2F7051CD-F96C-41BD-9B76-AB699AD64A26}" destId="{A37F4CCF-285F-4EFE-A978-11815D217032}" srcOrd="0" destOrd="0" presId="urn:microsoft.com/office/officeart/2005/8/layout/hierarchy2"/>
    <dgm:cxn modelId="{7222A452-59D1-4E76-823A-0D3B8DA474AE}" type="presParOf" srcId="{2F7051CD-F96C-41BD-9B76-AB699AD64A26}" destId="{4FF628DB-8A4C-4914-A70C-09B83D91F385}" srcOrd="1" destOrd="0" presId="urn:microsoft.com/office/officeart/2005/8/layout/hierarchy2"/>
    <dgm:cxn modelId="{C1B74BEB-9143-4912-B328-34FC298F13BF}" type="presParOf" srcId="{E4A65667-5AF3-4717-8333-C936B3814E0C}" destId="{16FEDC40-277C-4F23-BC6D-A83A67ED03A8}" srcOrd="2" destOrd="0" presId="urn:microsoft.com/office/officeart/2005/8/layout/hierarchy2"/>
    <dgm:cxn modelId="{1B208DAE-49F6-4852-B39F-45DAF2C5A1DB}" type="presParOf" srcId="{16FEDC40-277C-4F23-BC6D-A83A67ED03A8}" destId="{F126FD93-2BD3-44C8-885C-EF76C4019B3D}" srcOrd="0" destOrd="0" presId="urn:microsoft.com/office/officeart/2005/8/layout/hierarchy2"/>
    <dgm:cxn modelId="{6CA352CC-81EB-49A9-BF5E-1A48EA241CAA}" type="presParOf" srcId="{E4A65667-5AF3-4717-8333-C936B3814E0C}" destId="{2D855059-D54F-4153-B6DF-8F155C7148C0}" srcOrd="3" destOrd="0" presId="urn:microsoft.com/office/officeart/2005/8/layout/hierarchy2"/>
    <dgm:cxn modelId="{B31E41B7-0B8F-457D-AD81-D554F58AF5D4}" type="presParOf" srcId="{2D855059-D54F-4153-B6DF-8F155C7148C0}" destId="{019E64C4-7BB0-4A8E-8C80-99218F0B7D4F}" srcOrd="0" destOrd="0" presId="urn:microsoft.com/office/officeart/2005/8/layout/hierarchy2"/>
    <dgm:cxn modelId="{E44EDBEC-C6ED-49D0-8046-71EEF9BE7FA5}" type="presParOf" srcId="{2D855059-D54F-4153-B6DF-8F155C7148C0}" destId="{097B64EE-29CD-4183-979C-8BF106AC9CD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تعريف:</a:t>
          </a:r>
          <a:r>
            <a:rPr lang="fa-IR" sz="2800" b="1" dirty="0" smtClean="0">
              <a:solidFill>
                <a:schemeClr val="bg1"/>
              </a:solidFill>
              <a:cs typeface="2  Badr" pitchFamily="2" charset="-78"/>
            </a:rPr>
            <a:t> هو الاسم المدعوّ بـ ...</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rgbClr val="FFFF00"/>
              </a:solidFill>
              <a:cs typeface="2  Badr" pitchFamily="2" charset="-78"/>
            </a:rPr>
            <a:t>مع البعد: </a:t>
          </a:r>
          <a:r>
            <a:rPr lang="fa-IR" sz="2800" b="1" dirty="0" smtClean="0">
              <a:solidFill>
                <a:schemeClr val="bg1"/>
              </a:solidFill>
              <a:cs typeface="2  Badr" pitchFamily="2" charset="-78"/>
            </a:rPr>
            <a:t>«أيا»،«هيا»،«أي»،«وا»</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16EE0143-97F3-47F2-AF62-EB7353847885}">
      <dgm:prSet custT="1"/>
      <dgm:spPr/>
      <dgm:t>
        <a:bodyPr/>
        <a:lstStyle/>
        <a:p>
          <a:pPr rtl="1"/>
          <a:r>
            <a:rPr lang="fa-IR" sz="2800" b="1" dirty="0" smtClean="0">
              <a:solidFill>
                <a:srgbClr val="FFFF00"/>
              </a:solidFill>
              <a:cs typeface="2  Badr" pitchFamily="2" charset="-78"/>
            </a:rPr>
            <a:t>مع القرب: </a:t>
          </a:r>
          <a:r>
            <a:rPr lang="fa-IR" sz="2800" b="1" dirty="0" smtClean="0">
              <a:solidFill>
                <a:schemeClr val="bg1"/>
              </a:solidFill>
              <a:cs typeface="2  Badr" pitchFamily="2" charset="-78"/>
            </a:rPr>
            <a:t>«أ»</a:t>
          </a:r>
          <a:endParaRPr lang="fa-IR" sz="2800" b="1" dirty="0">
            <a:solidFill>
              <a:schemeClr val="bg1"/>
            </a:solidFill>
            <a:cs typeface="2  Badr" pitchFamily="2" charset="-78"/>
          </a:endParaRPr>
        </a:p>
      </dgm:t>
    </dgm:pt>
    <dgm:pt modelId="{54A1E964-9138-4F56-81F7-3079174ED8E3}" type="parTrans" cxnId="{F9145464-0980-41F2-B85D-40D418815FB8}">
      <dgm:prSet/>
      <dgm:spPr/>
      <dgm:t>
        <a:bodyPr/>
        <a:lstStyle/>
        <a:p>
          <a:pPr rtl="1"/>
          <a:endParaRPr lang="fa-IR"/>
        </a:p>
      </dgm:t>
    </dgm:pt>
    <dgm:pt modelId="{8BF7372C-9FD9-45B0-839A-54A5C82AC082}" type="sibTrans" cxnId="{F9145464-0980-41F2-B85D-40D418815FB8}">
      <dgm:prSet/>
      <dgm:spPr/>
      <dgm:t>
        <a:bodyPr/>
        <a:lstStyle/>
        <a:p>
          <a:pPr rtl="1"/>
          <a:endParaRPr lang="fa-IR"/>
        </a:p>
      </dgm:t>
    </dgm:pt>
    <dgm:pt modelId="{4BEB9836-A680-432C-A860-AE98140E8C91}">
      <dgm:prSet custT="1"/>
      <dgm:spPr/>
      <dgm:t>
        <a:bodyPr/>
        <a:lstStyle/>
        <a:p>
          <a:pPr rtl="1"/>
          <a:r>
            <a:rPr lang="fa-IR" sz="2800" b="1" dirty="0" smtClean="0">
              <a:solidFill>
                <a:srgbClr val="FFFF00"/>
              </a:solidFill>
              <a:cs typeface="2  Badr" pitchFamily="2" charset="-78"/>
            </a:rPr>
            <a:t>مطلقاً: </a:t>
          </a:r>
          <a:r>
            <a:rPr lang="fa-IR" sz="2800" b="1" dirty="0" smtClean="0">
              <a:solidFill>
                <a:schemeClr val="bg1"/>
              </a:solidFill>
              <a:cs typeface="2  Badr" pitchFamily="2" charset="-78"/>
            </a:rPr>
            <a:t>«يا»</a:t>
          </a:r>
          <a:endParaRPr lang="fa-IR" sz="2800" b="1" dirty="0">
            <a:solidFill>
              <a:schemeClr val="bg1"/>
            </a:solidFill>
            <a:cs typeface="2  Badr" pitchFamily="2" charset="-78"/>
          </a:endParaRPr>
        </a:p>
      </dgm:t>
    </dgm:pt>
    <dgm:pt modelId="{3FBAA7FB-C00C-4FA2-848F-7D6274DADCB2}" type="parTrans" cxnId="{092DADC3-594D-444D-AFB1-7593D8AC9A41}">
      <dgm:prSet/>
      <dgm:spPr/>
      <dgm:t>
        <a:bodyPr/>
        <a:lstStyle/>
        <a:p>
          <a:pPr rtl="1"/>
          <a:endParaRPr lang="fa-IR"/>
        </a:p>
      </dgm:t>
    </dgm:pt>
    <dgm:pt modelId="{DB79E6A6-223E-494E-A4B3-6E90E78C6950}" type="sibTrans" cxnId="{092DADC3-594D-444D-AFB1-7593D8AC9A41}">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01881" custScaleY="474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3"/>
      <dgm:spPr/>
      <dgm:t>
        <a:bodyPr/>
        <a:lstStyle/>
        <a:p>
          <a:pPr rtl="1"/>
          <a:endParaRPr lang="fa-IR"/>
        </a:p>
      </dgm:t>
    </dgm:pt>
    <dgm:pt modelId="{B7C2234C-050F-4344-BF77-91124A79BC0E}" type="pres">
      <dgm:prSet presAssocID="{CE96631E-3D4A-4A54-A957-114BB3E5E32B}" presName="connTx" presStyleLbl="parChTrans1D2"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3" custScaleX="93053" custScaleY="84441" custLinFactNeighborX="27136" custLinFactNeighborY="-1610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31FBEE67-11B0-4489-B7D5-F9BAA2CA95BD}" type="pres">
      <dgm:prSet presAssocID="{54A1E964-9138-4F56-81F7-3079174ED8E3}" presName="conn2-1" presStyleLbl="parChTrans1D2" presStyleIdx="1" presStyleCnt="3"/>
      <dgm:spPr/>
      <dgm:t>
        <a:bodyPr/>
        <a:lstStyle/>
        <a:p>
          <a:pPr rtl="1"/>
          <a:endParaRPr lang="fa-IR"/>
        </a:p>
      </dgm:t>
    </dgm:pt>
    <dgm:pt modelId="{0855BF28-DED1-4BFE-8E33-3961AF875B67}" type="pres">
      <dgm:prSet presAssocID="{54A1E964-9138-4F56-81F7-3079174ED8E3}" presName="connTx" presStyleLbl="parChTrans1D2" presStyleIdx="1" presStyleCnt="3"/>
      <dgm:spPr/>
      <dgm:t>
        <a:bodyPr/>
        <a:lstStyle/>
        <a:p>
          <a:pPr rtl="1"/>
          <a:endParaRPr lang="fa-IR"/>
        </a:p>
      </dgm:t>
    </dgm:pt>
    <dgm:pt modelId="{5AF3A88C-5EB5-471B-953E-B72F07C0330F}" type="pres">
      <dgm:prSet presAssocID="{16EE0143-97F3-47F2-AF62-EB7353847885}" presName="root2" presStyleCnt="0"/>
      <dgm:spPr/>
    </dgm:pt>
    <dgm:pt modelId="{A7079421-742F-4073-87B8-CE850AD915A0}" type="pres">
      <dgm:prSet presAssocID="{16EE0143-97F3-47F2-AF62-EB7353847885}" presName="LevelTwoTextNode" presStyleLbl="node2" presStyleIdx="1" presStyleCnt="3" custScaleX="93194" custScaleY="46197" custLinFactNeighborX="27414" custLinFactNeighborY="-17355">
        <dgm:presLayoutVars>
          <dgm:chPref val="3"/>
        </dgm:presLayoutVars>
      </dgm:prSet>
      <dgm:spPr/>
      <dgm:t>
        <a:bodyPr/>
        <a:lstStyle/>
        <a:p>
          <a:pPr rtl="1"/>
          <a:endParaRPr lang="fa-IR"/>
        </a:p>
      </dgm:t>
    </dgm:pt>
    <dgm:pt modelId="{8CD9D5D1-289A-455B-81D3-A539709F99C0}" type="pres">
      <dgm:prSet presAssocID="{16EE0143-97F3-47F2-AF62-EB7353847885}" presName="level3hierChild" presStyleCnt="0"/>
      <dgm:spPr/>
    </dgm:pt>
    <dgm:pt modelId="{966FF549-5209-439B-9479-5C6616F93B27}" type="pres">
      <dgm:prSet presAssocID="{3FBAA7FB-C00C-4FA2-848F-7D6274DADCB2}" presName="conn2-1" presStyleLbl="parChTrans1D2" presStyleIdx="2" presStyleCnt="3"/>
      <dgm:spPr/>
      <dgm:t>
        <a:bodyPr/>
        <a:lstStyle/>
        <a:p>
          <a:pPr rtl="1"/>
          <a:endParaRPr lang="fa-IR"/>
        </a:p>
      </dgm:t>
    </dgm:pt>
    <dgm:pt modelId="{9B492612-F49A-4F0F-9D38-0D8DBED1DC74}" type="pres">
      <dgm:prSet presAssocID="{3FBAA7FB-C00C-4FA2-848F-7D6274DADCB2}" presName="connTx" presStyleLbl="parChTrans1D2" presStyleIdx="2" presStyleCnt="3"/>
      <dgm:spPr/>
      <dgm:t>
        <a:bodyPr/>
        <a:lstStyle/>
        <a:p>
          <a:pPr rtl="1"/>
          <a:endParaRPr lang="fa-IR"/>
        </a:p>
      </dgm:t>
    </dgm:pt>
    <dgm:pt modelId="{D5A5C24C-2BA4-46D7-AD61-1E53FE279065}" type="pres">
      <dgm:prSet presAssocID="{4BEB9836-A680-432C-A860-AE98140E8C91}" presName="root2" presStyleCnt="0"/>
      <dgm:spPr/>
    </dgm:pt>
    <dgm:pt modelId="{F54D69C0-D9D0-4551-9983-91078B91F43E}" type="pres">
      <dgm:prSet presAssocID="{4BEB9836-A680-432C-A860-AE98140E8C91}" presName="LevelTwoTextNode" presStyleLbl="node2" presStyleIdx="2" presStyleCnt="3" custScaleX="93194" custScaleY="46197" custLinFactNeighborX="27414" custLinFactNeighborY="-17355">
        <dgm:presLayoutVars>
          <dgm:chPref val="3"/>
        </dgm:presLayoutVars>
      </dgm:prSet>
      <dgm:spPr/>
      <dgm:t>
        <a:bodyPr/>
        <a:lstStyle/>
        <a:p>
          <a:pPr rtl="1"/>
          <a:endParaRPr lang="fa-IR"/>
        </a:p>
      </dgm:t>
    </dgm:pt>
    <dgm:pt modelId="{83AC4C63-D63B-40E0-8AF1-FC1F71F41DA9}" type="pres">
      <dgm:prSet presAssocID="{4BEB9836-A680-432C-A860-AE98140E8C91}" presName="level3hierChild" presStyleCnt="0"/>
      <dgm:spPr/>
    </dgm:pt>
  </dgm:ptLst>
  <dgm:cxnLst>
    <dgm:cxn modelId="{DB2E29DD-2330-4278-8B74-7ADB1126DB23}" type="presOf" srcId="{16EE0143-97F3-47F2-AF62-EB7353847885}" destId="{A7079421-742F-4073-87B8-CE850AD915A0}" srcOrd="0" destOrd="0" presId="urn:microsoft.com/office/officeart/2005/8/layout/hierarchy2"/>
    <dgm:cxn modelId="{A9B62277-0082-4B47-9350-2DE04F0CD2BD}" type="presOf" srcId="{A6857C4F-7549-464E-8C92-525552E6407E}" destId="{747DA8C4-60CA-4D90-9DA1-32ACEB79B5D1}" srcOrd="0" destOrd="0" presId="urn:microsoft.com/office/officeart/2005/8/layout/hierarchy2"/>
    <dgm:cxn modelId="{48D7B8C1-CE24-4D38-BA22-8E1FFD86A1DD}" type="presOf" srcId="{4BEB9836-A680-432C-A860-AE98140E8C91}" destId="{F54D69C0-D9D0-4551-9983-91078B91F43E}"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92DADC3-594D-444D-AFB1-7593D8AC9A41}" srcId="{A4E9B194-557E-47C4-B7CD-5831AAB93F73}" destId="{4BEB9836-A680-432C-A860-AE98140E8C91}" srcOrd="2" destOrd="0" parTransId="{3FBAA7FB-C00C-4FA2-848F-7D6274DADCB2}" sibTransId="{DB79E6A6-223E-494E-A4B3-6E90E78C6950}"/>
    <dgm:cxn modelId="{5B3A1509-E73D-4356-ABE5-AFCA31B23099}" type="presOf" srcId="{C96AEBC3-C854-4BD1-B42F-0D800A676820}" destId="{4166F503-B9C1-4F67-8958-4072DCFA66D9}" srcOrd="0" destOrd="0" presId="urn:microsoft.com/office/officeart/2005/8/layout/hierarchy2"/>
    <dgm:cxn modelId="{D9339E47-8A2C-4148-A0AD-13BD419232D1}" type="presOf" srcId="{54A1E964-9138-4F56-81F7-3079174ED8E3}" destId="{31FBEE67-11B0-4489-B7D5-F9BAA2CA95BD}" srcOrd="0" destOrd="0" presId="urn:microsoft.com/office/officeart/2005/8/layout/hierarchy2"/>
    <dgm:cxn modelId="{116C89C8-F57A-416D-ACC4-F673952A81F9}" type="presOf" srcId="{3FBAA7FB-C00C-4FA2-848F-7D6274DADCB2}" destId="{966FF549-5209-439B-9479-5C6616F93B27}" srcOrd="0" destOrd="0" presId="urn:microsoft.com/office/officeart/2005/8/layout/hierarchy2"/>
    <dgm:cxn modelId="{DF3A57C3-EAFF-439E-B2B7-9420F63A52B1}" type="presOf" srcId="{CE96631E-3D4A-4A54-A957-114BB3E5E32B}" destId="{C722863D-2000-437A-9ACB-8A931E2A3B01}" srcOrd="0" destOrd="0" presId="urn:microsoft.com/office/officeart/2005/8/layout/hierarchy2"/>
    <dgm:cxn modelId="{A7567554-5D8D-40DB-96E6-F17DDC60E2AE}" type="presOf" srcId="{A4E9B194-557E-47C4-B7CD-5831AAB93F73}" destId="{084303BB-04EA-4DB7-844B-C9BAE80F04E5}" srcOrd="0" destOrd="0" presId="urn:microsoft.com/office/officeart/2005/8/layout/hierarchy2"/>
    <dgm:cxn modelId="{26862431-E330-499A-9401-957F52389FE2}" type="presOf" srcId="{3FBAA7FB-C00C-4FA2-848F-7D6274DADCB2}" destId="{9B492612-F49A-4F0F-9D38-0D8DBED1DC74}" srcOrd="1" destOrd="0" presId="urn:microsoft.com/office/officeart/2005/8/layout/hierarchy2"/>
    <dgm:cxn modelId="{72EED3DA-7E91-4DBF-8F61-F8282CFF516B}" type="presOf" srcId="{CE96631E-3D4A-4A54-A957-114BB3E5E32B}" destId="{B7C2234C-050F-4344-BF77-91124A79BC0E}"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A75FECB5-CCCE-4D23-9C74-4DFB81FA5D8A}" type="presOf" srcId="{54A1E964-9138-4F56-81F7-3079174ED8E3}" destId="{0855BF28-DED1-4BFE-8E33-3961AF875B67}" srcOrd="1" destOrd="0" presId="urn:microsoft.com/office/officeart/2005/8/layout/hierarchy2"/>
    <dgm:cxn modelId="{F9145464-0980-41F2-B85D-40D418815FB8}" srcId="{A4E9B194-557E-47C4-B7CD-5831AAB93F73}" destId="{16EE0143-97F3-47F2-AF62-EB7353847885}" srcOrd="1" destOrd="0" parTransId="{54A1E964-9138-4F56-81F7-3079174ED8E3}" sibTransId="{8BF7372C-9FD9-45B0-839A-54A5C82AC082}"/>
    <dgm:cxn modelId="{2BC98980-F064-40DE-B75A-7A38AE269CD6}" type="presParOf" srcId="{747DA8C4-60CA-4D90-9DA1-32ACEB79B5D1}" destId="{93FA7E5F-A43F-422F-8108-17AC554D357D}" srcOrd="0" destOrd="0" presId="urn:microsoft.com/office/officeart/2005/8/layout/hierarchy2"/>
    <dgm:cxn modelId="{089F9138-E38A-4A09-9069-41E41CA8F808}" type="presParOf" srcId="{93FA7E5F-A43F-422F-8108-17AC554D357D}" destId="{084303BB-04EA-4DB7-844B-C9BAE80F04E5}" srcOrd="0" destOrd="0" presId="urn:microsoft.com/office/officeart/2005/8/layout/hierarchy2"/>
    <dgm:cxn modelId="{E8F2A1ED-8C6E-42E1-9CE8-4904656FE948}" type="presParOf" srcId="{93FA7E5F-A43F-422F-8108-17AC554D357D}" destId="{8BFD4401-1DC2-43AC-9E5E-55CC05BBDF21}" srcOrd="1" destOrd="0" presId="urn:microsoft.com/office/officeart/2005/8/layout/hierarchy2"/>
    <dgm:cxn modelId="{B32B19DF-FA71-4002-838E-294041DC26FA}" type="presParOf" srcId="{8BFD4401-1DC2-43AC-9E5E-55CC05BBDF21}" destId="{C722863D-2000-437A-9ACB-8A931E2A3B01}" srcOrd="0" destOrd="0" presId="urn:microsoft.com/office/officeart/2005/8/layout/hierarchy2"/>
    <dgm:cxn modelId="{6AC3CFF2-E9AD-4690-853A-CF281661B90F}" type="presParOf" srcId="{C722863D-2000-437A-9ACB-8A931E2A3B01}" destId="{B7C2234C-050F-4344-BF77-91124A79BC0E}" srcOrd="0" destOrd="0" presId="urn:microsoft.com/office/officeart/2005/8/layout/hierarchy2"/>
    <dgm:cxn modelId="{D0BC34F1-BF7D-44CA-9547-E80CDACA0161}" type="presParOf" srcId="{8BFD4401-1DC2-43AC-9E5E-55CC05BBDF21}" destId="{5C297C78-7D7B-46A7-90B7-B670D245271F}" srcOrd="1" destOrd="0" presId="urn:microsoft.com/office/officeart/2005/8/layout/hierarchy2"/>
    <dgm:cxn modelId="{4A0A067A-154E-4680-B825-F081606A806B}" type="presParOf" srcId="{5C297C78-7D7B-46A7-90B7-B670D245271F}" destId="{4166F503-B9C1-4F67-8958-4072DCFA66D9}" srcOrd="0" destOrd="0" presId="urn:microsoft.com/office/officeart/2005/8/layout/hierarchy2"/>
    <dgm:cxn modelId="{434395F0-A0E8-44FC-A208-0FC1BCAB4ABA}" type="presParOf" srcId="{5C297C78-7D7B-46A7-90B7-B670D245271F}" destId="{3AD0A82F-CBF0-4F60-9053-FE1F521C45D4}" srcOrd="1" destOrd="0" presId="urn:microsoft.com/office/officeart/2005/8/layout/hierarchy2"/>
    <dgm:cxn modelId="{DB6C5DBE-4528-4B25-AC55-549586038913}" type="presParOf" srcId="{8BFD4401-1DC2-43AC-9E5E-55CC05BBDF21}" destId="{31FBEE67-11B0-4489-B7D5-F9BAA2CA95BD}" srcOrd="2" destOrd="0" presId="urn:microsoft.com/office/officeart/2005/8/layout/hierarchy2"/>
    <dgm:cxn modelId="{A1ABDC0A-B4F9-4855-901F-67DE2CC890DD}" type="presParOf" srcId="{31FBEE67-11B0-4489-B7D5-F9BAA2CA95BD}" destId="{0855BF28-DED1-4BFE-8E33-3961AF875B67}" srcOrd="0" destOrd="0" presId="urn:microsoft.com/office/officeart/2005/8/layout/hierarchy2"/>
    <dgm:cxn modelId="{C514FDEF-8318-4407-BC2E-FE748E4394B4}" type="presParOf" srcId="{8BFD4401-1DC2-43AC-9E5E-55CC05BBDF21}" destId="{5AF3A88C-5EB5-471B-953E-B72F07C0330F}" srcOrd="3" destOrd="0" presId="urn:microsoft.com/office/officeart/2005/8/layout/hierarchy2"/>
    <dgm:cxn modelId="{F6C73F97-4063-465C-A386-18C27A92953A}" type="presParOf" srcId="{5AF3A88C-5EB5-471B-953E-B72F07C0330F}" destId="{A7079421-742F-4073-87B8-CE850AD915A0}" srcOrd="0" destOrd="0" presId="urn:microsoft.com/office/officeart/2005/8/layout/hierarchy2"/>
    <dgm:cxn modelId="{DB0D158C-9574-411F-B1CA-E45460B6B8C0}" type="presParOf" srcId="{5AF3A88C-5EB5-471B-953E-B72F07C0330F}" destId="{8CD9D5D1-289A-455B-81D3-A539709F99C0}" srcOrd="1" destOrd="0" presId="urn:microsoft.com/office/officeart/2005/8/layout/hierarchy2"/>
    <dgm:cxn modelId="{DA1FF2FF-4DDF-482C-A309-E878DC51A3B9}" type="presParOf" srcId="{8BFD4401-1DC2-43AC-9E5E-55CC05BBDF21}" destId="{966FF549-5209-439B-9479-5C6616F93B27}" srcOrd="4" destOrd="0" presId="urn:microsoft.com/office/officeart/2005/8/layout/hierarchy2"/>
    <dgm:cxn modelId="{D861399F-FB20-4A5E-B40C-816862EF2837}" type="presParOf" srcId="{966FF549-5209-439B-9479-5C6616F93B27}" destId="{9B492612-F49A-4F0F-9D38-0D8DBED1DC74}" srcOrd="0" destOrd="0" presId="urn:microsoft.com/office/officeart/2005/8/layout/hierarchy2"/>
    <dgm:cxn modelId="{3486A933-FFE0-4EF4-BD7B-87BC19432EDF}" type="presParOf" srcId="{8BFD4401-1DC2-43AC-9E5E-55CC05BBDF21}" destId="{D5A5C24C-2BA4-46D7-AD61-1E53FE279065}" srcOrd="5" destOrd="0" presId="urn:microsoft.com/office/officeart/2005/8/layout/hierarchy2"/>
    <dgm:cxn modelId="{4C2D5EBC-AC37-4184-AD69-8025EEEB5FA9}" type="presParOf" srcId="{D5A5C24C-2BA4-46D7-AD61-1E53FE279065}" destId="{F54D69C0-D9D0-4551-9983-91078B91F43E}" srcOrd="0" destOrd="0" presId="urn:microsoft.com/office/officeart/2005/8/layout/hierarchy2"/>
    <dgm:cxn modelId="{F93AB8AF-607A-44E7-9A54-F3FEF6F31EC0}" type="presParOf" srcId="{D5A5C24C-2BA4-46D7-AD61-1E53FE279065}" destId="{83AC4C63-D63B-40E0-8AF1-FC1F71F41DA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يشترط كون المنادي:</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chemeClr val="bg1"/>
              </a:solidFill>
              <a:cs typeface="2  Badr" pitchFamily="2" charset="-78"/>
            </a:rPr>
            <a:t>مظهراً</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16EE0143-97F3-47F2-AF62-EB7353847885}">
      <dgm:prSet custT="1"/>
      <dgm:spPr/>
      <dgm:t>
        <a:bodyPr/>
        <a:lstStyle/>
        <a:p>
          <a:pPr rtl="1">
            <a:lnSpc>
              <a:spcPct val="50000"/>
            </a:lnSpc>
          </a:pPr>
          <a:r>
            <a:rPr lang="fa-IR" sz="2800" b="1" dirty="0" smtClean="0">
              <a:solidFill>
                <a:schemeClr val="bg1"/>
              </a:solidFill>
              <a:cs typeface="2  Badr" pitchFamily="2" charset="-78"/>
            </a:rPr>
            <a:t>خلوه عن اللام؛</a:t>
          </a:r>
        </a:p>
        <a:p>
          <a:pPr rtl="1">
            <a:lnSpc>
              <a:spcPct val="50000"/>
            </a:lnSpc>
          </a:pPr>
          <a:r>
            <a:rPr lang="fa-IR" sz="2800" b="1" dirty="0" smtClean="0">
              <a:solidFill>
                <a:schemeClr val="bg1"/>
              </a:solidFill>
              <a:cs typeface="2  Badr" pitchFamily="2" charset="-78"/>
            </a:rPr>
            <a:t> إلا في لفظ الجلالة</a:t>
          </a:r>
          <a:endParaRPr lang="fa-IR" sz="2800" b="1" dirty="0">
            <a:solidFill>
              <a:schemeClr val="bg1"/>
            </a:solidFill>
            <a:cs typeface="2  Badr" pitchFamily="2" charset="-78"/>
          </a:endParaRPr>
        </a:p>
      </dgm:t>
    </dgm:pt>
    <dgm:pt modelId="{54A1E964-9138-4F56-81F7-3079174ED8E3}" type="parTrans" cxnId="{F9145464-0980-41F2-B85D-40D418815FB8}">
      <dgm:prSet/>
      <dgm:spPr/>
      <dgm:t>
        <a:bodyPr/>
        <a:lstStyle/>
        <a:p>
          <a:pPr rtl="1"/>
          <a:endParaRPr lang="fa-IR"/>
        </a:p>
      </dgm:t>
    </dgm:pt>
    <dgm:pt modelId="{8BF7372C-9FD9-45B0-839A-54A5C82AC082}" type="sibTrans" cxnId="{F9145464-0980-41F2-B85D-40D418815FB8}">
      <dgm:prSet/>
      <dgm:spPr/>
      <dgm:t>
        <a:bodyPr/>
        <a:lstStyle/>
        <a:p>
          <a:pPr rtl="1"/>
          <a:endParaRPr lang="fa-IR"/>
        </a:p>
      </dgm:t>
    </dgm:pt>
    <dgm:pt modelId="{4BEB9836-A680-432C-A860-AE98140E8C91}">
      <dgm:prSet custT="1"/>
      <dgm:spPr/>
      <dgm:t>
        <a:bodyPr/>
        <a:lstStyle/>
        <a:p>
          <a:pPr rtl="1"/>
          <a:r>
            <a:rPr lang="fa-IR" sz="2800" b="1" dirty="0" smtClean="0">
              <a:solidFill>
                <a:schemeClr val="bg1"/>
              </a:solidFill>
              <a:cs typeface="2  Badr" pitchFamily="2" charset="-78"/>
            </a:rPr>
            <a:t>و يا التي شاذّ</a:t>
          </a:r>
          <a:endParaRPr lang="fa-IR" sz="2800" b="1" dirty="0">
            <a:solidFill>
              <a:schemeClr val="bg1"/>
            </a:solidFill>
            <a:cs typeface="2  Badr" pitchFamily="2" charset="-78"/>
          </a:endParaRPr>
        </a:p>
      </dgm:t>
    </dgm:pt>
    <dgm:pt modelId="{3FBAA7FB-C00C-4FA2-848F-7D6274DADCB2}" type="parTrans" cxnId="{092DADC3-594D-444D-AFB1-7593D8AC9A41}">
      <dgm:prSet/>
      <dgm:spPr/>
      <dgm:t>
        <a:bodyPr/>
        <a:lstStyle/>
        <a:p>
          <a:pPr rtl="1"/>
          <a:endParaRPr lang="fa-IR"/>
        </a:p>
      </dgm:t>
    </dgm:pt>
    <dgm:pt modelId="{DB79E6A6-223E-494E-A4B3-6E90E78C6950}" type="sibTrans" cxnId="{092DADC3-594D-444D-AFB1-7593D8AC9A41}">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01881" custScaleY="474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3"/>
      <dgm:spPr/>
      <dgm:t>
        <a:bodyPr/>
        <a:lstStyle/>
        <a:p>
          <a:pPr rtl="1"/>
          <a:endParaRPr lang="fa-IR"/>
        </a:p>
      </dgm:t>
    </dgm:pt>
    <dgm:pt modelId="{B7C2234C-050F-4344-BF77-91124A79BC0E}" type="pres">
      <dgm:prSet presAssocID="{CE96631E-3D4A-4A54-A957-114BB3E5E32B}" presName="connTx" presStyleLbl="parChTrans1D2"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3" custScaleX="93053" custScaleY="49018" custLinFactNeighborX="27136" custLinFactNeighborY="-1610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31FBEE67-11B0-4489-B7D5-F9BAA2CA95BD}" type="pres">
      <dgm:prSet presAssocID="{54A1E964-9138-4F56-81F7-3079174ED8E3}" presName="conn2-1" presStyleLbl="parChTrans1D2" presStyleIdx="1" presStyleCnt="3"/>
      <dgm:spPr/>
      <dgm:t>
        <a:bodyPr/>
        <a:lstStyle/>
        <a:p>
          <a:pPr rtl="1"/>
          <a:endParaRPr lang="fa-IR"/>
        </a:p>
      </dgm:t>
    </dgm:pt>
    <dgm:pt modelId="{0855BF28-DED1-4BFE-8E33-3961AF875B67}" type="pres">
      <dgm:prSet presAssocID="{54A1E964-9138-4F56-81F7-3079174ED8E3}" presName="connTx" presStyleLbl="parChTrans1D2" presStyleIdx="1" presStyleCnt="3"/>
      <dgm:spPr/>
      <dgm:t>
        <a:bodyPr/>
        <a:lstStyle/>
        <a:p>
          <a:pPr rtl="1"/>
          <a:endParaRPr lang="fa-IR"/>
        </a:p>
      </dgm:t>
    </dgm:pt>
    <dgm:pt modelId="{5AF3A88C-5EB5-471B-953E-B72F07C0330F}" type="pres">
      <dgm:prSet presAssocID="{16EE0143-97F3-47F2-AF62-EB7353847885}" presName="root2" presStyleCnt="0"/>
      <dgm:spPr/>
    </dgm:pt>
    <dgm:pt modelId="{A7079421-742F-4073-87B8-CE850AD915A0}" type="pres">
      <dgm:prSet presAssocID="{16EE0143-97F3-47F2-AF62-EB7353847885}" presName="LevelTwoTextNode" presStyleLbl="node2" presStyleIdx="1" presStyleCnt="3" custScaleX="93194" custScaleY="73699" custLinFactNeighborX="27414" custLinFactNeighborY="-17355">
        <dgm:presLayoutVars>
          <dgm:chPref val="3"/>
        </dgm:presLayoutVars>
      </dgm:prSet>
      <dgm:spPr/>
      <dgm:t>
        <a:bodyPr/>
        <a:lstStyle/>
        <a:p>
          <a:pPr rtl="1"/>
          <a:endParaRPr lang="fa-IR"/>
        </a:p>
      </dgm:t>
    </dgm:pt>
    <dgm:pt modelId="{8CD9D5D1-289A-455B-81D3-A539709F99C0}" type="pres">
      <dgm:prSet presAssocID="{16EE0143-97F3-47F2-AF62-EB7353847885}" presName="level3hierChild" presStyleCnt="0"/>
      <dgm:spPr/>
    </dgm:pt>
    <dgm:pt modelId="{966FF549-5209-439B-9479-5C6616F93B27}" type="pres">
      <dgm:prSet presAssocID="{3FBAA7FB-C00C-4FA2-848F-7D6274DADCB2}" presName="conn2-1" presStyleLbl="parChTrans1D2" presStyleIdx="2" presStyleCnt="3"/>
      <dgm:spPr/>
      <dgm:t>
        <a:bodyPr/>
        <a:lstStyle/>
        <a:p>
          <a:pPr rtl="1"/>
          <a:endParaRPr lang="fa-IR"/>
        </a:p>
      </dgm:t>
    </dgm:pt>
    <dgm:pt modelId="{9B492612-F49A-4F0F-9D38-0D8DBED1DC74}" type="pres">
      <dgm:prSet presAssocID="{3FBAA7FB-C00C-4FA2-848F-7D6274DADCB2}" presName="connTx" presStyleLbl="parChTrans1D2" presStyleIdx="2" presStyleCnt="3"/>
      <dgm:spPr/>
      <dgm:t>
        <a:bodyPr/>
        <a:lstStyle/>
        <a:p>
          <a:pPr rtl="1"/>
          <a:endParaRPr lang="fa-IR"/>
        </a:p>
      </dgm:t>
    </dgm:pt>
    <dgm:pt modelId="{D5A5C24C-2BA4-46D7-AD61-1E53FE279065}" type="pres">
      <dgm:prSet presAssocID="{4BEB9836-A680-432C-A860-AE98140E8C91}" presName="root2" presStyleCnt="0"/>
      <dgm:spPr/>
    </dgm:pt>
    <dgm:pt modelId="{F54D69C0-D9D0-4551-9983-91078B91F43E}" type="pres">
      <dgm:prSet presAssocID="{4BEB9836-A680-432C-A860-AE98140E8C91}" presName="LevelTwoTextNode" presStyleLbl="node2" presStyleIdx="2" presStyleCnt="3" custScaleX="93194" custScaleY="46197" custLinFactNeighborX="27414" custLinFactNeighborY="-17355">
        <dgm:presLayoutVars>
          <dgm:chPref val="3"/>
        </dgm:presLayoutVars>
      </dgm:prSet>
      <dgm:spPr/>
      <dgm:t>
        <a:bodyPr/>
        <a:lstStyle/>
        <a:p>
          <a:pPr rtl="1"/>
          <a:endParaRPr lang="fa-IR"/>
        </a:p>
      </dgm:t>
    </dgm:pt>
    <dgm:pt modelId="{83AC4C63-D63B-40E0-8AF1-FC1F71F41DA9}" type="pres">
      <dgm:prSet presAssocID="{4BEB9836-A680-432C-A860-AE98140E8C91}" presName="level3hierChild" presStyleCnt="0"/>
      <dgm:spPr/>
    </dgm:pt>
  </dgm:ptLst>
  <dgm:cxnLst>
    <dgm:cxn modelId="{17D51096-3A39-4BF3-92DA-872931ED5757}" type="presOf" srcId="{54A1E964-9138-4F56-81F7-3079174ED8E3}" destId="{0855BF28-DED1-4BFE-8E33-3961AF875B67}" srcOrd="1" destOrd="0" presId="urn:microsoft.com/office/officeart/2005/8/layout/hierarchy2"/>
    <dgm:cxn modelId="{0E7B132A-2C89-4484-9134-2F95C8B577FD}" type="presOf" srcId="{3FBAA7FB-C00C-4FA2-848F-7D6274DADCB2}" destId="{966FF549-5209-439B-9479-5C6616F93B27}"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92DADC3-594D-444D-AFB1-7593D8AC9A41}" srcId="{A4E9B194-557E-47C4-B7CD-5831AAB93F73}" destId="{4BEB9836-A680-432C-A860-AE98140E8C91}" srcOrd="2" destOrd="0" parTransId="{3FBAA7FB-C00C-4FA2-848F-7D6274DADCB2}" sibTransId="{DB79E6A6-223E-494E-A4B3-6E90E78C6950}"/>
    <dgm:cxn modelId="{1F9B2392-3F2D-48AD-B93C-82ECBC85BACA}" type="presOf" srcId="{3FBAA7FB-C00C-4FA2-848F-7D6274DADCB2}" destId="{9B492612-F49A-4F0F-9D38-0D8DBED1DC74}" srcOrd="1" destOrd="0" presId="urn:microsoft.com/office/officeart/2005/8/layout/hierarchy2"/>
    <dgm:cxn modelId="{5763C54C-35E5-46F9-B9AA-FBD40CFD73DE}" type="presOf" srcId="{A6857C4F-7549-464E-8C92-525552E6407E}" destId="{747DA8C4-60CA-4D90-9DA1-32ACEB79B5D1}" srcOrd="0" destOrd="0" presId="urn:microsoft.com/office/officeart/2005/8/layout/hierarchy2"/>
    <dgm:cxn modelId="{4806BAB9-2EDB-47A7-BE1F-0EA5D57D7459}" type="presOf" srcId="{CE96631E-3D4A-4A54-A957-114BB3E5E32B}" destId="{B7C2234C-050F-4344-BF77-91124A79BC0E}" srcOrd="1" destOrd="0" presId="urn:microsoft.com/office/officeart/2005/8/layout/hierarchy2"/>
    <dgm:cxn modelId="{F7EE168B-FABC-4624-AA4E-769571CEDC9A}" type="presOf" srcId="{C96AEBC3-C854-4BD1-B42F-0D800A676820}" destId="{4166F503-B9C1-4F67-8958-4072DCFA66D9}" srcOrd="0" destOrd="0" presId="urn:microsoft.com/office/officeart/2005/8/layout/hierarchy2"/>
    <dgm:cxn modelId="{A48B7087-A8FA-482E-A72E-A307DB5299F1}" type="presOf" srcId="{A4E9B194-557E-47C4-B7CD-5831AAB93F73}" destId="{084303BB-04EA-4DB7-844B-C9BAE80F04E5}" srcOrd="0" destOrd="0" presId="urn:microsoft.com/office/officeart/2005/8/layout/hierarchy2"/>
    <dgm:cxn modelId="{9E5B2C60-585C-4105-BF59-82B03F9716D7}" type="presOf" srcId="{4BEB9836-A680-432C-A860-AE98140E8C91}" destId="{F54D69C0-D9D0-4551-9983-91078B91F43E}" srcOrd="0" destOrd="0" presId="urn:microsoft.com/office/officeart/2005/8/layout/hierarchy2"/>
    <dgm:cxn modelId="{6447CB7B-504B-45DE-88C7-00C62A5ACFB3}" type="presOf" srcId="{54A1E964-9138-4F56-81F7-3079174ED8E3}" destId="{31FBEE67-11B0-4489-B7D5-F9BAA2CA95BD}" srcOrd="0" destOrd="0" presId="urn:microsoft.com/office/officeart/2005/8/layout/hierarchy2"/>
    <dgm:cxn modelId="{0E10B341-7C20-4E65-8118-E25288FCCB34}" type="presOf" srcId="{CE96631E-3D4A-4A54-A957-114BB3E5E32B}" destId="{C722863D-2000-437A-9ACB-8A931E2A3B01}"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F9145464-0980-41F2-B85D-40D418815FB8}" srcId="{A4E9B194-557E-47C4-B7CD-5831AAB93F73}" destId="{16EE0143-97F3-47F2-AF62-EB7353847885}" srcOrd="1" destOrd="0" parTransId="{54A1E964-9138-4F56-81F7-3079174ED8E3}" sibTransId="{8BF7372C-9FD9-45B0-839A-54A5C82AC082}"/>
    <dgm:cxn modelId="{A833C97A-80B8-4120-ADE2-2633A715641A}" type="presOf" srcId="{16EE0143-97F3-47F2-AF62-EB7353847885}" destId="{A7079421-742F-4073-87B8-CE850AD915A0}" srcOrd="0" destOrd="0" presId="urn:microsoft.com/office/officeart/2005/8/layout/hierarchy2"/>
    <dgm:cxn modelId="{1701F839-A34A-4FA8-8F3D-D90B53FBFAAD}" type="presParOf" srcId="{747DA8C4-60CA-4D90-9DA1-32ACEB79B5D1}" destId="{93FA7E5F-A43F-422F-8108-17AC554D357D}" srcOrd="0" destOrd="0" presId="urn:microsoft.com/office/officeart/2005/8/layout/hierarchy2"/>
    <dgm:cxn modelId="{9BA32888-777E-4636-9D2E-6D684E366CA4}" type="presParOf" srcId="{93FA7E5F-A43F-422F-8108-17AC554D357D}" destId="{084303BB-04EA-4DB7-844B-C9BAE80F04E5}" srcOrd="0" destOrd="0" presId="urn:microsoft.com/office/officeart/2005/8/layout/hierarchy2"/>
    <dgm:cxn modelId="{3FE6CB29-BD28-4D48-AAB2-451AE9F50F98}" type="presParOf" srcId="{93FA7E5F-A43F-422F-8108-17AC554D357D}" destId="{8BFD4401-1DC2-43AC-9E5E-55CC05BBDF21}" srcOrd="1" destOrd="0" presId="urn:microsoft.com/office/officeart/2005/8/layout/hierarchy2"/>
    <dgm:cxn modelId="{6714906A-5884-447F-9686-D342850431A5}" type="presParOf" srcId="{8BFD4401-1DC2-43AC-9E5E-55CC05BBDF21}" destId="{C722863D-2000-437A-9ACB-8A931E2A3B01}" srcOrd="0" destOrd="0" presId="urn:microsoft.com/office/officeart/2005/8/layout/hierarchy2"/>
    <dgm:cxn modelId="{E4FDDD3A-149A-4437-8AFB-623A99C440A0}" type="presParOf" srcId="{C722863D-2000-437A-9ACB-8A931E2A3B01}" destId="{B7C2234C-050F-4344-BF77-91124A79BC0E}" srcOrd="0" destOrd="0" presId="urn:microsoft.com/office/officeart/2005/8/layout/hierarchy2"/>
    <dgm:cxn modelId="{730DF302-A6E2-4ED8-A7DD-A856CBEA52A1}" type="presParOf" srcId="{8BFD4401-1DC2-43AC-9E5E-55CC05BBDF21}" destId="{5C297C78-7D7B-46A7-90B7-B670D245271F}" srcOrd="1" destOrd="0" presId="urn:microsoft.com/office/officeart/2005/8/layout/hierarchy2"/>
    <dgm:cxn modelId="{B200492F-5C1D-4F9A-9B6B-83443EE3941B}" type="presParOf" srcId="{5C297C78-7D7B-46A7-90B7-B670D245271F}" destId="{4166F503-B9C1-4F67-8958-4072DCFA66D9}" srcOrd="0" destOrd="0" presId="urn:microsoft.com/office/officeart/2005/8/layout/hierarchy2"/>
    <dgm:cxn modelId="{DDB7577F-8F70-4480-BD69-6DBA2AACE6A2}" type="presParOf" srcId="{5C297C78-7D7B-46A7-90B7-B670D245271F}" destId="{3AD0A82F-CBF0-4F60-9053-FE1F521C45D4}" srcOrd="1" destOrd="0" presId="urn:microsoft.com/office/officeart/2005/8/layout/hierarchy2"/>
    <dgm:cxn modelId="{45EB6318-1175-4256-967F-66B7C9929D1E}" type="presParOf" srcId="{8BFD4401-1DC2-43AC-9E5E-55CC05BBDF21}" destId="{31FBEE67-11B0-4489-B7D5-F9BAA2CA95BD}" srcOrd="2" destOrd="0" presId="urn:microsoft.com/office/officeart/2005/8/layout/hierarchy2"/>
    <dgm:cxn modelId="{F746EAD6-F95A-4F57-8910-2A2E07DA38D4}" type="presParOf" srcId="{31FBEE67-11B0-4489-B7D5-F9BAA2CA95BD}" destId="{0855BF28-DED1-4BFE-8E33-3961AF875B67}" srcOrd="0" destOrd="0" presId="urn:microsoft.com/office/officeart/2005/8/layout/hierarchy2"/>
    <dgm:cxn modelId="{CCD129FD-2970-4C00-A4FA-96337BCECB2B}" type="presParOf" srcId="{8BFD4401-1DC2-43AC-9E5E-55CC05BBDF21}" destId="{5AF3A88C-5EB5-471B-953E-B72F07C0330F}" srcOrd="3" destOrd="0" presId="urn:microsoft.com/office/officeart/2005/8/layout/hierarchy2"/>
    <dgm:cxn modelId="{D3688040-D660-4095-96B0-945F63CCEB17}" type="presParOf" srcId="{5AF3A88C-5EB5-471B-953E-B72F07C0330F}" destId="{A7079421-742F-4073-87B8-CE850AD915A0}" srcOrd="0" destOrd="0" presId="urn:microsoft.com/office/officeart/2005/8/layout/hierarchy2"/>
    <dgm:cxn modelId="{7E92CBA7-254D-41F5-8BBC-87150869C849}" type="presParOf" srcId="{5AF3A88C-5EB5-471B-953E-B72F07C0330F}" destId="{8CD9D5D1-289A-455B-81D3-A539709F99C0}" srcOrd="1" destOrd="0" presId="urn:microsoft.com/office/officeart/2005/8/layout/hierarchy2"/>
    <dgm:cxn modelId="{407B3D03-44B1-4CA1-9107-D76AE7621D5B}" type="presParOf" srcId="{8BFD4401-1DC2-43AC-9E5E-55CC05BBDF21}" destId="{966FF549-5209-439B-9479-5C6616F93B27}" srcOrd="4" destOrd="0" presId="urn:microsoft.com/office/officeart/2005/8/layout/hierarchy2"/>
    <dgm:cxn modelId="{FDEF80EC-DC11-49B9-9730-635B18A1AD21}" type="presParOf" srcId="{966FF549-5209-439B-9479-5C6616F93B27}" destId="{9B492612-F49A-4F0F-9D38-0D8DBED1DC74}" srcOrd="0" destOrd="0" presId="urn:microsoft.com/office/officeart/2005/8/layout/hierarchy2"/>
    <dgm:cxn modelId="{5B368F0A-45DC-404D-80BE-1E6828B93DC5}" type="presParOf" srcId="{8BFD4401-1DC2-43AC-9E5E-55CC05BBDF21}" destId="{D5A5C24C-2BA4-46D7-AD61-1E53FE279065}" srcOrd="5" destOrd="0" presId="urn:microsoft.com/office/officeart/2005/8/layout/hierarchy2"/>
    <dgm:cxn modelId="{AE967A22-3374-46DC-B25E-698A8DCA3FA3}" type="presParOf" srcId="{D5A5C24C-2BA4-46D7-AD61-1E53FE279065}" destId="{F54D69C0-D9D0-4551-9983-91078B91F43E}" srcOrd="0" destOrd="0" presId="urn:microsoft.com/office/officeart/2005/8/layout/hierarchy2"/>
    <dgm:cxn modelId="{646410EF-A694-4764-8DB1-0DD14E775E31}" type="presParOf" srcId="{D5A5C24C-2BA4-46D7-AD61-1E53FE279065}" destId="{83AC4C63-D63B-40E0-8AF1-FC1F71F41DA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قد يحذف حرف النداء إلاّ: </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chemeClr val="bg1"/>
              </a:solidFill>
              <a:cs typeface="2  Badr" pitchFamily="2" charset="-78"/>
            </a:rPr>
            <a:t>مع اسم الجنس</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4BEB9836-A680-432C-A860-AE98140E8C91}">
      <dgm:prSet custT="1"/>
      <dgm:spPr/>
      <dgm:t>
        <a:bodyPr/>
        <a:lstStyle/>
        <a:p>
          <a:pPr rtl="1"/>
          <a:r>
            <a:rPr lang="fa-IR" sz="2800" b="1" dirty="0" smtClean="0">
              <a:solidFill>
                <a:schemeClr val="bg1"/>
              </a:solidFill>
              <a:cs typeface="2  Badr" pitchFamily="2" charset="-78"/>
            </a:rPr>
            <a:t>المندوب</a:t>
          </a:r>
          <a:endParaRPr lang="fa-IR" sz="2800" b="1" dirty="0">
            <a:solidFill>
              <a:schemeClr val="bg1"/>
            </a:solidFill>
            <a:cs typeface="2  Badr" pitchFamily="2" charset="-78"/>
          </a:endParaRPr>
        </a:p>
      </dgm:t>
    </dgm:pt>
    <dgm:pt modelId="{3FBAA7FB-C00C-4FA2-848F-7D6274DADCB2}" type="parTrans" cxnId="{092DADC3-594D-444D-AFB1-7593D8AC9A41}">
      <dgm:prSet/>
      <dgm:spPr/>
      <dgm:t>
        <a:bodyPr/>
        <a:lstStyle/>
        <a:p>
          <a:pPr rtl="1"/>
          <a:endParaRPr lang="fa-IR"/>
        </a:p>
      </dgm:t>
    </dgm:pt>
    <dgm:pt modelId="{DB79E6A6-223E-494E-A4B3-6E90E78C6950}" type="sibTrans" cxnId="{092DADC3-594D-444D-AFB1-7593D8AC9A41}">
      <dgm:prSet/>
      <dgm:spPr/>
      <dgm:t>
        <a:bodyPr/>
        <a:lstStyle/>
        <a:p>
          <a:pPr rtl="1"/>
          <a:endParaRPr lang="fa-IR"/>
        </a:p>
      </dgm:t>
    </dgm:pt>
    <dgm:pt modelId="{0B50E2D0-B9CD-49A1-B7F5-E89FC9D4BE83}">
      <dgm:prSet/>
      <dgm:spPr/>
      <dgm:t>
        <a:bodyPr/>
        <a:lstStyle/>
        <a:p>
          <a:pPr rtl="1"/>
          <a:r>
            <a:rPr lang="fa-IR" b="1" dirty="0" smtClean="0">
              <a:solidFill>
                <a:schemeClr val="bg1"/>
              </a:solidFill>
              <a:cs typeface="2  Badr" pitchFamily="2" charset="-78"/>
            </a:rPr>
            <a:t>المستغاث</a:t>
          </a:r>
          <a:endParaRPr lang="fa-IR"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092C1721-9771-4FAA-BD69-6B11BA25EB52}">
      <dgm:prSet/>
      <dgm:spPr/>
      <dgm:t>
        <a:bodyPr/>
        <a:lstStyle/>
        <a:p>
          <a:pPr rtl="1"/>
          <a:r>
            <a:rPr lang="fa-IR" b="1" dirty="0" smtClean="0">
              <a:solidFill>
                <a:schemeClr val="bg1"/>
              </a:solidFill>
              <a:cs typeface="2  Badr" pitchFamily="2" charset="-78"/>
            </a:rPr>
            <a:t>اسم الاشارة</a:t>
          </a:r>
          <a:endParaRPr lang="fa-IR" b="1" dirty="0">
            <a:solidFill>
              <a:schemeClr val="bg1"/>
            </a:solidFill>
            <a:cs typeface="2  Badr" pitchFamily="2" charset="-78"/>
          </a:endParaRPr>
        </a:p>
      </dgm:t>
    </dgm:pt>
    <dgm:pt modelId="{8FE73BE1-40C8-4224-BC79-3AAC5F84A041}" type="parTrans" cxnId="{D60F8D21-5C98-4AE8-B047-F5EC2A660B1B}">
      <dgm:prSet/>
      <dgm:spPr/>
      <dgm:t>
        <a:bodyPr/>
        <a:lstStyle/>
        <a:p>
          <a:pPr rtl="1"/>
          <a:endParaRPr lang="fa-IR"/>
        </a:p>
      </dgm:t>
    </dgm:pt>
    <dgm:pt modelId="{69AF8798-B6D2-41E6-BEFF-24DA2CE7A769}" type="sibTrans" cxnId="{D60F8D21-5C98-4AE8-B047-F5EC2A660B1B}">
      <dgm:prSet/>
      <dgm:spPr/>
      <dgm:t>
        <a:bodyPr/>
        <a:lstStyle/>
        <a:p>
          <a:pPr rtl="1"/>
          <a:endParaRPr lang="fa-IR"/>
        </a:p>
      </dgm:t>
    </dgm:pt>
    <dgm:pt modelId="{0B2D4DC1-0C6F-4F6D-B920-28866982C5C4}">
      <dgm:prSet/>
      <dgm:spPr/>
      <dgm:t>
        <a:bodyPr/>
        <a:lstStyle/>
        <a:p>
          <a:pPr rtl="1"/>
          <a:r>
            <a:rPr lang="fa-IR" b="1" dirty="0" smtClean="0">
              <a:solidFill>
                <a:schemeClr val="bg1"/>
              </a:solidFill>
              <a:cs typeface="2  Badr" pitchFamily="2" charset="-78"/>
            </a:rPr>
            <a:t>و لفظ الجلالة مع عدم الميم </a:t>
          </a:r>
          <a:endParaRPr lang="fa-IR" b="1" dirty="0">
            <a:solidFill>
              <a:schemeClr val="bg1"/>
            </a:solidFill>
            <a:cs typeface="2  Badr" pitchFamily="2" charset="-78"/>
          </a:endParaRPr>
        </a:p>
      </dgm:t>
    </dgm:pt>
    <dgm:pt modelId="{EDA83EDD-1687-4160-816F-271AA5170F86}" type="parTrans" cxnId="{48523556-220A-4098-8CF9-4D4A1B0EB763}">
      <dgm:prSet/>
      <dgm:spPr/>
      <dgm:t>
        <a:bodyPr/>
        <a:lstStyle/>
        <a:p>
          <a:pPr rtl="1"/>
          <a:endParaRPr lang="fa-IR"/>
        </a:p>
      </dgm:t>
    </dgm:pt>
    <dgm:pt modelId="{6E6997CC-E5F4-406E-AE6D-ED4B43D6FD7F}" type="sibTrans" cxnId="{48523556-220A-4098-8CF9-4D4A1B0EB76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01881" custScaleY="474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5"/>
      <dgm:spPr/>
      <dgm:t>
        <a:bodyPr/>
        <a:lstStyle/>
        <a:p>
          <a:pPr rtl="1"/>
          <a:endParaRPr lang="fa-IR"/>
        </a:p>
      </dgm:t>
    </dgm:pt>
    <dgm:pt modelId="{B7C2234C-050F-4344-BF77-91124A79BC0E}" type="pres">
      <dgm:prSet presAssocID="{CE96631E-3D4A-4A54-A957-114BB3E5E32B}" presName="connTx" presStyleLbl="parChTrans1D2" presStyleIdx="0" presStyleCnt="5"/>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5" custScaleX="93053" custScaleY="47668" custLinFactNeighborX="27136" custLinFactNeighborY="-1610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966FF549-5209-439B-9479-5C6616F93B27}" type="pres">
      <dgm:prSet presAssocID="{3FBAA7FB-C00C-4FA2-848F-7D6274DADCB2}" presName="conn2-1" presStyleLbl="parChTrans1D2" presStyleIdx="1" presStyleCnt="5"/>
      <dgm:spPr/>
      <dgm:t>
        <a:bodyPr/>
        <a:lstStyle/>
        <a:p>
          <a:pPr rtl="1"/>
          <a:endParaRPr lang="fa-IR"/>
        </a:p>
      </dgm:t>
    </dgm:pt>
    <dgm:pt modelId="{9B492612-F49A-4F0F-9D38-0D8DBED1DC74}" type="pres">
      <dgm:prSet presAssocID="{3FBAA7FB-C00C-4FA2-848F-7D6274DADCB2}" presName="connTx" presStyleLbl="parChTrans1D2" presStyleIdx="1" presStyleCnt="5"/>
      <dgm:spPr/>
      <dgm:t>
        <a:bodyPr/>
        <a:lstStyle/>
        <a:p>
          <a:pPr rtl="1"/>
          <a:endParaRPr lang="fa-IR"/>
        </a:p>
      </dgm:t>
    </dgm:pt>
    <dgm:pt modelId="{D5A5C24C-2BA4-46D7-AD61-1E53FE279065}" type="pres">
      <dgm:prSet presAssocID="{4BEB9836-A680-432C-A860-AE98140E8C91}" presName="root2" presStyleCnt="0"/>
      <dgm:spPr/>
    </dgm:pt>
    <dgm:pt modelId="{F54D69C0-D9D0-4551-9983-91078B91F43E}" type="pres">
      <dgm:prSet presAssocID="{4BEB9836-A680-432C-A860-AE98140E8C91}" presName="LevelTwoTextNode" presStyleLbl="node2" presStyleIdx="1" presStyleCnt="5" custScaleX="93194" custScaleY="44924" custLinFactNeighborX="27414" custLinFactNeighborY="-7991">
        <dgm:presLayoutVars>
          <dgm:chPref val="3"/>
        </dgm:presLayoutVars>
      </dgm:prSet>
      <dgm:spPr/>
      <dgm:t>
        <a:bodyPr/>
        <a:lstStyle/>
        <a:p>
          <a:pPr rtl="1"/>
          <a:endParaRPr lang="fa-IR"/>
        </a:p>
      </dgm:t>
    </dgm:pt>
    <dgm:pt modelId="{83AC4C63-D63B-40E0-8AF1-FC1F71F41DA9}" type="pres">
      <dgm:prSet presAssocID="{4BEB9836-A680-432C-A860-AE98140E8C91}" presName="level3hierChild" presStyleCnt="0"/>
      <dgm:spPr/>
    </dgm:pt>
    <dgm:pt modelId="{6981388B-F82D-4FC2-A04F-82AC11F50EF6}" type="pres">
      <dgm:prSet presAssocID="{F60CC13A-B9F4-4E90-A8B8-7A09898F8501}" presName="conn2-1" presStyleLbl="parChTrans1D2" presStyleIdx="2" presStyleCnt="5"/>
      <dgm:spPr/>
      <dgm:t>
        <a:bodyPr/>
        <a:lstStyle/>
        <a:p>
          <a:pPr rtl="1"/>
          <a:endParaRPr lang="fa-IR"/>
        </a:p>
      </dgm:t>
    </dgm:pt>
    <dgm:pt modelId="{345B6616-08F9-4A05-B7CA-46DCF6F45897}" type="pres">
      <dgm:prSet presAssocID="{F60CC13A-B9F4-4E90-A8B8-7A09898F8501}" presName="connTx" presStyleLbl="parChTrans1D2" presStyleIdx="2" presStyleCnt="5"/>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2" presStyleCnt="5" custScaleX="93194" custScaleY="44924" custLinFactNeighborX="27414" custLinFactNeighborY="-12083">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 modelId="{FCBA8FB1-8F23-4DA1-93CA-19731CB87ED4}" type="pres">
      <dgm:prSet presAssocID="{8FE73BE1-40C8-4224-BC79-3AAC5F84A041}" presName="conn2-1" presStyleLbl="parChTrans1D2" presStyleIdx="3" presStyleCnt="5"/>
      <dgm:spPr/>
      <dgm:t>
        <a:bodyPr/>
        <a:lstStyle/>
        <a:p>
          <a:pPr rtl="1"/>
          <a:endParaRPr lang="fa-IR"/>
        </a:p>
      </dgm:t>
    </dgm:pt>
    <dgm:pt modelId="{A6A83DBA-B06E-4782-9C44-472D86D80967}" type="pres">
      <dgm:prSet presAssocID="{8FE73BE1-40C8-4224-BC79-3AAC5F84A041}" presName="connTx" presStyleLbl="parChTrans1D2" presStyleIdx="3" presStyleCnt="5"/>
      <dgm:spPr/>
      <dgm:t>
        <a:bodyPr/>
        <a:lstStyle/>
        <a:p>
          <a:pPr rtl="1"/>
          <a:endParaRPr lang="fa-IR"/>
        </a:p>
      </dgm:t>
    </dgm:pt>
    <dgm:pt modelId="{4FEEA60E-DAFC-4EF1-A3A0-AA9BDE640607}" type="pres">
      <dgm:prSet presAssocID="{092C1721-9771-4FAA-BD69-6B11BA25EB52}" presName="root2" presStyleCnt="0"/>
      <dgm:spPr/>
    </dgm:pt>
    <dgm:pt modelId="{12B787B9-8FBC-4386-86F5-6577A84089DD}" type="pres">
      <dgm:prSet presAssocID="{092C1721-9771-4FAA-BD69-6B11BA25EB52}" presName="LevelTwoTextNode" presStyleLbl="node2" presStyleIdx="3" presStyleCnt="5" custScaleX="93194" custScaleY="44924" custLinFactNeighborX="27414" custLinFactNeighborY="-18686">
        <dgm:presLayoutVars>
          <dgm:chPref val="3"/>
        </dgm:presLayoutVars>
      </dgm:prSet>
      <dgm:spPr/>
      <dgm:t>
        <a:bodyPr/>
        <a:lstStyle/>
        <a:p>
          <a:pPr rtl="1"/>
          <a:endParaRPr lang="fa-IR"/>
        </a:p>
      </dgm:t>
    </dgm:pt>
    <dgm:pt modelId="{D91D86EE-1958-4848-A8C4-0C3FF895BDB3}" type="pres">
      <dgm:prSet presAssocID="{092C1721-9771-4FAA-BD69-6B11BA25EB52}" presName="level3hierChild" presStyleCnt="0"/>
      <dgm:spPr/>
    </dgm:pt>
    <dgm:pt modelId="{60EB764C-2502-43A3-A73B-D3FFDDDEC4B3}" type="pres">
      <dgm:prSet presAssocID="{EDA83EDD-1687-4160-816F-271AA5170F86}" presName="conn2-1" presStyleLbl="parChTrans1D2" presStyleIdx="4" presStyleCnt="5"/>
      <dgm:spPr/>
      <dgm:t>
        <a:bodyPr/>
        <a:lstStyle/>
        <a:p>
          <a:pPr rtl="1"/>
          <a:endParaRPr lang="fa-IR"/>
        </a:p>
      </dgm:t>
    </dgm:pt>
    <dgm:pt modelId="{0D16AAEA-26CB-4577-A25E-C2175C2AFEDF}" type="pres">
      <dgm:prSet presAssocID="{EDA83EDD-1687-4160-816F-271AA5170F86}" presName="connTx" presStyleLbl="parChTrans1D2" presStyleIdx="4" presStyleCnt="5"/>
      <dgm:spPr/>
      <dgm:t>
        <a:bodyPr/>
        <a:lstStyle/>
        <a:p>
          <a:pPr rtl="1"/>
          <a:endParaRPr lang="fa-IR"/>
        </a:p>
      </dgm:t>
    </dgm:pt>
    <dgm:pt modelId="{07E7333E-0C4F-4FC0-A46F-8372048E4BB9}" type="pres">
      <dgm:prSet presAssocID="{0B2D4DC1-0C6F-4F6D-B920-28866982C5C4}" presName="root2" presStyleCnt="0"/>
      <dgm:spPr/>
    </dgm:pt>
    <dgm:pt modelId="{3B4FBE24-44E0-4E57-A421-86FBF2C748B4}" type="pres">
      <dgm:prSet presAssocID="{0B2D4DC1-0C6F-4F6D-B920-28866982C5C4}" presName="LevelTwoTextNode" presStyleLbl="node2" presStyleIdx="4" presStyleCnt="5" custScaleX="93194" custScaleY="44924" custLinFactNeighborX="27414" custLinFactNeighborY="-24034">
        <dgm:presLayoutVars>
          <dgm:chPref val="3"/>
        </dgm:presLayoutVars>
      </dgm:prSet>
      <dgm:spPr/>
      <dgm:t>
        <a:bodyPr/>
        <a:lstStyle/>
        <a:p>
          <a:pPr rtl="1"/>
          <a:endParaRPr lang="fa-IR"/>
        </a:p>
      </dgm:t>
    </dgm:pt>
    <dgm:pt modelId="{C0B9005D-A812-414C-A326-4698D5C631F7}" type="pres">
      <dgm:prSet presAssocID="{0B2D4DC1-0C6F-4F6D-B920-28866982C5C4}" presName="level3hierChild" presStyleCnt="0"/>
      <dgm:spPr/>
    </dgm:pt>
  </dgm:ptLst>
  <dgm:cxnLst>
    <dgm:cxn modelId="{D60F8D21-5C98-4AE8-B047-F5EC2A660B1B}" srcId="{A4E9B194-557E-47C4-B7CD-5831AAB93F73}" destId="{092C1721-9771-4FAA-BD69-6B11BA25EB52}" srcOrd="3" destOrd="0" parTransId="{8FE73BE1-40C8-4224-BC79-3AAC5F84A041}" sibTransId="{69AF8798-B6D2-41E6-BEFF-24DA2CE7A769}"/>
    <dgm:cxn modelId="{48523556-220A-4098-8CF9-4D4A1B0EB763}" srcId="{A4E9B194-557E-47C4-B7CD-5831AAB93F73}" destId="{0B2D4DC1-0C6F-4F6D-B920-28866982C5C4}" srcOrd="4" destOrd="0" parTransId="{EDA83EDD-1687-4160-816F-271AA5170F86}" sibTransId="{6E6997CC-E5F4-406E-AE6D-ED4B43D6FD7F}"/>
    <dgm:cxn modelId="{6FE8A857-FB61-4918-B439-F7C3FD9FB65B}" type="presOf" srcId="{C96AEBC3-C854-4BD1-B42F-0D800A676820}" destId="{4166F503-B9C1-4F67-8958-4072DCFA66D9}" srcOrd="0" destOrd="0" presId="urn:microsoft.com/office/officeart/2005/8/layout/hierarchy2"/>
    <dgm:cxn modelId="{F20670EA-94E3-4001-8C56-293921F3CEE5}" type="presOf" srcId="{0B50E2D0-B9CD-49A1-B7F5-E89FC9D4BE83}" destId="{67A1D1C6-3F7E-4B4A-8AFD-97B863D4068B}" srcOrd="0" destOrd="0" presId="urn:microsoft.com/office/officeart/2005/8/layout/hierarchy2"/>
    <dgm:cxn modelId="{674A98AC-91E1-40C4-BD23-FAB60FB49652}" type="presOf" srcId="{0B2D4DC1-0C6F-4F6D-B920-28866982C5C4}" destId="{3B4FBE24-44E0-4E57-A421-86FBF2C748B4}" srcOrd="0" destOrd="0" presId="urn:microsoft.com/office/officeart/2005/8/layout/hierarchy2"/>
    <dgm:cxn modelId="{99302594-6FE9-4F07-ABA8-B1B139DA42E6}" type="presOf" srcId="{A4E9B194-557E-47C4-B7CD-5831AAB93F73}" destId="{084303BB-04EA-4DB7-844B-C9BAE80F04E5}" srcOrd="0" destOrd="0" presId="urn:microsoft.com/office/officeart/2005/8/layout/hierarchy2"/>
    <dgm:cxn modelId="{E9B29655-2FB4-46C4-A938-2BEECE71702F}" type="presOf" srcId="{3FBAA7FB-C00C-4FA2-848F-7D6274DADCB2}" destId="{9B492612-F49A-4F0F-9D38-0D8DBED1DC74}" srcOrd="1" destOrd="0" presId="urn:microsoft.com/office/officeart/2005/8/layout/hierarchy2"/>
    <dgm:cxn modelId="{A7BFEDB2-F7A6-4CEB-953C-E1CEB70633C2}" type="presOf" srcId="{8FE73BE1-40C8-4224-BC79-3AAC5F84A041}" destId="{A6A83DBA-B06E-4782-9C44-472D86D80967}" srcOrd="1" destOrd="0" presId="urn:microsoft.com/office/officeart/2005/8/layout/hierarchy2"/>
    <dgm:cxn modelId="{092DADC3-594D-444D-AFB1-7593D8AC9A41}" srcId="{A4E9B194-557E-47C4-B7CD-5831AAB93F73}" destId="{4BEB9836-A680-432C-A860-AE98140E8C91}" srcOrd="1" destOrd="0" parTransId="{3FBAA7FB-C00C-4FA2-848F-7D6274DADCB2}" sibTransId="{DB79E6A6-223E-494E-A4B3-6E90E78C6950}"/>
    <dgm:cxn modelId="{7B760869-D3E1-4124-B89D-EB4FD5D12A5C}" type="presOf" srcId="{8FE73BE1-40C8-4224-BC79-3AAC5F84A041}" destId="{FCBA8FB1-8F23-4DA1-93CA-19731CB87ED4}" srcOrd="0" destOrd="0" presId="urn:microsoft.com/office/officeart/2005/8/layout/hierarchy2"/>
    <dgm:cxn modelId="{C1A9273C-2135-4502-A2BC-47A6374BB97C}" type="presOf" srcId="{3FBAA7FB-C00C-4FA2-848F-7D6274DADCB2}" destId="{966FF549-5209-439B-9479-5C6616F93B27}" srcOrd="0" destOrd="0" presId="urn:microsoft.com/office/officeart/2005/8/layout/hierarchy2"/>
    <dgm:cxn modelId="{F40B5043-966A-4FED-8703-F1489E96F7E6}" type="presOf" srcId="{EDA83EDD-1687-4160-816F-271AA5170F86}" destId="{60EB764C-2502-43A3-A73B-D3FFDDDEC4B3}" srcOrd="0" destOrd="0" presId="urn:microsoft.com/office/officeart/2005/8/layout/hierarchy2"/>
    <dgm:cxn modelId="{A5628CAB-1215-4DF5-B48E-0B71D9F26C5F}" type="presOf" srcId="{A6857C4F-7549-464E-8C92-525552E6407E}" destId="{747DA8C4-60CA-4D90-9DA1-32ACEB79B5D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A3E924F5-8B60-4A21-8FBB-6F8CE6A69EBF}" type="presOf" srcId="{4BEB9836-A680-432C-A860-AE98140E8C91}" destId="{F54D69C0-D9D0-4551-9983-91078B91F43E}" srcOrd="0" destOrd="0" presId="urn:microsoft.com/office/officeart/2005/8/layout/hierarchy2"/>
    <dgm:cxn modelId="{3FAE3C52-CE00-46A3-AAC6-1A79034A8313}" type="presOf" srcId="{CE96631E-3D4A-4A54-A957-114BB3E5E32B}" destId="{C722863D-2000-437A-9ACB-8A931E2A3B01}" srcOrd="0" destOrd="0" presId="urn:microsoft.com/office/officeart/2005/8/layout/hierarchy2"/>
    <dgm:cxn modelId="{439D3F86-74C9-40D9-BAE4-A61FB56B6DD9}" type="presOf" srcId="{CE96631E-3D4A-4A54-A957-114BB3E5E32B}" destId="{B7C2234C-050F-4344-BF77-91124A79BC0E}" srcOrd="1" destOrd="0" presId="urn:microsoft.com/office/officeart/2005/8/layout/hierarchy2"/>
    <dgm:cxn modelId="{BAF37376-226A-4036-B755-3C995794E617}" type="presOf" srcId="{EDA83EDD-1687-4160-816F-271AA5170F86}" destId="{0D16AAEA-26CB-4577-A25E-C2175C2AFEDF}" srcOrd="1" destOrd="0" presId="urn:microsoft.com/office/officeart/2005/8/layout/hierarchy2"/>
    <dgm:cxn modelId="{02AEE889-DD39-4D0D-B0D8-8F9E63BFE41A}" srcId="{A4E9B194-557E-47C4-B7CD-5831AAB93F73}" destId="{0B50E2D0-B9CD-49A1-B7F5-E89FC9D4BE83}" srcOrd="2" destOrd="0" parTransId="{F60CC13A-B9F4-4E90-A8B8-7A09898F8501}" sibTransId="{A87BA9AD-7F1F-4156-A136-E2F69E08E783}"/>
    <dgm:cxn modelId="{9EE70E0E-AFA8-45D7-9673-E095CF5E72BF}" srcId="{A4E9B194-557E-47C4-B7CD-5831AAB93F73}" destId="{C96AEBC3-C854-4BD1-B42F-0D800A676820}" srcOrd="0" destOrd="0" parTransId="{CE96631E-3D4A-4A54-A957-114BB3E5E32B}" sibTransId="{282CC600-6FDB-4E91-8ED5-19FC71AF9078}"/>
    <dgm:cxn modelId="{94CAD168-4F2C-496B-BCFF-6CE27615B963}" type="presOf" srcId="{F60CC13A-B9F4-4E90-A8B8-7A09898F8501}" destId="{345B6616-08F9-4A05-B7CA-46DCF6F45897}" srcOrd="1" destOrd="0" presId="urn:microsoft.com/office/officeart/2005/8/layout/hierarchy2"/>
    <dgm:cxn modelId="{E3A18DAE-A499-48FA-AA77-B28459D86949}" type="presOf" srcId="{092C1721-9771-4FAA-BD69-6B11BA25EB52}" destId="{12B787B9-8FBC-4386-86F5-6577A84089DD}" srcOrd="0" destOrd="0" presId="urn:microsoft.com/office/officeart/2005/8/layout/hierarchy2"/>
    <dgm:cxn modelId="{2594480C-013D-4707-88A0-2D057282C02A}" type="presOf" srcId="{F60CC13A-B9F4-4E90-A8B8-7A09898F8501}" destId="{6981388B-F82D-4FC2-A04F-82AC11F50EF6}" srcOrd="0" destOrd="0" presId="urn:microsoft.com/office/officeart/2005/8/layout/hierarchy2"/>
    <dgm:cxn modelId="{51FFDCA2-318A-4D7C-A50A-FF731AEC31E3}" type="presParOf" srcId="{747DA8C4-60CA-4D90-9DA1-32ACEB79B5D1}" destId="{93FA7E5F-A43F-422F-8108-17AC554D357D}" srcOrd="0" destOrd="0" presId="urn:microsoft.com/office/officeart/2005/8/layout/hierarchy2"/>
    <dgm:cxn modelId="{E8B0E696-7B15-4262-A9E2-BD0ED33E4276}" type="presParOf" srcId="{93FA7E5F-A43F-422F-8108-17AC554D357D}" destId="{084303BB-04EA-4DB7-844B-C9BAE80F04E5}" srcOrd="0" destOrd="0" presId="urn:microsoft.com/office/officeart/2005/8/layout/hierarchy2"/>
    <dgm:cxn modelId="{EC68814C-51C8-45A9-BEAB-87DE85C5A1DF}" type="presParOf" srcId="{93FA7E5F-A43F-422F-8108-17AC554D357D}" destId="{8BFD4401-1DC2-43AC-9E5E-55CC05BBDF21}" srcOrd="1" destOrd="0" presId="urn:microsoft.com/office/officeart/2005/8/layout/hierarchy2"/>
    <dgm:cxn modelId="{1BC9740B-6AA8-498D-B488-CD5F4F786D39}" type="presParOf" srcId="{8BFD4401-1DC2-43AC-9E5E-55CC05BBDF21}" destId="{C722863D-2000-437A-9ACB-8A931E2A3B01}" srcOrd="0" destOrd="0" presId="urn:microsoft.com/office/officeart/2005/8/layout/hierarchy2"/>
    <dgm:cxn modelId="{DAB76D09-7DF7-4CC2-A6A2-635B0F2875A2}" type="presParOf" srcId="{C722863D-2000-437A-9ACB-8A931E2A3B01}" destId="{B7C2234C-050F-4344-BF77-91124A79BC0E}" srcOrd="0" destOrd="0" presId="urn:microsoft.com/office/officeart/2005/8/layout/hierarchy2"/>
    <dgm:cxn modelId="{CE7A3DBF-1D2C-4503-B264-6B3E26FA0834}" type="presParOf" srcId="{8BFD4401-1DC2-43AC-9E5E-55CC05BBDF21}" destId="{5C297C78-7D7B-46A7-90B7-B670D245271F}" srcOrd="1" destOrd="0" presId="urn:microsoft.com/office/officeart/2005/8/layout/hierarchy2"/>
    <dgm:cxn modelId="{EE041EBA-73FB-4AB5-A0DF-BD583EB8F48E}" type="presParOf" srcId="{5C297C78-7D7B-46A7-90B7-B670D245271F}" destId="{4166F503-B9C1-4F67-8958-4072DCFA66D9}" srcOrd="0" destOrd="0" presId="urn:microsoft.com/office/officeart/2005/8/layout/hierarchy2"/>
    <dgm:cxn modelId="{FDDAF59E-FC2A-4EB2-8291-BFAC9620A9FC}" type="presParOf" srcId="{5C297C78-7D7B-46A7-90B7-B670D245271F}" destId="{3AD0A82F-CBF0-4F60-9053-FE1F521C45D4}" srcOrd="1" destOrd="0" presId="urn:microsoft.com/office/officeart/2005/8/layout/hierarchy2"/>
    <dgm:cxn modelId="{F6614927-D2CB-401F-A6BD-F0DD2F5F26F4}" type="presParOf" srcId="{8BFD4401-1DC2-43AC-9E5E-55CC05BBDF21}" destId="{966FF549-5209-439B-9479-5C6616F93B27}" srcOrd="2" destOrd="0" presId="urn:microsoft.com/office/officeart/2005/8/layout/hierarchy2"/>
    <dgm:cxn modelId="{7FF10012-0FD2-4EED-B42F-7C4962EEA4F9}" type="presParOf" srcId="{966FF549-5209-439B-9479-5C6616F93B27}" destId="{9B492612-F49A-4F0F-9D38-0D8DBED1DC74}" srcOrd="0" destOrd="0" presId="urn:microsoft.com/office/officeart/2005/8/layout/hierarchy2"/>
    <dgm:cxn modelId="{33BD59B6-BBBD-4A2B-AFE1-02815ECFA235}" type="presParOf" srcId="{8BFD4401-1DC2-43AC-9E5E-55CC05BBDF21}" destId="{D5A5C24C-2BA4-46D7-AD61-1E53FE279065}" srcOrd="3" destOrd="0" presId="urn:microsoft.com/office/officeart/2005/8/layout/hierarchy2"/>
    <dgm:cxn modelId="{AA47912A-EBFC-4EBC-A2D9-EFE3F4922A20}" type="presParOf" srcId="{D5A5C24C-2BA4-46D7-AD61-1E53FE279065}" destId="{F54D69C0-D9D0-4551-9983-91078B91F43E}" srcOrd="0" destOrd="0" presId="urn:microsoft.com/office/officeart/2005/8/layout/hierarchy2"/>
    <dgm:cxn modelId="{046FEAC2-4E28-4FEA-9B2E-57BF70042328}" type="presParOf" srcId="{D5A5C24C-2BA4-46D7-AD61-1E53FE279065}" destId="{83AC4C63-D63B-40E0-8AF1-FC1F71F41DA9}" srcOrd="1" destOrd="0" presId="urn:microsoft.com/office/officeart/2005/8/layout/hierarchy2"/>
    <dgm:cxn modelId="{CBC87A19-5598-46B2-9D95-7E46FCE0F409}" type="presParOf" srcId="{8BFD4401-1DC2-43AC-9E5E-55CC05BBDF21}" destId="{6981388B-F82D-4FC2-A04F-82AC11F50EF6}" srcOrd="4" destOrd="0" presId="urn:microsoft.com/office/officeart/2005/8/layout/hierarchy2"/>
    <dgm:cxn modelId="{274882AD-FA69-41EC-8882-F636EFB42815}" type="presParOf" srcId="{6981388B-F82D-4FC2-A04F-82AC11F50EF6}" destId="{345B6616-08F9-4A05-B7CA-46DCF6F45897}" srcOrd="0" destOrd="0" presId="urn:microsoft.com/office/officeart/2005/8/layout/hierarchy2"/>
    <dgm:cxn modelId="{DE981B98-C976-4DC6-BD7B-7DADD861F9F8}" type="presParOf" srcId="{8BFD4401-1DC2-43AC-9E5E-55CC05BBDF21}" destId="{971F7721-C80D-4463-83A0-90C18517F91A}" srcOrd="5" destOrd="0" presId="urn:microsoft.com/office/officeart/2005/8/layout/hierarchy2"/>
    <dgm:cxn modelId="{FD4FB365-96E8-4B42-B865-029CA2073B40}" type="presParOf" srcId="{971F7721-C80D-4463-83A0-90C18517F91A}" destId="{67A1D1C6-3F7E-4B4A-8AFD-97B863D4068B}" srcOrd="0" destOrd="0" presId="urn:microsoft.com/office/officeart/2005/8/layout/hierarchy2"/>
    <dgm:cxn modelId="{E1B48FB0-17EC-42D5-9D0B-89445BC9A59F}" type="presParOf" srcId="{971F7721-C80D-4463-83A0-90C18517F91A}" destId="{CC49CE7F-E822-4585-AA74-C50EC843D12D}" srcOrd="1" destOrd="0" presId="urn:microsoft.com/office/officeart/2005/8/layout/hierarchy2"/>
    <dgm:cxn modelId="{B951AA70-2D24-4430-AFB6-8CA0268F12C4}" type="presParOf" srcId="{8BFD4401-1DC2-43AC-9E5E-55CC05BBDF21}" destId="{FCBA8FB1-8F23-4DA1-93CA-19731CB87ED4}" srcOrd="6" destOrd="0" presId="urn:microsoft.com/office/officeart/2005/8/layout/hierarchy2"/>
    <dgm:cxn modelId="{9CFA41D0-411A-43E2-AAF7-CD0FE05CBDC1}" type="presParOf" srcId="{FCBA8FB1-8F23-4DA1-93CA-19731CB87ED4}" destId="{A6A83DBA-B06E-4782-9C44-472D86D80967}" srcOrd="0" destOrd="0" presId="urn:microsoft.com/office/officeart/2005/8/layout/hierarchy2"/>
    <dgm:cxn modelId="{0AE4660C-9760-492F-A4C2-6C42434A459D}" type="presParOf" srcId="{8BFD4401-1DC2-43AC-9E5E-55CC05BBDF21}" destId="{4FEEA60E-DAFC-4EF1-A3A0-AA9BDE640607}" srcOrd="7" destOrd="0" presId="urn:microsoft.com/office/officeart/2005/8/layout/hierarchy2"/>
    <dgm:cxn modelId="{E0F786E1-096F-408F-83FE-8FF1CE887A5C}" type="presParOf" srcId="{4FEEA60E-DAFC-4EF1-A3A0-AA9BDE640607}" destId="{12B787B9-8FBC-4386-86F5-6577A84089DD}" srcOrd="0" destOrd="0" presId="urn:microsoft.com/office/officeart/2005/8/layout/hierarchy2"/>
    <dgm:cxn modelId="{108D6D61-D0F7-47CB-A6CC-4398C49B42F7}" type="presParOf" srcId="{4FEEA60E-DAFC-4EF1-A3A0-AA9BDE640607}" destId="{D91D86EE-1958-4848-A8C4-0C3FF895BDB3}" srcOrd="1" destOrd="0" presId="urn:microsoft.com/office/officeart/2005/8/layout/hierarchy2"/>
    <dgm:cxn modelId="{C4CD80D0-0A9B-402A-8009-0DBF70927107}" type="presParOf" srcId="{8BFD4401-1DC2-43AC-9E5E-55CC05BBDF21}" destId="{60EB764C-2502-43A3-A73B-D3FFDDDEC4B3}" srcOrd="8" destOrd="0" presId="urn:microsoft.com/office/officeart/2005/8/layout/hierarchy2"/>
    <dgm:cxn modelId="{883B6812-364C-4EBB-9847-5781BE28C0CA}" type="presParOf" srcId="{60EB764C-2502-43A3-A73B-D3FFDDDEC4B3}" destId="{0D16AAEA-26CB-4577-A25E-C2175C2AFEDF}" srcOrd="0" destOrd="0" presId="urn:microsoft.com/office/officeart/2005/8/layout/hierarchy2"/>
    <dgm:cxn modelId="{0161E406-E63C-467D-AF3D-BD1FF77A8951}" type="presParOf" srcId="{8BFD4401-1DC2-43AC-9E5E-55CC05BBDF21}" destId="{07E7333E-0C4F-4FC0-A46F-8372048E4BB9}" srcOrd="9" destOrd="0" presId="urn:microsoft.com/office/officeart/2005/8/layout/hierarchy2"/>
    <dgm:cxn modelId="{703F740C-D6FD-4546-A3A4-1B6DD281876C}" type="presParOf" srcId="{07E7333E-0C4F-4FC0-A46F-8372048E4BB9}" destId="{3B4FBE24-44E0-4E57-A421-86FBF2C748B4}" srcOrd="0" destOrd="0" presId="urn:microsoft.com/office/officeart/2005/8/layout/hierarchy2"/>
    <dgm:cxn modelId="{DA7FE3C7-3963-41F0-9AFC-479D425A0F48}" type="presParOf" srcId="{07E7333E-0C4F-4FC0-A46F-8372048E4BB9}" destId="{C0B9005D-A812-414C-A326-4698D5C631F7}"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الله در نقش منادا:</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rgbClr val="FFFF00"/>
              </a:solidFill>
              <a:cs typeface="2  Badr" pitchFamily="2" charset="-78"/>
            </a:rPr>
            <a:t>قد يحذف:</a:t>
          </a:r>
          <a:r>
            <a:rPr lang="fa-IR" sz="2800" b="1" dirty="0" smtClean="0">
              <a:solidFill>
                <a:schemeClr val="bg1"/>
              </a:solidFill>
              <a:cs typeface="2  Badr" pitchFamily="2" charset="-78"/>
            </a:rPr>
            <a:t> حرف الندي إلا مع عدم الميم في الاغلب</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0B50E2D0-B9CD-49A1-B7F5-E89FC9D4BE83}">
      <dgm:prSet/>
      <dgm:spPr/>
      <dgm:t>
        <a:bodyPr/>
        <a:lstStyle/>
        <a:p>
          <a:pPr rtl="1"/>
          <a:r>
            <a:rPr lang="fa-IR" b="1" dirty="0" smtClean="0">
              <a:solidFill>
                <a:srgbClr val="FFFF00"/>
              </a:solidFill>
              <a:cs typeface="2  Badr" pitchFamily="2" charset="-78"/>
            </a:rPr>
            <a:t>لزم الحذف:</a:t>
          </a:r>
          <a:r>
            <a:rPr lang="fa-IR" b="1" dirty="0" smtClean="0">
              <a:solidFill>
                <a:schemeClr val="bg1"/>
              </a:solidFill>
              <a:cs typeface="2  Badr" pitchFamily="2" charset="-78"/>
            </a:rPr>
            <a:t> ان وجدت الميم</a:t>
          </a:r>
          <a:endParaRPr lang="fa-IR"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01881" custScaleY="474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93053" custScaleY="73309" custLinFactNeighborX="27136" custLinFactNeighborY="-1610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6981388B-F82D-4FC2-A04F-82AC11F50EF6}" type="pres">
      <dgm:prSet presAssocID="{F60CC13A-B9F4-4E90-A8B8-7A09898F8501}" presName="conn2-1" presStyleLbl="parChTrans1D2" presStyleIdx="1" presStyleCnt="2"/>
      <dgm:spPr/>
      <dgm:t>
        <a:bodyPr/>
        <a:lstStyle/>
        <a:p>
          <a:pPr rtl="1"/>
          <a:endParaRPr lang="fa-IR"/>
        </a:p>
      </dgm:t>
    </dgm:pt>
    <dgm:pt modelId="{345B6616-08F9-4A05-B7CA-46DCF6F45897}" type="pres">
      <dgm:prSet presAssocID="{F60CC13A-B9F4-4E90-A8B8-7A09898F8501}" presName="connTx" presStyleLbl="parChTrans1D2" presStyleIdx="1" presStyleCnt="2"/>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1" presStyleCnt="2" custScaleX="93194" custScaleY="44924" custLinFactNeighborX="27414" custLinFactNeighborY="-12083">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Lst>
  <dgm:cxnLst>
    <dgm:cxn modelId="{23F2D08F-C6E0-4710-947B-5EE599915762}" type="presOf" srcId="{F60CC13A-B9F4-4E90-A8B8-7A09898F8501}" destId="{6981388B-F82D-4FC2-A04F-82AC11F50EF6}" srcOrd="0" destOrd="0" presId="urn:microsoft.com/office/officeart/2005/8/layout/hierarchy2"/>
    <dgm:cxn modelId="{AAAA50F4-433C-4BD0-A739-304DC4243635}" type="presOf" srcId="{C96AEBC3-C854-4BD1-B42F-0D800A676820}" destId="{4166F503-B9C1-4F67-8958-4072DCFA66D9}" srcOrd="0" destOrd="0" presId="urn:microsoft.com/office/officeart/2005/8/layout/hierarchy2"/>
    <dgm:cxn modelId="{CF365613-8A1C-40EA-923E-2581D4276E0B}" type="presOf" srcId="{A4E9B194-557E-47C4-B7CD-5831AAB93F73}" destId="{084303BB-04EA-4DB7-844B-C9BAE80F04E5}"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2C1650F5-E9F5-4504-A752-E100333D5F41}" type="presOf" srcId="{F60CC13A-B9F4-4E90-A8B8-7A09898F8501}" destId="{345B6616-08F9-4A05-B7CA-46DCF6F45897}" srcOrd="1" destOrd="0" presId="urn:microsoft.com/office/officeart/2005/8/layout/hierarchy2"/>
    <dgm:cxn modelId="{02AEE889-DD39-4D0D-B0D8-8F9E63BFE41A}" srcId="{A4E9B194-557E-47C4-B7CD-5831AAB93F73}" destId="{0B50E2D0-B9CD-49A1-B7F5-E89FC9D4BE83}" srcOrd="1" destOrd="0" parTransId="{F60CC13A-B9F4-4E90-A8B8-7A09898F8501}" sibTransId="{A87BA9AD-7F1F-4156-A136-E2F69E08E783}"/>
    <dgm:cxn modelId="{F21FCE24-AFBE-4A27-8E22-5C2C1FC0DC2F}" type="presOf" srcId="{CE96631E-3D4A-4A54-A957-114BB3E5E32B}" destId="{C722863D-2000-437A-9ACB-8A931E2A3B01}" srcOrd="0" destOrd="0" presId="urn:microsoft.com/office/officeart/2005/8/layout/hierarchy2"/>
    <dgm:cxn modelId="{2BE10C82-F976-4B8A-AD5D-2CB83A5D1EEA}" type="presOf" srcId="{0B50E2D0-B9CD-49A1-B7F5-E89FC9D4BE83}" destId="{67A1D1C6-3F7E-4B4A-8AFD-97B863D4068B}" srcOrd="0" destOrd="0" presId="urn:microsoft.com/office/officeart/2005/8/layout/hierarchy2"/>
    <dgm:cxn modelId="{E4649E1F-21AD-4872-AD92-F095C3A734B2}" type="presOf" srcId="{CE96631E-3D4A-4A54-A957-114BB3E5E32B}" destId="{B7C2234C-050F-4344-BF77-91124A79BC0E}"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691D94B9-30EC-4276-A65D-A921DA32CA1C}" type="presOf" srcId="{A6857C4F-7549-464E-8C92-525552E6407E}" destId="{747DA8C4-60CA-4D90-9DA1-32ACEB79B5D1}" srcOrd="0" destOrd="0" presId="urn:microsoft.com/office/officeart/2005/8/layout/hierarchy2"/>
    <dgm:cxn modelId="{C8C6C1B9-F75D-4733-9387-FF9CC662B14C}" type="presParOf" srcId="{747DA8C4-60CA-4D90-9DA1-32ACEB79B5D1}" destId="{93FA7E5F-A43F-422F-8108-17AC554D357D}" srcOrd="0" destOrd="0" presId="urn:microsoft.com/office/officeart/2005/8/layout/hierarchy2"/>
    <dgm:cxn modelId="{C5C3835D-C69A-45A1-A2DF-BA16A81A1FD4}" type="presParOf" srcId="{93FA7E5F-A43F-422F-8108-17AC554D357D}" destId="{084303BB-04EA-4DB7-844B-C9BAE80F04E5}" srcOrd="0" destOrd="0" presId="urn:microsoft.com/office/officeart/2005/8/layout/hierarchy2"/>
    <dgm:cxn modelId="{6FA800AF-93FA-4F07-A830-119A189C5B13}" type="presParOf" srcId="{93FA7E5F-A43F-422F-8108-17AC554D357D}" destId="{8BFD4401-1DC2-43AC-9E5E-55CC05BBDF21}" srcOrd="1" destOrd="0" presId="urn:microsoft.com/office/officeart/2005/8/layout/hierarchy2"/>
    <dgm:cxn modelId="{5A490D0F-A17E-46E6-8FDF-0D465A4F6647}" type="presParOf" srcId="{8BFD4401-1DC2-43AC-9E5E-55CC05BBDF21}" destId="{C722863D-2000-437A-9ACB-8A931E2A3B01}" srcOrd="0" destOrd="0" presId="urn:microsoft.com/office/officeart/2005/8/layout/hierarchy2"/>
    <dgm:cxn modelId="{D1FA7FC4-6CD1-4103-AE4B-01B957D28A32}" type="presParOf" srcId="{C722863D-2000-437A-9ACB-8A931E2A3B01}" destId="{B7C2234C-050F-4344-BF77-91124A79BC0E}" srcOrd="0" destOrd="0" presId="urn:microsoft.com/office/officeart/2005/8/layout/hierarchy2"/>
    <dgm:cxn modelId="{C3C484BA-E90E-4F7D-9F8A-0C17BD9BE37B}" type="presParOf" srcId="{8BFD4401-1DC2-43AC-9E5E-55CC05BBDF21}" destId="{5C297C78-7D7B-46A7-90B7-B670D245271F}" srcOrd="1" destOrd="0" presId="urn:microsoft.com/office/officeart/2005/8/layout/hierarchy2"/>
    <dgm:cxn modelId="{90F1ABFF-B0A2-4EB0-9418-FB7D83B7D6AF}" type="presParOf" srcId="{5C297C78-7D7B-46A7-90B7-B670D245271F}" destId="{4166F503-B9C1-4F67-8958-4072DCFA66D9}" srcOrd="0" destOrd="0" presId="urn:microsoft.com/office/officeart/2005/8/layout/hierarchy2"/>
    <dgm:cxn modelId="{05822840-B016-47D0-ABA5-CD7FFF6D9693}" type="presParOf" srcId="{5C297C78-7D7B-46A7-90B7-B670D245271F}" destId="{3AD0A82F-CBF0-4F60-9053-FE1F521C45D4}" srcOrd="1" destOrd="0" presId="urn:microsoft.com/office/officeart/2005/8/layout/hierarchy2"/>
    <dgm:cxn modelId="{5A60FFEB-FDDB-499E-8AC7-FA7DF360269C}" type="presParOf" srcId="{8BFD4401-1DC2-43AC-9E5E-55CC05BBDF21}" destId="{6981388B-F82D-4FC2-A04F-82AC11F50EF6}" srcOrd="2" destOrd="0" presId="urn:microsoft.com/office/officeart/2005/8/layout/hierarchy2"/>
    <dgm:cxn modelId="{D2B15629-2A62-4129-B5FD-9DD1179B75AA}" type="presParOf" srcId="{6981388B-F82D-4FC2-A04F-82AC11F50EF6}" destId="{345B6616-08F9-4A05-B7CA-46DCF6F45897}" srcOrd="0" destOrd="0" presId="urn:microsoft.com/office/officeart/2005/8/layout/hierarchy2"/>
    <dgm:cxn modelId="{4A4A1D4D-9ED8-417F-BA3B-C86470486B4A}" type="presParOf" srcId="{8BFD4401-1DC2-43AC-9E5E-55CC05BBDF21}" destId="{971F7721-C80D-4463-83A0-90C18517F91A}" srcOrd="3" destOrd="0" presId="urn:microsoft.com/office/officeart/2005/8/layout/hierarchy2"/>
    <dgm:cxn modelId="{FB5A7498-195D-423C-8C0D-1AAA3B87CEC5}" type="presParOf" srcId="{971F7721-C80D-4463-83A0-90C18517F91A}" destId="{67A1D1C6-3F7E-4B4A-8AFD-97B863D4068B}" srcOrd="0" destOrd="0" presId="urn:microsoft.com/office/officeart/2005/8/layout/hierarchy2"/>
    <dgm:cxn modelId="{9D720514-65AC-4932-8467-DDEDCC5D0F69}" type="presParOf" srcId="{971F7721-C80D-4463-83A0-90C18517F91A}" destId="{CC49CE7F-E822-4585-AA74-C50EC843D12D}"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chemeClr val="bg1"/>
              </a:solidFill>
              <a:cs typeface="2  Badr" pitchFamily="2" charset="-78"/>
            </a:rPr>
            <a:t>يبنيان علي ما يرفع به</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dirty="0" smtClean="0">
              <a:solidFill>
                <a:srgbClr val="FFFF00"/>
              </a:solidFill>
              <a:cs typeface="2  Badr" pitchFamily="2" charset="-78"/>
            </a:rPr>
            <a:t>مفرد معرفه</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E2F7AB45-761B-4199-8FE6-0FD5139525BC}">
      <dgm:prSet custT="1"/>
      <dgm:spPr/>
      <dgm:t>
        <a:bodyPr/>
        <a:lstStyle/>
        <a:p>
          <a:pPr rtl="1"/>
          <a:r>
            <a:rPr lang="fa-IR" sz="2800" b="1" dirty="0" smtClean="0">
              <a:solidFill>
                <a:srgbClr val="FFFF00"/>
              </a:solidFill>
              <a:cs typeface="2  Badr" pitchFamily="2" charset="-78"/>
            </a:rPr>
            <a:t>نكره مقصوده</a:t>
          </a:r>
          <a:endParaRPr lang="fa-IR" sz="2800" b="1" dirty="0">
            <a:solidFill>
              <a:schemeClr val="bg1"/>
            </a:solidFill>
            <a:cs typeface="2  Badr" pitchFamily="2" charset="-78"/>
          </a:endParaRPr>
        </a:p>
      </dgm:t>
    </dgm:pt>
    <dgm:pt modelId="{D7364631-22C6-4585-8AE9-DD0EAE687A45}" type="parTrans" cxnId="{274FB5A9-1A44-4F4E-80E5-F01DA2ADBDF8}">
      <dgm:prSet/>
      <dgm:spPr/>
      <dgm:t>
        <a:bodyPr/>
        <a:lstStyle/>
        <a:p>
          <a:pPr rtl="1"/>
          <a:endParaRPr lang="fa-IR"/>
        </a:p>
      </dgm:t>
    </dgm:pt>
    <dgm:pt modelId="{64849202-EA84-442A-9EC5-FC25F9C1738E}" type="sibTrans" cxnId="{274FB5A9-1A44-4F4E-80E5-F01DA2ADBDF8}">
      <dgm:prSet/>
      <dgm:spPr/>
      <dgm:t>
        <a:bodyPr/>
        <a:lstStyle/>
        <a:p>
          <a:pPr rtl="1"/>
          <a:endParaRPr lang="fa-IR"/>
        </a:p>
      </dgm:t>
    </dgm:pt>
    <dgm:pt modelId="{747DA8C4-60CA-4D90-9DA1-32ACEB79B5D1}" type="pres">
      <dgm:prSet presAssocID="{A6857C4F-7549-464E-8C92-525552E6407E}" presName="diagram" presStyleCnt="0">
        <dgm:presLayoutVars>
          <dgm:chPref val="1"/>
          <dgm:dir/>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61910" custScaleY="37753" custLinFactNeighborX="6792" custLinFactNeighborY="-3432">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2"/>
      <dgm:spPr/>
      <dgm:t>
        <a:bodyPr/>
        <a:lstStyle/>
        <a:p>
          <a:pPr rtl="1"/>
          <a:endParaRPr lang="fa-IR"/>
        </a:p>
      </dgm:t>
    </dgm:pt>
    <dgm:pt modelId="{345B6616-08F9-4A05-B7CA-46DCF6F45897}" type="pres">
      <dgm:prSet presAssocID="{F60CC13A-B9F4-4E90-A8B8-7A09898F8501}" presName="connTx" presStyleLbl="parChTrans1D2" presStyleIdx="0" presStyleCnt="2"/>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2" custScaleX="42095" custScaleY="24604" custLinFactNeighborX="-7671" custLinFactNeighborY="-2352">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 modelId="{3868B1E2-5CC1-404A-A4CB-C580266ACB85}" type="pres">
      <dgm:prSet presAssocID="{D7364631-22C6-4585-8AE9-DD0EAE687A45}" presName="conn2-1" presStyleLbl="parChTrans1D2" presStyleIdx="1" presStyleCnt="2"/>
      <dgm:spPr/>
      <dgm:t>
        <a:bodyPr/>
        <a:lstStyle/>
        <a:p>
          <a:pPr rtl="1"/>
          <a:endParaRPr lang="fa-IR"/>
        </a:p>
      </dgm:t>
    </dgm:pt>
    <dgm:pt modelId="{5CECBBD8-C3B2-4C7D-B13C-F4C023558C95}" type="pres">
      <dgm:prSet presAssocID="{D7364631-22C6-4585-8AE9-DD0EAE687A45}" presName="connTx" presStyleLbl="parChTrans1D2" presStyleIdx="1" presStyleCnt="2"/>
      <dgm:spPr/>
      <dgm:t>
        <a:bodyPr/>
        <a:lstStyle/>
        <a:p>
          <a:pPr rtl="1"/>
          <a:endParaRPr lang="fa-IR"/>
        </a:p>
      </dgm:t>
    </dgm:pt>
    <dgm:pt modelId="{AB98D2F5-28DA-4D74-A59A-BC5C491EAE85}" type="pres">
      <dgm:prSet presAssocID="{E2F7AB45-761B-4199-8FE6-0FD5139525BC}" presName="root2" presStyleCnt="0"/>
      <dgm:spPr/>
    </dgm:pt>
    <dgm:pt modelId="{B19D2AEA-EAC3-42F2-9D10-BD88B256111A}" type="pres">
      <dgm:prSet presAssocID="{E2F7AB45-761B-4199-8FE6-0FD5139525BC}" presName="LevelTwoTextNode" presStyleLbl="node2" presStyleIdx="1" presStyleCnt="2" custScaleX="42095" custScaleY="24604" custLinFactNeighborX="-7671" custLinFactNeighborY="-2352">
        <dgm:presLayoutVars>
          <dgm:chPref val="3"/>
        </dgm:presLayoutVars>
      </dgm:prSet>
      <dgm:spPr/>
      <dgm:t>
        <a:bodyPr/>
        <a:lstStyle/>
        <a:p>
          <a:pPr rtl="1"/>
          <a:endParaRPr lang="fa-IR"/>
        </a:p>
      </dgm:t>
    </dgm:pt>
    <dgm:pt modelId="{2038E186-ED08-4190-9826-DC1BA9D25F0F}" type="pres">
      <dgm:prSet presAssocID="{E2F7AB45-761B-4199-8FE6-0FD5139525BC}" presName="level3hierChild" presStyleCnt="0"/>
      <dgm:spPr/>
    </dgm:pt>
  </dgm:ptLst>
  <dgm:cxnLst>
    <dgm:cxn modelId="{02AEE889-DD39-4D0D-B0D8-8F9E63BFE41A}" srcId="{A4E9B194-557E-47C4-B7CD-5831AAB93F73}" destId="{0B50E2D0-B9CD-49A1-B7F5-E89FC9D4BE83}" srcOrd="0" destOrd="0" parTransId="{F60CC13A-B9F4-4E90-A8B8-7A09898F8501}" sibTransId="{A87BA9AD-7F1F-4156-A136-E2F69E08E783}"/>
    <dgm:cxn modelId="{CEC22702-EC67-4647-9B2D-CEF66A1EA213}" srcId="{A6857C4F-7549-464E-8C92-525552E6407E}" destId="{A4E9B194-557E-47C4-B7CD-5831AAB93F73}" srcOrd="0" destOrd="0" parTransId="{7DCDAA3F-68BC-405C-A513-563F509DF96D}" sibTransId="{D5A5353B-FE2A-418C-AAA2-CDFDBCD13620}"/>
    <dgm:cxn modelId="{274FB5A9-1A44-4F4E-80E5-F01DA2ADBDF8}" srcId="{A4E9B194-557E-47C4-B7CD-5831AAB93F73}" destId="{E2F7AB45-761B-4199-8FE6-0FD5139525BC}" srcOrd="1" destOrd="0" parTransId="{D7364631-22C6-4585-8AE9-DD0EAE687A45}" sibTransId="{64849202-EA84-442A-9EC5-FC25F9C1738E}"/>
    <dgm:cxn modelId="{A029AA8B-0D06-4BE6-B7F7-7594E617026F}" type="presOf" srcId="{D7364631-22C6-4585-8AE9-DD0EAE687A45}" destId="{3868B1E2-5CC1-404A-A4CB-C580266ACB85}" srcOrd="0" destOrd="0" presId="urn:microsoft.com/office/officeart/2005/8/layout/hierarchy2"/>
    <dgm:cxn modelId="{E7D278C1-7E85-4571-AF6D-EDFDE1369175}" type="presOf" srcId="{E2F7AB45-761B-4199-8FE6-0FD5139525BC}" destId="{B19D2AEA-EAC3-42F2-9D10-BD88B256111A}" srcOrd="0" destOrd="0" presId="urn:microsoft.com/office/officeart/2005/8/layout/hierarchy2"/>
    <dgm:cxn modelId="{08CAB510-A7ED-4BF7-99C7-FCCF118736D8}" type="presOf" srcId="{A6857C4F-7549-464E-8C92-525552E6407E}" destId="{747DA8C4-60CA-4D90-9DA1-32ACEB79B5D1}" srcOrd="0" destOrd="0" presId="urn:microsoft.com/office/officeart/2005/8/layout/hierarchy2"/>
    <dgm:cxn modelId="{B3A1D9FB-2C37-4FEB-9361-162578B91D16}" type="presOf" srcId="{A4E9B194-557E-47C4-B7CD-5831AAB93F73}" destId="{084303BB-04EA-4DB7-844B-C9BAE80F04E5}" srcOrd="0" destOrd="0" presId="urn:microsoft.com/office/officeart/2005/8/layout/hierarchy2"/>
    <dgm:cxn modelId="{1F8AAC29-8F5C-4B73-88DD-D19822712E44}" type="presOf" srcId="{F60CC13A-B9F4-4E90-A8B8-7A09898F8501}" destId="{6981388B-F82D-4FC2-A04F-82AC11F50EF6}" srcOrd="0" destOrd="0" presId="urn:microsoft.com/office/officeart/2005/8/layout/hierarchy2"/>
    <dgm:cxn modelId="{F0D8E8EB-EB7F-47D9-B19E-4AFCB1CB99A1}" type="presOf" srcId="{F60CC13A-B9F4-4E90-A8B8-7A09898F8501}" destId="{345B6616-08F9-4A05-B7CA-46DCF6F45897}" srcOrd="1" destOrd="0" presId="urn:microsoft.com/office/officeart/2005/8/layout/hierarchy2"/>
    <dgm:cxn modelId="{19B55C32-B02B-4892-A851-072CE4A38AD9}" type="presOf" srcId="{D7364631-22C6-4585-8AE9-DD0EAE687A45}" destId="{5CECBBD8-C3B2-4C7D-B13C-F4C023558C95}" srcOrd="1" destOrd="0" presId="urn:microsoft.com/office/officeart/2005/8/layout/hierarchy2"/>
    <dgm:cxn modelId="{EE8F5516-6874-4B58-8E0C-79EA8BAE6710}" type="presOf" srcId="{0B50E2D0-B9CD-49A1-B7F5-E89FC9D4BE83}" destId="{67A1D1C6-3F7E-4B4A-8AFD-97B863D4068B}" srcOrd="0" destOrd="0" presId="urn:microsoft.com/office/officeart/2005/8/layout/hierarchy2"/>
    <dgm:cxn modelId="{4715C83C-BD25-4F12-9C6E-3E5F46304266}" type="presParOf" srcId="{747DA8C4-60CA-4D90-9DA1-32ACEB79B5D1}" destId="{93FA7E5F-A43F-422F-8108-17AC554D357D}" srcOrd="0" destOrd="0" presId="urn:microsoft.com/office/officeart/2005/8/layout/hierarchy2"/>
    <dgm:cxn modelId="{D76249FF-876C-4877-831E-E7B32638A7C3}" type="presParOf" srcId="{93FA7E5F-A43F-422F-8108-17AC554D357D}" destId="{084303BB-04EA-4DB7-844B-C9BAE80F04E5}" srcOrd="0" destOrd="0" presId="urn:microsoft.com/office/officeart/2005/8/layout/hierarchy2"/>
    <dgm:cxn modelId="{D11822B3-91D8-4215-A9A3-8A1F320E1FF3}" type="presParOf" srcId="{93FA7E5F-A43F-422F-8108-17AC554D357D}" destId="{8BFD4401-1DC2-43AC-9E5E-55CC05BBDF21}" srcOrd="1" destOrd="0" presId="urn:microsoft.com/office/officeart/2005/8/layout/hierarchy2"/>
    <dgm:cxn modelId="{A3D6D47C-34D1-4A92-850C-EA7B3F23419F}" type="presParOf" srcId="{8BFD4401-1DC2-43AC-9E5E-55CC05BBDF21}" destId="{6981388B-F82D-4FC2-A04F-82AC11F50EF6}" srcOrd="0" destOrd="0" presId="urn:microsoft.com/office/officeart/2005/8/layout/hierarchy2"/>
    <dgm:cxn modelId="{54735BDE-0BA3-4317-BC25-E42C35EC164F}" type="presParOf" srcId="{6981388B-F82D-4FC2-A04F-82AC11F50EF6}" destId="{345B6616-08F9-4A05-B7CA-46DCF6F45897}" srcOrd="0" destOrd="0" presId="urn:microsoft.com/office/officeart/2005/8/layout/hierarchy2"/>
    <dgm:cxn modelId="{6B00730C-7848-497B-A2AF-5C5A2FE14298}" type="presParOf" srcId="{8BFD4401-1DC2-43AC-9E5E-55CC05BBDF21}" destId="{971F7721-C80D-4463-83A0-90C18517F91A}" srcOrd="1" destOrd="0" presId="urn:microsoft.com/office/officeart/2005/8/layout/hierarchy2"/>
    <dgm:cxn modelId="{88DB6DF6-D5FB-4B12-917A-E8088B791BD2}" type="presParOf" srcId="{971F7721-C80D-4463-83A0-90C18517F91A}" destId="{67A1D1C6-3F7E-4B4A-8AFD-97B863D4068B}" srcOrd="0" destOrd="0" presId="urn:microsoft.com/office/officeart/2005/8/layout/hierarchy2"/>
    <dgm:cxn modelId="{06040845-B974-44F4-B57E-4ADE64E448B3}" type="presParOf" srcId="{971F7721-C80D-4463-83A0-90C18517F91A}" destId="{CC49CE7F-E822-4585-AA74-C50EC843D12D}" srcOrd="1" destOrd="0" presId="urn:microsoft.com/office/officeart/2005/8/layout/hierarchy2"/>
    <dgm:cxn modelId="{D945176F-5F48-4EFF-B6A5-10F37F494947}" type="presParOf" srcId="{8BFD4401-1DC2-43AC-9E5E-55CC05BBDF21}" destId="{3868B1E2-5CC1-404A-A4CB-C580266ACB85}" srcOrd="2" destOrd="0" presId="urn:microsoft.com/office/officeart/2005/8/layout/hierarchy2"/>
    <dgm:cxn modelId="{990612B5-0A4A-4C0B-A471-C32377320C52}" type="presParOf" srcId="{3868B1E2-5CC1-404A-A4CB-C580266ACB85}" destId="{5CECBBD8-C3B2-4C7D-B13C-F4C023558C95}" srcOrd="0" destOrd="0" presId="urn:microsoft.com/office/officeart/2005/8/layout/hierarchy2"/>
    <dgm:cxn modelId="{B6DDDD55-4A2E-4CB5-8B1F-AC65166CFFD5}" type="presParOf" srcId="{8BFD4401-1DC2-43AC-9E5E-55CC05BBDF21}" destId="{AB98D2F5-28DA-4D74-A59A-BC5C491EAE85}" srcOrd="3" destOrd="0" presId="urn:microsoft.com/office/officeart/2005/8/layout/hierarchy2"/>
    <dgm:cxn modelId="{4F0CA57A-9F93-425A-AB7D-C185378153F4}" type="presParOf" srcId="{AB98D2F5-28DA-4D74-A59A-BC5C491EAE85}" destId="{B19D2AEA-EAC3-42F2-9D10-BD88B256111A}" srcOrd="0" destOrd="0" presId="urn:microsoft.com/office/officeart/2005/8/layout/hierarchy2"/>
    <dgm:cxn modelId="{C63227A2-6141-4D3E-AD3D-C5AF795AC2A5}" type="presParOf" srcId="{AB98D2F5-28DA-4D74-A59A-BC5C491EAE85}" destId="{2038E186-ED08-4190-9826-DC1BA9D25F0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chemeClr val="bg1"/>
              </a:solidFill>
              <a:cs typeface="2  Badr" pitchFamily="2" charset="-78"/>
            </a:rPr>
            <a:t>يُنصَب</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dirty="0" smtClean="0">
              <a:solidFill>
                <a:srgbClr val="FFFF00"/>
              </a:solidFill>
              <a:cs typeface="2  Badr" pitchFamily="2" charset="-78"/>
            </a:rPr>
            <a:t>مضاف</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E2F7AB45-761B-4199-8FE6-0FD5139525BC}">
      <dgm:prSet custT="1"/>
      <dgm:spPr/>
      <dgm:t>
        <a:bodyPr/>
        <a:lstStyle/>
        <a:p>
          <a:pPr rtl="1"/>
          <a:r>
            <a:rPr lang="fa-IR" sz="2800" b="1" dirty="0" smtClean="0">
              <a:solidFill>
                <a:srgbClr val="FFFF00"/>
              </a:solidFill>
              <a:cs typeface="2  Badr" pitchFamily="2" charset="-78"/>
            </a:rPr>
            <a:t>شبه مضاف</a:t>
          </a:r>
          <a:endParaRPr lang="fa-IR" sz="2800" b="1" dirty="0">
            <a:solidFill>
              <a:schemeClr val="bg1"/>
            </a:solidFill>
            <a:cs typeface="2  Badr" pitchFamily="2" charset="-78"/>
          </a:endParaRPr>
        </a:p>
      </dgm:t>
    </dgm:pt>
    <dgm:pt modelId="{D7364631-22C6-4585-8AE9-DD0EAE687A45}" type="parTrans" cxnId="{274FB5A9-1A44-4F4E-80E5-F01DA2ADBDF8}">
      <dgm:prSet/>
      <dgm:spPr/>
      <dgm:t>
        <a:bodyPr/>
        <a:lstStyle/>
        <a:p>
          <a:pPr rtl="1"/>
          <a:endParaRPr lang="fa-IR"/>
        </a:p>
      </dgm:t>
    </dgm:pt>
    <dgm:pt modelId="{64849202-EA84-442A-9EC5-FC25F9C1738E}" type="sibTrans" cxnId="{274FB5A9-1A44-4F4E-80E5-F01DA2ADBDF8}">
      <dgm:prSet/>
      <dgm:spPr/>
      <dgm:t>
        <a:bodyPr/>
        <a:lstStyle/>
        <a:p>
          <a:pPr rtl="1"/>
          <a:endParaRPr lang="fa-IR"/>
        </a:p>
      </dgm:t>
    </dgm:pt>
    <dgm:pt modelId="{C067FB86-8853-4F98-9502-6FC2DC4EEB41}">
      <dgm:prSet custT="1"/>
      <dgm:spPr/>
      <dgm:t>
        <a:bodyPr/>
        <a:lstStyle/>
        <a:p>
          <a:pPr rtl="1"/>
          <a:r>
            <a:rPr lang="fa-IR" sz="2800" b="1" dirty="0" smtClean="0">
              <a:solidFill>
                <a:srgbClr val="FFFF00"/>
              </a:solidFill>
              <a:cs typeface="2  Badr" pitchFamily="2" charset="-78"/>
            </a:rPr>
            <a:t>غير مقصوده</a:t>
          </a:r>
          <a:endParaRPr lang="fa-IR" sz="2800" b="1" dirty="0">
            <a:solidFill>
              <a:srgbClr val="FFFF00"/>
            </a:solidFill>
            <a:cs typeface="2  Badr" pitchFamily="2" charset="-78"/>
          </a:endParaRPr>
        </a:p>
      </dgm:t>
    </dgm:pt>
    <dgm:pt modelId="{A2AF4355-788B-4C88-A271-3018D513C015}" type="parTrans" cxnId="{3F72ABE4-7FB4-4A85-B724-A2DB92650489}">
      <dgm:prSet/>
      <dgm:spPr/>
      <dgm:t>
        <a:bodyPr/>
        <a:lstStyle/>
        <a:p>
          <a:pPr rtl="1"/>
          <a:endParaRPr lang="fa-IR"/>
        </a:p>
      </dgm:t>
    </dgm:pt>
    <dgm:pt modelId="{97255555-3EF1-41FE-9029-075B60FF2A06}" type="sibTrans" cxnId="{3F72ABE4-7FB4-4A85-B724-A2DB92650489}">
      <dgm:prSet/>
      <dgm:spPr/>
      <dgm:t>
        <a:bodyPr/>
        <a:lstStyle/>
        <a:p>
          <a:pPr rtl="1"/>
          <a:endParaRPr lang="fa-IR"/>
        </a:p>
      </dgm:t>
    </dgm:pt>
    <dgm:pt modelId="{747DA8C4-60CA-4D90-9DA1-32ACEB79B5D1}" type="pres">
      <dgm:prSet presAssocID="{A6857C4F-7549-464E-8C92-525552E6407E}" presName="diagram" presStyleCnt="0">
        <dgm:presLayoutVars>
          <dgm:chPref val="1"/>
          <dgm:dir/>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61910" custScaleY="37753" custLinFactNeighborX="6792" custLinFactNeighborY="-3432">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3"/>
      <dgm:spPr/>
      <dgm:t>
        <a:bodyPr/>
        <a:lstStyle/>
        <a:p>
          <a:pPr rtl="1"/>
          <a:endParaRPr lang="fa-IR"/>
        </a:p>
      </dgm:t>
    </dgm:pt>
    <dgm:pt modelId="{345B6616-08F9-4A05-B7CA-46DCF6F45897}" type="pres">
      <dgm:prSet presAssocID="{F60CC13A-B9F4-4E90-A8B8-7A09898F8501}" presName="connTx" presStyleLbl="parChTrans1D2" presStyleIdx="0" presStyleCnt="3"/>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3" custScaleX="42095" custScaleY="24604" custLinFactNeighborX="-7671" custLinFactNeighborY="-2352">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 modelId="{3868B1E2-5CC1-404A-A4CB-C580266ACB85}" type="pres">
      <dgm:prSet presAssocID="{D7364631-22C6-4585-8AE9-DD0EAE687A45}" presName="conn2-1" presStyleLbl="parChTrans1D2" presStyleIdx="1" presStyleCnt="3"/>
      <dgm:spPr/>
      <dgm:t>
        <a:bodyPr/>
        <a:lstStyle/>
        <a:p>
          <a:pPr rtl="1"/>
          <a:endParaRPr lang="fa-IR"/>
        </a:p>
      </dgm:t>
    </dgm:pt>
    <dgm:pt modelId="{5CECBBD8-C3B2-4C7D-B13C-F4C023558C95}" type="pres">
      <dgm:prSet presAssocID="{D7364631-22C6-4585-8AE9-DD0EAE687A45}" presName="connTx" presStyleLbl="parChTrans1D2" presStyleIdx="1" presStyleCnt="3"/>
      <dgm:spPr/>
      <dgm:t>
        <a:bodyPr/>
        <a:lstStyle/>
        <a:p>
          <a:pPr rtl="1"/>
          <a:endParaRPr lang="fa-IR"/>
        </a:p>
      </dgm:t>
    </dgm:pt>
    <dgm:pt modelId="{AB98D2F5-28DA-4D74-A59A-BC5C491EAE85}" type="pres">
      <dgm:prSet presAssocID="{E2F7AB45-761B-4199-8FE6-0FD5139525BC}" presName="root2" presStyleCnt="0"/>
      <dgm:spPr/>
    </dgm:pt>
    <dgm:pt modelId="{B19D2AEA-EAC3-42F2-9D10-BD88B256111A}" type="pres">
      <dgm:prSet presAssocID="{E2F7AB45-761B-4199-8FE6-0FD5139525BC}" presName="LevelTwoTextNode" presStyleLbl="node2" presStyleIdx="1" presStyleCnt="3" custScaleX="42095" custScaleY="24604" custLinFactNeighborX="-7671" custLinFactNeighborY="-2352">
        <dgm:presLayoutVars>
          <dgm:chPref val="3"/>
        </dgm:presLayoutVars>
      </dgm:prSet>
      <dgm:spPr/>
      <dgm:t>
        <a:bodyPr/>
        <a:lstStyle/>
        <a:p>
          <a:pPr rtl="1"/>
          <a:endParaRPr lang="fa-IR"/>
        </a:p>
      </dgm:t>
    </dgm:pt>
    <dgm:pt modelId="{2038E186-ED08-4190-9826-DC1BA9D25F0F}" type="pres">
      <dgm:prSet presAssocID="{E2F7AB45-761B-4199-8FE6-0FD5139525BC}" presName="level3hierChild" presStyleCnt="0"/>
      <dgm:spPr/>
    </dgm:pt>
    <dgm:pt modelId="{C99B09BA-7D9C-4DF9-88F2-1D5522E5281D}" type="pres">
      <dgm:prSet presAssocID="{A2AF4355-788B-4C88-A271-3018D513C015}" presName="conn2-1" presStyleLbl="parChTrans1D2" presStyleIdx="2" presStyleCnt="3"/>
      <dgm:spPr/>
      <dgm:t>
        <a:bodyPr/>
        <a:lstStyle/>
        <a:p>
          <a:pPr rtl="1"/>
          <a:endParaRPr lang="fa-IR"/>
        </a:p>
      </dgm:t>
    </dgm:pt>
    <dgm:pt modelId="{BB686038-DA96-4147-A943-D7C87504063B}" type="pres">
      <dgm:prSet presAssocID="{A2AF4355-788B-4C88-A271-3018D513C015}" presName="connTx" presStyleLbl="parChTrans1D2" presStyleIdx="2" presStyleCnt="3"/>
      <dgm:spPr/>
      <dgm:t>
        <a:bodyPr/>
        <a:lstStyle/>
        <a:p>
          <a:pPr rtl="1"/>
          <a:endParaRPr lang="fa-IR"/>
        </a:p>
      </dgm:t>
    </dgm:pt>
    <dgm:pt modelId="{6D38A5AE-1968-4B60-90C4-FE618B0A1082}" type="pres">
      <dgm:prSet presAssocID="{C067FB86-8853-4F98-9502-6FC2DC4EEB41}" presName="root2" presStyleCnt="0"/>
      <dgm:spPr/>
    </dgm:pt>
    <dgm:pt modelId="{D6C25743-6355-4244-A636-9B111ECAB652}" type="pres">
      <dgm:prSet presAssocID="{C067FB86-8853-4F98-9502-6FC2DC4EEB41}" presName="LevelTwoTextNode" presStyleLbl="node2" presStyleIdx="2" presStyleCnt="3" custScaleX="42095" custScaleY="24604" custLinFactNeighborX="-7671" custLinFactNeighborY="-2352">
        <dgm:presLayoutVars>
          <dgm:chPref val="3"/>
        </dgm:presLayoutVars>
      </dgm:prSet>
      <dgm:spPr/>
      <dgm:t>
        <a:bodyPr/>
        <a:lstStyle/>
        <a:p>
          <a:pPr rtl="1"/>
          <a:endParaRPr lang="fa-IR"/>
        </a:p>
      </dgm:t>
    </dgm:pt>
    <dgm:pt modelId="{2915B7D9-2115-425B-AF94-8A86B4821F6D}" type="pres">
      <dgm:prSet presAssocID="{C067FB86-8853-4F98-9502-6FC2DC4EEB41}" presName="level3hierChild" presStyleCnt="0"/>
      <dgm:spPr/>
    </dgm:pt>
  </dgm:ptLst>
  <dgm:cxnLst>
    <dgm:cxn modelId="{02AEE889-DD39-4D0D-B0D8-8F9E63BFE41A}" srcId="{A4E9B194-557E-47C4-B7CD-5831AAB93F73}" destId="{0B50E2D0-B9CD-49A1-B7F5-E89FC9D4BE83}" srcOrd="0" destOrd="0" parTransId="{F60CC13A-B9F4-4E90-A8B8-7A09898F8501}" sibTransId="{A87BA9AD-7F1F-4156-A136-E2F69E08E783}"/>
    <dgm:cxn modelId="{CEC22702-EC67-4647-9B2D-CEF66A1EA213}" srcId="{A6857C4F-7549-464E-8C92-525552E6407E}" destId="{A4E9B194-557E-47C4-B7CD-5831AAB93F73}" srcOrd="0" destOrd="0" parTransId="{7DCDAA3F-68BC-405C-A513-563F509DF96D}" sibTransId="{D5A5353B-FE2A-418C-AAA2-CDFDBCD13620}"/>
    <dgm:cxn modelId="{68AF855E-BBCA-406A-8E98-BF474363EFD9}" type="presOf" srcId="{C067FB86-8853-4F98-9502-6FC2DC4EEB41}" destId="{D6C25743-6355-4244-A636-9B111ECAB652}" srcOrd="0" destOrd="0" presId="urn:microsoft.com/office/officeart/2005/8/layout/hierarchy2"/>
    <dgm:cxn modelId="{AC9B69B3-2B21-45FF-972B-D172FAB535F7}" type="presOf" srcId="{A2AF4355-788B-4C88-A271-3018D513C015}" destId="{BB686038-DA96-4147-A943-D7C87504063B}" srcOrd="1" destOrd="0" presId="urn:microsoft.com/office/officeart/2005/8/layout/hierarchy2"/>
    <dgm:cxn modelId="{274FB5A9-1A44-4F4E-80E5-F01DA2ADBDF8}" srcId="{A4E9B194-557E-47C4-B7CD-5831AAB93F73}" destId="{E2F7AB45-761B-4199-8FE6-0FD5139525BC}" srcOrd="1" destOrd="0" parTransId="{D7364631-22C6-4585-8AE9-DD0EAE687A45}" sibTransId="{64849202-EA84-442A-9EC5-FC25F9C1738E}"/>
    <dgm:cxn modelId="{6CEFCD33-3EA5-4D5A-BD97-78E5F705D0AB}" type="presOf" srcId="{A2AF4355-788B-4C88-A271-3018D513C015}" destId="{C99B09BA-7D9C-4DF9-88F2-1D5522E5281D}" srcOrd="0" destOrd="0" presId="urn:microsoft.com/office/officeart/2005/8/layout/hierarchy2"/>
    <dgm:cxn modelId="{A78DBECB-9BCF-4F73-9A3D-6DB676B3D8A0}" type="presOf" srcId="{D7364631-22C6-4585-8AE9-DD0EAE687A45}" destId="{3868B1E2-5CC1-404A-A4CB-C580266ACB85}" srcOrd="0" destOrd="0" presId="urn:microsoft.com/office/officeart/2005/8/layout/hierarchy2"/>
    <dgm:cxn modelId="{E0935145-B3BF-464A-AE99-EEE5CF7F3461}" type="presOf" srcId="{E2F7AB45-761B-4199-8FE6-0FD5139525BC}" destId="{B19D2AEA-EAC3-42F2-9D10-BD88B256111A}" srcOrd="0" destOrd="0" presId="urn:microsoft.com/office/officeart/2005/8/layout/hierarchy2"/>
    <dgm:cxn modelId="{68893B61-019D-4518-9400-D749A46C2A49}" type="presOf" srcId="{F60CC13A-B9F4-4E90-A8B8-7A09898F8501}" destId="{6981388B-F82D-4FC2-A04F-82AC11F50EF6}" srcOrd="0" destOrd="0" presId="urn:microsoft.com/office/officeart/2005/8/layout/hierarchy2"/>
    <dgm:cxn modelId="{883B6E6E-8A80-46B5-9860-D3F94322FA3D}" type="presOf" srcId="{A6857C4F-7549-464E-8C92-525552E6407E}" destId="{747DA8C4-60CA-4D90-9DA1-32ACEB79B5D1}" srcOrd="0" destOrd="0" presId="urn:microsoft.com/office/officeart/2005/8/layout/hierarchy2"/>
    <dgm:cxn modelId="{6E15AFC3-DD3D-4F2A-A80F-BFA37D128530}" type="presOf" srcId="{A4E9B194-557E-47C4-B7CD-5831AAB93F73}" destId="{084303BB-04EA-4DB7-844B-C9BAE80F04E5}" srcOrd="0" destOrd="0" presId="urn:microsoft.com/office/officeart/2005/8/layout/hierarchy2"/>
    <dgm:cxn modelId="{929C620B-A883-40DA-B6B0-7E3C366A9A47}" type="presOf" srcId="{F60CC13A-B9F4-4E90-A8B8-7A09898F8501}" destId="{345B6616-08F9-4A05-B7CA-46DCF6F45897}" srcOrd="1" destOrd="0" presId="urn:microsoft.com/office/officeart/2005/8/layout/hierarchy2"/>
    <dgm:cxn modelId="{8C71F6B7-7213-4099-B5B6-86C2E11E1E0D}" type="presOf" srcId="{0B50E2D0-B9CD-49A1-B7F5-E89FC9D4BE83}" destId="{67A1D1C6-3F7E-4B4A-8AFD-97B863D4068B}" srcOrd="0" destOrd="0" presId="urn:microsoft.com/office/officeart/2005/8/layout/hierarchy2"/>
    <dgm:cxn modelId="{11F154A0-F29F-4353-A0D2-9486CD8EF101}" type="presOf" srcId="{D7364631-22C6-4585-8AE9-DD0EAE687A45}" destId="{5CECBBD8-C3B2-4C7D-B13C-F4C023558C95}" srcOrd="1" destOrd="0" presId="urn:microsoft.com/office/officeart/2005/8/layout/hierarchy2"/>
    <dgm:cxn modelId="{3F72ABE4-7FB4-4A85-B724-A2DB92650489}" srcId="{A4E9B194-557E-47C4-B7CD-5831AAB93F73}" destId="{C067FB86-8853-4F98-9502-6FC2DC4EEB41}" srcOrd="2" destOrd="0" parTransId="{A2AF4355-788B-4C88-A271-3018D513C015}" sibTransId="{97255555-3EF1-41FE-9029-075B60FF2A06}"/>
    <dgm:cxn modelId="{81B9FC75-0F5B-4C8F-9AE2-02D341039247}" type="presParOf" srcId="{747DA8C4-60CA-4D90-9DA1-32ACEB79B5D1}" destId="{93FA7E5F-A43F-422F-8108-17AC554D357D}" srcOrd="0" destOrd="0" presId="urn:microsoft.com/office/officeart/2005/8/layout/hierarchy2"/>
    <dgm:cxn modelId="{82654044-9878-4DFE-A0B8-7EECFC89C9D9}" type="presParOf" srcId="{93FA7E5F-A43F-422F-8108-17AC554D357D}" destId="{084303BB-04EA-4DB7-844B-C9BAE80F04E5}" srcOrd="0" destOrd="0" presId="urn:microsoft.com/office/officeart/2005/8/layout/hierarchy2"/>
    <dgm:cxn modelId="{03F54689-7064-4D7C-9ADC-7EE87ABC43EF}" type="presParOf" srcId="{93FA7E5F-A43F-422F-8108-17AC554D357D}" destId="{8BFD4401-1DC2-43AC-9E5E-55CC05BBDF21}" srcOrd="1" destOrd="0" presId="urn:microsoft.com/office/officeart/2005/8/layout/hierarchy2"/>
    <dgm:cxn modelId="{87F7F619-C714-4132-A404-3C520A22EFC9}" type="presParOf" srcId="{8BFD4401-1DC2-43AC-9E5E-55CC05BBDF21}" destId="{6981388B-F82D-4FC2-A04F-82AC11F50EF6}" srcOrd="0" destOrd="0" presId="urn:microsoft.com/office/officeart/2005/8/layout/hierarchy2"/>
    <dgm:cxn modelId="{68EF497F-73AF-4F08-BD6E-25AF5A2C7B35}" type="presParOf" srcId="{6981388B-F82D-4FC2-A04F-82AC11F50EF6}" destId="{345B6616-08F9-4A05-B7CA-46DCF6F45897}" srcOrd="0" destOrd="0" presId="urn:microsoft.com/office/officeart/2005/8/layout/hierarchy2"/>
    <dgm:cxn modelId="{E6BE7249-74D1-461C-B7B0-27CAD801E67D}" type="presParOf" srcId="{8BFD4401-1DC2-43AC-9E5E-55CC05BBDF21}" destId="{971F7721-C80D-4463-83A0-90C18517F91A}" srcOrd="1" destOrd="0" presId="urn:microsoft.com/office/officeart/2005/8/layout/hierarchy2"/>
    <dgm:cxn modelId="{CF672C80-21F7-4F8F-B224-D0B96BB01C0F}" type="presParOf" srcId="{971F7721-C80D-4463-83A0-90C18517F91A}" destId="{67A1D1C6-3F7E-4B4A-8AFD-97B863D4068B}" srcOrd="0" destOrd="0" presId="urn:microsoft.com/office/officeart/2005/8/layout/hierarchy2"/>
    <dgm:cxn modelId="{FE1D2588-5EFE-4E71-B81E-01DEF9F2FDC8}" type="presParOf" srcId="{971F7721-C80D-4463-83A0-90C18517F91A}" destId="{CC49CE7F-E822-4585-AA74-C50EC843D12D}" srcOrd="1" destOrd="0" presId="urn:microsoft.com/office/officeart/2005/8/layout/hierarchy2"/>
    <dgm:cxn modelId="{3B38024F-FD26-4217-9DCD-75E4A1D96AB3}" type="presParOf" srcId="{8BFD4401-1DC2-43AC-9E5E-55CC05BBDF21}" destId="{3868B1E2-5CC1-404A-A4CB-C580266ACB85}" srcOrd="2" destOrd="0" presId="urn:microsoft.com/office/officeart/2005/8/layout/hierarchy2"/>
    <dgm:cxn modelId="{18A6B3A9-ABBE-46AC-B96A-BC757919E7B6}" type="presParOf" srcId="{3868B1E2-5CC1-404A-A4CB-C580266ACB85}" destId="{5CECBBD8-C3B2-4C7D-B13C-F4C023558C95}" srcOrd="0" destOrd="0" presId="urn:microsoft.com/office/officeart/2005/8/layout/hierarchy2"/>
    <dgm:cxn modelId="{DD38F627-DF9D-4549-942B-D59AC0A7A470}" type="presParOf" srcId="{8BFD4401-1DC2-43AC-9E5E-55CC05BBDF21}" destId="{AB98D2F5-28DA-4D74-A59A-BC5C491EAE85}" srcOrd="3" destOrd="0" presId="urn:microsoft.com/office/officeart/2005/8/layout/hierarchy2"/>
    <dgm:cxn modelId="{C6668E65-CA29-465A-9A6F-8CABBE7D566C}" type="presParOf" srcId="{AB98D2F5-28DA-4D74-A59A-BC5C491EAE85}" destId="{B19D2AEA-EAC3-42F2-9D10-BD88B256111A}" srcOrd="0" destOrd="0" presId="urn:microsoft.com/office/officeart/2005/8/layout/hierarchy2"/>
    <dgm:cxn modelId="{A12B4AF6-22D7-422F-B873-DD1C28ABF383}" type="presParOf" srcId="{AB98D2F5-28DA-4D74-A59A-BC5C491EAE85}" destId="{2038E186-ED08-4190-9826-DC1BA9D25F0F}" srcOrd="1" destOrd="0" presId="urn:microsoft.com/office/officeart/2005/8/layout/hierarchy2"/>
    <dgm:cxn modelId="{77A3FE8A-1B41-4D8B-AABB-F292C935D4B3}" type="presParOf" srcId="{8BFD4401-1DC2-43AC-9E5E-55CC05BBDF21}" destId="{C99B09BA-7D9C-4DF9-88F2-1D5522E5281D}" srcOrd="4" destOrd="0" presId="urn:microsoft.com/office/officeart/2005/8/layout/hierarchy2"/>
    <dgm:cxn modelId="{148F1E2A-EDE6-4B36-AB05-BD5B17BA9944}" type="presParOf" srcId="{C99B09BA-7D9C-4DF9-88F2-1D5522E5281D}" destId="{BB686038-DA96-4147-A943-D7C87504063B}" srcOrd="0" destOrd="0" presId="urn:microsoft.com/office/officeart/2005/8/layout/hierarchy2"/>
    <dgm:cxn modelId="{CB8E589D-FD1A-4848-87E6-5CD110918D94}" type="presParOf" srcId="{8BFD4401-1DC2-43AC-9E5E-55CC05BBDF21}" destId="{6D38A5AE-1968-4B60-90C4-FE618B0A1082}" srcOrd="5" destOrd="0" presId="urn:microsoft.com/office/officeart/2005/8/layout/hierarchy2"/>
    <dgm:cxn modelId="{7CC49D52-B338-4DE4-AD09-0D1BDEBAB907}" type="presParOf" srcId="{6D38A5AE-1968-4B60-90C4-FE618B0A1082}" destId="{D6C25743-6355-4244-A636-9B111ECAB652}" srcOrd="0" destOrd="0" presId="urn:microsoft.com/office/officeart/2005/8/layout/hierarchy2"/>
    <dgm:cxn modelId="{F1AD1EBB-1E12-4CC3-8B1B-1BC95A5233A2}" type="presParOf" srcId="{6D38A5AE-1968-4B60-90C4-FE618B0A1082}" destId="{2915B7D9-2115-425B-AF94-8A86B4821F6D}"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rgbClr val="FFFF00"/>
              </a:solidFill>
              <a:cs typeface="2  Badr" pitchFamily="2" charset="-78"/>
            </a:rPr>
            <a:t>المستغاث</a:t>
          </a:r>
          <a:endParaRPr lang="fa-IR" sz="2800" b="1" dirty="0">
            <a:solidFill>
              <a:srgbClr val="FFFF00"/>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dirty="0" smtClean="0">
              <a:solidFill>
                <a:srgbClr val="FFFF00"/>
              </a:solidFill>
              <a:cs typeface="2  Badr" pitchFamily="2" charset="-78"/>
            </a:rPr>
            <a:t>يخفض </a:t>
          </a:r>
          <a:r>
            <a:rPr lang="fa-IR" sz="2800" b="1" dirty="0" smtClean="0">
              <a:solidFill>
                <a:schemeClr val="bg1"/>
              </a:solidFill>
              <a:cs typeface="2  Badr" pitchFamily="2" charset="-78"/>
            </a:rPr>
            <a:t>بلامها</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E2F7AB45-761B-4199-8FE6-0FD5139525BC}">
      <dgm:prSet custT="1"/>
      <dgm:spPr/>
      <dgm:t>
        <a:bodyPr/>
        <a:lstStyle/>
        <a:p>
          <a:pPr rtl="1"/>
          <a:r>
            <a:rPr lang="fa-IR" sz="2800" b="1" dirty="0" smtClean="0">
              <a:solidFill>
                <a:srgbClr val="FFFF00"/>
              </a:solidFill>
              <a:cs typeface="2  Badr" pitchFamily="2" charset="-78"/>
            </a:rPr>
            <a:t>يفتح </a:t>
          </a:r>
          <a:r>
            <a:rPr lang="fa-IR" sz="2800" b="1" dirty="0" smtClean="0">
              <a:solidFill>
                <a:schemeClr val="bg1"/>
              </a:solidFill>
              <a:cs typeface="2  Badr" pitchFamily="2" charset="-78"/>
            </a:rPr>
            <a:t>لالفها</a:t>
          </a:r>
          <a:endParaRPr lang="fa-IR" sz="2800" b="1" dirty="0">
            <a:solidFill>
              <a:schemeClr val="bg1"/>
            </a:solidFill>
            <a:cs typeface="2  Badr" pitchFamily="2" charset="-78"/>
          </a:endParaRPr>
        </a:p>
      </dgm:t>
    </dgm:pt>
    <dgm:pt modelId="{D7364631-22C6-4585-8AE9-DD0EAE687A45}" type="parTrans" cxnId="{274FB5A9-1A44-4F4E-80E5-F01DA2ADBDF8}">
      <dgm:prSet/>
      <dgm:spPr/>
      <dgm:t>
        <a:bodyPr/>
        <a:lstStyle/>
        <a:p>
          <a:pPr rtl="1"/>
          <a:endParaRPr lang="fa-IR"/>
        </a:p>
      </dgm:t>
    </dgm:pt>
    <dgm:pt modelId="{64849202-EA84-442A-9EC5-FC25F9C1738E}" type="sibTrans" cxnId="{274FB5A9-1A44-4F4E-80E5-F01DA2ADBDF8}">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1996" custScaleY="25419" custLinFactNeighborX="6792" custLinFactNeighborY="-3432">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2"/>
      <dgm:spPr/>
      <dgm:t>
        <a:bodyPr/>
        <a:lstStyle/>
        <a:p>
          <a:pPr rtl="1"/>
          <a:endParaRPr lang="fa-IR"/>
        </a:p>
      </dgm:t>
    </dgm:pt>
    <dgm:pt modelId="{345B6616-08F9-4A05-B7CA-46DCF6F45897}" type="pres">
      <dgm:prSet presAssocID="{F60CC13A-B9F4-4E90-A8B8-7A09898F8501}" presName="connTx" presStyleLbl="parChTrans1D2" presStyleIdx="0" presStyleCnt="2"/>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2" custScaleX="42095" custScaleY="24604" custLinFactNeighborX="15064" custLinFactNeighborY="-2352">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 modelId="{3868B1E2-5CC1-404A-A4CB-C580266ACB85}" type="pres">
      <dgm:prSet presAssocID="{D7364631-22C6-4585-8AE9-DD0EAE687A45}" presName="conn2-1" presStyleLbl="parChTrans1D2" presStyleIdx="1" presStyleCnt="2"/>
      <dgm:spPr/>
      <dgm:t>
        <a:bodyPr/>
        <a:lstStyle/>
        <a:p>
          <a:pPr rtl="1"/>
          <a:endParaRPr lang="fa-IR"/>
        </a:p>
      </dgm:t>
    </dgm:pt>
    <dgm:pt modelId="{5CECBBD8-C3B2-4C7D-B13C-F4C023558C95}" type="pres">
      <dgm:prSet presAssocID="{D7364631-22C6-4585-8AE9-DD0EAE687A45}" presName="connTx" presStyleLbl="parChTrans1D2" presStyleIdx="1" presStyleCnt="2"/>
      <dgm:spPr/>
      <dgm:t>
        <a:bodyPr/>
        <a:lstStyle/>
        <a:p>
          <a:pPr rtl="1"/>
          <a:endParaRPr lang="fa-IR"/>
        </a:p>
      </dgm:t>
    </dgm:pt>
    <dgm:pt modelId="{AB98D2F5-28DA-4D74-A59A-BC5C491EAE85}" type="pres">
      <dgm:prSet presAssocID="{E2F7AB45-761B-4199-8FE6-0FD5139525BC}" presName="root2" presStyleCnt="0"/>
      <dgm:spPr/>
    </dgm:pt>
    <dgm:pt modelId="{B19D2AEA-EAC3-42F2-9D10-BD88B256111A}" type="pres">
      <dgm:prSet presAssocID="{E2F7AB45-761B-4199-8FE6-0FD5139525BC}" presName="LevelTwoTextNode" presStyleLbl="node2" presStyleIdx="1" presStyleCnt="2" custScaleX="42095" custScaleY="24604" custLinFactNeighborX="15064" custLinFactNeighborY="-2352">
        <dgm:presLayoutVars>
          <dgm:chPref val="3"/>
        </dgm:presLayoutVars>
      </dgm:prSet>
      <dgm:spPr/>
      <dgm:t>
        <a:bodyPr/>
        <a:lstStyle/>
        <a:p>
          <a:pPr rtl="1"/>
          <a:endParaRPr lang="fa-IR"/>
        </a:p>
      </dgm:t>
    </dgm:pt>
    <dgm:pt modelId="{2038E186-ED08-4190-9826-DC1BA9D25F0F}" type="pres">
      <dgm:prSet presAssocID="{E2F7AB45-761B-4199-8FE6-0FD5139525BC}" presName="level3hierChild" presStyleCnt="0"/>
      <dgm:spPr/>
    </dgm:pt>
  </dgm:ptLst>
  <dgm:cxnLst>
    <dgm:cxn modelId="{02AEE889-DD39-4D0D-B0D8-8F9E63BFE41A}" srcId="{A4E9B194-557E-47C4-B7CD-5831AAB93F73}" destId="{0B50E2D0-B9CD-49A1-B7F5-E89FC9D4BE83}" srcOrd="0" destOrd="0" parTransId="{F60CC13A-B9F4-4E90-A8B8-7A09898F8501}" sibTransId="{A87BA9AD-7F1F-4156-A136-E2F69E08E783}"/>
    <dgm:cxn modelId="{CEC22702-EC67-4647-9B2D-CEF66A1EA213}" srcId="{A6857C4F-7549-464E-8C92-525552E6407E}" destId="{A4E9B194-557E-47C4-B7CD-5831AAB93F73}" srcOrd="0" destOrd="0" parTransId="{7DCDAA3F-68BC-405C-A513-563F509DF96D}" sibTransId="{D5A5353B-FE2A-418C-AAA2-CDFDBCD13620}"/>
    <dgm:cxn modelId="{33B0E9FC-CB14-4718-BB87-8379E0E21C66}" type="presOf" srcId="{F60CC13A-B9F4-4E90-A8B8-7A09898F8501}" destId="{345B6616-08F9-4A05-B7CA-46DCF6F45897}" srcOrd="1" destOrd="0" presId="urn:microsoft.com/office/officeart/2005/8/layout/hierarchy2"/>
    <dgm:cxn modelId="{50872DE9-7AC8-4560-9779-0E5FDB70BBC0}" type="presOf" srcId="{D7364631-22C6-4585-8AE9-DD0EAE687A45}" destId="{3868B1E2-5CC1-404A-A4CB-C580266ACB85}" srcOrd="0" destOrd="0" presId="urn:microsoft.com/office/officeart/2005/8/layout/hierarchy2"/>
    <dgm:cxn modelId="{57D10A00-3CAB-4179-BC99-E897742312C3}" type="presOf" srcId="{E2F7AB45-761B-4199-8FE6-0FD5139525BC}" destId="{B19D2AEA-EAC3-42F2-9D10-BD88B256111A}" srcOrd="0" destOrd="0" presId="urn:microsoft.com/office/officeart/2005/8/layout/hierarchy2"/>
    <dgm:cxn modelId="{274FB5A9-1A44-4F4E-80E5-F01DA2ADBDF8}" srcId="{A4E9B194-557E-47C4-B7CD-5831AAB93F73}" destId="{E2F7AB45-761B-4199-8FE6-0FD5139525BC}" srcOrd="1" destOrd="0" parTransId="{D7364631-22C6-4585-8AE9-DD0EAE687A45}" sibTransId="{64849202-EA84-442A-9EC5-FC25F9C1738E}"/>
    <dgm:cxn modelId="{017C00E6-735A-4ED4-BB29-8D36598DF08D}" type="presOf" srcId="{F60CC13A-B9F4-4E90-A8B8-7A09898F8501}" destId="{6981388B-F82D-4FC2-A04F-82AC11F50EF6}" srcOrd="0" destOrd="0" presId="urn:microsoft.com/office/officeart/2005/8/layout/hierarchy2"/>
    <dgm:cxn modelId="{0B3F113B-4D3D-444A-89EE-A0BEC8E3BDE6}" type="presOf" srcId="{A6857C4F-7549-464E-8C92-525552E6407E}" destId="{747DA8C4-60CA-4D90-9DA1-32ACEB79B5D1}" srcOrd="0" destOrd="0" presId="urn:microsoft.com/office/officeart/2005/8/layout/hierarchy2"/>
    <dgm:cxn modelId="{F30ABE7C-6218-4721-BFD0-2F844174BF9C}" type="presOf" srcId="{A4E9B194-557E-47C4-B7CD-5831AAB93F73}" destId="{084303BB-04EA-4DB7-844B-C9BAE80F04E5}" srcOrd="0" destOrd="0" presId="urn:microsoft.com/office/officeart/2005/8/layout/hierarchy2"/>
    <dgm:cxn modelId="{3850822C-3A6C-4801-9BE3-78C8F3271D8C}" type="presOf" srcId="{0B50E2D0-B9CD-49A1-B7F5-E89FC9D4BE83}" destId="{67A1D1C6-3F7E-4B4A-8AFD-97B863D4068B}" srcOrd="0" destOrd="0" presId="urn:microsoft.com/office/officeart/2005/8/layout/hierarchy2"/>
    <dgm:cxn modelId="{6AF3DF90-4474-41E3-95FA-71A3EFDC5D63}" type="presOf" srcId="{D7364631-22C6-4585-8AE9-DD0EAE687A45}" destId="{5CECBBD8-C3B2-4C7D-B13C-F4C023558C95}" srcOrd="1" destOrd="0" presId="urn:microsoft.com/office/officeart/2005/8/layout/hierarchy2"/>
    <dgm:cxn modelId="{60F51C5C-446D-41C0-942E-B2340A9F7EAA}" type="presParOf" srcId="{747DA8C4-60CA-4D90-9DA1-32ACEB79B5D1}" destId="{93FA7E5F-A43F-422F-8108-17AC554D357D}" srcOrd="0" destOrd="0" presId="urn:microsoft.com/office/officeart/2005/8/layout/hierarchy2"/>
    <dgm:cxn modelId="{63EE3D3B-69A6-4A05-B6AD-8C166C49B67C}" type="presParOf" srcId="{93FA7E5F-A43F-422F-8108-17AC554D357D}" destId="{084303BB-04EA-4DB7-844B-C9BAE80F04E5}" srcOrd="0" destOrd="0" presId="urn:microsoft.com/office/officeart/2005/8/layout/hierarchy2"/>
    <dgm:cxn modelId="{1E6D0899-C88C-43B5-B8A5-097FC486CE09}" type="presParOf" srcId="{93FA7E5F-A43F-422F-8108-17AC554D357D}" destId="{8BFD4401-1DC2-43AC-9E5E-55CC05BBDF21}" srcOrd="1" destOrd="0" presId="urn:microsoft.com/office/officeart/2005/8/layout/hierarchy2"/>
    <dgm:cxn modelId="{C6399B51-819B-4219-8DC3-1682A623C0FD}" type="presParOf" srcId="{8BFD4401-1DC2-43AC-9E5E-55CC05BBDF21}" destId="{6981388B-F82D-4FC2-A04F-82AC11F50EF6}" srcOrd="0" destOrd="0" presId="urn:microsoft.com/office/officeart/2005/8/layout/hierarchy2"/>
    <dgm:cxn modelId="{C0FD3F8F-04CF-449B-992B-E8006281263A}" type="presParOf" srcId="{6981388B-F82D-4FC2-A04F-82AC11F50EF6}" destId="{345B6616-08F9-4A05-B7CA-46DCF6F45897}" srcOrd="0" destOrd="0" presId="urn:microsoft.com/office/officeart/2005/8/layout/hierarchy2"/>
    <dgm:cxn modelId="{2C2432DC-9148-43CB-A51A-DDA1AB2A617F}" type="presParOf" srcId="{8BFD4401-1DC2-43AC-9E5E-55CC05BBDF21}" destId="{971F7721-C80D-4463-83A0-90C18517F91A}" srcOrd="1" destOrd="0" presId="urn:microsoft.com/office/officeart/2005/8/layout/hierarchy2"/>
    <dgm:cxn modelId="{CE9F3CDF-0E5D-4299-A2E1-59B581DE221D}" type="presParOf" srcId="{971F7721-C80D-4463-83A0-90C18517F91A}" destId="{67A1D1C6-3F7E-4B4A-8AFD-97B863D4068B}" srcOrd="0" destOrd="0" presId="urn:microsoft.com/office/officeart/2005/8/layout/hierarchy2"/>
    <dgm:cxn modelId="{F073429A-C6FA-4940-89FC-F10A7AA4643E}" type="presParOf" srcId="{971F7721-C80D-4463-83A0-90C18517F91A}" destId="{CC49CE7F-E822-4585-AA74-C50EC843D12D}" srcOrd="1" destOrd="0" presId="urn:microsoft.com/office/officeart/2005/8/layout/hierarchy2"/>
    <dgm:cxn modelId="{951E0E8F-D950-427D-ADBA-046990135703}" type="presParOf" srcId="{8BFD4401-1DC2-43AC-9E5E-55CC05BBDF21}" destId="{3868B1E2-5CC1-404A-A4CB-C580266ACB85}" srcOrd="2" destOrd="0" presId="urn:microsoft.com/office/officeart/2005/8/layout/hierarchy2"/>
    <dgm:cxn modelId="{7827DEB9-5C32-4D62-BC84-1484C50ADCFE}" type="presParOf" srcId="{3868B1E2-5CC1-404A-A4CB-C580266ACB85}" destId="{5CECBBD8-C3B2-4C7D-B13C-F4C023558C95}" srcOrd="0" destOrd="0" presId="urn:microsoft.com/office/officeart/2005/8/layout/hierarchy2"/>
    <dgm:cxn modelId="{23190CB9-C7D9-4966-B47E-2D1179B7868C}" type="presParOf" srcId="{8BFD4401-1DC2-43AC-9E5E-55CC05BBDF21}" destId="{AB98D2F5-28DA-4D74-A59A-BC5C491EAE85}" srcOrd="3" destOrd="0" presId="urn:microsoft.com/office/officeart/2005/8/layout/hierarchy2"/>
    <dgm:cxn modelId="{B75D0EC6-961C-471C-9EF6-2EEE04B0D3CA}" type="presParOf" srcId="{AB98D2F5-28DA-4D74-A59A-BC5C491EAE85}" destId="{B19D2AEA-EAC3-42F2-9D10-BD88B256111A}" srcOrd="0" destOrd="0" presId="urn:microsoft.com/office/officeart/2005/8/layout/hierarchy2"/>
    <dgm:cxn modelId="{65CD040D-D81C-4DD8-AB46-568E2355C18F}" type="presParOf" srcId="{AB98D2F5-28DA-4D74-A59A-BC5C491EAE85}" destId="{2038E186-ED08-4190-9826-DC1BA9D25F0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400" b="1" dirty="0" smtClean="0">
              <a:solidFill>
                <a:srgbClr val="FFFF00"/>
              </a:solidFill>
              <a:cs typeface="2  Badr" pitchFamily="2" charset="-78"/>
            </a:rPr>
            <a:t>العلم الموصوف بابن او ابنةمضافاً اي علم اخر</a:t>
          </a:r>
          <a:endParaRPr lang="fa-IR" sz="2400" b="1" dirty="0">
            <a:solidFill>
              <a:srgbClr val="FFFF00"/>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smtClean="0">
              <a:solidFill>
                <a:schemeClr val="bg1"/>
              </a:solidFill>
              <a:cs typeface="2  Badr" pitchFamily="2" charset="-78"/>
            </a:rPr>
            <a:t>يُختار</a:t>
          </a:r>
          <a:r>
            <a:rPr lang="fa-IR" sz="2800" b="1" smtClean="0">
              <a:solidFill>
                <a:srgbClr val="FFFF00"/>
              </a:solidFill>
              <a:cs typeface="2  Badr" pitchFamily="2" charset="-78"/>
            </a:rPr>
            <a:t> </a:t>
          </a:r>
          <a:r>
            <a:rPr lang="fa-IR" sz="2800" b="1" smtClean="0">
              <a:solidFill>
                <a:schemeClr val="bg1"/>
              </a:solidFill>
              <a:cs typeface="2  Badr" pitchFamily="2" charset="-78"/>
            </a:rPr>
            <a:t>فتحه مع جواز الضم</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14483" custScaleY="122018" custLinFactNeighborX="6792" custLinFactNeighborY="-3432">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1"/>
      <dgm:spPr/>
      <dgm:t>
        <a:bodyPr/>
        <a:lstStyle/>
        <a:p>
          <a:pPr rtl="1"/>
          <a:endParaRPr lang="fa-IR"/>
        </a:p>
      </dgm:t>
    </dgm:pt>
    <dgm:pt modelId="{345B6616-08F9-4A05-B7CA-46DCF6F45897}" type="pres">
      <dgm:prSet presAssocID="{F60CC13A-B9F4-4E90-A8B8-7A09898F8501}" presName="connTx" presStyleLbl="parChTrans1D2" presStyleIdx="0" presStyleCnt="1"/>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1" custScaleX="155894" custScaleY="56101" custLinFactNeighborX="-40017" custLinFactNeighborY="1241">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Lst>
  <dgm:cxnLst>
    <dgm:cxn modelId="{E3F89BA7-92EF-4D7B-9495-DD71E53D90C0}" type="presOf" srcId="{A6857C4F-7549-464E-8C92-525552E6407E}" destId="{747DA8C4-60CA-4D90-9DA1-32ACEB79B5D1}" srcOrd="0" destOrd="0" presId="urn:microsoft.com/office/officeart/2005/8/layout/hierarchy2"/>
    <dgm:cxn modelId="{02AEE889-DD39-4D0D-B0D8-8F9E63BFE41A}" srcId="{A4E9B194-557E-47C4-B7CD-5831AAB93F73}" destId="{0B50E2D0-B9CD-49A1-B7F5-E89FC9D4BE83}" srcOrd="0" destOrd="0" parTransId="{F60CC13A-B9F4-4E90-A8B8-7A09898F8501}" sibTransId="{A87BA9AD-7F1F-4156-A136-E2F69E08E783}"/>
    <dgm:cxn modelId="{5620396D-514C-4D45-AC87-5E891D852319}" type="presOf" srcId="{F60CC13A-B9F4-4E90-A8B8-7A09898F8501}" destId="{345B6616-08F9-4A05-B7CA-46DCF6F45897}" srcOrd="1" destOrd="0" presId="urn:microsoft.com/office/officeart/2005/8/layout/hierarchy2"/>
    <dgm:cxn modelId="{B97F5F4E-7C7B-4089-808D-4089DFD60B15}" type="presOf" srcId="{0B50E2D0-B9CD-49A1-B7F5-E89FC9D4BE83}" destId="{67A1D1C6-3F7E-4B4A-8AFD-97B863D4068B}" srcOrd="0" destOrd="0" presId="urn:microsoft.com/office/officeart/2005/8/layout/hierarchy2"/>
    <dgm:cxn modelId="{69F1FC7C-CC21-4216-BD2E-129627A4E292}" type="presOf" srcId="{A4E9B194-557E-47C4-B7CD-5831AAB93F73}" destId="{084303BB-04EA-4DB7-844B-C9BAE80F04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CD61E607-C765-4D35-A866-AE2C76EDB778}" type="presOf" srcId="{F60CC13A-B9F4-4E90-A8B8-7A09898F8501}" destId="{6981388B-F82D-4FC2-A04F-82AC11F50EF6}" srcOrd="0" destOrd="0" presId="urn:microsoft.com/office/officeart/2005/8/layout/hierarchy2"/>
    <dgm:cxn modelId="{C1723138-7430-41F2-9F75-3D2FE5514DC3}" type="presParOf" srcId="{747DA8C4-60CA-4D90-9DA1-32ACEB79B5D1}" destId="{93FA7E5F-A43F-422F-8108-17AC554D357D}" srcOrd="0" destOrd="0" presId="urn:microsoft.com/office/officeart/2005/8/layout/hierarchy2"/>
    <dgm:cxn modelId="{E978ACA3-2ACD-46EA-B34B-7999ED7D8B1C}" type="presParOf" srcId="{93FA7E5F-A43F-422F-8108-17AC554D357D}" destId="{084303BB-04EA-4DB7-844B-C9BAE80F04E5}" srcOrd="0" destOrd="0" presId="urn:microsoft.com/office/officeart/2005/8/layout/hierarchy2"/>
    <dgm:cxn modelId="{45E0F6A0-9FBE-4DA8-9D07-66FE12D94A48}" type="presParOf" srcId="{93FA7E5F-A43F-422F-8108-17AC554D357D}" destId="{8BFD4401-1DC2-43AC-9E5E-55CC05BBDF21}" srcOrd="1" destOrd="0" presId="urn:microsoft.com/office/officeart/2005/8/layout/hierarchy2"/>
    <dgm:cxn modelId="{132C6732-B0BF-4D69-801F-AA4BCCA943EC}" type="presParOf" srcId="{8BFD4401-1DC2-43AC-9E5E-55CC05BBDF21}" destId="{6981388B-F82D-4FC2-A04F-82AC11F50EF6}" srcOrd="0" destOrd="0" presId="urn:microsoft.com/office/officeart/2005/8/layout/hierarchy2"/>
    <dgm:cxn modelId="{C5380149-F1D1-4637-A218-0688ECA8E170}" type="presParOf" srcId="{6981388B-F82D-4FC2-A04F-82AC11F50EF6}" destId="{345B6616-08F9-4A05-B7CA-46DCF6F45897}" srcOrd="0" destOrd="0" presId="urn:microsoft.com/office/officeart/2005/8/layout/hierarchy2"/>
    <dgm:cxn modelId="{C5C1D3D6-AB58-4BC1-BFAD-52018F01CC58}" type="presParOf" srcId="{8BFD4401-1DC2-43AC-9E5E-55CC05BBDF21}" destId="{971F7721-C80D-4463-83A0-90C18517F91A}" srcOrd="1" destOrd="0" presId="urn:microsoft.com/office/officeart/2005/8/layout/hierarchy2"/>
    <dgm:cxn modelId="{CC6F7A1D-775B-4900-9345-8EA00A88E959}" type="presParOf" srcId="{971F7721-C80D-4463-83A0-90C18517F91A}" destId="{67A1D1C6-3F7E-4B4A-8AFD-97B863D4068B}" srcOrd="0" destOrd="0" presId="urn:microsoft.com/office/officeart/2005/8/layout/hierarchy2"/>
    <dgm:cxn modelId="{1137DC04-46B0-4754-93AC-408BB6450014}" type="presParOf" srcId="{971F7721-C80D-4463-83A0-90C18517F91A}" destId="{CC49CE7F-E822-4585-AA74-C50EC843D12D}" srcOrd="1" destOrd="0" presId="urn:microsoft.com/office/officeart/2005/8/layout/hierarchy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rgbClr val="FFFF00"/>
              </a:solidFill>
              <a:cs typeface="2  Badr" pitchFamily="2" charset="-78"/>
            </a:rPr>
            <a:t>المنون ضرورة</a:t>
          </a:r>
          <a:endParaRPr lang="fa-IR" sz="2800" b="1" dirty="0">
            <a:solidFill>
              <a:srgbClr val="FFFF00"/>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dirty="0" smtClean="0">
              <a:solidFill>
                <a:schemeClr val="bg1"/>
              </a:solidFill>
              <a:cs typeface="2  Badr" pitchFamily="2" charset="-78"/>
            </a:rPr>
            <a:t>يجوز</a:t>
          </a:r>
          <a:r>
            <a:rPr lang="fa-IR" sz="2800" b="1" dirty="0" smtClean="0">
              <a:solidFill>
                <a:srgbClr val="FFFF00"/>
              </a:solidFill>
              <a:cs typeface="2  Badr" pitchFamily="2" charset="-78"/>
            </a:rPr>
            <a:t> </a:t>
          </a:r>
          <a:r>
            <a:rPr lang="fa-IR" sz="2800" b="1" dirty="0" smtClean="0">
              <a:solidFill>
                <a:schemeClr val="bg1"/>
              </a:solidFill>
              <a:cs typeface="2  Badr" pitchFamily="2" charset="-78"/>
            </a:rPr>
            <a:t>ضمه و نصبه</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75623" custScaleY="53621" custLinFactNeighborX="6792" custLinFactNeighborY="-3430">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1"/>
      <dgm:spPr/>
      <dgm:t>
        <a:bodyPr/>
        <a:lstStyle/>
        <a:p>
          <a:pPr rtl="1"/>
          <a:endParaRPr lang="fa-IR"/>
        </a:p>
      </dgm:t>
    </dgm:pt>
    <dgm:pt modelId="{345B6616-08F9-4A05-B7CA-46DCF6F45897}" type="pres">
      <dgm:prSet presAssocID="{F60CC13A-B9F4-4E90-A8B8-7A09898F8501}" presName="connTx" presStyleLbl="parChTrans1D2" presStyleIdx="0" presStyleCnt="1"/>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1" custScaleX="143680" custScaleY="42571" custLinFactNeighborX="-7286" custLinFactNeighborY="-2352">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Lst>
  <dgm:cxnLst>
    <dgm:cxn modelId="{D4C952FC-DE5A-4B13-A4F9-A5F9278C661D}" type="presOf" srcId="{F60CC13A-B9F4-4E90-A8B8-7A09898F8501}" destId="{345B6616-08F9-4A05-B7CA-46DCF6F45897}" srcOrd="1" destOrd="0" presId="urn:microsoft.com/office/officeart/2005/8/layout/hierarchy2"/>
    <dgm:cxn modelId="{807E0058-9BAA-4060-A3C5-BBED79B536F9}" type="presOf" srcId="{0B50E2D0-B9CD-49A1-B7F5-E89FC9D4BE83}" destId="{67A1D1C6-3F7E-4B4A-8AFD-97B863D4068B}" srcOrd="0" destOrd="0" presId="urn:microsoft.com/office/officeart/2005/8/layout/hierarchy2"/>
    <dgm:cxn modelId="{02AEE889-DD39-4D0D-B0D8-8F9E63BFE41A}" srcId="{A4E9B194-557E-47C4-B7CD-5831AAB93F73}" destId="{0B50E2D0-B9CD-49A1-B7F5-E89FC9D4BE83}" srcOrd="0" destOrd="0" parTransId="{F60CC13A-B9F4-4E90-A8B8-7A09898F8501}" sibTransId="{A87BA9AD-7F1F-4156-A136-E2F69E08E783}"/>
    <dgm:cxn modelId="{3BFA32E7-E222-4DB7-BE7A-BC7F27107F9F}" type="presOf" srcId="{A6857C4F-7549-464E-8C92-525552E6407E}" destId="{747DA8C4-60CA-4D90-9DA1-32ACEB79B5D1}" srcOrd="0" destOrd="0" presId="urn:microsoft.com/office/officeart/2005/8/layout/hierarchy2"/>
    <dgm:cxn modelId="{95D46723-B74D-43AA-BC72-EC4E77D33301}" type="presOf" srcId="{F60CC13A-B9F4-4E90-A8B8-7A09898F8501}" destId="{6981388B-F82D-4FC2-A04F-82AC11F50EF6}" srcOrd="0" destOrd="0" presId="urn:microsoft.com/office/officeart/2005/8/layout/hierarchy2"/>
    <dgm:cxn modelId="{CE193F2F-0B4C-470F-B394-5CF0BD5D22CC}" type="presOf" srcId="{A4E9B194-557E-47C4-B7CD-5831AAB93F73}" destId="{084303BB-04EA-4DB7-844B-C9BAE80F04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2733B47C-55A9-46C0-8B8E-07473BA6F809}" type="presParOf" srcId="{747DA8C4-60CA-4D90-9DA1-32ACEB79B5D1}" destId="{93FA7E5F-A43F-422F-8108-17AC554D357D}" srcOrd="0" destOrd="0" presId="urn:microsoft.com/office/officeart/2005/8/layout/hierarchy2"/>
    <dgm:cxn modelId="{E686EC56-0A2A-4D80-B7F0-C0EAAA4F58BB}" type="presParOf" srcId="{93FA7E5F-A43F-422F-8108-17AC554D357D}" destId="{084303BB-04EA-4DB7-844B-C9BAE80F04E5}" srcOrd="0" destOrd="0" presId="urn:microsoft.com/office/officeart/2005/8/layout/hierarchy2"/>
    <dgm:cxn modelId="{09B382F8-147F-44A6-ABFF-2EE69F483A3F}" type="presParOf" srcId="{93FA7E5F-A43F-422F-8108-17AC554D357D}" destId="{8BFD4401-1DC2-43AC-9E5E-55CC05BBDF21}" srcOrd="1" destOrd="0" presId="urn:microsoft.com/office/officeart/2005/8/layout/hierarchy2"/>
    <dgm:cxn modelId="{CFC51434-EBB2-4C0E-84A4-1F83610A9BB0}" type="presParOf" srcId="{8BFD4401-1DC2-43AC-9E5E-55CC05BBDF21}" destId="{6981388B-F82D-4FC2-A04F-82AC11F50EF6}" srcOrd="0" destOrd="0" presId="urn:microsoft.com/office/officeart/2005/8/layout/hierarchy2"/>
    <dgm:cxn modelId="{FF032363-C9FA-470D-9AF6-61A90814A2E7}" type="presParOf" srcId="{6981388B-F82D-4FC2-A04F-82AC11F50EF6}" destId="{345B6616-08F9-4A05-B7CA-46DCF6F45897}" srcOrd="0" destOrd="0" presId="urn:microsoft.com/office/officeart/2005/8/layout/hierarchy2"/>
    <dgm:cxn modelId="{A5D7F2B5-A6DA-4438-9563-B5F632466827}" type="presParOf" srcId="{8BFD4401-1DC2-43AC-9E5E-55CC05BBDF21}" destId="{971F7721-C80D-4463-83A0-90C18517F91A}" srcOrd="1" destOrd="0" presId="urn:microsoft.com/office/officeart/2005/8/layout/hierarchy2"/>
    <dgm:cxn modelId="{DFF40843-E62B-4343-8594-75BD7F472A51}" type="presParOf" srcId="{971F7721-C80D-4463-83A0-90C18517F91A}" destId="{67A1D1C6-3F7E-4B4A-8AFD-97B863D4068B}" srcOrd="0" destOrd="0" presId="urn:microsoft.com/office/officeart/2005/8/layout/hierarchy2"/>
    <dgm:cxn modelId="{6708E0AF-656C-40A5-9BC8-5B7D0D66A3CB}" type="presParOf" srcId="{971F7721-C80D-4463-83A0-90C18517F91A}" destId="{CC49CE7F-E822-4585-AA74-C50EC843D12D}" srcOrd="1" destOrd="0" presId="urn:microsoft.com/office/officeart/2005/8/layout/hierarchy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400" b="1" dirty="0" smtClean="0">
              <a:solidFill>
                <a:srgbClr val="FFFF00"/>
              </a:solidFill>
              <a:cs typeface="2  Badr" pitchFamily="2" charset="-78"/>
            </a:rPr>
            <a:t>المكرر المضاف</a:t>
          </a:r>
          <a:endParaRPr lang="fa-IR" sz="2400" b="1" dirty="0">
            <a:solidFill>
              <a:srgbClr val="FFFF00"/>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0B50E2D0-B9CD-49A1-B7F5-E89FC9D4BE83}">
      <dgm:prSet custT="1"/>
      <dgm:spPr/>
      <dgm:t>
        <a:bodyPr/>
        <a:lstStyle/>
        <a:p>
          <a:pPr rtl="1"/>
          <a:r>
            <a:rPr lang="fa-IR" sz="2800" b="1" dirty="0" smtClean="0">
              <a:solidFill>
                <a:schemeClr val="bg1"/>
              </a:solidFill>
              <a:cs typeface="2  Badr" pitchFamily="2" charset="-78"/>
            </a:rPr>
            <a:t>يجوز</a:t>
          </a:r>
          <a:r>
            <a:rPr lang="fa-IR" sz="2800" b="1" dirty="0" smtClean="0">
              <a:solidFill>
                <a:srgbClr val="FFFF00"/>
              </a:solidFill>
              <a:cs typeface="2  Badr" pitchFamily="2" charset="-78"/>
            </a:rPr>
            <a:t> </a:t>
          </a:r>
          <a:r>
            <a:rPr lang="fa-IR" sz="2800" b="1" dirty="0" smtClean="0">
              <a:solidFill>
                <a:schemeClr val="bg1"/>
              </a:solidFill>
              <a:cs typeface="2  Badr" pitchFamily="2" charset="-78"/>
            </a:rPr>
            <a:t>ضمه و نصبه</a:t>
          </a:r>
          <a:endParaRPr lang="fa-IR" sz="28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75623" custScaleY="53621" custLinFactNeighborX="6792" custLinFactNeighborY="-3430">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6981388B-F82D-4FC2-A04F-82AC11F50EF6}" type="pres">
      <dgm:prSet presAssocID="{F60CC13A-B9F4-4E90-A8B8-7A09898F8501}" presName="conn2-1" presStyleLbl="parChTrans1D2" presStyleIdx="0" presStyleCnt="1"/>
      <dgm:spPr/>
      <dgm:t>
        <a:bodyPr/>
        <a:lstStyle/>
        <a:p>
          <a:pPr rtl="1"/>
          <a:endParaRPr lang="fa-IR"/>
        </a:p>
      </dgm:t>
    </dgm:pt>
    <dgm:pt modelId="{345B6616-08F9-4A05-B7CA-46DCF6F45897}" type="pres">
      <dgm:prSet presAssocID="{F60CC13A-B9F4-4E90-A8B8-7A09898F8501}" presName="connTx" presStyleLbl="parChTrans1D2" presStyleIdx="0" presStyleCnt="1"/>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0" presStyleCnt="1" custScaleX="143680" custScaleY="42571" custLinFactNeighborX="-7286" custLinFactNeighborY="-2352">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Lst>
  <dgm:cxnLst>
    <dgm:cxn modelId="{E1061337-7D86-4FA6-B4A6-3B21A9425C28}" type="presOf" srcId="{F60CC13A-B9F4-4E90-A8B8-7A09898F8501}" destId="{345B6616-08F9-4A05-B7CA-46DCF6F45897}" srcOrd="1" destOrd="0" presId="urn:microsoft.com/office/officeart/2005/8/layout/hierarchy2"/>
    <dgm:cxn modelId="{69FE3A1F-BC4E-4E21-81F6-4312FF1F9B58}" type="presOf" srcId="{0B50E2D0-B9CD-49A1-B7F5-E89FC9D4BE83}" destId="{67A1D1C6-3F7E-4B4A-8AFD-97B863D4068B}" srcOrd="0" destOrd="0" presId="urn:microsoft.com/office/officeart/2005/8/layout/hierarchy2"/>
    <dgm:cxn modelId="{A320A93E-68FA-41C0-8A60-508C17B1B20D}" type="presOf" srcId="{F60CC13A-B9F4-4E90-A8B8-7A09898F8501}" destId="{6981388B-F82D-4FC2-A04F-82AC11F50EF6}" srcOrd="0" destOrd="0" presId="urn:microsoft.com/office/officeart/2005/8/layout/hierarchy2"/>
    <dgm:cxn modelId="{2635A3B9-8504-4ECE-BFCB-295F66DD22F2}" type="presOf" srcId="{A4E9B194-557E-47C4-B7CD-5831AAB93F73}" destId="{084303BB-04EA-4DB7-844B-C9BAE80F04E5}" srcOrd="0" destOrd="0" presId="urn:microsoft.com/office/officeart/2005/8/layout/hierarchy2"/>
    <dgm:cxn modelId="{02AEE889-DD39-4D0D-B0D8-8F9E63BFE41A}" srcId="{A4E9B194-557E-47C4-B7CD-5831AAB93F73}" destId="{0B50E2D0-B9CD-49A1-B7F5-E89FC9D4BE83}" srcOrd="0" destOrd="0" parTransId="{F60CC13A-B9F4-4E90-A8B8-7A09898F8501}" sibTransId="{A87BA9AD-7F1F-4156-A136-E2F69E08E783}"/>
    <dgm:cxn modelId="{0FFC58A5-F287-4CDC-9593-A10254CB7612}" type="presOf" srcId="{A6857C4F-7549-464E-8C92-525552E6407E}" destId="{747DA8C4-60CA-4D90-9DA1-32ACEB79B5D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1AD14EB0-61E8-4A37-AF2E-A09F275FBC9A}" type="presParOf" srcId="{747DA8C4-60CA-4D90-9DA1-32ACEB79B5D1}" destId="{93FA7E5F-A43F-422F-8108-17AC554D357D}" srcOrd="0" destOrd="0" presId="urn:microsoft.com/office/officeart/2005/8/layout/hierarchy2"/>
    <dgm:cxn modelId="{C9BDBEEF-3489-4695-8C98-5F1A5C1311B7}" type="presParOf" srcId="{93FA7E5F-A43F-422F-8108-17AC554D357D}" destId="{084303BB-04EA-4DB7-844B-C9BAE80F04E5}" srcOrd="0" destOrd="0" presId="urn:microsoft.com/office/officeart/2005/8/layout/hierarchy2"/>
    <dgm:cxn modelId="{C5BD2EE2-00BC-4508-9325-0E5484672FFE}" type="presParOf" srcId="{93FA7E5F-A43F-422F-8108-17AC554D357D}" destId="{8BFD4401-1DC2-43AC-9E5E-55CC05BBDF21}" srcOrd="1" destOrd="0" presId="urn:microsoft.com/office/officeart/2005/8/layout/hierarchy2"/>
    <dgm:cxn modelId="{13F23D85-766B-4664-B517-3AB888E5C94F}" type="presParOf" srcId="{8BFD4401-1DC2-43AC-9E5E-55CC05BBDF21}" destId="{6981388B-F82D-4FC2-A04F-82AC11F50EF6}" srcOrd="0" destOrd="0" presId="urn:microsoft.com/office/officeart/2005/8/layout/hierarchy2"/>
    <dgm:cxn modelId="{FC745688-6CD4-4DD3-A03A-96E17A2A4089}" type="presParOf" srcId="{6981388B-F82D-4FC2-A04F-82AC11F50EF6}" destId="{345B6616-08F9-4A05-B7CA-46DCF6F45897}" srcOrd="0" destOrd="0" presId="urn:microsoft.com/office/officeart/2005/8/layout/hierarchy2"/>
    <dgm:cxn modelId="{AF0A78A4-9489-4AE5-8426-1687B5A57498}" type="presParOf" srcId="{8BFD4401-1DC2-43AC-9E5E-55CC05BBDF21}" destId="{971F7721-C80D-4463-83A0-90C18517F91A}" srcOrd="1" destOrd="0" presId="urn:microsoft.com/office/officeart/2005/8/layout/hierarchy2"/>
    <dgm:cxn modelId="{068669CA-419C-49A8-AE04-A73BB8863784}" type="presParOf" srcId="{971F7721-C80D-4463-83A0-90C18517F91A}" destId="{67A1D1C6-3F7E-4B4A-8AFD-97B863D4068B}" srcOrd="0" destOrd="0" presId="urn:microsoft.com/office/officeart/2005/8/layout/hierarchy2"/>
    <dgm:cxn modelId="{110B4142-D854-425B-B7D9-DB25B470BF37}" type="presParOf" srcId="{971F7721-C80D-4463-83A0-90C18517F91A}" destId="{CC49CE7F-E822-4585-AA74-C50EC843D12D}" srcOrd="1" destOrd="0" presId="urn:microsoft.com/office/officeart/2005/8/layout/hierarchy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E60F64-32EA-4F59-B49C-AC512B63AFFD}"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pPr rtl="1"/>
          <a:endParaRPr lang="fa-IR"/>
        </a:p>
      </dgm:t>
    </dgm:pt>
    <dgm:pt modelId="{EC35B6F5-7356-4864-B644-9D831A4CDB62}">
      <dgm:prSet phldrT="[Text]"/>
      <dgm:spPr/>
      <dgm:t>
        <a:bodyPr/>
        <a:lstStyle/>
        <a:p>
          <a:pPr rtl="1"/>
          <a:r>
            <a:rPr lang="fa-IR" b="1" dirty="0" smtClean="0">
              <a:cs typeface="2  Yagut" pitchFamily="2" charset="-78"/>
            </a:rPr>
            <a:t>حذف خبر وجوباً:</a:t>
          </a:r>
          <a:endParaRPr lang="fa-IR" b="1" dirty="0">
            <a:cs typeface="2  Yagut" pitchFamily="2" charset="-78"/>
          </a:endParaRPr>
        </a:p>
      </dgm:t>
    </dgm:pt>
    <dgm:pt modelId="{FE448684-819F-40E5-81AB-BD69ED273AFD}" type="parTrans" cxnId="{50F73401-2388-4661-84C3-CB2991409E8B}">
      <dgm:prSet/>
      <dgm:spPr/>
      <dgm:t>
        <a:bodyPr/>
        <a:lstStyle/>
        <a:p>
          <a:pPr rtl="1"/>
          <a:endParaRPr lang="fa-IR" b="1">
            <a:cs typeface="2  Yagut" pitchFamily="2" charset="-78"/>
          </a:endParaRPr>
        </a:p>
      </dgm:t>
    </dgm:pt>
    <dgm:pt modelId="{29044299-A484-479D-B388-77FB95FB9285}" type="sibTrans" cxnId="{50F73401-2388-4661-84C3-CB2991409E8B}">
      <dgm:prSet/>
      <dgm:spPr/>
      <dgm:t>
        <a:bodyPr/>
        <a:lstStyle/>
        <a:p>
          <a:pPr rtl="1"/>
          <a:endParaRPr lang="fa-IR" b="1">
            <a:cs typeface="2  Yagut" pitchFamily="2" charset="-78"/>
          </a:endParaRPr>
        </a:p>
      </dgm:t>
    </dgm:pt>
    <dgm:pt modelId="{5495ADCF-9146-4B6D-9DE3-BAC9FC8E9C18}">
      <dgm:prSet phldrT="[Text]"/>
      <dgm:spPr>
        <a:ln>
          <a:noFill/>
        </a:ln>
      </dgm:spPr>
      <dgm:t>
        <a:bodyPr/>
        <a:lstStyle/>
        <a:p>
          <a:pPr rtl="1"/>
          <a:r>
            <a:rPr lang="fa-IR" b="1" u="sng" dirty="0" smtClean="0">
              <a:solidFill>
                <a:srgbClr val="FFFF99"/>
              </a:solidFill>
              <a:effectLst>
                <a:outerShdw blurRad="50800" dist="38100" algn="l" rotWithShape="0">
                  <a:prstClr val="black">
                    <a:alpha val="40000"/>
                  </a:prstClr>
                </a:outerShdw>
              </a:effectLst>
              <a:cs typeface="2  Titr" pitchFamily="2" charset="-78"/>
            </a:rPr>
            <a:t>خبر</a:t>
          </a:r>
          <a:r>
            <a:rPr lang="fa-IR" b="1" dirty="0" smtClean="0">
              <a:solidFill>
                <a:srgbClr val="FFFF99"/>
              </a:solidFill>
              <a:effectLst>
                <a:outerShdw blurRad="50800" dist="38100" algn="l" rotWithShape="0">
                  <a:prstClr val="black">
                    <a:alpha val="40000"/>
                  </a:prstClr>
                </a:outerShdw>
              </a:effectLst>
              <a:cs typeface="2  Titr" pitchFamily="2" charset="-78"/>
            </a:rPr>
            <a:t> بعد از واو معيت باشد</a:t>
          </a:r>
          <a:endParaRPr lang="fa-IR" b="1" dirty="0">
            <a:solidFill>
              <a:srgbClr val="FFFF99"/>
            </a:solidFill>
            <a:effectLst>
              <a:outerShdw blurRad="50800" dist="38100" algn="l" rotWithShape="0">
                <a:prstClr val="black">
                  <a:alpha val="40000"/>
                </a:prstClr>
              </a:outerShdw>
            </a:effectLst>
            <a:cs typeface="2  Titr" pitchFamily="2" charset="-78"/>
          </a:endParaRPr>
        </a:p>
      </dgm:t>
    </dgm:pt>
    <dgm:pt modelId="{95BB7996-83AD-4782-AB62-2A39F28796E6}" type="parTrans" cxnId="{6F2BC2F1-C22A-40F9-8825-A5E802AAD2F3}">
      <dgm:prSet/>
      <dgm:spPr/>
      <dgm:t>
        <a:bodyPr/>
        <a:lstStyle/>
        <a:p>
          <a:pPr rtl="1"/>
          <a:endParaRPr lang="fa-IR" b="1">
            <a:cs typeface="2  Yagut" pitchFamily="2" charset="-78"/>
          </a:endParaRPr>
        </a:p>
      </dgm:t>
    </dgm:pt>
    <dgm:pt modelId="{85091A38-E080-444B-85A2-4F40227CF837}" type="sibTrans" cxnId="{6F2BC2F1-C22A-40F9-8825-A5E802AAD2F3}">
      <dgm:prSet/>
      <dgm:spPr/>
      <dgm:t>
        <a:bodyPr/>
        <a:lstStyle/>
        <a:p>
          <a:pPr rtl="1"/>
          <a:endParaRPr lang="fa-IR" b="1">
            <a:cs typeface="2  Yagut" pitchFamily="2" charset="-78"/>
          </a:endParaRPr>
        </a:p>
      </dgm:t>
    </dgm:pt>
    <dgm:pt modelId="{B9619EF3-B5F3-453D-9223-C6F24A1D6D4E}">
      <dgm:prSet phldrT="[Text]"/>
      <dgm:spPr>
        <a:ln>
          <a:noFill/>
        </a:ln>
      </dgm:spPr>
      <dgm:t>
        <a:bodyPr/>
        <a:lstStyle/>
        <a:p>
          <a:pPr rtl="1"/>
          <a:r>
            <a:rPr lang="fa-IR" b="1" u="sng" dirty="0" smtClean="0">
              <a:solidFill>
                <a:srgbClr val="FFFF99"/>
              </a:solidFill>
              <a:effectLst>
                <a:outerShdw blurRad="50800" dist="38100" algn="l" rotWithShape="0">
                  <a:prstClr val="black">
                    <a:alpha val="40000"/>
                  </a:prstClr>
                </a:outerShdw>
              </a:effectLst>
              <a:cs typeface="2  Titr" pitchFamily="2" charset="-78"/>
            </a:rPr>
            <a:t>مبتدا</a:t>
          </a:r>
          <a:r>
            <a:rPr lang="fa-IR" b="1" dirty="0" smtClean="0">
              <a:solidFill>
                <a:srgbClr val="FFFF99"/>
              </a:solidFill>
              <a:effectLst>
                <a:outerShdw blurRad="50800" dist="38100" algn="l" rotWithShape="0">
                  <a:prstClr val="black">
                    <a:alpha val="40000"/>
                  </a:prstClr>
                </a:outerShdw>
              </a:effectLst>
              <a:cs typeface="2  Titr" pitchFamily="2" charset="-78"/>
            </a:rPr>
            <a:t> قبل از حالي باشد كه نمي تواند خبر باشد.</a:t>
          </a:r>
          <a:endParaRPr lang="fa-IR" b="1" dirty="0">
            <a:solidFill>
              <a:srgbClr val="FFFF99"/>
            </a:solidFill>
            <a:effectLst>
              <a:outerShdw blurRad="50800" dist="38100" algn="l" rotWithShape="0">
                <a:prstClr val="black">
                  <a:alpha val="40000"/>
                </a:prstClr>
              </a:outerShdw>
            </a:effectLst>
            <a:cs typeface="2  Titr" pitchFamily="2" charset="-78"/>
          </a:endParaRPr>
        </a:p>
      </dgm:t>
    </dgm:pt>
    <dgm:pt modelId="{B788D965-31B6-4A18-8E95-CA4B9C7949F8}" type="parTrans" cxnId="{8D892241-F4CA-4CBC-A26D-08E299C3F145}">
      <dgm:prSet/>
      <dgm:spPr/>
      <dgm:t>
        <a:bodyPr/>
        <a:lstStyle/>
        <a:p>
          <a:pPr rtl="1"/>
          <a:endParaRPr lang="fa-IR" b="1">
            <a:cs typeface="2  Yagut" pitchFamily="2" charset="-78"/>
          </a:endParaRPr>
        </a:p>
      </dgm:t>
    </dgm:pt>
    <dgm:pt modelId="{83730F04-2A24-435C-B46C-68D848AA24ED}" type="sibTrans" cxnId="{8D892241-F4CA-4CBC-A26D-08E299C3F145}">
      <dgm:prSet/>
      <dgm:spPr/>
      <dgm:t>
        <a:bodyPr/>
        <a:lstStyle/>
        <a:p>
          <a:pPr rtl="1"/>
          <a:endParaRPr lang="fa-IR" b="1">
            <a:cs typeface="2  Yagut" pitchFamily="2" charset="-78"/>
          </a:endParaRPr>
        </a:p>
      </dgm:t>
    </dgm:pt>
    <dgm:pt modelId="{3F3A62A7-77D2-4014-8834-8C8C8BA7B56F}">
      <dgm:prSet/>
      <dgm:spPr>
        <a:ln>
          <a:noFill/>
        </a:ln>
      </dgm:spPr>
      <dgm:t>
        <a:bodyPr/>
        <a:lstStyle/>
        <a:p>
          <a:pPr rtl="1"/>
          <a:r>
            <a:rPr lang="fa-IR" b="1" u="sng" dirty="0" smtClean="0">
              <a:solidFill>
                <a:srgbClr val="FFFF99"/>
              </a:solidFill>
              <a:effectLst>
                <a:outerShdw blurRad="50800" dist="38100" algn="l" rotWithShape="0">
                  <a:prstClr val="black">
                    <a:alpha val="40000"/>
                  </a:prstClr>
                </a:outerShdw>
              </a:effectLst>
              <a:cs typeface="2  Titr" pitchFamily="2" charset="-78"/>
            </a:rPr>
            <a:t>مبتدا</a:t>
          </a:r>
          <a:r>
            <a:rPr lang="fa-IR" b="1" dirty="0" smtClean="0">
              <a:solidFill>
                <a:srgbClr val="FFFF99"/>
              </a:solidFill>
              <a:effectLst>
                <a:outerShdw blurRad="50800" dist="38100" algn="l" rotWithShape="0">
                  <a:prstClr val="black">
                    <a:alpha val="40000"/>
                  </a:prstClr>
                </a:outerShdw>
              </a:effectLst>
              <a:cs typeface="2  Titr" pitchFamily="2" charset="-78"/>
            </a:rPr>
            <a:t> بعد از لولاي امتناعيه باشد.</a:t>
          </a:r>
          <a:endParaRPr lang="fa-IR" b="1" dirty="0">
            <a:solidFill>
              <a:srgbClr val="FFFF99"/>
            </a:solidFill>
            <a:effectLst>
              <a:outerShdw blurRad="50800" dist="38100" algn="l" rotWithShape="0">
                <a:prstClr val="black">
                  <a:alpha val="40000"/>
                </a:prstClr>
              </a:outerShdw>
            </a:effectLst>
            <a:cs typeface="2  Titr" pitchFamily="2" charset="-78"/>
          </a:endParaRPr>
        </a:p>
      </dgm:t>
    </dgm:pt>
    <dgm:pt modelId="{D4DBE98E-BF88-4DE1-BA59-C179ADBC7249}" type="parTrans" cxnId="{02E71D6C-FF44-4B49-A675-F8F40661F87D}">
      <dgm:prSet/>
      <dgm:spPr/>
      <dgm:t>
        <a:bodyPr/>
        <a:lstStyle/>
        <a:p>
          <a:pPr rtl="1"/>
          <a:endParaRPr lang="fa-IR" b="1">
            <a:cs typeface="2  Yagut" pitchFamily="2" charset="-78"/>
          </a:endParaRPr>
        </a:p>
      </dgm:t>
    </dgm:pt>
    <dgm:pt modelId="{8E19DA2A-316B-456A-8BA9-7B081A040C59}" type="sibTrans" cxnId="{02E71D6C-FF44-4B49-A675-F8F40661F87D}">
      <dgm:prSet/>
      <dgm:spPr/>
      <dgm:t>
        <a:bodyPr/>
        <a:lstStyle/>
        <a:p>
          <a:pPr rtl="1"/>
          <a:endParaRPr lang="fa-IR" b="1">
            <a:cs typeface="2  Yagut" pitchFamily="2" charset="-78"/>
          </a:endParaRPr>
        </a:p>
      </dgm:t>
    </dgm:pt>
    <dgm:pt modelId="{9B515140-BE58-42C2-B2D2-6C4E70DA64A5}">
      <dgm:prSet/>
      <dgm:spPr>
        <a:ln>
          <a:noFill/>
        </a:ln>
      </dgm:spPr>
      <dgm:t>
        <a:bodyPr/>
        <a:lstStyle/>
        <a:p>
          <a:pPr rtl="1"/>
          <a:r>
            <a:rPr lang="fa-IR" b="1" u="sng" dirty="0" smtClean="0">
              <a:solidFill>
                <a:srgbClr val="FFFF99"/>
              </a:solidFill>
              <a:effectLst>
                <a:outerShdw blurRad="50800" dist="38100" algn="l" rotWithShape="0">
                  <a:prstClr val="black">
                    <a:alpha val="40000"/>
                  </a:prstClr>
                </a:outerShdw>
              </a:effectLst>
              <a:cs typeface="2  Titr" pitchFamily="2" charset="-78"/>
            </a:rPr>
            <a:t>مبتدا</a:t>
          </a:r>
          <a:r>
            <a:rPr lang="fa-IR" b="1" dirty="0" smtClean="0">
              <a:solidFill>
                <a:srgbClr val="FFFF99"/>
              </a:solidFill>
              <a:effectLst>
                <a:outerShdw blurRad="50800" dist="38100" algn="l" rotWithShape="0">
                  <a:prstClr val="black">
                    <a:alpha val="40000"/>
                  </a:prstClr>
                </a:outerShdw>
              </a:effectLst>
              <a:cs typeface="2  Titr" pitchFamily="2" charset="-78"/>
            </a:rPr>
            <a:t> صريح در قسم باشد.</a:t>
          </a:r>
          <a:endParaRPr lang="fa-IR" b="1" dirty="0">
            <a:solidFill>
              <a:srgbClr val="FFFF99"/>
            </a:solidFill>
            <a:effectLst>
              <a:outerShdw blurRad="50800" dist="38100" algn="l" rotWithShape="0">
                <a:prstClr val="black">
                  <a:alpha val="40000"/>
                </a:prstClr>
              </a:outerShdw>
            </a:effectLst>
            <a:cs typeface="2  Titr" pitchFamily="2" charset="-78"/>
          </a:endParaRPr>
        </a:p>
      </dgm:t>
    </dgm:pt>
    <dgm:pt modelId="{1091BFD7-CD78-41AC-BC50-549D6F72F55C}" type="parTrans" cxnId="{A2AF9E24-6690-4CA8-A39C-9D0BC29B0BD4}">
      <dgm:prSet/>
      <dgm:spPr/>
      <dgm:t>
        <a:bodyPr/>
        <a:lstStyle/>
        <a:p>
          <a:pPr rtl="1"/>
          <a:endParaRPr lang="fa-IR" b="1">
            <a:cs typeface="2  Yagut" pitchFamily="2" charset="-78"/>
          </a:endParaRPr>
        </a:p>
      </dgm:t>
    </dgm:pt>
    <dgm:pt modelId="{2FB31DE1-976D-4842-9ED8-D8AFB5252ABC}" type="sibTrans" cxnId="{A2AF9E24-6690-4CA8-A39C-9D0BC29B0BD4}">
      <dgm:prSet/>
      <dgm:spPr/>
      <dgm:t>
        <a:bodyPr/>
        <a:lstStyle/>
        <a:p>
          <a:pPr rtl="1"/>
          <a:endParaRPr lang="fa-IR" b="1">
            <a:cs typeface="2  Yagut" pitchFamily="2" charset="-78"/>
          </a:endParaRPr>
        </a:p>
      </dgm:t>
    </dgm:pt>
    <dgm:pt modelId="{C2C3FFB0-36F1-4C2B-92A5-68DADD82D243}">
      <dgm:prSet/>
      <dgm:spPr/>
      <dgm:t>
        <a:bodyPr/>
        <a:lstStyle/>
        <a:p>
          <a:pPr rtl="1"/>
          <a:r>
            <a:rPr lang="fa-IR" b="1" dirty="0" smtClean="0">
              <a:cs typeface="2  Yagut" pitchFamily="2" charset="-78"/>
            </a:rPr>
            <a:t>كل رجل و ضيعته</a:t>
          </a:r>
          <a:endParaRPr lang="fa-IR" b="1" dirty="0">
            <a:cs typeface="2  Yagut" pitchFamily="2" charset="-78"/>
          </a:endParaRPr>
        </a:p>
      </dgm:t>
    </dgm:pt>
    <dgm:pt modelId="{BA47B2F7-7EB0-45B3-BA65-4181B9AA17A6}" type="parTrans" cxnId="{6DC08455-7F52-4887-AC4C-D999B3A3F26B}">
      <dgm:prSet/>
      <dgm:spPr/>
      <dgm:t>
        <a:bodyPr/>
        <a:lstStyle/>
        <a:p>
          <a:pPr rtl="1"/>
          <a:endParaRPr lang="fa-IR" b="1">
            <a:cs typeface="2  Yagut" pitchFamily="2" charset="-78"/>
          </a:endParaRPr>
        </a:p>
      </dgm:t>
    </dgm:pt>
    <dgm:pt modelId="{F94F79B8-9E4E-49E4-8D41-3F78974359AB}" type="sibTrans" cxnId="{6DC08455-7F52-4887-AC4C-D999B3A3F26B}">
      <dgm:prSet/>
      <dgm:spPr/>
      <dgm:t>
        <a:bodyPr/>
        <a:lstStyle/>
        <a:p>
          <a:pPr rtl="1"/>
          <a:endParaRPr lang="fa-IR" b="1">
            <a:cs typeface="2  Yagut" pitchFamily="2" charset="-78"/>
          </a:endParaRPr>
        </a:p>
      </dgm:t>
    </dgm:pt>
    <dgm:pt modelId="{4598D9E3-A206-43ED-BEFD-27DB594CC1DC}">
      <dgm:prSet/>
      <dgm:spPr/>
      <dgm:t>
        <a:bodyPr/>
        <a:lstStyle/>
        <a:p>
          <a:pPr rtl="1"/>
          <a:r>
            <a:rPr lang="fa-IR" b="1" dirty="0" smtClean="0">
              <a:cs typeface="2  Yagut" pitchFamily="2" charset="-78"/>
            </a:rPr>
            <a:t>ضربي زيداً قائماً</a:t>
          </a:r>
          <a:endParaRPr lang="fa-IR" b="1" dirty="0">
            <a:cs typeface="2  Yagut" pitchFamily="2" charset="-78"/>
          </a:endParaRPr>
        </a:p>
      </dgm:t>
    </dgm:pt>
    <dgm:pt modelId="{A3117D0C-3F21-4AD7-9C8B-C81CD87A65BD}" type="parTrans" cxnId="{8C196BC3-1C8D-4FE6-A254-BB895436B125}">
      <dgm:prSet/>
      <dgm:spPr/>
      <dgm:t>
        <a:bodyPr/>
        <a:lstStyle/>
        <a:p>
          <a:pPr rtl="1"/>
          <a:endParaRPr lang="fa-IR" b="1">
            <a:cs typeface="2  Yagut" pitchFamily="2" charset="-78"/>
          </a:endParaRPr>
        </a:p>
      </dgm:t>
    </dgm:pt>
    <dgm:pt modelId="{FCE12160-0A1B-4287-9FA2-79F4EA01EB4E}" type="sibTrans" cxnId="{8C196BC3-1C8D-4FE6-A254-BB895436B125}">
      <dgm:prSet/>
      <dgm:spPr/>
      <dgm:t>
        <a:bodyPr/>
        <a:lstStyle/>
        <a:p>
          <a:pPr rtl="1"/>
          <a:endParaRPr lang="fa-IR" b="1">
            <a:cs typeface="2  Yagut" pitchFamily="2" charset="-78"/>
          </a:endParaRPr>
        </a:p>
      </dgm:t>
    </dgm:pt>
    <dgm:pt modelId="{FD521AF5-6C0C-4ED3-8607-C32673508587}">
      <dgm:prSet/>
      <dgm:spPr/>
      <dgm:t>
        <a:bodyPr/>
        <a:lstStyle/>
        <a:p>
          <a:pPr rtl="1"/>
          <a:r>
            <a:rPr lang="fa-IR" b="1" dirty="0" smtClean="0">
              <a:cs typeface="2  Yagut" pitchFamily="2" charset="-78"/>
            </a:rPr>
            <a:t>لولا عليٌ لهَلَكَ عُمر</a:t>
          </a:r>
          <a:endParaRPr lang="fa-IR" b="1" dirty="0">
            <a:cs typeface="2  Yagut" pitchFamily="2" charset="-78"/>
          </a:endParaRPr>
        </a:p>
      </dgm:t>
    </dgm:pt>
    <dgm:pt modelId="{9DFB6134-D26E-4D35-B4F8-F9DD14158C3F}" type="parTrans" cxnId="{F324D0EF-801B-4ECC-9CCB-D9D50DB65FED}">
      <dgm:prSet/>
      <dgm:spPr/>
      <dgm:t>
        <a:bodyPr/>
        <a:lstStyle/>
        <a:p>
          <a:pPr rtl="1"/>
          <a:endParaRPr lang="fa-IR" b="1">
            <a:cs typeface="2  Yagut" pitchFamily="2" charset="-78"/>
          </a:endParaRPr>
        </a:p>
      </dgm:t>
    </dgm:pt>
    <dgm:pt modelId="{1A515D2D-DEBA-49BE-8B7F-907F7208EAD6}" type="sibTrans" cxnId="{F324D0EF-801B-4ECC-9CCB-D9D50DB65FED}">
      <dgm:prSet/>
      <dgm:spPr/>
      <dgm:t>
        <a:bodyPr/>
        <a:lstStyle/>
        <a:p>
          <a:pPr rtl="1"/>
          <a:endParaRPr lang="fa-IR" b="1">
            <a:cs typeface="2  Yagut" pitchFamily="2" charset="-78"/>
          </a:endParaRPr>
        </a:p>
      </dgm:t>
    </dgm:pt>
    <dgm:pt modelId="{EFE3E26D-E4E5-4286-B5CF-40D12F5AD7B2}">
      <dgm:prSet/>
      <dgm:spPr/>
      <dgm:t>
        <a:bodyPr/>
        <a:lstStyle/>
        <a:p>
          <a:pPr rtl="1"/>
          <a:r>
            <a:rPr lang="fa-IR" b="1" dirty="0" smtClean="0">
              <a:cs typeface="2  Yagut" pitchFamily="2" charset="-78"/>
            </a:rPr>
            <a:t>لَعمرك لاقومنَّ</a:t>
          </a:r>
          <a:endParaRPr lang="fa-IR" b="1" dirty="0">
            <a:cs typeface="2  Yagut" pitchFamily="2" charset="-78"/>
          </a:endParaRPr>
        </a:p>
      </dgm:t>
    </dgm:pt>
    <dgm:pt modelId="{1F954A3F-E00D-4EB1-8BDE-3E872EA2D4EB}" type="parTrans" cxnId="{F0F0B8EE-99BA-45FF-820E-BF0AF2D4719D}">
      <dgm:prSet/>
      <dgm:spPr/>
      <dgm:t>
        <a:bodyPr/>
        <a:lstStyle/>
        <a:p>
          <a:pPr rtl="1"/>
          <a:endParaRPr lang="fa-IR" b="1">
            <a:cs typeface="2  Yagut" pitchFamily="2" charset="-78"/>
          </a:endParaRPr>
        </a:p>
      </dgm:t>
    </dgm:pt>
    <dgm:pt modelId="{7E5D5ECF-5EEB-4C8C-8EAB-61C5147A935D}" type="sibTrans" cxnId="{F0F0B8EE-99BA-45FF-820E-BF0AF2D4719D}">
      <dgm:prSet/>
      <dgm:spPr/>
      <dgm:t>
        <a:bodyPr/>
        <a:lstStyle/>
        <a:p>
          <a:pPr rtl="1"/>
          <a:endParaRPr lang="fa-IR" b="1">
            <a:cs typeface="2  Yagut" pitchFamily="2" charset="-78"/>
          </a:endParaRPr>
        </a:p>
      </dgm:t>
    </dgm:pt>
    <dgm:pt modelId="{C8613BB5-D0E9-490B-BDDF-AD68B04EAD9F}" type="pres">
      <dgm:prSet presAssocID="{82E60F64-32EA-4F59-B49C-AC512B63AFFD}" presName="diagram" presStyleCnt="0">
        <dgm:presLayoutVars>
          <dgm:chPref val="1"/>
          <dgm:dir val="rev"/>
          <dgm:animOne val="branch"/>
          <dgm:animLvl val="lvl"/>
          <dgm:resizeHandles val="exact"/>
        </dgm:presLayoutVars>
      </dgm:prSet>
      <dgm:spPr/>
      <dgm:t>
        <a:bodyPr/>
        <a:lstStyle/>
        <a:p>
          <a:pPr rtl="1"/>
          <a:endParaRPr lang="fa-IR"/>
        </a:p>
      </dgm:t>
    </dgm:pt>
    <dgm:pt modelId="{42FB20B1-33D6-4DDF-AE87-21A8174035E0}" type="pres">
      <dgm:prSet presAssocID="{EC35B6F5-7356-4864-B644-9D831A4CDB62}" presName="root1" presStyleCnt="0"/>
      <dgm:spPr/>
      <dgm:t>
        <a:bodyPr/>
        <a:lstStyle/>
        <a:p>
          <a:pPr rtl="1"/>
          <a:endParaRPr lang="fa-IR"/>
        </a:p>
      </dgm:t>
    </dgm:pt>
    <dgm:pt modelId="{9B310C3D-2CAC-4737-9A32-007D0B9F50B8}" type="pres">
      <dgm:prSet presAssocID="{EC35B6F5-7356-4864-B644-9D831A4CDB62}" presName="LevelOneTextNode" presStyleLbl="node0" presStyleIdx="0" presStyleCnt="1" custLinFactNeighborX="36538">
        <dgm:presLayoutVars>
          <dgm:chPref val="3"/>
        </dgm:presLayoutVars>
      </dgm:prSet>
      <dgm:spPr/>
      <dgm:t>
        <a:bodyPr/>
        <a:lstStyle/>
        <a:p>
          <a:pPr rtl="1"/>
          <a:endParaRPr lang="fa-IR"/>
        </a:p>
      </dgm:t>
    </dgm:pt>
    <dgm:pt modelId="{357F79EE-2EB1-4703-AE34-E71CE37C0D93}" type="pres">
      <dgm:prSet presAssocID="{EC35B6F5-7356-4864-B644-9D831A4CDB62}" presName="level2hierChild" presStyleCnt="0"/>
      <dgm:spPr/>
      <dgm:t>
        <a:bodyPr/>
        <a:lstStyle/>
        <a:p>
          <a:pPr rtl="1"/>
          <a:endParaRPr lang="fa-IR"/>
        </a:p>
      </dgm:t>
    </dgm:pt>
    <dgm:pt modelId="{A1AD6D0C-78BA-4BE6-AAAE-F20C21110B48}" type="pres">
      <dgm:prSet presAssocID="{95BB7996-83AD-4782-AB62-2A39F28796E6}" presName="conn2-1" presStyleLbl="parChTrans1D2" presStyleIdx="0" presStyleCnt="4"/>
      <dgm:spPr/>
      <dgm:t>
        <a:bodyPr/>
        <a:lstStyle/>
        <a:p>
          <a:pPr rtl="1"/>
          <a:endParaRPr lang="fa-IR"/>
        </a:p>
      </dgm:t>
    </dgm:pt>
    <dgm:pt modelId="{8C9F589C-8548-4801-9AD2-CC6F3A74361D}" type="pres">
      <dgm:prSet presAssocID="{95BB7996-83AD-4782-AB62-2A39F28796E6}" presName="connTx" presStyleLbl="parChTrans1D2" presStyleIdx="0" presStyleCnt="4"/>
      <dgm:spPr/>
      <dgm:t>
        <a:bodyPr/>
        <a:lstStyle/>
        <a:p>
          <a:pPr rtl="1"/>
          <a:endParaRPr lang="fa-IR"/>
        </a:p>
      </dgm:t>
    </dgm:pt>
    <dgm:pt modelId="{70B3CD2B-B9FE-479A-BA8A-2FAB61BAD17E}" type="pres">
      <dgm:prSet presAssocID="{5495ADCF-9146-4B6D-9DE3-BAC9FC8E9C18}" presName="root2" presStyleCnt="0"/>
      <dgm:spPr/>
      <dgm:t>
        <a:bodyPr/>
        <a:lstStyle/>
        <a:p>
          <a:pPr rtl="1"/>
          <a:endParaRPr lang="fa-IR"/>
        </a:p>
      </dgm:t>
    </dgm:pt>
    <dgm:pt modelId="{D3B19462-4ECE-4972-8C37-4DE3ACC1DF2C}" type="pres">
      <dgm:prSet presAssocID="{5495ADCF-9146-4B6D-9DE3-BAC9FC8E9C18}" presName="LevelTwoTextNode" presStyleLbl="node2" presStyleIdx="0" presStyleCnt="4" custScaleX="128329" custLinFactNeighborX="12206">
        <dgm:presLayoutVars>
          <dgm:chPref val="3"/>
        </dgm:presLayoutVars>
      </dgm:prSet>
      <dgm:spPr/>
      <dgm:t>
        <a:bodyPr/>
        <a:lstStyle/>
        <a:p>
          <a:pPr rtl="1"/>
          <a:endParaRPr lang="fa-IR"/>
        </a:p>
      </dgm:t>
    </dgm:pt>
    <dgm:pt modelId="{83B365F7-2020-4432-BCF7-7BBC1171C246}" type="pres">
      <dgm:prSet presAssocID="{5495ADCF-9146-4B6D-9DE3-BAC9FC8E9C18}" presName="level3hierChild" presStyleCnt="0"/>
      <dgm:spPr/>
      <dgm:t>
        <a:bodyPr/>
        <a:lstStyle/>
        <a:p>
          <a:pPr rtl="1"/>
          <a:endParaRPr lang="fa-IR"/>
        </a:p>
      </dgm:t>
    </dgm:pt>
    <dgm:pt modelId="{748ABB71-F790-4CFF-94A2-D401EC9FFC18}" type="pres">
      <dgm:prSet presAssocID="{BA47B2F7-7EB0-45B3-BA65-4181B9AA17A6}" presName="conn2-1" presStyleLbl="parChTrans1D3" presStyleIdx="0" presStyleCnt="4"/>
      <dgm:spPr/>
      <dgm:t>
        <a:bodyPr/>
        <a:lstStyle/>
        <a:p>
          <a:pPr rtl="1"/>
          <a:endParaRPr lang="fa-IR"/>
        </a:p>
      </dgm:t>
    </dgm:pt>
    <dgm:pt modelId="{29A90CDB-7B91-4535-B4B1-3DFAA6A89166}" type="pres">
      <dgm:prSet presAssocID="{BA47B2F7-7EB0-45B3-BA65-4181B9AA17A6}" presName="connTx" presStyleLbl="parChTrans1D3" presStyleIdx="0" presStyleCnt="4"/>
      <dgm:spPr/>
      <dgm:t>
        <a:bodyPr/>
        <a:lstStyle/>
        <a:p>
          <a:pPr rtl="1"/>
          <a:endParaRPr lang="fa-IR"/>
        </a:p>
      </dgm:t>
    </dgm:pt>
    <dgm:pt modelId="{31800469-F8A7-4FE2-A058-70CE885FB725}" type="pres">
      <dgm:prSet presAssocID="{C2C3FFB0-36F1-4C2B-92A5-68DADD82D243}" presName="root2" presStyleCnt="0"/>
      <dgm:spPr/>
      <dgm:t>
        <a:bodyPr/>
        <a:lstStyle/>
        <a:p>
          <a:pPr rtl="1"/>
          <a:endParaRPr lang="fa-IR"/>
        </a:p>
      </dgm:t>
    </dgm:pt>
    <dgm:pt modelId="{EC20EF94-CD3C-494D-A36C-5AD004E592A0}" type="pres">
      <dgm:prSet presAssocID="{C2C3FFB0-36F1-4C2B-92A5-68DADD82D243}" presName="LevelTwoTextNode" presStyleLbl="node3" presStyleIdx="0" presStyleCnt="4" custLinFactNeighborX="20846">
        <dgm:presLayoutVars>
          <dgm:chPref val="3"/>
        </dgm:presLayoutVars>
      </dgm:prSet>
      <dgm:spPr/>
      <dgm:t>
        <a:bodyPr/>
        <a:lstStyle/>
        <a:p>
          <a:pPr rtl="1"/>
          <a:endParaRPr lang="fa-IR"/>
        </a:p>
      </dgm:t>
    </dgm:pt>
    <dgm:pt modelId="{923FABAE-0360-4AF7-9637-40F3AE4DC882}" type="pres">
      <dgm:prSet presAssocID="{C2C3FFB0-36F1-4C2B-92A5-68DADD82D243}" presName="level3hierChild" presStyleCnt="0"/>
      <dgm:spPr/>
      <dgm:t>
        <a:bodyPr/>
        <a:lstStyle/>
        <a:p>
          <a:pPr rtl="1"/>
          <a:endParaRPr lang="fa-IR"/>
        </a:p>
      </dgm:t>
    </dgm:pt>
    <dgm:pt modelId="{1B5ECF24-DDC3-4F47-8239-4D6B29CD7670}" type="pres">
      <dgm:prSet presAssocID="{B788D965-31B6-4A18-8E95-CA4B9C7949F8}" presName="conn2-1" presStyleLbl="parChTrans1D2" presStyleIdx="1" presStyleCnt="4"/>
      <dgm:spPr/>
      <dgm:t>
        <a:bodyPr/>
        <a:lstStyle/>
        <a:p>
          <a:pPr rtl="1"/>
          <a:endParaRPr lang="fa-IR"/>
        </a:p>
      </dgm:t>
    </dgm:pt>
    <dgm:pt modelId="{E2539612-8AF7-4771-B402-FA101E95AB5B}" type="pres">
      <dgm:prSet presAssocID="{B788D965-31B6-4A18-8E95-CA4B9C7949F8}" presName="connTx" presStyleLbl="parChTrans1D2" presStyleIdx="1" presStyleCnt="4"/>
      <dgm:spPr/>
      <dgm:t>
        <a:bodyPr/>
        <a:lstStyle/>
        <a:p>
          <a:pPr rtl="1"/>
          <a:endParaRPr lang="fa-IR"/>
        </a:p>
      </dgm:t>
    </dgm:pt>
    <dgm:pt modelId="{DA803655-9C41-4F0B-A202-B634DCF01648}" type="pres">
      <dgm:prSet presAssocID="{B9619EF3-B5F3-453D-9223-C6F24A1D6D4E}" presName="root2" presStyleCnt="0"/>
      <dgm:spPr/>
      <dgm:t>
        <a:bodyPr/>
        <a:lstStyle/>
        <a:p>
          <a:pPr rtl="1"/>
          <a:endParaRPr lang="fa-IR"/>
        </a:p>
      </dgm:t>
    </dgm:pt>
    <dgm:pt modelId="{C98D1BED-3643-4252-8D15-C75AFEA39910}" type="pres">
      <dgm:prSet presAssocID="{B9619EF3-B5F3-453D-9223-C6F24A1D6D4E}" presName="LevelTwoTextNode" presStyleLbl="node2" presStyleIdx="1" presStyleCnt="4" custScaleX="128329" custLinFactNeighborX="12206">
        <dgm:presLayoutVars>
          <dgm:chPref val="3"/>
        </dgm:presLayoutVars>
      </dgm:prSet>
      <dgm:spPr/>
      <dgm:t>
        <a:bodyPr/>
        <a:lstStyle/>
        <a:p>
          <a:pPr rtl="1"/>
          <a:endParaRPr lang="fa-IR"/>
        </a:p>
      </dgm:t>
    </dgm:pt>
    <dgm:pt modelId="{FE8EF51A-7C59-4F54-AEF3-E61F8CCDB883}" type="pres">
      <dgm:prSet presAssocID="{B9619EF3-B5F3-453D-9223-C6F24A1D6D4E}" presName="level3hierChild" presStyleCnt="0"/>
      <dgm:spPr/>
      <dgm:t>
        <a:bodyPr/>
        <a:lstStyle/>
        <a:p>
          <a:pPr rtl="1"/>
          <a:endParaRPr lang="fa-IR"/>
        </a:p>
      </dgm:t>
    </dgm:pt>
    <dgm:pt modelId="{017F3C4B-80DB-407C-8D97-2A99564EA5A7}" type="pres">
      <dgm:prSet presAssocID="{A3117D0C-3F21-4AD7-9C8B-C81CD87A65BD}" presName="conn2-1" presStyleLbl="parChTrans1D3" presStyleIdx="1" presStyleCnt="4"/>
      <dgm:spPr/>
      <dgm:t>
        <a:bodyPr/>
        <a:lstStyle/>
        <a:p>
          <a:pPr rtl="1"/>
          <a:endParaRPr lang="fa-IR"/>
        </a:p>
      </dgm:t>
    </dgm:pt>
    <dgm:pt modelId="{EC8FF558-B08E-4555-BFDD-5409579F53C5}" type="pres">
      <dgm:prSet presAssocID="{A3117D0C-3F21-4AD7-9C8B-C81CD87A65BD}" presName="connTx" presStyleLbl="parChTrans1D3" presStyleIdx="1" presStyleCnt="4"/>
      <dgm:spPr/>
      <dgm:t>
        <a:bodyPr/>
        <a:lstStyle/>
        <a:p>
          <a:pPr rtl="1"/>
          <a:endParaRPr lang="fa-IR"/>
        </a:p>
      </dgm:t>
    </dgm:pt>
    <dgm:pt modelId="{1EA7325A-DAF1-4AD3-A2EE-3858DC6D61AC}" type="pres">
      <dgm:prSet presAssocID="{4598D9E3-A206-43ED-BEFD-27DB594CC1DC}" presName="root2" presStyleCnt="0"/>
      <dgm:spPr/>
      <dgm:t>
        <a:bodyPr/>
        <a:lstStyle/>
        <a:p>
          <a:pPr rtl="1"/>
          <a:endParaRPr lang="fa-IR"/>
        </a:p>
      </dgm:t>
    </dgm:pt>
    <dgm:pt modelId="{E89D3759-20F2-42CE-AA1B-8F215466E0A4}" type="pres">
      <dgm:prSet presAssocID="{4598D9E3-A206-43ED-BEFD-27DB594CC1DC}" presName="LevelTwoTextNode" presStyleLbl="node3" presStyleIdx="1" presStyleCnt="4" custLinFactNeighborX="20846">
        <dgm:presLayoutVars>
          <dgm:chPref val="3"/>
        </dgm:presLayoutVars>
      </dgm:prSet>
      <dgm:spPr/>
      <dgm:t>
        <a:bodyPr/>
        <a:lstStyle/>
        <a:p>
          <a:pPr rtl="1"/>
          <a:endParaRPr lang="fa-IR"/>
        </a:p>
      </dgm:t>
    </dgm:pt>
    <dgm:pt modelId="{46E3FE5F-AC36-46AF-88CE-CC5CDB99A2DE}" type="pres">
      <dgm:prSet presAssocID="{4598D9E3-A206-43ED-BEFD-27DB594CC1DC}" presName="level3hierChild" presStyleCnt="0"/>
      <dgm:spPr/>
      <dgm:t>
        <a:bodyPr/>
        <a:lstStyle/>
        <a:p>
          <a:pPr rtl="1"/>
          <a:endParaRPr lang="fa-IR"/>
        </a:p>
      </dgm:t>
    </dgm:pt>
    <dgm:pt modelId="{8436F256-281D-409B-850B-54B2090DAFA7}" type="pres">
      <dgm:prSet presAssocID="{D4DBE98E-BF88-4DE1-BA59-C179ADBC7249}" presName="conn2-1" presStyleLbl="parChTrans1D2" presStyleIdx="2" presStyleCnt="4"/>
      <dgm:spPr/>
      <dgm:t>
        <a:bodyPr/>
        <a:lstStyle/>
        <a:p>
          <a:pPr rtl="1"/>
          <a:endParaRPr lang="fa-IR"/>
        </a:p>
      </dgm:t>
    </dgm:pt>
    <dgm:pt modelId="{E69889BB-5884-4539-8FE5-0ECC462DED54}" type="pres">
      <dgm:prSet presAssocID="{D4DBE98E-BF88-4DE1-BA59-C179ADBC7249}" presName="connTx" presStyleLbl="parChTrans1D2" presStyleIdx="2" presStyleCnt="4"/>
      <dgm:spPr/>
      <dgm:t>
        <a:bodyPr/>
        <a:lstStyle/>
        <a:p>
          <a:pPr rtl="1"/>
          <a:endParaRPr lang="fa-IR"/>
        </a:p>
      </dgm:t>
    </dgm:pt>
    <dgm:pt modelId="{979D0276-7F1B-4CFB-8C00-FE0F0A563E14}" type="pres">
      <dgm:prSet presAssocID="{3F3A62A7-77D2-4014-8834-8C8C8BA7B56F}" presName="root2" presStyleCnt="0"/>
      <dgm:spPr/>
      <dgm:t>
        <a:bodyPr/>
        <a:lstStyle/>
        <a:p>
          <a:pPr rtl="1"/>
          <a:endParaRPr lang="fa-IR"/>
        </a:p>
      </dgm:t>
    </dgm:pt>
    <dgm:pt modelId="{5027195C-111D-48AC-AE3B-BA73C10878C1}" type="pres">
      <dgm:prSet presAssocID="{3F3A62A7-77D2-4014-8834-8C8C8BA7B56F}" presName="LevelTwoTextNode" presStyleLbl="node2" presStyleIdx="2" presStyleCnt="4" custScaleX="128329" custLinFactNeighborX="12206">
        <dgm:presLayoutVars>
          <dgm:chPref val="3"/>
        </dgm:presLayoutVars>
      </dgm:prSet>
      <dgm:spPr/>
      <dgm:t>
        <a:bodyPr/>
        <a:lstStyle/>
        <a:p>
          <a:pPr rtl="1"/>
          <a:endParaRPr lang="fa-IR"/>
        </a:p>
      </dgm:t>
    </dgm:pt>
    <dgm:pt modelId="{AF50E5ED-01AC-4EFB-AB33-74777B513D7E}" type="pres">
      <dgm:prSet presAssocID="{3F3A62A7-77D2-4014-8834-8C8C8BA7B56F}" presName="level3hierChild" presStyleCnt="0"/>
      <dgm:spPr/>
      <dgm:t>
        <a:bodyPr/>
        <a:lstStyle/>
        <a:p>
          <a:pPr rtl="1"/>
          <a:endParaRPr lang="fa-IR"/>
        </a:p>
      </dgm:t>
    </dgm:pt>
    <dgm:pt modelId="{F2BF1F1C-778C-44CE-AEED-5360A42C5D43}" type="pres">
      <dgm:prSet presAssocID="{9DFB6134-D26E-4D35-B4F8-F9DD14158C3F}" presName="conn2-1" presStyleLbl="parChTrans1D3" presStyleIdx="2" presStyleCnt="4"/>
      <dgm:spPr/>
      <dgm:t>
        <a:bodyPr/>
        <a:lstStyle/>
        <a:p>
          <a:pPr rtl="1"/>
          <a:endParaRPr lang="fa-IR"/>
        </a:p>
      </dgm:t>
    </dgm:pt>
    <dgm:pt modelId="{A545ABEA-6571-4714-A95F-C00D23B7FD88}" type="pres">
      <dgm:prSet presAssocID="{9DFB6134-D26E-4D35-B4F8-F9DD14158C3F}" presName="connTx" presStyleLbl="parChTrans1D3" presStyleIdx="2" presStyleCnt="4"/>
      <dgm:spPr/>
      <dgm:t>
        <a:bodyPr/>
        <a:lstStyle/>
        <a:p>
          <a:pPr rtl="1"/>
          <a:endParaRPr lang="fa-IR"/>
        </a:p>
      </dgm:t>
    </dgm:pt>
    <dgm:pt modelId="{7C54F0CC-A78C-4CC1-AE20-E151AC69A512}" type="pres">
      <dgm:prSet presAssocID="{FD521AF5-6C0C-4ED3-8607-C32673508587}" presName="root2" presStyleCnt="0"/>
      <dgm:spPr/>
      <dgm:t>
        <a:bodyPr/>
        <a:lstStyle/>
        <a:p>
          <a:pPr rtl="1"/>
          <a:endParaRPr lang="fa-IR"/>
        </a:p>
      </dgm:t>
    </dgm:pt>
    <dgm:pt modelId="{E638B7F4-64C5-4E53-9C23-9C393D7F41FD}" type="pres">
      <dgm:prSet presAssocID="{FD521AF5-6C0C-4ED3-8607-C32673508587}" presName="LevelTwoTextNode" presStyleLbl="node3" presStyleIdx="2" presStyleCnt="4" custLinFactNeighborX="20846">
        <dgm:presLayoutVars>
          <dgm:chPref val="3"/>
        </dgm:presLayoutVars>
      </dgm:prSet>
      <dgm:spPr/>
      <dgm:t>
        <a:bodyPr/>
        <a:lstStyle/>
        <a:p>
          <a:pPr rtl="1"/>
          <a:endParaRPr lang="fa-IR"/>
        </a:p>
      </dgm:t>
    </dgm:pt>
    <dgm:pt modelId="{47F63A61-E54B-41F6-BE48-EE0371C2844D}" type="pres">
      <dgm:prSet presAssocID="{FD521AF5-6C0C-4ED3-8607-C32673508587}" presName="level3hierChild" presStyleCnt="0"/>
      <dgm:spPr/>
      <dgm:t>
        <a:bodyPr/>
        <a:lstStyle/>
        <a:p>
          <a:pPr rtl="1"/>
          <a:endParaRPr lang="fa-IR"/>
        </a:p>
      </dgm:t>
    </dgm:pt>
    <dgm:pt modelId="{42CBB55E-78B7-480C-928F-EF614A89E302}" type="pres">
      <dgm:prSet presAssocID="{1091BFD7-CD78-41AC-BC50-549D6F72F55C}" presName="conn2-1" presStyleLbl="parChTrans1D2" presStyleIdx="3" presStyleCnt="4"/>
      <dgm:spPr/>
      <dgm:t>
        <a:bodyPr/>
        <a:lstStyle/>
        <a:p>
          <a:pPr rtl="1"/>
          <a:endParaRPr lang="fa-IR"/>
        </a:p>
      </dgm:t>
    </dgm:pt>
    <dgm:pt modelId="{A6FC1D48-7726-4333-AD35-D754589985A5}" type="pres">
      <dgm:prSet presAssocID="{1091BFD7-CD78-41AC-BC50-549D6F72F55C}" presName="connTx" presStyleLbl="parChTrans1D2" presStyleIdx="3" presStyleCnt="4"/>
      <dgm:spPr/>
      <dgm:t>
        <a:bodyPr/>
        <a:lstStyle/>
        <a:p>
          <a:pPr rtl="1"/>
          <a:endParaRPr lang="fa-IR"/>
        </a:p>
      </dgm:t>
    </dgm:pt>
    <dgm:pt modelId="{EBF2CCD8-A613-4545-B6C0-932C5F606EFA}" type="pres">
      <dgm:prSet presAssocID="{9B515140-BE58-42C2-B2D2-6C4E70DA64A5}" presName="root2" presStyleCnt="0"/>
      <dgm:spPr/>
      <dgm:t>
        <a:bodyPr/>
        <a:lstStyle/>
        <a:p>
          <a:pPr rtl="1"/>
          <a:endParaRPr lang="fa-IR"/>
        </a:p>
      </dgm:t>
    </dgm:pt>
    <dgm:pt modelId="{594E97E2-A113-401C-9BCD-D3FD0E4D129B}" type="pres">
      <dgm:prSet presAssocID="{9B515140-BE58-42C2-B2D2-6C4E70DA64A5}" presName="LevelTwoTextNode" presStyleLbl="node2" presStyleIdx="3" presStyleCnt="4" custScaleX="128329" custLinFactNeighborX="12206">
        <dgm:presLayoutVars>
          <dgm:chPref val="3"/>
        </dgm:presLayoutVars>
      </dgm:prSet>
      <dgm:spPr/>
      <dgm:t>
        <a:bodyPr/>
        <a:lstStyle/>
        <a:p>
          <a:pPr rtl="1"/>
          <a:endParaRPr lang="fa-IR"/>
        </a:p>
      </dgm:t>
    </dgm:pt>
    <dgm:pt modelId="{00E7D679-7433-4E2E-BCC1-1393EBB30987}" type="pres">
      <dgm:prSet presAssocID="{9B515140-BE58-42C2-B2D2-6C4E70DA64A5}" presName="level3hierChild" presStyleCnt="0"/>
      <dgm:spPr/>
      <dgm:t>
        <a:bodyPr/>
        <a:lstStyle/>
        <a:p>
          <a:pPr rtl="1"/>
          <a:endParaRPr lang="fa-IR"/>
        </a:p>
      </dgm:t>
    </dgm:pt>
    <dgm:pt modelId="{932940B5-9B71-4B71-BC0E-AA1D6014D87D}" type="pres">
      <dgm:prSet presAssocID="{1F954A3F-E00D-4EB1-8BDE-3E872EA2D4EB}" presName="conn2-1" presStyleLbl="parChTrans1D3" presStyleIdx="3" presStyleCnt="4"/>
      <dgm:spPr/>
      <dgm:t>
        <a:bodyPr/>
        <a:lstStyle/>
        <a:p>
          <a:pPr rtl="1"/>
          <a:endParaRPr lang="fa-IR"/>
        </a:p>
      </dgm:t>
    </dgm:pt>
    <dgm:pt modelId="{6661F229-CDA8-4EAB-96EC-2E6D4D66CCB6}" type="pres">
      <dgm:prSet presAssocID="{1F954A3F-E00D-4EB1-8BDE-3E872EA2D4EB}" presName="connTx" presStyleLbl="parChTrans1D3" presStyleIdx="3" presStyleCnt="4"/>
      <dgm:spPr/>
      <dgm:t>
        <a:bodyPr/>
        <a:lstStyle/>
        <a:p>
          <a:pPr rtl="1"/>
          <a:endParaRPr lang="fa-IR"/>
        </a:p>
      </dgm:t>
    </dgm:pt>
    <dgm:pt modelId="{581ED400-6D1F-4BE0-8F8C-B6F4A12F2EBC}" type="pres">
      <dgm:prSet presAssocID="{EFE3E26D-E4E5-4286-B5CF-40D12F5AD7B2}" presName="root2" presStyleCnt="0"/>
      <dgm:spPr/>
      <dgm:t>
        <a:bodyPr/>
        <a:lstStyle/>
        <a:p>
          <a:pPr rtl="1"/>
          <a:endParaRPr lang="fa-IR"/>
        </a:p>
      </dgm:t>
    </dgm:pt>
    <dgm:pt modelId="{2097D13C-8797-4867-B9E3-9E87C214A901}" type="pres">
      <dgm:prSet presAssocID="{EFE3E26D-E4E5-4286-B5CF-40D12F5AD7B2}" presName="LevelTwoTextNode" presStyleLbl="node3" presStyleIdx="3" presStyleCnt="4" custLinFactNeighborX="20846">
        <dgm:presLayoutVars>
          <dgm:chPref val="3"/>
        </dgm:presLayoutVars>
      </dgm:prSet>
      <dgm:spPr/>
      <dgm:t>
        <a:bodyPr/>
        <a:lstStyle/>
        <a:p>
          <a:pPr rtl="1"/>
          <a:endParaRPr lang="fa-IR"/>
        </a:p>
      </dgm:t>
    </dgm:pt>
    <dgm:pt modelId="{04A261B0-4FF9-47B9-8D49-73D98FBA7684}" type="pres">
      <dgm:prSet presAssocID="{EFE3E26D-E4E5-4286-B5CF-40D12F5AD7B2}" presName="level3hierChild" presStyleCnt="0"/>
      <dgm:spPr/>
      <dgm:t>
        <a:bodyPr/>
        <a:lstStyle/>
        <a:p>
          <a:pPr rtl="1"/>
          <a:endParaRPr lang="fa-IR"/>
        </a:p>
      </dgm:t>
    </dgm:pt>
  </dgm:ptLst>
  <dgm:cxnLst>
    <dgm:cxn modelId="{50F73401-2388-4661-84C3-CB2991409E8B}" srcId="{82E60F64-32EA-4F59-B49C-AC512B63AFFD}" destId="{EC35B6F5-7356-4864-B644-9D831A4CDB62}" srcOrd="0" destOrd="0" parTransId="{FE448684-819F-40E5-81AB-BD69ED273AFD}" sibTransId="{29044299-A484-479D-B388-77FB95FB9285}"/>
    <dgm:cxn modelId="{8D892241-F4CA-4CBC-A26D-08E299C3F145}" srcId="{EC35B6F5-7356-4864-B644-9D831A4CDB62}" destId="{B9619EF3-B5F3-453D-9223-C6F24A1D6D4E}" srcOrd="1" destOrd="0" parTransId="{B788D965-31B6-4A18-8E95-CA4B9C7949F8}" sibTransId="{83730F04-2A24-435C-B46C-68D848AA24ED}"/>
    <dgm:cxn modelId="{D84805A7-9076-4B83-BAA0-DB1C699C2BCA}" type="presOf" srcId="{1F954A3F-E00D-4EB1-8BDE-3E872EA2D4EB}" destId="{6661F229-CDA8-4EAB-96EC-2E6D4D66CCB6}" srcOrd="1" destOrd="0" presId="urn:microsoft.com/office/officeart/2005/8/layout/hierarchy2"/>
    <dgm:cxn modelId="{3E676C2B-5D89-4292-A10B-D2D50E6A8694}" type="presOf" srcId="{4598D9E3-A206-43ED-BEFD-27DB594CC1DC}" destId="{E89D3759-20F2-42CE-AA1B-8F215466E0A4}" srcOrd="0" destOrd="0" presId="urn:microsoft.com/office/officeart/2005/8/layout/hierarchy2"/>
    <dgm:cxn modelId="{95063BEF-03C5-4B8D-87B8-F313007FEF40}" type="presOf" srcId="{D4DBE98E-BF88-4DE1-BA59-C179ADBC7249}" destId="{E69889BB-5884-4539-8FE5-0ECC462DED54}" srcOrd="1" destOrd="0" presId="urn:microsoft.com/office/officeart/2005/8/layout/hierarchy2"/>
    <dgm:cxn modelId="{F0397E9D-B459-4FF3-B5BB-130E43511BA5}" type="presOf" srcId="{9DFB6134-D26E-4D35-B4F8-F9DD14158C3F}" destId="{A545ABEA-6571-4714-A95F-C00D23B7FD88}" srcOrd="1" destOrd="0" presId="urn:microsoft.com/office/officeart/2005/8/layout/hierarchy2"/>
    <dgm:cxn modelId="{727A9298-CCF6-40E2-B781-8E8E7DC660B9}" type="presOf" srcId="{82E60F64-32EA-4F59-B49C-AC512B63AFFD}" destId="{C8613BB5-D0E9-490B-BDDF-AD68B04EAD9F}" srcOrd="0" destOrd="0" presId="urn:microsoft.com/office/officeart/2005/8/layout/hierarchy2"/>
    <dgm:cxn modelId="{84C9ACE8-1007-4BCB-BAF3-405533C7BC60}" type="presOf" srcId="{95BB7996-83AD-4782-AB62-2A39F28796E6}" destId="{8C9F589C-8548-4801-9AD2-CC6F3A74361D}" srcOrd="1" destOrd="0" presId="urn:microsoft.com/office/officeart/2005/8/layout/hierarchy2"/>
    <dgm:cxn modelId="{3B388F2D-F304-47ED-A0DF-2B11C47798E6}" type="presOf" srcId="{FD521AF5-6C0C-4ED3-8607-C32673508587}" destId="{E638B7F4-64C5-4E53-9C23-9C393D7F41FD}" srcOrd="0" destOrd="0" presId="urn:microsoft.com/office/officeart/2005/8/layout/hierarchy2"/>
    <dgm:cxn modelId="{A2AF9E24-6690-4CA8-A39C-9D0BC29B0BD4}" srcId="{EC35B6F5-7356-4864-B644-9D831A4CDB62}" destId="{9B515140-BE58-42C2-B2D2-6C4E70DA64A5}" srcOrd="3" destOrd="0" parTransId="{1091BFD7-CD78-41AC-BC50-549D6F72F55C}" sibTransId="{2FB31DE1-976D-4842-9ED8-D8AFB5252ABC}"/>
    <dgm:cxn modelId="{80ADA4A9-07D1-4E6F-A127-26D8BE3BD9AA}" type="presOf" srcId="{5495ADCF-9146-4B6D-9DE3-BAC9FC8E9C18}" destId="{D3B19462-4ECE-4972-8C37-4DE3ACC1DF2C}" srcOrd="0" destOrd="0" presId="urn:microsoft.com/office/officeart/2005/8/layout/hierarchy2"/>
    <dgm:cxn modelId="{8FA54EF0-D85A-4BAB-A40B-26C61AE08A9E}" type="presOf" srcId="{9B515140-BE58-42C2-B2D2-6C4E70DA64A5}" destId="{594E97E2-A113-401C-9BCD-D3FD0E4D129B}" srcOrd="0" destOrd="0" presId="urn:microsoft.com/office/officeart/2005/8/layout/hierarchy2"/>
    <dgm:cxn modelId="{F0F0B8EE-99BA-45FF-820E-BF0AF2D4719D}" srcId="{9B515140-BE58-42C2-B2D2-6C4E70DA64A5}" destId="{EFE3E26D-E4E5-4286-B5CF-40D12F5AD7B2}" srcOrd="0" destOrd="0" parTransId="{1F954A3F-E00D-4EB1-8BDE-3E872EA2D4EB}" sibTransId="{7E5D5ECF-5EEB-4C8C-8EAB-61C5147A935D}"/>
    <dgm:cxn modelId="{EF2B628B-1B24-4E05-B29F-E7CA02225A9E}" type="presOf" srcId="{A3117D0C-3F21-4AD7-9C8B-C81CD87A65BD}" destId="{017F3C4B-80DB-407C-8D97-2A99564EA5A7}" srcOrd="0" destOrd="0" presId="urn:microsoft.com/office/officeart/2005/8/layout/hierarchy2"/>
    <dgm:cxn modelId="{1043598A-5333-490A-8961-9115D8C87B64}" type="presOf" srcId="{9DFB6134-D26E-4D35-B4F8-F9DD14158C3F}" destId="{F2BF1F1C-778C-44CE-AEED-5360A42C5D43}" srcOrd="0" destOrd="0" presId="urn:microsoft.com/office/officeart/2005/8/layout/hierarchy2"/>
    <dgm:cxn modelId="{ADCED892-A22E-4A7D-8EBE-1DBFE916AF82}" type="presOf" srcId="{A3117D0C-3F21-4AD7-9C8B-C81CD87A65BD}" destId="{EC8FF558-B08E-4555-BFDD-5409579F53C5}" srcOrd="1" destOrd="0" presId="urn:microsoft.com/office/officeart/2005/8/layout/hierarchy2"/>
    <dgm:cxn modelId="{F324D0EF-801B-4ECC-9CCB-D9D50DB65FED}" srcId="{3F3A62A7-77D2-4014-8834-8C8C8BA7B56F}" destId="{FD521AF5-6C0C-4ED3-8607-C32673508587}" srcOrd="0" destOrd="0" parTransId="{9DFB6134-D26E-4D35-B4F8-F9DD14158C3F}" sibTransId="{1A515D2D-DEBA-49BE-8B7F-907F7208EAD6}"/>
    <dgm:cxn modelId="{6F2BC2F1-C22A-40F9-8825-A5E802AAD2F3}" srcId="{EC35B6F5-7356-4864-B644-9D831A4CDB62}" destId="{5495ADCF-9146-4B6D-9DE3-BAC9FC8E9C18}" srcOrd="0" destOrd="0" parTransId="{95BB7996-83AD-4782-AB62-2A39F28796E6}" sibTransId="{85091A38-E080-444B-85A2-4F40227CF837}"/>
    <dgm:cxn modelId="{4F459972-FCEF-46EC-8404-ADBF735C7026}" type="presOf" srcId="{B9619EF3-B5F3-453D-9223-C6F24A1D6D4E}" destId="{C98D1BED-3643-4252-8D15-C75AFEA39910}" srcOrd="0" destOrd="0" presId="urn:microsoft.com/office/officeart/2005/8/layout/hierarchy2"/>
    <dgm:cxn modelId="{02E71D6C-FF44-4B49-A675-F8F40661F87D}" srcId="{EC35B6F5-7356-4864-B644-9D831A4CDB62}" destId="{3F3A62A7-77D2-4014-8834-8C8C8BA7B56F}" srcOrd="2" destOrd="0" parTransId="{D4DBE98E-BF88-4DE1-BA59-C179ADBC7249}" sibTransId="{8E19DA2A-316B-456A-8BA9-7B081A040C59}"/>
    <dgm:cxn modelId="{0396B158-B74A-485D-BC51-1789E51597F0}" type="presOf" srcId="{95BB7996-83AD-4782-AB62-2A39F28796E6}" destId="{A1AD6D0C-78BA-4BE6-AAAE-F20C21110B48}" srcOrd="0" destOrd="0" presId="urn:microsoft.com/office/officeart/2005/8/layout/hierarchy2"/>
    <dgm:cxn modelId="{8C196BC3-1C8D-4FE6-A254-BB895436B125}" srcId="{B9619EF3-B5F3-453D-9223-C6F24A1D6D4E}" destId="{4598D9E3-A206-43ED-BEFD-27DB594CC1DC}" srcOrd="0" destOrd="0" parTransId="{A3117D0C-3F21-4AD7-9C8B-C81CD87A65BD}" sibTransId="{FCE12160-0A1B-4287-9FA2-79F4EA01EB4E}"/>
    <dgm:cxn modelId="{6E3AA925-98BC-42CF-852D-891AD9AFF5FC}" type="presOf" srcId="{1F954A3F-E00D-4EB1-8BDE-3E872EA2D4EB}" destId="{932940B5-9B71-4B71-BC0E-AA1D6014D87D}" srcOrd="0" destOrd="0" presId="urn:microsoft.com/office/officeart/2005/8/layout/hierarchy2"/>
    <dgm:cxn modelId="{ECF7E3B4-4B0F-4A71-B131-B615B34BBE52}" type="presOf" srcId="{BA47B2F7-7EB0-45B3-BA65-4181B9AA17A6}" destId="{748ABB71-F790-4CFF-94A2-D401EC9FFC18}" srcOrd="0" destOrd="0" presId="urn:microsoft.com/office/officeart/2005/8/layout/hierarchy2"/>
    <dgm:cxn modelId="{E551C1DF-B216-4F18-8C4F-FBB5E2A745E5}" type="presOf" srcId="{D4DBE98E-BF88-4DE1-BA59-C179ADBC7249}" destId="{8436F256-281D-409B-850B-54B2090DAFA7}" srcOrd="0" destOrd="0" presId="urn:microsoft.com/office/officeart/2005/8/layout/hierarchy2"/>
    <dgm:cxn modelId="{D856EB7F-E5A6-4641-9906-76726B73F708}" type="presOf" srcId="{B788D965-31B6-4A18-8E95-CA4B9C7949F8}" destId="{1B5ECF24-DDC3-4F47-8239-4D6B29CD7670}" srcOrd="0" destOrd="0" presId="urn:microsoft.com/office/officeart/2005/8/layout/hierarchy2"/>
    <dgm:cxn modelId="{BE20F794-56C7-40E8-9865-3756D64C1325}" type="presOf" srcId="{3F3A62A7-77D2-4014-8834-8C8C8BA7B56F}" destId="{5027195C-111D-48AC-AE3B-BA73C10878C1}" srcOrd="0" destOrd="0" presId="urn:microsoft.com/office/officeart/2005/8/layout/hierarchy2"/>
    <dgm:cxn modelId="{B29AD4D5-A7B3-4E60-A490-D073D38DFEF9}" type="presOf" srcId="{EFE3E26D-E4E5-4286-B5CF-40D12F5AD7B2}" destId="{2097D13C-8797-4867-B9E3-9E87C214A901}" srcOrd="0" destOrd="0" presId="urn:microsoft.com/office/officeart/2005/8/layout/hierarchy2"/>
    <dgm:cxn modelId="{EA5B702D-7D86-441A-A1E1-90D92A0B785C}" type="presOf" srcId="{C2C3FFB0-36F1-4C2B-92A5-68DADD82D243}" destId="{EC20EF94-CD3C-494D-A36C-5AD004E592A0}" srcOrd="0" destOrd="0" presId="urn:microsoft.com/office/officeart/2005/8/layout/hierarchy2"/>
    <dgm:cxn modelId="{6DC08455-7F52-4887-AC4C-D999B3A3F26B}" srcId="{5495ADCF-9146-4B6D-9DE3-BAC9FC8E9C18}" destId="{C2C3FFB0-36F1-4C2B-92A5-68DADD82D243}" srcOrd="0" destOrd="0" parTransId="{BA47B2F7-7EB0-45B3-BA65-4181B9AA17A6}" sibTransId="{F94F79B8-9E4E-49E4-8D41-3F78974359AB}"/>
    <dgm:cxn modelId="{E64EAD80-AECC-45E3-A750-4DEA30175DF8}" type="presOf" srcId="{B788D965-31B6-4A18-8E95-CA4B9C7949F8}" destId="{E2539612-8AF7-4771-B402-FA101E95AB5B}" srcOrd="1" destOrd="0" presId="urn:microsoft.com/office/officeart/2005/8/layout/hierarchy2"/>
    <dgm:cxn modelId="{531207D4-5AC0-4725-B7F7-53B10967CA07}" type="presOf" srcId="{1091BFD7-CD78-41AC-BC50-549D6F72F55C}" destId="{42CBB55E-78B7-480C-928F-EF614A89E302}" srcOrd="0" destOrd="0" presId="urn:microsoft.com/office/officeart/2005/8/layout/hierarchy2"/>
    <dgm:cxn modelId="{5C50B64A-AA8F-45D9-B983-1D5F84E68245}" type="presOf" srcId="{EC35B6F5-7356-4864-B644-9D831A4CDB62}" destId="{9B310C3D-2CAC-4737-9A32-007D0B9F50B8}" srcOrd="0" destOrd="0" presId="urn:microsoft.com/office/officeart/2005/8/layout/hierarchy2"/>
    <dgm:cxn modelId="{67197B21-FB86-4E81-9FCB-311146572388}" type="presOf" srcId="{BA47B2F7-7EB0-45B3-BA65-4181B9AA17A6}" destId="{29A90CDB-7B91-4535-B4B1-3DFAA6A89166}" srcOrd="1" destOrd="0" presId="urn:microsoft.com/office/officeart/2005/8/layout/hierarchy2"/>
    <dgm:cxn modelId="{B1BE11F0-41D2-497A-87FE-068C6BC0F279}" type="presOf" srcId="{1091BFD7-CD78-41AC-BC50-549D6F72F55C}" destId="{A6FC1D48-7726-4333-AD35-D754589985A5}" srcOrd="1" destOrd="0" presId="urn:microsoft.com/office/officeart/2005/8/layout/hierarchy2"/>
    <dgm:cxn modelId="{D544992D-4AAB-487D-B878-A2E0EB710F63}" type="presParOf" srcId="{C8613BB5-D0E9-490B-BDDF-AD68B04EAD9F}" destId="{42FB20B1-33D6-4DDF-AE87-21A8174035E0}" srcOrd="0" destOrd="0" presId="urn:microsoft.com/office/officeart/2005/8/layout/hierarchy2"/>
    <dgm:cxn modelId="{95C48A6E-5683-49BF-BCBA-1450ACDFD0F2}" type="presParOf" srcId="{42FB20B1-33D6-4DDF-AE87-21A8174035E0}" destId="{9B310C3D-2CAC-4737-9A32-007D0B9F50B8}" srcOrd="0" destOrd="0" presId="urn:microsoft.com/office/officeart/2005/8/layout/hierarchy2"/>
    <dgm:cxn modelId="{CCF062EF-7BCE-43A5-B92D-248623DE6BA5}" type="presParOf" srcId="{42FB20B1-33D6-4DDF-AE87-21A8174035E0}" destId="{357F79EE-2EB1-4703-AE34-E71CE37C0D93}" srcOrd="1" destOrd="0" presId="urn:microsoft.com/office/officeart/2005/8/layout/hierarchy2"/>
    <dgm:cxn modelId="{0940FAA5-59E5-42FB-9B7A-7926673656F8}" type="presParOf" srcId="{357F79EE-2EB1-4703-AE34-E71CE37C0D93}" destId="{A1AD6D0C-78BA-4BE6-AAAE-F20C21110B48}" srcOrd="0" destOrd="0" presId="urn:microsoft.com/office/officeart/2005/8/layout/hierarchy2"/>
    <dgm:cxn modelId="{44214122-0EBF-4594-A02D-A431F9ABBF4A}" type="presParOf" srcId="{A1AD6D0C-78BA-4BE6-AAAE-F20C21110B48}" destId="{8C9F589C-8548-4801-9AD2-CC6F3A74361D}" srcOrd="0" destOrd="0" presId="urn:microsoft.com/office/officeart/2005/8/layout/hierarchy2"/>
    <dgm:cxn modelId="{42E168B1-5EA5-41C9-A158-A95892045998}" type="presParOf" srcId="{357F79EE-2EB1-4703-AE34-E71CE37C0D93}" destId="{70B3CD2B-B9FE-479A-BA8A-2FAB61BAD17E}" srcOrd="1" destOrd="0" presId="urn:microsoft.com/office/officeart/2005/8/layout/hierarchy2"/>
    <dgm:cxn modelId="{6078C187-EDB0-4D79-97A3-4B404542A014}" type="presParOf" srcId="{70B3CD2B-B9FE-479A-BA8A-2FAB61BAD17E}" destId="{D3B19462-4ECE-4972-8C37-4DE3ACC1DF2C}" srcOrd="0" destOrd="0" presId="urn:microsoft.com/office/officeart/2005/8/layout/hierarchy2"/>
    <dgm:cxn modelId="{C84B47EE-7EE7-4D1B-A453-14BE8A27D5A8}" type="presParOf" srcId="{70B3CD2B-B9FE-479A-BA8A-2FAB61BAD17E}" destId="{83B365F7-2020-4432-BCF7-7BBC1171C246}" srcOrd="1" destOrd="0" presId="urn:microsoft.com/office/officeart/2005/8/layout/hierarchy2"/>
    <dgm:cxn modelId="{D55C8E85-F2E6-4FBB-B7E7-AB25724E6017}" type="presParOf" srcId="{83B365F7-2020-4432-BCF7-7BBC1171C246}" destId="{748ABB71-F790-4CFF-94A2-D401EC9FFC18}" srcOrd="0" destOrd="0" presId="urn:microsoft.com/office/officeart/2005/8/layout/hierarchy2"/>
    <dgm:cxn modelId="{62F770F6-6770-4965-AA4E-50E1D93C5BDE}" type="presParOf" srcId="{748ABB71-F790-4CFF-94A2-D401EC9FFC18}" destId="{29A90CDB-7B91-4535-B4B1-3DFAA6A89166}" srcOrd="0" destOrd="0" presId="urn:microsoft.com/office/officeart/2005/8/layout/hierarchy2"/>
    <dgm:cxn modelId="{001B2FA5-5888-4A7D-8008-54E20B85CCE1}" type="presParOf" srcId="{83B365F7-2020-4432-BCF7-7BBC1171C246}" destId="{31800469-F8A7-4FE2-A058-70CE885FB725}" srcOrd="1" destOrd="0" presId="urn:microsoft.com/office/officeart/2005/8/layout/hierarchy2"/>
    <dgm:cxn modelId="{C5AEE874-1DE6-4869-9B21-27BCD247A9B1}" type="presParOf" srcId="{31800469-F8A7-4FE2-A058-70CE885FB725}" destId="{EC20EF94-CD3C-494D-A36C-5AD004E592A0}" srcOrd="0" destOrd="0" presId="urn:microsoft.com/office/officeart/2005/8/layout/hierarchy2"/>
    <dgm:cxn modelId="{284ED90E-0A79-4F4F-BBA7-DE91FFD3CD93}" type="presParOf" srcId="{31800469-F8A7-4FE2-A058-70CE885FB725}" destId="{923FABAE-0360-4AF7-9637-40F3AE4DC882}" srcOrd="1" destOrd="0" presId="urn:microsoft.com/office/officeart/2005/8/layout/hierarchy2"/>
    <dgm:cxn modelId="{DB89E2CE-F0BF-4217-9995-7460C90D8853}" type="presParOf" srcId="{357F79EE-2EB1-4703-AE34-E71CE37C0D93}" destId="{1B5ECF24-DDC3-4F47-8239-4D6B29CD7670}" srcOrd="2" destOrd="0" presId="urn:microsoft.com/office/officeart/2005/8/layout/hierarchy2"/>
    <dgm:cxn modelId="{C92A075C-FF40-458D-9BE9-8915DD3B678E}" type="presParOf" srcId="{1B5ECF24-DDC3-4F47-8239-4D6B29CD7670}" destId="{E2539612-8AF7-4771-B402-FA101E95AB5B}" srcOrd="0" destOrd="0" presId="urn:microsoft.com/office/officeart/2005/8/layout/hierarchy2"/>
    <dgm:cxn modelId="{A999D821-0721-4743-AD6E-5E80800ADB12}" type="presParOf" srcId="{357F79EE-2EB1-4703-AE34-E71CE37C0D93}" destId="{DA803655-9C41-4F0B-A202-B634DCF01648}" srcOrd="3" destOrd="0" presId="urn:microsoft.com/office/officeart/2005/8/layout/hierarchy2"/>
    <dgm:cxn modelId="{12454C15-EF29-4624-AEAE-14F2A1C95F10}" type="presParOf" srcId="{DA803655-9C41-4F0B-A202-B634DCF01648}" destId="{C98D1BED-3643-4252-8D15-C75AFEA39910}" srcOrd="0" destOrd="0" presId="urn:microsoft.com/office/officeart/2005/8/layout/hierarchy2"/>
    <dgm:cxn modelId="{B5CFDA71-44C0-4127-BE48-5CFC4400592D}" type="presParOf" srcId="{DA803655-9C41-4F0B-A202-B634DCF01648}" destId="{FE8EF51A-7C59-4F54-AEF3-E61F8CCDB883}" srcOrd="1" destOrd="0" presId="urn:microsoft.com/office/officeart/2005/8/layout/hierarchy2"/>
    <dgm:cxn modelId="{A2286540-A230-4371-BE9D-00A34F5A77B3}" type="presParOf" srcId="{FE8EF51A-7C59-4F54-AEF3-E61F8CCDB883}" destId="{017F3C4B-80DB-407C-8D97-2A99564EA5A7}" srcOrd="0" destOrd="0" presId="urn:microsoft.com/office/officeart/2005/8/layout/hierarchy2"/>
    <dgm:cxn modelId="{3B686D54-1128-4239-9FCF-CB6E535E3EB3}" type="presParOf" srcId="{017F3C4B-80DB-407C-8D97-2A99564EA5A7}" destId="{EC8FF558-B08E-4555-BFDD-5409579F53C5}" srcOrd="0" destOrd="0" presId="urn:microsoft.com/office/officeart/2005/8/layout/hierarchy2"/>
    <dgm:cxn modelId="{240161A8-C271-4BFC-A413-132867A854D1}" type="presParOf" srcId="{FE8EF51A-7C59-4F54-AEF3-E61F8CCDB883}" destId="{1EA7325A-DAF1-4AD3-A2EE-3858DC6D61AC}" srcOrd="1" destOrd="0" presId="urn:microsoft.com/office/officeart/2005/8/layout/hierarchy2"/>
    <dgm:cxn modelId="{A3047E08-4B43-4B15-8590-65382C85C00E}" type="presParOf" srcId="{1EA7325A-DAF1-4AD3-A2EE-3858DC6D61AC}" destId="{E89D3759-20F2-42CE-AA1B-8F215466E0A4}" srcOrd="0" destOrd="0" presId="urn:microsoft.com/office/officeart/2005/8/layout/hierarchy2"/>
    <dgm:cxn modelId="{5E150A35-AAA5-4FBB-8BC9-8FA78A7BC68B}" type="presParOf" srcId="{1EA7325A-DAF1-4AD3-A2EE-3858DC6D61AC}" destId="{46E3FE5F-AC36-46AF-88CE-CC5CDB99A2DE}" srcOrd="1" destOrd="0" presId="urn:microsoft.com/office/officeart/2005/8/layout/hierarchy2"/>
    <dgm:cxn modelId="{51CE6B31-4F59-40B7-A701-238CD04DD417}" type="presParOf" srcId="{357F79EE-2EB1-4703-AE34-E71CE37C0D93}" destId="{8436F256-281D-409B-850B-54B2090DAFA7}" srcOrd="4" destOrd="0" presId="urn:microsoft.com/office/officeart/2005/8/layout/hierarchy2"/>
    <dgm:cxn modelId="{61E05030-02F1-41A6-8FE3-7CCCD4294661}" type="presParOf" srcId="{8436F256-281D-409B-850B-54B2090DAFA7}" destId="{E69889BB-5884-4539-8FE5-0ECC462DED54}" srcOrd="0" destOrd="0" presId="urn:microsoft.com/office/officeart/2005/8/layout/hierarchy2"/>
    <dgm:cxn modelId="{158DCB44-DDE2-4555-9EFC-3647FAB0628F}" type="presParOf" srcId="{357F79EE-2EB1-4703-AE34-E71CE37C0D93}" destId="{979D0276-7F1B-4CFB-8C00-FE0F0A563E14}" srcOrd="5" destOrd="0" presId="urn:microsoft.com/office/officeart/2005/8/layout/hierarchy2"/>
    <dgm:cxn modelId="{767E4EED-C0FB-48F6-BE17-A78AE79076ED}" type="presParOf" srcId="{979D0276-7F1B-4CFB-8C00-FE0F0A563E14}" destId="{5027195C-111D-48AC-AE3B-BA73C10878C1}" srcOrd="0" destOrd="0" presId="urn:microsoft.com/office/officeart/2005/8/layout/hierarchy2"/>
    <dgm:cxn modelId="{2589F220-5D0F-4670-BE54-1FCC2774D268}" type="presParOf" srcId="{979D0276-7F1B-4CFB-8C00-FE0F0A563E14}" destId="{AF50E5ED-01AC-4EFB-AB33-74777B513D7E}" srcOrd="1" destOrd="0" presId="urn:microsoft.com/office/officeart/2005/8/layout/hierarchy2"/>
    <dgm:cxn modelId="{DECD90AB-969D-439C-870E-36927536881A}" type="presParOf" srcId="{AF50E5ED-01AC-4EFB-AB33-74777B513D7E}" destId="{F2BF1F1C-778C-44CE-AEED-5360A42C5D43}" srcOrd="0" destOrd="0" presId="urn:microsoft.com/office/officeart/2005/8/layout/hierarchy2"/>
    <dgm:cxn modelId="{63D7F7EB-57F2-4354-81C8-C0648081117D}" type="presParOf" srcId="{F2BF1F1C-778C-44CE-AEED-5360A42C5D43}" destId="{A545ABEA-6571-4714-A95F-C00D23B7FD88}" srcOrd="0" destOrd="0" presId="urn:microsoft.com/office/officeart/2005/8/layout/hierarchy2"/>
    <dgm:cxn modelId="{662F2EFB-D954-4D7B-BC1B-198272C6C121}" type="presParOf" srcId="{AF50E5ED-01AC-4EFB-AB33-74777B513D7E}" destId="{7C54F0CC-A78C-4CC1-AE20-E151AC69A512}" srcOrd="1" destOrd="0" presId="urn:microsoft.com/office/officeart/2005/8/layout/hierarchy2"/>
    <dgm:cxn modelId="{892B6B18-199F-44E3-B78F-6BC9FA106A68}" type="presParOf" srcId="{7C54F0CC-A78C-4CC1-AE20-E151AC69A512}" destId="{E638B7F4-64C5-4E53-9C23-9C393D7F41FD}" srcOrd="0" destOrd="0" presId="urn:microsoft.com/office/officeart/2005/8/layout/hierarchy2"/>
    <dgm:cxn modelId="{3D2DDA77-73B5-4EBC-BEFB-83F2F2C219A0}" type="presParOf" srcId="{7C54F0CC-A78C-4CC1-AE20-E151AC69A512}" destId="{47F63A61-E54B-41F6-BE48-EE0371C2844D}" srcOrd="1" destOrd="0" presId="urn:microsoft.com/office/officeart/2005/8/layout/hierarchy2"/>
    <dgm:cxn modelId="{471DA94B-758B-44DD-9964-EC04133834B9}" type="presParOf" srcId="{357F79EE-2EB1-4703-AE34-E71CE37C0D93}" destId="{42CBB55E-78B7-480C-928F-EF614A89E302}" srcOrd="6" destOrd="0" presId="urn:microsoft.com/office/officeart/2005/8/layout/hierarchy2"/>
    <dgm:cxn modelId="{D948CCAF-00BE-4539-B6BA-2F8BAE10DE0D}" type="presParOf" srcId="{42CBB55E-78B7-480C-928F-EF614A89E302}" destId="{A6FC1D48-7726-4333-AD35-D754589985A5}" srcOrd="0" destOrd="0" presId="urn:microsoft.com/office/officeart/2005/8/layout/hierarchy2"/>
    <dgm:cxn modelId="{E82F50C9-6BA2-46A8-B2C8-C0756E68CCCE}" type="presParOf" srcId="{357F79EE-2EB1-4703-AE34-E71CE37C0D93}" destId="{EBF2CCD8-A613-4545-B6C0-932C5F606EFA}" srcOrd="7" destOrd="0" presId="urn:microsoft.com/office/officeart/2005/8/layout/hierarchy2"/>
    <dgm:cxn modelId="{05A6006B-1A35-454F-9DC7-39931DCD14F5}" type="presParOf" srcId="{EBF2CCD8-A613-4545-B6C0-932C5F606EFA}" destId="{594E97E2-A113-401C-9BCD-D3FD0E4D129B}" srcOrd="0" destOrd="0" presId="urn:microsoft.com/office/officeart/2005/8/layout/hierarchy2"/>
    <dgm:cxn modelId="{41EA9090-0A4C-4D66-A918-DD6804D92D20}" type="presParOf" srcId="{EBF2CCD8-A613-4545-B6C0-932C5F606EFA}" destId="{00E7D679-7433-4E2E-BCC1-1393EBB30987}" srcOrd="1" destOrd="0" presId="urn:microsoft.com/office/officeart/2005/8/layout/hierarchy2"/>
    <dgm:cxn modelId="{C0E26AA5-AFC7-4ACB-BDF8-9F92EF9A0CDD}" type="presParOf" srcId="{00E7D679-7433-4E2E-BCC1-1393EBB30987}" destId="{932940B5-9B71-4B71-BC0E-AA1D6014D87D}" srcOrd="0" destOrd="0" presId="urn:microsoft.com/office/officeart/2005/8/layout/hierarchy2"/>
    <dgm:cxn modelId="{C457F5D1-DC74-49BC-8373-23A0E7CBE123}" type="presParOf" srcId="{932940B5-9B71-4B71-BC0E-AA1D6014D87D}" destId="{6661F229-CDA8-4EAB-96EC-2E6D4D66CCB6}" srcOrd="0" destOrd="0" presId="urn:microsoft.com/office/officeart/2005/8/layout/hierarchy2"/>
    <dgm:cxn modelId="{FCC36F97-D46E-499F-A0FC-B87C98FAB041}" type="presParOf" srcId="{00E7D679-7433-4E2E-BCC1-1393EBB30987}" destId="{581ED400-6D1F-4BE0-8F8C-B6F4A12F2EBC}" srcOrd="1" destOrd="0" presId="urn:microsoft.com/office/officeart/2005/8/layout/hierarchy2"/>
    <dgm:cxn modelId="{73AD5AF2-075F-4035-BDBD-8B8E41BA1234}" type="presParOf" srcId="{581ED400-6D1F-4BE0-8F8C-B6F4A12F2EBC}" destId="{2097D13C-8797-4867-B9E3-9E87C214A901}" srcOrd="0" destOrd="0" presId="urn:microsoft.com/office/officeart/2005/8/layout/hierarchy2"/>
    <dgm:cxn modelId="{7BA097C6-86DF-47EF-B019-C0FC26881B5F}" type="presParOf" srcId="{581ED400-6D1F-4BE0-8F8C-B6F4A12F2EBC}" destId="{04A261B0-4FF9-47B9-8D49-73D98FBA7684}"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800" b="1" dirty="0" smtClean="0">
              <a:solidFill>
                <a:srgbClr val="FFFF00"/>
              </a:solidFill>
              <a:cs typeface="2  Badr" pitchFamily="2" charset="-78"/>
            </a:rPr>
            <a:t>توابع منادي و اعرابشان</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800" b="1" dirty="0" smtClean="0">
              <a:solidFill>
                <a:srgbClr val="FFFF00"/>
              </a:solidFill>
              <a:cs typeface="2  Badr" pitchFamily="2" charset="-78"/>
            </a:rPr>
            <a:t>توابعه المضاف: </a:t>
          </a:r>
          <a:r>
            <a:rPr lang="fa-IR" sz="2800" b="1" dirty="0" smtClean="0">
              <a:solidFill>
                <a:schemeClr val="bg1"/>
              </a:solidFill>
              <a:cs typeface="2  Badr" pitchFamily="2" charset="-78"/>
            </a:rPr>
            <a:t>تنصب مطلقاً</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0B50E2D0-B9CD-49A1-B7F5-E89FC9D4BE83}">
      <dgm:prSet custT="1"/>
      <dgm:spPr/>
      <dgm:t>
        <a:bodyPr/>
        <a:lstStyle/>
        <a:p>
          <a:pPr rtl="1"/>
          <a:r>
            <a:rPr lang="fa-IR" sz="2400" b="1" dirty="0" smtClean="0">
              <a:solidFill>
                <a:srgbClr val="FFFF00"/>
              </a:solidFill>
              <a:cs typeface="2  Badr" pitchFamily="2" charset="-78"/>
            </a:rPr>
            <a:t>المفردة</a:t>
          </a:r>
          <a:r>
            <a:rPr lang="fa-IR" sz="2400" b="1" dirty="0" smtClean="0">
              <a:solidFill>
                <a:schemeClr val="bg1"/>
              </a:solidFill>
              <a:cs typeface="2  Badr" pitchFamily="2" charset="-78"/>
            </a:rPr>
            <a:t>:</a:t>
          </a:r>
          <a:endParaRPr lang="fa-IR" sz="2400" b="1" dirty="0">
            <a:solidFill>
              <a:schemeClr val="bg1"/>
            </a:solidFill>
            <a:cs typeface="2  Badr" pitchFamily="2" charset="-78"/>
          </a:endParaRPr>
        </a:p>
      </dgm:t>
    </dgm:pt>
    <dgm:pt modelId="{F60CC13A-B9F4-4E90-A8B8-7A09898F8501}" type="parTrans" cxnId="{02AEE889-DD39-4D0D-B0D8-8F9E63BFE41A}">
      <dgm:prSet/>
      <dgm:spPr/>
      <dgm:t>
        <a:bodyPr/>
        <a:lstStyle/>
        <a:p>
          <a:pPr rtl="1"/>
          <a:endParaRPr lang="fa-IR"/>
        </a:p>
      </dgm:t>
    </dgm:pt>
    <dgm:pt modelId="{A87BA9AD-7F1F-4156-A136-E2F69E08E783}" type="sibTrans" cxnId="{02AEE889-DD39-4D0D-B0D8-8F9E63BFE41A}">
      <dgm:prSet/>
      <dgm:spPr/>
      <dgm:t>
        <a:bodyPr/>
        <a:lstStyle/>
        <a:p>
          <a:pPr rtl="1"/>
          <a:endParaRPr lang="fa-IR"/>
        </a:p>
      </dgm:t>
    </dgm:pt>
    <dgm:pt modelId="{8FCC697D-DE2E-4020-9BD6-E047D34762CC}">
      <dgm:prSet custT="1"/>
      <dgm:spPr/>
      <dgm:t>
        <a:bodyPr/>
        <a:lstStyle/>
        <a:p>
          <a:pPr rtl="1"/>
          <a:r>
            <a:rPr lang="fa-IR" sz="2400" b="1" dirty="0" smtClean="0">
              <a:solidFill>
                <a:srgbClr val="FFFF00"/>
              </a:solidFill>
              <a:cs typeface="2  Badr" pitchFamily="2" charset="-78"/>
            </a:rPr>
            <a:t>توابع المعرب: </a:t>
          </a:r>
          <a:r>
            <a:rPr lang="fa-IR" sz="2400" b="1" dirty="0" smtClean="0">
              <a:cs typeface="2  Badr" pitchFamily="2" charset="-78"/>
            </a:rPr>
            <a:t>تعرب</a:t>
          </a:r>
          <a:endParaRPr lang="fa-IR" sz="2400" b="1" dirty="0">
            <a:cs typeface="2  Badr" pitchFamily="2" charset="-78"/>
          </a:endParaRPr>
        </a:p>
      </dgm:t>
    </dgm:pt>
    <dgm:pt modelId="{759C973C-C128-41A9-80E7-1F73848E1897}" type="parTrans" cxnId="{2E39F83E-93D8-4AC2-ACFE-82876798E0D8}">
      <dgm:prSet/>
      <dgm:spPr/>
      <dgm:t>
        <a:bodyPr/>
        <a:lstStyle/>
        <a:p>
          <a:pPr rtl="1"/>
          <a:endParaRPr lang="fa-IR"/>
        </a:p>
      </dgm:t>
    </dgm:pt>
    <dgm:pt modelId="{F031CA6B-C08F-47BE-900B-61A4345163DE}" type="sibTrans" cxnId="{2E39F83E-93D8-4AC2-ACFE-82876798E0D8}">
      <dgm:prSet/>
      <dgm:spPr/>
      <dgm:t>
        <a:bodyPr/>
        <a:lstStyle/>
        <a:p>
          <a:pPr rtl="1"/>
          <a:endParaRPr lang="fa-IR"/>
        </a:p>
      </dgm:t>
    </dgm:pt>
    <dgm:pt modelId="{B4B7F77E-E110-4ADF-96C1-FBB4EA10118B}">
      <dgm:prSet custT="1"/>
      <dgm:spPr/>
      <dgm:t>
        <a:bodyPr/>
        <a:lstStyle/>
        <a:p>
          <a:pPr rtl="1"/>
          <a:r>
            <a:rPr lang="fa-IR" sz="2400" b="1" dirty="0" smtClean="0">
              <a:solidFill>
                <a:srgbClr val="FFFF00"/>
              </a:solidFill>
              <a:cs typeface="2  Badr" pitchFamily="2" charset="-78"/>
            </a:rPr>
            <a:t>توابع المبني </a:t>
          </a:r>
          <a:r>
            <a:rPr lang="fa-IR" sz="2400" b="1" dirty="0" smtClean="0">
              <a:cs typeface="2  Badr" pitchFamily="2" charset="-78"/>
            </a:rPr>
            <a:t>علي ما يرفع به:</a:t>
          </a:r>
          <a:endParaRPr lang="fa-IR" sz="2400" b="1" dirty="0">
            <a:cs typeface="2  Badr" pitchFamily="2" charset="-78"/>
          </a:endParaRPr>
        </a:p>
      </dgm:t>
    </dgm:pt>
    <dgm:pt modelId="{EFD76611-D841-437D-8960-A2C03C627AA2}" type="parTrans" cxnId="{B43DCC49-9C82-4244-B0C7-ADD7571827AB}">
      <dgm:prSet/>
      <dgm:spPr/>
      <dgm:t>
        <a:bodyPr/>
        <a:lstStyle/>
        <a:p>
          <a:pPr rtl="1"/>
          <a:endParaRPr lang="fa-IR"/>
        </a:p>
      </dgm:t>
    </dgm:pt>
    <dgm:pt modelId="{C64B2773-E9B5-4D17-A3B4-DAE9B58928A2}" type="sibTrans" cxnId="{B43DCC49-9C82-4244-B0C7-ADD7571827AB}">
      <dgm:prSet/>
      <dgm:spPr/>
      <dgm:t>
        <a:bodyPr/>
        <a:lstStyle/>
        <a:p>
          <a:pPr rtl="1"/>
          <a:endParaRPr lang="fa-IR"/>
        </a:p>
      </dgm:t>
    </dgm:pt>
    <dgm:pt modelId="{04764C9E-F0D3-4BC8-90A3-D22CDB2FE194}">
      <dgm:prSet/>
      <dgm:spPr/>
      <dgm:t>
        <a:bodyPr/>
        <a:lstStyle/>
        <a:p>
          <a:pPr rtl="1"/>
          <a:r>
            <a:rPr lang="fa-IR" b="1" dirty="0" smtClean="0">
              <a:solidFill>
                <a:srgbClr val="FFFF00"/>
              </a:solidFill>
              <a:cs typeface="2  Badr" pitchFamily="2" charset="-78"/>
            </a:rPr>
            <a:t>ترفع</a:t>
          </a:r>
          <a:r>
            <a:rPr lang="fa-IR" b="1" dirty="0" smtClean="0">
              <a:cs typeface="2  Badr" pitchFamily="2" charset="-78"/>
            </a:rPr>
            <a:t> حملاً علي لفظه</a:t>
          </a:r>
          <a:endParaRPr lang="fa-IR" b="1" dirty="0">
            <a:cs typeface="2  Badr" pitchFamily="2" charset="-78"/>
          </a:endParaRPr>
        </a:p>
      </dgm:t>
    </dgm:pt>
    <dgm:pt modelId="{1860413E-FB73-4584-9029-BD49E88077F8}" type="parTrans" cxnId="{E5257FA6-AEDA-4827-B6D8-FB4D0AAC58D4}">
      <dgm:prSet/>
      <dgm:spPr/>
      <dgm:t>
        <a:bodyPr/>
        <a:lstStyle/>
        <a:p>
          <a:pPr rtl="1"/>
          <a:endParaRPr lang="fa-IR"/>
        </a:p>
      </dgm:t>
    </dgm:pt>
    <dgm:pt modelId="{C8E0151F-EC0B-4ED2-AA09-00D7C06BD1E3}" type="sibTrans" cxnId="{E5257FA6-AEDA-4827-B6D8-FB4D0AAC58D4}">
      <dgm:prSet/>
      <dgm:spPr/>
      <dgm:t>
        <a:bodyPr/>
        <a:lstStyle/>
        <a:p>
          <a:pPr rtl="1"/>
          <a:endParaRPr lang="fa-IR"/>
        </a:p>
      </dgm:t>
    </dgm:pt>
    <dgm:pt modelId="{F573F653-B3FF-4288-AA77-1656CD01C367}">
      <dgm:prSet/>
      <dgm:spPr/>
      <dgm:t>
        <a:bodyPr/>
        <a:lstStyle/>
        <a:p>
          <a:pPr rtl="1"/>
          <a:r>
            <a:rPr lang="fa-IR" b="1" dirty="0" smtClean="0">
              <a:solidFill>
                <a:srgbClr val="FFFF00"/>
              </a:solidFill>
              <a:cs typeface="2  Badr" pitchFamily="2" charset="-78"/>
            </a:rPr>
            <a:t>تنصب</a:t>
          </a:r>
          <a:r>
            <a:rPr lang="fa-IR" b="1" dirty="0" smtClean="0">
              <a:cs typeface="2  Badr" pitchFamily="2" charset="-78"/>
            </a:rPr>
            <a:t> علي محله</a:t>
          </a:r>
          <a:endParaRPr lang="fa-IR" b="1" dirty="0">
            <a:cs typeface="2  Badr" pitchFamily="2" charset="-78"/>
          </a:endParaRPr>
        </a:p>
      </dgm:t>
    </dgm:pt>
    <dgm:pt modelId="{0FF11C82-7316-49AF-AC05-14E004D17BB5}" type="parTrans" cxnId="{7ABB0E36-8133-424E-AF16-F12AB0E7A519}">
      <dgm:prSet/>
      <dgm:spPr/>
      <dgm:t>
        <a:bodyPr/>
        <a:lstStyle/>
        <a:p>
          <a:pPr rtl="1"/>
          <a:endParaRPr lang="fa-IR"/>
        </a:p>
      </dgm:t>
    </dgm:pt>
    <dgm:pt modelId="{3164DFF7-5FB9-47AB-9600-FECB42C9C47B}" type="sibTrans" cxnId="{7ABB0E36-8133-424E-AF16-F12AB0E7A519}">
      <dgm:prSet/>
      <dgm:spPr/>
      <dgm:t>
        <a:bodyPr/>
        <a:lstStyle/>
        <a:p>
          <a:pPr rtl="1"/>
          <a:endParaRPr lang="fa-IR"/>
        </a:p>
      </dgm:t>
    </dgm:pt>
    <dgm:pt modelId="{06EAF2D2-C122-4134-92FB-37DD85E653F0}">
      <dgm:prSet custT="1"/>
      <dgm:spPr/>
      <dgm:t>
        <a:bodyPr/>
        <a:lstStyle/>
        <a:p>
          <a:pPr rtl="1"/>
          <a:r>
            <a:rPr lang="fa-IR" sz="2800" b="1" dirty="0" smtClean="0">
              <a:solidFill>
                <a:srgbClr val="FFFF00"/>
              </a:solidFill>
              <a:cs typeface="2  Badr" pitchFamily="2" charset="-78"/>
            </a:rPr>
            <a:t>البدل</a:t>
          </a:r>
          <a:r>
            <a:rPr lang="fa-IR" sz="2800" b="1" dirty="0" smtClean="0">
              <a:solidFill>
                <a:schemeClr val="bg1"/>
              </a:solidFill>
              <a:cs typeface="2  Badr" pitchFamily="2" charset="-78"/>
            </a:rPr>
            <a:t>: كالمستقل</a:t>
          </a:r>
          <a:endParaRPr lang="fa-IR" sz="2800" b="1" dirty="0">
            <a:solidFill>
              <a:schemeClr val="bg1"/>
            </a:solidFill>
            <a:cs typeface="2  Badr" pitchFamily="2" charset="-78"/>
          </a:endParaRPr>
        </a:p>
      </dgm:t>
    </dgm:pt>
    <dgm:pt modelId="{5233E5EF-EF9A-4149-9898-96720CFFDC35}" type="parTrans" cxnId="{8875FBB5-EFD5-42C9-A2E4-5B7E3C7D6725}">
      <dgm:prSet/>
      <dgm:spPr/>
      <dgm:t>
        <a:bodyPr/>
        <a:lstStyle/>
        <a:p>
          <a:pPr rtl="1"/>
          <a:endParaRPr lang="fa-IR"/>
        </a:p>
      </dgm:t>
    </dgm:pt>
    <dgm:pt modelId="{28983EDC-0C1C-48D2-9EFC-A879ABE53746}" type="sibTrans" cxnId="{8875FBB5-EFD5-42C9-A2E4-5B7E3C7D672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97576" custScaleY="137307">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3"/>
      <dgm:spPr/>
      <dgm:t>
        <a:bodyPr/>
        <a:lstStyle/>
        <a:p>
          <a:pPr rtl="1"/>
          <a:endParaRPr lang="fa-IR"/>
        </a:p>
      </dgm:t>
    </dgm:pt>
    <dgm:pt modelId="{B7C2234C-050F-4344-BF77-91124A79BC0E}" type="pres">
      <dgm:prSet presAssocID="{CE96631E-3D4A-4A54-A957-114BB3E5E32B}" presName="connTx" presStyleLbl="parChTrans1D2"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3" custScaleX="200273" custScaleY="66300" custLinFactNeighborX="22706" custLinFactNeighborY="-1610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6981388B-F82D-4FC2-A04F-82AC11F50EF6}" type="pres">
      <dgm:prSet presAssocID="{F60CC13A-B9F4-4E90-A8B8-7A09898F8501}" presName="conn2-1" presStyleLbl="parChTrans1D2" presStyleIdx="1" presStyleCnt="3"/>
      <dgm:spPr/>
      <dgm:t>
        <a:bodyPr/>
        <a:lstStyle/>
        <a:p>
          <a:pPr rtl="1"/>
          <a:endParaRPr lang="fa-IR"/>
        </a:p>
      </dgm:t>
    </dgm:pt>
    <dgm:pt modelId="{345B6616-08F9-4A05-B7CA-46DCF6F45897}" type="pres">
      <dgm:prSet presAssocID="{F60CC13A-B9F4-4E90-A8B8-7A09898F8501}" presName="connTx" presStyleLbl="parChTrans1D2" presStyleIdx="1" presStyleCnt="3"/>
      <dgm:spPr/>
      <dgm:t>
        <a:bodyPr/>
        <a:lstStyle/>
        <a:p>
          <a:pPr rtl="1"/>
          <a:endParaRPr lang="fa-IR"/>
        </a:p>
      </dgm:t>
    </dgm:pt>
    <dgm:pt modelId="{971F7721-C80D-4463-83A0-90C18517F91A}" type="pres">
      <dgm:prSet presAssocID="{0B50E2D0-B9CD-49A1-B7F5-E89FC9D4BE83}" presName="root2" presStyleCnt="0"/>
      <dgm:spPr/>
    </dgm:pt>
    <dgm:pt modelId="{67A1D1C6-3F7E-4B4A-8AFD-97B863D4068B}" type="pres">
      <dgm:prSet presAssocID="{0B50E2D0-B9CD-49A1-B7F5-E89FC9D4BE83}" presName="LevelTwoTextNode" presStyleLbl="node2" presStyleIdx="1" presStyleCnt="3" custScaleX="49793" custScaleY="68569" custLinFactNeighborX="22984" custLinFactNeighborY="-12083">
        <dgm:presLayoutVars>
          <dgm:chPref val="3"/>
        </dgm:presLayoutVars>
      </dgm:prSet>
      <dgm:spPr/>
      <dgm:t>
        <a:bodyPr/>
        <a:lstStyle/>
        <a:p>
          <a:pPr rtl="1"/>
          <a:endParaRPr lang="fa-IR"/>
        </a:p>
      </dgm:t>
    </dgm:pt>
    <dgm:pt modelId="{CC49CE7F-E822-4585-AA74-C50EC843D12D}" type="pres">
      <dgm:prSet presAssocID="{0B50E2D0-B9CD-49A1-B7F5-E89FC9D4BE83}" presName="level3hierChild" presStyleCnt="0"/>
      <dgm:spPr/>
    </dgm:pt>
    <dgm:pt modelId="{BE210B61-61F2-4446-8356-401AE2949793}" type="pres">
      <dgm:prSet presAssocID="{759C973C-C128-41A9-80E7-1F73848E1897}" presName="conn2-1" presStyleLbl="parChTrans1D3" presStyleIdx="0" presStyleCnt="2"/>
      <dgm:spPr/>
      <dgm:t>
        <a:bodyPr/>
        <a:lstStyle/>
        <a:p>
          <a:pPr rtl="1"/>
          <a:endParaRPr lang="fa-IR"/>
        </a:p>
      </dgm:t>
    </dgm:pt>
    <dgm:pt modelId="{AB946FF4-DE08-4A87-99B7-CD056907C326}" type="pres">
      <dgm:prSet presAssocID="{759C973C-C128-41A9-80E7-1F73848E1897}" presName="connTx" presStyleLbl="parChTrans1D3" presStyleIdx="0" presStyleCnt="2"/>
      <dgm:spPr/>
      <dgm:t>
        <a:bodyPr/>
        <a:lstStyle/>
        <a:p>
          <a:pPr rtl="1"/>
          <a:endParaRPr lang="fa-IR"/>
        </a:p>
      </dgm:t>
    </dgm:pt>
    <dgm:pt modelId="{C6754482-8A49-4DD9-96DD-B9BC65F8FD5B}" type="pres">
      <dgm:prSet presAssocID="{8FCC697D-DE2E-4020-9BD6-E047D34762CC}" presName="root2" presStyleCnt="0"/>
      <dgm:spPr/>
    </dgm:pt>
    <dgm:pt modelId="{66A33B21-EF5C-4EC8-BC6C-E938B58A804E}" type="pres">
      <dgm:prSet presAssocID="{8FCC697D-DE2E-4020-9BD6-E047D34762CC}" presName="LevelTwoTextNode" presStyleLbl="node3" presStyleIdx="0" presStyleCnt="2" custScaleX="131050" custScaleY="65418" custLinFactNeighborX="43995" custLinFactNeighborY="-14130">
        <dgm:presLayoutVars>
          <dgm:chPref val="3"/>
        </dgm:presLayoutVars>
      </dgm:prSet>
      <dgm:spPr/>
      <dgm:t>
        <a:bodyPr/>
        <a:lstStyle/>
        <a:p>
          <a:pPr rtl="1"/>
          <a:endParaRPr lang="fa-IR"/>
        </a:p>
      </dgm:t>
    </dgm:pt>
    <dgm:pt modelId="{1B16F6A2-A28E-45D8-9784-09427AC453B8}" type="pres">
      <dgm:prSet presAssocID="{8FCC697D-DE2E-4020-9BD6-E047D34762CC}" presName="level3hierChild" presStyleCnt="0"/>
      <dgm:spPr/>
    </dgm:pt>
    <dgm:pt modelId="{8E33EF45-A63E-4F8E-B470-8B4ADE1C8E73}" type="pres">
      <dgm:prSet presAssocID="{EFD76611-D841-437D-8960-A2C03C627AA2}" presName="conn2-1" presStyleLbl="parChTrans1D3" presStyleIdx="1" presStyleCnt="2"/>
      <dgm:spPr/>
      <dgm:t>
        <a:bodyPr/>
        <a:lstStyle/>
        <a:p>
          <a:pPr rtl="1"/>
          <a:endParaRPr lang="fa-IR"/>
        </a:p>
      </dgm:t>
    </dgm:pt>
    <dgm:pt modelId="{5331F36A-4FFE-42B8-BCCA-CA964E6A1A0D}" type="pres">
      <dgm:prSet presAssocID="{EFD76611-D841-437D-8960-A2C03C627AA2}" presName="connTx" presStyleLbl="parChTrans1D3" presStyleIdx="1" presStyleCnt="2"/>
      <dgm:spPr/>
      <dgm:t>
        <a:bodyPr/>
        <a:lstStyle/>
        <a:p>
          <a:pPr rtl="1"/>
          <a:endParaRPr lang="fa-IR"/>
        </a:p>
      </dgm:t>
    </dgm:pt>
    <dgm:pt modelId="{CA989E74-2D6B-4D7E-A889-66F6495C00F1}" type="pres">
      <dgm:prSet presAssocID="{B4B7F77E-E110-4ADF-96C1-FBB4EA10118B}" presName="root2" presStyleCnt="0"/>
      <dgm:spPr/>
    </dgm:pt>
    <dgm:pt modelId="{E074713B-D926-47E7-835A-BE3820A2834F}" type="pres">
      <dgm:prSet presAssocID="{B4B7F77E-E110-4ADF-96C1-FBB4EA10118B}" presName="LevelTwoTextNode" presStyleLbl="node3" presStyleIdx="1" presStyleCnt="2" custScaleX="105382" custScaleY="116335" custLinFactNeighborX="44737" custLinFactNeighborY="19355">
        <dgm:presLayoutVars>
          <dgm:chPref val="3"/>
        </dgm:presLayoutVars>
      </dgm:prSet>
      <dgm:spPr/>
      <dgm:t>
        <a:bodyPr/>
        <a:lstStyle/>
        <a:p>
          <a:pPr rtl="1"/>
          <a:endParaRPr lang="fa-IR"/>
        </a:p>
      </dgm:t>
    </dgm:pt>
    <dgm:pt modelId="{C98145BD-F501-4059-833D-EF5207EC7338}" type="pres">
      <dgm:prSet presAssocID="{B4B7F77E-E110-4ADF-96C1-FBB4EA10118B}" presName="level3hierChild" presStyleCnt="0"/>
      <dgm:spPr/>
    </dgm:pt>
    <dgm:pt modelId="{EECB83D9-CAC9-49AB-8932-3361BDC6E3A7}" type="pres">
      <dgm:prSet presAssocID="{1860413E-FB73-4584-9029-BD49E88077F8}" presName="conn2-1" presStyleLbl="parChTrans1D4" presStyleIdx="0" presStyleCnt="2"/>
      <dgm:spPr/>
      <dgm:t>
        <a:bodyPr/>
        <a:lstStyle/>
        <a:p>
          <a:pPr rtl="1"/>
          <a:endParaRPr lang="fa-IR"/>
        </a:p>
      </dgm:t>
    </dgm:pt>
    <dgm:pt modelId="{2F32C6B5-1FD4-49DE-8259-4DF041610B8E}" type="pres">
      <dgm:prSet presAssocID="{1860413E-FB73-4584-9029-BD49E88077F8}" presName="connTx" presStyleLbl="parChTrans1D4" presStyleIdx="0" presStyleCnt="2"/>
      <dgm:spPr/>
      <dgm:t>
        <a:bodyPr/>
        <a:lstStyle/>
        <a:p>
          <a:pPr rtl="1"/>
          <a:endParaRPr lang="fa-IR"/>
        </a:p>
      </dgm:t>
    </dgm:pt>
    <dgm:pt modelId="{BE5C5231-739F-47B5-953C-D5120B14AD1B}" type="pres">
      <dgm:prSet presAssocID="{04764C9E-F0D3-4BC8-90A3-D22CDB2FE194}" presName="root2" presStyleCnt="0"/>
      <dgm:spPr/>
    </dgm:pt>
    <dgm:pt modelId="{8029A816-B33B-449F-BE8D-8C866CDC6071}" type="pres">
      <dgm:prSet presAssocID="{04764C9E-F0D3-4BC8-90A3-D22CDB2FE194}" presName="LevelTwoTextNode" presStyleLbl="node4" presStyleIdx="0" presStyleCnt="2" custScaleX="113799" custScaleY="64967" custLinFactNeighborX="58584" custLinFactNeighborY="22536">
        <dgm:presLayoutVars>
          <dgm:chPref val="3"/>
        </dgm:presLayoutVars>
      </dgm:prSet>
      <dgm:spPr/>
      <dgm:t>
        <a:bodyPr/>
        <a:lstStyle/>
        <a:p>
          <a:pPr rtl="1"/>
          <a:endParaRPr lang="fa-IR"/>
        </a:p>
      </dgm:t>
    </dgm:pt>
    <dgm:pt modelId="{0758210A-EAC9-45A9-90F6-A9FB76FF54B1}" type="pres">
      <dgm:prSet presAssocID="{04764C9E-F0D3-4BC8-90A3-D22CDB2FE194}" presName="level3hierChild" presStyleCnt="0"/>
      <dgm:spPr/>
    </dgm:pt>
    <dgm:pt modelId="{DEAFD449-29A0-4A11-8344-9D2F21092821}" type="pres">
      <dgm:prSet presAssocID="{0FF11C82-7316-49AF-AC05-14E004D17BB5}" presName="conn2-1" presStyleLbl="parChTrans1D4" presStyleIdx="1" presStyleCnt="2"/>
      <dgm:spPr/>
      <dgm:t>
        <a:bodyPr/>
        <a:lstStyle/>
        <a:p>
          <a:pPr rtl="1"/>
          <a:endParaRPr lang="fa-IR"/>
        </a:p>
      </dgm:t>
    </dgm:pt>
    <dgm:pt modelId="{B30E4221-D98B-4A72-9B9D-03DB8430FA5D}" type="pres">
      <dgm:prSet presAssocID="{0FF11C82-7316-49AF-AC05-14E004D17BB5}" presName="connTx" presStyleLbl="parChTrans1D4" presStyleIdx="1" presStyleCnt="2"/>
      <dgm:spPr/>
      <dgm:t>
        <a:bodyPr/>
        <a:lstStyle/>
        <a:p>
          <a:pPr rtl="1"/>
          <a:endParaRPr lang="fa-IR"/>
        </a:p>
      </dgm:t>
    </dgm:pt>
    <dgm:pt modelId="{B48C41CC-63BC-41F5-8732-F2D1C8AB31A6}" type="pres">
      <dgm:prSet presAssocID="{F573F653-B3FF-4288-AA77-1656CD01C367}" presName="root2" presStyleCnt="0"/>
      <dgm:spPr/>
    </dgm:pt>
    <dgm:pt modelId="{4B465602-C49B-4E5D-9F40-2EAC7D9D5786}" type="pres">
      <dgm:prSet presAssocID="{F573F653-B3FF-4288-AA77-1656CD01C367}" presName="LevelTwoTextNode" presStyleLbl="node4" presStyleIdx="1" presStyleCnt="2" custScaleX="113799" custScaleY="64967" custLinFactNeighborX="58584" custLinFactNeighborY="22536">
        <dgm:presLayoutVars>
          <dgm:chPref val="3"/>
        </dgm:presLayoutVars>
      </dgm:prSet>
      <dgm:spPr/>
      <dgm:t>
        <a:bodyPr/>
        <a:lstStyle/>
        <a:p>
          <a:pPr rtl="1"/>
          <a:endParaRPr lang="fa-IR"/>
        </a:p>
      </dgm:t>
    </dgm:pt>
    <dgm:pt modelId="{981DDC82-1E3F-4C20-B68A-755A1E252600}" type="pres">
      <dgm:prSet presAssocID="{F573F653-B3FF-4288-AA77-1656CD01C367}" presName="level3hierChild" presStyleCnt="0"/>
      <dgm:spPr/>
    </dgm:pt>
    <dgm:pt modelId="{85544993-CE12-4B28-B9EC-F6F4A03DC115}" type="pres">
      <dgm:prSet presAssocID="{5233E5EF-EF9A-4149-9898-96720CFFDC35}" presName="conn2-1" presStyleLbl="parChTrans1D2" presStyleIdx="2" presStyleCnt="3"/>
      <dgm:spPr/>
      <dgm:t>
        <a:bodyPr/>
        <a:lstStyle/>
        <a:p>
          <a:pPr rtl="1"/>
          <a:endParaRPr lang="fa-IR"/>
        </a:p>
      </dgm:t>
    </dgm:pt>
    <dgm:pt modelId="{8F477C5C-0FD5-4C35-951E-B7EAB6891CD4}" type="pres">
      <dgm:prSet presAssocID="{5233E5EF-EF9A-4149-9898-96720CFFDC35}" presName="connTx" presStyleLbl="parChTrans1D2" presStyleIdx="2" presStyleCnt="3"/>
      <dgm:spPr/>
      <dgm:t>
        <a:bodyPr/>
        <a:lstStyle/>
        <a:p>
          <a:pPr rtl="1"/>
          <a:endParaRPr lang="fa-IR"/>
        </a:p>
      </dgm:t>
    </dgm:pt>
    <dgm:pt modelId="{D3315558-DFE1-45DD-8188-1854B47CE9C2}" type="pres">
      <dgm:prSet presAssocID="{06EAF2D2-C122-4134-92FB-37DD85E653F0}" presName="root2" presStyleCnt="0"/>
      <dgm:spPr/>
    </dgm:pt>
    <dgm:pt modelId="{BC759FE2-4946-4007-BB6F-1262AFB301AA}" type="pres">
      <dgm:prSet presAssocID="{06EAF2D2-C122-4134-92FB-37DD85E653F0}" presName="LevelTwoTextNode" presStyleLbl="node2" presStyleIdx="2" presStyleCnt="3" custScaleX="130674" custScaleY="66300" custLinFactNeighborX="24975" custLinFactNeighborY="64972">
        <dgm:presLayoutVars>
          <dgm:chPref val="3"/>
        </dgm:presLayoutVars>
      </dgm:prSet>
      <dgm:spPr/>
      <dgm:t>
        <a:bodyPr/>
        <a:lstStyle/>
        <a:p>
          <a:pPr rtl="1"/>
          <a:endParaRPr lang="fa-IR"/>
        </a:p>
      </dgm:t>
    </dgm:pt>
    <dgm:pt modelId="{C12552F2-BE88-4521-8169-5581D2DAE20C}" type="pres">
      <dgm:prSet presAssocID="{06EAF2D2-C122-4134-92FB-37DD85E653F0}" presName="level3hierChild" presStyleCnt="0"/>
      <dgm:spPr/>
    </dgm:pt>
  </dgm:ptLst>
  <dgm:cxnLst>
    <dgm:cxn modelId="{2FA6DCE5-320A-41DA-85D3-3BF81EC3311C}" type="presOf" srcId="{1860413E-FB73-4584-9029-BD49E88077F8}" destId="{2F32C6B5-1FD4-49DE-8259-4DF041610B8E}" srcOrd="1" destOrd="0" presId="urn:microsoft.com/office/officeart/2005/8/layout/hierarchy2"/>
    <dgm:cxn modelId="{6DBF63DB-C948-4138-9D18-1F335F2B15EA}" type="presOf" srcId="{5233E5EF-EF9A-4149-9898-96720CFFDC35}" destId="{8F477C5C-0FD5-4C35-951E-B7EAB6891CD4}" srcOrd="1" destOrd="0" presId="urn:microsoft.com/office/officeart/2005/8/layout/hierarchy2"/>
    <dgm:cxn modelId="{A67631C7-67DA-434E-AF5E-DCD53CC41D73}" type="presOf" srcId="{A6857C4F-7549-464E-8C92-525552E6407E}" destId="{747DA8C4-60CA-4D90-9DA1-32ACEB79B5D1}"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E5257FA6-AEDA-4827-B6D8-FB4D0AAC58D4}" srcId="{B4B7F77E-E110-4ADF-96C1-FBB4EA10118B}" destId="{04764C9E-F0D3-4BC8-90A3-D22CDB2FE194}" srcOrd="0" destOrd="0" parTransId="{1860413E-FB73-4584-9029-BD49E88077F8}" sibTransId="{C8E0151F-EC0B-4ED2-AA09-00D7C06BD1E3}"/>
    <dgm:cxn modelId="{E9F6AC4B-F849-4311-BA3E-F7D5DEB55009}" type="presOf" srcId="{EFD76611-D841-437D-8960-A2C03C627AA2}" destId="{5331F36A-4FFE-42B8-BCCA-CA964E6A1A0D}" srcOrd="1" destOrd="0" presId="urn:microsoft.com/office/officeart/2005/8/layout/hierarchy2"/>
    <dgm:cxn modelId="{EFBDDDD6-9E9C-4807-913C-1956EABF2B7C}" type="presOf" srcId="{F573F653-B3FF-4288-AA77-1656CD01C367}" destId="{4B465602-C49B-4E5D-9F40-2EAC7D9D5786}" srcOrd="0" destOrd="0" presId="urn:microsoft.com/office/officeart/2005/8/layout/hierarchy2"/>
    <dgm:cxn modelId="{EA607051-2F64-40A9-A01C-2BE2A847D6DD}" type="presOf" srcId="{8FCC697D-DE2E-4020-9BD6-E047D34762CC}" destId="{66A33B21-EF5C-4EC8-BC6C-E938B58A804E}" srcOrd="0" destOrd="0" presId="urn:microsoft.com/office/officeart/2005/8/layout/hierarchy2"/>
    <dgm:cxn modelId="{0D9F60E0-9F5E-42E0-90CA-74DB19C221F2}" type="presOf" srcId="{759C973C-C128-41A9-80E7-1F73848E1897}" destId="{BE210B61-61F2-4446-8356-401AE2949793}" srcOrd="0" destOrd="0" presId="urn:microsoft.com/office/officeart/2005/8/layout/hierarchy2"/>
    <dgm:cxn modelId="{1872E081-15C1-43B2-A5E1-4F9D8185A468}" type="presOf" srcId="{A4E9B194-557E-47C4-B7CD-5831AAB93F73}" destId="{084303BB-04EA-4DB7-844B-C9BAE80F04E5}" srcOrd="0" destOrd="0" presId="urn:microsoft.com/office/officeart/2005/8/layout/hierarchy2"/>
    <dgm:cxn modelId="{8875FBB5-EFD5-42C9-A2E4-5B7E3C7D6725}" srcId="{A4E9B194-557E-47C4-B7CD-5831AAB93F73}" destId="{06EAF2D2-C122-4134-92FB-37DD85E653F0}" srcOrd="2" destOrd="0" parTransId="{5233E5EF-EF9A-4149-9898-96720CFFDC35}" sibTransId="{28983EDC-0C1C-48D2-9EFC-A879ABE53746}"/>
    <dgm:cxn modelId="{02AEE889-DD39-4D0D-B0D8-8F9E63BFE41A}" srcId="{A4E9B194-557E-47C4-B7CD-5831AAB93F73}" destId="{0B50E2D0-B9CD-49A1-B7F5-E89FC9D4BE83}" srcOrd="1" destOrd="0" parTransId="{F60CC13A-B9F4-4E90-A8B8-7A09898F8501}" sibTransId="{A87BA9AD-7F1F-4156-A136-E2F69E08E783}"/>
    <dgm:cxn modelId="{EB87CAC7-85C2-43F4-AF45-B43B66A23B58}" type="presOf" srcId="{CE96631E-3D4A-4A54-A957-114BB3E5E32B}" destId="{B7C2234C-050F-4344-BF77-91124A79BC0E}" srcOrd="1" destOrd="0" presId="urn:microsoft.com/office/officeart/2005/8/layout/hierarchy2"/>
    <dgm:cxn modelId="{3F4CE510-CB2E-456A-888C-F222A12B600F}" type="presOf" srcId="{06EAF2D2-C122-4134-92FB-37DD85E653F0}" destId="{BC759FE2-4946-4007-BB6F-1262AFB301AA}"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B58DDBC9-489C-49DA-AAE7-8AB2E9303E3A}" type="presOf" srcId="{0B50E2D0-B9CD-49A1-B7F5-E89FC9D4BE83}" destId="{67A1D1C6-3F7E-4B4A-8AFD-97B863D4068B}" srcOrd="0" destOrd="0" presId="urn:microsoft.com/office/officeart/2005/8/layout/hierarchy2"/>
    <dgm:cxn modelId="{33F7BC31-39D1-4EF8-B9EB-E6B16F5E8A5D}" type="presOf" srcId="{C96AEBC3-C854-4BD1-B42F-0D800A676820}" destId="{4166F503-B9C1-4F67-8958-4072DCFA66D9}" srcOrd="0" destOrd="0" presId="urn:microsoft.com/office/officeart/2005/8/layout/hierarchy2"/>
    <dgm:cxn modelId="{40B7CE54-DAFD-478C-A4B5-599E32C01157}" type="presOf" srcId="{F60CC13A-B9F4-4E90-A8B8-7A09898F8501}" destId="{6981388B-F82D-4FC2-A04F-82AC11F50EF6}" srcOrd="0" destOrd="0" presId="urn:microsoft.com/office/officeart/2005/8/layout/hierarchy2"/>
    <dgm:cxn modelId="{64520116-53F9-4D0B-89F5-FEFDDBC562E0}" type="presOf" srcId="{B4B7F77E-E110-4ADF-96C1-FBB4EA10118B}" destId="{E074713B-D926-47E7-835A-BE3820A2834F}" srcOrd="0" destOrd="0" presId="urn:microsoft.com/office/officeart/2005/8/layout/hierarchy2"/>
    <dgm:cxn modelId="{E5E835FC-6409-4DC7-ACBA-C4F42859B62E}" type="presOf" srcId="{F60CC13A-B9F4-4E90-A8B8-7A09898F8501}" destId="{345B6616-08F9-4A05-B7CA-46DCF6F45897}" srcOrd="1" destOrd="0" presId="urn:microsoft.com/office/officeart/2005/8/layout/hierarchy2"/>
    <dgm:cxn modelId="{32BF2B14-515A-4A29-BD84-0F4C69683302}" type="presOf" srcId="{0FF11C82-7316-49AF-AC05-14E004D17BB5}" destId="{DEAFD449-29A0-4A11-8344-9D2F21092821}" srcOrd="0" destOrd="0" presId="urn:microsoft.com/office/officeart/2005/8/layout/hierarchy2"/>
    <dgm:cxn modelId="{E93760C1-292E-4185-90D6-B9C15B5CD3D6}" type="presOf" srcId="{759C973C-C128-41A9-80E7-1F73848E1897}" destId="{AB946FF4-DE08-4A87-99B7-CD056907C326}" srcOrd="1" destOrd="0" presId="urn:microsoft.com/office/officeart/2005/8/layout/hierarchy2"/>
    <dgm:cxn modelId="{C0E03D22-7AD5-4E56-BE8C-63C49FBAA421}" type="presOf" srcId="{EFD76611-D841-437D-8960-A2C03C627AA2}" destId="{8E33EF45-A63E-4F8E-B470-8B4ADE1C8E73}" srcOrd="0" destOrd="0" presId="urn:microsoft.com/office/officeart/2005/8/layout/hierarchy2"/>
    <dgm:cxn modelId="{2E39F83E-93D8-4AC2-ACFE-82876798E0D8}" srcId="{0B50E2D0-B9CD-49A1-B7F5-E89FC9D4BE83}" destId="{8FCC697D-DE2E-4020-9BD6-E047D34762CC}" srcOrd="0" destOrd="0" parTransId="{759C973C-C128-41A9-80E7-1F73848E1897}" sibTransId="{F031CA6B-C08F-47BE-900B-61A4345163DE}"/>
    <dgm:cxn modelId="{5C2CEF28-942C-4839-AAC8-282FD49AA143}" type="presOf" srcId="{CE96631E-3D4A-4A54-A957-114BB3E5E32B}" destId="{C722863D-2000-437A-9ACB-8A931E2A3B01}" srcOrd="0" destOrd="0" presId="urn:microsoft.com/office/officeart/2005/8/layout/hierarchy2"/>
    <dgm:cxn modelId="{0C902906-3AC5-4FF9-9D53-85769D45A2DA}" type="presOf" srcId="{0FF11C82-7316-49AF-AC05-14E004D17BB5}" destId="{B30E4221-D98B-4A72-9B9D-03DB8430FA5D}" srcOrd="1" destOrd="0" presId="urn:microsoft.com/office/officeart/2005/8/layout/hierarchy2"/>
    <dgm:cxn modelId="{B43DCC49-9C82-4244-B0C7-ADD7571827AB}" srcId="{0B50E2D0-B9CD-49A1-B7F5-E89FC9D4BE83}" destId="{B4B7F77E-E110-4ADF-96C1-FBB4EA10118B}" srcOrd="1" destOrd="0" parTransId="{EFD76611-D841-437D-8960-A2C03C627AA2}" sibTransId="{C64B2773-E9B5-4D17-A3B4-DAE9B58928A2}"/>
    <dgm:cxn modelId="{FFE6C583-469D-49B8-A0D9-AF9257CF5393}" type="presOf" srcId="{1860413E-FB73-4584-9029-BD49E88077F8}" destId="{EECB83D9-CAC9-49AB-8932-3361BDC6E3A7}" srcOrd="0" destOrd="0" presId="urn:microsoft.com/office/officeart/2005/8/layout/hierarchy2"/>
    <dgm:cxn modelId="{68B39CDE-60B7-44C1-8B61-E020B6C8E1B0}" type="presOf" srcId="{04764C9E-F0D3-4BC8-90A3-D22CDB2FE194}" destId="{8029A816-B33B-449F-BE8D-8C866CDC6071}" srcOrd="0" destOrd="0" presId="urn:microsoft.com/office/officeart/2005/8/layout/hierarchy2"/>
    <dgm:cxn modelId="{7ABB0E36-8133-424E-AF16-F12AB0E7A519}" srcId="{B4B7F77E-E110-4ADF-96C1-FBB4EA10118B}" destId="{F573F653-B3FF-4288-AA77-1656CD01C367}" srcOrd="1" destOrd="0" parTransId="{0FF11C82-7316-49AF-AC05-14E004D17BB5}" sibTransId="{3164DFF7-5FB9-47AB-9600-FECB42C9C47B}"/>
    <dgm:cxn modelId="{74CB301C-A861-41ED-8FCE-C0C4EF5531F1}" type="presOf" srcId="{5233E5EF-EF9A-4149-9898-96720CFFDC35}" destId="{85544993-CE12-4B28-B9EC-F6F4A03DC115}" srcOrd="0" destOrd="0" presId="urn:microsoft.com/office/officeart/2005/8/layout/hierarchy2"/>
    <dgm:cxn modelId="{CC973B69-6D3B-4662-B6F4-848C4F4918B5}" type="presParOf" srcId="{747DA8C4-60CA-4D90-9DA1-32ACEB79B5D1}" destId="{93FA7E5F-A43F-422F-8108-17AC554D357D}" srcOrd="0" destOrd="0" presId="urn:microsoft.com/office/officeart/2005/8/layout/hierarchy2"/>
    <dgm:cxn modelId="{F22CC5C4-A09C-4A97-A4CA-3C15392CC94A}" type="presParOf" srcId="{93FA7E5F-A43F-422F-8108-17AC554D357D}" destId="{084303BB-04EA-4DB7-844B-C9BAE80F04E5}" srcOrd="0" destOrd="0" presId="urn:microsoft.com/office/officeart/2005/8/layout/hierarchy2"/>
    <dgm:cxn modelId="{0FE83A4C-2964-428C-99F1-398D8832E6B8}" type="presParOf" srcId="{93FA7E5F-A43F-422F-8108-17AC554D357D}" destId="{8BFD4401-1DC2-43AC-9E5E-55CC05BBDF21}" srcOrd="1" destOrd="0" presId="urn:microsoft.com/office/officeart/2005/8/layout/hierarchy2"/>
    <dgm:cxn modelId="{84E58811-B8E0-4D45-810F-A93919523374}" type="presParOf" srcId="{8BFD4401-1DC2-43AC-9E5E-55CC05BBDF21}" destId="{C722863D-2000-437A-9ACB-8A931E2A3B01}" srcOrd="0" destOrd="0" presId="urn:microsoft.com/office/officeart/2005/8/layout/hierarchy2"/>
    <dgm:cxn modelId="{EC13EE04-6988-4A9C-B881-3F2EC5F94CFE}" type="presParOf" srcId="{C722863D-2000-437A-9ACB-8A931E2A3B01}" destId="{B7C2234C-050F-4344-BF77-91124A79BC0E}" srcOrd="0" destOrd="0" presId="urn:microsoft.com/office/officeart/2005/8/layout/hierarchy2"/>
    <dgm:cxn modelId="{E860B6ED-069E-443B-96F3-FA9E83444203}" type="presParOf" srcId="{8BFD4401-1DC2-43AC-9E5E-55CC05BBDF21}" destId="{5C297C78-7D7B-46A7-90B7-B670D245271F}" srcOrd="1" destOrd="0" presId="urn:microsoft.com/office/officeart/2005/8/layout/hierarchy2"/>
    <dgm:cxn modelId="{53204AFA-1924-410B-8A1D-6505B6242AE8}" type="presParOf" srcId="{5C297C78-7D7B-46A7-90B7-B670D245271F}" destId="{4166F503-B9C1-4F67-8958-4072DCFA66D9}" srcOrd="0" destOrd="0" presId="urn:microsoft.com/office/officeart/2005/8/layout/hierarchy2"/>
    <dgm:cxn modelId="{05A24F87-1114-44A9-82D3-FE9EC7C04448}" type="presParOf" srcId="{5C297C78-7D7B-46A7-90B7-B670D245271F}" destId="{3AD0A82F-CBF0-4F60-9053-FE1F521C45D4}" srcOrd="1" destOrd="0" presId="urn:microsoft.com/office/officeart/2005/8/layout/hierarchy2"/>
    <dgm:cxn modelId="{8EC86F22-027E-4122-81D5-B5C1252D1DB6}" type="presParOf" srcId="{8BFD4401-1DC2-43AC-9E5E-55CC05BBDF21}" destId="{6981388B-F82D-4FC2-A04F-82AC11F50EF6}" srcOrd="2" destOrd="0" presId="urn:microsoft.com/office/officeart/2005/8/layout/hierarchy2"/>
    <dgm:cxn modelId="{0DD144F0-2E0D-435B-9F8A-78DD79A5640B}" type="presParOf" srcId="{6981388B-F82D-4FC2-A04F-82AC11F50EF6}" destId="{345B6616-08F9-4A05-B7CA-46DCF6F45897}" srcOrd="0" destOrd="0" presId="urn:microsoft.com/office/officeart/2005/8/layout/hierarchy2"/>
    <dgm:cxn modelId="{A979F531-4F86-4C7C-96CE-B72095C8922A}" type="presParOf" srcId="{8BFD4401-1DC2-43AC-9E5E-55CC05BBDF21}" destId="{971F7721-C80D-4463-83A0-90C18517F91A}" srcOrd="3" destOrd="0" presId="urn:microsoft.com/office/officeart/2005/8/layout/hierarchy2"/>
    <dgm:cxn modelId="{CB07F354-19C9-4DDF-88AE-956D431AA785}" type="presParOf" srcId="{971F7721-C80D-4463-83A0-90C18517F91A}" destId="{67A1D1C6-3F7E-4B4A-8AFD-97B863D4068B}" srcOrd="0" destOrd="0" presId="urn:microsoft.com/office/officeart/2005/8/layout/hierarchy2"/>
    <dgm:cxn modelId="{E2812F7B-E910-4D2F-AC7D-5FF819876241}" type="presParOf" srcId="{971F7721-C80D-4463-83A0-90C18517F91A}" destId="{CC49CE7F-E822-4585-AA74-C50EC843D12D}" srcOrd="1" destOrd="0" presId="urn:microsoft.com/office/officeart/2005/8/layout/hierarchy2"/>
    <dgm:cxn modelId="{1638C948-E36E-4DF1-A8E4-FAA6455F613C}" type="presParOf" srcId="{CC49CE7F-E822-4585-AA74-C50EC843D12D}" destId="{BE210B61-61F2-4446-8356-401AE2949793}" srcOrd="0" destOrd="0" presId="urn:microsoft.com/office/officeart/2005/8/layout/hierarchy2"/>
    <dgm:cxn modelId="{2B1B9B88-A0DA-4866-B6F1-DDA87DC29705}" type="presParOf" srcId="{BE210B61-61F2-4446-8356-401AE2949793}" destId="{AB946FF4-DE08-4A87-99B7-CD056907C326}" srcOrd="0" destOrd="0" presId="urn:microsoft.com/office/officeart/2005/8/layout/hierarchy2"/>
    <dgm:cxn modelId="{36C81EFB-D3FE-4B4E-B5DA-4F912D600417}" type="presParOf" srcId="{CC49CE7F-E822-4585-AA74-C50EC843D12D}" destId="{C6754482-8A49-4DD9-96DD-B9BC65F8FD5B}" srcOrd="1" destOrd="0" presId="urn:microsoft.com/office/officeart/2005/8/layout/hierarchy2"/>
    <dgm:cxn modelId="{1860BCEF-C1CD-4808-8C9F-80BA910DB9D2}" type="presParOf" srcId="{C6754482-8A49-4DD9-96DD-B9BC65F8FD5B}" destId="{66A33B21-EF5C-4EC8-BC6C-E938B58A804E}" srcOrd="0" destOrd="0" presId="urn:microsoft.com/office/officeart/2005/8/layout/hierarchy2"/>
    <dgm:cxn modelId="{0A58EB5A-CAC7-4A27-B3B3-F2C02C1ED0A6}" type="presParOf" srcId="{C6754482-8A49-4DD9-96DD-B9BC65F8FD5B}" destId="{1B16F6A2-A28E-45D8-9784-09427AC453B8}" srcOrd="1" destOrd="0" presId="urn:microsoft.com/office/officeart/2005/8/layout/hierarchy2"/>
    <dgm:cxn modelId="{89731BD0-A78A-4BF6-AA9E-B1BB137102F3}" type="presParOf" srcId="{CC49CE7F-E822-4585-AA74-C50EC843D12D}" destId="{8E33EF45-A63E-4F8E-B470-8B4ADE1C8E73}" srcOrd="2" destOrd="0" presId="urn:microsoft.com/office/officeart/2005/8/layout/hierarchy2"/>
    <dgm:cxn modelId="{DCAB95E8-24A5-42D7-8C83-1A89012BAA09}" type="presParOf" srcId="{8E33EF45-A63E-4F8E-B470-8B4ADE1C8E73}" destId="{5331F36A-4FFE-42B8-BCCA-CA964E6A1A0D}" srcOrd="0" destOrd="0" presId="urn:microsoft.com/office/officeart/2005/8/layout/hierarchy2"/>
    <dgm:cxn modelId="{6DBC54D1-7DFF-46BA-B5C7-F2249B28D6A8}" type="presParOf" srcId="{CC49CE7F-E822-4585-AA74-C50EC843D12D}" destId="{CA989E74-2D6B-4D7E-A889-66F6495C00F1}" srcOrd="3" destOrd="0" presId="urn:microsoft.com/office/officeart/2005/8/layout/hierarchy2"/>
    <dgm:cxn modelId="{2E736515-A0F8-4A52-A33C-F749B8B0412B}" type="presParOf" srcId="{CA989E74-2D6B-4D7E-A889-66F6495C00F1}" destId="{E074713B-D926-47E7-835A-BE3820A2834F}" srcOrd="0" destOrd="0" presId="urn:microsoft.com/office/officeart/2005/8/layout/hierarchy2"/>
    <dgm:cxn modelId="{A4501940-2BD4-405C-8F70-D29E73FAA3C7}" type="presParOf" srcId="{CA989E74-2D6B-4D7E-A889-66F6495C00F1}" destId="{C98145BD-F501-4059-833D-EF5207EC7338}" srcOrd="1" destOrd="0" presId="urn:microsoft.com/office/officeart/2005/8/layout/hierarchy2"/>
    <dgm:cxn modelId="{E00003CC-AD63-4955-BD57-8892CAF92FD1}" type="presParOf" srcId="{C98145BD-F501-4059-833D-EF5207EC7338}" destId="{EECB83D9-CAC9-49AB-8932-3361BDC6E3A7}" srcOrd="0" destOrd="0" presId="urn:microsoft.com/office/officeart/2005/8/layout/hierarchy2"/>
    <dgm:cxn modelId="{73ACED4A-5BC3-4DF4-B244-CD8767F9ACE9}" type="presParOf" srcId="{EECB83D9-CAC9-49AB-8932-3361BDC6E3A7}" destId="{2F32C6B5-1FD4-49DE-8259-4DF041610B8E}" srcOrd="0" destOrd="0" presId="urn:microsoft.com/office/officeart/2005/8/layout/hierarchy2"/>
    <dgm:cxn modelId="{40AFF1A4-0029-49AC-B3E1-5847466FA5E4}" type="presParOf" srcId="{C98145BD-F501-4059-833D-EF5207EC7338}" destId="{BE5C5231-739F-47B5-953C-D5120B14AD1B}" srcOrd="1" destOrd="0" presId="urn:microsoft.com/office/officeart/2005/8/layout/hierarchy2"/>
    <dgm:cxn modelId="{FC546DEA-E023-4439-815D-10E3825369D5}" type="presParOf" srcId="{BE5C5231-739F-47B5-953C-D5120B14AD1B}" destId="{8029A816-B33B-449F-BE8D-8C866CDC6071}" srcOrd="0" destOrd="0" presId="urn:microsoft.com/office/officeart/2005/8/layout/hierarchy2"/>
    <dgm:cxn modelId="{74EB568B-BF46-4E30-AB1E-AF663D722C05}" type="presParOf" srcId="{BE5C5231-739F-47B5-953C-D5120B14AD1B}" destId="{0758210A-EAC9-45A9-90F6-A9FB76FF54B1}" srcOrd="1" destOrd="0" presId="urn:microsoft.com/office/officeart/2005/8/layout/hierarchy2"/>
    <dgm:cxn modelId="{2F7C45FF-E37B-434E-8116-C388F493FC18}" type="presParOf" srcId="{C98145BD-F501-4059-833D-EF5207EC7338}" destId="{DEAFD449-29A0-4A11-8344-9D2F21092821}" srcOrd="2" destOrd="0" presId="urn:microsoft.com/office/officeart/2005/8/layout/hierarchy2"/>
    <dgm:cxn modelId="{70E02BEB-FB92-466B-BAFF-139D070013EA}" type="presParOf" srcId="{DEAFD449-29A0-4A11-8344-9D2F21092821}" destId="{B30E4221-D98B-4A72-9B9D-03DB8430FA5D}" srcOrd="0" destOrd="0" presId="urn:microsoft.com/office/officeart/2005/8/layout/hierarchy2"/>
    <dgm:cxn modelId="{8FDE565A-D2AB-445A-9829-A6047DE5A5BE}" type="presParOf" srcId="{C98145BD-F501-4059-833D-EF5207EC7338}" destId="{B48C41CC-63BC-41F5-8732-F2D1C8AB31A6}" srcOrd="3" destOrd="0" presId="urn:microsoft.com/office/officeart/2005/8/layout/hierarchy2"/>
    <dgm:cxn modelId="{7C068BF9-8A84-453E-98F1-918E78A86DF1}" type="presParOf" srcId="{B48C41CC-63BC-41F5-8732-F2D1C8AB31A6}" destId="{4B465602-C49B-4E5D-9F40-2EAC7D9D5786}" srcOrd="0" destOrd="0" presId="urn:microsoft.com/office/officeart/2005/8/layout/hierarchy2"/>
    <dgm:cxn modelId="{29B6AC0F-AEF1-42E6-AD05-F354674B58F0}" type="presParOf" srcId="{B48C41CC-63BC-41F5-8732-F2D1C8AB31A6}" destId="{981DDC82-1E3F-4C20-B68A-755A1E252600}" srcOrd="1" destOrd="0" presId="urn:microsoft.com/office/officeart/2005/8/layout/hierarchy2"/>
    <dgm:cxn modelId="{EB496DFD-83D9-4BF3-AD14-9813A1177DB6}" type="presParOf" srcId="{8BFD4401-1DC2-43AC-9E5E-55CC05BBDF21}" destId="{85544993-CE12-4B28-B9EC-F6F4A03DC115}" srcOrd="4" destOrd="0" presId="urn:microsoft.com/office/officeart/2005/8/layout/hierarchy2"/>
    <dgm:cxn modelId="{818001FE-6C59-4873-A3EC-6BCE42189E8A}" type="presParOf" srcId="{85544993-CE12-4B28-B9EC-F6F4A03DC115}" destId="{8F477C5C-0FD5-4C35-951E-B7EAB6891CD4}" srcOrd="0" destOrd="0" presId="urn:microsoft.com/office/officeart/2005/8/layout/hierarchy2"/>
    <dgm:cxn modelId="{A323990B-97D6-4E1C-B21D-3801135BD8A7}" type="presParOf" srcId="{8BFD4401-1DC2-43AC-9E5E-55CC05BBDF21}" destId="{D3315558-DFE1-45DD-8188-1854B47CE9C2}" srcOrd="5" destOrd="0" presId="urn:microsoft.com/office/officeart/2005/8/layout/hierarchy2"/>
    <dgm:cxn modelId="{884E0D67-DD45-4A73-B9A2-F14816F55075}" type="presParOf" srcId="{D3315558-DFE1-45DD-8188-1854B47CE9C2}" destId="{BC759FE2-4946-4007-BB6F-1262AFB301AA}" srcOrd="0" destOrd="0" presId="urn:microsoft.com/office/officeart/2005/8/layout/hierarchy2"/>
    <dgm:cxn modelId="{C541B6AF-C82E-470F-AE4F-B88A4601A63D}" type="presParOf" srcId="{D3315558-DFE1-45DD-8188-1854B47CE9C2}" destId="{C12552F2-BE88-4521-8169-5581D2DAE20C}"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pPr>
          <a:r>
            <a:rPr lang="fa-IR" sz="2400" b="1" dirty="0" smtClean="0">
              <a:solidFill>
                <a:srgbClr val="FFFF00"/>
              </a:solidFill>
              <a:cs typeface="2  Badr" pitchFamily="2" charset="-78"/>
            </a:rPr>
            <a:t>المعطوف عطفَ نسقٍ</a:t>
          </a:r>
          <a:endParaRPr lang="fa-IR" sz="24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r>
            <a:rPr lang="fa-IR" sz="2400" b="1" dirty="0" smtClean="0">
              <a:solidFill>
                <a:schemeClr val="bg1"/>
              </a:solidFill>
              <a:cs typeface="2  Badr" pitchFamily="2" charset="-78"/>
            </a:rPr>
            <a:t>إن كان مع «ال»:</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DC07D71D-07E8-4E8F-9D0A-8B79356386C0}">
      <dgm:prSet custT="1"/>
      <dgm:spPr/>
      <dgm:t>
        <a:bodyPr/>
        <a:lstStyle/>
        <a:p>
          <a:pPr rtl="1"/>
          <a:r>
            <a:rPr lang="fa-IR" sz="2400" b="1" dirty="0" smtClean="0">
              <a:cs typeface="2  Badr" pitchFamily="2" charset="-78"/>
            </a:rPr>
            <a:t>فالخليل يختار رفعَه</a:t>
          </a:r>
          <a:endParaRPr lang="fa-IR" sz="2400" b="1" dirty="0">
            <a:cs typeface="2  Badr" pitchFamily="2" charset="-78"/>
          </a:endParaRPr>
        </a:p>
      </dgm:t>
    </dgm:pt>
    <dgm:pt modelId="{0723A6F1-B838-4A57-844B-F65416FCB946}" type="parTrans" cxnId="{6916F809-FA08-498F-807D-953F604B5917}">
      <dgm:prSet/>
      <dgm:spPr/>
      <dgm:t>
        <a:bodyPr/>
        <a:lstStyle/>
        <a:p>
          <a:pPr rtl="1"/>
          <a:endParaRPr lang="fa-IR"/>
        </a:p>
      </dgm:t>
    </dgm:pt>
    <dgm:pt modelId="{36D1B79D-BB33-47D4-A41A-F7CAC99156EA}" type="sibTrans" cxnId="{6916F809-FA08-498F-807D-953F604B5917}">
      <dgm:prSet/>
      <dgm:spPr/>
      <dgm:t>
        <a:bodyPr/>
        <a:lstStyle/>
        <a:p>
          <a:pPr rtl="1"/>
          <a:endParaRPr lang="fa-IR"/>
        </a:p>
      </dgm:t>
    </dgm:pt>
    <dgm:pt modelId="{BC2DF825-2999-4ACB-BDA5-2AB693579B49}">
      <dgm:prSet custT="1"/>
      <dgm:spPr/>
      <dgm:t>
        <a:bodyPr/>
        <a:lstStyle/>
        <a:p>
          <a:pPr rtl="1"/>
          <a:r>
            <a:rPr lang="fa-IR" sz="2400" b="1" dirty="0" smtClean="0">
              <a:cs typeface="2  Badr" pitchFamily="2" charset="-78"/>
            </a:rPr>
            <a:t>و يونس يختار نصبه</a:t>
          </a:r>
          <a:endParaRPr lang="fa-IR" sz="2400" b="1" dirty="0">
            <a:cs typeface="2  Badr" pitchFamily="2" charset="-78"/>
          </a:endParaRPr>
        </a:p>
      </dgm:t>
    </dgm:pt>
    <dgm:pt modelId="{C75344C2-3C63-44AE-AE54-393B047C4CFA}" type="parTrans" cxnId="{7A5D80DC-4DCB-4D33-A4EA-0D47CAAC7ABC}">
      <dgm:prSet/>
      <dgm:spPr/>
      <dgm:t>
        <a:bodyPr/>
        <a:lstStyle/>
        <a:p>
          <a:pPr rtl="1"/>
          <a:endParaRPr lang="fa-IR"/>
        </a:p>
      </dgm:t>
    </dgm:pt>
    <dgm:pt modelId="{612CE520-FB48-4EF9-AD67-75F11734172E}" type="sibTrans" cxnId="{7A5D80DC-4DCB-4D33-A4EA-0D47CAAC7ABC}">
      <dgm:prSet/>
      <dgm:spPr/>
      <dgm:t>
        <a:bodyPr/>
        <a:lstStyle/>
        <a:p>
          <a:pPr rtl="1"/>
          <a:endParaRPr lang="fa-IR"/>
        </a:p>
      </dgm:t>
    </dgm:pt>
    <dgm:pt modelId="{841732BC-D202-49FE-A540-C3A5B8867ABF}">
      <dgm:prSet custT="1"/>
      <dgm:spPr/>
      <dgm:t>
        <a:bodyPr/>
        <a:lstStyle/>
        <a:p>
          <a:pPr rtl="1"/>
          <a:r>
            <a:rPr lang="fa-IR" sz="2400" b="1" dirty="0" smtClean="0">
              <a:solidFill>
                <a:schemeClr val="bg1"/>
              </a:solidFill>
              <a:cs typeface="2  Badr" pitchFamily="2" charset="-78"/>
            </a:rPr>
            <a:t>مبرد:</a:t>
          </a:r>
          <a:endParaRPr lang="fa-IR" sz="2400" b="1" dirty="0">
            <a:solidFill>
              <a:schemeClr val="bg1"/>
            </a:solidFill>
            <a:cs typeface="2  Badr" pitchFamily="2" charset="-78"/>
          </a:endParaRPr>
        </a:p>
      </dgm:t>
    </dgm:pt>
    <dgm:pt modelId="{1E7E0EEF-15AA-4269-B50A-A610C48036F6}" type="parTrans" cxnId="{82D47878-4FCB-42A8-AC7E-7EEA2A258883}">
      <dgm:prSet/>
      <dgm:spPr/>
      <dgm:t>
        <a:bodyPr/>
        <a:lstStyle/>
        <a:p>
          <a:pPr rtl="1"/>
          <a:endParaRPr lang="fa-IR"/>
        </a:p>
      </dgm:t>
    </dgm:pt>
    <dgm:pt modelId="{B281EBE2-08B1-4BA7-89B3-0B6DBF56B51C}" type="sibTrans" cxnId="{82D47878-4FCB-42A8-AC7E-7EEA2A258883}">
      <dgm:prSet/>
      <dgm:spPr/>
      <dgm:t>
        <a:bodyPr/>
        <a:lstStyle/>
        <a:p>
          <a:pPr rtl="1"/>
          <a:endParaRPr lang="fa-IR"/>
        </a:p>
      </dgm:t>
    </dgm:pt>
    <dgm:pt modelId="{C6C4890D-8081-4B18-A23C-63E16CAABA6C}">
      <dgm:prSet custT="1"/>
      <dgm:spPr/>
      <dgm:t>
        <a:bodyPr/>
        <a:lstStyle/>
        <a:p>
          <a:pPr rtl="1"/>
          <a:r>
            <a:rPr lang="fa-IR" sz="2000" b="1" dirty="0" smtClean="0">
              <a:cs typeface="2  Badr" pitchFamily="2" charset="-78"/>
            </a:rPr>
            <a:t>ان كان كالخليل فكالخليل</a:t>
          </a:r>
          <a:endParaRPr lang="fa-IR" sz="2000" b="1" dirty="0">
            <a:cs typeface="2  Badr" pitchFamily="2" charset="-78"/>
          </a:endParaRPr>
        </a:p>
      </dgm:t>
    </dgm:pt>
    <dgm:pt modelId="{8DDA3B77-F69D-453D-B4A9-6A7C313F0A78}" type="parTrans" cxnId="{F171CFF2-5173-469A-BEBA-261000EF02CC}">
      <dgm:prSet/>
      <dgm:spPr/>
      <dgm:t>
        <a:bodyPr/>
        <a:lstStyle/>
        <a:p>
          <a:pPr rtl="1"/>
          <a:endParaRPr lang="fa-IR"/>
        </a:p>
      </dgm:t>
    </dgm:pt>
    <dgm:pt modelId="{E8E5E858-7D81-431B-B4FD-B049497A69CC}" type="sibTrans" cxnId="{F171CFF2-5173-469A-BEBA-261000EF02CC}">
      <dgm:prSet/>
      <dgm:spPr/>
      <dgm:t>
        <a:bodyPr/>
        <a:lstStyle/>
        <a:p>
          <a:pPr rtl="1"/>
          <a:endParaRPr lang="fa-IR"/>
        </a:p>
      </dgm:t>
    </dgm:pt>
    <dgm:pt modelId="{FEA8DC40-1FD0-4694-9A11-C84E5D9C4CFF}">
      <dgm:prSet custT="1"/>
      <dgm:spPr/>
      <dgm:t>
        <a:bodyPr/>
        <a:lstStyle/>
        <a:p>
          <a:pPr rtl="1"/>
          <a:r>
            <a:rPr lang="fa-IR" sz="2400" b="1" dirty="0" smtClean="0">
              <a:cs typeface="2  Badr" pitchFamily="2" charset="-78"/>
            </a:rPr>
            <a:t>و إلاّ فكيونس</a:t>
          </a:r>
          <a:endParaRPr lang="fa-IR" sz="2400" b="1" dirty="0">
            <a:cs typeface="2  Badr" pitchFamily="2" charset="-78"/>
          </a:endParaRPr>
        </a:p>
      </dgm:t>
    </dgm:pt>
    <dgm:pt modelId="{7980158B-6259-43F6-BCA2-F9FA63E1B9BF}" type="parTrans" cxnId="{26ED2E2A-1F2A-4144-A0A1-AB8D8F559C88}">
      <dgm:prSet/>
      <dgm:spPr/>
      <dgm:t>
        <a:bodyPr/>
        <a:lstStyle/>
        <a:p>
          <a:pPr rtl="1"/>
          <a:endParaRPr lang="fa-IR"/>
        </a:p>
      </dgm:t>
    </dgm:pt>
    <dgm:pt modelId="{FF98ECD8-3CD7-45EF-8303-96FB6C33E348}" type="sibTrans" cxnId="{26ED2E2A-1F2A-4144-A0A1-AB8D8F559C88}">
      <dgm:prSet/>
      <dgm:spPr/>
      <dgm:t>
        <a:bodyPr/>
        <a:lstStyle/>
        <a:p>
          <a:pPr rtl="1"/>
          <a:endParaRPr lang="fa-IR"/>
        </a:p>
      </dgm:t>
    </dgm:pt>
    <dgm:pt modelId="{50D85EB2-9389-4A63-BDA8-33D02B79EB10}">
      <dgm:prSet custT="1"/>
      <dgm:spPr/>
      <dgm:t>
        <a:bodyPr/>
        <a:lstStyle/>
        <a:p>
          <a:pPr rtl="1"/>
          <a:r>
            <a:rPr lang="fa-IR" sz="2400" b="1" dirty="0" smtClean="0">
              <a:solidFill>
                <a:schemeClr val="bg1"/>
              </a:solidFill>
              <a:cs typeface="2  Badr" pitchFamily="2" charset="-78"/>
            </a:rPr>
            <a:t>إن لا يكن مع «ال»:</a:t>
          </a:r>
          <a:endParaRPr lang="fa-IR" sz="2400" b="1" dirty="0">
            <a:solidFill>
              <a:schemeClr val="bg1"/>
            </a:solidFill>
            <a:cs typeface="2  Badr" pitchFamily="2" charset="-78"/>
          </a:endParaRPr>
        </a:p>
      </dgm:t>
    </dgm:pt>
    <dgm:pt modelId="{AEE27F84-9D44-4F70-B8AF-858ECCE07066}" type="parTrans" cxnId="{91CA7423-DF6A-4296-BE7B-E16F92D7C893}">
      <dgm:prSet/>
      <dgm:spPr/>
      <dgm:t>
        <a:bodyPr/>
        <a:lstStyle/>
        <a:p>
          <a:pPr rtl="1"/>
          <a:endParaRPr lang="fa-IR"/>
        </a:p>
      </dgm:t>
    </dgm:pt>
    <dgm:pt modelId="{10A1B44F-5B4C-4531-BA25-531F711E9D67}" type="sibTrans" cxnId="{91CA7423-DF6A-4296-BE7B-E16F92D7C893}">
      <dgm:prSet/>
      <dgm:spPr/>
      <dgm:t>
        <a:bodyPr/>
        <a:lstStyle/>
        <a:p>
          <a:pPr rtl="1"/>
          <a:endParaRPr lang="fa-IR"/>
        </a:p>
      </dgm:t>
    </dgm:pt>
    <dgm:pt modelId="{834780AE-89A4-4E38-9EA6-BB0DDF598456}">
      <dgm:prSet custT="1"/>
      <dgm:spPr/>
      <dgm:t>
        <a:bodyPr/>
        <a:lstStyle/>
        <a:p>
          <a:pPr rtl="1"/>
          <a:r>
            <a:rPr lang="fa-IR" sz="2400" b="1" dirty="0" smtClean="0">
              <a:cs typeface="2  Badr" pitchFamily="2" charset="-78"/>
            </a:rPr>
            <a:t>كالبدل</a:t>
          </a:r>
          <a:endParaRPr lang="fa-IR" sz="2400" b="1" dirty="0">
            <a:cs typeface="2  Badr" pitchFamily="2" charset="-78"/>
          </a:endParaRPr>
        </a:p>
      </dgm:t>
    </dgm:pt>
    <dgm:pt modelId="{75EAE19B-11F7-4FFF-8E48-C6DC5A6D556E}" type="parTrans" cxnId="{6769FE07-3406-4475-B81F-C56D7DFE3C7B}">
      <dgm:prSet/>
      <dgm:spPr/>
      <dgm:t>
        <a:bodyPr/>
        <a:lstStyle/>
        <a:p>
          <a:pPr rtl="1"/>
          <a:endParaRPr lang="fa-IR"/>
        </a:p>
      </dgm:t>
    </dgm:pt>
    <dgm:pt modelId="{9DFACBEA-9169-416E-887C-F89A02C5BB14}" type="sibTrans" cxnId="{6769FE07-3406-4475-B81F-C56D7DFE3C7B}">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88858" custScaleY="127168">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67619" custScaleY="95699" custLinFactNeighborX="11702" custLinFactNeighborY="-43898">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85F08155-9FEB-4886-AC05-CE58A1206C3D}" type="pres">
      <dgm:prSet presAssocID="{0723A6F1-B838-4A57-844B-F65416FCB946}" presName="conn2-1" presStyleLbl="parChTrans1D3" presStyleIdx="0" presStyleCnt="4"/>
      <dgm:spPr/>
      <dgm:t>
        <a:bodyPr/>
        <a:lstStyle/>
        <a:p>
          <a:pPr rtl="1"/>
          <a:endParaRPr lang="fa-IR"/>
        </a:p>
      </dgm:t>
    </dgm:pt>
    <dgm:pt modelId="{BFCB2784-8146-4DE1-A8C2-620E9C4172E5}" type="pres">
      <dgm:prSet presAssocID="{0723A6F1-B838-4A57-844B-F65416FCB946}" presName="connTx" presStyleLbl="parChTrans1D3" presStyleIdx="0" presStyleCnt="4"/>
      <dgm:spPr/>
      <dgm:t>
        <a:bodyPr/>
        <a:lstStyle/>
        <a:p>
          <a:pPr rtl="1"/>
          <a:endParaRPr lang="fa-IR"/>
        </a:p>
      </dgm:t>
    </dgm:pt>
    <dgm:pt modelId="{F2AA4CD0-92FB-41B6-BCF7-B8109DED50AD}" type="pres">
      <dgm:prSet presAssocID="{DC07D71D-07E8-4E8F-9D0A-8B79356386C0}" presName="root2" presStyleCnt="0"/>
      <dgm:spPr/>
    </dgm:pt>
    <dgm:pt modelId="{6A764BCA-DD23-45BB-BD34-8608E3016795}" type="pres">
      <dgm:prSet presAssocID="{DC07D71D-07E8-4E8F-9D0A-8B79356386C0}" presName="LevelTwoTextNode" presStyleLbl="node3" presStyleIdx="0" presStyleCnt="4" custScaleX="219397" custScaleY="99996" custLinFactNeighborX="20175" custLinFactNeighborY="-72030">
        <dgm:presLayoutVars>
          <dgm:chPref val="3"/>
        </dgm:presLayoutVars>
      </dgm:prSet>
      <dgm:spPr/>
      <dgm:t>
        <a:bodyPr/>
        <a:lstStyle/>
        <a:p>
          <a:pPr rtl="1"/>
          <a:endParaRPr lang="fa-IR"/>
        </a:p>
      </dgm:t>
    </dgm:pt>
    <dgm:pt modelId="{2D1E8E68-6359-4D88-9ED8-323A633EA4E5}" type="pres">
      <dgm:prSet presAssocID="{DC07D71D-07E8-4E8F-9D0A-8B79356386C0}" presName="level3hierChild" presStyleCnt="0"/>
      <dgm:spPr/>
    </dgm:pt>
    <dgm:pt modelId="{8CD7FD67-23C9-4AC1-9EB8-73979622CD15}" type="pres">
      <dgm:prSet presAssocID="{C75344C2-3C63-44AE-AE54-393B047C4CFA}" presName="conn2-1" presStyleLbl="parChTrans1D3" presStyleIdx="1" presStyleCnt="4"/>
      <dgm:spPr/>
      <dgm:t>
        <a:bodyPr/>
        <a:lstStyle/>
        <a:p>
          <a:pPr rtl="1"/>
          <a:endParaRPr lang="fa-IR"/>
        </a:p>
      </dgm:t>
    </dgm:pt>
    <dgm:pt modelId="{1A64CC9C-739E-42F5-8E96-D4175B044CBE}" type="pres">
      <dgm:prSet presAssocID="{C75344C2-3C63-44AE-AE54-393B047C4CFA}" presName="connTx" presStyleLbl="parChTrans1D3" presStyleIdx="1" presStyleCnt="4"/>
      <dgm:spPr/>
      <dgm:t>
        <a:bodyPr/>
        <a:lstStyle/>
        <a:p>
          <a:pPr rtl="1"/>
          <a:endParaRPr lang="fa-IR"/>
        </a:p>
      </dgm:t>
    </dgm:pt>
    <dgm:pt modelId="{4D94DAE2-9843-45EB-B7C4-C133F1679CCD}" type="pres">
      <dgm:prSet presAssocID="{BC2DF825-2999-4ACB-BDA5-2AB693579B49}" presName="root2" presStyleCnt="0"/>
      <dgm:spPr/>
    </dgm:pt>
    <dgm:pt modelId="{C11CC9CC-033F-44A7-983E-C24FF5A27CAF}" type="pres">
      <dgm:prSet presAssocID="{BC2DF825-2999-4ACB-BDA5-2AB693579B49}" presName="LevelTwoTextNode" presStyleLbl="node3" presStyleIdx="1" presStyleCnt="4" custScaleX="219397" custScaleY="99996" custLinFactNeighborX="20175" custLinFactNeighborY="-72030">
        <dgm:presLayoutVars>
          <dgm:chPref val="3"/>
        </dgm:presLayoutVars>
      </dgm:prSet>
      <dgm:spPr/>
      <dgm:t>
        <a:bodyPr/>
        <a:lstStyle/>
        <a:p>
          <a:pPr rtl="1"/>
          <a:endParaRPr lang="fa-IR"/>
        </a:p>
      </dgm:t>
    </dgm:pt>
    <dgm:pt modelId="{739240CA-BEDA-41E0-9C6C-B65770EFB605}" type="pres">
      <dgm:prSet presAssocID="{BC2DF825-2999-4ACB-BDA5-2AB693579B49}" presName="level3hierChild" presStyleCnt="0"/>
      <dgm:spPr/>
    </dgm:pt>
    <dgm:pt modelId="{16F6EE57-0973-4674-8EBA-8FF0C79F66B1}" type="pres">
      <dgm:prSet presAssocID="{1E7E0EEF-15AA-4269-B50A-A610C48036F6}" presName="conn2-1" presStyleLbl="parChTrans1D3" presStyleIdx="2" presStyleCnt="4"/>
      <dgm:spPr/>
      <dgm:t>
        <a:bodyPr/>
        <a:lstStyle/>
        <a:p>
          <a:pPr rtl="1"/>
          <a:endParaRPr lang="fa-IR"/>
        </a:p>
      </dgm:t>
    </dgm:pt>
    <dgm:pt modelId="{CA1E7B9C-6EA0-4582-BDA2-4D4DD0675879}" type="pres">
      <dgm:prSet presAssocID="{1E7E0EEF-15AA-4269-B50A-A610C48036F6}" presName="connTx" presStyleLbl="parChTrans1D3" presStyleIdx="2" presStyleCnt="4"/>
      <dgm:spPr/>
      <dgm:t>
        <a:bodyPr/>
        <a:lstStyle/>
        <a:p>
          <a:pPr rtl="1"/>
          <a:endParaRPr lang="fa-IR"/>
        </a:p>
      </dgm:t>
    </dgm:pt>
    <dgm:pt modelId="{568EB0CB-AF03-4175-8508-4970224DF676}" type="pres">
      <dgm:prSet presAssocID="{841732BC-D202-49FE-A540-C3A5B8867ABF}" presName="root2" presStyleCnt="0"/>
      <dgm:spPr/>
    </dgm:pt>
    <dgm:pt modelId="{8CE68A0D-4285-4D07-9114-4D50B433C4FC}" type="pres">
      <dgm:prSet presAssocID="{841732BC-D202-49FE-A540-C3A5B8867ABF}" presName="LevelTwoTextNode" presStyleLbl="node3" presStyleIdx="2" presStyleCnt="4" custScaleX="72633" custScaleY="73993" custLinFactNeighborX="3072" custLinFactNeighborY="-245">
        <dgm:presLayoutVars>
          <dgm:chPref val="3"/>
        </dgm:presLayoutVars>
      </dgm:prSet>
      <dgm:spPr/>
      <dgm:t>
        <a:bodyPr/>
        <a:lstStyle/>
        <a:p>
          <a:pPr rtl="1"/>
          <a:endParaRPr lang="fa-IR"/>
        </a:p>
      </dgm:t>
    </dgm:pt>
    <dgm:pt modelId="{6AC8604B-9449-4ADC-AC40-47118BCB2916}" type="pres">
      <dgm:prSet presAssocID="{841732BC-D202-49FE-A540-C3A5B8867ABF}" presName="level3hierChild" presStyleCnt="0"/>
      <dgm:spPr/>
    </dgm:pt>
    <dgm:pt modelId="{38D2D48E-C405-4EB7-8760-6265688746DF}" type="pres">
      <dgm:prSet presAssocID="{8DDA3B77-F69D-453D-B4A9-6A7C313F0A78}" presName="conn2-1" presStyleLbl="parChTrans1D4" presStyleIdx="0" presStyleCnt="2" custScaleX="2000000" custScaleY="123681"/>
      <dgm:spPr/>
      <dgm:t>
        <a:bodyPr/>
        <a:lstStyle/>
        <a:p>
          <a:pPr rtl="1"/>
          <a:endParaRPr lang="fa-IR"/>
        </a:p>
      </dgm:t>
    </dgm:pt>
    <dgm:pt modelId="{9E8A16BA-5331-40F0-A0F3-B6ADEC40B967}" type="pres">
      <dgm:prSet presAssocID="{8DDA3B77-F69D-453D-B4A9-6A7C313F0A78}" presName="connTx" presStyleLbl="parChTrans1D4" presStyleIdx="0" presStyleCnt="2"/>
      <dgm:spPr/>
      <dgm:t>
        <a:bodyPr/>
        <a:lstStyle/>
        <a:p>
          <a:pPr rtl="1"/>
          <a:endParaRPr lang="fa-IR"/>
        </a:p>
      </dgm:t>
    </dgm:pt>
    <dgm:pt modelId="{D027D529-EA90-47FC-9E8A-8C18E0992A16}" type="pres">
      <dgm:prSet presAssocID="{C6C4890D-8081-4B18-A23C-63E16CAABA6C}" presName="root2" presStyleCnt="0"/>
      <dgm:spPr/>
    </dgm:pt>
    <dgm:pt modelId="{019D4EB2-EF8D-48FB-B1F2-5CA9F8F093DE}" type="pres">
      <dgm:prSet presAssocID="{C6C4890D-8081-4B18-A23C-63E16CAABA6C}" presName="LevelTwoTextNode" presStyleLbl="node4" presStyleIdx="0" presStyleCnt="2" custScaleX="219397" custScaleY="99996" custLinFactNeighborX="20175" custLinFactNeighborY="-1599">
        <dgm:presLayoutVars>
          <dgm:chPref val="3"/>
        </dgm:presLayoutVars>
      </dgm:prSet>
      <dgm:spPr/>
      <dgm:t>
        <a:bodyPr/>
        <a:lstStyle/>
        <a:p>
          <a:pPr rtl="1"/>
          <a:endParaRPr lang="fa-IR"/>
        </a:p>
      </dgm:t>
    </dgm:pt>
    <dgm:pt modelId="{29BEAA8E-D244-48B2-8061-323F8CD37745}" type="pres">
      <dgm:prSet presAssocID="{C6C4890D-8081-4B18-A23C-63E16CAABA6C}" presName="level3hierChild" presStyleCnt="0"/>
      <dgm:spPr/>
    </dgm:pt>
    <dgm:pt modelId="{09D4840B-705F-4DB7-A746-1FE69812757A}" type="pres">
      <dgm:prSet presAssocID="{7980158B-6259-43F6-BCA2-F9FA63E1B9BF}" presName="conn2-1" presStyleLbl="parChTrans1D4" presStyleIdx="1" presStyleCnt="2"/>
      <dgm:spPr/>
      <dgm:t>
        <a:bodyPr/>
        <a:lstStyle/>
        <a:p>
          <a:pPr rtl="1"/>
          <a:endParaRPr lang="fa-IR"/>
        </a:p>
      </dgm:t>
    </dgm:pt>
    <dgm:pt modelId="{A81EA1A4-DD0A-4519-969A-1730CE292858}" type="pres">
      <dgm:prSet presAssocID="{7980158B-6259-43F6-BCA2-F9FA63E1B9BF}" presName="connTx" presStyleLbl="parChTrans1D4" presStyleIdx="1" presStyleCnt="2"/>
      <dgm:spPr/>
      <dgm:t>
        <a:bodyPr/>
        <a:lstStyle/>
        <a:p>
          <a:pPr rtl="1"/>
          <a:endParaRPr lang="fa-IR"/>
        </a:p>
      </dgm:t>
    </dgm:pt>
    <dgm:pt modelId="{574196F8-4743-4FEE-810D-3DE1B5A1A02A}" type="pres">
      <dgm:prSet presAssocID="{FEA8DC40-1FD0-4694-9A11-C84E5D9C4CFF}" presName="root2" presStyleCnt="0"/>
      <dgm:spPr/>
    </dgm:pt>
    <dgm:pt modelId="{4933E897-2372-4078-BD26-996DFD1BDA91}" type="pres">
      <dgm:prSet presAssocID="{FEA8DC40-1FD0-4694-9A11-C84E5D9C4CFF}" presName="LevelTwoTextNode" presStyleLbl="node4" presStyleIdx="1" presStyleCnt="2" custScaleX="219397" custScaleY="99996" custLinFactNeighborX="20175" custLinFactNeighborY="-1599">
        <dgm:presLayoutVars>
          <dgm:chPref val="3"/>
        </dgm:presLayoutVars>
      </dgm:prSet>
      <dgm:spPr/>
      <dgm:t>
        <a:bodyPr/>
        <a:lstStyle/>
        <a:p>
          <a:pPr rtl="1"/>
          <a:endParaRPr lang="fa-IR"/>
        </a:p>
      </dgm:t>
    </dgm:pt>
    <dgm:pt modelId="{A48101BB-3B75-4396-A9D0-67480C3540F8}" type="pres">
      <dgm:prSet presAssocID="{FEA8DC40-1FD0-4694-9A11-C84E5D9C4CFF}" presName="level3hierChild" presStyleCnt="0"/>
      <dgm:spPr/>
    </dgm:pt>
    <dgm:pt modelId="{DFE81D2A-EE49-4A26-AA41-BBE45FD38C5A}" type="pres">
      <dgm:prSet presAssocID="{AEE27F84-9D44-4F70-B8AF-858ECCE07066}" presName="conn2-1" presStyleLbl="parChTrans1D2" presStyleIdx="1" presStyleCnt="2"/>
      <dgm:spPr/>
      <dgm:t>
        <a:bodyPr/>
        <a:lstStyle/>
        <a:p>
          <a:pPr rtl="1"/>
          <a:endParaRPr lang="fa-IR"/>
        </a:p>
      </dgm:t>
    </dgm:pt>
    <dgm:pt modelId="{FA30DF1C-BA49-4B2F-A01C-50B7152D0DA6}" type="pres">
      <dgm:prSet presAssocID="{AEE27F84-9D44-4F70-B8AF-858ECCE07066}" presName="connTx" presStyleLbl="parChTrans1D2" presStyleIdx="1" presStyleCnt="2"/>
      <dgm:spPr/>
      <dgm:t>
        <a:bodyPr/>
        <a:lstStyle/>
        <a:p>
          <a:pPr rtl="1"/>
          <a:endParaRPr lang="fa-IR"/>
        </a:p>
      </dgm:t>
    </dgm:pt>
    <dgm:pt modelId="{52BF08A1-FC69-441D-B1D8-CA6B6A0A78FA}" type="pres">
      <dgm:prSet presAssocID="{50D85EB2-9389-4A63-BDA8-33D02B79EB10}" presName="root2" presStyleCnt="0"/>
      <dgm:spPr/>
    </dgm:pt>
    <dgm:pt modelId="{72CACE63-BE53-4A10-B8EB-6C1B32CDB9BC}" type="pres">
      <dgm:prSet presAssocID="{50D85EB2-9389-4A63-BDA8-33D02B79EB10}" presName="LevelTwoTextNode" presStyleLbl="node2" presStyleIdx="1" presStyleCnt="2" custScaleX="214504" custScaleY="102016" custLinFactY="50005" custLinFactNeighborX="4935" custLinFactNeighborY="100000">
        <dgm:presLayoutVars>
          <dgm:chPref val="3"/>
        </dgm:presLayoutVars>
      </dgm:prSet>
      <dgm:spPr/>
      <dgm:t>
        <a:bodyPr/>
        <a:lstStyle/>
        <a:p>
          <a:pPr rtl="1"/>
          <a:endParaRPr lang="fa-IR"/>
        </a:p>
      </dgm:t>
    </dgm:pt>
    <dgm:pt modelId="{0F9993B8-B3A1-4401-A0BD-64E7523C74E6}" type="pres">
      <dgm:prSet presAssocID="{50D85EB2-9389-4A63-BDA8-33D02B79EB10}" presName="level3hierChild" presStyleCnt="0"/>
      <dgm:spPr/>
    </dgm:pt>
    <dgm:pt modelId="{DE9D3DC9-2AD3-49C9-9B4C-B5D67CC3FAEC}" type="pres">
      <dgm:prSet presAssocID="{75EAE19B-11F7-4FFF-8E48-C6DC5A6D556E}" presName="conn2-1" presStyleLbl="parChTrans1D3" presStyleIdx="3" presStyleCnt="4"/>
      <dgm:spPr/>
      <dgm:t>
        <a:bodyPr/>
        <a:lstStyle/>
        <a:p>
          <a:pPr rtl="1"/>
          <a:endParaRPr lang="fa-IR"/>
        </a:p>
      </dgm:t>
    </dgm:pt>
    <dgm:pt modelId="{732761B8-7A85-487F-9EB3-602A65724D46}" type="pres">
      <dgm:prSet presAssocID="{75EAE19B-11F7-4FFF-8E48-C6DC5A6D556E}" presName="connTx" presStyleLbl="parChTrans1D3" presStyleIdx="3" presStyleCnt="4"/>
      <dgm:spPr/>
      <dgm:t>
        <a:bodyPr/>
        <a:lstStyle/>
        <a:p>
          <a:pPr rtl="1"/>
          <a:endParaRPr lang="fa-IR"/>
        </a:p>
      </dgm:t>
    </dgm:pt>
    <dgm:pt modelId="{50A182D6-AF05-4F4B-BD35-BCE72706378D}" type="pres">
      <dgm:prSet presAssocID="{834780AE-89A4-4E38-9EA6-BB0DDF598456}" presName="root2" presStyleCnt="0"/>
      <dgm:spPr/>
    </dgm:pt>
    <dgm:pt modelId="{C3807DD1-63EE-4817-882C-4AAB21718573}" type="pres">
      <dgm:prSet presAssocID="{834780AE-89A4-4E38-9EA6-BB0DDF598456}" presName="LevelTwoTextNode" presStyleLbl="node3" presStyleIdx="3" presStyleCnt="4" custLinFactY="50897" custLinFactNeighborX="11407" custLinFactNeighborY="100000">
        <dgm:presLayoutVars>
          <dgm:chPref val="3"/>
        </dgm:presLayoutVars>
      </dgm:prSet>
      <dgm:spPr/>
      <dgm:t>
        <a:bodyPr/>
        <a:lstStyle/>
        <a:p>
          <a:pPr rtl="1"/>
          <a:endParaRPr lang="fa-IR"/>
        </a:p>
      </dgm:t>
    </dgm:pt>
    <dgm:pt modelId="{9A35D6DE-281A-4EC8-A9AB-B75BDE61B8BF}" type="pres">
      <dgm:prSet presAssocID="{834780AE-89A4-4E38-9EA6-BB0DDF598456}" presName="level3hierChild" presStyleCnt="0"/>
      <dgm:spPr/>
    </dgm:pt>
  </dgm:ptLst>
  <dgm:cxnLst>
    <dgm:cxn modelId="{FF658AC7-9FA7-46D0-ACAF-968EDEB48EA1}" type="presOf" srcId="{C96AEBC3-C854-4BD1-B42F-0D800A676820}" destId="{4166F503-B9C1-4F67-8958-4072DCFA66D9}" srcOrd="0" destOrd="0" presId="urn:microsoft.com/office/officeart/2005/8/layout/hierarchy2"/>
    <dgm:cxn modelId="{88CD8F9D-6DC7-4AD1-8396-FD291EDC18BD}" type="presOf" srcId="{FEA8DC40-1FD0-4694-9A11-C84E5D9C4CFF}" destId="{4933E897-2372-4078-BD26-996DFD1BDA91}" srcOrd="0" destOrd="0" presId="urn:microsoft.com/office/officeart/2005/8/layout/hierarchy2"/>
    <dgm:cxn modelId="{8F5EEBBB-0B9D-4DA3-9D4B-F0FE9368DF82}" type="presOf" srcId="{A6857C4F-7549-464E-8C92-525552E6407E}" destId="{747DA8C4-60CA-4D90-9DA1-32ACEB79B5D1}" srcOrd="0" destOrd="0" presId="urn:microsoft.com/office/officeart/2005/8/layout/hierarchy2"/>
    <dgm:cxn modelId="{82D47878-4FCB-42A8-AC7E-7EEA2A258883}" srcId="{C96AEBC3-C854-4BD1-B42F-0D800A676820}" destId="{841732BC-D202-49FE-A540-C3A5B8867ABF}" srcOrd="2" destOrd="0" parTransId="{1E7E0EEF-15AA-4269-B50A-A610C48036F6}" sibTransId="{B281EBE2-08B1-4BA7-89B3-0B6DBF56B51C}"/>
    <dgm:cxn modelId="{9EE70E0E-AFA8-45D7-9673-E095CF5E72BF}" srcId="{A4E9B194-557E-47C4-B7CD-5831AAB93F73}" destId="{C96AEBC3-C854-4BD1-B42F-0D800A676820}" srcOrd="0" destOrd="0" parTransId="{CE96631E-3D4A-4A54-A957-114BB3E5E32B}" sibTransId="{282CC600-6FDB-4E91-8ED5-19FC71AF9078}"/>
    <dgm:cxn modelId="{6B24691A-6300-4A28-856B-3E1A585D8CD0}" type="presOf" srcId="{1E7E0EEF-15AA-4269-B50A-A610C48036F6}" destId="{16F6EE57-0973-4674-8EBA-8FF0C79F66B1}" srcOrd="0" destOrd="0" presId="urn:microsoft.com/office/officeart/2005/8/layout/hierarchy2"/>
    <dgm:cxn modelId="{E375F62E-D54D-4C37-B825-A748CBF0DA92}" type="presOf" srcId="{8DDA3B77-F69D-453D-B4A9-6A7C313F0A78}" destId="{9E8A16BA-5331-40F0-A0F3-B6ADEC40B967}" srcOrd="1" destOrd="0" presId="urn:microsoft.com/office/officeart/2005/8/layout/hierarchy2"/>
    <dgm:cxn modelId="{F6A2F03C-BAAF-4A39-AFB5-DFA47A4A1446}" type="presOf" srcId="{8DDA3B77-F69D-453D-B4A9-6A7C313F0A78}" destId="{38D2D48E-C405-4EB7-8760-6265688746DF}" srcOrd="0" destOrd="0" presId="urn:microsoft.com/office/officeart/2005/8/layout/hierarchy2"/>
    <dgm:cxn modelId="{7A94707C-FD23-4447-8FFB-928C6D5359A2}" type="presOf" srcId="{AEE27F84-9D44-4F70-B8AF-858ECCE07066}" destId="{FA30DF1C-BA49-4B2F-A01C-50B7152D0DA6}" srcOrd="1" destOrd="0" presId="urn:microsoft.com/office/officeart/2005/8/layout/hierarchy2"/>
    <dgm:cxn modelId="{8059EB36-92A0-4307-B13F-D37A84D10980}" type="presOf" srcId="{50D85EB2-9389-4A63-BDA8-33D02B79EB10}" destId="{72CACE63-BE53-4A10-B8EB-6C1B32CDB9BC}" srcOrd="0" destOrd="0" presId="urn:microsoft.com/office/officeart/2005/8/layout/hierarchy2"/>
    <dgm:cxn modelId="{99E86637-7609-4585-AB14-4A742CC1CDB6}" type="presOf" srcId="{0723A6F1-B838-4A57-844B-F65416FCB946}" destId="{BFCB2784-8146-4DE1-A8C2-620E9C4172E5}" srcOrd="1" destOrd="0" presId="urn:microsoft.com/office/officeart/2005/8/layout/hierarchy2"/>
    <dgm:cxn modelId="{E8477144-2838-4BCE-9EFC-A8A4619E4B03}" type="presOf" srcId="{CE96631E-3D4A-4A54-A957-114BB3E5E32B}" destId="{C722863D-2000-437A-9ACB-8A931E2A3B01}"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64F97BD6-A11D-400F-BF65-607F89F5B70C}" type="presOf" srcId="{DC07D71D-07E8-4E8F-9D0A-8B79356386C0}" destId="{6A764BCA-DD23-45BB-BD34-8608E3016795}" srcOrd="0" destOrd="0" presId="urn:microsoft.com/office/officeart/2005/8/layout/hierarchy2"/>
    <dgm:cxn modelId="{8090A07E-9E27-421E-A06C-AE779547B7F4}" type="presOf" srcId="{75EAE19B-11F7-4FFF-8E48-C6DC5A6D556E}" destId="{DE9D3DC9-2AD3-49C9-9B4C-B5D67CC3FAEC}" srcOrd="0" destOrd="0" presId="urn:microsoft.com/office/officeart/2005/8/layout/hierarchy2"/>
    <dgm:cxn modelId="{8F679AF1-8DD3-4CE6-92DB-5F718F8351D5}" type="presOf" srcId="{C6C4890D-8081-4B18-A23C-63E16CAABA6C}" destId="{019D4EB2-EF8D-48FB-B1F2-5CA9F8F093DE}" srcOrd="0" destOrd="0" presId="urn:microsoft.com/office/officeart/2005/8/layout/hierarchy2"/>
    <dgm:cxn modelId="{98E820C8-84AB-4660-B326-B479F5F3B5E5}" type="presOf" srcId="{1E7E0EEF-15AA-4269-B50A-A610C48036F6}" destId="{CA1E7B9C-6EA0-4582-BDA2-4D4DD0675879}" srcOrd="1" destOrd="0" presId="urn:microsoft.com/office/officeart/2005/8/layout/hierarchy2"/>
    <dgm:cxn modelId="{A055E6F3-C8A7-478F-BE7C-13AC5E00CA7C}" type="presOf" srcId="{0723A6F1-B838-4A57-844B-F65416FCB946}" destId="{85F08155-9FEB-4886-AC05-CE58A1206C3D}" srcOrd="0" destOrd="0" presId="urn:microsoft.com/office/officeart/2005/8/layout/hierarchy2"/>
    <dgm:cxn modelId="{676DAEDE-2F26-4C60-8E95-FB7DBF47857B}" type="presOf" srcId="{7980158B-6259-43F6-BCA2-F9FA63E1B9BF}" destId="{A81EA1A4-DD0A-4519-969A-1730CE292858}" srcOrd="1" destOrd="0" presId="urn:microsoft.com/office/officeart/2005/8/layout/hierarchy2"/>
    <dgm:cxn modelId="{F171CFF2-5173-469A-BEBA-261000EF02CC}" srcId="{841732BC-D202-49FE-A540-C3A5B8867ABF}" destId="{C6C4890D-8081-4B18-A23C-63E16CAABA6C}" srcOrd="0" destOrd="0" parTransId="{8DDA3B77-F69D-453D-B4A9-6A7C313F0A78}" sibTransId="{E8E5E858-7D81-431B-B4FD-B049497A69CC}"/>
    <dgm:cxn modelId="{CF3A933F-211F-451D-AA0A-3EB82B3900D5}" type="presOf" srcId="{C75344C2-3C63-44AE-AE54-393B047C4CFA}" destId="{8CD7FD67-23C9-4AC1-9EB8-73979622CD15}" srcOrd="0" destOrd="0" presId="urn:microsoft.com/office/officeart/2005/8/layout/hierarchy2"/>
    <dgm:cxn modelId="{242C963B-8C2C-4F43-B99C-16131ADD452B}" type="presOf" srcId="{834780AE-89A4-4E38-9EA6-BB0DDF598456}" destId="{C3807DD1-63EE-4817-882C-4AAB21718573}" srcOrd="0" destOrd="0" presId="urn:microsoft.com/office/officeart/2005/8/layout/hierarchy2"/>
    <dgm:cxn modelId="{C35A28AF-93C8-417E-B2F8-E99DCD8B3749}" type="presOf" srcId="{7980158B-6259-43F6-BCA2-F9FA63E1B9BF}" destId="{09D4840B-705F-4DB7-A746-1FE69812757A}" srcOrd="0" destOrd="0" presId="urn:microsoft.com/office/officeart/2005/8/layout/hierarchy2"/>
    <dgm:cxn modelId="{FA6B5BA1-35FC-4F33-810D-1D38546D12E1}" type="presOf" srcId="{CE96631E-3D4A-4A54-A957-114BB3E5E32B}" destId="{B7C2234C-050F-4344-BF77-91124A79BC0E}" srcOrd="1" destOrd="0" presId="urn:microsoft.com/office/officeart/2005/8/layout/hierarchy2"/>
    <dgm:cxn modelId="{3221524C-A6B9-4187-A3C2-211609751D98}" type="presOf" srcId="{BC2DF825-2999-4ACB-BDA5-2AB693579B49}" destId="{C11CC9CC-033F-44A7-983E-C24FF5A27CAF}" srcOrd="0" destOrd="0" presId="urn:microsoft.com/office/officeart/2005/8/layout/hierarchy2"/>
    <dgm:cxn modelId="{6916F809-FA08-498F-807D-953F604B5917}" srcId="{C96AEBC3-C854-4BD1-B42F-0D800A676820}" destId="{DC07D71D-07E8-4E8F-9D0A-8B79356386C0}" srcOrd="0" destOrd="0" parTransId="{0723A6F1-B838-4A57-844B-F65416FCB946}" sibTransId="{36D1B79D-BB33-47D4-A41A-F7CAC99156EA}"/>
    <dgm:cxn modelId="{B32CC6D8-5719-4663-938A-F03CD43A0CAF}" type="presOf" srcId="{841732BC-D202-49FE-A540-C3A5B8867ABF}" destId="{8CE68A0D-4285-4D07-9114-4D50B433C4FC}" srcOrd="0" destOrd="0" presId="urn:microsoft.com/office/officeart/2005/8/layout/hierarchy2"/>
    <dgm:cxn modelId="{91CA7423-DF6A-4296-BE7B-E16F92D7C893}" srcId="{A4E9B194-557E-47C4-B7CD-5831AAB93F73}" destId="{50D85EB2-9389-4A63-BDA8-33D02B79EB10}" srcOrd="1" destOrd="0" parTransId="{AEE27F84-9D44-4F70-B8AF-858ECCE07066}" sibTransId="{10A1B44F-5B4C-4531-BA25-531F711E9D67}"/>
    <dgm:cxn modelId="{6769FE07-3406-4475-B81F-C56D7DFE3C7B}" srcId="{50D85EB2-9389-4A63-BDA8-33D02B79EB10}" destId="{834780AE-89A4-4E38-9EA6-BB0DDF598456}" srcOrd="0" destOrd="0" parTransId="{75EAE19B-11F7-4FFF-8E48-C6DC5A6D556E}" sibTransId="{9DFACBEA-9169-416E-887C-F89A02C5BB14}"/>
    <dgm:cxn modelId="{04A8E222-B0BC-4210-8D78-A6FAA997812E}" type="presOf" srcId="{A4E9B194-557E-47C4-B7CD-5831AAB93F73}" destId="{084303BB-04EA-4DB7-844B-C9BAE80F04E5}" srcOrd="0" destOrd="0" presId="urn:microsoft.com/office/officeart/2005/8/layout/hierarchy2"/>
    <dgm:cxn modelId="{68177955-7C6D-4AED-BEA5-ADDAFF5257EB}" type="presOf" srcId="{AEE27F84-9D44-4F70-B8AF-858ECCE07066}" destId="{DFE81D2A-EE49-4A26-AA41-BBE45FD38C5A}" srcOrd="0" destOrd="0" presId="urn:microsoft.com/office/officeart/2005/8/layout/hierarchy2"/>
    <dgm:cxn modelId="{3610CF78-7BC9-431A-8CA6-8C65B4BD6D1D}" type="presOf" srcId="{C75344C2-3C63-44AE-AE54-393B047C4CFA}" destId="{1A64CC9C-739E-42F5-8E96-D4175B044CBE}" srcOrd="1" destOrd="0" presId="urn:microsoft.com/office/officeart/2005/8/layout/hierarchy2"/>
    <dgm:cxn modelId="{26ED2E2A-1F2A-4144-A0A1-AB8D8F559C88}" srcId="{841732BC-D202-49FE-A540-C3A5B8867ABF}" destId="{FEA8DC40-1FD0-4694-9A11-C84E5D9C4CFF}" srcOrd="1" destOrd="0" parTransId="{7980158B-6259-43F6-BCA2-F9FA63E1B9BF}" sibTransId="{FF98ECD8-3CD7-45EF-8303-96FB6C33E348}"/>
    <dgm:cxn modelId="{7A5D80DC-4DCB-4D33-A4EA-0D47CAAC7ABC}" srcId="{C96AEBC3-C854-4BD1-B42F-0D800A676820}" destId="{BC2DF825-2999-4ACB-BDA5-2AB693579B49}" srcOrd="1" destOrd="0" parTransId="{C75344C2-3C63-44AE-AE54-393B047C4CFA}" sibTransId="{612CE520-FB48-4EF9-AD67-75F11734172E}"/>
    <dgm:cxn modelId="{8254E152-31A1-4836-9CDB-523A6C6B1078}" type="presOf" srcId="{75EAE19B-11F7-4FFF-8E48-C6DC5A6D556E}" destId="{732761B8-7A85-487F-9EB3-602A65724D46}" srcOrd="1" destOrd="0" presId="urn:microsoft.com/office/officeart/2005/8/layout/hierarchy2"/>
    <dgm:cxn modelId="{85088D59-38F4-4459-914B-D2C267796359}" type="presParOf" srcId="{747DA8C4-60CA-4D90-9DA1-32ACEB79B5D1}" destId="{93FA7E5F-A43F-422F-8108-17AC554D357D}" srcOrd="0" destOrd="0" presId="urn:microsoft.com/office/officeart/2005/8/layout/hierarchy2"/>
    <dgm:cxn modelId="{3716F0E6-FD69-4E0A-9E3C-8ACD86E973CF}" type="presParOf" srcId="{93FA7E5F-A43F-422F-8108-17AC554D357D}" destId="{084303BB-04EA-4DB7-844B-C9BAE80F04E5}" srcOrd="0" destOrd="0" presId="urn:microsoft.com/office/officeart/2005/8/layout/hierarchy2"/>
    <dgm:cxn modelId="{BDE156E3-4E45-4BF6-AFFE-D16490AC1A2B}" type="presParOf" srcId="{93FA7E5F-A43F-422F-8108-17AC554D357D}" destId="{8BFD4401-1DC2-43AC-9E5E-55CC05BBDF21}" srcOrd="1" destOrd="0" presId="urn:microsoft.com/office/officeart/2005/8/layout/hierarchy2"/>
    <dgm:cxn modelId="{03585680-9E2A-4656-B3B2-D4453D43DABF}" type="presParOf" srcId="{8BFD4401-1DC2-43AC-9E5E-55CC05BBDF21}" destId="{C722863D-2000-437A-9ACB-8A931E2A3B01}" srcOrd="0" destOrd="0" presId="urn:microsoft.com/office/officeart/2005/8/layout/hierarchy2"/>
    <dgm:cxn modelId="{A33DBA8A-8C85-4204-A27C-AB265F941F9C}" type="presParOf" srcId="{C722863D-2000-437A-9ACB-8A931E2A3B01}" destId="{B7C2234C-050F-4344-BF77-91124A79BC0E}" srcOrd="0" destOrd="0" presId="urn:microsoft.com/office/officeart/2005/8/layout/hierarchy2"/>
    <dgm:cxn modelId="{CF740C17-FDF8-4505-AF55-FC795F6957E8}" type="presParOf" srcId="{8BFD4401-1DC2-43AC-9E5E-55CC05BBDF21}" destId="{5C297C78-7D7B-46A7-90B7-B670D245271F}" srcOrd="1" destOrd="0" presId="urn:microsoft.com/office/officeart/2005/8/layout/hierarchy2"/>
    <dgm:cxn modelId="{F6045BD1-48EC-4724-9BE4-EAB46417FA15}" type="presParOf" srcId="{5C297C78-7D7B-46A7-90B7-B670D245271F}" destId="{4166F503-B9C1-4F67-8958-4072DCFA66D9}" srcOrd="0" destOrd="0" presId="urn:microsoft.com/office/officeart/2005/8/layout/hierarchy2"/>
    <dgm:cxn modelId="{5256AE8B-0E2A-4F12-A772-1444ECCA4B2A}" type="presParOf" srcId="{5C297C78-7D7B-46A7-90B7-B670D245271F}" destId="{3AD0A82F-CBF0-4F60-9053-FE1F521C45D4}" srcOrd="1" destOrd="0" presId="urn:microsoft.com/office/officeart/2005/8/layout/hierarchy2"/>
    <dgm:cxn modelId="{ED1262C7-1F11-4C6C-B6FF-B577DA8F966E}" type="presParOf" srcId="{3AD0A82F-CBF0-4F60-9053-FE1F521C45D4}" destId="{85F08155-9FEB-4886-AC05-CE58A1206C3D}" srcOrd="0" destOrd="0" presId="urn:microsoft.com/office/officeart/2005/8/layout/hierarchy2"/>
    <dgm:cxn modelId="{3CDE72DF-A41B-4C76-9E27-CDDBBB54BE4F}" type="presParOf" srcId="{85F08155-9FEB-4886-AC05-CE58A1206C3D}" destId="{BFCB2784-8146-4DE1-A8C2-620E9C4172E5}" srcOrd="0" destOrd="0" presId="urn:microsoft.com/office/officeart/2005/8/layout/hierarchy2"/>
    <dgm:cxn modelId="{7469B462-AFBA-44B2-BC6E-BECE2AAF7E72}" type="presParOf" srcId="{3AD0A82F-CBF0-4F60-9053-FE1F521C45D4}" destId="{F2AA4CD0-92FB-41B6-BCF7-B8109DED50AD}" srcOrd="1" destOrd="0" presId="urn:microsoft.com/office/officeart/2005/8/layout/hierarchy2"/>
    <dgm:cxn modelId="{B5037388-EF85-46F6-9C97-9568840F91F6}" type="presParOf" srcId="{F2AA4CD0-92FB-41B6-BCF7-B8109DED50AD}" destId="{6A764BCA-DD23-45BB-BD34-8608E3016795}" srcOrd="0" destOrd="0" presId="urn:microsoft.com/office/officeart/2005/8/layout/hierarchy2"/>
    <dgm:cxn modelId="{79CE3A1F-5D6F-419E-B548-2CD1E8B05EA3}" type="presParOf" srcId="{F2AA4CD0-92FB-41B6-BCF7-B8109DED50AD}" destId="{2D1E8E68-6359-4D88-9ED8-323A633EA4E5}" srcOrd="1" destOrd="0" presId="urn:microsoft.com/office/officeart/2005/8/layout/hierarchy2"/>
    <dgm:cxn modelId="{1600DCC7-15A1-4E5D-8DD3-490B77821E46}" type="presParOf" srcId="{3AD0A82F-CBF0-4F60-9053-FE1F521C45D4}" destId="{8CD7FD67-23C9-4AC1-9EB8-73979622CD15}" srcOrd="2" destOrd="0" presId="urn:microsoft.com/office/officeart/2005/8/layout/hierarchy2"/>
    <dgm:cxn modelId="{B6A97F9C-7E65-46E8-8246-655D7A48D44E}" type="presParOf" srcId="{8CD7FD67-23C9-4AC1-9EB8-73979622CD15}" destId="{1A64CC9C-739E-42F5-8E96-D4175B044CBE}" srcOrd="0" destOrd="0" presId="urn:microsoft.com/office/officeart/2005/8/layout/hierarchy2"/>
    <dgm:cxn modelId="{06E8A997-D2F1-4BC4-91F0-98D15890BFF1}" type="presParOf" srcId="{3AD0A82F-CBF0-4F60-9053-FE1F521C45D4}" destId="{4D94DAE2-9843-45EB-B7C4-C133F1679CCD}" srcOrd="3" destOrd="0" presId="urn:microsoft.com/office/officeart/2005/8/layout/hierarchy2"/>
    <dgm:cxn modelId="{8836081F-AC1C-453D-B807-4B116986F2F0}" type="presParOf" srcId="{4D94DAE2-9843-45EB-B7C4-C133F1679CCD}" destId="{C11CC9CC-033F-44A7-983E-C24FF5A27CAF}" srcOrd="0" destOrd="0" presId="urn:microsoft.com/office/officeart/2005/8/layout/hierarchy2"/>
    <dgm:cxn modelId="{4C02066C-1934-4F36-9DD9-7752F8E1319F}" type="presParOf" srcId="{4D94DAE2-9843-45EB-B7C4-C133F1679CCD}" destId="{739240CA-BEDA-41E0-9C6C-B65770EFB605}" srcOrd="1" destOrd="0" presId="urn:microsoft.com/office/officeart/2005/8/layout/hierarchy2"/>
    <dgm:cxn modelId="{92E50DBC-D8A0-48BC-B426-A44D56A04F40}" type="presParOf" srcId="{3AD0A82F-CBF0-4F60-9053-FE1F521C45D4}" destId="{16F6EE57-0973-4674-8EBA-8FF0C79F66B1}" srcOrd="4" destOrd="0" presId="urn:microsoft.com/office/officeart/2005/8/layout/hierarchy2"/>
    <dgm:cxn modelId="{85BB4EDE-92D0-462D-8359-4443916FAFA0}" type="presParOf" srcId="{16F6EE57-0973-4674-8EBA-8FF0C79F66B1}" destId="{CA1E7B9C-6EA0-4582-BDA2-4D4DD0675879}" srcOrd="0" destOrd="0" presId="urn:microsoft.com/office/officeart/2005/8/layout/hierarchy2"/>
    <dgm:cxn modelId="{2C2BD0AD-E83E-43B2-8563-23E05276F7B2}" type="presParOf" srcId="{3AD0A82F-CBF0-4F60-9053-FE1F521C45D4}" destId="{568EB0CB-AF03-4175-8508-4970224DF676}" srcOrd="5" destOrd="0" presId="urn:microsoft.com/office/officeart/2005/8/layout/hierarchy2"/>
    <dgm:cxn modelId="{0944978C-7486-44FF-9B0E-795D8708345E}" type="presParOf" srcId="{568EB0CB-AF03-4175-8508-4970224DF676}" destId="{8CE68A0D-4285-4D07-9114-4D50B433C4FC}" srcOrd="0" destOrd="0" presId="urn:microsoft.com/office/officeart/2005/8/layout/hierarchy2"/>
    <dgm:cxn modelId="{BDCAF888-4E27-489D-B2F6-E0405CD5DF2E}" type="presParOf" srcId="{568EB0CB-AF03-4175-8508-4970224DF676}" destId="{6AC8604B-9449-4ADC-AC40-47118BCB2916}" srcOrd="1" destOrd="0" presId="urn:microsoft.com/office/officeart/2005/8/layout/hierarchy2"/>
    <dgm:cxn modelId="{4EC3AA61-3310-441F-982B-CA79707079C1}" type="presParOf" srcId="{6AC8604B-9449-4ADC-AC40-47118BCB2916}" destId="{38D2D48E-C405-4EB7-8760-6265688746DF}" srcOrd="0" destOrd="0" presId="urn:microsoft.com/office/officeart/2005/8/layout/hierarchy2"/>
    <dgm:cxn modelId="{FE08353B-355C-420D-B3FB-7B96AA4B8F8B}" type="presParOf" srcId="{38D2D48E-C405-4EB7-8760-6265688746DF}" destId="{9E8A16BA-5331-40F0-A0F3-B6ADEC40B967}" srcOrd="0" destOrd="0" presId="urn:microsoft.com/office/officeart/2005/8/layout/hierarchy2"/>
    <dgm:cxn modelId="{E56F47E9-9885-4CE2-A56E-A6E7FC5A0910}" type="presParOf" srcId="{6AC8604B-9449-4ADC-AC40-47118BCB2916}" destId="{D027D529-EA90-47FC-9E8A-8C18E0992A16}" srcOrd="1" destOrd="0" presId="urn:microsoft.com/office/officeart/2005/8/layout/hierarchy2"/>
    <dgm:cxn modelId="{7C2D8776-383A-4801-8AC1-20F8229AC386}" type="presParOf" srcId="{D027D529-EA90-47FC-9E8A-8C18E0992A16}" destId="{019D4EB2-EF8D-48FB-B1F2-5CA9F8F093DE}" srcOrd="0" destOrd="0" presId="urn:microsoft.com/office/officeart/2005/8/layout/hierarchy2"/>
    <dgm:cxn modelId="{D629222B-3EE7-453B-844E-1C6404F49943}" type="presParOf" srcId="{D027D529-EA90-47FC-9E8A-8C18E0992A16}" destId="{29BEAA8E-D244-48B2-8061-323F8CD37745}" srcOrd="1" destOrd="0" presId="urn:microsoft.com/office/officeart/2005/8/layout/hierarchy2"/>
    <dgm:cxn modelId="{354883ED-BCA6-48F4-BFEC-34EA9FBF10E0}" type="presParOf" srcId="{6AC8604B-9449-4ADC-AC40-47118BCB2916}" destId="{09D4840B-705F-4DB7-A746-1FE69812757A}" srcOrd="2" destOrd="0" presId="urn:microsoft.com/office/officeart/2005/8/layout/hierarchy2"/>
    <dgm:cxn modelId="{02CBCDD1-5464-4D77-861E-26204650126D}" type="presParOf" srcId="{09D4840B-705F-4DB7-A746-1FE69812757A}" destId="{A81EA1A4-DD0A-4519-969A-1730CE292858}" srcOrd="0" destOrd="0" presId="urn:microsoft.com/office/officeart/2005/8/layout/hierarchy2"/>
    <dgm:cxn modelId="{2D031EDE-F984-4368-B99F-E1C34C9956CE}" type="presParOf" srcId="{6AC8604B-9449-4ADC-AC40-47118BCB2916}" destId="{574196F8-4743-4FEE-810D-3DE1B5A1A02A}" srcOrd="3" destOrd="0" presId="urn:microsoft.com/office/officeart/2005/8/layout/hierarchy2"/>
    <dgm:cxn modelId="{80A218DD-8C18-4C17-BE2C-DA6F11F70812}" type="presParOf" srcId="{574196F8-4743-4FEE-810D-3DE1B5A1A02A}" destId="{4933E897-2372-4078-BD26-996DFD1BDA91}" srcOrd="0" destOrd="0" presId="urn:microsoft.com/office/officeart/2005/8/layout/hierarchy2"/>
    <dgm:cxn modelId="{7844FD81-C061-4FED-8C15-B1C53820B1B7}" type="presParOf" srcId="{574196F8-4743-4FEE-810D-3DE1B5A1A02A}" destId="{A48101BB-3B75-4396-A9D0-67480C3540F8}" srcOrd="1" destOrd="0" presId="urn:microsoft.com/office/officeart/2005/8/layout/hierarchy2"/>
    <dgm:cxn modelId="{D348DA67-B669-44D0-880B-43BB993309FC}" type="presParOf" srcId="{8BFD4401-1DC2-43AC-9E5E-55CC05BBDF21}" destId="{DFE81D2A-EE49-4A26-AA41-BBE45FD38C5A}" srcOrd="2" destOrd="0" presId="urn:microsoft.com/office/officeart/2005/8/layout/hierarchy2"/>
    <dgm:cxn modelId="{FCC32341-A8B7-4288-AF81-9A1BEFA20686}" type="presParOf" srcId="{DFE81D2A-EE49-4A26-AA41-BBE45FD38C5A}" destId="{FA30DF1C-BA49-4B2F-A01C-50B7152D0DA6}" srcOrd="0" destOrd="0" presId="urn:microsoft.com/office/officeart/2005/8/layout/hierarchy2"/>
    <dgm:cxn modelId="{95329BBF-9981-4B78-8B00-22F97EB602AF}" type="presParOf" srcId="{8BFD4401-1DC2-43AC-9E5E-55CC05BBDF21}" destId="{52BF08A1-FC69-441D-B1D8-CA6B6A0A78FA}" srcOrd="3" destOrd="0" presId="urn:microsoft.com/office/officeart/2005/8/layout/hierarchy2"/>
    <dgm:cxn modelId="{017FC136-AD5A-44C6-96C5-1ADF981AC82D}" type="presParOf" srcId="{52BF08A1-FC69-441D-B1D8-CA6B6A0A78FA}" destId="{72CACE63-BE53-4A10-B8EB-6C1B32CDB9BC}" srcOrd="0" destOrd="0" presId="urn:microsoft.com/office/officeart/2005/8/layout/hierarchy2"/>
    <dgm:cxn modelId="{4B2965C8-C5CE-46E2-AC4C-488E80562B40}" type="presParOf" srcId="{52BF08A1-FC69-441D-B1D8-CA6B6A0A78FA}" destId="{0F9993B8-B3A1-4401-A0BD-64E7523C74E6}" srcOrd="1" destOrd="0" presId="urn:microsoft.com/office/officeart/2005/8/layout/hierarchy2"/>
    <dgm:cxn modelId="{43DBBBC8-C211-401D-8805-CD165B507715}" type="presParOf" srcId="{0F9993B8-B3A1-4401-A0BD-64E7523C74E6}" destId="{DE9D3DC9-2AD3-49C9-9B4C-B5D67CC3FAEC}" srcOrd="0" destOrd="0" presId="urn:microsoft.com/office/officeart/2005/8/layout/hierarchy2"/>
    <dgm:cxn modelId="{A2E12F39-D386-410E-A748-853D13A1B53C}" type="presParOf" srcId="{DE9D3DC9-2AD3-49C9-9B4C-B5D67CC3FAEC}" destId="{732761B8-7A85-487F-9EB3-602A65724D46}" srcOrd="0" destOrd="0" presId="urn:microsoft.com/office/officeart/2005/8/layout/hierarchy2"/>
    <dgm:cxn modelId="{16A43431-B9A4-434F-A9C9-605E3A26E1CF}" type="presParOf" srcId="{0F9993B8-B3A1-4401-A0BD-64E7523C74E6}" destId="{50A182D6-AF05-4F4B-BD35-BCE72706378D}" srcOrd="1" destOrd="0" presId="urn:microsoft.com/office/officeart/2005/8/layout/hierarchy2"/>
    <dgm:cxn modelId="{71371EB3-BBF1-4588-94B5-0A2E8BC1943C}" type="presParOf" srcId="{50A182D6-AF05-4F4B-BD35-BCE72706378D}" destId="{C3807DD1-63EE-4817-882C-4AAB21718573}" srcOrd="0" destOrd="0" presId="urn:microsoft.com/office/officeart/2005/8/layout/hierarchy2"/>
    <dgm:cxn modelId="{1B76967F-75D3-400F-B245-C80CC555D1DA}" type="presParOf" srcId="{50A182D6-AF05-4F4B-BD35-BCE72706378D}" destId="{9A35D6DE-281A-4EC8-A9AB-B75BDE61B8BF}"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400" b="1" dirty="0" smtClean="0">
              <a:solidFill>
                <a:srgbClr val="FFFF00"/>
              </a:solidFill>
              <a:cs typeface="2  Badr" pitchFamily="2" charset="-78"/>
            </a:rPr>
            <a:t>توابعُ ما يقدَّرُ ضمُّه:</a:t>
          </a:r>
          <a:endParaRPr lang="fa-IR" sz="24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chemeClr val="bg1"/>
              </a:solidFill>
              <a:cs typeface="2  Badr" pitchFamily="2" charset="-78"/>
            </a:rPr>
            <a:t>كتوابع المضموم لفظاً</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DC07D71D-07E8-4E8F-9D0A-8B79356386C0}">
      <dgm:prSet custT="1"/>
      <dgm:spPr/>
      <dgm:t>
        <a:bodyPr/>
        <a:lstStyle/>
        <a:p>
          <a:pPr rtl="1"/>
          <a:r>
            <a:rPr lang="fa-IR" sz="2400" b="1" dirty="0" smtClean="0">
              <a:cs typeface="2  Badr" pitchFamily="2" charset="-78"/>
            </a:rPr>
            <a:t>ترفع للبناء المقدر علي اللفظ</a:t>
          </a:r>
          <a:endParaRPr lang="fa-IR" sz="2400" b="1" dirty="0">
            <a:cs typeface="2  Badr" pitchFamily="2" charset="-78"/>
          </a:endParaRPr>
        </a:p>
      </dgm:t>
    </dgm:pt>
    <dgm:pt modelId="{0723A6F1-B838-4A57-844B-F65416FCB946}" type="parTrans" cxnId="{6916F809-FA08-498F-807D-953F604B5917}">
      <dgm:prSet/>
      <dgm:spPr/>
      <dgm:t>
        <a:bodyPr/>
        <a:lstStyle/>
        <a:p>
          <a:pPr rtl="1"/>
          <a:endParaRPr lang="fa-IR"/>
        </a:p>
      </dgm:t>
    </dgm:pt>
    <dgm:pt modelId="{36D1B79D-BB33-47D4-A41A-F7CAC99156EA}" type="sibTrans" cxnId="{6916F809-FA08-498F-807D-953F604B5917}">
      <dgm:prSet/>
      <dgm:spPr/>
      <dgm:t>
        <a:bodyPr/>
        <a:lstStyle/>
        <a:p>
          <a:pPr rtl="1"/>
          <a:endParaRPr lang="fa-IR"/>
        </a:p>
      </dgm:t>
    </dgm:pt>
    <dgm:pt modelId="{BC2DF825-2999-4ACB-BDA5-2AB693579B49}">
      <dgm:prSet custT="1"/>
      <dgm:spPr/>
      <dgm:t>
        <a:bodyPr/>
        <a:lstStyle/>
        <a:p>
          <a:pPr rtl="1"/>
          <a:r>
            <a:rPr lang="fa-IR" sz="2400" b="1" dirty="0" smtClean="0">
              <a:cs typeface="2  Badr" pitchFamily="2" charset="-78"/>
            </a:rPr>
            <a:t>تنصب للنصب المقدر علي المحل</a:t>
          </a:r>
          <a:endParaRPr lang="fa-IR" sz="2400" b="1" dirty="0">
            <a:cs typeface="2  Badr" pitchFamily="2" charset="-78"/>
          </a:endParaRPr>
        </a:p>
      </dgm:t>
    </dgm:pt>
    <dgm:pt modelId="{C75344C2-3C63-44AE-AE54-393B047C4CFA}" type="parTrans" cxnId="{7A5D80DC-4DCB-4D33-A4EA-0D47CAAC7ABC}">
      <dgm:prSet/>
      <dgm:spPr/>
      <dgm:t>
        <a:bodyPr/>
        <a:lstStyle/>
        <a:p>
          <a:pPr rtl="1"/>
          <a:endParaRPr lang="fa-IR"/>
        </a:p>
      </dgm:t>
    </dgm:pt>
    <dgm:pt modelId="{612CE520-FB48-4EF9-AD67-75F11734172E}" type="sibTrans" cxnId="{7A5D80DC-4DCB-4D33-A4EA-0D47CAAC7ABC}">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88858" custScaleY="127168">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1"/>
      <dgm:spPr/>
      <dgm:t>
        <a:bodyPr/>
        <a:lstStyle/>
        <a:p>
          <a:pPr rtl="1"/>
          <a:endParaRPr lang="fa-IR"/>
        </a:p>
      </dgm:t>
    </dgm:pt>
    <dgm:pt modelId="{B7C2234C-050F-4344-BF77-91124A79BC0E}" type="pres">
      <dgm:prSet presAssocID="{CE96631E-3D4A-4A54-A957-114BB3E5E32B}" presName="connTx" presStyleLbl="parChTrans1D2" presStyleIdx="0" presStyleCnt="1"/>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1" custScaleX="219850" custScaleY="107852" custLinFactNeighborX="11702" custLinFactNeighborY="-43898">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85F08155-9FEB-4886-AC05-CE58A1206C3D}" type="pres">
      <dgm:prSet presAssocID="{0723A6F1-B838-4A57-844B-F65416FCB946}" presName="conn2-1" presStyleLbl="parChTrans1D3" presStyleIdx="0" presStyleCnt="2"/>
      <dgm:spPr/>
      <dgm:t>
        <a:bodyPr/>
        <a:lstStyle/>
        <a:p>
          <a:pPr rtl="1"/>
          <a:endParaRPr lang="fa-IR"/>
        </a:p>
      </dgm:t>
    </dgm:pt>
    <dgm:pt modelId="{BFCB2784-8146-4DE1-A8C2-620E9C4172E5}" type="pres">
      <dgm:prSet presAssocID="{0723A6F1-B838-4A57-844B-F65416FCB946}" presName="connTx" presStyleLbl="parChTrans1D3" presStyleIdx="0" presStyleCnt="2"/>
      <dgm:spPr/>
      <dgm:t>
        <a:bodyPr/>
        <a:lstStyle/>
        <a:p>
          <a:pPr rtl="1"/>
          <a:endParaRPr lang="fa-IR"/>
        </a:p>
      </dgm:t>
    </dgm:pt>
    <dgm:pt modelId="{F2AA4CD0-92FB-41B6-BCF7-B8109DED50AD}" type="pres">
      <dgm:prSet presAssocID="{DC07D71D-07E8-4E8F-9D0A-8B79356386C0}" presName="root2" presStyleCnt="0"/>
      <dgm:spPr/>
    </dgm:pt>
    <dgm:pt modelId="{6A764BCA-DD23-45BB-BD34-8608E3016795}" type="pres">
      <dgm:prSet presAssocID="{DC07D71D-07E8-4E8F-9D0A-8B79356386C0}" presName="LevelTwoTextNode" presStyleLbl="node3" presStyleIdx="0" presStyleCnt="2" custScaleX="307373" custScaleY="128038" custLinFactNeighborX="20175" custLinFactNeighborY="-72030">
        <dgm:presLayoutVars>
          <dgm:chPref val="3"/>
        </dgm:presLayoutVars>
      </dgm:prSet>
      <dgm:spPr/>
      <dgm:t>
        <a:bodyPr/>
        <a:lstStyle/>
        <a:p>
          <a:pPr rtl="1"/>
          <a:endParaRPr lang="fa-IR"/>
        </a:p>
      </dgm:t>
    </dgm:pt>
    <dgm:pt modelId="{2D1E8E68-6359-4D88-9ED8-323A633EA4E5}" type="pres">
      <dgm:prSet presAssocID="{DC07D71D-07E8-4E8F-9D0A-8B79356386C0}" presName="level3hierChild" presStyleCnt="0"/>
      <dgm:spPr/>
    </dgm:pt>
    <dgm:pt modelId="{8CD7FD67-23C9-4AC1-9EB8-73979622CD15}" type="pres">
      <dgm:prSet presAssocID="{C75344C2-3C63-44AE-AE54-393B047C4CFA}" presName="conn2-1" presStyleLbl="parChTrans1D3" presStyleIdx="1" presStyleCnt="2"/>
      <dgm:spPr/>
      <dgm:t>
        <a:bodyPr/>
        <a:lstStyle/>
        <a:p>
          <a:pPr rtl="1"/>
          <a:endParaRPr lang="fa-IR"/>
        </a:p>
      </dgm:t>
    </dgm:pt>
    <dgm:pt modelId="{1A64CC9C-739E-42F5-8E96-D4175B044CBE}" type="pres">
      <dgm:prSet presAssocID="{C75344C2-3C63-44AE-AE54-393B047C4CFA}" presName="connTx" presStyleLbl="parChTrans1D3" presStyleIdx="1" presStyleCnt="2"/>
      <dgm:spPr/>
      <dgm:t>
        <a:bodyPr/>
        <a:lstStyle/>
        <a:p>
          <a:pPr rtl="1"/>
          <a:endParaRPr lang="fa-IR"/>
        </a:p>
      </dgm:t>
    </dgm:pt>
    <dgm:pt modelId="{4D94DAE2-9843-45EB-B7C4-C133F1679CCD}" type="pres">
      <dgm:prSet presAssocID="{BC2DF825-2999-4ACB-BDA5-2AB693579B49}" presName="root2" presStyleCnt="0"/>
      <dgm:spPr/>
    </dgm:pt>
    <dgm:pt modelId="{C11CC9CC-033F-44A7-983E-C24FF5A27CAF}" type="pres">
      <dgm:prSet presAssocID="{BC2DF825-2999-4ACB-BDA5-2AB693579B49}" presName="LevelTwoTextNode" presStyleLbl="node3" presStyleIdx="1" presStyleCnt="2" custScaleX="307373" custScaleY="128038" custLinFactNeighborX="20175" custLinFactNeighborY="-72030">
        <dgm:presLayoutVars>
          <dgm:chPref val="3"/>
        </dgm:presLayoutVars>
      </dgm:prSet>
      <dgm:spPr/>
      <dgm:t>
        <a:bodyPr/>
        <a:lstStyle/>
        <a:p>
          <a:pPr rtl="1"/>
          <a:endParaRPr lang="fa-IR"/>
        </a:p>
      </dgm:t>
    </dgm:pt>
    <dgm:pt modelId="{739240CA-BEDA-41E0-9C6C-B65770EFB605}" type="pres">
      <dgm:prSet presAssocID="{BC2DF825-2999-4ACB-BDA5-2AB693579B49}" presName="level3hierChild" presStyleCnt="0"/>
      <dgm:spPr/>
    </dgm:pt>
  </dgm:ptLst>
  <dgm:cxnLst>
    <dgm:cxn modelId="{7A5D80DC-4DCB-4D33-A4EA-0D47CAAC7ABC}" srcId="{C96AEBC3-C854-4BD1-B42F-0D800A676820}" destId="{BC2DF825-2999-4ACB-BDA5-2AB693579B49}" srcOrd="1" destOrd="0" parTransId="{C75344C2-3C63-44AE-AE54-393B047C4CFA}" sibTransId="{612CE520-FB48-4EF9-AD67-75F11734172E}"/>
    <dgm:cxn modelId="{5B9F5DA6-DDAF-4934-B0E3-26F560D88720}" type="presOf" srcId="{DC07D71D-07E8-4E8F-9D0A-8B79356386C0}" destId="{6A764BCA-DD23-45BB-BD34-8608E3016795}" srcOrd="0" destOrd="0" presId="urn:microsoft.com/office/officeart/2005/8/layout/hierarchy2"/>
    <dgm:cxn modelId="{75CB048A-4710-4519-9DA5-209C2F85A760}" type="presOf" srcId="{C96AEBC3-C854-4BD1-B42F-0D800A676820}" destId="{4166F503-B9C1-4F67-8958-4072DCFA66D9}"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FEAC738F-7BDB-4D3B-BDBF-E2DD01682F1C}" type="presOf" srcId="{C75344C2-3C63-44AE-AE54-393B047C4CFA}" destId="{8CD7FD67-23C9-4AC1-9EB8-73979622CD15}" srcOrd="0" destOrd="0" presId="urn:microsoft.com/office/officeart/2005/8/layout/hierarchy2"/>
    <dgm:cxn modelId="{EBBFED24-B574-4622-9B62-CE555381F53A}" type="presOf" srcId="{BC2DF825-2999-4ACB-BDA5-2AB693579B49}" destId="{C11CC9CC-033F-44A7-983E-C24FF5A27CAF}" srcOrd="0" destOrd="0" presId="urn:microsoft.com/office/officeart/2005/8/layout/hierarchy2"/>
    <dgm:cxn modelId="{876FE1CD-8A61-4197-B2B5-69CF1A653C6B}" type="presOf" srcId="{0723A6F1-B838-4A57-844B-F65416FCB946}" destId="{BFCB2784-8146-4DE1-A8C2-620E9C4172E5}" srcOrd="1" destOrd="0" presId="urn:microsoft.com/office/officeart/2005/8/layout/hierarchy2"/>
    <dgm:cxn modelId="{6916F809-FA08-498F-807D-953F604B5917}" srcId="{C96AEBC3-C854-4BD1-B42F-0D800A676820}" destId="{DC07D71D-07E8-4E8F-9D0A-8B79356386C0}" srcOrd="0" destOrd="0" parTransId="{0723A6F1-B838-4A57-844B-F65416FCB946}" sibTransId="{36D1B79D-BB33-47D4-A41A-F7CAC99156EA}"/>
    <dgm:cxn modelId="{126DDB56-FC17-442B-BCFF-205F4388DDC8}" type="presOf" srcId="{A6857C4F-7549-464E-8C92-525552E6407E}" destId="{747DA8C4-60CA-4D90-9DA1-32ACEB79B5D1}" srcOrd="0" destOrd="0" presId="urn:microsoft.com/office/officeart/2005/8/layout/hierarchy2"/>
    <dgm:cxn modelId="{58728BA8-7592-4198-BF0D-DD8F72CEAF99}" type="presOf" srcId="{A4E9B194-557E-47C4-B7CD-5831AAB93F73}" destId="{084303BB-04EA-4DB7-844B-C9BAE80F04E5}" srcOrd="0" destOrd="0" presId="urn:microsoft.com/office/officeart/2005/8/layout/hierarchy2"/>
    <dgm:cxn modelId="{F7B05E9F-20F5-4EAF-BD91-8D04C9869481}" type="presOf" srcId="{CE96631E-3D4A-4A54-A957-114BB3E5E32B}" destId="{C722863D-2000-437A-9ACB-8A931E2A3B01}" srcOrd="0" destOrd="0" presId="urn:microsoft.com/office/officeart/2005/8/layout/hierarchy2"/>
    <dgm:cxn modelId="{4849C37B-A3CB-421A-8AED-10FF2E92465A}" type="presOf" srcId="{CE96631E-3D4A-4A54-A957-114BB3E5E32B}" destId="{B7C2234C-050F-4344-BF77-91124A79BC0E}" srcOrd="1" destOrd="0" presId="urn:microsoft.com/office/officeart/2005/8/layout/hierarchy2"/>
    <dgm:cxn modelId="{D196EE5F-CBD2-4119-A973-C908D8491BD3}" type="presOf" srcId="{C75344C2-3C63-44AE-AE54-393B047C4CFA}" destId="{1A64CC9C-739E-42F5-8E96-D4175B044CBE}" srcOrd="1" destOrd="0" presId="urn:microsoft.com/office/officeart/2005/8/layout/hierarchy2"/>
    <dgm:cxn modelId="{69C29D0E-5B4B-4EDB-8187-2CAE98259D41}" type="presOf" srcId="{0723A6F1-B838-4A57-844B-F65416FCB946}" destId="{85F08155-9FEB-4886-AC05-CE58A1206C3D}"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F61563D8-DBCD-4B2D-86C1-293199537BE5}" type="presParOf" srcId="{747DA8C4-60CA-4D90-9DA1-32ACEB79B5D1}" destId="{93FA7E5F-A43F-422F-8108-17AC554D357D}" srcOrd="0" destOrd="0" presId="urn:microsoft.com/office/officeart/2005/8/layout/hierarchy2"/>
    <dgm:cxn modelId="{41DA759C-87B0-450F-8CF6-72C29228A82B}" type="presParOf" srcId="{93FA7E5F-A43F-422F-8108-17AC554D357D}" destId="{084303BB-04EA-4DB7-844B-C9BAE80F04E5}" srcOrd="0" destOrd="0" presId="urn:microsoft.com/office/officeart/2005/8/layout/hierarchy2"/>
    <dgm:cxn modelId="{99C74D32-C861-4E2F-B0F6-B5EC36543FD7}" type="presParOf" srcId="{93FA7E5F-A43F-422F-8108-17AC554D357D}" destId="{8BFD4401-1DC2-43AC-9E5E-55CC05BBDF21}" srcOrd="1" destOrd="0" presId="urn:microsoft.com/office/officeart/2005/8/layout/hierarchy2"/>
    <dgm:cxn modelId="{F0117C9F-3E9B-4275-9B07-F54EF906B60C}" type="presParOf" srcId="{8BFD4401-1DC2-43AC-9E5E-55CC05BBDF21}" destId="{C722863D-2000-437A-9ACB-8A931E2A3B01}" srcOrd="0" destOrd="0" presId="urn:microsoft.com/office/officeart/2005/8/layout/hierarchy2"/>
    <dgm:cxn modelId="{3B629820-8774-4DAC-A459-DF8939BD69CD}" type="presParOf" srcId="{C722863D-2000-437A-9ACB-8A931E2A3B01}" destId="{B7C2234C-050F-4344-BF77-91124A79BC0E}" srcOrd="0" destOrd="0" presId="urn:microsoft.com/office/officeart/2005/8/layout/hierarchy2"/>
    <dgm:cxn modelId="{0F51A053-ECA6-4942-9D86-C88893FC155D}" type="presParOf" srcId="{8BFD4401-1DC2-43AC-9E5E-55CC05BBDF21}" destId="{5C297C78-7D7B-46A7-90B7-B670D245271F}" srcOrd="1" destOrd="0" presId="urn:microsoft.com/office/officeart/2005/8/layout/hierarchy2"/>
    <dgm:cxn modelId="{5A9BAEBD-1927-49CA-9AB8-A8C8CEB723DB}" type="presParOf" srcId="{5C297C78-7D7B-46A7-90B7-B670D245271F}" destId="{4166F503-B9C1-4F67-8958-4072DCFA66D9}" srcOrd="0" destOrd="0" presId="urn:microsoft.com/office/officeart/2005/8/layout/hierarchy2"/>
    <dgm:cxn modelId="{C063EB28-A807-42AF-B840-684364EA2ED2}" type="presParOf" srcId="{5C297C78-7D7B-46A7-90B7-B670D245271F}" destId="{3AD0A82F-CBF0-4F60-9053-FE1F521C45D4}" srcOrd="1" destOrd="0" presId="urn:microsoft.com/office/officeart/2005/8/layout/hierarchy2"/>
    <dgm:cxn modelId="{A70EFFCC-4C46-4918-948B-866E67F8045F}" type="presParOf" srcId="{3AD0A82F-CBF0-4F60-9053-FE1F521C45D4}" destId="{85F08155-9FEB-4886-AC05-CE58A1206C3D}" srcOrd="0" destOrd="0" presId="urn:microsoft.com/office/officeart/2005/8/layout/hierarchy2"/>
    <dgm:cxn modelId="{47AFB340-B6E1-43A5-832F-FA4E3E09B420}" type="presParOf" srcId="{85F08155-9FEB-4886-AC05-CE58A1206C3D}" destId="{BFCB2784-8146-4DE1-A8C2-620E9C4172E5}" srcOrd="0" destOrd="0" presId="urn:microsoft.com/office/officeart/2005/8/layout/hierarchy2"/>
    <dgm:cxn modelId="{31A71301-A895-41A2-B8EB-B9AEE89BB15D}" type="presParOf" srcId="{3AD0A82F-CBF0-4F60-9053-FE1F521C45D4}" destId="{F2AA4CD0-92FB-41B6-BCF7-B8109DED50AD}" srcOrd="1" destOrd="0" presId="urn:microsoft.com/office/officeart/2005/8/layout/hierarchy2"/>
    <dgm:cxn modelId="{4C9CF592-4688-486C-8549-064E4040E577}" type="presParOf" srcId="{F2AA4CD0-92FB-41B6-BCF7-B8109DED50AD}" destId="{6A764BCA-DD23-45BB-BD34-8608E3016795}" srcOrd="0" destOrd="0" presId="urn:microsoft.com/office/officeart/2005/8/layout/hierarchy2"/>
    <dgm:cxn modelId="{6B4869B6-BB18-4715-B379-FA4BB4EFF153}" type="presParOf" srcId="{F2AA4CD0-92FB-41B6-BCF7-B8109DED50AD}" destId="{2D1E8E68-6359-4D88-9ED8-323A633EA4E5}" srcOrd="1" destOrd="0" presId="urn:microsoft.com/office/officeart/2005/8/layout/hierarchy2"/>
    <dgm:cxn modelId="{B4D389C8-7E2E-4095-BD9E-3C8A10C24054}" type="presParOf" srcId="{3AD0A82F-CBF0-4F60-9053-FE1F521C45D4}" destId="{8CD7FD67-23C9-4AC1-9EB8-73979622CD15}" srcOrd="2" destOrd="0" presId="urn:microsoft.com/office/officeart/2005/8/layout/hierarchy2"/>
    <dgm:cxn modelId="{0410DEF6-0681-426F-8C0B-D7362D37F25D}" type="presParOf" srcId="{8CD7FD67-23C9-4AC1-9EB8-73979622CD15}" destId="{1A64CC9C-739E-42F5-8E96-D4175B044CBE}" srcOrd="0" destOrd="0" presId="urn:microsoft.com/office/officeart/2005/8/layout/hierarchy2"/>
    <dgm:cxn modelId="{BB27A684-D3D8-45E7-B815-A434F5399768}" type="presParOf" srcId="{3AD0A82F-CBF0-4F60-9053-FE1F521C45D4}" destId="{4D94DAE2-9843-45EB-B7C4-C133F1679CCD}" srcOrd="3" destOrd="0" presId="urn:microsoft.com/office/officeart/2005/8/layout/hierarchy2"/>
    <dgm:cxn modelId="{C9908FCC-6AB1-4D33-9F1B-A41098A56D68}" type="presParOf" srcId="{4D94DAE2-9843-45EB-B7C4-C133F1679CCD}" destId="{C11CC9CC-033F-44A7-983E-C24FF5A27CAF}" srcOrd="0" destOrd="0" presId="urn:microsoft.com/office/officeart/2005/8/layout/hierarchy2"/>
    <dgm:cxn modelId="{7396622F-9288-45BC-A4BE-BB0BFC2DDE25}" type="presParOf" srcId="{4D94DAE2-9843-45EB-B7C4-C133F1679CCD}" destId="{739240CA-BEDA-41E0-9C6C-B65770EFB605}"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smtClean="0">
              <a:solidFill>
                <a:srgbClr val="FFFF00"/>
              </a:solidFill>
              <a:cs typeface="2  Badr" pitchFamily="2" charset="-78"/>
            </a:rPr>
            <a:t>ممیز اسماء العدد:</a:t>
          </a:r>
          <a:endParaRPr lang="fa-IR" sz="2800" b="1" dirty="0">
            <a:solidFill>
              <a:schemeClr val="bg1"/>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rgbClr val="FFFF00"/>
              </a:solidFill>
              <a:cs typeface="2  Badr" pitchFamily="2" charset="-78"/>
            </a:rPr>
            <a:t>مميز الثلاثة الي العشرة: </a:t>
          </a:r>
          <a:r>
            <a:rPr lang="fa-IR" sz="2400" b="1" dirty="0" smtClean="0">
              <a:solidFill>
                <a:schemeClr val="bg1"/>
              </a:solidFill>
              <a:cs typeface="2  Badr" pitchFamily="2" charset="-78"/>
            </a:rPr>
            <a:t>مجرور و مجموع</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70B49BBC-2396-4B0D-989B-6DFC2894532B}">
      <dgm:prSet custT="1"/>
      <dgm:spPr/>
      <dgm:t>
        <a:bodyPr/>
        <a:lstStyle/>
        <a:p>
          <a:pPr rtl="1"/>
          <a:r>
            <a:rPr lang="fa-IR" sz="2400" b="1" dirty="0" smtClean="0">
              <a:solidFill>
                <a:srgbClr val="FFFF00"/>
              </a:solidFill>
              <a:cs typeface="2  Badr" pitchFamily="2" charset="-78"/>
            </a:rPr>
            <a:t>مميز ما بين العشرة و المائة: </a:t>
          </a:r>
          <a:r>
            <a:rPr lang="fa-IR" sz="2400" b="1" dirty="0" smtClean="0">
              <a:solidFill>
                <a:schemeClr val="bg1"/>
              </a:solidFill>
              <a:cs typeface="2  Badr" pitchFamily="2" charset="-78"/>
            </a:rPr>
            <a:t>منصوب مفرد</a:t>
          </a:r>
          <a:endParaRPr lang="fa-IR" sz="2400" b="1" dirty="0">
            <a:solidFill>
              <a:schemeClr val="bg1"/>
            </a:solidFill>
            <a:cs typeface="2  Badr" pitchFamily="2" charset="-78"/>
          </a:endParaRPr>
        </a:p>
      </dgm:t>
    </dgm:pt>
    <dgm:pt modelId="{CA3EA375-AC6D-44EA-8FBD-08FF7134987F}" type="parTrans" cxnId="{7811226D-39B8-4CC3-8623-19738308534F}">
      <dgm:prSet/>
      <dgm:spPr/>
      <dgm:t>
        <a:bodyPr/>
        <a:lstStyle/>
        <a:p>
          <a:pPr rtl="1"/>
          <a:endParaRPr lang="fa-IR"/>
        </a:p>
      </dgm:t>
    </dgm:pt>
    <dgm:pt modelId="{22DC31EE-55D4-45F9-B75F-88FA3577C3F4}" type="sibTrans" cxnId="{7811226D-39B8-4CC3-8623-19738308534F}">
      <dgm:prSet/>
      <dgm:spPr/>
      <dgm:t>
        <a:bodyPr/>
        <a:lstStyle/>
        <a:p>
          <a:pPr rtl="1"/>
          <a:endParaRPr lang="fa-IR"/>
        </a:p>
      </dgm:t>
    </dgm:pt>
    <dgm:pt modelId="{016F9B21-43D6-4817-97C1-1174825A7570}">
      <dgm:prSet custT="1"/>
      <dgm:spPr/>
      <dgm:t>
        <a:bodyPr/>
        <a:lstStyle/>
        <a:p>
          <a:pPr rtl="1"/>
          <a:r>
            <a:rPr lang="fa-IR" sz="2400" b="1" dirty="0" smtClean="0">
              <a:solidFill>
                <a:srgbClr val="FFFF00"/>
              </a:solidFill>
              <a:cs typeface="2  Badr" pitchFamily="2" charset="-78"/>
            </a:rPr>
            <a:t>مميز المائة و الالف و مثناهما و جمعه : </a:t>
          </a:r>
          <a:r>
            <a:rPr lang="fa-IR" sz="2400" b="1" dirty="0" smtClean="0">
              <a:solidFill>
                <a:schemeClr val="bg1"/>
              </a:solidFill>
              <a:cs typeface="2  Badr" pitchFamily="2" charset="-78"/>
            </a:rPr>
            <a:t>مجرور مفرد</a:t>
          </a:r>
          <a:endParaRPr lang="fa-IR" sz="2400" b="1" dirty="0">
            <a:solidFill>
              <a:schemeClr val="bg1"/>
            </a:solidFill>
            <a:cs typeface="2  Badr" pitchFamily="2" charset="-78"/>
          </a:endParaRPr>
        </a:p>
      </dgm:t>
    </dgm:pt>
    <dgm:pt modelId="{0E375BB9-74B8-4C82-8B5A-EED3F8E1D91E}" type="parTrans" cxnId="{8CA83EEF-0E21-4FD7-84DC-D6313D3D95F4}">
      <dgm:prSet/>
      <dgm:spPr/>
      <dgm:t>
        <a:bodyPr/>
        <a:lstStyle/>
        <a:p>
          <a:pPr rtl="1"/>
          <a:endParaRPr lang="fa-IR"/>
        </a:p>
      </dgm:t>
    </dgm:pt>
    <dgm:pt modelId="{A944A4E6-B342-4839-B6E2-6FEC712B15DD}" type="sibTrans" cxnId="{8CA83EEF-0E21-4FD7-84DC-D6313D3D95F4}">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07421" custScaleY="853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3"/>
      <dgm:spPr/>
      <dgm:t>
        <a:bodyPr/>
        <a:lstStyle/>
        <a:p>
          <a:pPr rtl="1"/>
          <a:endParaRPr lang="fa-IR"/>
        </a:p>
      </dgm:t>
    </dgm:pt>
    <dgm:pt modelId="{B7C2234C-050F-4344-BF77-91124A79BC0E}" type="pres">
      <dgm:prSet presAssocID="{CE96631E-3D4A-4A54-A957-114BB3E5E32B}" presName="connTx" presStyleLbl="parChTrans1D2"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3" custScaleX="159873" custScaleY="71524" custLinFactNeighborX="18959" custLinFactNeighborY="1008">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623BECD8-1C6A-46C7-B090-0E673760BDA3}" type="pres">
      <dgm:prSet presAssocID="{CA3EA375-AC6D-44EA-8FBD-08FF7134987F}" presName="conn2-1" presStyleLbl="parChTrans1D2" presStyleIdx="1" presStyleCnt="3"/>
      <dgm:spPr/>
      <dgm:t>
        <a:bodyPr/>
        <a:lstStyle/>
        <a:p>
          <a:pPr rtl="1"/>
          <a:endParaRPr lang="fa-IR"/>
        </a:p>
      </dgm:t>
    </dgm:pt>
    <dgm:pt modelId="{5B97EC86-A030-4F11-B98A-25555E801275}" type="pres">
      <dgm:prSet presAssocID="{CA3EA375-AC6D-44EA-8FBD-08FF7134987F}" presName="connTx" presStyleLbl="parChTrans1D2" presStyleIdx="1" presStyleCnt="3"/>
      <dgm:spPr/>
      <dgm:t>
        <a:bodyPr/>
        <a:lstStyle/>
        <a:p>
          <a:pPr rtl="1"/>
          <a:endParaRPr lang="fa-IR"/>
        </a:p>
      </dgm:t>
    </dgm:pt>
    <dgm:pt modelId="{C9E768D6-C879-4043-9F70-1386B469D89C}" type="pres">
      <dgm:prSet presAssocID="{70B49BBC-2396-4B0D-989B-6DFC2894532B}" presName="root2" presStyleCnt="0"/>
      <dgm:spPr/>
    </dgm:pt>
    <dgm:pt modelId="{A36D5CDB-461B-4B2B-ADBF-FEE08769AB63}" type="pres">
      <dgm:prSet presAssocID="{70B49BBC-2396-4B0D-989B-6DFC2894532B}" presName="LevelTwoTextNode" presStyleLbl="node2" presStyleIdx="1" presStyleCnt="3" custScaleX="159873" custScaleY="71524" custLinFactNeighborX="18959" custLinFactNeighborY="-120">
        <dgm:presLayoutVars>
          <dgm:chPref val="3"/>
        </dgm:presLayoutVars>
      </dgm:prSet>
      <dgm:spPr/>
      <dgm:t>
        <a:bodyPr/>
        <a:lstStyle/>
        <a:p>
          <a:pPr rtl="1"/>
          <a:endParaRPr lang="fa-IR"/>
        </a:p>
      </dgm:t>
    </dgm:pt>
    <dgm:pt modelId="{DCDE520B-11B4-4E9B-AD1A-CC04046478E6}" type="pres">
      <dgm:prSet presAssocID="{70B49BBC-2396-4B0D-989B-6DFC2894532B}" presName="level3hierChild" presStyleCnt="0"/>
      <dgm:spPr/>
    </dgm:pt>
    <dgm:pt modelId="{65960084-9D66-47A7-8F4D-4A422BAD1AA5}" type="pres">
      <dgm:prSet presAssocID="{0E375BB9-74B8-4C82-8B5A-EED3F8E1D91E}" presName="conn2-1" presStyleLbl="parChTrans1D2" presStyleIdx="2" presStyleCnt="3"/>
      <dgm:spPr/>
      <dgm:t>
        <a:bodyPr/>
        <a:lstStyle/>
        <a:p>
          <a:pPr rtl="1"/>
          <a:endParaRPr lang="fa-IR"/>
        </a:p>
      </dgm:t>
    </dgm:pt>
    <dgm:pt modelId="{B60EC805-43FF-44DC-8311-A7ED5E7577F3}" type="pres">
      <dgm:prSet presAssocID="{0E375BB9-74B8-4C82-8B5A-EED3F8E1D91E}" presName="connTx" presStyleLbl="parChTrans1D2" presStyleIdx="2" presStyleCnt="3"/>
      <dgm:spPr/>
      <dgm:t>
        <a:bodyPr/>
        <a:lstStyle/>
        <a:p>
          <a:pPr rtl="1"/>
          <a:endParaRPr lang="fa-IR"/>
        </a:p>
      </dgm:t>
    </dgm:pt>
    <dgm:pt modelId="{CF1218E2-8138-460D-ADCB-632ED801AAE5}" type="pres">
      <dgm:prSet presAssocID="{016F9B21-43D6-4817-97C1-1174825A7570}" presName="root2" presStyleCnt="0"/>
      <dgm:spPr/>
    </dgm:pt>
    <dgm:pt modelId="{8E86933B-575B-4F01-9CEE-3479EB8B9478}" type="pres">
      <dgm:prSet presAssocID="{016F9B21-43D6-4817-97C1-1174825A7570}" presName="LevelTwoTextNode" presStyleLbl="node2" presStyleIdx="2" presStyleCnt="3" custScaleX="159873" custScaleY="96785" custLinFactNeighborX="18959" custLinFactNeighborY="-120">
        <dgm:presLayoutVars>
          <dgm:chPref val="3"/>
        </dgm:presLayoutVars>
      </dgm:prSet>
      <dgm:spPr/>
      <dgm:t>
        <a:bodyPr/>
        <a:lstStyle/>
        <a:p>
          <a:pPr rtl="1"/>
          <a:endParaRPr lang="fa-IR"/>
        </a:p>
      </dgm:t>
    </dgm:pt>
    <dgm:pt modelId="{D4103C0F-276A-4D91-81D9-DE867FD553A8}" type="pres">
      <dgm:prSet presAssocID="{016F9B21-43D6-4817-97C1-1174825A7570}" presName="level3hierChild" presStyleCnt="0"/>
      <dgm:spPr/>
    </dgm:pt>
  </dgm:ptLst>
  <dgm:cxnLst>
    <dgm:cxn modelId="{6B347CD4-79CC-41D6-9A5A-A36652CD5ACF}" type="presOf" srcId="{0E375BB9-74B8-4C82-8B5A-EED3F8E1D91E}" destId="{B60EC805-43FF-44DC-8311-A7ED5E7577F3}" srcOrd="1" destOrd="0" presId="urn:microsoft.com/office/officeart/2005/8/layout/hierarchy2"/>
    <dgm:cxn modelId="{2A022B88-2297-447A-AB61-34A5D3BB1CCE}" type="presOf" srcId="{A4E9B194-557E-47C4-B7CD-5831AAB93F73}" destId="{084303BB-04EA-4DB7-844B-C9BAE80F04E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CAEC93C7-B9E2-42FA-8AAB-A329F8B765A8}" type="presOf" srcId="{CE96631E-3D4A-4A54-A957-114BB3E5E32B}" destId="{B7C2234C-050F-4344-BF77-91124A79BC0E}" srcOrd="1" destOrd="0" presId="urn:microsoft.com/office/officeart/2005/8/layout/hierarchy2"/>
    <dgm:cxn modelId="{0091468F-B8DA-4CA1-AC54-E8445E36E53E}" type="presOf" srcId="{70B49BBC-2396-4B0D-989B-6DFC2894532B}" destId="{A36D5CDB-461B-4B2B-ADBF-FEE08769AB63}" srcOrd="0" destOrd="0" presId="urn:microsoft.com/office/officeart/2005/8/layout/hierarchy2"/>
    <dgm:cxn modelId="{7811226D-39B8-4CC3-8623-19738308534F}" srcId="{A4E9B194-557E-47C4-B7CD-5831AAB93F73}" destId="{70B49BBC-2396-4B0D-989B-6DFC2894532B}" srcOrd="1" destOrd="0" parTransId="{CA3EA375-AC6D-44EA-8FBD-08FF7134987F}" sibTransId="{22DC31EE-55D4-45F9-B75F-88FA3577C3F4}"/>
    <dgm:cxn modelId="{8CA83EEF-0E21-4FD7-84DC-D6313D3D95F4}" srcId="{A4E9B194-557E-47C4-B7CD-5831AAB93F73}" destId="{016F9B21-43D6-4817-97C1-1174825A7570}" srcOrd="2" destOrd="0" parTransId="{0E375BB9-74B8-4C82-8B5A-EED3F8E1D91E}" sibTransId="{A944A4E6-B342-4839-B6E2-6FEC712B15DD}"/>
    <dgm:cxn modelId="{ECEB868C-27C7-4337-80A4-D39647123735}" type="presOf" srcId="{CE96631E-3D4A-4A54-A957-114BB3E5E32B}" destId="{C722863D-2000-437A-9ACB-8A931E2A3B01}" srcOrd="0" destOrd="0" presId="urn:microsoft.com/office/officeart/2005/8/layout/hierarchy2"/>
    <dgm:cxn modelId="{452427D4-9529-4416-B0D7-12AD06CCAF7B}" type="presOf" srcId="{CA3EA375-AC6D-44EA-8FBD-08FF7134987F}" destId="{623BECD8-1C6A-46C7-B090-0E673760BDA3}" srcOrd="0" destOrd="0" presId="urn:microsoft.com/office/officeart/2005/8/layout/hierarchy2"/>
    <dgm:cxn modelId="{C63169A6-1F13-462A-9B35-3511F6A8B0AA}" type="presOf" srcId="{0E375BB9-74B8-4C82-8B5A-EED3F8E1D91E}" destId="{65960084-9D66-47A7-8F4D-4A422BAD1AA5}" srcOrd="0" destOrd="0" presId="urn:microsoft.com/office/officeart/2005/8/layout/hierarchy2"/>
    <dgm:cxn modelId="{D2DCAAE1-060D-495E-929D-BF0D8144CFA8}" type="presOf" srcId="{A6857C4F-7549-464E-8C92-525552E6407E}" destId="{747DA8C4-60CA-4D90-9DA1-32ACEB79B5D1}" srcOrd="0" destOrd="0" presId="urn:microsoft.com/office/officeart/2005/8/layout/hierarchy2"/>
    <dgm:cxn modelId="{B72826D7-F4CB-4CE7-8EB4-E71FF72788D7}" type="presOf" srcId="{C96AEBC3-C854-4BD1-B42F-0D800A676820}" destId="{4166F503-B9C1-4F67-8958-4072DCFA66D9}" srcOrd="0" destOrd="0" presId="urn:microsoft.com/office/officeart/2005/8/layout/hierarchy2"/>
    <dgm:cxn modelId="{F9284E20-C48F-4BA7-87AA-FB73BB27F3DC}" type="presOf" srcId="{CA3EA375-AC6D-44EA-8FBD-08FF7134987F}" destId="{5B97EC86-A030-4F11-B98A-25555E801275}"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79C748C1-6E6B-40DC-84D7-12636396ACDB}" type="presOf" srcId="{016F9B21-43D6-4817-97C1-1174825A7570}" destId="{8E86933B-575B-4F01-9CEE-3479EB8B9478}" srcOrd="0" destOrd="0" presId="urn:microsoft.com/office/officeart/2005/8/layout/hierarchy2"/>
    <dgm:cxn modelId="{866363BA-690F-4E3E-A9F2-78FFC872102A}" type="presParOf" srcId="{747DA8C4-60CA-4D90-9DA1-32ACEB79B5D1}" destId="{93FA7E5F-A43F-422F-8108-17AC554D357D}" srcOrd="0" destOrd="0" presId="urn:microsoft.com/office/officeart/2005/8/layout/hierarchy2"/>
    <dgm:cxn modelId="{1A3735F3-9C86-4808-984A-ADA1ACDADA09}" type="presParOf" srcId="{93FA7E5F-A43F-422F-8108-17AC554D357D}" destId="{084303BB-04EA-4DB7-844B-C9BAE80F04E5}" srcOrd="0" destOrd="0" presId="urn:microsoft.com/office/officeart/2005/8/layout/hierarchy2"/>
    <dgm:cxn modelId="{A56F61F6-44C6-414C-9597-BC00F6AC3FE5}" type="presParOf" srcId="{93FA7E5F-A43F-422F-8108-17AC554D357D}" destId="{8BFD4401-1DC2-43AC-9E5E-55CC05BBDF21}" srcOrd="1" destOrd="0" presId="urn:microsoft.com/office/officeart/2005/8/layout/hierarchy2"/>
    <dgm:cxn modelId="{9D944042-3621-4DBC-B3B6-B32522141EF9}" type="presParOf" srcId="{8BFD4401-1DC2-43AC-9E5E-55CC05BBDF21}" destId="{C722863D-2000-437A-9ACB-8A931E2A3B01}" srcOrd="0" destOrd="0" presId="urn:microsoft.com/office/officeart/2005/8/layout/hierarchy2"/>
    <dgm:cxn modelId="{853D0A96-57F9-4F31-8DD8-8EFD0B3C1ECB}" type="presParOf" srcId="{C722863D-2000-437A-9ACB-8A931E2A3B01}" destId="{B7C2234C-050F-4344-BF77-91124A79BC0E}" srcOrd="0" destOrd="0" presId="urn:microsoft.com/office/officeart/2005/8/layout/hierarchy2"/>
    <dgm:cxn modelId="{1FDDC7F3-DC65-475F-B071-42E0B267156A}" type="presParOf" srcId="{8BFD4401-1DC2-43AC-9E5E-55CC05BBDF21}" destId="{5C297C78-7D7B-46A7-90B7-B670D245271F}" srcOrd="1" destOrd="0" presId="urn:microsoft.com/office/officeart/2005/8/layout/hierarchy2"/>
    <dgm:cxn modelId="{37635C83-4629-4945-BEC1-0A622D5D3D7A}" type="presParOf" srcId="{5C297C78-7D7B-46A7-90B7-B670D245271F}" destId="{4166F503-B9C1-4F67-8958-4072DCFA66D9}" srcOrd="0" destOrd="0" presId="urn:microsoft.com/office/officeart/2005/8/layout/hierarchy2"/>
    <dgm:cxn modelId="{0A542F7E-1B38-4AFE-9C5B-1EFF77E2F0BA}" type="presParOf" srcId="{5C297C78-7D7B-46A7-90B7-B670D245271F}" destId="{3AD0A82F-CBF0-4F60-9053-FE1F521C45D4}" srcOrd="1" destOrd="0" presId="urn:microsoft.com/office/officeart/2005/8/layout/hierarchy2"/>
    <dgm:cxn modelId="{3280104E-93BE-445A-A52C-FFF443B7BB42}" type="presParOf" srcId="{8BFD4401-1DC2-43AC-9E5E-55CC05BBDF21}" destId="{623BECD8-1C6A-46C7-B090-0E673760BDA3}" srcOrd="2" destOrd="0" presId="urn:microsoft.com/office/officeart/2005/8/layout/hierarchy2"/>
    <dgm:cxn modelId="{63A26213-D397-4431-A6DF-9742C5E66833}" type="presParOf" srcId="{623BECD8-1C6A-46C7-B090-0E673760BDA3}" destId="{5B97EC86-A030-4F11-B98A-25555E801275}" srcOrd="0" destOrd="0" presId="urn:microsoft.com/office/officeart/2005/8/layout/hierarchy2"/>
    <dgm:cxn modelId="{055DA7C6-3632-4467-A71B-86E716AD8A68}" type="presParOf" srcId="{8BFD4401-1DC2-43AC-9E5E-55CC05BBDF21}" destId="{C9E768D6-C879-4043-9F70-1386B469D89C}" srcOrd="3" destOrd="0" presId="urn:microsoft.com/office/officeart/2005/8/layout/hierarchy2"/>
    <dgm:cxn modelId="{2CA868FD-C118-4E5E-9B5C-F1D16AB0578A}" type="presParOf" srcId="{C9E768D6-C879-4043-9F70-1386B469D89C}" destId="{A36D5CDB-461B-4B2B-ADBF-FEE08769AB63}" srcOrd="0" destOrd="0" presId="urn:microsoft.com/office/officeart/2005/8/layout/hierarchy2"/>
    <dgm:cxn modelId="{B7AB3F02-EDCD-42BD-AAD8-27E60DF8E3B4}" type="presParOf" srcId="{C9E768D6-C879-4043-9F70-1386B469D89C}" destId="{DCDE520B-11B4-4E9B-AD1A-CC04046478E6}" srcOrd="1" destOrd="0" presId="urn:microsoft.com/office/officeart/2005/8/layout/hierarchy2"/>
    <dgm:cxn modelId="{490CEB6C-8A81-4644-B828-A29C31E5F23C}" type="presParOf" srcId="{8BFD4401-1DC2-43AC-9E5E-55CC05BBDF21}" destId="{65960084-9D66-47A7-8F4D-4A422BAD1AA5}" srcOrd="4" destOrd="0" presId="urn:microsoft.com/office/officeart/2005/8/layout/hierarchy2"/>
    <dgm:cxn modelId="{1CBA3287-3E9D-4360-BA6D-828E11903F05}" type="presParOf" srcId="{65960084-9D66-47A7-8F4D-4A422BAD1AA5}" destId="{B60EC805-43FF-44DC-8311-A7ED5E7577F3}" srcOrd="0" destOrd="0" presId="urn:microsoft.com/office/officeart/2005/8/layout/hierarchy2"/>
    <dgm:cxn modelId="{EFA0A3C6-3B7B-4695-A678-E0393333440D}" type="presParOf" srcId="{8BFD4401-1DC2-43AC-9E5E-55CC05BBDF21}" destId="{CF1218E2-8138-460D-ADCB-632ED801AAE5}" srcOrd="5" destOrd="0" presId="urn:microsoft.com/office/officeart/2005/8/layout/hierarchy2"/>
    <dgm:cxn modelId="{11199C1C-ACFB-4E7A-8A85-B98FB59CD561}" type="presParOf" srcId="{CF1218E2-8138-460D-ADCB-632ED801AAE5}" destId="{8E86933B-575B-4F01-9CEE-3479EB8B9478}" srcOrd="0" destOrd="0" presId="urn:microsoft.com/office/officeart/2005/8/layout/hierarchy2"/>
    <dgm:cxn modelId="{C2298FFA-0D13-412A-9DBF-CDD8DF97AED3}" type="presParOf" srcId="{CF1218E2-8138-460D-ADCB-632ED801AAE5}" destId="{D4103C0F-276A-4D91-81D9-DE867FD553A8}"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rgbClr val="FFFF00"/>
              </a:solidFill>
              <a:cs typeface="2  Badr" pitchFamily="2" charset="-78"/>
            </a:rPr>
            <a:t>اصول العدد اثنتا عشرة كلمة: </a:t>
          </a:r>
          <a:r>
            <a:rPr lang="fa-IR" sz="2800" b="1" dirty="0" smtClean="0">
              <a:solidFill>
                <a:srgbClr val="FFFFCC"/>
              </a:solidFill>
              <a:cs typeface="2  Badr" pitchFamily="2" charset="-78"/>
            </a:rPr>
            <a:t>واحد الي عشرة و مائة و الف</a:t>
          </a:r>
          <a:endParaRPr lang="fa-IR" sz="2800" b="1" dirty="0">
            <a:solidFill>
              <a:srgbClr val="FFFFCC"/>
            </a:solidFill>
            <a:cs typeface="2  Bad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chemeClr val="bg1"/>
              </a:solidFill>
              <a:cs typeface="2  Badr" pitchFamily="2" charset="-78"/>
            </a:rPr>
            <a:t>الواحد و الاثنان: يذكران مع المذكر ، يؤنثان مع المؤنث و لا يجامعهما المعدود</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F2BE2BD0-3004-495D-A319-E8A36E98F3AD}">
      <dgm:prSet/>
      <dgm:spPr/>
      <dgm:t>
        <a:bodyPr/>
        <a:lstStyle/>
        <a:p>
          <a:pPr rtl="1"/>
          <a:r>
            <a:rPr lang="fa-IR" b="1" dirty="0" smtClean="0">
              <a:solidFill>
                <a:schemeClr val="bg1"/>
              </a:solidFill>
              <a:cs typeface="2  Badr" pitchFamily="2" charset="-78"/>
            </a:rPr>
            <a:t>و الثلاثة ‌الي العشرة: تؤنث مع المذكر ، تذكر مع المؤنث</a:t>
          </a:r>
          <a:endParaRPr lang="fa-IR" b="1" dirty="0">
            <a:solidFill>
              <a:schemeClr val="bg1"/>
            </a:solidFill>
            <a:cs typeface="2  Badr" pitchFamily="2" charset="-78"/>
          </a:endParaRPr>
        </a:p>
      </dgm:t>
    </dgm:pt>
    <dgm:pt modelId="{F7416F21-E922-4FB0-A80C-AFD5BE6FA493}" type="parTrans" cxnId="{43C45B4D-509C-4D7D-8171-E44ADEA1203E}">
      <dgm:prSet/>
      <dgm:spPr/>
      <dgm:t>
        <a:bodyPr/>
        <a:lstStyle/>
        <a:p>
          <a:pPr rtl="1"/>
          <a:endParaRPr lang="fa-IR"/>
        </a:p>
      </dgm:t>
    </dgm:pt>
    <dgm:pt modelId="{9EFFD8B3-B2E4-4EC6-96F7-3E535F31C43C}" type="sibTrans" cxnId="{43C45B4D-509C-4D7D-8171-E44ADEA1203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123280" custScaleY="192566">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59873" custScaleY="101881" custLinFactNeighborX="22852" custLinFactNeighborY="-20673">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8B45BE0F-5141-49FB-8EC5-EBBF5BBE8E60}" type="pres">
      <dgm:prSet presAssocID="{F7416F21-E922-4FB0-A80C-AFD5BE6FA493}" presName="conn2-1" presStyleLbl="parChTrans1D2" presStyleIdx="1" presStyleCnt="2"/>
      <dgm:spPr/>
      <dgm:t>
        <a:bodyPr/>
        <a:lstStyle/>
        <a:p>
          <a:pPr rtl="1"/>
          <a:endParaRPr lang="fa-IR"/>
        </a:p>
      </dgm:t>
    </dgm:pt>
    <dgm:pt modelId="{449A087F-7D5B-4D54-9E44-9BBB26D64ADC}" type="pres">
      <dgm:prSet presAssocID="{F7416F21-E922-4FB0-A80C-AFD5BE6FA493}" presName="connTx" presStyleLbl="parChTrans1D2" presStyleIdx="1" presStyleCnt="2"/>
      <dgm:spPr/>
      <dgm:t>
        <a:bodyPr/>
        <a:lstStyle/>
        <a:p>
          <a:pPr rtl="1"/>
          <a:endParaRPr lang="fa-IR"/>
        </a:p>
      </dgm:t>
    </dgm:pt>
    <dgm:pt modelId="{17BADAE2-927C-46A0-822D-0476FFC19A79}" type="pres">
      <dgm:prSet presAssocID="{F2BE2BD0-3004-495D-A319-E8A36E98F3AD}" presName="root2" presStyleCnt="0"/>
      <dgm:spPr/>
    </dgm:pt>
    <dgm:pt modelId="{ABB323F9-1A21-4F47-BE5A-D02B64ADBD38}" type="pres">
      <dgm:prSet presAssocID="{F2BE2BD0-3004-495D-A319-E8A36E98F3AD}" presName="LevelTwoTextNode" presStyleLbl="node2" presStyleIdx="1" presStyleCnt="2" custScaleX="159873" custScaleY="101881" custLinFactNeighborX="22852" custLinFactNeighborY="12731">
        <dgm:presLayoutVars>
          <dgm:chPref val="3"/>
        </dgm:presLayoutVars>
      </dgm:prSet>
      <dgm:spPr/>
      <dgm:t>
        <a:bodyPr/>
        <a:lstStyle/>
        <a:p>
          <a:pPr rtl="1"/>
          <a:endParaRPr lang="fa-IR"/>
        </a:p>
      </dgm:t>
    </dgm:pt>
    <dgm:pt modelId="{949155DE-D6CF-4FC2-8BB2-5866906C4A29}" type="pres">
      <dgm:prSet presAssocID="{F2BE2BD0-3004-495D-A319-E8A36E98F3AD}" presName="level3hierChild" presStyleCnt="0"/>
      <dgm:spPr/>
    </dgm:pt>
  </dgm:ptLst>
  <dgm:cxnLst>
    <dgm:cxn modelId="{0C28A42B-7F59-4973-A0C0-04A752D44F54}" type="presOf" srcId="{CE96631E-3D4A-4A54-A957-114BB3E5E32B}" destId="{C722863D-2000-437A-9ACB-8A931E2A3B01}" srcOrd="0" destOrd="0" presId="urn:microsoft.com/office/officeart/2005/8/layout/hierarchy2"/>
    <dgm:cxn modelId="{21AFD884-3BF8-46D7-9225-99294EC7D247}" type="presOf" srcId="{F7416F21-E922-4FB0-A80C-AFD5BE6FA493}" destId="{449A087F-7D5B-4D54-9E44-9BBB26D64ADC}" srcOrd="1" destOrd="0" presId="urn:microsoft.com/office/officeart/2005/8/layout/hierarchy2"/>
    <dgm:cxn modelId="{B61A2A71-22B4-4BB4-BE85-FB5268D15FA0}" type="presOf" srcId="{F2BE2BD0-3004-495D-A319-E8A36E98F3AD}" destId="{ABB323F9-1A21-4F47-BE5A-D02B64ADBD38}"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6F1B0EE2-82A7-406A-9677-9CF9D9662B08}" type="presOf" srcId="{A4E9B194-557E-47C4-B7CD-5831AAB93F73}" destId="{084303BB-04EA-4DB7-844B-C9BAE80F04E5}" srcOrd="0" destOrd="0" presId="urn:microsoft.com/office/officeart/2005/8/layout/hierarchy2"/>
    <dgm:cxn modelId="{43C45B4D-509C-4D7D-8171-E44ADEA1203E}" srcId="{A4E9B194-557E-47C4-B7CD-5831AAB93F73}" destId="{F2BE2BD0-3004-495D-A319-E8A36E98F3AD}" srcOrd="1" destOrd="0" parTransId="{F7416F21-E922-4FB0-A80C-AFD5BE6FA493}" sibTransId="{9EFFD8B3-B2E4-4EC6-96F7-3E535F31C43C}"/>
    <dgm:cxn modelId="{6B332604-354E-432C-B7D7-ECF99DDADB46}" type="presOf" srcId="{CE96631E-3D4A-4A54-A957-114BB3E5E32B}" destId="{B7C2234C-050F-4344-BF77-91124A79BC0E}" srcOrd="1" destOrd="0" presId="urn:microsoft.com/office/officeart/2005/8/layout/hierarchy2"/>
    <dgm:cxn modelId="{36FB0F92-4C04-4CCA-9299-9B7E2EB5BFD4}" type="presOf" srcId="{A6857C4F-7549-464E-8C92-525552E6407E}" destId="{747DA8C4-60CA-4D90-9DA1-32ACEB79B5D1}" srcOrd="0" destOrd="0" presId="urn:microsoft.com/office/officeart/2005/8/layout/hierarchy2"/>
    <dgm:cxn modelId="{79E8F7CC-530E-4BC4-9849-A70E1A6F3E4D}" type="presOf" srcId="{C96AEBC3-C854-4BD1-B42F-0D800A676820}" destId="{4166F503-B9C1-4F67-8958-4072DCFA66D9}" srcOrd="0" destOrd="0" presId="urn:microsoft.com/office/officeart/2005/8/layout/hierarchy2"/>
    <dgm:cxn modelId="{4F797C99-07A5-48CB-961E-9ADD016350A1}" type="presOf" srcId="{F7416F21-E922-4FB0-A80C-AFD5BE6FA493}" destId="{8B45BE0F-5141-49FB-8EC5-EBBF5BBE8E60}"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220EF0A2-9311-4366-BDA0-1145F3D59919}" type="presParOf" srcId="{747DA8C4-60CA-4D90-9DA1-32ACEB79B5D1}" destId="{93FA7E5F-A43F-422F-8108-17AC554D357D}" srcOrd="0" destOrd="0" presId="urn:microsoft.com/office/officeart/2005/8/layout/hierarchy2"/>
    <dgm:cxn modelId="{358A3D05-562A-4F20-BFD5-EC6DBD717B6F}" type="presParOf" srcId="{93FA7E5F-A43F-422F-8108-17AC554D357D}" destId="{084303BB-04EA-4DB7-844B-C9BAE80F04E5}" srcOrd="0" destOrd="0" presId="urn:microsoft.com/office/officeart/2005/8/layout/hierarchy2"/>
    <dgm:cxn modelId="{E14A57E9-623C-417B-A735-CC9E9C4A63B1}" type="presParOf" srcId="{93FA7E5F-A43F-422F-8108-17AC554D357D}" destId="{8BFD4401-1DC2-43AC-9E5E-55CC05BBDF21}" srcOrd="1" destOrd="0" presId="urn:microsoft.com/office/officeart/2005/8/layout/hierarchy2"/>
    <dgm:cxn modelId="{1C432E4C-17E4-4E58-98E1-921798135B25}" type="presParOf" srcId="{8BFD4401-1DC2-43AC-9E5E-55CC05BBDF21}" destId="{C722863D-2000-437A-9ACB-8A931E2A3B01}" srcOrd="0" destOrd="0" presId="urn:microsoft.com/office/officeart/2005/8/layout/hierarchy2"/>
    <dgm:cxn modelId="{659FB776-88C1-41BF-9051-A62B7B8C81B0}" type="presParOf" srcId="{C722863D-2000-437A-9ACB-8A931E2A3B01}" destId="{B7C2234C-050F-4344-BF77-91124A79BC0E}" srcOrd="0" destOrd="0" presId="urn:microsoft.com/office/officeart/2005/8/layout/hierarchy2"/>
    <dgm:cxn modelId="{A608CA19-E93D-46D0-B4B7-0DDB280054D8}" type="presParOf" srcId="{8BFD4401-1DC2-43AC-9E5E-55CC05BBDF21}" destId="{5C297C78-7D7B-46A7-90B7-B670D245271F}" srcOrd="1" destOrd="0" presId="urn:microsoft.com/office/officeart/2005/8/layout/hierarchy2"/>
    <dgm:cxn modelId="{BAD6802B-1109-41BB-B4DE-324348BD7EDB}" type="presParOf" srcId="{5C297C78-7D7B-46A7-90B7-B670D245271F}" destId="{4166F503-B9C1-4F67-8958-4072DCFA66D9}" srcOrd="0" destOrd="0" presId="urn:microsoft.com/office/officeart/2005/8/layout/hierarchy2"/>
    <dgm:cxn modelId="{B489AA38-734E-466C-8C58-E65E8E593E5F}" type="presParOf" srcId="{5C297C78-7D7B-46A7-90B7-B670D245271F}" destId="{3AD0A82F-CBF0-4F60-9053-FE1F521C45D4}" srcOrd="1" destOrd="0" presId="urn:microsoft.com/office/officeart/2005/8/layout/hierarchy2"/>
    <dgm:cxn modelId="{5826BA1D-4B10-42A6-8CB8-1459EE432B7F}" type="presParOf" srcId="{8BFD4401-1DC2-43AC-9E5E-55CC05BBDF21}" destId="{8B45BE0F-5141-49FB-8EC5-EBBF5BBE8E60}" srcOrd="2" destOrd="0" presId="urn:microsoft.com/office/officeart/2005/8/layout/hierarchy2"/>
    <dgm:cxn modelId="{5CC630FD-4840-4763-84E2-D0B3A1C77708}" type="presParOf" srcId="{8B45BE0F-5141-49FB-8EC5-EBBF5BBE8E60}" destId="{449A087F-7D5B-4D54-9E44-9BBB26D64ADC}" srcOrd="0" destOrd="0" presId="urn:microsoft.com/office/officeart/2005/8/layout/hierarchy2"/>
    <dgm:cxn modelId="{DE448287-F41D-4F49-BAE4-A91E3FBB531F}" type="presParOf" srcId="{8BFD4401-1DC2-43AC-9E5E-55CC05BBDF21}" destId="{17BADAE2-927C-46A0-822D-0476FFC19A79}" srcOrd="3" destOrd="0" presId="urn:microsoft.com/office/officeart/2005/8/layout/hierarchy2"/>
    <dgm:cxn modelId="{7CFC411B-D5EF-45F0-A03B-AC52CBDF6FC1}" type="presParOf" srcId="{17BADAE2-927C-46A0-822D-0476FFC19A79}" destId="{ABB323F9-1A21-4F47-BE5A-D02B64ADBD38}" srcOrd="0" destOrd="0" presId="urn:microsoft.com/office/officeart/2005/8/layout/hierarchy2"/>
    <dgm:cxn modelId="{F5BD131A-4DA7-4899-89E5-42A5CEE7C616}" type="presParOf" srcId="{17BADAE2-927C-46A0-822D-0476FFC19A79}" destId="{949155DE-D6CF-4FC2-8BB2-5866906C4A2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Titr" pitchFamily="2" charset="-78"/>
            </a:rPr>
            <a:t>المضمر:</a:t>
          </a:r>
          <a:endParaRPr lang="fa-IR" sz="32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3200" b="1" dirty="0" smtClean="0">
              <a:solidFill>
                <a:srgbClr val="FFFF00"/>
              </a:solidFill>
              <a:cs typeface="2  Badr" pitchFamily="2" charset="-78"/>
            </a:rPr>
            <a:t>تعريف:</a:t>
          </a:r>
          <a:r>
            <a:rPr lang="fa-IR" sz="3200" b="1" dirty="0" smtClean="0">
              <a:solidFill>
                <a:schemeClr val="bg1"/>
              </a:solidFill>
              <a:cs typeface="2  Badr" pitchFamily="2" charset="-78"/>
            </a:rPr>
            <a:t> هو ما وضع لمتكلم او مخاطب او غائب سبق ذكره ولو حكماً</a:t>
          </a:r>
          <a:endParaRPr lang="fa-IR" sz="32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64138892-E7F2-48CE-8E52-083336E4F2BD}">
      <dgm:prSet custT="1"/>
      <dgm:spPr/>
      <dgm:t>
        <a:bodyPr/>
        <a:lstStyle/>
        <a:p>
          <a:pPr rtl="1"/>
          <a:r>
            <a:rPr lang="fa-IR" sz="2400" b="1" dirty="0" smtClean="0">
              <a:solidFill>
                <a:schemeClr val="bg1"/>
              </a:solidFill>
              <a:cs typeface="2  Badr" pitchFamily="2" charset="-78"/>
            </a:rPr>
            <a:t>انواع</a:t>
          </a:r>
          <a:r>
            <a:rPr lang="fa-IR" sz="2300" b="1" dirty="0" smtClean="0">
              <a:solidFill>
                <a:schemeClr val="bg1"/>
              </a:solidFill>
              <a:cs typeface="2  Badr" pitchFamily="2" charset="-78"/>
            </a:rPr>
            <a:t>:</a:t>
          </a:r>
          <a:endParaRPr lang="fa-IR" sz="2300" b="1" dirty="0">
            <a:solidFill>
              <a:schemeClr val="bg1"/>
            </a:solidFill>
            <a:cs typeface="2  Badr" pitchFamily="2" charset="-78"/>
          </a:endParaRPr>
        </a:p>
      </dgm:t>
    </dgm:pt>
    <dgm:pt modelId="{EE8CF931-765D-4BEF-8278-6CBC1910C4F0}" type="parTrans" cxnId="{A433D4D8-54C8-4780-A6F9-0861162E5355}">
      <dgm:prSet/>
      <dgm:spPr/>
      <dgm:t>
        <a:bodyPr/>
        <a:lstStyle/>
        <a:p>
          <a:pPr rtl="1"/>
          <a:endParaRPr lang="fa-IR"/>
        </a:p>
      </dgm:t>
    </dgm:pt>
    <dgm:pt modelId="{70EF6545-16EF-44B9-AE68-68F2A375E9AA}" type="sibTrans" cxnId="{A433D4D8-54C8-4780-A6F9-0861162E5355}">
      <dgm:prSet/>
      <dgm:spPr/>
      <dgm:t>
        <a:bodyPr/>
        <a:lstStyle/>
        <a:p>
          <a:pPr rtl="1"/>
          <a:endParaRPr lang="fa-IR"/>
        </a:p>
      </dgm:t>
    </dgm:pt>
    <dgm:pt modelId="{41778979-AAE5-4F45-8A24-EB39F8D8F289}">
      <dgm:prSet custT="1"/>
      <dgm:spPr/>
      <dgm:t>
        <a:bodyPr/>
        <a:lstStyle/>
        <a:p>
          <a:pPr rtl="1"/>
          <a:r>
            <a:rPr lang="fa-IR" sz="3200" dirty="0" smtClean="0">
              <a:cs typeface="2  Badr" pitchFamily="2" charset="-78"/>
            </a:rPr>
            <a:t>متصل</a:t>
          </a:r>
          <a:endParaRPr lang="fa-IR" sz="3200" dirty="0">
            <a:cs typeface="2  Badr" pitchFamily="2" charset="-78"/>
          </a:endParaRPr>
        </a:p>
      </dgm:t>
    </dgm:pt>
    <dgm:pt modelId="{2680F59A-A481-4A8B-80D2-2C44DC063825}" type="parTrans" cxnId="{E03AD1EC-670A-441B-9D0F-93AF81E7A061}">
      <dgm:prSet/>
      <dgm:spPr/>
      <dgm:t>
        <a:bodyPr/>
        <a:lstStyle/>
        <a:p>
          <a:pPr rtl="1"/>
          <a:endParaRPr lang="fa-IR"/>
        </a:p>
      </dgm:t>
    </dgm:pt>
    <dgm:pt modelId="{761B677B-A0C8-4889-9EBC-26D419D0B663}" type="sibTrans" cxnId="{E03AD1EC-670A-441B-9D0F-93AF81E7A061}">
      <dgm:prSet/>
      <dgm:spPr/>
      <dgm:t>
        <a:bodyPr/>
        <a:lstStyle/>
        <a:p>
          <a:pPr rtl="1"/>
          <a:endParaRPr lang="fa-IR"/>
        </a:p>
      </dgm:t>
    </dgm:pt>
    <dgm:pt modelId="{700BDCED-19A7-4928-897D-D7F15478D02F}">
      <dgm:prSet custT="1"/>
      <dgm:spPr/>
      <dgm:t>
        <a:bodyPr/>
        <a:lstStyle/>
        <a:p>
          <a:pPr rtl="1"/>
          <a:r>
            <a:rPr lang="fa-IR" sz="3200" dirty="0" smtClean="0">
              <a:cs typeface="2  Badr" pitchFamily="2" charset="-78"/>
            </a:rPr>
            <a:t>منفصل</a:t>
          </a:r>
          <a:endParaRPr lang="fa-IR" sz="3200" dirty="0">
            <a:cs typeface="2  Badr" pitchFamily="2" charset="-78"/>
          </a:endParaRPr>
        </a:p>
      </dgm:t>
    </dgm:pt>
    <dgm:pt modelId="{2664F156-A322-419F-8C7F-2F9AB24E2448}" type="parTrans" cxnId="{C024BEB2-FB24-489D-B544-369B659650B8}">
      <dgm:prSet/>
      <dgm:spPr/>
      <dgm:t>
        <a:bodyPr/>
        <a:lstStyle/>
        <a:p>
          <a:pPr rtl="1"/>
          <a:endParaRPr lang="fa-IR"/>
        </a:p>
      </dgm:t>
    </dgm:pt>
    <dgm:pt modelId="{BE13FF4A-28C3-48AF-B8C0-33869D0B284C}" type="sibTrans" cxnId="{C024BEB2-FB24-489D-B544-369B659650B8}">
      <dgm:prSet/>
      <dgm:spPr/>
      <dgm:t>
        <a:bodyPr/>
        <a:lstStyle/>
        <a:p>
          <a:pPr rtl="1"/>
          <a:endParaRPr lang="fa-IR"/>
        </a:p>
      </dgm:t>
    </dgm:pt>
    <dgm:pt modelId="{9E70128A-0DDA-414E-A26A-5FB6E4065574}">
      <dgm:prSet custT="1"/>
      <dgm:spPr/>
      <dgm:t>
        <a:bodyPr/>
        <a:lstStyle/>
        <a:p>
          <a:pPr rtl="1"/>
          <a:r>
            <a:rPr lang="fa-IR" sz="2400" b="1" dirty="0" smtClean="0">
              <a:cs typeface="2  Badr" pitchFamily="2" charset="-78"/>
            </a:rPr>
            <a:t>مرفوع</a:t>
          </a:r>
          <a:endParaRPr lang="fa-IR" sz="2400" b="1" dirty="0">
            <a:cs typeface="2  Badr" pitchFamily="2" charset="-78"/>
          </a:endParaRPr>
        </a:p>
      </dgm:t>
    </dgm:pt>
    <dgm:pt modelId="{6986B5E3-3E0E-4B00-9014-62569E8D03A8}" type="parTrans" cxnId="{8D540D2B-5EED-471D-A2DF-7C7F7B4538DB}">
      <dgm:prSet/>
      <dgm:spPr/>
      <dgm:t>
        <a:bodyPr/>
        <a:lstStyle/>
        <a:p>
          <a:pPr rtl="1"/>
          <a:endParaRPr lang="fa-IR"/>
        </a:p>
      </dgm:t>
    </dgm:pt>
    <dgm:pt modelId="{CE898704-47B0-4E99-B859-04F7710EC40D}" type="sibTrans" cxnId="{8D540D2B-5EED-471D-A2DF-7C7F7B4538DB}">
      <dgm:prSet/>
      <dgm:spPr/>
      <dgm:t>
        <a:bodyPr/>
        <a:lstStyle/>
        <a:p>
          <a:pPr rtl="1"/>
          <a:endParaRPr lang="fa-IR"/>
        </a:p>
      </dgm:t>
    </dgm:pt>
    <dgm:pt modelId="{157FABE9-D879-4104-9E8A-3BE0D0C4EBBB}">
      <dgm:prSet custT="1"/>
      <dgm:spPr/>
      <dgm:t>
        <a:bodyPr/>
        <a:lstStyle/>
        <a:p>
          <a:pPr rtl="1"/>
          <a:r>
            <a:rPr lang="fa-IR" sz="2400" b="1" dirty="0" smtClean="0">
              <a:cs typeface="2  Badr" pitchFamily="2" charset="-78"/>
            </a:rPr>
            <a:t>منصوب</a:t>
          </a:r>
          <a:endParaRPr lang="fa-IR" sz="2400" b="1" dirty="0">
            <a:cs typeface="2  Badr" pitchFamily="2" charset="-78"/>
          </a:endParaRPr>
        </a:p>
      </dgm:t>
    </dgm:pt>
    <dgm:pt modelId="{FAEBFB7B-52B1-4375-9D85-CD1BA5BC7360}" type="parTrans" cxnId="{240D1217-B2BA-4FB8-9523-19D9D8B6201A}">
      <dgm:prSet/>
      <dgm:spPr/>
      <dgm:t>
        <a:bodyPr/>
        <a:lstStyle/>
        <a:p>
          <a:pPr rtl="1"/>
          <a:endParaRPr lang="fa-IR"/>
        </a:p>
      </dgm:t>
    </dgm:pt>
    <dgm:pt modelId="{F4FC642D-F737-42B9-9FF1-43A0CDFDECE0}" type="sibTrans" cxnId="{240D1217-B2BA-4FB8-9523-19D9D8B6201A}">
      <dgm:prSet/>
      <dgm:spPr/>
      <dgm:t>
        <a:bodyPr/>
        <a:lstStyle/>
        <a:p>
          <a:pPr rtl="1"/>
          <a:endParaRPr lang="fa-IR"/>
        </a:p>
      </dgm:t>
    </dgm:pt>
    <dgm:pt modelId="{3F24535B-5882-487C-8262-12873E741ACC}">
      <dgm:prSet custT="1"/>
      <dgm:spPr/>
      <dgm:t>
        <a:bodyPr/>
        <a:lstStyle/>
        <a:p>
          <a:pPr rtl="1"/>
          <a:r>
            <a:rPr lang="fa-IR" sz="2400" b="1" dirty="0" smtClean="0">
              <a:cs typeface="2  Badr" pitchFamily="2" charset="-78"/>
            </a:rPr>
            <a:t>مجرور</a:t>
          </a:r>
          <a:endParaRPr lang="fa-IR" sz="2400" b="1" dirty="0">
            <a:cs typeface="2  Badr" pitchFamily="2" charset="-78"/>
          </a:endParaRPr>
        </a:p>
      </dgm:t>
    </dgm:pt>
    <dgm:pt modelId="{B0694794-6926-4385-9AC3-3C2CDD2C1566}" type="parTrans" cxnId="{FC980E3A-8492-4C72-BBAF-FFE8B5D5A7C7}">
      <dgm:prSet/>
      <dgm:spPr/>
      <dgm:t>
        <a:bodyPr/>
        <a:lstStyle/>
        <a:p>
          <a:pPr rtl="1"/>
          <a:endParaRPr lang="fa-IR"/>
        </a:p>
      </dgm:t>
    </dgm:pt>
    <dgm:pt modelId="{35EF038B-9AEC-4A34-B334-05968AC32C4E}" type="sibTrans" cxnId="{FC980E3A-8492-4C72-BBAF-FFE8B5D5A7C7}">
      <dgm:prSet/>
      <dgm:spPr/>
      <dgm:t>
        <a:bodyPr/>
        <a:lstStyle/>
        <a:p>
          <a:pPr rtl="1"/>
          <a:endParaRPr lang="fa-IR"/>
        </a:p>
      </dgm:t>
    </dgm:pt>
    <dgm:pt modelId="{CC865A20-C3E0-4053-A474-07F6F1DFB70D}">
      <dgm:prSet custT="1"/>
      <dgm:spPr/>
      <dgm:t>
        <a:bodyPr/>
        <a:lstStyle/>
        <a:p>
          <a:pPr rtl="1"/>
          <a:r>
            <a:rPr lang="fa-IR" sz="2400" b="1" dirty="0" smtClean="0">
              <a:cs typeface="2  Badr" pitchFamily="2" charset="-78"/>
            </a:rPr>
            <a:t>مرفوع</a:t>
          </a:r>
          <a:endParaRPr lang="fa-IR" sz="2400" b="1" dirty="0">
            <a:cs typeface="2  Badr" pitchFamily="2" charset="-78"/>
          </a:endParaRPr>
        </a:p>
      </dgm:t>
    </dgm:pt>
    <dgm:pt modelId="{AF017B9C-E0ED-40B7-B8B0-B21AEB7928AF}" type="parTrans" cxnId="{BFB4327B-9075-47C9-9108-83887E60312A}">
      <dgm:prSet/>
      <dgm:spPr/>
      <dgm:t>
        <a:bodyPr/>
        <a:lstStyle/>
        <a:p>
          <a:pPr rtl="1"/>
          <a:endParaRPr lang="fa-IR"/>
        </a:p>
      </dgm:t>
    </dgm:pt>
    <dgm:pt modelId="{35A56479-D41F-4572-B285-9A3C5934B64A}" type="sibTrans" cxnId="{BFB4327B-9075-47C9-9108-83887E60312A}">
      <dgm:prSet/>
      <dgm:spPr/>
      <dgm:t>
        <a:bodyPr/>
        <a:lstStyle/>
        <a:p>
          <a:pPr rtl="1"/>
          <a:endParaRPr lang="fa-IR"/>
        </a:p>
      </dgm:t>
    </dgm:pt>
    <dgm:pt modelId="{AB587866-0417-4BA0-9C71-263BC0D1D0AF}">
      <dgm:prSet custT="1"/>
      <dgm:spPr/>
      <dgm:t>
        <a:bodyPr/>
        <a:lstStyle/>
        <a:p>
          <a:pPr rtl="1"/>
          <a:r>
            <a:rPr lang="fa-IR" sz="2400" b="1" dirty="0" smtClean="0">
              <a:cs typeface="2  Badr" pitchFamily="2" charset="-78"/>
            </a:rPr>
            <a:t>منصوب</a:t>
          </a:r>
          <a:endParaRPr lang="fa-IR" sz="2400" b="1" dirty="0">
            <a:cs typeface="2  Badr" pitchFamily="2" charset="-78"/>
          </a:endParaRPr>
        </a:p>
      </dgm:t>
    </dgm:pt>
    <dgm:pt modelId="{BD7DF112-A741-4C9D-9BB3-DE8909D37009}" type="parTrans" cxnId="{24138AF2-85F9-49A8-B471-3CA4DB239310}">
      <dgm:prSet/>
      <dgm:spPr/>
      <dgm:t>
        <a:bodyPr/>
        <a:lstStyle/>
        <a:p>
          <a:pPr rtl="1"/>
          <a:endParaRPr lang="fa-IR"/>
        </a:p>
      </dgm:t>
    </dgm:pt>
    <dgm:pt modelId="{D759B7D5-BE0A-440F-80C7-37C925FCF13A}" type="sibTrans" cxnId="{24138AF2-85F9-49A8-B471-3CA4DB23931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57667" custScaleY="49718">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83655" custScaleY="99122" custLinFactNeighborX="19993" custLinFactNeighborY="-47817">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3D628BE3-212A-47B6-9F13-D53910DAA01A}" type="pres">
      <dgm:prSet presAssocID="{EE8CF931-765D-4BEF-8278-6CBC1910C4F0}" presName="conn2-1" presStyleLbl="parChTrans1D2" presStyleIdx="1" presStyleCnt="2"/>
      <dgm:spPr/>
      <dgm:t>
        <a:bodyPr/>
        <a:lstStyle/>
        <a:p>
          <a:pPr rtl="1"/>
          <a:endParaRPr lang="fa-IR"/>
        </a:p>
      </dgm:t>
    </dgm:pt>
    <dgm:pt modelId="{66A52C1C-A3C1-4AC6-ABD9-FA7C9DA0DD3F}" type="pres">
      <dgm:prSet presAssocID="{EE8CF931-765D-4BEF-8278-6CBC1910C4F0}" presName="connTx" presStyleLbl="parChTrans1D2" presStyleIdx="1" presStyleCnt="2"/>
      <dgm:spPr/>
      <dgm:t>
        <a:bodyPr/>
        <a:lstStyle/>
        <a:p>
          <a:pPr rtl="1"/>
          <a:endParaRPr lang="fa-IR"/>
        </a:p>
      </dgm:t>
    </dgm:pt>
    <dgm:pt modelId="{48DC3171-7B04-4A7D-9013-A009F1AACD8F}" type="pres">
      <dgm:prSet presAssocID="{64138892-E7F2-48CE-8E52-083336E4F2BD}" presName="root2" presStyleCnt="0"/>
      <dgm:spPr/>
    </dgm:pt>
    <dgm:pt modelId="{84CB9C26-4ED0-4C2E-A992-884989331A10}" type="pres">
      <dgm:prSet presAssocID="{64138892-E7F2-48CE-8E52-083336E4F2BD}" presName="LevelTwoTextNode" presStyleLbl="node2" presStyleIdx="1" presStyleCnt="2" custScaleX="28603" custScaleY="39605" custLinFactNeighborX="18959" custLinFactNeighborY="-7478">
        <dgm:presLayoutVars>
          <dgm:chPref val="3"/>
        </dgm:presLayoutVars>
      </dgm:prSet>
      <dgm:spPr/>
      <dgm:t>
        <a:bodyPr/>
        <a:lstStyle/>
        <a:p>
          <a:pPr rtl="1"/>
          <a:endParaRPr lang="fa-IR"/>
        </a:p>
      </dgm:t>
    </dgm:pt>
    <dgm:pt modelId="{56EED128-E01E-4461-A230-96A608E1A0FF}" type="pres">
      <dgm:prSet presAssocID="{64138892-E7F2-48CE-8E52-083336E4F2BD}" presName="level3hierChild" presStyleCnt="0"/>
      <dgm:spPr/>
    </dgm:pt>
    <dgm:pt modelId="{15DFEF9D-6461-4F60-A1C7-DDBBECF00E6A}" type="pres">
      <dgm:prSet presAssocID="{2680F59A-A481-4A8B-80D2-2C44DC063825}" presName="conn2-1" presStyleLbl="parChTrans1D3" presStyleIdx="0" presStyleCnt="2"/>
      <dgm:spPr/>
      <dgm:t>
        <a:bodyPr/>
        <a:lstStyle/>
        <a:p>
          <a:pPr rtl="1"/>
          <a:endParaRPr lang="fa-IR"/>
        </a:p>
      </dgm:t>
    </dgm:pt>
    <dgm:pt modelId="{E849D5D7-8B59-45D8-9218-9211E3DFC339}" type="pres">
      <dgm:prSet presAssocID="{2680F59A-A481-4A8B-80D2-2C44DC063825}" presName="connTx" presStyleLbl="parChTrans1D3" presStyleIdx="0" presStyleCnt="2"/>
      <dgm:spPr/>
      <dgm:t>
        <a:bodyPr/>
        <a:lstStyle/>
        <a:p>
          <a:pPr rtl="1"/>
          <a:endParaRPr lang="fa-IR"/>
        </a:p>
      </dgm:t>
    </dgm:pt>
    <dgm:pt modelId="{B19254E1-4F4A-4359-8EC8-FEE7088CAC3B}" type="pres">
      <dgm:prSet presAssocID="{41778979-AAE5-4F45-8A24-EB39F8D8F289}" presName="root2" presStyleCnt="0"/>
      <dgm:spPr/>
    </dgm:pt>
    <dgm:pt modelId="{AB5AFF4F-11B9-4BBE-95A6-DC12E500AA20}" type="pres">
      <dgm:prSet presAssocID="{41778979-AAE5-4F45-8A24-EB39F8D8F289}" presName="LevelTwoTextNode" presStyleLbl="node3" presStyleIdx="0" presStyleCnt="2" custScaleX="34605" custScaleY="35841" custLinFactNeighborX="32158" custLinFactNeighborY="-7522">
        <dgm:presLayoutVars>
          <dgm:chPref val="3"/>
        </dgm:presLayoutVars>
      </dgm:prSet>
      <dgm:spPr/>
      <dgm:t>
        <a:bodyPr/>
        <a:lstStyle/>
        <a:p>
          <a:pPr rtl="1"/>
          <a:endParaRPr lang="fa-IR"/>
        </a:p>
      </dgm:t>
    </dgm:pt>
    <dgm:pt modelId="{41AE7FE2-5CCF-41CD-AB84-57D9B453A007}" type="pres">
      <dgm:prSet presAssocID="{41778979-AAE5-4F45-8A24-EB39F8D8F289}" presName="level3hierChild" presStyleCnt="0"/>
      <dgm:spPr/>
    </dgm:pt>
    <dgm:pt modelId="{5C624298-5A3F-4B48-86C6-8D5CF9C75617}" type="pres">
      <dgm:prSet presAssocID="{6986B5E3-3E0E-4B00-9014-62569E8D03A8}" presName="conn2-1" presStyleLbl="parChTrans1D4" presStyleIdx="0" presStyleCnt="5"/>
      <dgm:spPr/>
      <dgm:t>
        <a:bodyPr/>
        <a:lstStyle/>
        <a:p>
          <a:pPr rtl="1"/>
          <a:endParaRPr lang="fa-IR"/>
        </a:p>
      </dgm:t>
    </dgm:pt>
    <dgm:pt modelId="{793DCD38-EB2F-4F69-8799-5DFE52AB3341}" type="pres">
      <dgm:prSet presAssocID="{6986B5E3-3E0E-4B00-9014-62569E8D03A8}" presName="connTx" presStyleLbl="parChTrans1D4" presStyleIdx="0" presStyleCnt="5"/>
      <dgm:spPr/>
      <dgm:t>
        <a:bodyPr/>
        <a:lstStyle/>
        <a:p>
          <a:pPr rtl="1"/>
          <a:endParaRPr lang="fa-IR"/>
        </a:p>
      </dgm:t>
    </dgm:pt>
    <dgm:pt modelId="{7B183ACE-E62A-438B-A1FF-F46656A56D89}" type="pres">
      <dgm:prSet presAssocID="{9E70128A-0DDA-414E-A26A-5FB6E4065574}" presName="root2" presStyleCnt="0"/>
      <dgm:spPr/>
    </dgm:pt>
    <dgm:pt modelId="{F49A361B-5C31-4241-9C59-CE7C279F4418}" type="pres">
      <dgm:prSet presAssocID="{9E70128A-0DDA-414E-A26A-5FB6E4065574}" presName="LevelTwoTextNode" presStyleLbl="node4" presStyleIdx="0" presStyleCnt="5" custScaleX="33344" custScaleY="30126" custLinFactNeighborX="51778" custLinFactNeighborY="-5342">
        <dgm:presLayoutVars>
          <dgm:chPref val="3"/>
        </dgm:presLayoutVars>
      </dgm:prSet>
      <dgm:spPr/>
      <dgm:t>
        <a:bodyPr/>
        <a:lstStyle/>
        <a:p>
          <a:pPr rtl="1"/>
          <a:endParaRPr lang="fa-IR"/>
        </a:p>
      </dgm:t>
    </dgm:pt>
    <dgm:pt modelId="{B4D8B285-EAE2-434A-B298-EB0EEE6D00BC}" type="pres">
      <dgm:prSet presAssocID="{9E70128A-0DDA-414E-A26A-5FB6E4065574}" presName="level3hierChild" presStyleCnt="0"/>
      <dgm:spPr/>
    </dgm:pt>
    <dgm:pt modelId="{0EA9F0C0-67D3-419E-8262-DE3A54768842}" type="pres">
      <dgm:prSet presAssocID="{FAEBFB7B-52B1-4375-9D85-CD1BA5BC7360}" presName="conn2-1" presStyleLbl="parChTrans1D4" presStyleIdx="1" presStyleCnt="5"/>
      <dgm:spPr/>
      <dgm:t>
        <a:bodyPr/>
        <a:lstStyle/>
        <a:p>
          <a:pPr rtl="1"/>
          <a:endParaRPr lang="fa-IR"/>
        </a:p>
      </dgm:t>
    </dgm:pt>
    <dgm:pt modelId="{BFDC66A8-17FC-4A6A-B71D-15874EEC5C04}" type="pres">
      <dgm:prSet presAssocID="{FAEBFB7B-52B1-4375-9D85-CD1BA5BC7360}" presName="connTx" presStyleLbl="parChTrans1D4" presStyleIdx="1" presStyleCnt="5"/>
      <dgm:spPr/>
      <dgm:t>
        <a:bodyPr/>
        <a:lstStyle/>
        <a:p>
          <a:pPr rtl="1"/>
          <a:endParaRPr lang="fa-IR"/>
        </a:p>
      </dgm:t>
    </dgm:pt>
    <dgm:pt modelId="{E6590F08-F571-485F-A687-860D84303662}" type="pres">
      <dgm:prSet presAssocID="{157FABE9-D879-4104-9E8A-3BE0D0C4EBBB}" presName="root2" presStyleCnt="0"/>
      <dgm:spPr/>
    </dgm:pt>
    <dgm:pt modelId="{620CBBA1-914B-4BF4-8E5A-65347839A22D}" type="pres">
      <dgm:prSet presAssocID="{157FABE9-D879-4104-9E8A-3BE0D0C4EBBB}" presName="LevelTwoTextNode" presStyleLbl="node4" presStyleIdx="1" presStyleCnt="5" custScaleX="33344" custScaleY="30126" custLinFactNeighborX="51778" custLinFactNeighborY="-5342">
        <dgm:presLayoutVars>
          <dgm:chPref val="3"/>
        </dgm:presLayoutVars>
      </dgm:prSet>
      <dgm:spPr/>
      <dgm:t>
        <a:bodyPr/>
        <a:lstStyle/>
        <a:p>
          <a:pPr rtl="1"/>
          <a:endParaRPr lang="fa-IR"/>
        </a:p>
      </dgm:t>
    </dgm:pt>
    <dgm:pt modelId="{D8FE6AE3-9388-44CC-9C86-60F2D4034A35}" type="pres">
      <dgm:prSet presAssocID="{157FABE9-D879-4104-9E8A-3BE0D0C4EBBB}" presName="level3hierChild" presStyleCnt="0"/>
      <dgm:spPr/>
    </dgm:pt>
    <dgm:pt modelId="{E3843C84-61E5-40E8-A677-C557234A6DB3}" type="pres">
      <dgm:prSet presAssocID="{B0694794-6926-4385-9AC3-3C2CDD2C1566}" presName="conn2-1" presStyleLbl="parChTrans1D4" presStyleIdx="2" presStyleCnt="5"/>
      <dgm:spPr/>
      <dgm:t>
        <a:bodyPr/>
        <a:lstStyle/>
        <a:p>
          <a:pPr rtl="1"/>
          <a:endParaRPr lang="fa-IR"/>
        </a:p>
      </dgm:t>
    </dgm:pt>
    <dgm:pt modelId="{1BFC0855-B2B8-4739-981F-1D7B409E6537}" type="pres">
      <dgm:prSet presAssocID="{B0694794-6926-4385-9AC3-3C2CDD2C1566}" presName="connTx" presStyleLbl="parChTrans1D4" presStyleIdx="2" presStyleCnt="5"/>
      <dgm:spPr/>
      <dgm:t>
        <a:bodyPr/>
        <a:lstStyle/>
        <a:p>
          <a:pPr rtl="1"/>
          <a:endParaRPr lang="fa-IR"/>
        </a:p>
      </dgm:t>
    </dgm:pt>
    <dgm:pt modelId="{C8A6927A-9CD8-404A-8D79-1558F3CB71CF}" type="pres">
      <dgm:prSet presAssocID="{3F24535B-5882-487C-8262-12873E741ACC}" presName="root2" presStyleCnt="0"/>
      <dgm:spPr/>
    </dgm:pt>
    <dgm:pt modelId="{DC228CE2-409E-42E6-92C5-101E3C17049E}" type="pres">
      <dgm:prSet presAssocID="{3F24535B-5882-487C-8262-12873E741ACC}" presName="LevelTwoTextNode" presStyleLbl="node4" presStyleIdx="2" presStyleCnt="5" custScaleX="33344" custScaleY="30126" custLinFactNeighborX="51778" custLinFactNeighborY="-5342">
        <dgm:presLayoutVars>
          <dgm:chPref val="3"/>
        </dgm:presLayoutVars>
      </dgm:prSet>
      <dgm:spPr/>
      <dgm:t>
        <a:bodyPr/>
        <a:lstStyle/>
        <a:p>
          <a:pPr rtl="1"/>
          <a:endParaRPr lang="fa-IR"/>
        </a:p>
      </dgm:t>
    </dgm:pt>
    <dgm:pt modelId="{146EADE8-FB19-41A7-B3E6-E15C5BDA1B55}" type="pres">
      <dgm:prSet presAssocID="{3F24535B-5882-487C-8262-12873E741ACC}" presName="level3hierChild" presStyleCnt="0"/>
      <dgm:spPr/>
    </dgm:pt>
    <dgm:pt modelId="{2F39844D-E54E-42D9-8C55-89BDF5478321}" type="pres">
      <dgm:prSet presAssocID="{2664F156-A322-419F-8C7F-2F9AB24E2448}" presName="conn2-1" presStyleLbl="parChTrans1D3" presStyleIdx="1" presStyleCnt="2"/>
      <dgm:spPr/>
      <dgm:t>
        <a:bodyPr/>
        <a:lstStyle/>
        <a:p>
          <a:pPr rtl="1"/>
          <a:endParaRPr lang="fa-IR"/>
        </a:p>
      </dgm:t>
    </dgm:pt>
    <dgm:pt modelId="{02AECD2F-6203-4EBA-9250-AD63EE5AD760}" type="pres">
      <dgm:prSet presAssocID="{2664F156-A322-419F-8C7F-2F9AB24E2448}" presName="connTx" presStyleLbl="parChTrans1D3" presStyleIdx="1" presStyleCnt="2"/>
      <dgm:spPr/>
      <dgm:t>
        <a:bodyPr/>
        <a:lstStyle/>
        <a:p>
          <a:pPr rtl="1"/>
          <a:endParaRPr lang="fa-IR"/>
        </a:p>
      </dgm:t>
    </dgm:pt>
    <dgm:pt modelId="{34F16C62-2318-457D-9193-1E818AAFBF9A}" type="pres">
      <dgm:prSet presAssocID="{700BDCED-19A7-4928-897D-D7F15478D02F}" presName="root2" presStyleCnt="0"/>
      <dgm:spPr/>
    </dgm:pt>
    <dgm:pt modelId="{50444E78-EEC7-4285-8730-BE1CA986A4A1}" type="pres">
      <dgm:prSet presAssocID="{700BDCED-19A7-4928-897D-D7F15478D02F}" presName="LevelTwoTextNode" presStyleLbl="node3" presStyleIdx="1" presStyleCnt="2" custScaleX="34605" custScaleY="35841" custLinFactNeighborX="32158" custLinFactNeighborY="12815">
        <dgm:presLayoutVars>
          <dgm:chPref val="3"/>
        </dgm:presLayoutVars>
      </dgm:prSet>
      <dgm:spPr/>
      <dgm:t>
        <a:bodyPr/>
        <a:lstStyle/>
        <a:p>
          <a:pPr rtl="1"/>
          <a:endParaRPr lang="fa-IR"/>
        </a:p>
      </dgm:t>
    </dgm:pt>
    <dgm:pt modelId="{F0C42666-F413-4C71-B965-81D2850D8A01}" type="pres">
      <dgm:prSet presAssocID="{700BDCED-19A7-4928-897D-D7F15478D02F}" presName="level3hierChild" presStyleCnt="0"/>
      <dgm:spPr/>
    </dgm:pt>
    <dgm:pt modelId="{55AACF6F-BDA6-4440-B9BD-9E5ADBC2DEC0}" type="pres">
      <dgm:prSet presAssocID="{AF017B9C-E0ED-40B7-B8B0-B21AEB7928AF}" presName="conn2-1" presStyleLbl="parChTrans1D4" presStyleIdx="3" presStyleCnt="5"/>
      <dgm:spPr/>
      <dgm:t>
        <a:bodyPr/>
        <a:lstStyle/>
        <a:p>
          <a:pPr rtl="1"/>
          <a:endParaRPr lang="fa-IR"/>
        </a:p>
      </dgm:t>
    </dgm:pt>
    <dgm:pt modelId="{834E89A6-A092-4CEB-95CC-1D0C3B0B4605}" type="pres">
      <dgm:prSet presAssocID="{AF017B9C-E0ED-40B7-B8B0-B21AEB7928AF}" presName="connTx" presStyleLbl="parChTrans1D4" presStyleIdx="3" presStyleCnt="5"/>
      <dgm:spPr/>
      <dgm:t>
        <a:bodyPr/>
        <a:lstStyle/>
        <a:p>
          <a:pPr rtl="1"/>
          <a:endParaRPr lang="fa-IR"/>
        </a:p>
      </dgm:t>
    </dgm:pt>
    <dgm:pt modelId="{28A036C1-2922-4E95-BE4A-A7CE415CAF18}" type="pres">
      <dgm:prSet presAssocID="{CC865A20-C3E0-4053-A474-07F6F1DFB70D}" presName="root2" presStyleCnt="0"/>
      <dgm:spPr/>
    </dgm:pt>
    <dgm:pt modelId="{CFA68E54-C814-4858-8D35-0F34AD9AA963}" type="pres">
      <dgm:prSet presAssocID="{CC865A20-C3E0-4053-A474-07F6F1DFB70D}" presName="LevelTwoTextNode" presStyleLbl="node4" presStyleIdx="3" presStyleCnt="5" custScaleX="33344" custScaleY="30126" custLinFactNeighborX="51778" custLinFactNeighborY="-5342">
        <dgm:presLayoutVars>
          <dgm:chPref val="3"/>
        </dgm:presLayoutVars>
      </dgm:prSet>
      <dgm:spPr/>
      <dgm:t>
        <a:bodyPr/>
        <a:lstStyle/>
        <a:p>
          <a:pPr rtl="1"/>
          <a:endParaRPr lang="fa-IR"/>
        </a:p>
      </dgm:t>
    </dgm:pt>
    <dgm:pt modelId="{B723C67E-EFE7-4081-9273-FA4C254E846B}" type="pres">
      <dgm:prSet presAssocID="{CC865A20-C3E0-4053-A474-07F6F1DFB70D}" presName="level3hierChild" presStyleCnt="0"/>
      <dgm:spPr/>
    </dgm:pt>
    <dgm:pt modelId="{D7A9E3CE-035C-403D-98BD-CE21152FA114}" type="pres">
      <dgm:prSet presAssocID="{BD7DF112-A741-4C9D-9BB3-DE8909D37009}" presName="conn2-1" presStyleLbl="parChTrans1D4" presStyleIdx="4" presStyleCnt="5"/>
      <dgm:spPr/>
      <dgm:t>
        <a:bodyPr/>
        <a:lstStyle/>
        <a:p>
          <a:pPr rtl="1"/>
          <a:endParaRPr lang="fa-IR"/>
        </a:p>
      </dgm:t>
    </dgm:pt>
    <dgm:pt modelId="{15A8C0BF-A404-4572-B1CD-DCCCFECDA50A}" type="pres">
      <dgm:prSet presAssocID="{BD7DF112-A741-4C9D-9BB3-DE8909D37009}" presName="connTx" presStyleLbl="parChTrans1D4" presStyleIdx="4" presStyleCnt="5"/>
      <dgm:spPr/>
      <dgm:t>
        <a:bodyPr/>
        <a:lstStyle/>
        <a:p>
          <a:pPr rtl="1"/>
          <a:endParaRPr lang="fa-IR"/>
        </a:p>
      </dgm:t>
    </dgm:pt>
    <dgm:pt modelId="{B6F7DCA3-0DC9-42DA-BD26-188E55D0F9EC}" type="pres">
      <dgm:prSet presAssocID="{AB587866-0417-4BA0-9C71-263BC0D1D0AF}" presName="root2" presStyleCnt="0"/>
      <dgm:spPr/>
    </dgm:pt>
    <dgm:pt modelId="{088A3A35-C9AB-4025-B3C4-2ED977B8C6B4}" type="pres">
      <dgm:prSet presAssocID="{AB587866-0417-4BA0-9C71-263BC0D1D0AF}" presName="LevelTwoTextNode" presStyleLbl="node4" presStyleIdx="4" presStyleCnt="5" custScaleX="33344" custScaleY="30126" custLinFactNeighborX="51778" custLinFactNeighborY="-5342">
        <dgm:presLayoutVars>
          <dgm:chPref val="3"/>
        </dgm:presLayoutVars>
      </dgm:prSet>
      <dgm:spPr/>
      <dgm:t>
        <a:bodyPr/>
        <a:lstStyle/>
        <a:p>
          <a:pPr rtl="1"/>
          <a:endParaRPr lang="fa-IR"/>
        </a:p>
      </dgm:t>
    </dgm:pt>
    <dgm:pt modelId="{05B0473B-8115-4C9B-BAB9-E0FC104A8CBF}" type="pres">
      <dgm:prSet presAssocID="{AB587866-0417-4BA0-9C71-263BC0D1D0AF}" presName="level3hierChild" presStyleCnt="0"/>
      <dgm:spPr/>
    </dgm:pt>
  </dgm:ptLst>
  <dgm:cxnLst>
    <dgm:cxn modelId="{242C8254-969E-4FFF-AD66-F98D2DE3E352}" type="presOf" srcId="{B0694794-6926-4385-9AC3-3C2CDD2C1566}" destId="{E3843C84-61E5-40E8-A677-C557234A6DB3}" srcOrd="0" destOrd="0" presId="urn:microsoft.com/office/officeart/2005/8/layout/hierarchy2"/>
    <dgm:cxn modelId="{4F97AA59-F2C9-4291-8DAF-8FF084D2C9F5}" type="presOf" srcId="{B0694794-6926-4385-9AC3-3C2CDD2C1566}" destId="{1BFC0855-B2B8-4739-981F-1D7B409E6537}" srcOrd="1" destOrd="0" presId="urn:microsoft.com/office/officeart/2005/8/layout/hierarchy2"/>
    <dgm:cxn modelId="{FC980E3A-8492-4C72-BBAF-FFE8B5D5A7C7}" srcId="{41778979-AAE5-4F45-8A24-EB39F8D8F289}" destId="{3F24535B-5882-487C-8262-12873E741ACC}" srcOrd="2" destOrd="0" parTransId="{B0694794-6926-4385-9AC3-3C2CDD2C1566}" sibTransId="{35EF038B-9AEC-4A34-B334-05968AC32C4E}"/>
    <dgm:cxn modelId="{BAC5A9A9-ED89-471E-A08C-C68A9E1A8591}" type="presOf" srcId="{2680F59A-A481-4A8B-80D2-2C44DC063825}" destId="{E849D5D7-8B59-45D8-9218-9211E3DFC339}" srcOrd="1" destOrd="0" presId="urn:microsoft.com/office/officeart/2005/8/layout/hierarchy2"/>
    <dgm:cxn modelId="{B723C473-507F-41A7-AF1F-92C195B51F5C}" type="presOf" srcId="{BD7DF112-A741-4C9D-9BB3-DE8909D37009}" destId="{D7A9E3CE-035C-403D-98BD-CE21152FA114}"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7CB036E5-F89A-4F9F-BACD-DCA340DE5780}" type="presOf" srcId="{64138892-E7F2-48CE-8E52-083336E4F2BD}" destId="{84CB9C26-4ED0-4C2E-A992-884989331A10}" srcOrd="0" destOrd="0" presId="urn:microsoft.com/office/officeart/2005/8/layout/hierarchy2"/>
    <dgm:cxn modelId="{B16C1BCA-7CE1-4AB3-A64F-A80018B1FC69}" type="presOf" srcId="{700BDCED-19A7-4928-897D-D7F15478D02F}" destId="{50444E78-EEC7-4285-8730-BE1CA986A4A1}" srcOrd="0" destOrd="0" presId="urn:microsoft.com/office/officeart/2005/8/layout/hierarchy2"/>
    <dgm:cxn modelId="{B811D722-79BC-456B-B170-E1BC11ABCFB2}" type="presOf" srcId="{CC865A20-C3E0-4053-A474-07F6F1DFB70D}" destId="{CFA68E54-C814-4858-8D35-0F34AD9AA963}" srcOrd="0" destOrd="0" presId="urn:microsoft.com/office/officeart/2005/8/layout/hierarchy2"/>
    <dgm:cxn modelId="{BFB4327B-9075-47C9-9108-83887E60312A}" srcId="{700BDCED-19A7-4928-897D-D7F15478D02F}" destId="{CC865A20-C3E0-4053-A474-07F6F1DFB70D}" srcOrd="0" destOrd="0" parTransId="{AF017B9C-E0ED-40B7-B8B0-B21AEB7928AF}" sibTransId="{35A56479-D41F-4572-B285-9A3C5934B64A}"/>
    <dgm:cxn modelId="{47E9408E-3916-4A39-A767-841B76A2DC28}" type="presOf" srcId="{2664F156-A322-419F-8C7F-2F9AB24E2448}" destId="{02AECD2F-6203-4EBA-9250-AD63EE5AD760}" srcOrd="1" destOrd="0" presId="urn:microsoft.com/office/officeart/2005/8/layout/hierarchy2"/>
    <dgm:cxn modelId="{E27895AE-24FC-4C97-AC12-3B88D838CA04}" type="presOf" srcId="{CE96631E-3D4A-4A54-A957-114BB3E5E32B}" destId="{B7C2234C-050F-4344-BF77-91124A79BC0E}" srcOrd="1" destOrd="0" presId="urn:microsoft.com/office/officeart/2005/8/layout/hierarchy2"/>
    <dgm:cxn modelId="{3606B813-FFBF-4670-A0ED-082379CDD067}" type="presOf" srcId="{6986B5E3-3E0E-4B00-9014-62569E8D03A8}" destId="{5C624298-5A3F-4B48-86C6-8D5CF9C75617}" srcOrd="0" destOrd="0" presId="urn:microsoft.com/office/officeart/2005/8/layout/hierarchy2"/>
    <dgm:cxn modelId="{64799F49-2846-4FC2-A1FB-1908C3188615}" type="presOf" srcId="{2680F59A-A481-4A8B-80D2-2C44DC063825}" destId="{15DFEF9D-6461-4F60-A1C7-DDBBECF00E6A}" srcOrd="0" destOrd="0" presId="urn:microsoft.com/office/officeart/2005/8/layout/hierarchy2"/>
    <dgm:cxn modelId="{F67511B0-B64E-4725-B44A-0D0531BE8E7D}" type="presOf" srcId="{157FABE9-D879-4104-9E8A-3BE0D0C4EBBB}" destId="{620CBBA1-914B-4BF4-8E5A-65347839A22D}"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C024BEB2-FB24-489D-B544-369B659650B8}" srcId="{64138892-E7F2-48CE-8E52-083336E4F2BD}" destId="{700BDCED-19A7-4928-897D-D7F15478D02F}" srcOrd="1" destOrd="0" parTransId="{2664F156-A322-419F-8C7F-2F9AB24E2448}" sibTransId="{BE13FF4A-28C3-48AF-B8C0-33869D0B284C}"/>
    <dgm:cxn modelId="{BFBAD4BA-DF62-4C27-A81F-66404AE555F7}" type="presOf" srcId="{BD7DF112-A741-4C9D-9BB3-DE8909D37009}" destId="{15A8C0BF-A404-4572-B1CD-DCCCFECDA50A}" srcOrd="1" destOrd="0" presId="urn:microsoft.com/office/officeart/2005/8/layout/hierarchy2"/>
    <dgm:cxn modelId="{EDDEA91D-BB4A-4C95-867D-D20F258FBDAB}" type="presOf" srcId="{6986B5E3-3E0E-4B00-9014-62569E8D03A8}" destId="{793DCD38-EB2F-4F69-8799-5DFE52AB3341}" srcOrd="1" destOrd="0" presId="urn:microsoft.com/office/officeart/2005/8/layout/hierarchy2"/>
    <dgm:cxn modelId="{C4079B4B-C465-41FF-93BA-AB61C43BF334}" type="presOf" srcId="{2664F156-A322-419F-8C7F-2F9AB24E2448}" destId="{2F39844D-E54E-42D9-8C55-89BDF5478321}" srcOrd="0" destOrd="0" presId="urn:microsoft.com/office/officeart/2005/8/layout/hierarchy2"/>
    <dgm:cxn modelId="{F43A8FB8-10D2-4B78-9797-BFF0EE10F012}" type="presOf" srcId="{9E70128A-0DDA-414E-A26A-5FB6E4065574}" destId="{F49A361B-5C31-4241-9C59-CE7C279F4418}" srcOrd="0" destOrd="0" presId="urn:microsoft.com/office/officeart/2005/8/layout/hierarchy2"/>
    <dgm:cxn modelId="{8D540D2B-5EED-471D-A2DF-7C7F7B4538DB}" srcId="{41778979-AAE5-4F45-8A24-EB39F8D8F289}" destId="{9E70128A-0DDA-414E-A26A-5FB6E4065574}" srcOrd="0" destOrd="0" parTransId="{6986B5E3-3E0E-4B00-9014-62569E8D03A8}" sibTransId="{CE898704-47B0-4E99-B859-04F7710EC40D}"/>
    <dgm:cxn modelId="{E03AD1EC-670A-441B-9D0F-93AF81E7A061}" srcId="{64138892-E7F2-48CE-8E52-083336E4F2BD}" destId="{41778979-AAE5-4F45-8A24-EB39F8D8F289}" srcOrd="0" destOrd="0" parTransId="{2680F59A-A481-4A8B-80D2-2C44DC063825}" sibTransId="{761B677B-A0C8-4889-9EBC-26D419D0B663}"/>
    <dgm:cxn modelId="{8254B515-8216-46CF-B3F8-ACAF2CC69208}" type="presOf" srcId="{A4E9B194-557E-47C4-B7CD-5831AAB93F73}" destId="{084303BB-04EA-4DB7-844B-C9BAE80F04E5}" srcOrd="0" destOrd="0" presId="urn:microsoft.com/office/officeart/2005/8/layout/hierarchy2"/>
    <dgm:cxn modelId="{240D1217-B2BA-4FB8-9523-19D9D8B6201A}" srcId="{41778979-AAE5-4F45-8A24-EB39F8D8F289}" destId="{157FABE9-D879-4104-9E8A-3BE0D0C4EBBB}" srcOrd="1" destOrd="0" parTransId="{FAEBFB7B-52B1-4375-9D85-CD1BA5BC7360}" sibTransId="{F4FC642D-F737-42B9-9FF1-43A0CDFDECE0}"/>
    <dgm:cxn modelId="{A49813CB-9510-42EF-877C-3A67AD0573CB}" type="presOf" srcId="{FAEBFB7B-52B1-4375-9D85-CD1BA5BC7360}" destId="{0EA9F0C0-67D3-419E-8262-DE3A54768842}" srcOrd="0" destOrd="0" presId="urn:microsoft.com/office/officeart/2005/8/layout/hierarchy2"/>
    <dgm:cxn modelId="{F4821C0B-C1D6-414E-B4A0-C0A8EE09B0F8}" type="presOf" srcId="{AB587866-0417-4BA0-9C71-263BC0D1D0AF}" destId="{088A3A35-C9AB-4025-B3C4-2ED977B8C6B4}" srcOrd="0" destOrd="0" presId="urn:microsoft.com/office/officeart/2005/8/layout/hierarchy2"/>
    <dgm:cxn modelId="{24138AF2-85F9-49A8-B471-3CA4DB239310}" srcId="{700BDCED-19A7-4928-897D-D7F15478D02F}" destId="{AB587866-0417-4BA0-9C71-263BC0D1D0AF}" srcOrd="1" destOrd="0" parTransId="{BD7DF112-A741-4C9D-9BB3-DE8909D37009}" sibTransId="{D759B7D5-BE0A-440F-80C7-37C925FCF13A}"/>
    <dgm:cxn modelId="{2E9C68EB-E193-4DA8-8079-1FD1CCF2234E}" type="presOf" srcId="{C96AEBC3-C854-4BD1-B42F-0D800A676820}" destId="{4166F503-B9C1-4F67-8958-4072DCFA66D9}" srcOrd="0" destOrd="0" presId="urn:microsoft.com/office/officeart/2005/8/layout/hierarchy2"/>
    <dgm:cxn modelId="{A433D4D8-54C8-4780-A6F9-0861162E5355}" srcId="{A4E9B194-557E-47C4-B7CD-5831AAB93F73}" destId="{64138892-E7F2-48CE-8E52-083336E4F2BD}" srcOrd="1" destOrd="0" parTransId="{EE8CF931-765D-4BEF-8278-6CBC1910C4F0}" sibTransId="{70EF6545-16EF-44B9-AE68-68F2A375E9AA}"/>
    <dgm:cxn modelId="{072E7444-F296-4326-9225-A6B390F94F49}" type="presOf" srcId="{CE96631E-3D4A-4A54-A957-114BB3E5E32B}" destId="{C722863D-2000-437A-9ACB-8A931E2A3B01}" srcOrd="0" destOrd="0" presId="urn:microsoft.com/office/officeart/2005/8/layout/hierarchy2"/>
    <dgm:cxn modelId="{4E76AE28-1A13-427B-8AB1-CEEBD22D835C}" type="presOf" srcId="{3F24535B-5882-487C-8262-12873E741ACC}" destId="{DC228CE2-409E-42E6-92C5-101E3C17049E}" srcOrd="0" destOrd="0" presId="urn:microsoft.com/office/officeart/2005/8/layout/hierarchy2"/>
    <dgm:cxn modelId="{38DA349F-37AF-49AD-ADB8-BDA3A1250B84}" type="presOf" srcId="{AF017B9C-E0ED-40B7-B8B0-B21AEB7928AF}" destId="{55AACF6F-BDA6-4440-B9BD-9E5ADBC2DEC0}" srcOrd="0" destOrd="0" presId="urn:microsoft.com/office/officeart/2005/8/layout/hierarchy2"/>
    <dgm:cxn modelId="{1888967C-58EA-486E-9411-14C5D5C961A1}" type="presOf" srcId="{41778979-AAE5-4F45-8A24-EB39F8D8F289}" destId="{AB5AFF4F-11B9-4BBE-95A6-DC12E500AA20}" srcOrd="0" destOrd="0" presId="urn:microsoft.com/office/officeart/2005/8/layout/hierarchy2"/>
    <dgm:cxn modelId="{0D04FBC8-4640-4A99-8CEA-9FB4AACE9F4B}" type="presOf" srcId="{EE8CF931-765D-4BEF-8278-6CBC1910C4F0}" destId="{66A52C1C-A3C1-4AC6-ABD9-FA7C9DA0DD3F}" srcOrd="1" destOrd="0" presId="urn:microsoft.com/office/officeart/2005/8/layout/hierarchy2"/>
    <dgm:cxn modelId="{340DDFA4-3414-4100-9729-AC9259D9DD78}" type="presOf" srcId="{EE8CF931-765D-4BEF-8278-6CBC1910C4F0}" destId="{3D628BE3-212A-47B6-9F13-D53910DAA01A}" srcOrd="0" destOrd="0" presId="urn:microsoft.com/office/officeart/2005/8/layout/hierarchy2"/>
    <dgm:cxn modelId="{A5B0B1B8-8FA8-4FB3-AAF2-EE9A1C61F1A7}" type="presOf" srcId="{AF017B9C-E0ED-40B7-B8B0-B21AEB7928AF}" destId="{834E89A6-A092-4CEB-95CC-1D0C3B0B4605}" srcOrd="1" destOrd="0" presId="urn:microsoft.com/office/officeart/2005/8/layout/hierarchy2"/>
    <dgm:cxn modelId="{9533C3BD-6097-45E4-8D4F-AE59B617DDC1}" type="presOf" srcId="{FAEBFB7B-52B1-4375-9D85-CD1BA5BC7360}" destId="{BFDC66A8-17FC-4A6A-B71D-15874EEC5C04}" srcOrd="1" destOrd="0" presId="urn:microsoft.com/office/officeart/2005/8/layout/hierarchy2"/>
    <dgm:cxn modelId="{03FCA477-CBB3-41B9-A11C-A8A4FCA16151}" type="presOf" srcId="{A6857C4F-7549-464E-8C92-525552E6407E}" destId="{747DA8C4-60CA-4D90-9DA1-32ACEB79B5D1}" srcOrd="0" destOrd="0" presId="urn:microsoft.com/office/officeart/2005/8/layout/hierarchy2"/>
    <dgm:cxn modelId="{6F3089FE-75CB-4317-842E-2B860DA40DC8}" type="presParOf" srcId="{747DA8C4-60CA-4D90-9DA1-32ACEB79B5D1}" destId="{93FA7E5F-A43F-422F-8108-17AC554D357D}" srcOrd="0" destOrd="0" presId="urn:microsoft.com/office/officeart/2005/8/layout/hierarchy2"/>
    <dgm:cxn modelId="{EEE9F7E1-6583-4C95-8323-6A4275D5D65E}" type="presParOf" srcId="{93FA7E5F-A43F-422F-8108-17AC554D357D}" destId="{084303BB-04EA-4DB7-844B-C9BAE80F04E5}" srcOrd="0" destOrd="0" presId="urn:microsoft.com/office/officeart/2005/8/layout/hierarchy2"/>
    <dgm:cxn modelId="{550BDA99-E6AE-4E4B-BDBE-53AC49B364E0}" type="presParOf" srcId="{93FA7E5F-A43F-422F-8108-17AC554D357D}" destId="{8BFD4401-1DC2-43AC-9E5E-55CC05BBDF21}" srcOrd="1" destOrd="0" presId="urn:microsoft.com/office/officeart/2005/8/layout/hierarchy2"/>
    <dgm:cxn modelId="{99D9B2B1-F920-417C-A8F7-C1D6467151E9}" type="presParOf" srcId="{8BFD4401-1DC2-43AC-9E5E-55CC05BBDF21}" destId="{C722863D-2000-437A-9ACB-8A931E2A3B01}" srcOrd="0" destOrd="0" presId="urn:microsoft.com/office/officeart/2005/8/layout/hierarchy2"/>
    <dgm:cxn modelId="{0CF4F3EE-BF4B-4BFE-B7AA-5A8F05C7F395}" type="presParOf" srcId="{C722863D-2000-437A-9ACB-8A931E2A3B01}" destId="{B7C2234C-050F-4344-BF77-91124A79BC0E}" srcOrd="0" destOrd="0" presId="urn:microsoft.com/office/officeart/2005/8/layout/hierarchy2"/>
    <dgm:cxn modelId="{B4E12B48-EF28-41F2-9A77-2BC4FE0C1619}" type="presParOf" srcId="{8BFD4401-1DC2-43AC-9E5E-55CC05BBDF21}" destId="{5C297C78-7D7B-46A7-90B7-B670D245271F}" srcOrd="1" destOrd="0" presId="urn:microsoft.com/office/officeart/2005/8/layout/hierarchy2"/>
    <dgm:cxn modelId="{75A0FD97-BB64-4504-B920-84AEB991A534}" type="presParOf" srcId="{5C297C78-7D7B-46A7-90B7-B670D245271F}" destId="{4166F503-B9C1-4F67-8958-4072DCFA66D9}" srcOrd="0" destOrd="0" presId="urn:microsoft.com/office/officeart/2005/8/layout/hierarchy2"/>
    <dgm:cxn modelId="{A84AAEBC-AAE2-4C90-AB42-DC050995F85D}" type="presParOf" srcId="{5C297C78-7D7B-46A7-90B7-B670D245271F}" destId="{3AD0A82F-CBF0-4F60-9053-FE1F521C45D4}" srcOrd="1" destOrd="0" presId="urn:microsoft.com/office/officeart/2005/8/layout/hierarchy2"/>
    <dgm:cxn modelId="{55812AFE-1801-447D-8883-2CE7FBA30A2C}" type="presParOf" srcId="{8BFD4401-1DC2-43AC-9E5E-55CC05BBDF21}" destId="{3D628BE3-212A-47B6-9F13-D53910DAA01A}" srcOrd="2" destOrd="0" presId="urn:microsoft.com/office/officeart/2005/8/layout/hierarchy2"/>
    <dgm:cxn modelId="{DBD93398-3366-4950-8A16-B0C0DD35DE67}" type="presParOf" srcId="{3D628BE3-212A-47B6-9F13-D53910DAA01A}" destId="{66A52C1C-A3C1-4AC6-ABD9-FA7C9DA0DD3F}" srcOrd="0" destOrd="0" presId="urn:microsoft.com/office/officeart/2005/8/layout/hierarchy2"/>
    <dgm:cxn modelId="{D0E28103-C1D5-4D80-9F22-CC100B160F2E}" type="presParOf" srcId="{8BFD4401-1DC2-43AC-9E5E-55CC05BBDF21}" destId="{48DC3171-7B04-4A7D-9013-A009F1AACD8F}" srcOrd="3" destOrd="0" presId="urn:microsoft.com/office/officeart/2005/8/layout/hierarchy2"/>
    <dgm:cxn modelId="{F8491C7B-D96C-4EAE-BC19-4050444DB9D5}" type="presParOf" srcId="{48DC3171-7B04-4A7D-9013-A009F1AACD8F}" destId="{84CB9C26-4ED0-4C2E-A992-884989331A10}" srcOrd="0" destOrd="0" presId="urn:microsoft.com/office/officeart/2005/8/layout/hierarchy2"/>
    <dgm:cxn modelId="{AB0670F9-C5B6-4164-AA84-050C9CD27431}" type="presParOf" srcId="{48DC3171-7B04-4A7D-9013-A009F1AACD8F}" destId="{56EED128-E01E-4461-A230-96A608E1A0FF}" srcOrd="1" destOrd="0" presId="urn:microsoft.com/office/officeart/2005/8/layout/hierarchy2"/>
    <dgm:cxn modelId="{49BF9F67-CE4B-4C0F-B424-41932206576E}" type="presParOf" srcId="{56EED128-E01E-4461-A230-96A608E1A0FF}" destId="{15DFEF9D-6461-4F60-A1C7-DDBBECF00E6A}" srcOrd="0" destOrd="0" presId="urn:microsoft.com/office/officeart/2005/8/layout/hierarchy2"/>
    <dgm:cxn modelId="{E1FB0DE4-CA18-4568-B52E-BF4710D1335B}" type="presParOf" srcId="{15DFEF9D-6461-4F60-A1C7-DDBBECF00E6A}" destId="{E849D5D7-8B59-45D8-9218-9211E3DFC339}" srcOrd="0" destOrd="0" presId="urn:microsoft.com/office/officeart/2005/8/layout/hierarchy2"/>
    <dgm:cxn modelId="{AF3D3815-BE2F-4E72-B7ED-BE41539433A4}" type="presParOf" srcId="{56EED128-E01E-4461-A230-96A608E1A0FF}" destId="{B19254E1-4F4A-4359-8EC8-FEE7088CAC3B}" srcOrd="1" destOrd="0" presId="urn:microsoft.com/office/officeart/2005/8/layout/hierarchy2"/>
    <dgm:cxn modelId="{AA694AD5-C7C2-45F7-B786-E305CDF3D7C6}" type="presParOf" srcId="{B19254E1-4F4A-4359-8EC8-FEE7088CAC3B}" destId="{AB5AFF4F-11B9-4BBE-95A6-DC12E500AA20}" srcOrd="0" destOrd="0" presId="urn:microsoft.com/office/officeart/2005/8/layout/hierarchy2"/>
    <dgm:cxn modelId="{27454251-74B0-4692-B5E0-B612A2CC0E61}" type="presParOf" srcId="{B19254E1-4F4A-4359-8EC8-FEE7088CAC3B}" destId="{41AE7FE2-5CCF-41CD-AB84-57D9B453A007}" srcOrd="1" destOrd="0" presId="urn:microsoft.com/office/officeart/2005/8/layout/hierarchy2"/>
    <dgm:cxn modelId="{6E5F2568-6D0A-4CD8-B871-222866A17204}" type="presParOf" srcId="{41AE7FE2-5CCF-41CD-AB84-57D9B453A007}" destId="{5C624298-5A3F-4B48-86C6-8D5CF9C75617}" srcOrd="0" destOrd="0" presId="urn:microsoft.com/office/officeart/2005/8/layout/hierarchy2"/>
    <dgm:cxn modelId="{6867A15A-5623-4C7B-A99C-765A71D0B621}" type="presParOf" srcId="{5C624298-5A3F-4B48-86C6-8D5CF9C75617}" destId="{793DCD38-EB2F-4F69-8799-5DFE52AB3341}" srcOrd="0" destOrd="0" presId="urn:microsoft.com/office/officeart/2005/8/layout/hierarchy2"/>
    <dgm:cxn modelId="{A258B6F1-6BE5-4CB7-923A-A8D6D8590324}" type="presParOf" srcId="{41AE7FE2-5CCF-41CD-AB84-57D9B453A007}" destId="{7B183ACE-E62A-438B-A1FF-F46656A56D89}" srcOrd="1" destOrd="0" presId="urn:microsoft.com/office/officeart/2005/8/layout/hierarchy2"/>
    <dgm:cxn modelId="{240CE9B7-2789-455A-9C17-889E30195025}" type="presParOf" srcId="{7B183ACE-E62A-438B-A1FF-F46656A56D89}" destId="{F49A361B-5C31-4241-9C59-CE7C279F4418}" srcOrd="0" destOrd="0" presId="urn:microsoft.com/office/officeart/2005/8/layout/hierarchy2"/>
    <dgm:cxn modelId="{37A9D178-2C9B-487B-9163-AEC5288E8F42}" type="presParOf" srcId="{7B183ACE-E62A-438B-A1FF-F46656A56D89}" destId="{B4D8B285-EAE2-434A-B298-EB0EEE6D00BC}" srcOrd="1" destOrd="0" presId="urn:microsoft.com/office/officeart/2005/8/layout/hierarchy2"/>
    <dgm:cxn modelId="{16F60BE9-3F5F-44D2-9401-6D2AB4500EEF}" type="presParOf" srcId="{41AE7FE2-5CCF-41CD-AB84-57D9B453A007}" destId="{0EA9F0C0-67D3-419E-8262-DE3A54768842}" srcOrd="2" destOrd="0" presId="urn:microsoft.com/office/officeart/2005/8/layout/hierarchy2"/>
    <dgm:cxn modelId="{EC30392C-416A-4412-85E0-E8D5FD4F0BE6}" type="presParOf" srcId="{0EA9F0C0-67D3-419E-8262-DE3A54768842}" destId="{BFDC66A8-17FC-4A6A-B71D-15874EEC5C04}" srcOrd="0" destOrd="0" presId="urn:microsoft.com/office/officeart/2005/8/layout/hierarchy2"/>
    <dgm:cxn modelId="{52D7A3A9-4139-4B8A-9234-89B8DDFF5A77}" type="presParOf" srcId="{41AE7FE2-5CCF-41CD-AB84-57D9B453A007}" destId="{E6590F08-F571-485F-A687-860D84303662}" srcOrd="3" destOrd="0" presId="urn:microsoft.com/office/officeart/2005/8/layout/hierarchy2"/>
    <dgm:cxn modelId="{DC8BF299-4C6B-415E-81F1-A9384E4DB63D}" type="presParOf" srcId="{E6590F08-F571-485F-A687-860D84303662}" destId="{620CBBA1-914B-4BF4-8E5A-65347839A22D}" srcOrd="0" destOrd="0" presId="urn:microsoft.com/office/officeart/2005/8/layout/hierarchy2"/>
    <dgm:cxn modelId="{2E53700B-5FDD-4093-93EE-2D7CB344CFD1}" type="presParOf" srcId="{E6590F08-F571-485F-A687-860D84303662}" destId="{D8FE6AE3-9388-44CC-9C86-60F2D4034A35}" srcOrd="1" destOrd="0" presId="urn:microsoft.com/office/officeart/2005/8/layout/hierarchy2"/>
    <dgm:cxn modelId="{2AEA78C6-0835-4F10-931E-3205D64680F8}" type="presParOf" srcId="{41AE7FE2-5CCF-41CD-AB84-57D9B453A007}" destId="{E3843C84-61E5-40E8-A677-C557234A6DB3}" srcOrd="4" destOrd="0" presId="urn:microsoft.com/office/officeart/2005/8/layout/hierarchy2"/>
    <dgm:cxn modelId="{2FA3D580-C817-4CF1-A209-3A19837D73AF}" type="presParOf" srcId="{E3843C84-61E5-40E8-A677-C557234A6DB3}" destId="{1BFC0855-B2B8-4739-981F-1D7B409E6537}" srcOrd="0" destOrd="0" presId="urn:microsoft.com/office/officeart/2005/8/layout/hierarchy2"/>
    <dgm:cxn modelId="{8DC781EA-3B3A-4A9B-850C-1F0C24B33E26}" type="presParOf" srcId="{41AE7FE2-5CCF-41CD-AB84-57D9B453A007}" destId="{C8A6927A-9CD8-404A-8D79-1558F3CB71CF}" srcOrd="5" destOrd="0" presId="urn:microsoft.com/office/officeart/2005/8/layout/hierarchy2"/>
    <dgm:cxn modelId="{7C4718E8-59CB-4DF9-B5DF-F41678425746}" type="presParOf" srcId="{C8A6927A-9CD8-404A-8D79-1558F3CB71CF}" destId="{DC228CE2-409E-42E6-92C5-101E3C17049E}" srcOrd="0" destOrd="0" presId="urn:microsoft.com/office/officeart/2005/8/layout/hierarchy2"/>
    <dgm:cxn modelId="{D25E6A81-B3FD-47E5-8794-BC6DD6E27BDE}" type="presParOf" srcId="{C8A6927A-9CD8-404A-8D79-1558F3CB71CF}" destId="{146EADE8-FB19-41A7-B3E6-E15C5BDA1B55}" srcOrd="1" destOrd="0" presId="urn:microsoft.com/office/officeart/2005/8/layout/hierarchy2"/>
    <dgm:cxn modelId="{29777E72-B470-449F-A332-1E223F7BCC59}" type="presParOf" srcId="{56EED128-E01E-4461-A230-96A608E1A0FF}" destId="{2F39844D-E54E-42D9-8C55-89BDF5478321}" srcOrd="2" destOrd="0" presId="urn:microsoft.com/office/officeart/2005/8/layout/hierarchy2"/>
    <dgm:cxn modelId="{1715B128-C7CE-4065-A6E4-C14CFD68FF64}" type="presParOf" srcId="{2F39844D-E54E-42D9-8C55-89BDF5478321}" destId="{02AECD2F-6203-4EBA-9250-AD63EE5AD760}" srcOrd="0" destOrd="0" presId="urn:microsoft.com/office/officeart/2005/8/layout/hierarchy2"/>
    <dgm:cxn modelId="{8DDF4B5A-33E0-4A6C-804C-CCCD56378D37}" type="presParOf" srcId="{56EED128-E01E-4461-A230-96A608E1A0FF}" destId="{34F16C62-2318-457D-9193-1E818AAFBF9A}" srcOrd="3" destOrd="0" presId="urn:microsoft.com/office/officeart/2005/8/layout/hierarchy2"/>
    <dgm:cxn modelId="{4386A092-BDB0-4B37-A933-805EF45ABC46}" type="presParOf" srcId="{34F16C62-2318-457D-9193-1E818AAFBF9A}" destId="{50444E78-EEC7-4285-8730-BE1CA986A4A1}" srcOrd="0" destOrd="0" presId="urn:microsoft.com/office/officeart/2005/8/layout/hierarchy2"/>
    <dgm:cxn modelId="{5E6C2FB2-F224-4432-A1F5-347D6B2F4E3C}" type="presParOf" srcId="{34F16C62-2318-457D-9193-1E818AAFBF9A}" destId="{F0C42666-F413-4C71-B965-81D2850D8A01}" srcOrd="1" destOrd="0" presId="urn:microsoft.com/office/officeart/2005/8/layout/hierarchy2"/>
    <dgm:cxn modelId="{1ECACBDB-D8DC-4E5D-91F5-C30995E36A9E}" type="presParOf" srcId="{F0C42666-F413-4C71-B965-81D2850D8A01}" destId="{55AACF6F-BDA6-4440-B9BD-9E5ADBC2DEC0}" srcOrd="0" destOrd="0" presId="urn:microsoft.com/office/officeart/2005/8/layout/hierarchy2"/>
    <dgm:cxn modelId="{482BEE9A-0F17-4FE3-A012-D6E8C690F2CA}" type="presParOf" srcId="{55AACF6F-BDA6-4440-B9BD-9E5ADBC2DEC0}" destId="{834E89A6-A092-4CEB-95CC-1D0C3B0B4605}" srcOrd="0" destOrd="0" presId="urn:microsoft.com/office/officeart/2005/8/layout/hierarchy2"/>
    <dgm:cxn modelId="{4D5E576D-E203-44BD-8B3C-D8A430A72911}" type="presParOf" srcId="{F0C42666-F413-4C71-B965-81D2850D8A01}" destId="{28A036C1-2922-4E95-BE4A-A7CE415CAF18}" srcOrd="1" destOrd="0" presId="urn:microsoft.com/office/officeart/2005/8/layout/hierarchy2"/>
    <dgm:cxn modelId="{1140C533-DCF1-4A7A-8C25-C926DDA4281B}" type="presParOf" srcId="{28A036C1-2922-4E95-BE4A-A7CE415CAF18}" destId="{CFA68E54-C814-4858-8D35-0F34AD9AA963}" srcOrd="0" destOrd="0" presId="urn:microsoft.com/office/officeart/2005/8/layout/hierarchy2"/>
    <dgm:cxn modelId="{85EC98D0-9EC1-4F71-98C0-1068F97F613F}" type="presParOf" srcId="{28A036C1-2922-4E95-BE4A-A7CE415CAF18}" destId="{B723C67E-EFE7-4081-9273-FA4C254E846B}" srcOrd="1" destOrd="0" presId="urn:microsoft.com/office/officeart/2005/8/layout/hierarchy2"/>
    <dgm:cxn modelId="{AEE0D07D-8BCB-4988-A469-26E99D14D0C1}" type="presParOf" srcId="{F0C42666-F413-4C71-B965-81D2850D8A01}" destId="{D7A9E3CE-035C-403D-98BD-CE21152FA114}" srcOrd="2" destOrd="0" presId="urn:microsoft.com/office/officeart/2005/8/layout/hierarchy2"/>
    <dgm:cxn modelId="{EE78CEC6-C341-46B8-A365-BEE787103747}" type="presParOf" srcId="{D7A9E3CE-035C-403D-98BD-CE21152FA114}" destId="{15A8C0BF-A404-4572-B1CD-DCCCFECDA50A}" srcOrd="0" destOrd="0" presId="urn:microsoft.com/office/officeart/2005/8/layout/hierarchy2"/>
    <dgm:cxn modelId="{942B9D6F-61AE-447F-863A-E318870A24B6}" type="presParOf" srcId="{F0C42666-F413-4C71-B965-81D2850D8A01}" destId="{B6F7DCA3-0DC9-42DA-BD26-188E55D0F9EC}" srcOrd="3" destOrd="0" presId="urn:microsoft.com/office/officeart/2005/8/layout/hierarchy2"/>
    <dgm:cxn modelId="{A2E8601F-2E09-4269-84B5-687E04B76AEB}" type="presParOf" srcId="{B6F7DCA3-0DC9-42DA-BD26-188E55D0F9EC}" destId="{088A3A35-C9AB-4025-B3C4-2ED977B8C6B4}" srcOrd="0" destOrd="0" presId="urn:microsoft.com/office/officeart/2005/8/layout/hierarchy2"/>
    <dgm:cxn modelId="{0BD44FC5-19F8-4D39-9779-979E31EFAF41}" type="presParOf" srcId="{B6F7DCA3-0DC9-42DA-BD26-188E55D0F9EC}" destId="{05B0473B-8115-4C9B-BAB9-E0FC104A8CBF}"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Titr" pitchFamily="2" charset="-78"/>
            </a:rPr>
            <a:t>نكته:</a:t>
          </a:r>
          <a:endParaRPr lang="fa-IR" sz="32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800" b="1" dirty="0" smtClean="0">
              <a:solidFill>
                <a:schemeClr val="bg1"/>
              </a:solidFill>
              <a:cs typeface="2  Badr" pitchFamily="2" charset="-78"/>
            </a:rPr>
            <a:t>لا يسوغ المنفصل إلا لتعذر المتصل</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64138892-E7F2-48CE-8E52-083336E4F2BD}">
      <dgm:prSet/>
      <dgm:spPr/>
      <dgm:t>
        <a:bodyPr/>
        <a:lstStyle/>
        <a:p>
          <a:pPr rtl="1"/>
          <a:r>
            <a:rPr lang="fa-IR" b="1" dirty="0" smtClean="0">
              <a:solidFill>
                <a:schemeClr val="bg1"/>
              </a:solidFill>
              <a:cs typeface="2  Badr" pitchFamily="2" charset="-78"/>
            </a:rPr>
            <a:t>انت في هاء «سلنيه» و شبهه بالخيار</a:t>
          </a:r>
          <a:endParaRPr lang="fa-IR" b="1" dirty="0">
            <a:solidFill>
              <a:schemeClr val="bg1"/>
            </a:solidFill>
            <a:cs typeface="2  Badr" pitchFamily="2" charset="-78"/>
          </a:endParaRPr>
        </a:p>
      </dgm:t>
    </dgm:pt>
    <dgm:pt modelId="{EE8CF931-765D-4BEF-8278-6CBC1910C4F0}" type="parTrans" cxnId="{A433D4D8-54C8-4780-A6F9-0861162E5355}">
      <dgm:prSet/>
      <dgm:spPr/>
      <dgm:t>
        <a:bodyPr/>
        <a:lstStyle/>
        <a:p>
          <a:pPr rtl="1"/>
          <a:endParaRPr lang="fa-IR"/>
        </a:p>
      </dgm:t>
    </dgm:pt>
    <dgm:pt modelId="{70EF6545-16EF-44B9-AE68-68F2A375E9AA}" type="sibTrans" cxnId="{A433D4D8-54C8-4780-A6F9-0861162E5355}">
      <dgm:prSet/>
      <dgm:spPr/>
      <dgm:t>
        <a:bodyPr/>
        <a:lstStyle/>
        <a:p>
          <a:pPr rtl="1"/>
          <a:endParaRPr lang="fa-IR"/>
        </a:p>
      </dgm:t>
    </dgm:pt>
    <dgm:pt modelId="{F48F95ED-BA0A-4204-959E-F282669A7E99}">
      <dgm:prSet custT="1"/>
      <dgm:spPr/>
      <dgm:t>
        <a:bodyPr/>
        <a:lstStyle/>
        <a:p>
          <a:pPr rtl="1"/>
          <a:r>
            <a:rPr lang="fa-IR" sz="2800" b="1" dirty="0" smtClean="0">
              <a:cs typeface="2  Badr" pitchFamily="2" charset="-78"/>
            </a:rPr>
            <a:t>سلنيه</a:t>
          </a:r>
          <a:endParaRPr lang="fa-IR" sz="2800" b="1" dirty="0">
            <a:cs typeface="2  Badr" pitchFamily="2" charset="-78"/>
          </a:endParaRPr>
        </a:p>
      </dgm:t>
    </dgm:pt>
    <dgm:pt modelId="{1CA1F17D-0422-44D5-942A-A824B39649D3}" type="parTrans" cxnId="{6EF8A297-342B-4172-9BFD-D93C8A9F1FF9}">
      <dgm:prSet/>
      <dgm:spPr/>
      <dgm:t>
        <a:bodyPr/>
        <a:lstStyle/>
        <a:p>
          <a:pPr rtl="1"/>
          <a:endParaRPr lang="fa-IR"/>
        </a:p>
      </dgm:t>
    </dgm:pt>
    <dgm:pt modelId="{BE1A7535-163E-4A1F-A3E8-CAF34AB220F6}" type="sibTrans" cxnId="{6EF8A297-342B-4172-9BFD-D93C8A9F1FF9}">
      <dgm:prSet/>
      <dgm:spPr/>
      <dgm:t>
        <a:bodyPr/>
        <a:lstStyle/>
        <a:p>
          <a:pPr rtl="1"/>
          <a:endParaRPr lang="fa-IR"/>
        </a:p>
      </dgm:t>
    </dgm:pt>
    <dgm:pt modelId="{AA113DDF-C675-4787-BC82-1DBE800DAC62}">
      <dgm:prSet custT="1"/>
      <dgm:spPr/>
      <dgm:t>
        <a:bodyPr/>
        <a:lstStyle/>
        <a:p>
          <a:pPr rtl="1"/>
          <a:r>
            <a:rPr lang="fa-IR" sz="2800" b="1" dirty="0" smtClean="0">
              <a:cs typeface="2  Badr" pitchFamily="2" charset="-78"/>
            </a:rPr>
            <a:t>سلني اياه</a:t>
          </a:r>
          <a:endParaRPr lang="fa-IR" sz="2800" b="1" dirty="0">
            <a:cs typeface="2  Badr" pitchFamily="2" charset="-78"/>
          </a:endParaRPr>
        </a:p>
      </dgm:t>
    </dgm:pt>
    <dgm:pt modelId="{276DBEDE-1E0C-4DB1-BD99-0C7A886745A9}" type="parTrans" cxnId="{EB7B1AE9-AB48-4F89-B32A-F5DC578EC199}">
      <dgm:prSet/>
      <dgm:spPr/>
      <dgm:t>
        <a:bodyPr/>
        <a:lstStyle/>
        <a:p>
          <a:pPr rtl="1"/>
          <a:endParaRPr lang="fa-IR"/>
        </a:p>
      </dgm:t>
    </dgm:pt>
    <dgm:pt modelId="{E13EF7F9-3AAB-4718-8357-1EC1B105C2F4}" type="sibTrans" cxnId="{EB7B1AE9-AB48-4F89-B32A-F5DC578EC199}">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36698" custScaleY="3835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12680" custScaleY="38773" custLinFactNeighborX="31137"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3D628BE3-212A-47B6-9F13-D53910DAA01A}" type="pres">
      <dgm:prSet presAssocID="{EE8CF931-765D-4BEF-8278-6CBC1910C4F0}" presName="conn2-1" presStyleLbl="parChTrans1D2" presStyleIdx="1" presStyleCnt="2"/>
      <dgm:spPr/>
      <dgm:t>
        <a:bodyPr/>
        <a:lstStyle/>
        <a:p>
          <a:pPr rtl="1"/>
          <a:endParaRPr lang="fa-IR"/>
        </a:p>
      </dgm:t>
    </dgm:pt>
    <dgm:pt modelId="{66A52C1C-A3C1-4AC6-ABD9-FA7C9DA0DD3F}" type="pres">
      <dgm:prSet presAssocID="{EE8CF931-765D-4BEF-8278-6CBC1910C4F0}" presName="connTx" presStyleLbl="parChTrans1D2" presStyleIdx="1" presStyleCnt="2"/>
      <dgm:spPr/>
      <dgm:t>
        <a:bodyPr/>
        <a:lstStyle/>
        <a:p>
          <a:pPr rtl="1"/>
          <a:endParaRPr lang="fa-IR"/>
        </a:p>
      </dgm:t>
    </dgm:pt>
    <dgm:pt modelId="{48DC3171-7B04-4A7D-9013-A009F1AACD8F}" type="pres">
      <dgm:prSet presAssocID="{64138892-E7F2-48CE-8E52-083336E4F2BD}" presName="root2" presStyleCnt="0"/>
      <dgm:spPr/>
    </dgm:pt>
    <dgm:pt modelId="{84CB9C26-4ED0-4C2E-A992-884989331A10}" type="pres">
      <dgm:prSet presAssocID="{64138892-E7F2-48CE-8E52-083336E4F2BD}" presName="LevelTwoTextNode" presStyleLbl="node2" presStyleIdx="1" presStyleCnt="2" custScaleX="58629" custScaleY="67009" custLinFactNeighborX="29997" custLinFactNeighborY="18681">
        <dgm:presLayoutVars>
          <dgm:chPref val="3"/>
        </dgm:presLayoutVars>
      </dgm:prSet>
      <dgm:spPr/>
      <dgm:t>
        <a:bodyPr/>
        <a:lstStyle/>
        <a:p>
          <a:pPr rtl="1"/>
          <a:endParaRPr lang="fa-IR"/>
        </a:p>
      </dgm:t>
    </dgm:pt>
    <dgm:pt modelId="{56EED128-E01E-4461-A230-96A608E1A0FF}" type="pres">
      <dgm:prSet presAssocID="{64138892-E7F2-48CE-8E52-083336E4F2BD}" presName="level3hierChild" presStyleCnt="0"/>
      <dgm:spPr/>
    </dgm:pt>
    <dgm:pt modelId="{B8F52DE6-1E1A-4C99-B80C-A1C45C836779}" type="pres">
      <dgm:prSet presAssocID="{1CA1F17D-0422-44D5-942A-A824B39649D3}" presName="conn2-1" presStyleLbl="parChTrans1D3" presStyleIdx="0" presStyleCnt="2"/>
      <dgm:spPr/>
      <dgm:t>
        <a:bodyPr/>
        <a:lstStyle/>
        <a:p>
          <a:pPr rtl="1"/>
          <a:endParaRPr lang="fa-IR"/>
        </a:p>
      </dgm:t>
    </dgm:pt>
    <dgm:pt modelId="{CA344901-4598-40CD-8B4E-5043FAABF6FD}" type="pres">
      <dgm:prSet presAssocID="{1CA1F17D-0422-44D5-942A-A824B39649D3}" presName="connTx" presStyleLbl="parChTrans1D3" presStyleIdx="0" presStyleCnt="2"/>
      <dgm:spPr/>
      <dgm:t>
        <a:bodyPr/>
        <a:lstStyle/>
        <a:p>
          <a:pPr rtl="1"/>
          <a:endParaRPr lang="fa-IR"/>
        </a:p>
      </dgm:t>
    </dgm:pt>
    <dgm:pt modelId="{A893D5B4-DF89-4033-9877-365D8663AEB3}" type="pres">
      <dgm:prSet presAssocID="{F48F95ED-BA0A-4204-959E-F282669A7E99}" presName="root2" presStyleCnt="0"/>
      <dgm:spPr/>
    </dgm:pt>
    <dgm:pt modelId="{148EA487-2130-4BC2-BAF6-3D49C9F20770}" type="pres">
      <dgm:prSet presAssocID="{F48F95ED-BA0A-4204-959E-F282669A7E99}" presName="LevelTwoTextNode" presStyleLbl="node3" presStyleIdx="0" presStyleCnt="2" custScaleX="37796" custScaleY="29983" custLinFactNeighborX="57428" custLinFactNeighborY="17077">
        <dgm:presLayoutVars>
          <dgm:chPref val="3"/>
        </dgm:presLayoutVars>
      </dgm:prSet>
      <dgm:spPr/>
      <dgm:t>
        <a:bodyPr/>
        <a:lstStyle/>
        <a:p>
          <a:pPr rtl="1"/>
          <a:endParaRPr lang="fa-IR"/>
        </a:p>
      </dgm:t>
    </dgm:pt>
    <dgm:pt modelId="{39FBD8A3-2E60-4105-9091-77ED3A2D35A7}" type="pres">
      <dgm:prSet presAssocID="{F48F95ED-BA0A-4204-959E-F282669A7E99}" presName="level3hierChild" presStyleCnt="0"/>
      <dgm:spPr/>
    </dgm:pt>
    <dgm:pt modelId="{31819D6D-4757-4A4D-A48F-B8B9BFE5782B}" type="pres">
      <dgm:prSet presAssocID="{276DBEDE-1E0C-4DB1-BD99-0C7A886745A9}" presName="conn2-1" presStyleLbl="parChTrans1D3" presStyleIdx="1" presStyleCnt="2"/>
      <dgm:spPr/>
      <dgm:t>
        <a:bodyPr/>
        <a:lstStyle/>
        <a:p>
          <a:pPr rtl="1"/>
          <a:endParaRPr lang="fa-IR"/>
        </a:p>
      </dgm:t>
    </dgm:pt>
    <dgm:pt modelId="{C5DA6EC1-99B1-4EFE-B922-E367B7D6162E}" type="pres">
      <dgm:prSet presAssocID="{276DBEDE-1E0C-4DB1-BD99-0C7A886745A9}" presName="connTx" presStyleLbl="parChTrans1D3" presStyleIdx="1" presStyleCnt="2"/>
      <dgm:spPr/>
      <dgm:t>
        <a:bodyPr/>
        <a:lstStyle/>
        <a:p>
          <a:pPr rtl="1"/>
          <a:endParaRPr lang="fa-IR"/>
        </a:p>
      </dgm:t>
    </dgm:pt>
    <dgm:pt modelId="{1712DB4E-504B-43CC-8744-9B107490C4A3}" type="pres">
      <dgm:prSet presAssocID="{AA113DDF-C675-4787-BC82-1DBE800DAC62}" presName="root2" presStyleCnt="0"/>
      <dgm:spPr/>
    </dgm:pt>
    <dgm:pt modelId="{6A4B0868-0C39-49CB-872C-420A0A886E36}" type="pres">
      <dgm:prSet presAssocID="{AA113DDF-C675-4787-BC82-1DBE800DAC62}" presName="LevelTwoTextNode" presStyleLbl="node3" presStyleIdx="1" presStyleCnt="2" custScaleX="37796" custScaleY="29983" custLinFactNeighborX="57428" custLinFactNeighborY="17077">
        <dgm:presLayoutVars>
          <dgm:chPref val="3"/>
        </dgm:presLayoutVars>
      </dgm:prSet>
      <dgm:spPr/>
      <dgm:t>
        <a:bodyPr/>
        <a:lstStyle/>
        <a:p>
          <a:pPr rtl="1"/>
          <a:endParaRPr lang="fa-IR"/>
        </a:p>
      </dgm:t>
    </dgm:pt>
    <dgm:pt modelId="{A21E3E5B-BC74-4A0F-91CD-7420AEEA0EE3}" type="pres">
      <dgm:prSet presAssocID="{AA113DDF-C675-4787-BC82-1DBE800DAC62}" presName="level3hierChild" presStyleCnt="0"/>
      <dgm:spPr/>
    </dgm:pt>
  </dgm:ptLst>
  <dgm:cxnLst>
    <dgm:cxn modelId="{25CB9460-F2F9-4B42-A950-6C5038402387}" type="presOf" srcId="{276DBEDE-1E0C-4DB1-BD99-0C7A886745A9}" destId="{31819D6D-4757-4A4D-A48F-B8B9BFE5782B}" srcOrd="0" destOrd="0" presId="urn:microsoft.com/office/officeart/2005/8/layout/hierarchy2"/>
    <dgm:cxn modelId="{B9D7F63A-9514-4845-8B55-9B6B4B2841A9}" type="presOf" srcId="{CE96631E-3D4A-4A54-A957-114BB3E5E32B}" destId="{C722863D-2000-437A-9ACB-8A931E2A3B01}" srcOrd="0" destOrd="0" presId="urn:microsoft.com/office/officeart/2005/8/layout/hierarchy2"/>
    <dgm:cxn modelId="{6EF8A297-342B-4172-9BFD-D93C8A9F1FF9}" srcId="{64138892-E7F2-48CE-8E52-083336E4F2BD}" destId="{F48F95ED-BA0A-4204-959E-F282669A7E99}" srcOrd="0" destOrd="0" parTransId="{1CA1F17D-0422-44D5-942A-A824B39649D3}" sibTransId="{BE1A7535-163E-4A1F-A3E8-CAF34AB220F6}"/>
    <dgm:cxn modelId="{CEC22702-EC67-4647-9B2D-CEF66A1EA213}" srcId="{A6857C4F-7549-464E-8C92-525552E6407E}" destId="{A4E9B194-557E-47C4-B7CD-5831AAB93F73}" srcOrd="0" destOrd="0" parTransId="{7DCDAA3F-68BC-405C-A513-563F509DF96D}" sibTransId="{D5A5353B-FE2A-418C-AAA2-CDFDBCD13620}"/>
    <dgm:cxn modelId="{266DE944-FD48-4D1C-9D4F-68AED5C14131}" type="presOf" srcId="{EE8CF931-765D-4BEF-8278-6CBC1910C4F0}" destId="{3D628BE3-212A-47B6-9F13-D53910DAA01A}" srcOrd="0" destOrd="0" presId="urn:microsoft.com/office/officeart/2005/8/layout/hierarchy2"/>
    <dgm:cxn modelId="{03A0BB84-EA63-42C9-9CF2-538CAE5CF772}" type="presOf" srcId="{A4E9B194-557E-47C4-B7CD-5831AAB93F73}" destId="{084303BB-04EA-4DB7-844B-C9BAE80F04E5}" srcOrd="0" destOrd="0" presId="urn:microsoft.com/office/officeart/2005/8/layout/hierarchy2"/>
    <dgm:cxn modelId="{A433D4D8-54C8-4780-A6F9-0861162E5355}" srcId="{A4E9B194-557E-47C4-B7CD-5831AAB93F73}" destId="{64138892-E7F2-48CE-8E52-083336E4F2BD}" srcOrd="1" destOrd="0" parTransId="{EE8CF931-765D-4BEF-8278-6CBC1910C4F0}" sibTransId="{70EF6545-16EF-44B9-AE68-68F2A375E9AA}"/>
    <dgm:cxn modelId="{369C2459-9B29-466C-86E9-68DD2EDCB12A}" type="presOf" srcId="{1CA1F17D-0422-44D5-942A-A824B39649D3}" destId="{CA344901-4598-40CD-8B4E-5043FAABF6FD}" srcOrd="1" destOrd="0" presId="urn:microsoft.com/office/officeart/2005/8/layout/hierarchy2"/>
    <dgm:cxn modelId="{9C1F713C-CC48-4ECA-9603-3A802EF32523}" type="presOf" srcId="{64138892-E7F2-48CE-8E52-083336E4F2BD}" destId="{84CB9C26-4ED0-4C2E-A992-884989331A10}" srcOrd="0" destOrd="0" presId="urn:microsoft.com/office/officeart/2005/8/layout/hierarchy2"/>
    <dgm:cxn modelId="{36F3319E-84D8-4796-95DA-F5A7E6CBC4FD}" type="presOf" srcId="{276DBEDE-1E0C-4DB1-BD99-0C7A886745A9}" destId="{C5DA6EC1-99B1-4EFE-B922-E367B7D6162E}" srcOrd="1" destOrd="0" presId="urn:microsoft.com/office/officeart/2005/8/layout/hierarchy2"/>
    <dgm:cxn modelId="{37C44600-3437-4A5A-87F6-991F2E1A2B23}" type="presOf" srcId="{EE8CF931-765D-4BEF-8278-6CBC1910C4F0}" destId="{66A52C1C-A3C1-4AC6-ABD9-FA7C9DA0DD3F}" srcOrd="1" destOrd="0" presId="urn:microsoft.com/office/officeart/2005/8/layout/hierarchy2"/>
    <dgm:cxn modelId="{96F43486-C0E1-4C8B-A2F0-2523C1D3E0B3}" type="presOf" srcId="{1CA1F17D-0422-44D5-942A-A824B39649D3}" destId="{B8F52DE6-1E1A-4C99-B80C-A1C45C836779}" srcOrd="0" destOrd="0" presId="urn:microsoft.com/office/officeart/2005/8/layout/hierarchy2"/>
    <dgm:cxn modelId="{86A53F3F-7488-4E9A-BC50-D71B4CB01B51}" type="presOf" srcId="{AA113DDF-C675-4787-BC82-1DBE800DAC62}" destId="{6A4B0868-0C39-49CB-872C-420A0A886E36}" srcOrd="0" destOrd="0" presId="urn:microsoft.com/office/officeart/2005/8/layout/hierarchy2"/>
    <dgm:cxn modelId="{88A9826E-C073-4BC9-8BA4-3050B66B0E1D}" type="presOf" srcId="{F48F95ED-BA0A-4204-959E-F282669A7E99}" destId="{148EA487-2130-4BC2-BAF6-3D49C9F20770}" srcOrd="0" destOrd="0" presId="urn:microsoft.com/office/officeart/2005/8/layout/hierarchy2"/>
    <dgm:cxn modelId="{4BE9D1D3-8CA4-4F21-8C85-5371316EBF84}" type="presOf" srcId="{A6857C4F-7549-464E-8C92-525552E6407E}" destId="{747DA8C4-60CA-4D90-9DA1-32ACEB79B5D1}" srcOrd="0" destOrd="0" presId="urn:microsoft.com/office/officeart/2005/8/layout/hierarchy2"/>
    <dgm:cxn modelId="{EB7B1AE9-AB48-4F89-B32A-F5DC578EC199}" srcId="{64138892-E7F2-48CE-8E52-083336E4F2BD}" destId="{AA113DDF-C675-4787-BC82-1DBE800DAC62}" srcOrd="1" destOrd="0" parTransId="{276DBEDE-1E0C-4DB1-BD99-0C7A886745A9}" sibTransId="{E13EF7F9-3AAB-4718-8357-1EC1B105C2F4}"/>
    <dgm:cxn modelId="{9EE70E0E-AFA8-45D7-9673-E095CF5E72BF}" srcId="{A4E9B194-557E-47C4-B7CD-5831AAB93F73}" destId="{C96AEBC3-C854-4BD1-B42F-0D800A676820}" srcOrd="0" destOrd="0" parTransId="{CE96631E-3D4A-4A54-A957-114BB3E5E32B}" sibTransId="{282CC600-6FDB-4E91-8ED5-19FC71AF9078}"/>
    <dgm:cxn modelId="{CE51369C-934D-4179-913D-D1B99E88DBC2}" type="presOf" srcId="{CE96631E-3D4A-4A54-A957-114BB3E5E32B}" destId="{B7C2234C-050F-4344-BF77-91124A79BC0E}" srcOrd="1" destOrd="0" presId="urn:microsoft.com/office/officeart/2005/8/layout/hierarchy2"/>
    <dgm:cxn modelId="{474ADDF1-28A7-42CA-BAF1-4196A7B0B3AB}" type="presOf" srcId="{C96AEBC3-C854-4BD1-B42F-0D800A676820}" destId="{4166F503-B9C1-4F67-8958-4072DCFA66D9}" srcOrd="0" destOrd="0" presId="urn:microsoft.com/office/officeart/2005/8/layout/hierarchy2"/>
    <dgm:cxn modelId="{7A2A28B5-1FF8-4AAA-B0C2-58D7926630F7}" type="presParOf" srcId="{747DA8C4-60CA-4D90-9DA1-32ACEB79B5D1}" destId="{93FA7E5F-A43F-422F-8108-17AC554D357D}" srcOrd="0" destOrd="0" presId="urn:microsoft.com/office/officeart/2005/8/layout/hierarchy2"/>
    <dgm:cxn modelId="{15127F8B-B6A7-414E-B0B6-A1D53C882A97}" type="presParOf" srcId="{93FA7E5F-A43F-422F-8108-17AC554D357D}" destId="{084303BB-04EA-4DB7-844B-C9BAE80F04E5}" srcOrd="0" destOrd="0" presId="urn:microsoft.com/office/officeart/2005/8/layout/hierarchy2"/>
    <dgm:cxn modelId="{170E6C20-FF90-4C59-AEC5-42BA0E8AB49C}" type="presParOf" srcId="{93FA7E5F-A43F-422F-8108-17AC554D357D}" destId="{8BFD4401-1DC2-43AC-9E5E-55CC05BBDF21}" srcOrd="1" destOrd="0" presId="urn:microsoft.com/office/officeart/2005/8/layout/hierarchy2"/>
    <dgm:cxn modelId="{190E3D22-D7E9-49E8-83BE-C1016750EA03}" type="presParOf" srcId="{8BFD4401-1DC2-43AC-9E5E-55CC05BBDF21}" destId="{C722863D-2000-437A-9ACB-8A931E2A3B01}" srcOrd="0" destOrd="0" presId="urn:microsoft.com/office/officeart/2005/8/layout/hierarchy2"/>
    <dgm:cxn modelId="{70113503-8A30-484A-A9AF-FF804EFFAEEB}" type="presParOf" srcId="{C722863D-2000-437A-9ACB-8A931E2A3B01}" destId="{B7C2234C-050F-4344-BF77-91124A79BC0E}" srcOrd="0" destOrd="0" presId="urn:microsoft.com/office/officeart/2005/8/layout/hierarchy2"/>
    <dgm:cxn modelId="{D31F73C0-684C-481C-AA33-AFF141ABB8BA}" type="presParOf" srcId="{8BFD4401-1DC2-43AC-9E5E-55CC05BBDF21}" destId="{5C297C78-7D7B-46A7-90B7-B670D245271F}" srcOrd="1" destOrd="0" presId="urn:microsoft.com/office/officeart/2005/8/layout/hierarchy2"/>
    <dgm:cxn modelId="{C2B9A3FD-5DEB-49AB-A440-787E942E1938}" type="presParOf" srcId="{5C297C78-7D7B-46A7-90B7-B670D245271F}" destId="{4166F503-B9C1-4F67-8958-4072DCFA66D9}" srcOrd="0" destOrd="0" presId="urn:microsoft.com/office/officeart/2005/8/layout/hierarchy2"/>
    <dgm:cxn modelId="{5AEC5E23-A28B-4557-BE91-C06B0D06FFBC}" type="presParOf" srcId="{5C297C78-7D7B-46A7-90B7-B670D245271F}" destId="{3AD0A82F-CBF0-4F60-9053-FE1F521C45D4}" srcOrd="1" destOrd="0" presId="urn:microsoft.com/office/officeart/2005/8/layout/hierarchy2"/>
    <dgm:cxn modelId="{DA5196B5-1F80-4C49-93FD-882625245522}" type="presParOf" srcId="{8BFD4401-1DC2-43AC-9E5E-55CC05BBDF21}" destId="{3D628BE3-212A-47B6-9F13-D53910DAA01A}" srcOrd="2" destOrd="0" presId="urn:microsoft.com/office/officeart/2005/8/layout/hierarchy2"/>
    <dgm:cxn modelId="{20DF110C-AD1E-4BA1-90B9-362C3E799EBB}" type="presParOf" srcId="{3D628BE3-212A-47B6-9F13-D53910DAA01A}" destId="{66A52C1C-A3C1-4AC6-ABD9-FA7C9DA0DD3F}" srcOrd="0" destOrd="0" presId="urn:microsoft.com/office/officeart/2005/8/layout/hierarchy2"/>
    <dgm:cxn modelId="{449094B7-2FC0-4F68-96F7-666F9D76C9B9}" type="presParOf" srcId="{8BFD4401-1DC2-43AC-9E5E-55CC05BBDF21}" destId="{48DC3171-7B04-4A7D-9013-A009F1AACD8F}" srcOrd="3" destOrd="0" presId="urn:microsoft.com/office/officeart/2005/8/layout/hierarchy2"/>
    <dgm:cxn modelId="{AE6410E0-DB29-4298-BFFB-23F2F81C3AD0}" type="presParOf" srcId="{48DC3171-7B04-4A7D-9013-A009F1AACD8F}" destId="{84CB9C26-4ED0-4C2E-A992-884989331A10}" srcOrd="0" destOrd="0" presId="urn:microsoft.com/office/officeart/2005/8/layout/hierarchy2"/>
    <dgm:cxn modelId="{D2709EC6-D134-43F6-A94D-7D4026AE1528}" type="presParOf" srcId="{48DC3171-7B04-4A7D-9013-A009F1AACD8F}" destId="{56EED128-E01E-4461-A230-96A608E1A0FF}" srcOrd="1" destOrd="0" presId="urn:microsoft.com/office/officeart/2005/8/layout/hierarchy2"/>
    <dgm:cxn modelId="{8C823E54-D9FE-4739-BA75-8235ECE66508}" type="presParOf" srcId="{56EED128-E01E-4461-A230-96A608E1A0FF}" destId="{B8F52DE6-1E1A-4C99-B80C-A1C45C836779}" srcOrd="0" destOrd="0" presId="urn:microsoft.com/office/officeart/2005/8/layout/hierarchy2"/>
    <dgm:cxn modelId="{00E763A4-251C-41AB-9AF4-D004F58DC9D9}" type="presParOf" srcId="{B8F52DE6-1E1A-4C99-B80C-A1C45C836779}" destId="{CA344901-4598-40CD-8B4E-5043FAABF6FD}" srcOrd="0" destOrd="0" presId="urn:microsoft.com/office/officeart/2005/8/layout/hierarchy2"/>
    <dgm:cxn modelId="{E6640FB8-616D-4D3A-97DD-80E542ACF5D5}" type="presParOf" srcId="{56EED128-E01E-4461-A230-96A608E1A0FF}" destId="{A893D5B4-DF89-4033-9877-365D8663AEB3}" srcOrd="1" destOrd="0" presId="urn:microsoft.com/office/officeart/2005/8/layout/hierarchy2"/>
    <dgm:cxn modelId="{015792AC-0F64-4634-90FF-1263250B9602}" type="presParOf" srcId="{A893D5B4-DF89-4033-9877-365D8663AEB3}" destId="{148EA487-2130-4BC2-BAF6-3D49C9F20770}" srcOrd="0" destOrd="0" presId="urn:microsoft.com/office/officeart/2005/8/layout/hierarchy2"/>
    <dgm:cxn modelId="{C8492133-394B-4457-BD9D-963EA6BB75D1}" type="presParOf" srcId="{A893D5B4-DF89-4033-9877-365D8663AEB3}" destId="{39FBD8A3-2E60-4105-9091-77ED3A2D35A7}" srcOrd="1" destOrd="0" presId="urn:microsoft.com/office/officeart/2005/8/layout/hierarchy2"/>
    <dgm:cxn modelId="{205D63E3-4AFB-42DB-B0CB-34FFE5D704EA}" type="presParOf" srcId="{56EED128-E01E-4461-A230-96A608E1A0FF}" destId="{31819D6D-4757-4A4D-A48F-B8B9BFE5782B}" srcOrd="2" destOrd="0" presId="urn:microsoft.com/office/officeart/2005/8/layout/hierarchy2"/>
    <dgm:cxn modelId="{1F7D147A-954A-4B00-82B5-04E3762F5ACA}" type="presParOf" srcId="{31819D6D-4757-4A4D-A48F-B8B9BFE5782B}" destId="{C5DA6EC1-99B1-4EFE-B922-E367B7D6162E}" srcOrd="0" destOrd="0" presId="urn:microsoft.com/office/officeart/2005/8/layout/hierarchy2"/>
    <dgm:cxn modelId="{81BE6CB2-DB1B-47F1-AB49-4F9238C6B9ED}" type="presParOf" srcId="{56EED128-E01E-4461-A230-96A608E1A0FF}" destId="{1712DB4E-504B-43CC-8744-9B107490C4A3}" srcOrd="3" destOrd="0" presId="urn:microsoft.com/office/officeart/2005/8/layout/hierarchy2"/>
    <dgm:cxn modelId="{2337D1D6-F0A0-4321-8FFE-11986D2725F5}" type="presParOf" srcId="{1712DB4E-504B-43CC-8744-9B107490C4A3}" destId="{6A4B0868-0C39-49CB-872C-420A0A886E36}" srcOrd="0" destOrd="0" presId="urn:microsoft.com/office/officeart/2005/8/layout/hierarchy2"/>
    <dgm:cxn modelId="{2D125C28-06A4-47CE-95FD-9BA0E414EAD2}" type="presParOf" srcId="{1712DB4E-504B-43CC-8744-9B107490C4A3}" destId="{A21E3E5B-BC74-4A0F-91CD-7420AEEA0EE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Badr" pitchFamily="2" charset="-78"/>
            </a:rPr>
            <a:t>ضمير الشأن و القصة:</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chemeClr val="bg1"/>
              </a:solidFill>
              <a:cs typeface="2  Badr" pitchFamily="2" charset="-78"/>
            </a:rPr>
            <a:t>قد يتقدم علي الجملة ضمير غائبٍ مفسرٌبها يسمي...</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FF6FD552-2C89-445D-90E0-0D6F4A82D8BD}">
      <dgm:prSet/>
      <dgm:spPr/>
      <dgm:t>
        <a:bodyPr/>
        <a:lstStyle/>
        <a:p>
          <a:pPr rtl="1"/>
          <a:r>
            <a:rPr lang="fa-IR" b="1" dirty="0" smtClean="0">
              <a:solidFill>
                <a:schemeClr val="bg1"/>
              </a:solidFill>
              <a:cs typeface="2  Badr" pitchFamily="2" charset="-78"/>
            </a:rPr>
            <a:t>يحسن تأنيثه إن كان المؤنث في الجملة عمدة</a:t>
          </a:r>
          <a:endParaRPr lang="fa-IR" b="1" dirty="0">
            <a:solidFill>
              <a:schemeClr val="bg1"/>
            </a:solidFill>
            <a:cs typeface="2  Badr" pitchFamily="2" charset="-78"/>
          </a:endParaRPr>
        </a:p>
      </dgm:t>
    </dgm:pt>
    <dgm:pt modelId="{F370DED9-1987-4FE5-8CAB-68938F6CBC82}" type="parTrans" cxnId="{18E043B4-14DA-4829-8AF5-FCF77BF042B6}">
      <dgm:prSet/>
      <dgm:spPr/>
      <dgm:t>
        <a:bodyPr/>
        <a:lstStyle/>
        <a:p>
          <a:pPr rtl="1"/>
          <a:endParaRPr lang="fa-IR"/>
        </a:p>
      </dgm:t>
    </dgm:pt>
    <dgm:pt modelId="{3AC2D32F-7BCA-4116-B477-053A7CAD3A5B}" type="sibTrans" cxnId="{18E043B4-14DA-4829-8AF5-FCF77BF042B6}">
      <dgm:prSet/>
      <dgm:spPr/>
      <dgm:t>
        <a:bodyPr/>
        <a:lstStyle/>
        <a:p>
          <a:pPr rtl="1"/>
          <a:endParaRPr lang="fa-IR"/>
        </a:p>
      </dgm:t>
    </dgm:pt>
    <dgm:pt modelId="{B470C889-B4D4-4F31-9B6B-D18FB6F3F3F4}">
      <dgm:prSet/>
      <dgm:spPr/>
      <dgm:t>
        <a:bodyPr/>
        <a:lstStyle/>
        <a:p>
          <a:pPr rtl="1"/>
          <a:r>
            <a:rPr lang="fa-IR" b="1" dirty="0" smtClean="0">
              <a:solidFill>
                <a:schemeClr val="bg1"/>
              </a:solidFill>
              <a:cs typeface="2  Badr" pitchFamily="2" charset="-78"/>
            </a:rPr>
            <a:t>قد يستتر و لا يعمل فيه الا الابتداء او نواسخه</a:t>
          </a:r>
          <a:endParaRPr lang="fa-IR" b="1" dirty="0">
            <a:solidFill>
              <a:schemeClr val="bg1"/>
            </a:solidFill>
            <a:cs typeface="2  Badr" pitchFamily="2" charset="-78"/>
          </a:endParaRPr>
        </a:p>
      </dgm:t>
    </dgm:pt>
    <dgm:pt modelId="{575E0A1D-264D-4A9C-AECA-FDDF31DD8357}" type="parTrans" cxnId="{096663FB-F4F1-4A24-83AD-E99CB3D62C95}">
      <dgm:prSet/>
      <dgm:spPr/>
      <dgm:t>
        <a:bodyPr/>
        <a:lstStyle/>
        <a:p>
          <a:pPr rtl="1"/>
          <a:endParaRPr lang="fa-IR"/>
        </a:p>
      </dgm:t>
    </dgm:pt>
    <dgm:pt modelId="{C3C64BC9-FEAC-4A8C-A76D-F9D508861C31}" type="sibTrans" cxnId="{096663FB-F4F1-4A24-83AD-E99CB3D62C95}">
      <dgm:prSet/>
      <dgm:spPr/>
      <dgm:t>
        <a:bodyPr/>
        <a:lstStyle/>
        <a:p>
          <a:pPr rtl="1"/>
          <a:endParaRPr lang="fa-IR"/>
        </a:p>
      </dgm:t>
    </dgm:pt>
    <dgm:pt modelId="{C549518E-262F-412F-A9CB-FD5DA46496B5}">
      <dgm:prSet/>
      <dgm:spPr/>
      <dgm:t>
        <a:bodyPr/>
        <a:lstStyle/>
        <a:p>
          <a:pPr rtl="1"/>
          <a:r>
            <a:rPr lang="fa-IR" b="1" dirty="0" smtClean="0">
              <a:solidFill>
                <a:schemeClr val="bg1"/>
              </a:solidFill>
              <a:cs typeface="2  Badr" pitchFamily="2" charset="-78"/>
            </a:rPr>
            <a:t>لايثني و لايجمع ولايفسر بفرد و لايتبع</a:t>
          </a:r>
          <a:endParaRPr lang="fa-IR" b="1" dirty="0">
            <a:solidFill>
              <a:schemeClr val="bg1"/>
            </a:solidFill>
            <a:cs typeface="2  Badr" pitchFamily="2" charset="-78"/>
          </a:endParaRPr>
        </a:p>
      </dgm:t>
    </dgm:pt>
    <dgm:pt modelId="{84209CA4-5D51-4846-81F9-12DE359DC1B3}" type="parTrans" cxnId="{555098C4-93E9-4992-B4AB-4BCD8C2CAC5A}">
      <dgm:prSet/>
      <dgm:spPr/>
      <dgm:t>
        <a:bodyPr/>
        <a:lstStyle/>
        <a:p>
          <a:pPr rtl="1"/>
          <a:endParaRPr lang="fa-IR"/>
        </a:p>
      </dgm:t>
    </dgm:pt>
    <dgm:pt modelId="{FDB9EDBB-287E-4E98-84C3-C2DA8EBDBC25}" type="sibTrans" cxnId="{555098C4-93E9-4992-B4AB-4BCD8C2CAC5A}">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638" custScaleY="96949">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4"/>
      <dgm:spPr/>
      <dgm:t>
        <a:bodyPr/>
        <a:lstStyle/>
        <a:p>
          <a:pPr rtl="1"/>
          <a:endParaRPr lang="fa-IR"/>
        </a:p>
      </dgm:t>
    </dgm:pt>
    <dgm:pt modelId="{B7C2234C-050F-4344-BF77-91124A79BC0E}" type="pres">
      <dgm:prSet presAssocID="{CE96631E-3D4A-4A54-A957-114BB3E5E32B}" presName="connTx" presStyleLbl="parChTrans1D2" presStyleIdx="0" presStyleCnt="4"/>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4" custScaleX="129774" custScaleY="38773" custLinFactNeighborX="31137"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C225D918-797C-459C-AFDE-ECF22FE25FA2}" type="pres">
      <dgm:prSet presAssocID="{F370DED9-1987-4FE5-8CAB-68938F6CBC82}" presName="conn2-1" presStyleLbl="parChTrans1D2" presStyleIdx="1" presStyleCnt="4"/>
      <dgm:spPr/>
      <dgm:t>
        <a:bodyPr/>
        <a:lstStyle/>
        <a:p>
          <a:pPr rtl="1"/>
          <a:endParaRPr lang="fa-IR"/>
        </a:p>
      </dgm:t>
    </dgm:pt>
    <dgm:pt modelId="{942319B4-62D1-47C8-A8F9-71D7EC5C8F2D}" type="pres">
      <dgm:prSet presAssocID="{F370DED9-1987-4FE5-8CAB-68938F6CBC82}" presName="connTx" presStyleLbl="parChTrans1D2" presStyleIdx="1" presStyleCnt="4"/>
      <dgm:spPr/>
      <dgm:t>
        <a:bodyPr/>
        <a:lstStyle/>
        <a:p>
          <a:pPr rtl="1"/>
          <a:endParaRPr lang="fa-IR"/>
        </a:p>
      </dgm:t>
    </dgm:pt>
    <dgm:pt modelId="{EFE8E229-0F49-432F-B954-3B758A51983C}" type="pres">
      <dgm:prSet presAssocID="{FF6FD552-2C89-445D-90E0-0D6F4A82D8BD}" presName="root2" presStyleCnt="0"/>
      <dgm:spPr/>
    </dgm:pt>
    <dgm:pt modelId="{C2ACA30D-315D-48DD-A009-4B97C9866624}" type="pres">
      <dgm:prSet presAssocID="{FF6FD552-2C89-445D-90E0-0D6F4A82D8BD}" presName="LevelTwoTextNode" presStyleLbl="node2" presStyleIdx="1" presStyleCnt="4" custScaleX="129274" custScaleY="42680" custLinFactNeighborX="30712" custLinFactNeighborY="-21797">
        <dgm:presLayoutVars>
          <dgm:chPref val="3"/>
        </dgm:presLayoutVars>
      </dgm:prSet>
      <dgm:spPr/>
      <dgm:t>
        <a:bodyPr/>
        <a:lstStyle/>
        <a:p>
          <a:pPr rtl="1"/>
          <a:endParaRPr lang="fa-IR"/>
        </a:p>
      </dgm:t>
    </dgm:pt>
    <dgm:pt modelId="{16FF35EB-D2E8-4056-AF5E-84D2B2DE703F}" type="pres">
      <dgm:prSet presAssocID="{FF6FD552-2C89-445D-90E0-0D6F4A82D8BD}" presName="level3hierChild" presStyleCnt="0"/>
      <dgm:spPr/>
    </dgm:pt>
    <dgm:pt modelId="{F9B77FA6-3217-40D8-BBCF-31330DC8AEC8}" type="pres">
      <dgm:prSet presAssocID="{575E0A1D-264D-4A9C-AECA-FDDF31DD8357}" presName="conn2-1" presStyleLbl="parChTrans1D2" presStyleIdx="2" presStyleCnt="4"/>
      <dgm:spPr/>
      <dgm:t>
        <a:bodyPr/>
        <a:lstStyle/>
        <a:p>
          <a:pPr rtl="1"/>
          <a:endParaRPr lang="fa-IR"/>
        </a:p>
      </dgm:t>
    </dgm:pt>
    <dgm:pt modelId="{42B67A50-4FD8-42B6-A77A-9E26B5039EF0}" type="pres">
      <dgm:prSet presAssocID="{575E0A1D-264D-4A9C-AECA-FDDF31DD8357}" presName="connTx" presStyleLbl="parChTrans1D2" presStyleIdx="2" presStyleCnt="4"/>
      <dgm:spPr/>
      <dgm:t>
        <a:bodyPr/>
        <a:lstStyle/>
        <a:p>
          <a:pPr rtl="1"/>
          <a:endParaRPr lang="fa-IR"/>
        </a:p>
      </dgm:t>
    </dgm:pt>
    <dgm:pt modelId="{36241EDA-42D5-45CA-9EC0-621C7176BBC6}" type="pres">
      <dgm:prSet presAssocID="{B470C889-B4D4-4F31-9B6B-D18FB6F3F3F4}" presName="root2" presStyleCnt="0"/>
      <dgm:spPr/>
    </dgm:pt>
    <dgm:pt modelId="{5558DF3D-A8ED-4AFC-9657-7848C53F8416}" type="pres">
      <dgm:prSet presAssocID="{B470C889-B4D4-4F31-9B6B-D18FB6F3F3F4}" presName="LevelTwoTextNode" presStyleLbl="node2" presStyleIdx="2" presStyleCnt="4" custScaleX="129274" custScaleY="42680" custLinFactNeighborX="30712" custLinFactNeighborY="-18893">
        <dgm:presLayoutVars>
          <dgm:chPref val="3"/>
        </dgm:presLayoutVars>
      </dgm:prSet>
      <dgm:spPr/>
      <dgm:t>
        <a:bodyPr/>
        <a:lstStyle/>
        <a:p>
          <a:pPr rtl="1"/>
          <a:endParaRPr lang="fa-IR"/>
        </a:p>
      </dgm:t>
    </dgm:pt>
    <dgm:pt modelId="{2271582C-E05D-428B-BD2E-E04B60B551F1}" type="pres">
      <dgm:prSet presAssocID="{B470C889-B4D4-4F31-9B6B-D18FB6F3F3F4}" presName="level3hierChild" presStyleCnt="0"/>
      <dgm:spPr/>
    </dgm:pt>
    <dgm:pt modelId="{892A0F59-F4F5-452B-BA92-77C6AC56ACE7}" type="pres">
      <dgm:prSet presAssocID="{84209CA4-5D51-4846-81F9-12DE359DC1B3}" presName="conn2-1" presStyleLbl="parChTrans1D2" presStyleIdx="3" presStyleCnt="4"/>
      <dgm:spPr/>
      <dgm:t>
        <a:bodyPr/>
        <a:lstStyle/>
        <a:p>
          <a:pPr rtl="1"/>
          <a:endParaRPr lang="fa-IR"/>
        </a:p>
      </dgm:t>
    </dgm:pt>
    <dgm:pt modelId="{42AD721E-7FE9-4894-B4A9-5A87338F7ADA}" type="pres">
      <dgm:prSet presAssocID="{84209CA4-5D51-4846-81F9-12DE359DC1B3}" presName="connTx" presStyleLbl="parChTrans1D2" presStyleIdx="3" presStyleCnt="4"/>
      <dgm:spPr/>
      <dgm:t>
        <a:bodyPr/>
        <a:lstStyle/>
        <a:p>
          <a:pPr rtl="1"/>
          <a:endParaRPr lang="fa-IR"/>
        </a:p>
      </dgm:t>
    </dgm:pt>
    <dgm:pt modelId="{B0237164-3DAF-45E0-A207-DA2378DAA944}" type="pres">
      <dgm:prSet presAssocID="{C549518E-262F-412F-A9CB-FD5DA46496B5}" presName="root2" presStyleCnt="0"/>
      <dgm:spPr/>
    </dgm:pt>
    <dgm:pt modelId="{F7392166-1D63-4E66-8108-2968260E8636}" type="pres">
      <dgm:prSet presAssocID="{C549518E-262F-412F-A9CB-FD5DA46496B5}" presName="LevelTwoTextNode" presStyleLbl="node2" presStyleIdx="3" presStyleCnt="4" custScaleX="129274" custScaleY="42680" custLinFactNeighborX="30712" custLinFactNeighborY="-18893">
        <dgm:presLayoutVars>
          <dgm:chPref val="3"/>
        </dgm:presLayoutVars>
      </dgm:prSet>
      <dgm:spPr/>
      <dgm:t>
        <a:bodyPr/>
        <a:lstStyle/>
        <a:p>
          <a:pPr rtl="1"/>
          <a:endParaRPr lang="fa-IR"/>
        </a:p>
      </dgm:t>
    </dgm:pt>
    <dgm:pt modelId="{F5729384-8434-42A8-9E67-760C9FDCD4CB}" type="pres">
      <dgm:prSet presAssocID="{C549518E-262F-412F-A9CB-FD5DA46496B5}" presName="level3hierChild" presStyleCnt="0"/>
      <dgm:spPr/>
    </dgm:pt>
  </dgm:ptLst>
  <dgm:cxnLst>
    <dgm:cxn modelId="{6F863765-E280-45E8-8BD4-0EB012A6F3E9}" type="presOf" srcId="{C96AEBC3-C854-4BD1-B42F-0D800A676820}" destId="{4166F503-B9C1-4F67-8958-4072DCFA66D9}" srcOrd="0" destOrd="0" presId="urn:microsoft.com/office/officeart/2005/8/layout/hierarchy2"/>
    <dgm:cxn modelId="{CAB9C5CB-274E-44E2-A84A-8DF5C07BCE6F}" type="presOf" srcId="{C549518E-262F-412F-A9CB-FD5DA46496B5}" destId="{F7392166-1D63-4E66-8108-2968260E8636}" srcOrd="0" destOrd="0" presId="urn:microsoft.com/office/officeart/2005/8/layout/hierarchy2"/>
    <dgm:cxn modelId="{B861A25B-F2BB-42F0-8C53-3F26C58BA7AD}" type="presOf" srcId="{B470C889-B4D4-4F31-9B6B-D18FB6F3F3F4}" destId="{5558DF3D-A8ED-4AFC-9657-7848C53F8416}"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555098C4-93E9-4992-B4AB-4BCD8C2CAC5A}" srcId="{A4E9B194-557E-47C4-B7CD-5831AAB93F73}" destId="{C549518E-262F-412F-A9CB-FD5DA46496B5}" srcOrd="3" destOrd="0" parTransId="{84209CA4-5D51-4846-81F9-12DE359DC1B3}" sibTransId="{FDB9EDBB-287E-4E98-84C3-C2DA8EBDBC25}"/>
    <dgm:cxn modelId="{C3B33B82-5BEA-49F1-9BEB-04725D3E408E}" type="presOf" srcId="{575E0A1D-264D-4A9C-AECA-FDDF31DD8357}" destId="{42B67A50-4FD8-42B6-A77A-9E26B5039EF0}" srcOrd="1" destOrd="0" presId="urn:microsoft.com/office/officeart/2005/8/layout/hierarchy2"/>
    <dgm:cxn modelId="{264E1101-A8DB-46AE-B173-9DCEBDF63C28}" type="presOf" srcId="{FF6FD552-2C89-445D-90E0-0D6F4A82D8BD}" destId="{C2ACA30D-315D-48DD-A009-4B97C9866624}" srcOrd="0" destOrd="0" presId="urn:microsoft.com/office/officeart/2005/8/layout/hierarchy2"/>
    <dgm:cxn modelId="{1FFBB6E9-5B12-4D34-8C60-A80521838B66}" type="presOf" srcId="{CE96631E-3D4A-4A54-A957-114BB3E5E32B}" destId="{B7C2234C-050F-4344-BF77-91124A79BC0E}" srcOrd="1" destOrd="0" presId="urn:microsoft.com/office/officeart/2005/8/layout/hierarchy2"/>
    <dgm:cxn modelId="{18E043B4-14DA-4829-8AF5-FCF77BF042B6}" srcId="{A4E9B194-557E-47C4-B7CD-5831AAB93F73}" destId="{FF6FD552-2C89-445D-90E0-0D6F4A82D8BD}" srcOrd="1" destOrd="0" parTransId="{F370DED9-1987-4FE5-8CAB-68938F6CBC82}" sibTransId="{3AC2D32F-7BCA-4116-B477-053A7CAD3A5B}"/>
    <dgm:cxn modelId="{A2E6BEA2-17ED-43E9-BDB9-10F4E377AFAE}" type="presOf" srcId="{A4E9B194-557E-47C4-B7CD-5831AAB93F73}" destId="{084303BB-04EA-4DB7-844B-C9BAE80F04E5}" srcOrd="0" destOrd="0" presId="urn:microsoft.com/office/officeart/2005/8/layout/hierarchy2"/>
    <dgm:cxn modelId="{3DDB79CE-6BF1-4B18-AAD0-D9B1465E87E4}" type="presOf" srcId="{CE96631E-3D4A-4A54-A957-114BB3E5E32B}" destId="{C722863D-2000-437A-9ACB-8A931E2A3B01}" srcOrd="0" destOrd="0" presId="urn:microsoft.com/office/officeart/2005/8/layout/hierarchy2"/>
    <dgm:cxn modelId="{096663FB-F4F1-4A24-83AD-E99CB3D62C95}" srcId="{A4E9B194-557E-47C4-B7CD-5831AAB93F73}" destId="{B470C889-B4D4-4F31-9B6B-D18FB6F3F3F4}" srcOrd="2" destOrd="0" parTransId="{575E0A1D-264D-4A9C-AECA-FDDF31DD8357}" sibTransId="{C3C64BC9-FEAC-4A8C-A76D-F9D508861C31}"/>
    <dgm:cxn modelId="{3FA26C43-7661-4506-89D2-215E76C81DBC}" type="presOf" srcId="{F370DED9-1987-4FE5-8CAB-68938F6CBC82}" destId="{C225D918-797C-459C-AFDE-ECF22FE25FA2}" srcOrd="0" destOrd="0" presId="urn:microsoft.com/office/officeart/2005/8/layout/hierarchy2"/>
    <dgm:cxn modelId="{26A2B074-EC5B-42AE-85B1-BCC920EC5543}" type="presOf" srcId="{A6857C4F-7549-464E-8C92-525552E6407E}" destId="{747DA8C4-60CA-4D90-9DA1-32ACEB79B5D1}" srcOrd="0" destOrd="0" presId="urn:microsoft.com/office/officeart/2005/8/layout/hierarchy2"/>
    <dgm:cxn modelId="{BECE33EB-0C64-4DD4-8F58-884762DCD866}" type="presOf" srcId="{575E0A1D-264D-4A9C-AECA-FDDF31DD8357}" destId="{F9B77FA6-3217-40D8-BBCF-31330DC8AEC8}" srcOrd="0" destOrd="0" presId="urn:microsoft.com/office/officeart/2005/8/layout/hierarchy2"/>
    <dgm:cxn modelId="{9F4ED569-651D-4AD7-BAED-7B833A5057E7}" type="presOf" srcId="{F370DED9-1987-4FE5-8CAB-68938F6CBC82}" destId="{942319B4-62D1-47C8-A8F9-71D7EC5C8F2D}"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40C84D0B-9AF7-4D8C-9552-6119EEC8EA13}" type="presOf" srcId="{84209CA4-5D51-4846-81F9-12DE359DC1B3}" destId="{892A0F59-F4F5-452B-BA92-77C6AC56ACE7}" srcOrd="0" destOrd="0" presId="urn:microsoft.com/office/officeart/2005/8/layout/hierarchy2"/>
    <dgm:cxn modelId="{F6900609-96A5-4A77-8896-45FF3B63CD1D}" type="presOf" srcId="{84209CA4-5D51-4846-81F9-12DE359DC1B3}" destId="{42AD721E-7FE9-4894-B4A9-5A87338F7ADA}" srcOrd="1" destOrd="0" presId="urn:microsoft.com/office/officeart/2005/8/layout/hierarchy2"/>
    <dgm:cxn modelId="{2FCD6482-6200-4ABE-9940-8ABDCD2D39CC}" type="presParOf" srcId="{747DA8C4-60CA-4D90-9DA1-32ACEB79B5D1}" destId="{93FA7E5F-A43F-422F-8108-17AC554D357D}" srcOrd="0" destOrd="0" presId="urn:microsoft.com/office/officeart/2005/8/layout/hierarchy2"/>
    <dgm:cxn modelId="{BEEBB44C-4673-4593-9FE4-839C4784E9AA}" type="presParOf" srcId="{93FA7E5F-A43F-422F-8108-17AC554D357D}" destId="{084303BB-04EA-4DB7-844B-C9BAE80F04E5}" srcOrd="0" destOrd="0" presId="urn:microsoft.com/office/officeart/2005/8/layout/hierarchy2"/>
    <dgm:cxn modelId="{130C7E13-25E9-4F16-8FC1-112D1A6EB648}" type="presParOf" srcId="{93FA7E5F-A43F-422F-8108-17AC554D357D}" destId="{8BFD4401-1DC2-43AC-9E5E-55CC05BBDF21}" srcOrd="1" destOrd="0" presId="urn:microsoft.com/office/officeart/2005/8/layout/hierarchy2"/>
    <dgm:cxn modelId="{ED7FA3D1-744F-4E3C-94D8-1479A8CF3B2F}" type="presParOf" srcId="{8BFD4401-1DC2-43AC-9E5E-55CC05BBDF21}" destId="{C722863D-2000-437A-9ACB-8A931E2A3B01}" srcOrd="0" destOrd="0" presId="urn:microsoft.com/office/officeart/2005/8/layout/hierarchy2"/>
    <dgm:cxn modelId="{5CD197D3-E052-43F0-8060-949979478DFB}" type="presParOf" srcId="{C722863D-2000-437A-9ACB-8A931E2A3B01}" destId="{B7C2234C-050F-4344-BF77-91124A79BC0E}" srcOrd="0" destOrd="0" presId="urn:microsoft.com/office/officeart/2005/8/layout/hierarchy2"/>
    <dgm:cxn modelId="{E5A31282-1DCD-4428-8419-828C7ECBDF32}" type="presParOf" srcId="{8BFD4401-1DC2-43AC-9E5E-55CC05BBDF21}" destId="{5C297C78-7D7B-46A7-90B7-B670D245271F}" srcOrd="1" destOrd="0" presId="urn:microsoft.com/office/officeart/2005/8/layout/hierarchy2"/>
    <dgm:cxn modelId="{A7C8F0C4-B379-4D49-BBD9-C72A37DBEAC2}" type="presParOf" srcId="{5C297C78-7D7B-46A7-90B7-B670D245271F}" destId="{4166F503-B9C1-4F67-8958-4072DCFA66D9}" srcOrd="0" destOrd="0" presId="urn:microsoft.com/office/officeart/2005/8/layout/hierarchy2"/>
    <dgm:cxn modelId="{4CDAF490-DA60-4993-AF11-C308F4FA2502}" type="presParOf" srcId="{5C297C78-7D7B-46A7-90B7-B670D245271F}" destId="{3AD0A82F-CBF0-4F60-9053-FE1F521C45D4}" srcOrd="1" destOrd="0" presId="urn:microsoft.com/office/officeart/2005/8/layout/hierarchy2"/>
    <dgm:cxn modelId="{D72F08F5-98AB-4BC0-B08E-9684F5BABCDC}" type="presParOf" srcId="{8BFD4401-1DC2-43AC-9E5E-55CC05BBDF21}" destId="{C225D918-797C-459C-AFDE-ECF22FE25FA2}" srcOrd="2" destOrd="0" presId="urn:microsoft.com/office/officeart/2005/8/layout/hierarchy2"/>
    <dgm:cxn modelId="{63F3F8CE-A82E-42AA-AD05-3BDF07BF28F0}" type="presParOf" srcId="{C225D918-797C-459C-AFDE-ECF22FE25FA2}" destId="{942319B4-62D1-47C8-A8F9-71D7EC5C8F2D}" srcOrd="0" destOrd="0" presId="urn:microsoft.com/office/officeart/2005/8/layout/hierarchy2"/>
    <dgm:cxn modelId="{D6AE8EE2-B227-418C-9A26-7714B5B36DF2}" type="presParOf" srcId="{8BFD4401-1DC2-43AC-9E5E-55CC05BBDF21}" destId="{EFE8E229-0F49-432F-B954-3B758A51983C}" srcOrd="3" destOrd="0" presId="urn:microsoft.com/office/officeart/2005/8/layout/hierarchy2"/>
    <dgm:cxn modelId="{18DC5284-6BE9-4C2C-AAA3-E798336F94CB}" type="presParOf" srcId="{EFE8E229-0F49-432F-B954-3B758A51983C}" destId="{C2ACA30D-315D-48DD-A009-4B97C9866624}" srcOrd="0" destOrd="0" presId="urn:microsoft.com/office/officeart/2005/8/layout/hierarchy2"/>
    <dgm:cxn modelId="{75921315-5768-4198-8D49-C0ADA22C3764}" type="presParOf" srcId="{EFE8E229-0F49-432F-B954-3B758A51983C}" destId="{16FF35EB-D2E8-4056-AF5E-84D2B2DE703F}" srcOrd="1" destOrd="0" presId="urn:microsoft.com/office/officeart/2005/8/layout/hierarchy2"/>
    <dgm:cxn modelId="{49064EF2-89C1-4873-8EEB-709ECCB08DD7}" type="presParOf" srcId="{8BFD4401-1DC2-43AC-9E5E-55CC05BBDF21}" destId="{F9B77FA6-3217-40D8-BBCF-31330DC8AEC8}" srcOrd="4" destOrd="0" presId="urn:microsoft.com/office/officeart/2005/8/layout/hierarchy2"/>
    <dgm:cxn modelId="{78623AA6-492C-4D12-9C16-3FA79865F19A}" type="presParOf" srcId="{F9B77FA6-3217-40D8-BBCF-31330DC8AEC8}" destId="{42B67A50-4FD8-42B6-A77A-9E26B5039EF0}" srcOrd="0" destOrd="0" presId="urn:microsoft.com/office/officeart/2005/8/layout/hierarchy2"/>
    <dgm:cxn modelId="{24A26CFE-8A3C-4F10-8B9B-BAB9B973F713}" type="presParOf" srcId="{8BFD4401-1DC2-43AC-9E5E-55CC05BBDF21}" destId="{36241EDA-42D5-45CA-9EC0-621C7176BBC6}" srcOrd="5" destOrd="0" presId="urn:microsoft.com/office/officeart/2005/8/layout/hierarchy2"/>
    <dgm:cxn modelId="{A027A58A-A167-46F2-9611-47C556B98F69}" type="presParOf" srcId="{36241EDA-42D5-45CA-9EC0-621C7176BBC6}" destId="{5558DF3D-A8ED-4AFC-9657-7848C53F8416}" srcOrd="0" destOrd="0" presId="urn:microsoft.com/office/officeart/2005/8/layout/hierarchy2"/>
    <dgm:cxn modelId="{4420BA2C-E610-4B25-BCCF-44CA873C7B9D}" type="presParOf" srcId="{36241EDA-42D5-45CA-9EC0-621C7176BBC6}" destId="{2271582C-E05D-428B-BD2E-E04B60B551F1}" srcOrd="1" destOrd="0" presId="urn:microsoft.com/office/officeart/2005/8/layout/hierarchy2"/>
    <dgm:cxn modelId="{518DF4D5-58EE-477D-8EC2-187257A8506A}" type="presParOf" srcId="{8BFD4401-1DC2-43AC-9E5E-55CC05BBDF21}" destId="{892A0F59-F4F5-452B-BA92-77C6AC56ACE7}" srcOrd="6" destOrd="0" presId="urn:microsoft.com/office/officeart/2005/8/layout/hierarchy2"/>
    <dgm:cxn modelId="{DD9E9FCE-EF19-4215-B4E5-92649AC7976D}" type="presParOf" srcId="{892A0F59-F4F5-452B-BA92-77C6AC56ACE7}" destId="{42AD721E-7FE9-4894-B4A9-5A87338F7ADA}" srcOrd="0" destOrd="0" presId="urn:microsoft.com/office/officeart/2005/8/layout/hierarchy2"/>
    <dgm:cxn modelId="{70C0F343-F2EC-4F33-8674-D180BED1DDEA}" type="presParOf" srcId="{8BFD4401-1DC2-43AC-9E5E-55CC05BBDF21}" destId="{B0237164-3DAF-45E0-A207-DA2378DAA944}" srcOrd="7" destOrd="0" presId="urn:microsoft.com/office/officeart/2005/8/layout/hierarchy2"/>
    <dgm:cxn modelId="{3990968B-0F83-4D0F-8398-13E346E159DB}" type="presParOf" srcId="{B0237164-3DAF-45E0-A207-DA2378DAA944}" destId="{F7392166-1D63-4E66-8108-2968260E8636}" srcOrd="0" destOrd="0" presId="urn:microsoft.com/office/officeart/2005/8/layout/hierarchy2"/>
    <dgm:cxn modelId="{BFEAA6A6-77DF-4522-8EAB-38981CA72D20}" type="presParOf" srcId="{B0237164-3DAF-45E0-A207-DA2378DAA944}" destId="{F5729384-8434-42A8-9E67-760C9FDCD4C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76E0FE19-749C-4CE5-BDBC-AEAC8D909082}" type="doc">
      <dgm:prSet loTypeId="urn:microsoft.com/office/officeart/2005/8/layout/hierarchy3" loCatId="hierarchy" qsTypeId="urn:microsoft.com/office/officeart/2005/8/quickstyle/3d1" qsCatId="3D" csTypeId="urn:microsoft.com/office/officeart/2005/8/colors/accent1_2" csCatId="accent1" phldr="1"/>
      <dgm:spPr/>
      <dgm:t>
        <a:bodyPr/>
        <a:lstStyle/>
        <a:p>
          <a:pPr rtl="1"/>
          <a:endParaRPr lang="fa-IR"/>
        </a:p>
      </dgm:t>
    </dgm:pt>
    <dgm:pt modelId="{914FF9E6-F6D1-4249-9A23-42876979BDA2}">
      <dgm:prSet phldrT="[Text]"/>
      <dgm:spPr/>
      <dgm:t>
        <a:bodyPr/>
        <a:lstStyle/>
        <a:p>
          <a:pPr rtl="1"/>
          <a:r>
            <a:rPr lang="fa-IR" b="1" dirty="0" smtClean="0">
              <a:cs typeface="2  Badr" pitchFamily="2" charset="-78"/>
            </a:rPr>
            <a:t>ذكر بعض المحققين عود </a:t>
          </a:r>
          <a:r>
            <a:rPr lang="fa-IR" b="1" dirty="0" smtClean="0">
              <a:solidFill>
                <a:srgbClr val="FFFF00"/>
              </a:solidFill>
              <a:cs typeface="2  Badr" pitchFamily="2" charset="-78"/>
            </a:rPr>
            <a:t>الضمير</a:t>
          </a:r>
          <a:r>
            <a:rPr lang="fa-IR" b="1" dirty="0" smtClean="0">
              <a:cs typeface="2  Badr" pitchFamily="2" charset="-78"/>
            </a:rPr>
            <a:t> علي المتأخر لفظاً و رتبة في خمسة مواضعَ:</a:t>
          </a:r>
          <a:endParaRPr lang="fa-IR" b="1" dirty="0">
            <a:cs typeface="2  Badr" pitchFamily="2" charset="-78"/>
          </a:endParaRPr>
        </a:p>
      </dgm:t>
    </dgm:pt>
    <dgm:pt modelId="{E5861BEB-5641-4496-AA7E-D4BDCCF9026A}" type="parTrans" cxnId="{8930E668-D88F-4FD0-B99B-D3B059520002}">
      <dgm:prSet/>
      <dgm:spPr/>
      <dgm:t>
        <a:bodyPr/>
        <a:lstStyle/>
        <a:p>
          <a:pPr rtl="1"/>
          <a:endParaRPr lang="fa-IR"/>
        </a:p>
      </dgm:t>
    </dgm:pt>
    <dgm:pt modelId="{2CD4468A-FD88-4F7A-9E33-79D526340DCF}" type="sibTrans" cxnId="{8930E668-D88F-4FD0-B99B-D3B059520002}">
      <dgm:prSet/>
      <dgm:spPr/>
      <dgm:t>
        <a:bodyPr/>
        <a:lstStyle/>
        <a:p>
          <a:pPr rtl="1"/>
          <a:endParaRPr lang="fa-IR"/>
        </a:p>
      </dgm:t>
    </dgm:pt>
    <dgm:pt modelId="{3D7D46D3-E79B-4943-9801-EEE03081BB4D}">
      <dgm:prSet phldrT="[Text]" custT="1"/>
      <dgm:spPr/>
      <dgm:t>
        <a:bodyPr/>
        <a:lstStyle/>
        <a:p>
          <a:pPr algn="r" rtl="1">
            <a:lnSpc>
              <a:spcPct val="100000"/>
            </a:lnSpc>
            <a:spcAft>
              <a:spcPts val="0"/>
            </a:spcAft>
          </a:pPr>
          <a:r>
            <a:rPr lang="fa-IR" sz="2800" dirty="0" smtClean="0">
              <a:cs typeface="2  Badr" pitchFamily="2" charset="-78"/>
            </a:rPr>
            <a:t>1- </a:t>
          </a:r>
          <a:r>
            <a:rPr lang="fa-IR" sz="2800" b="1" dirty="0" smtClean="0">
              <a:cs typeface="2  Badr" pitchFamily="2" charset="-78"/>
            </a:rPr>
            <a:t>اذا كان مرفوعاً باول المتنازعين و اعملنا الثاني</a:t>
          </a:r>
          <a:endParaRPr lang="fa-IR" sz="2800" dirty="0">
            <a:cs typeface="2  Badr" pitchFamily="2" charset="-78"/>
          </a:endParaRPr>
        </a:p>
      </dgm:t>
    </dgm:pt>
    <dgm:pt modelId="{B3CCBCD9-9B41-4EE1-9A72-C39F1BA841D0}" type="parTrans" cxnId="{8F49305E-0C41-41A5-AA07-209994AD1102}">
      <dgm:prSet/>
      <dgm:spPr/>
      <dgm:t>
        <a:bodyPr/>
        <a:lstStyle/>
        <a:p>
          <a:pPr rtl="1"/>
          <a:endParaRPr lang="fa-IR"/>
        </a:p>
      </dgm:t>
    </dgm:pt>
    <dgm:pt modelId="{45F3576E-CEDE-4BE8-BC10-45BB03E24018}" type="sibTrans" cxnId="{8F49305E-0C41-41A5-AA07-209994AD1102}">
      <dgm:prSet/>
      <dgm:spPr/>
      <dgm:t>
        <a:bodyPr/>
        <a:lstStyle/>
        <a:p>
          <a:pPr rtl="1"/>
          <a:endParaRPr lang="fa-IR"/>
        </a:p>
      </dgm:t>
    </dgm:pt>
    <dgm:pt modelId="{4EE92933-D63A-47DB-B271-715627E847C3}">
      <dgm:prSet phldrT="[Text]" custT="1"/>
      <dgm:spPr/>
      <dgm:t>
        <a:bodyPr/>
        <a:lstStyle/>
        <a:p>
          <a:pPr algn="r" rtl="1">
            <a:lnSpc>
              <a:spcPct val="100000"/>
            </a:lnSpc>
            <a:spcAft>
              <a:spcPts val="0"/>
            </a:spcAft>
          </a:pPr>
          <a:r>
            <a:rPr lang="fa-IR" sz="2800" dirty="0" smtClean="0">
              <a:cs typeface="2  Badr" pitchFamily="2" charset="-78"/>
            </a:rPr>
            <a:t>2- </a:t>
          </a:r>
          <a:r>
            <a:rPr lang="fa-IR" sz="2800" b="1" dirty="0" smtClean="0">
              <a:cs typeface="2  Badr" pitchFamily="2" charset="-78"/>
            </a:rPr>
            <a:t>اذا كان فاعلاً في باب نعمَ مفسراً بتمييز</a:t>
          </a:r>
          <a:endParaRPr lang="fa-IR" sz="2800" dirty="0">
            <a:cs typeface="2  Badr" pitchFamily="2" charset="-78"/>
          </a:endParaRPr>
        </a:p>
      </dgm:t>
    </dgm:pt>
    <dgm:pt modelId="{DE69D05C-B901-4AA9-894E-6893CECB63B4}" type="parTrans" cxnId="{D24815B2-1CD3-4591-9DDE-4B37DF506DA8}">
      <dgm:prSet/>
      <dgm:spPr/>
      <dgm:t>
        <a:bodyPr/>
        <a:lstStyle/>
        <a:p>
          <a:pPr rtl="1"/>
          <a:endParaRPr lang="fa-IR"/>
        </a:p>
      </dgm:t>
    </dgm:pt>
    <dgm:pt modelId="{70BCFB5E-3047-4C7D-89EF-4271E9799524}" type="sibTrans" cxnId="{D24815B2-1CD3-4591-9DDE-4B37DF506DA8}">
      <dgm:prSet/>
      <dgm:spPr/>
      <dgm:t>
        <a:bodyPr/>
        <a:lstStyle/>
        <a:p>
          <a:pPr rtl="1"/>
          <a:endParaRPr lang="fa-IR"/>
        </a:p>
      </dgm:t>
    </dgm:pt>
    <dgm:pt modelId="{C7FFC369-5572-4433-ABE8-CC1383DEBDAD}">
      <dgm:prSet phldrT="[Text]" custT="1"/>
      <dgm:spPr/>
      <dgm:t>
        <a:bodyPr/>
        <a:lstStyle/>
        <a:p>
          <a:pPr algn="r" rtl="1">
            <a:lnSpc>
              <a:spcPct val="100000"/>
            </a:lnSpc>
            <a:spcAft>
              <a:spcPts val="0"/>
            </a:spcAft>
          </a:pPr>
          <a:r>
            <a:rPr lang="fa-IR" sz="2800" dirty="0" smtClean="0">
              <a:cs typeface="2  Badr" pitchFamily="2" charset="-78"/>
            </a:rPr>
            <a:t>3- </a:t>
          </a:r>
          <a:r>
            <a:rPr lang="fa-IR" sz="2800" b="1" dirty="0" smtClean="0">
              <a:cs typeface="2  Badr" pitchFamily="2" charset="-78"/>
            </a:rPr>
            <a:t>اذا كان مبدلاً منه ظاهرٌ</a:t>
          </a:r>
          <a:endParaRPr lang="fa-IR" sz="2800" dirty="0">
            <a:cs typeface="2  Badr" pitchFamily="2" charset="-78"/>
          </a:endParaRPr>
        </a:p>
      </dgm:t>
    </dgm:pt>
    <dgm:pt modelId="{A9268D19-AD55-4C69-BF45-57EA092BF07B}" type="parTrans" cxnId="{1A9217DE-87EF-4CE2-B3C6-F9A74F3D7C08}">
      <dgm:prSet/>
      <dgm:spPr/>
      <dgm:t>
        <a:bodyPr/>
        <a:lstStyle/>
        <a:p>
          <a:pPr rtl="1"/>
          <a:endParaRPr lang="fa-IR"/>
        </a:p>
      </dgm:t>
    </dgm:pt>
    <dgm:pt modelId="{8FC87425-ACA7-4AE4-BD41-555FF5758268}" type="sibTrans" cxnId="{1A9217DE-87EF-4CE2-B3C6-F9A74F3D7C08}">
      <dgm:prSet/>
      <dgm:spPr/>
      <dgm:t>
        <a:bodyPr/>
        <a:lstStyle/>
        <a:p>
          <a:pPr rtl="1"/>
          <a:endParaRPr lang="fa-IR"/>
        </a:p>
      </dgm:t>
    </dgm:pt>
    <dgm:pt modelId="{D1B6534B-85F2-4E15-8880-9DB4A86D91CA}">
      <dgm:prSet phldrT="[Text]" custT="1"/>
      <dgm:spPr/>
      <dgm:t>
        <a:bodyPr/>
        <a:lstStyle/>
        <a:p>
          <a:pPr algn="r" rtl="1">
            <a:lnSpc>
              <a:spcPct val="100000"/>
            </a:lnSpc>
            <a:spcAft>
              <a:spcPts val="0"/>
            </a:spcAft>
          </a:pPr>
          <a:r>
            <a:rPr lang="fa-IR" sz="2800" dirty="0" smtClean="0">
              <a:cs typeface="2  Badr" pitchFamily="2" charset="-78"/>
            </a:rPr>
            <a:t>4- </a:t>
          </a:r>
          <a:r>
            <a:rPr lang="fa-IR" sz="2800" b="1" dirty="0" smtClean="0">
              <a:cs typeface="2  Badr" pitchFamily="2" charset="-78"/>
            </a:rPr>
            <a:t>اذا كان مجروراً بربَّ علي ضعفٍ</a:t>
          </a:r>
          <a:endParaRPr lang="fa-IR" sz="2800" dirty="0">
            <a:cs typeface="2  Badr" pitchFamily="2" charset="-78"/>
          </a:endParaRPr>
        </a:p>
      </dgm:t>
    </dgm:pt>
    <dgm:pt modelId="{0E5E7C1F-EE34-4E95-B060-CCDA42DD50D1}" type="parTrans" cxnId="{DB2CE06A-6F33-4235-9559-11BE2CB81105}">
      <dgm:prSet/>
      <dgm:spPr/>
      <dgm:t>
        <a:bodyPr/>
        <a:lstStyle/>
        <a:p>
          <a:pPr rtl="1"/>
          <a:endParaRPr lang="fa-IR"/>
        </a:p>
      </dgm:t>
    </dgm:pt>
    <dgm:pt modelId="{578AE692-DC6E-416C-B794-76EA3D9C8A1F}" type="sibTrans" cxnId="{DB2CE06A-6F33-4235-9559-11BE2CB81105}">
      <dgm:prSet/>
      <dgm:spPr/>
      <dgm:t>
        <a:bodyPr/>
        <a:lstStyle/>
        <a:p>
          <a:pPr rtl="1"/>
          <a:endParaRPr lang="fa-IR"/>
        </a:p>
      </dgm:t>
    </dgm:pt>
    <dgm:pt modelId="{597A14BD-522F-4C71-B6A3-0EB2CE128306}">
      <dgm:prSet phldrT="[Text]" custT="1"/>
      <dgm:spPr/>
      <dgm:t>
        <a:bodyPr/>
        <a:lstStyle/>
        <a:p>
          <a:pPr algn="r" rtl="1">
            <a:lnSpc>
              <a:spcPct val="100000"/>
            </a:lnSpc>
            <a:spcAft>
              <a:spcPts val="0"/>
            </a:spcAft>
          </a:pPr>
          <a:r>
            <a:rPr lang="fa-IR" sz="2800" b="1" dirty="0" smtClean="0">
              <a:cs typeface="2  Badr" pitchFamily="2" charset="-78"/>
            </a:rPr>
            <a:t>5- اذا كان للشأن او القصة</a:t>
          </a:r>
          <a:endParaRPr lang="fa-IR" sz="2800" dirty="0">
            <a:cs typeface="2  Badr" pitchFamily="2" charset="-78"/>
          </a:endParaRPr>
        </a:p>
      </dgm:t>
    </dgm:pt>
    <dgm:pt modelId="{CA8CD27C-1417-4236-B632-47CDE0D4390B}" type="parTrans" cxnId="{6AAAC9FC-7DE0-4FE2-9503-54B4BC1B5219}">
      <dgm:prSet/>
      <dgm:spPr/>
      <dgm:t>
        <a:bodyPr/>
        <a:lstStyle/>
        <a:p>
          <a:pPr rtl="1"/>
          <a:endParaRPr lang="fa-IR"/>
        </a:p>
      </dgm:t>
    </dgm:pt>
    <dgm:pt modelId="{A0005AAE-9710-4990-81C0-1E3F3CA0800E}" type="sibTrans" cxnId="{6AAAC9FC-7DE0-4FE2-9503-54B4BC1B5219}">
      <dgm:prSet/>
      <dgm:spPr/>
      <dgm:t>
        <a:bodyPr/>
        <a:lstStyle/>
        <a:p>
          <a:pPr rtl="1"/>
          <a:endParaRPr lang="fa-IR"/>
        </a:p>
      </dgm:t>
    </dgm:pt>
    <dgm:pt modelId="{116F067A-C24F-43DE-A392-E73CC563895C}" type="pres">
      <dgm:prSet presAssocID="{76E0FE19-749C-4CE5-BDBC-AEAC8D909082}" presName="diagram" presStyleCnt="0">
        <dgm:presLayoutVars>
          <dgm:chPref val="1"/>
          <dgm:dir val="rev"/>
          <dgm:animOne val="branch"/>
          <dgm:animLvl val="lvl"/>
          <dgm:resizeHandles/>
        </dgm:presLayoutVars>
      </dgm:prSet>
      <dgm:spPr/>
      <dgm:t>
        <a:bodyPr/>
        <a:lstStyle/>
        <a:p>
          <a:pPr rtl="1"/>
          <a:endParaRPr lang="fa-IR"/>
        </a:p>
      </dgm:t>
    </dgm:pt>
    <dgm:pt modelId="{A8560CA2-DBFD-4048-9CFE-75B8F6607284}" type="pres">
      <dgm:prSet presAssocID="{914FF9E6-F6D1-4249-9A23-42876979BDA2}" presName="root" presStyleCnt="0"/>
      <dgm:spPr/>
    </dgm:pt>
    <dgm:pt modelId="{6D77B2AE-E9A8-4B08-A9AE-44C8B4093B94}" type="pres">
      <dgm:prSet presAssocID="{914FF9E6-F6D1-4249-9A23-42876979BDA2}" presName="rootComposite" presStyleCnt="0"/>
      <dgm:spPr/>
    </dgm:pt>
    <dgm:pt modelId="{FB9D97DC-528D-4979-8DA2-305C9D123439}" type="pres">
      <dgm:prSet presAssocID="{914FF9E6-F6D1-4249-9A23-42876979BDA2}" presName="rootText" presStyleLbl="node1" presStyleIdx="0" presStyleCnt="1" custScaleX="313616" custScaleY="57566" custLinFactNeighborX="16160" custLinFactNeighborY="10394"/>
      <dgm:spPr/>
      <dgm:t>
        <a:bodyPr/>
        <a:lstStyle/>
        <a:p>
          <a:pPr rtl="1"/>
          <a:endParaRPr lang="fa-IR"/>
        </a:p>
      </dgm:t>
    </dgm:pt>
    <dgm:pt modelId="{B4A43084-EE49-4742-B348-5AC790E26DE5}" type="pres">
      <dgm:prSet presAssocID="{914FF9E6-F6D1-4249-9A23-42876979BDA2}" presName="rootConnector" presStyleLbl="node1" presStyleIdx="0" presStyleCnt="1"/>
      <dgm:spPr/>
      <dgm:t>
        <a:bodyPr/>
        <a:lstStyle/>
        <a:p>
          <a:pPr rtl="1"/>
          <a:endParaRPr lang="fa-IR"/>
        </a:p>
      </dgm:t>
    </dgm:pt>
    <dgm:pt modelId="{FB00315F-EB75-463D-9FD6-C62E2404CCEE}" type="pres">
      <dgm:prSet presAssocID="{914FF9E6-F6D1-4249-9A23-42876979BDA2}" presName="childShape" presStyleCnt="0"/>
      <dgm:spPr/>
    </dgm:pt>
    <dgm:pt modelId="{F5C383D3-D977-4A25-A5EF-2175A033C23F}" type="pres">
      <dgm:prSet presAssocID="{B3CCBCD9-9B41-4EE1-9A72-C39F1BA841D0}" presName="Name13" presStyleLbl="parChTrans1D2" presStyleIdx="0" presStyleCnt="5"/>
      <dgm:spPr/>
      <dgm:t>
        <a:bodyPr/>
        <a:lstStyle/>
        <a:p>
          <a:pPr rtl="1"/>
          <a:endParaRPr lang="fa-IR"/>
        </a:p>
      </dgm:t>
    </dgm:pt>
    <dgm:pt modelId="{D90A2C1D-0FD9-48C9-B96B-F9F838EBD93A}" type="pres">
      <dgm:prSet presAssocID="{3D7D46D3-E79B-4943-9801-EEE03081BB4D}" presName="childText" presStyleLbl="bgAcc1" presStyleIdx="0" presStyleCnt="5" custScaleX="281597" custScaleY="38175" custLinFactNeighborX="22411" custLinFactNeighborY="6271">
        <dgm:presLayoutVars>
          <dgm:bulletEnabled val="1"/>
        </dgm:presLayoutVars>
      </dgm:prSet>
      <dgm:spPr/>
      <dgm:t>
        <a:bodyPr/>
        <a:lstStyle/>
        <a:p>
          <a:pPr rtl="1"/>
          <a:endParaRPr lang="fa-IR"/>
        </a:p>
      </dgm:t>
    </dgm:pt>
    <dgm:pt modelId="{392E77DC-6F96-45DD-BCE0-92D8F3F8932A}" type="pres">
      <dgm:prSet presAssocID="{DE69D05C-B901-4AA9-894E-6893CECB63B4}" presName="Name13" presStyleLbl="parChTrans1D2" presStyleIdx="1" presStyleCnt="5"/>
      <dgm:spPr/>
      <dgm:t>
        <a:bodyPr/>
        <a:lstStyle/>
        <a:p>
          <a:pPr rtl="1"/>
          <a:endParaRPr lang="fa-IR"/>
        </a:p>
      </dgm:t>
    </dgm:pt>
    <dgm:pt modelId="{EF58189C-502A-4D76-A6C4-2D41646AD27B}" type="pres">
      <dgm:prSet presAssocID="{4EE92933-D63A-47DB-B271-715627E847C3}" presName="childText" presStyleLbl="bgAcc1" presStyleIdx="1" presStyleCnt="5" custScaleX="281597" custScaleY="38175" custLinFactNeighborX="22411" custLinFactNeighborY="-9108">
        <dgm:presLayoutVars>
          <dgm:bulletEnabled val="1"/>
        </dgm:presLayoutVars>
      </dgm:prSet>
      <dgm:spPr/>
      <dgm:t>
        <a:bodyPr/>
        <a:lstStyle/>
        <a:p>
          <a:pPr rtl="1"/>
          <a:endParaRPr lang="fa-IR"/>
        </a:p>
      </dgm:t>
    </dgm:pt>
    <dgm:pt modelId="{88881346-D707-4C15-84B3-7659FC99897E}" type="pres">
      <dgm:prSet presAssocID="{A9268D19-AD55-4C69-BF45-57EA092BF07B}" presName="Name13" presStyleLbl="parChTrans1D2" presStyleIdx="2" presStyleCnt="5"/>
      <dgm:spPr/>
      <dgm:t>
        <a:bodyPr/>
        <a:lstStyle/>
        <a:p>
          <a:pPr rtl="1"/>
          <a:endParaRPr lang="fa-IR"/>
        </a:p>
      </dgm:t>
    </dgm:pt>
    <dgm:pt modelId="{55EB0A48-13C6-4182-BED6-EAB60CA8E00E}" type="pres">
      <dgm:prSet presAssocID="{C7FFC369-5572-4433-ABE8-CC1383DEBDAD}" presName="childText" presStyleLbl="bgAcc1" presStyleIdx="2" presStyleCnt="5" custScaleX="281597" custScaleY="40286" custLinFactNeighborX="22411" custLinFactNeighborY="-20501">
        <dgm:presLayoutVars>
          <dgm:bulletEnabled val="1"/>
        </dgm:presLayoutVars>
      </dgm:prSet>
      <dgm:spPr/>
      <dgm:t>
        <a:bodyPr/>
        <a:lstStyle/>
        <a:p>
          <a:pPr rtl="1"/>
          <a:endParaRPr lang="fa-IR"/>
        </a:p>
      </dgm:t>
    </dgm:pt>
    <dgm:pt modelId="{75ECD7F3-D2D4-494C-B7B2-055456F78C4E}" type="pres">
      <dgm:prSet presAssocID="{0E5E7C1F-EE34-4E95-B060-CCDA42DD50D1}" presName="Name13" presStyleLbl="parChTrans1D2" presStyleIdx="3" presStyleCnt="5"/>
      <dgm:spPr/>
      <dgm:t>
        <a:bodyPr/>
        <a:lstStyle/>
        <a:p>
          <a:pPr rtl="1"/>
          <a:endParaRPr lang="fa-IR"/>
        </a:p>
      </dgm:t>
    </dgm:pt>
    <dgm:pt modelId="{0EB58C67-ABA4-41A1-9D17-28B74D70D94C}" type="pres">
      <dgm:prSet presAssocID="{D1B6534B-85F2-4E15-8880-9DB4A86D91CA}" presName="childText" presStyleLbl="bgAcc1" presStyleIdx="3" presStyleCnt="5" custScaleX="281597" custScaleY="38175" custLinFactNeighborX="22411" custLinFactNeighborY="-31893">
        <dgm:presLayoutVars>
          <dgm:bulletEnabled val="1"/>
        </dgm:presLayoutVars>
      </dgm:prSet>
      <dgm:spPr/>
      <dgm:t>
        <a:bodyPr/>
        <a:lstStyle/>
        <a:p>
          <a:pPr rtl="1"/>
          <a:endParaRPr lang="fa-IR"/>
        </a:p>
      </dgm:t>
    </dgm:pt>
    <dgm:pt modelId="{3BD1C3C4-898C-4BDE-9334-E839592130C7}" type="pres">
      <dgm:prSet presAssocID="{CA8CD27C-1417-4236-B632-47CDE0D4390B}" presName="Name13" presStyleLbl="parChTrans1D2" presStyleIdx="4" presStyleCnt="5"/>
      <dgm:spPr/>
      <dgm:t>
        <a:bodyPr/>
        <a:lstStyle/>
        <a:p>
          <a:pPr rtl="1"/>
          <a:endParaRPr lang="fa-IR"/>
        </a:p>
      </dgm:t>
    </dgm:pt>
    <dgm:pt modelId="{ED186888-9F90-4EE4-93E3-04C32E935BCE}" type="pres">
      <dgm:prSet presAssocID="{597A14BD-522F-4C71-B6A3-0EB2CE128306}" presName="childText" presStyleLbl="bgAcc1" presStyleIdx="4" presStyleCnt="5" custScaleX="281597" custScaleY="38175" custLinFactNeighborX="22411" custLinFactNeighborY="-47291">
        <dgm:presLayoutVars>
          <dgm:bulletEnabled val="1"/>
        </dgm:presLayoutVars>
      </dgm:prSet>
      <dgm:spPr/>
      <dgm:t>
        <a:bodyPr/>
        <a:lstStyle/>
        <a:p>
          <a:pPr rtl="1"/>
          <a:endParaRPr lang="fa-IR"/>
        </a:p>
      </dgm:t>
    </dgm:pt>
  </dgm:ptLst>
  <dgm:cxnLst>
    <dgm:cxn modelId="{DB2CE06A-6F33-4235-9559-11BE2CB81105}" srcId="{914FF9E6-F6D1-4249-9A23-42876979BDA2}" destId="{D1B6534B-85F2-4E15-8880-9DB4A86D91CA}" srcOrd="3" destOrd="0" parTransId="{0E5E7C1F-EE34-4E95-B060-CCDA42DD50D1}" sibTransId="{578AE692-DC6E-416C-B794-76EA3D9C8A1F}"/>
    <dgm:cxn modelId="{9225CA16-3FD6-4102-9229-F3EF2E4FFBAF}" type="presOf" srcId="{CA8CD27C-1417-4236-B632-47CDE0D4390B}" destId="{3BD1C3C4-898C-4BDE-9334-E839592130C7}" srcOrd="0" destOrd="0" presId="urn:microsoft.com/office/officeart/2005/8/layout/hierarchy3"/>
    <dgm:cxn modelId="{D24815B2-1CD3-4591-9DDE-4B37DF506DA8}" srcId="{914FF9E6-F6D1-4249-9A23-42876979BDA2}" destId="{4EE92933-D63A-47DB-B271-715627E847C3}" srcOrd="1" destOrd="0" parTransId="{DE69D05C-B901-4AA9-894E-6893CECB63B4}" sibTransId="{70BCFB5E-3047-4C7D-89EF-4271E9799524}"/>
    <dgm:cxn modelId="{8F85C82C-8519-4A95-ADF1-8746A83030AB}" type="presOf" srcId="{B3CCBCD9-9B41-4EE1-9A72-C39F1BA841D0}" destId="{F5C383D3-D977-4A25-A5EF-2175A033C23F}" srcOrd="0" destOrd="0" presId="urn:microsoft.com/office/officeart/2005/8/layout/hierarchy3"/>
    <dgm:cxn modelId="{245C3A90-3614-4284-BE3A-1C4982B448F5}" type="presOf" srcId="{597A14BD-522F-4C71-B6A3-0EB2CE128306}" destId="{ED186888-9F90-4EE4-93E3-04C32E935BCE}" srcOrd="0" destOrd="0" presId="urn:microsoft.com/office/officeart/2005/8/layout/hierarchy3"/>
    <dgm:cxn modelId="{BCE1F464-181B-48C4-8987-E681D88B6DC5}" type="presOf" srcId="{4EE92933-D63A-47DB-B271-715627E847C3}" destId="{EF58189C-502A-4D76-A6C4-2D41646AD27B}" srcOrd="0" destOrd="0" presId="urn:microsoft.com/office/officeart/2005/8/layout/hierarchy3"/>
    <dgm:cxn modelId="{6AAAC9FC-7DE0-4FE2-9503-54B4BC1B5219}" srcId="{914FF9E6-F6D1-4249-9A23-42876979BDA2}" destId="{597A14BD-522F-4C71-B6A3-0EB2CE128306}" srcOrd="4" destOrd="0" parTransId="{CA8CD27C-1417-4236-B632-47CDE0D4390B}" sibTransId="{A0005AAE-9710-4990-81C0-1E3F3CA0800E}"/>
    <dgm:cxn modelId="{8930E668-D88F-4FD0-B99B-D3B059520002}" srcId="{76E0FE19-749C-4CE5-BDBC-AEAC8D909082}" destId="{914FF9E6-F6D1-4249-9A23-42876979BDA2}" srcOrd="0" destOrd="0" parTransId="{E5861BEB-5641-4496-AA7E-D4BDCCF9026A}" sibTransId="{2CD4468A-FD88-4F7A-9E33-79D526340DCF}"/>
    <dgm:cxn modelId="{1A9217DE-87EF-4CE2-B3C6-F9A74F3D7C08}" srcId="{914FF9E6-F6D1-4249-9A23-42876979BDA2}" destId="{C7FFC369-5572-4433-ABE8-CC1383DEBDAD}" srcOrd="2" destOrd="0" parTransId="{A9268D19-AD55-4C69-BF45-57EA092BF07B}" sibTransId="{8FC87425-ACA7-4AE4-BD41-555FF5758268}"/>
    <dgm:cxn modelId="{BD5929E3-A9D9-4E6C-A80D-D2D749F06064}" type="presOf" srcId="{A9268D19-AD55-4C69-BF45-57EA092BF07B}" destId="{88881346-D707-4C15-84B3-7659FC99897E}" srcOrd="0" destOrd="0" presId="urn:microsoft.com/office/officeart/2005/8/layout/hierarchy3"/>
    <dgm:cxn modelId="{DFA58BFA-8011-43AD-845C-DF3AFFCE09A4}" type="presOf" srcId="{0E5E7C1F-EE34-4E95-B060-CCDA42DD50D1}" destId="{75ECD7F3-D2D4-494C-B7B2-055456F78C4E}" srcOrd="0" destOrd="0" presId="urn:microsoft.com/office/officeart/2005/8/layout/hierarchy3"/>
    <dgm:cxn modelId="{81EC0818-CA99-4A64-A41F-0BFAD0CB8613}" type="presOf" srcId="{D1B6534B-85F2-4E15-8880-9DB4A86D91CA}" destId="{0EB58C67-ABA4-41A1-9D17-28B74D70D94C}" srcOrd="0" destOrd="0" presId="urn:microsoft.com/office/officeart/2005/8/layout/hierarchy3"/>
    <dgm:cxn modelId="{31FFB86C-A735-495F-B5A9-43441CB0D0C5}" type="presOf" srcId="{914FF9E6-F6D1-4249-9A23-42876979BDA2}" destId="{B4A43084-EE49-4742-B348-5AC790E26DE5}" srcOrd="1" destOrd="0" presId="urn:microsoft.com/office/officeart/2005/8/layout/hierarchy3"/>
    <dgm:cxn modelId="{B8F33ED0-4C60-4EE9-B8DC-D3D6F8163329}" type="presOf" srcId="{DE69D05C-B901-4AA9-894E-6893CECB63B4}" destId="{392E77DC-6F96-45DD-BCE0-92D8F3F8932A}" srcOrd="0" destOrd="0" presId="urn:microsoft.com/office/officeart/2005/8/layout/hierarchy3"/>
    <dgm:cxn modelId="{23446C9D-10FD-4898-81BB-9259101F41EB}" type="presOf" srcId="{76E0FE19-749C-4CE5-BDBC-AEAC8D909082}" destId="{116F067A-C24F-43DE-A392-E73CC563895C}" srcOrd="0" destOrd="0" presId="urn:microsoft.com/office/officeart/2005/8/layout/hierarchy3"/>
    <dgm:cxn modelId="{8439E7EF-E11C-440F-A5F6-4A0A80B62ABA}" type="presOf" srcId="{914FF9E6-F6D1-4249-9A23-42876979BDA2}" destId="{FB9D97DC-528D-4979-8DA2-305C9D123439}" srcOrd="0" destOrd="0" presId="urn:microsoft.com/office/officeart/2005/8/layout/hierarchy3"/>
    <dgm:cxn modelId="{831BEFE1-7BF5-441A-B342-0403A96A59A3}" type="presOf" srcId="{C7FFC369-5572-4433-ABE8-CC1383DEBDAD}" destId="{55EB0A48-13C6-4182-BED6-EAB60CA8E00E}" srcOrd="0" destOrd="0" presId="urn:microsoft.com/office/officeart/2005/8/layout/hierarchy3"/>
    <dgm:cxn modelId="{989D58A6-6E9F-46EE-A99F-0106FECBCC15}" type="presOf" srcId="{3D7D46D3-E79B-4943-9801-EEE03081BB4D}" destId="{D90A2C1D-0FD9-48C9-B96B-F9F838EBD93A}" srcOrd="0" destOrd="0" presId="urn:microsoft.com/office/officeart/2005/8/layout/hierarchy3"/>
    <dgm:cxn modelId="{8F49305E-0C41-41A5-AA07-209994AD1102}" srcId="{914FF9E6-F6D1-4249-9A23-42876979BDA2}" destId="{3D7D46D3-E79B-4943-9801-EEE03081BB4D}" srcOrd="0" destOrd="0" parTransId="{B3CCBCD9-9B41-4EE1-9A72-C39F1BA841D0}" sibTransId="{45F3576E-CEDE-4BE8-BC10-45BB03E24018}"/>
    <dgm:cxn modelId="{04604CAB-623C-4A42-8175-30037B12D7BB}" type="presParOf" srcId="{116F067A-C24F-43DE-A392-E73CC563895C}" destId="{A8560CA2-DBFD-4048-9CFE-75B8F6607284}" srcOrd="0" destOrd="0" presId="urn:microsoft.com/office/officeart/2005/8/layout/hierarchy3"/>
    <dgm:cxn modelId="{0424CBA0-9683-4EC5-BC5D-4560EEDA7081}" type="presParOf" srcId="{A8560CA2-DBFD-4048-9CFE-75B8F6607284}" destId="{6D77B2AE-E9A8-4B08-A9AE-44C8B4093B94}" srcOrd="0" destOrd="0" presId="urn:microsoft.com/office/officeart/2005/8/layout/hierarchy3"/>
    <dgm:cxn modelId="{FC1C6001-01F3-442D-B443-CB265401748A}" type="presParOf" srcId="{6D77B2AE-E9A8-4B08-A9AE-44C8B4093B94}" destId="{FB9D97DC-528D-4979-8DA2-305C9D123439}" srcOrd="0" destOrd="0" presId="urn:microsoft.com/office/officeart/2005/8/layout/hierarchy3"/>
    <dgm:cxn modelId="{C5E194AF-C303-4A29-8D63-C9EBF0B90D81}" type="presParOf" srcId="{6D77B2AE-E9A8-4B08-A9AE-44C8B4093B94}" destId="{B4A43084-EE49-4742-B348-5AC790E26DE5}" srcOrd="1" destOrd="0" presId="urn:microsoft.com/office/officeart/2005/8/layout/hierarchy3"/>
    <dgm:cxn modelId="{7E5432B1-BFAE-46FE-9998-85FD96548525}" type="presParOf" srcId="{A8560CA2-DBFD-4048-9CFE-75B8F6607284}" destId="{FB00315F-EB75-463D-9FD6-C62E2404CCEE}" srcOrd="1" destOrd="0" presId="urn:microsoft.com/office/officeart/2005/8/layout/hierarchy3"/>
    <dgm:cxn modelId="{A933D201-2E99-4C84-B8F0-517CD3AA3852}" type="presParOf" srcId="{FB00315F-EB75-463D-9FD6-C62E2404CCEE}" destId="{F5C383D3-D977-4A25-A5EF-2175A033C23F}" srcOrd="0" destOrd="0" presId="urn:microsoft.com/office/officeart/2005/8/layout/hierarchy3"/>
    <dgm:cxn modelId="{F56AC2BF-5F3C-4ED1-9EEF-BF6EC051247C}" type="presParOf" srcId="{FB00315F-EB75-463D-9FD6-C62E2404CCEE}" destId="{D90A2C1D-0FD9-48C9-B96B-F9F838EBD93A}" srcOrd="1" destOrd="0" presId="urn:microsoft.com/office/officeart/2005/8/layout/hierarchy3"/>
    <dgm:cxn modelId="{E18F93B9-B203-403E-B308-4DC34A46497D}" type="presParOf" srcId="{FB00315F-EB75-463D-9FD6-C62E2404CCEE}" destId="{392E77DC-6F96-45DD-BCE0-92D8F3F8932A}" srcOrd="2" destOrd="0" presId="urn:microsoft.com/office/officeart/2005/8/layout/hierarchy3"/>
    <dgm:cxn modelId="{38020C56-85A4-4CB4-9B1C-FFBD6BF9F6AF}" type="presParOf" srcId="{FB00315F-EB75-463D-9FD6-C62E2404CCEE}" destId="{EF58189C-502A-4D76-A6C4-2D41646AD27B}" srcOrd="3" destOrd="0" presId="urn:microsoft.com/office/officeart/2005/8/layout/hierarchy3"/>
    <dgm:cxn modelId="{659AF9A6-CAC5-425F-B091-956370F0BA95}" type="presParOf" srcId="{FB00315F-EB75-463D-9FD6-C62E2404CCEE}" destId="{88881346-D707-4C15-84B3-7659FC99897E}" srcOrd="4" destOrd="0" presId="urn:microsoft.com/office/officeart/2005/8/layout/hierarchy3"/>
    <dgm:cxn modelId="{9A62C196-3584-4144-8373-7EE0284BE72C}" type="presParOf" srcId="{FB00315F-EB75-463D-9FD6-C62E2404CCEE}" destId="{55EB0A48-13C6-4182-BED6-EAB60CA8E00E}" srcOrd="5" destOrd="0" presId="urn:microsoft.com/office/officeart/2005/8/layout/hierarchy3"/>
    <dgm:cxn modelId="{72AD84D3-0C48-41E6-96B2-B448E0DDB45F}" type="presParOf" srcId="{FB00315F-EB75-463D-9FD6-C62E2404CCEE}" destId="{75ECD7F3-D2D4-494C-B7B2-055456F78C4E}" srcOrd="6" destOrd="0" presId="urn:microsoft.com/office/officeart/2005/8/layout/hierarchy3"/>
    <dgm:cxn modelId="{E27098E1-8C2D-4325-BCAF-574038A3B75A}" type="presParOf" srcId="{FB00315F-EB75-463D-9FD6-C62E2404CCEE}" destId="{0EB58C67-ABA4-41A1-9D17-28B74D70D94C}" srcOrd="7" destOrd="0" presId="urn:microsoft.com/office/officeart/2005/8/layout/hierarchy3"/>
    <dgm:cxn modelId="{A21102CD-A34F-40E8-A516-2201381FD331}" type="presParOf" srcId="{FB00315F-EB75-463D-9FD6-C62E2404CCEE}" destId="{3BD1C3C4-898C-4BDE-9334-E839592130C7}" srcOrd="8" destOrd="0" presId="urn:microsoft.com/office/officeart/2005/8/layout/hierarchy3"/>
    <dgm:cxn modelId="{C974F8A5-B915-48F1-9913-A73B39EB8762}" type="presParOf" srcId="{FB00315F-EB75-463D-9FD6-C62E2404CCEE}" destId="{ED186888-9F90-4EE4-93E3-04C32E935BCE}"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800" b="1" dirty="0" smtClean="0">
              <a:solidFill>
                <a:srgbClr val="FFFF00"/>
              </a:solidFill>
              <a:cs typeface="2  Badr" pitchFamily="2" charset="-78"/>
            </a:rPr>
            <a:t>اسماء الاشارة:</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sz="1800"/>
        </a:p>
      </dgm:t>
    </dgm:pt>
    <dgm:pt modelId="{D5A5353B-FE2A-418C-AAA2-CDFDBCD13620}" type="sibTrans" cxnId="{CEC22702-EC67-4647-9B2D-CEF66A1EA213}">
      <dgm:prSet/>
      <dgm:spPr/>
      <dgm:t>
        <a:bodyPr/>
        <a:lstStyle/>
        <a:p>
          <a:pPr rtl="1"/>
          <a:endParaRPr lang="fa-IR" sz="1800"/>
        </a:p>
      </dgm:t>
    </dgm:pt>
    <dgm:pt modelId="{C96AEBC3-C854-4BD1-B42F-0D800A676820}">
      <dgm:prSet custT="1"/>
      <dgm:spPr/>
      <dgm:t>
        <a:bodyPr/>
        <a:lstStyle/>
        <a:p>
          <a:pPr rtl="1">
            <a:lnSpc>
              <a:spcPct val="100000"/>
            </a:lnSpc>
            <a:spcAft>
              <a:spcPts val="0"/>
            </a:spcAft>
          </a:pPr>
          <a:r>
            <a:rPr lang="fa-IR" sz="2800" b="1" dirty="0" smtClean="0">
              <a:solidFill>
                <a:schemeClr val="bg1"/>
              </a:solidFill>
              <a:cs typeface="2  Badr" pitchFamily="2" charset="-78"/>
            </a:rPr>
            <a:t>هي ما وضع للمشاراليه المحسوس</a:t>
          </a:r>
          <a:endParaRPr lang="fa-IR" sz="2800" b="1" dirty="0">
            <a:solidFill>
              <a:schemeClr val="bg1"/>
            </a:solidFill>
            <a:cs typeface="2  Badr" pitchFamily="2" charset="-78"/>
          </a:endParaRPr>
        </a:p>
      </dgm:t>
    </dgm:pt>
    <dgm:pt modelId="{CE96631E-3D4A-4A54-A957-114BB3E5E32B}" type="parTrans" cxnId="{9EE70E0E-AFA8-45D7-9673-E095CF5E72BF}">
      <dgm:prSet custT="1"/>
      <dgm:spPr/>
      <dgm:t>
        <a:bodyPr/>
        <a:lstStyle/>
        <a:p>
          <a:pPr rtl="1"/>
          <a:endParaRPr lang="fa-IR" sz="600"/>
        </a:p>
      </dgm:t>
    </dgm:pt>
    <dgm:pt modelId="{282CC600-6FDB-4E91-8ED5-19FC71AF9078}" type="sibTrans" cxnId="{9EE70E0E-AFA8-45D7-9673-E095CF5E72BF}">
      <dgm:prSet/>
      <dgm:spPr/>
      <dgm:t>
        <a:bodyPr/>
        <a:lstStyle/>
        <a:p>
          <a:pPr rtl="1"/>
          <a:endParaRPr lang="fa-IR" sz="1800"/>
        </a:p>
      </dgm:t>
    </dgm:pt>
    <dgm:pt modelId="{FF6FD552-2C89-445D-90E0-0D6F4A82D8BD}">
      <dgm:prSet custT="1"/>
      <dgm:spPr/>
      <dgm:t>
        <a:bodyPr/>
        <a:lstStyle/>
        <a:p>
          <a:pPr rtl="1"/>
          <a:r>
            <a:rPr lang="fa-IR" sz="2000" b="1" dirty="0" smtClean="0">
              <a:solidFill>
                <a:schemeClr val="bg1"/>
              </a:solidFill>
              <a:cs typeface="2  Badr" pitchFamily="2" charset="-78"/>
            </a:rPr>
            <a:t>للمذكر:</a:t>
          </a:r>
          <a:endParaRPr lang="fa-IR" sz="2000" b="1" dirty="0">
            <a:solidFill>
              <a:schemeClr val="bg1"/>
            </a:solidFill>
            <a:cs typeface="2  Badr" pitchFamily="2" charset="-78"/>
          </a:endParaRPr>
        </a:p>
      </dgm:t>
    </dgm:pt>
    <dgm:pt modelId="{F370DED9-1987-4FE5-8CAB-68938F6CBC82}" type="parTrans" cxnId="{18E043B4-14DA-4829-8AF5-FCF77BF042B6}">
      <dgm:prSet custT="1"/>
      <dgm:spPr/>
      <dgm:t>
        <a:bodyPr/>
        <a:lstStyle/>
        <a:p>
          <a:pPr rtl="1"/>
          <a:endParaRPr lang="fa-IR" sz="500"/>
        </a:p>
      </dgm:t>
    </dgm:pt>
    <dgm:pt modelId="{3AC2D32F-7BCA-4116-B477-053A7CAD3A5B}" type="sibTrans" cxnId="{18E043B4-14DA-4829-8AF5-FCF77BF042B6}">
      <dgm:prSet/>
      <dgm:spPr/>
      <dgm:t>
        <a:bodyPr/>
        <a:lstStyle/>
        <a:p>
          <a:pPr rtl="1"/>
          <a:endParaRPr lang="fa-IR" sz="1800"/>
        </a:p>
      </dgm:t>
    </dgm:pt>
    <dgm:pt modelId="{131E959C-2946-4AD8-9B09-76A36AD6E211}">
      <dgm:prSet custT="1"/>
      <dgm:spPr/>
      <dgm:t>
        <a:bodyPr/>
        <a:lstStyle/>
        <a:p>
          <a:pPr rtl="1"/>
          <a:r>
            <a:rPr lang="fa-IR" sz="2000" b="1" dirty="0" smtClean="0">
              <a:solidFill>
                <a:schemeClr val="bg1"/>
              </a:solidFill>
              <a:cs typeface="2  Badr" pitchFamily="2" charset="-78"/>
            </a:rPr>
            <a:t>للمؤنث:</a:t>
          </a:r>
          <a:endParaRPr lang="fa-IR" sz="2000" b="1" dirty="0">
            <a:solidFill>
              <a:schemeClr val="bg1"/>
            </a:solidFill>
            <a:cs typeface="2  Badr" pitchFamily="2" charset="-78"/>
          </a:endParaRPr>
        </a:p>
      </dgm:t>
    </dgm:pt>
    <dgm:pt modelId="{0C3A7896-CF65-46AA-A7AE-A2E991DBB126}" type="parTrans" cxnId="{D4BD8072-EA52-426A-9BC2-BD4F44028F4F}">
      <dgm:prSet custT="1"/>
      <dgm:spPr/>
      <dgm:t>
        <a:bodyPr/>
        <a:lstStyle/>
        <a:p>
          <a:pPr rtl="1"/>
          <a:endParaRPr lang="fa-IR" sz="500"/>
        </a:p>
      </dgm:t>
    </dgm:pt>
    <dgm:pt modelId="{CAB8577D-3C2C-44DE-8ADA-9A4AC17419E9}" type="sibTrans" cxnId="{D4BD8072-EA52-426A-9BC2-BD4F44028F4F}">
      <dgm:prSet/>
      <dgm:spPr/>
      <dgm:t>
        <a:bodyPr/>
        <a:lstStyle/>
        <a:p>
          <a:pPr rtl="1"/>
          <a:endParaRPr lang="fa-IR" sz="1800"/>
        </a:p>
      </dgm:t>
    </dgm:pt>
    <dgm:pt modelId="{3B6EF212-98A3-45AE-88EE-90A55B1E4750}">
      <dgm:prSet custT="1"/>
      <dgm:spPr/>
      <dgm:t>
        <a:bodyPr/>
        <a:lstStyle/>
        <a:p>
          <a:pPr rtl="1"/>
          <a:r>
            <a:rPr lang="fa-IR" sz="2000" b="1" dirty="0" smtClean="0">
              <a:solidFill>
                <a:srgbClr val="FFFF00"/>
              </a:solidFill>
              <a:cs typeface="2  Badr" pitchFamily="2" charset="-78"/>
            </a:rPr>
            <a:t>المفرد:</a:t>
          </a:r>
          <a:r>
            <a:rPr lang="fa-IR" sz="2000" b="1" dirty="0" smtClean="0">
              <a:cs typeface="2  Badr" pitchFamily="2" charset="-78"/>
            </a:rPr>
            <a:t> «ذا»</a:t>
          </a:r>
          <a:endParaRPr lang="fa-IR" sz="2000" b="1" dirty="0">
            <a:cs typeface="2  Badr" pitchFamily="2" charset="-78"/>
          </a:endParaRPr>
        </a:p>
      </dgm:t>
    </dgm:pt>
    <dgm:pt modelId="{82A088B5-EBFD-493B-8D02-68E9B4D1B0EA}" type="parTrans" cxnId="{27C1DD22-B81C-4396-9823-717E00465FD3}">
      <dgm:prSet custT="1"/>
      <dgm:spPr/>
      <dgm:t>
        <a:bodyPr/>
        <a:lstStyle/>
        <a:p>
          <a:pPr rtl="1"/>
          <a:endParaRPr lang="fa-IR" sz="500"/>
        </a:p>
      </dgm:t>
    </dgm:pt>
    <dgm:pt modelId="{290969D5-3E86-403C-8BD1-EA0D0C562A95}" type="sibTrans" cxnId="{27C1DD22-B81C-4396-9823-717E00465FD3}">
      <dgm:prSet/>
      <dgm:spPr/>
      <dgm:t>
        <a:bodyPr/>
        <a:lstStyle/>
        <a:p>
          <a:pPr rtl="1"/>
          <a:endParaRPr lang="fa-IR" sz="1800"/>
        </a:p>
      </dgm:t>
    </dgm:pt>
    <dgm:pt modelId="{BE6EEDFC-1031-4E3B-AC0E-1BBE75E3B323}">
      <dgm:prSet custT="1"/>
      <dgm:spPr/>
      <dgm:t>
        <a:bodyPr/>
        <a:lstStyle/>
        <a:p>
          <a:pPr rtl="1">
            <a:lnSpc>
              <a:spcPct val="60000"/>
            </a:lnSpc>
            <a:spcAft>
              <a:spcPts val="0"/>
            </a:spcAft>
          </a:pPr>
          <a:r>
            <a:rPr lang="fa-IR" sz="2400" b="1" dirty="0" smtClean="0">
              <a:solidFill>
                <a:srgbClr val="FFFF00"/>
              </a:solidFill>
              <a:cs typeface="2  Badr" pitchFamily="2" charset="-78"/>
            </a:rPr>
            <a:t>المثني:</a:t>
          </a:r>
          <a:r>
            <a:rPr lang="fa-IR" sz="2400" b="1" dirty="0" smtClean="0">
              <a:cs typeface="2  Badr" pitchFamily="2" charset="-78"/>
            </a:rPr>
            <a:t> «ذان» مرفوع المحل، </a:t>
          </a:r>
        </a:p>
        <a:p>
          <a:pPr rtl="1">
            <a:lnSpc>
              <a:spcPct val="60000"/>
            </a:lnSpc>
            <a:spcAft>
              <a:spcPts val="0"/>
            </a:spcAft>
          </a:pPr>
          <a:r>
            <a:rPr lang="fa-IR" sz="2400" b="1" dirty="0" smtClean="0">
              <a:cs typeface="2  Badr" pitchFamily="2" charset="-78"/>
            </a:rPr>
            <a:t>«ذين» منصوبه و مجروره</a:t>
          </a:r>
          <a:endParaRPr lang="fa-IR" sz="2400" b="1" dirty="0">
            <a:cs typeface="2  Badr" pitchFamily="2" charset="-78"/>
          </a:endParaRPr>
        </a:p>
      </dgm:t>
    </dgm:pt>
    <dgm:pt modelId="{6FFF1CB3-C3E7-477B-A99C-C40FD8E55E72}" type="parTrans" cxnId="{8C9B1C03-4C6B-4D86-8EA3-21DBECCA9CD3}">
      <dgm:prSet custT="1"/>
      <dgm:spPr/>
      <dgm:t>
        <a:bodyPr/>
        <a:lstStyle/>
        <a:p>
          <a:pPr rtl="1"/>
          <a:endParaRPr lang="fa-IR" sz="500"/>
        </a:p>
      </dgm:t>
    </dgm:pt>
    <dgm:pt modelId="{E7AA076B-03CB-4193-B403-7221E150B2F3}" type="sibTrans" cxnId="{8C9B1C03-4C6B-4D86-8EA3-21DBECCA9CD3}">
      <dgm:prSet/>
      <dgm:spPr/>
      <dgm:t>
        <a:bodyPr/>
        <a:lstStyle/>
        <a:p>
          <a:pPr rtl="1"/>
          <a:endParaRPr lang="fa-IR" sz="1800"/>
        </a:p>
      </dgm:t>
    </dgm:pt>
    <dgm:pt modelId="{36321AE0-B560-4F3B-BD8C-682C8ADF2C53}">
      <dgm:prSet custT="1"/>
      <dgm:spPr/>
      <dgm:t>
        <a:bodyPr/>
        <a:lstStyle/>
        <a:p>
          <a:pPr rtl="1"/>
          <a:r>
            <a:rPr lang="fa-IR" sz="2000" b="1" dirty="0" smtClean="0">
              <a:cs typeface="2  Badr" pitchFamily="2" charset="-78"/>
            </a:rPr>
            <a:t> </a:t>
          </a:r>
          <a:r>
            <a:rPr lang="fa-IR" sz="2000" b="1" dirty="0" smtClean="0">
              <a:solidFill>
                <a:srgbClr val="FFFF00"/>
              </a:solidFill>
              <a:cs typeface="2  Badr" pitchFamily="2" charset="-78"/>
            </a:rPr>
            <a:t>المفرد: </a:t>
          </a:r>
          <a:r>
            <a:rPr lang="fa-IR" sz="2000" b="1" dirty="0" smtClean="0">
              <a:solidFill>
                <a:schemeClr val="bg1"/>
              </a:solidFill>
              <a:cs typeface="2  Badr" pitchFamily="2" charset="-78"/>
            </a:rPr>
            <a:t>«تا»،«ذي»،«ذه»،«تي»،«ته»</a:t>
          </a:r>
          <a:endParaRPr lang="fa-IR" sz="2000" b="1" dirty="0">
            <a:cs typeface="2  Badr" pitchFamily="2" charset="-78"/>
          </a:endParaRPr>
        </a:p>
      </dgm:t>
    </dgm:pt>
    <dgm:pt modelId="{5EB3EB59-82A6-4DB2-B384-1E921169F0A5}" type="parTrans" cxnId="{E444E3F1-D324-4D7C-A5EF-D1942DF10CA9}">
      <dgm:prSet custT="1"/>
      <dgm:spPr/>
      <dgm:t>
        <a:bodyPr/>
        <a:lstStyle/>
        <a:p>
          <a:pPr rtl="1"/>
          <a:endParaRPr lang="fa-IR" sz="500"/>
        </a:p>
      </dgm:t>
    </dgm:pt>
    <dgm:pt modelId="{BB915C8E-145E-44CA-8E38-B4D821EFBB83}" type="sibTrans" cxnId="{E444E3F1-D324-4D7C-A5EF-D1942DF10CA9}">
      <dgm:prSet/>
      <dgm:spPr/>
      <dgm:t>
        <a:bodyPr/>
        <a:lstStyle/>
        <a:p>
          <a:pPr rtl="1"/>
          <a:endParaRPr lang="fa-IR" sz="1800"/>
        </a:p>
      </dgm:t>
    </dgm:pt>
    <dgm:pt modelId="{472F281B-4472-4421-A8AF-E9129BEA8391}">
      <dgm:prSet custT="1"/>
      <dgm:spPr/>
      <dgm:t>
        <a:bodyPr/>
        <a:lstStyle/>
        <a:p>
          <a:pPr rtl="1"/>
          <a:r>
            <a:rPr lang="fa-IR" sz="2000" b="1" dirty="0" smtClean="0">
              <a:solidFill>
                <a:srgbClr val="FFFF00"/>
              </a:solidFill>
              <a:cs typeface="2  Badr" pitchFamily="2" charset="-78"/>
            </a:rPr>
            <a:t>المثني:</a:t>
          </a:r>
          <a:r>
            <a:rPr lang="fa-IR" sz="2000" b="1" dirty="0" smtClean="0">
              <a:solidFill>
                <a:schemeClr val="bg1"/>
              </a:solidFill>
              <a:cs typeface="2  Badr" pitchFamily="2" charset="-78"/>
            </a:rPr>
            <a:t> «تان» رفعاً ،«تين» نصباً و جراً</a:t>
          </a:r>
          <a:endParaRPr lang="fa-IR" sz="2000" b="1" dirty="0">
            <a:solidFill>
              <a:schemeClr val="bg1"/>
            </a:solidFill>
            <a:cs typeface="2  Badr" pitchFamily="2" charset="-78"/>
          </a:endParaRPr>
        </a:p>
      </dgm:t>
    </dgm:pt>
    <dgm:pt modelId="{3289CAAC-D690-4D09-B3D8-1704FFCF621E}" type="parTrans" cxnId="{0EAE37C0-9EE8-41FD-86F3-D244B0AACA61}">
      <dgm:prSet custT="1"/>
      <dgm:spPr/>
      <dgm:t>
        <a:bodyPr/>
        <a:lstStyle/>
        <a:p>
          <a:pPr rtl="1"/>
          <a:endParaRPr lang="fa-IR" sz="500"/>
        </a:p>
      </dgm:t>
    </dgm:pt>
    <dgm:pt modelId="{2AF819AB-2424-4F6B-B164-030FA67D3BEC}" type="sibTrans" cxnId="{0EAE37C0-9EE8-41FD-86F3-D244B0AACA61}">
      <dgm:prSet/>
      <dgm:spPr/>
      <dgm:t>
        <a:bodyPr/>
        <a:lstStyle/>
        <a:p>
          <a:pPr rtl="1"/>
          <a:endParaRPr lang="fa-IR" sz="1800"/>
        </a:p>
      </dgm:t>
    </dgm:pt>
    <dgm:pt modelId="{845B8A21-F434-47F0-9EBE-33290BC202A9}">
      <dgm:prSet/>
      <dgm:spPr/>
      <dgm:t>
        <a:bodyPr/>
        <a:lstStyle/>
        <a:p>
          <a:pPr rtl="1"/>
          <a:r>
            <a:rPr lang="fa-IR" b="1" dirty="0" smtClean="0">
              <a:solidFill>
                <a:srgbClr val="FFFF00"/>
              </a:solidFill>
              <a:cs typeface="2  Badr" pitchFamily="2" charset="-78"/>
            </a:rPr>
            <a:t>الجمع:</a:t>
          </a:r>
          <a:r>
            <a:rPr lang="fa-IR" b="1" dirty="0" smtClean="0">
              <a:cs typeface="2  Badr" pitchFamily="2" charset="-78"/>
            </a:rPr>
            <a:t> «اولاء»</a:t>
          </a:r>
          <a:endParaRPr lang="fa-IR" b="1" dirty="0">
            <a:cs typeface="2  Badr" pitchFamily="2" charset="-78"/>
          </a:endParaRPr>
        </a:p>
      </dgm:t>
    </dgm:pt>
    <dgm:pt modelId="{A8A75374-14E0-42AA-AA37-FBA384B2B3B3}" type="parTrans" cxnId="{C00962AF-22CA-4E66-9E7D-09BDDCAD4A34}">
      <dgm:prSet/>
      <dgm:spPr/>
      <dgm:t>
        <a:bodyPr/>
        <a:lstStyle/>
        <a:p>
          <a:pPr rtl="1"/>
          <a:endParaRPr lang="fa-IR"/>
        </a:p>
      </dgm:t>
    </dgm:pt>
    <dgm:pt modelId="{A938116E-EC25-44F1-A72C-9EB9A9A3F77B}" type="sibTrans" cxnId="{C00962AF-22CA-4E66-9E7D-09BDDCAD4A34}">
      <dgm:prSet/>
      <dgm:spPr/>
      <dgm:t>
        <a:bodyPr/>
        <a:lstStyle/>
        <a:p>
          <a:pPr rtl="1"/>
          <a:endParaRPr lang="fa-IR"/>
        </a:p>
      </dgm:t>
    </dgm:pt>
    <dgm:pt modelId="{76B67957-CB49-42D2-A64A-4BBF4E8EB02C}">
      <dgm:prSet/>
      <dgm:spPr/>
      <dgm:t>
        <a:bodyPr/>
        <a:lstStyle/>
        <a:p>
          <a:pPr rtl="1"/>
          <a:r>
            <a:rPr lang="fa-IR" b="1" dirty="0" smtClean="0">
              <a:solidFill>
                <a:srgbClr val="FFFF00"/>
              </a:solidFill>
              <a:cs typeface="2  Badr" pitchFamily="2" charset="-78"/>
            </a:rPr>
            <a:t>الجمع: </a:t>
          </a:r>
          <a:r>
            <a:rPr lang="fa-IR" b="1" dirty="0" smtClean="0">
              <a:cs typeface="2  Badr" pitchFamily="2" charset="-78"/>
            </a:rPr>
            <a:t>«اولاء»</a:t>
          </a:r>
          <a:endParaRPr lang="fa-IR" b="1" dirty="0">
            <a:cs typeface="2  Badr" pitchFamily="2" charset="-78"/>
          </a:endParaRPr>
        </a:p>
      </dgm:t>
    </dgm:pt>
    <dgm:pt modelId="{E71326EE-254A-4178-87A8-2581F326A7B1}" type="parTrans" cxnId="{18365E7B-EB27-45C7-B5EE-1B87E49EC61E}">
      <dgm:prSet/>
      <dgm:spPr/>
      <dgm:t>
        <a:bodyPr/>
        <a:lstStyle/>
        <a:p>
          <a:pPr rtl="1"/>
          <a:endParaRPr lang="fa-IR"/>
        </a:p>
      </dgm:t>
    </dgm:pt>
    <dgm:pt modelId="{EC8B15B7-9EAC-4116-AC9B-53857F4DC983}" type="sibTrans" cxnId="{18365E7B-EB27-45C7-B5EE-1B87E49EC61E}">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76524" custScaleY="52981" custLinFactNeighborX="30873" custLinFactNeighborY="-1422">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3"/>
      <dgm:spPr/>
      <dgm:t>
        <a:bodyPr/>
        <a:lstStyle/>
        <a:p>
          <a:pPr rtl="1"/>
          <a:endParaRPr lang="fa-IR"/>
        </a:p>
      </dgm:t>
    </dgm:pt>
    <dgm:pt modelId="{B7C2234C-050F-4344-BF77-91124A79BC0E}" type="pres">
      <dgm:prSet presAssocID="{CE96631E-3D4A-4A54-A957-114BB3E5E32B}" presName="connTx" presStyleLbl="parChTrans1D2" presStyleIdx="0" presStyleCnt="3"/>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3" custScaleX="199490" custScaleY="54616" custLinFactNeighborX="12830"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C225D918-797C-459C-AFDE-ECF22FE25FA2}" type="pres">
      <dgm:prSet presAssocID="{F370DED9-1987-4FE5-8CAB-68938F6CBC82}" presName="conn2-1" presStyleLbl="parChTrans1D2" presStyleIdx="1" presStyleCnt="3"/>
      <dgm:spPr/>
      <dgm:t>
        <a:bodyPr/>
        <a:lstStyle/>
        <a:p>
          <a:pPr rtl="1"/>
          <a:endParaRPr lang="fa-IR"/>
        </a:p>
      </dgm:t>
    </dgm:pt>
    <dgm:pt modelId="{942319B4-62D1-47C8-A8F9-71D7EC5C8F2D}" type="pres">
      <dgm:prSet presAssocID="{F370DED9-1987-4FE5-8CAB-68938F6CBC82}" presName="connTx" presStyleLbl="parChTrans1D2" presStyleIdx="1" presStyleCnt="3"/>
      <dgm:spPr/>
      <dgm:t>
        <a:bodyPr/>
        <a:lstStyle/>
        <a:p>
          <a:pPr rtl="1"/>
          <a:endParaRPr lang="fa-IR"/>
        </a:p>
      </dgm:t>
    </dgm:pt>
    <dgm:pt modelId="{EFE8E229-0F49-432F-B954-3B758A51983C}" type="pres">
      <dgm:prSet presAssocID="{FF6FD552-2C89-445D-90E0-0D6F4A82D8BD}" presName="root2" presStyleCnt="0"/>
      <dgm:spPr/>
    </dgm:pt>
    <dgm:pt modelId="{C2ACA30D-315D-48DD-A009-4B97C9866624}" type="pres">
      <dgm:prSet presAssocID="{FF6FD552-2C89-445D-90E0-0D6F4A82D8BD}" presName="LevelTwoTextNode" presStyleLbl="node2" presStyleIdx="1" presStyleCnt="3" custScaleX="37946" custScaleY="42750" custLinFactNeighborX="12405" custLinFactNeighborY="-21797">
        <dgm:presLayoutVars>
          <dgm:chPref val="3"/>
        </dgm:presLayoutVars>
      </dgm:prSet>
      <dgm:spPr/>
      <dgm:t>
        <a:bodyPr/>
        <a:lstStyle/>
        <a:p>
          <a:pPr rtl="1"/>
          <a:endParaRPr lang="fa-IR"/>
        </a:p>
      </dgm:t>
    </dgm:pt>
    <dgm:pt modelId="{16FF35EB-D2E8-4056-AF5E-84D2B2DE703F}" type="pres">
      <dgm:prSet presAssocID="{FF6FD552-2C89-445D-90E0-0D6F4A82D8BD}" presName="level3hierChild" presStyleCnt="0"/>
      <dgm:spPr/>
    </dgm:pt>
    <dgm:pt modelId="{0E7C8737-0F00-4465-A26D-6318D6EDFC15}" type="pres">
      <dgm:prSet presAssocID="{82A088B5-EBFD-493B-8D02-68E9B4D1B0EA}" presName="conn2-1" presStyleLbl="parChTrans1D3" presStyleIdx="0" presStyleCnt="6"/>
      <dgm:spPr/>
      <dgm:t>
        <a:bodyPr/>
        <a:lstStyle/>
        <a:p>
          <a:pPr rtl="1"/>
          <a:endParaRPr lang="fa-IR"/>
        </a:p>
      </dgm:t>
    </dgm:pt>
    <dgm:pt modelId="{9BF71B3C-9BE8-4AA2-817C-999207AD79E6}" type="pres">
      <dgm:prSet presAssocID="{82A088B5-EBFD-493B-8D02-68E9B4D1B0EA}" presName="connTx" presStyleLbl="parChTrans1D3" presStyleIdx="0" presStyleCnt="6"/>
      <dgm:spPr/>
      <dgm:t>
        <a:bodyPr/>
        <a:lstStyle/>
        <a:p>
          <a:pPr rtl="1"/>
          <a:endParaRPr lang="fa-IR"/>
        </a:p>
      </dgm:t>
    </dgm:pt>
    <dgm:pt modelId="{E79A880B-F657-4396-9206-E021C6845D30}" type="pres">
      <dgm:prSet presAssocID="{3B6EF212-98A3-45AE-88EE-90A55B1E4750}" presName="root2" presStyleCnt="0"/>
      <dgm:spPr/>
    </dgm:pt>
    <dgm:pt modelId="{8D7F2E26-61D3-4781-98BA-FEC8155F6623}" type="pres">
      <dgm:prSet presAssocID="{3B6EF212-98A3-45AE-88EE-90A55B1E4750}" presName="LevelTwoTextNode" presStyleLbl="node3" presStyleIdx="0" presStyleCnt="6" custScaleX="54331" custScaleY="37289" custLinFactNeighborX="39651" custLinFactNeighborY="-14146">
        <dgm:presLayoutVars>
          <dgm:chPref val="3"/>
        </dgm:presLayoutVars>
      </dgm:prSet>
      <dgm:spPr/>
      <dgm:t>
        <a:bodyPr/>
        <a:lstStyle/>
        <a:p>
          <a:pPr rtl="1"/>
          <a:endParaRPr lang="fa-IR"/>
        </a:p>
      </dgm:t>
    </dgm:pt>
    <dgm:pt modelId="{CA2EE753-09AB-4FF6-8C75-171878DE62CC}" type="pres">
      <dgm:prSet presAssocID="{3B6EF212-98A3-45AE-88EE-90A55B1E4750}" presName="level3hierChild" presStyleCnt="0"/>
      <dgm:spPr/>
    </dgm:pt>
    <dgm:pt modelId="{CA8F3F64-E6CE-4363-B8A3-F1E2D3605319}" type="pres">
      <dgm:prSet presAssocID="{6FFF1CB3-C3E7-477B-A99C-C40FD8E55E72}" presName="conn2-1" presStyleLbl="parChTrans1D3" presStyleIdx="1" presStyleCnt="6"/>
      <dgm:spPr/>
      <dgm:t>
        <a:bodyPr/>
        <a:lstStyle/>
        <a:p>
          <a:pPr rtl="1"/>
          <a:endParaRPr lang="fa-IR"/>
        </a:p>
      </dgm:t>
    </dgm:pt>
    <dgm:pt modelId="{86D2C853-4B24-4F44-A501-719B9F4AC414}" type="pres">
      <dgm:prSet presAssocID="{6FFF1CB3-C3E7-477B-A99C-C40FD8E55E72}" presName="connTx" presStyleLbl="parChTrans1D3" presStyleIdx="1" presStyleCnt="6"/>
      <dgm:spPr/>
      <dgm:t>
        <a:bodyPr/>
        <a:lstStyle/>
        <a:p>
          <a:pPr rtl="1"/>
          <a:endParaRPr lang="fa-IR"/>
        </a:p>
      </dgm:t>
    </dgm:pt>
    <dgm:pt modelId="{12D3371B-19C2-49DC-A76E-7C60FF42A555}" type="pres">
      <dgm:prSet presAssocID="{BE6EEDFC-1031-4E3B-AC0E-1BBE75E3B323}" presName="root2" presStyleCnt="0"/>
      <dgm:spPr/>
    </dgm:pt>
    <dgm:pt modelId="{B27ED47E-105D-4EFC-AA39-38F6059FB39E}" type="pres">
      <dgm:prSet presAssocID="{BE6EEDFC-1031-4E3B-AC0E-1BBE75E3B323}" presName="LevelTwoTextNode" presStyleLbl="node3" presStyleIdx="1" presStyleCnt="6" custScaleX="164353" custScaleY="77268" custLinFactNeighborX="39651" custLinFactNeighborY="-22191">
        <dgm:presLayoutVars>
          <dgm:chPref val="3"/>
        </dgm:presLayoutVars>
      </dgm:prSet>
      <dgm:spPr/>
      <dgm:t>
        <a:bodyPr/>
        <a:lstStyle/>
        <a:p>
          <a:pPr rtl="1"/>
          <a:endParaRPr lang="fa-IR"/>
        </a:p>
      </dgm:t>
    </dgm:pt>
    <dgm:pt modelId="{88D02DDB-1A39-41F5-81F3-A23DEAC50278}" type="pres">
      <dgm:prSet presAssocID="{BE6EEDFC-1031-4E3B-AC0E-1BBE75E3B323}" presName="level3hierChild" presStyleCnt="0"/>
      <dgm:spPr/>
    </dgm:pt>
    <dgm:pt modelId="{C5B9B585-6BFD-4158-A3F7-09912E49D2CF}" type="pres">
      <dgm:prSet presAssocID="{A8A75374-14E0-42AA-AA37-FBA384B2B3B3}" presName="conn2-1" presStyleLbl="parChTrans1D3" presStyleIdx="2" presStyleCnt="6"/>
      <dgm:spPr/>
      <dgm:t>
        <a:bodyPr/>
        <a:lstStyle/>
        <a:p>
          <a:pPr rtl="1"/>
          <a:endParaRPr lang="fa-IR"/>
        </a:p>
      </dgm:t>
    </dgm:pt>
    <dgm:pt modelId="{875FDA72-31C2-4FE1-BFE6-3532AF2BF6C9}" type="pres">
      <dgm:prSet presAssocID="{A8A75374-14E0-42AA-AA37-FBA384B2B3B3}" presName="connTx" presStyleLbl="parChTrans1D3" presStyleIdx="2" presStyleCnt="6"/>
      <dgm:spPr/>
      <dgm:t>
        <a:bodyPr/>
        <a:lstStyle/>
        <a:p>
          <a:pPr rtl="1"/>
          <a:endParaRPr lang="fa-IR"/>
        </a:p>
      </dgm:t>
    </dgm:pt>
    <dgm:pt modelId="{9AEF1954-6D13-4E20-8E93-4D8791AE28C0}" type="pres">
      <dgm:prSet presAssocID="{845B8A21-F434-47F0-9EBE-33290BC202A9}" presName="root2" presStyleCnt="0"/>
      <dgm:spPr/>
    </dgm:pt>
    <dgm:pt modelId="{32408629-FBDF-4333-95E4-51CAA0EE1B19}" type="pres">
      <dgm:prSet presAssocID="{845B8A21-F434-47F0-9EBE-33290BC202A9}" presName="LevelTwoTextNode" presStyleLbl="node3" presStyleIdx="2" presStyleCnt="6" custScaleX="54331" custScaleY="37289" custLinFactNeighborX="39651" custLinFactNeighborY="-31311">
        <dgm:presLayoutVars>
          <dgm:chPref val="3"/>
        </dgm:presLayoutVars>
      </dgm:prSet>
      <dgm:spPr/>
      <dgm:t>
        <a:bodyPr/>
        <a:lstStyle/>
        <a:p>
          <a:pPr rtl="1"/>
          <a:endParaRPr lang="fa-IR"/>
        </a:p>
      </dgm:t>
    </dgm:pt>
    <dgm:pt modelId="{C822C42A-7959-42C3-AA54-8460235E57F5}" type="pres">
      <dgm:prSet presAssocID="{845B8A21-F434-47F0-9EBE-33290BC202A9}" presName="level3hierChild" presStyleCnt="0"/>
      <dgm:spPr/>
    </dgm:pt>
    <dgm:pt modelId="{3B8441CC-F6D8-41FE-9CEB-65F10F8DCAC6}" type="pres">
      <dgm:prSet presAssocID="{0C3A7896-CF65-46AA-A7AE-A2E991DBB126}" presName="conn2-1" presStyleLbl="parChTrans1D2" presStyleIdx="2" presStyleCnt="3"/>
      <dgm:spPr/>
      <dgm:t>
        <a:bodyPr/>
        <a:lstStyle/>
        <a:p>
          <a:pPr rtl="1"/>
          <a:endParaRPr lang="fa-IR"/>
        </a:p>
      </dgm:t>
    </dgm:pt>
    <dgm:pt modelId="{7426C648-6C04-4895-900C-555F5B662220}" type="pres">
      <dgm:prSet presAssocID="{0C3A7896-CF65-46AA-A7AE-A2E991DBB126}" presName="connTx" presStyleLbl="parChTrans1D2" presStyleIdx="2" presStyleCnt="3"/>
      <dgm:spPr/>
      <dgm:t>
        <a:bodyPr/>
        <a:lstStyle/>
        <a:p>
          <a:pPr rtl="1"/>
          <a:endParaRPr lang="fa-IR"/>
        </a:p>
      </dgm:t>
    </dgm:pt>
    <dgm:pt modelId="{ECA9895F-2FD5-47B1-96F2-4E34196B2042}" type="pres">
      <dgm:prSet presAssocID="{131E959C-2946-4AD8-9B09-76A36AD6E211}" presName="root2" presStyleCnt="0"/>
      <dgm:spPr/>
    </dgm:pt>
    <dgm:pt modelId="{23E4C1C5-5CB9-4EF5-9829-0DDC58816BCA}" type="pres">
      <dgm:prSet presAssocID="{131E959C-2946-4AD8-9B09-76A36AD6E211}" presName="LevelTwoTextNode" presStyleLbl="node2" presStyleIdx="2" presStyleCnt="3" custScaleX="36957" custScaleY="49735" custLinFactNeighborX="14809" custLinFactNeighborY="-3463">
        <dgm:presLayoutVars>
          <dgm:chPref val="3"/>
        </dgm:presLayoutVars>
      </dgm:prSet>
      <dgm:spPr/>
      <dgm:t>
        <a:bodyPr/>
        <a:lstStyle/>
        <a:p>
          <a:pPr rtl="1"/>
          <a:endParaRPr lang="fa-IR"/>
        </a:p>
      </dgm:t>
    </dgm:pt>
    <dgm:pt modelId="{84356075-6B45-432A-B794-0707D5682550}" type="pres">
      <dgm:prSet presAssocID="{131E959C-2946-4AD8-9B09-76A36AD6E211}" presName="level3hierChild" presStyleCnt="0"/>
      <dgm:spPr/>
    </dgm:pt>
    <dgm:pt modelId="{83BBEF17-AEE2-4627-9128-5CA6C154E9BF}" type="pres">
      <dgm:prSet presAssocID="{5EB3EB59-82A6-4DB2-B384-1E921169F0A5}" presName="conn2-1" presStyleLbl="parChTrans1D3" presStyleIdx="3" presStyleCnt="6"/>
      <dgm:spPr/>
      <dgm:t>
        <a:bodyPr/>
        <a:lstStyle/>
        <a:p>
          <a:pPr rtl="1"/>
          <a:endParaRPr lang="fa-IR"/>
        </a:p>
      </dgm:t>
    </dgm:pt>
    <dgm:pt modelId="{C13F75B1-4463-4333-B4F0-5A10E2D91725}" type="pres">
      <dgm:prSet presAssocID="{5EB3EB59-82A6-4DB2-B384-1E921169F0A5}" presName="connTx" presStyleLbl="parChTrans1D3" presStyleIdx="3" presStyleCnt="6"/>
      <dgm:spPr/>
      <dgm:t>
        <a:bodyPr/>
        <a:lstStyle/>
        <a:p>
          <a:pPr rtl="1"/>
          <a:endParaRPr lang="fa-IR"/>
        </a:p>
      </dgm:t>
    </dgm:pt>
    <dgm:pt modelId="{F906B2F7-2D3C-4BA7-B1A1-8CE2D0EDC01E}" type="pres">
      <dgm:prSet presAssocID="{36321AE0-B560-4F3B-BD8C-682C8ADF2C53}" presName="root2" presStyleCnt="0"/>
      <dgm:spPr/>
    </dgm:pt>
    <dgm:pt modelId="{10528E48-8293-4C05-96C3-8233039F750B}" type="pres">
      <dgm:prSet presAssocID="{36321AE0-B560-4F3B-BD8C-682C8ADF2C53}" presName="LevelTwoTextNode" presStyleLbl="node3" presStyleIdx="3" presStyleCnt="6" custScaleX="176210" custScaleY="46459" custLinFactNeighborX="42739" custLinFactNeighborY="-9017">
        <dgm:presLayoutVars>
          <dgm:chPref val="3"/>
        </dgm:presLayoutVars>
      </dgm:prSet>
      <dgm:spPr/>
      <dgm:t>
        <a:bodyPr/>
        <a:lstStyle/>
        <a:p>
          <a:pPr rtl="1"/>
          <a:endParaRPr lang="fa-IR"/>
        </a:p>
      </dgm:t>
    </dgm:pt>
    <dgm:pt modelId="{A5175FFC-7CA9-41F8-8DA4-19EB3CC5150E}" type="pres">
      <dgm:prSet presAssocID="{36321AE0-B560-4F3B-BD8C-682C8ADF2C53}" presName="level3hierChild" presStyleCnt="0"/>
      <dgm:spPr/>
    </dgm:pt>
    <dgm:pt modelId="{BE4FB770-4683-4A9F-A4E3-B2D640E04390}" type="pres">
      <dgm:prSet presAssocID="{3289CAAC-D690-4D09-B3D8-1704FFCF621E}" presName="conn2-1" presStyleLbl="parChTrans1D3" presStyleIdx="4" presStyleCnt="6"/>
      <dgm:spPr/>
      <dgm:t>
        <a:bodyPr/>
        <a:lstStyle/>
        <a:p>
          <a:pPr rtl="1"/>
          <a:endParaRPr lang="fa-IR"/>
        </a:p>
      </dgm:t>
    </dgm:pt>
    <dgm:pt modelId="{D5CE6BA1-DD8A-4D6B-800E-9240B8AC2094}" type="pres">
      <dgm:prSet presAssocID="{3289CAAC-D690-4D09-B3D8-1704FFCF621E}" presName="connTx" presStyleLbl="parChTrans1D3" presStyleIdx="4" presStyleCnt="6"/>
      <dgm:spPr/>
      <dgm:t>
        <a:bodyPr/>
        <a:lstStyle/>
        <a:p>
          <a:pPr rtl="1"/>
          <a:endParaRPr lang="fa-IR"/>
        </a:p>
      </dgm:t>
    </dgm:pt>
    <dgm:pt modelId="{1A09AC50-ED98-403B-AFBA-ADF4DBF6F0A6}" type="pres">
      <dgm:prSet presAssocID="{472F281B-4472-4421-A8AF-E9129BEA8391}" presName="root2" presStyleCnt="0"/>
      <dgm:spPr/>
    </dgm:pt>
    <dgm:pt modelId="{C8AA2B14-C86D-488C-8772-C58A2F3468CA}" type="pres">
      <dgm:prSet presAssocID="{472F281B-4472-4421-A8AF-E9129BEA8391}" presName="LevelTwoTextNode" presStyleLbl="node3" presStyleIdx="4" presStyleCnt="6" custScaleX="176210" custScaleY="46459" custLinFactNeighborX="42739" custLinFactNeighborY="-9017">
        <dgm:presLayoutVars>
          <dgm:chPref val="3"/>
        </dgm:presLayoutVars>
      </dgm:prSet>
      <dgm:spPr/>
      <dgm:t>
        <a:bodyPr/>
        <a:lstStyle/>
        <a:p>
          <a:pPr rtl="1"/>
          <a:endParaRPr lang="fa-IR"/>
        </a:p>
      </dgm:t>
    </dgm:pt>
    <dgm:pt modelId="{3591751A-D340-4E31-944D-2289EA4ADFB2}" type="pres">
      <dgm:prSet presAssocID="{472F281B-4472-4421-A8AF-E9129BEA8391}" presName="level3hierChild" presStyleCnt="0"/>
      <dgm:spPr/>
    </dgm:pt>
    <dgm:pt modelId="{B158995C-84F2-4C55-A08B-DEDCF50B50FD}" type="pres">
      <dgm:prSet presAssocID="{E71326EE-254A-4178-87A8-2581F326A7B1}" presName="conn2-1" presStyleLbl="parChTrans1D3" presStyleIdx="5" presStyleCnt="6"/>
      <dgm:spPr/>
      <dgm:t>
        <a:bodyPr/>
        <a:lstStyle/>
        <a:p>
          <a:pPr rtl="1"/>
          <a:endParaRPr lang="fa-IR"/>
        </a:p>
      </dgm:t>
    </dgm:pt>
    <dgm:pt modelId="{786F7700-BC9C-4D25-A7C8-DA1E3C31C97E}" type="pres">
      <dgm:prSet presAssocID="{E71326EE-254A-4178-87A8-2581F326A7B1}" presName="connTx" presStyleLbl="parChTrans1D3" presStyleIdx="5" presStyleCnt="6"/>
      <dgm:spPr/>
      <dgm:t>
        <a:bodyPr/>
        <a:lstStyle/>
        <a:p>
          <a:pPr rtl="1"/>
          <a:endParaRPr lang="fa-IR"/>
        </a:p>
      </dgm:t>
    </dgm:pt>
    <dgm:pt modelId="{A3485A5D-C156-4248-BCFA-681B99758E5C}" type="pres">
      <dgm:prSet presAssocID="{76B67957-CB49-42D2-A64A-4BBF4E8EB02C}" presName="root2" presStyleCnt="0"/>
      <dgm:spPr/>
    </dgm:pt>
    <dgm:pt modelId="{551EDE83-0F31-40E4-AE8E-E08D62D93CA3}" type="pres">
      <dgm:prSet presAssocID="{76B67957-CB49-42D2-A64A-4BBF4E8EB02C}" presName="LevelTwoTextNode" presStyleLbl="node3" presStyleIdx="5" presStyleCnt="6" custScaleX="54331" custScaleY="37289" custLinFactNeighborX="41701" custLinFactNeighborY="-14412">
        <dgm:presLayoutVars>
          <dgm:chPref val="3"/>
        </dgm:presLayoutVars>
      </dgm:prSet>
      <dgm:spPr/>
      <dgm:t>
        <a:bodyPr/>
        <a:lstStyle/>
        <a:p>
          <a:pPr rtl="1"/>
          <a:endParaRPr lang="fa-IR"/>
        </a:p>
      </dgm:t>
    </dgm:pt>
    <dgm:pt modelId="{308BC8B7-A575-4C63-A9B0-C0B86146112A}" type="pres">
      <dgm:prSet presAssocID="{76B67957-CB49-42D2-A64A-4BBF4E8EB02C}" presName="level3hierChild" presStyleCnt="0"/>
      <dgm:spPr/>
    </dgm:pt>
  </dgm:ptLst>
  <dgm:cxnLst>
    <dgm:cxn modelId="{18365E7B-EB27-45C7-B5EE-1B87E49EC61E}" srcId="{131E959C-2946-4AD8-9B09-76A36AD6E211}" destId="{76B67957-CB49-42D2-A64A-4BBF4E8EB02C}" srcOrd="2" destOrd="0" parTransId="{E71326EE-254A-4178-87A8-2581F326A7B1}" sibTransId="{EC8B15B7-9EAC-4116-AC9B-53857F4DC983}"/>
    <dgm:cxn modelId="{90403EA6-6CEE-4880-8999-005D35D45D8E}" type="presOf" srcId="{A8A75374-14E0-42AA-AA37-FBA384B2B3B3}" destId="{875FDA72-31C2-4FE1-BFE6-3532AF2BF6C9}" srcOrd="1" destOrd="0" presId="urn:microsoft.com/office/officeart/2005/8/layout/hierarchy2"/>
    <dgm:cxn modelId="{4ABE2AF7-10DA-4C51-A688-DDC988973CF5}" type="presOf" srcId="{E71326EE-254A-4178-87A8-2581F326A7B1}" destId="{B158995C-84F2-4C55-A08B-DEDCF50B50FD}" srcOrd="0" destOrd="0" presId="urn:microsoft.com/office/officeart/2005/8/layout/hierarchy2"/>
    <dgm:cxn modelId="{C00962AF-22CA-4E66-9E7D-09BDDCAD4A34}" srcId="{FF6FD552-2C89-445D-90E0-0D6F4A82D8BD}" destId="{845B8A21-F434-47F0-9EBE-33290BC202A9}" srcOrd="2" destOrd="0" parTransId="{A8A75374-14E0-42AA-AA37-FBA384B2B3B3}" sibTransId="{A938116E-EC25-44F1-A72C-9EB9A9A3F77B}"/>
    <dgm:cxn modelId="{8E480ABB-0BA0-476B-A0D1-F4F7AE4CA2E8}" type="presOf" srcId="{CE96631E-3D4A-4A54-A957-114BB3E5E32B}" destId="{B7C2234C-050F-4344-BF77-91124A79BC0E}" srcOrd="1" destOrd="0" presId="urn:microsoft.com/office/officeart/2005/8/layout/hierarchy2"/>
    <dgm:cxn modelId="{64840ED7-E60D-4B0E-A796-CB5A06F4B93E}" type="presOf" srcId="{6FFF1CB3-C3E7-477B-A99C-C40FD8E55E72}" destId="{CA8F3F64-E6CE-4363-B8A3-F1E2D3605319}" srcOrd="0" destOrd="0" presId="urn:microsoft.com/office/officeart/2005/8/layout/hierarchy2"/>
    <dgm:cxn modelId="{EC2568B4-5942-453D-A92E-E4A399AF7DAE}" type="presOf" srcId="{131E959C-2946-4AD8-9B09-76A36AD6E211}" destId="{23E4C1C5-5CB9-4EF5-9829-0DDC58816BCA}" srcOrd="0" destOrd="0" presId="urn:microsoft.com/office/officeart/2005/8/layout/hierarchy2"/>
    <dgm:cxn modelId="{060D5EC1-E60B-496C-951B-FE64772128EE}" type="presOf" srcId="{3289CAAC-D690-4D09-B3D8-1704FFCF621E}" destId="{BE4FB770-4683-4A9F-A4E3-B2D640E04390}" srcOrd="0" destOrd="0" presId="urn:microsoft.com/office/officeart/2005/8/layout/hierarchy2"/>
    <dgm:cxn modelId="{E9D7507F-6A2C-489D-A77D-AE7B5D3D2F95}" type="presOf" srcId="{0C3A7896-CF65-46AA-A7AE-A2E991DBB126}" destId="{7426C648-6C04-4895-900C-555F5B662220}" srcOrd="1" destOrd="0" presId="urn:microsoft.com/office/officeart/2005/8/layout/hierarchy2"/>
    <dgm:cxn modelId="{8484311F-9185-4CE0-AF4B-9933353ABB68}" type="presOf" srcId="{472F281B-4472-4421-A8AF-E9129BEA8391}" destId="{C8AA2B14-C86D-488C-8772-C58A2F3468CA}" srcOrd="0" destOrd="0" presId="urn:microsoft.com/office/officeart/2005/8/layout/hierarchy2"/>
    <dgm:cxn modelId="{2FEDEA11-D39C-46B1-B6EA-842AD76042C7}" type="presOf" srcId="{5EB3EB59-82A6-4DB2-B384-1E921169F0A5}" destId="{83BBEF17-AEE2-4627-9128-5CA6C154E9BF}" srcOrd="0" destOrd="0" presId="urn:microsoft.com/office/officeart/2005/8/layout/hierarchy2"/>
    <dgm:cxn modelId="{18E043B4-14DA-4829-8AF5-FCF77BF042B6}" srcId="{A4E9B194-557E-47C4-B7CD-5831AAB93F73}" destId="{FF6FD552-2C89-445D-90E0-0D6F4A82D8BD}" srcOrd="1" destOrd="0" parTransId="{F370DED9-1987-4FE5-8CAB-68938F6CBC82}" sibTransId="{3AC2D32F-7BCA-4116-B477-053A7CAD3A5B}"/>
    <dgm:cxn modelId="{F361F088-8C12-42B3-AA34-3C65CA7D0693}" type="presOf" srcId="{A6857C4F-7549-464E-8C92-525552E6407E}" destId="{747DA8C4-60CA-4D90-9DA1-32ACEB79B5D1}" srcOrd="0" destOrd="0" presId="urn:microsoft.com/office/officeart/2005/8/layout/hierarchy2"/>
    <dgm:cxn modelId="{7A2D8274-20C5-4C9D-8361-B43E755FEDC9}" type="presOf" srcId="{E71326EE-254A-4178-87A8-2581F326A7B1}" destId="{786F7700-BC9C-4D25-A7C8-DA1E3C31C97E}" srcOrd="1" destOrd="0" presId="urn:microsoft.com/office/officeart/2005/8/layout/hierarchy2"/>
    <dgm:cxn modelId="{F9712A61-A7AF-4448-9813-2B97AD7A6CDC}" type="presOf" srcId="{F370DED9-1987-4FE5-8CAB-68938F6CBC82}" destId="{942319B4-62D1-47C8-A8F9-71D7EC5C8F2D}" srcOrd="1" destOrd="0" presId="urn:microsoft.com/office/officeart/2005/8/layout/hierarchy2"/>
    <dgm:cxn modelId="{950BA049-9857-4FFA-BFC5-1D362C35D734}" type="presOf" srcId="{36321AE0-B560-4F3B-BD8C-682C8ADF2C53}" destId="{10528E48-8293-4C05-96C3-8233039F750B}" srcOrd="0" destOrd="0" presId="urn:microsoft.com/office/officeart/2005/8/layout/hierarchy2"/>
    <dgm:cxn modelId="{0EAE37C0-9EE8-41FD-86F3-D244B0AACA61}" srcId="{131E959C-2946-4AD8-9B09-76A36AD6E211}" destId="{472F281B-4472-4421-A8AF-E9129BEA8391}" srcOrd="1" destOrd="0" parTransId="{3289CAAC-D690-4D09-B3D8-1704FFCF621E}" sibTransId="{2AF819AB-2424-4F6B-B164-030FA67D3BEC}"/>
    <dgm:cxn modelId="{D3686FDA-1E64-432B-BB56-8681AFAA23FD}" type="presOf" srcId="{5EB3EB59-82A6-4DB2-B384-1E921169F0A5}" destId="{C13F75B1-4463-4333-B4F0-5A10E2D91725}" srcOrd="1" destOrd="0" presId="urn:microsoft.com/office/officeart/2005/8/layout/hierarchy2"/>
    <dgm:cxn modelId="{0ABC0876-1BEB-470C-902D-8A3EBA606912}" type="presOf" srcId="{A8A75374-14E0-42AA-AA37-FBA384B2B3B3}" destId="{C5B9B585-6BFD-4158-A3F7-09912E49D2CF}" srcOrd="0" destOrd="0" presId="urn:microsoft.com/office/officeart/2005/8/layout/hierarchy2"/>
    <dgm:cxn modelId="{A6146AB5-BFF7-440F-B44C-0FBF461DA237}" type="presOf" srcId="{845B8A21-F434-47F0-9EBE-33290BC202A9}" destId="{32408629-FBDF-4333-95E4-51CAA0EE1B19}" srcOrd="0" destOrd="0" presId="urn:microsoft.com/office/officeart/2005/8/layout/hierarchy2"/>
    <dgm:cxn modelId="{713300FB-A84D-47E3-A01F-534A6C3A31A9}" type="presOf" srcId="{76B67957-CB49-42D2-A64A-4BBF4E8EB02C}" destId="{551EDE83-0F31-40E4-AE8E-E08D62D93CA3}" srcOrd="0" destOrd="0" presId="urn:microsoft.com/office/officeart/2005/8/layout/hierarchy2"/>
    <dgm:cxn modelId="{9B47E934-67CD-4872-808C-214844B25529}" type="presOf" srcId="{CE96631E-3D4A-4A54-A957-114BB3E5E32B}" destId="{C722863D-2000-437A-9ACB-8A931E2A3B01}" srcOrd="0" destOrd="0" presId="urn:microsoft.com/office/officeart/2005/8/layout/hierarchy2"/>
    <dgm:cxn modelId="{27C1DD22-B81C-4396-9823-717E00465FD3}" srcId="{FF6FD552-2C89-445D-90E0-0D6F4A82D8BD}" destId="{3B6EF212-98A3-45AE-88EE-90A55B1E4750}" srcOrd="0" destOrd="0" parTransId="{82A088B5-EBFD-493B-8D02-68E9B4D1B0EA}" sibTransId="{290969D5-3E86-403C-8BD1-EA0D0C562A95}"/>
    <dgm:cxn modelId="{D4BD8072-EA52-426A-9BC2-BD4F44028F4F}" srcId="{A4E9B194-557E-47C4-B7CD-5831AAB93F73}" destId="{131E959C-2946-4AD8-9B09-76A36AD6E211}" srcOrd="2" destOrd="0" parTransId="{0C3A7896-CF65-46AA-A7AE-A2E991DBB126}" sibTransId="{CAB8577D-3C2C-44DE-8ADA-9A4AC17419E9}"/>
    <dgm:cxn modelId="{5C48B784-FDC1-42C9-B634-7500C2E6DBA7}" type="presOf" srcId="{0C3A7896-CF65-46AA-A7AE-A2E991DBB126}" destId="{3B8441CC-F6D8-41FE-9CEB-65F10F8DCAC6}" srcOrd="0" destOrd="0" presId="urn:microsoft.com/office/officeart/2005/8/layout/hierarchy2"/>
    <dgm:cxn modelId="{05F64FF4-065C-4E42-BF07-FA65FED44012}" type="presOf" srcId="{BE6EEDFC-1031-4E3B-AC0E-1BBE75E3B323}" destId="{B27ED47E-105D-4EFC-AA39-38F6059FB39E}" srcOrd="0" destOrd="0" presId="urn:microsoft.com/office/officeart/2005/8/layout/hierarchy2"/>
    <dgm:cxn modelId="{D1305158-6247-4EDB-B608-A437F8D3C031}" type="presOf" srcId="{F370DED9-1987-4FE5-8CAB-68938F6CBC82}" destId="{C225D918-797C-459C-AFDE-ECF22FE25FA2}"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CA5B0D7E-87FC-4233-9F46-673D8DFC9F25}" type="presOf" srcId="{6FFF1CB3-C3E7-477B-A99C-C40FD8E55E72}" destId="{86D2C853-4B24-4F44-A501-719B9F4AC414}" srcOrd="1" destOrd="0" presId="urn:microsoft.com/office/officeart/2005/8/layout/hierarchy2"/>
    <dgm:cxn modelId="{EAE65331-0E29-4253-BAD9-DDC7ACB4FC59}" type="presOf" srcId="{3289CAAC-D690-4D09-B3D8-1704FFCF621E}" destId="{D5CE6BA1-DD8A-4D6B-800E-9240B8AC2094}" srcOrd="1" destOrd="0" presId="urn:microsoft.com/office/officeart/2005/8/layout/hierarchy2"/>
    <dgm:cxn modelId="{88833C2D-2A7B-48B6-87C5-E26FAFF04879}" type="presOf" srcId="{C96AEBC3-C854-4BD1-B42F-0D800A676820}" destId="{4166F503-B9C1-4F67-8958-4072DCFA66D9}" srcOrd="0" destOrd="0" presId="urn:microsoft.com/office/officeart/2005/8/layout/hierarchy2"/>
    <dgm:cxn modelId="{FFB6A22B-31F1-45B4-AA51-99381585B2DD}" type="presOf" srcId="{FF6FD552-2C89-445D-90E0-0D6F4A82D8BD}" destId="{C2ACA30D-315D-48DD-A009-4B97C9866624}"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C6D14098-56ED-49AA-9EF2-8EBC96A5973D}" type="presOf" srcId="{3B6EF212-98A3-45AE-88EE-90A55B1E4750}" destId="{8D7F2E26-61D3-4781-98BA-FEC8155F6623}" srcOrd="0" destOrd="0" presId="urn:microsoft.com/office/officeart/2005/8/layout/hierarchy2"/>
    <dgm:cxn modelId="{F42C83C5-6D1E-4653-B64D-B08FD1228618}" type="presOf" srcId="{82A088B5-EBFD-493B-8D02-68E9B4D1B0EA}" destId="{0E7C8737-0F00-4465-A26D-6318D6EDFC15}" srcOrd="0" destOrd="0" presId="urn:microsoft.com/office/officeart/2005/8/layout/hierarchy2"/>
    <dgm:cxn modelId="{BB0DFEE3-CBF7-4931-BD86-ABD35462AE25}" type="presOf" srcId="{A4E9B194-557E-47C4-B7CD-5831AAB93F73}" destId="{084303BB-04EA-4DB7-844B-C9BAE80F04E5}" srcOrd="0" destOrd="0" presId="urn:microsoft.com/office/officeart/2005/8/layout/hierarchy2"/>
    <dgm:cxn modelId="{8C9B1C03-4C6B-4D86-8EA3-21DBECCA9CD3}" srcId="{FF6FD552-2C89-445D-90E0-0D6F4A82D8BD}" destId="{BE6EEDFC-1031-4E3B-AC0E-1BBE75E3B323}" srcOrd="1" destOrd="0" parTransId="{6FFF1CB3-C3E7-477B-A99C-C40FD8E55E72}" sibTransId="{E7AA076B-03CB-4193-B403-7221E150B2F3}"/>
    <dgm:cxn modelId="{30DDB060-2ABD-4799-A3D2-AFD983D893ED}" type="presOf" srcId="{82A088B5-EBFD-493B-8D02-68E9B4D1B0EA}" destId="{9BF71B3C-9BE8-4AA2-817C-999207AD79E6}" srcOrd="1" destOrd="0" presId="urn:microsoft.com/office/officeart/2005/8/layout/hierarchy2"/>
    <dgm:cxn modelId="{E444E3F1-D324-4D7C-A5EF-D1942DF10CA9}" srcId="{131E959C-2946-4AD8-9B09-76A36AD6E211}" destId="{36321AE0-B560-4F3B-BD8C-682C8ADF2C53}" srcOrd="0" destOrd="0" parTransId="{5EB3EB59-82A6-4DB2-B384-1E921169F0A5}" sibTransId="{BB915C8E-145E-44CA-8E38-B4D821EFBB83}"/>
    <dgm:cxn modelId="{6B0CA3CD-D65F-4245-A6BA-1086655ACB78}" type="presParOf" srcId="{747DA8C4-60CA-4D90-9DA1-32ACEB79B5D1}" destId="{93FA7E5F-A43F-422F-8108-17AC554D357D}" srcOrd="0" destOrd="0" presId="urn:microsoft.com/office/officeart/2005/8/layout/hierarchy2"/>
    <dgm:cxn modelId="{6D08F744-BFE5-49D5-82B0-8152FEFBF21B}" type="presParOf" srcId="{93FA7E5F-A43F-422F-8108-17AC554D357D}" destId="{084303BB-04EA-4DB7-844B-C9BAE80F04E5}" srcOrd="0" destOrd="0" presId="urn:microsoft.com/office/officeart/2005/8/layout/hierarchy2"/>
    <dgm:cxn modelId="{10BF9B91-4F28-46ED-8006-4FCD83E85237}" type="presParOf" srcId="{93FA7E5F-A43F-422F-8108-17AC554D357D}" destId="{8BFD4401-1DC2-43AC-9E5E-55CC05BBDF21}" srcOrd="1" destOrd="0" presId="urn:microsoft.com/office/officeart/2005/8/layout/hierarchy2"/>
    <dgm:cxn modelId="{69C3CA2F-6B97-4C1C-A604-B539BE2A4752}" type="presParOf" srcId="{8BFD4401-1DC2-43AC-9E5E-55CC05BBDF21}" destId="{C722863D-2000-437A-9ACB-8A931E2A3B01}" srcOrd="0" destOrd="0" presId="urn:microsoft.com/office/officeart/2005/8/layout/hierarchy2"/>
    <dgm:cxn modelId="{7D1A1905-C552-41A1-BD39-27E57D9D5641}" type="presParOf" srcId="{C722863D-2000-437A-9ACB-8A931E2A3B01}" destId="{B7C2234C-050F-4344-BF77-91124A79BC0E}" srcOrd="0" destOrd="0" presId="urn:microsoft.com/office/officeart/2005/8/layout/hierarchy2"/>
    <dgm:cxn modelId="{BC7D37D0-8ECA-466E-81B7-25560015A16A}" type="presParOf" srcId="{8BFD4401-1DC2-43AC-9E5E-55CC05BBDF21}" destId="{5C297C78-7D7B-46A7-90B7-B670D245271F}" srcOrd="1" destOrd="0" presId="urn:microsoft.com/office/officeart/2005/8/layout/hierarchy2"/>
    <dgm:cxn modelId="{79E1E378-7220-4269-ADBB-E1FD7484DACB}" type="presParOf" srcId="{5C297C78-7D7B-46A7-90B7-B670D245271F}" destId="{4166F503-B9C1-4F67-8958-4072DCFA66D9}" srcOrd="0" destOrd="0" presId="urn:microsoft.com/office/officeart/2005/8/layout/hierarchy2"/>
    <dgm:cxn modelId="{E5D15FBB-ED02-4D74-BF4B-E23F9FB8297D}" type="presParOf" srcId="{5C297C78-7D7B-46A7-90B7-B670D245271F}" destId="{3AD0A82F-CBF0-4F60-9053-FE1F521C45D4}" srcOrd="1" destOrd="0" presId="urn:microsoft.com/office/officeart/2005/8/layout/hierarchy2"/>
    <dgm:cxn modelId="{9C3CE28D-9BF8-4ECF-8078-6C717BEDA51B}" type="presParOf" srcId="{8BFD4401-1DC2-43AC-9E5E-55CC05BBDF21}" destId="{C225D918-797C-459C-AFDE-ECF22FE25FA2}" srcOrd="2" destOrd="0" presId="urn:microsoft.com/office/officeart/2005/8/layout/hierarchy2"/>
    <dgm:cxn modelId="{D89E1839-2555-4323-8409-49FCC1F77269}" type="presParOf" srcId="{C225D918-797C-459C-AFDE-ECF22FE25FA2}" destId="{942319B4-62D1-47C8-A8F9-71D7EC5C8F2D}" srcOrd="0" destOrd="0" presId="urn:microsoft.com/office/officeart/2005/8/layout/hierarchy2"/>
    <dgm:cxn modelId="{1563B4D0-7158-4E6E-9BD3-97F5FC2238D5}" type="presParOf" srcId="{8BFD4401-1DC2-43AC-9E5E-55CC05BBDF21}" destId="{EFE8E229-0F49-432F-B954-3B758A51983C}" srcOrd="3" destOrd="0" presId="urn:microsoft.com/office/officeart/2005/8/layout/hierarchy2"/>
    <dgm:cxn modelId="{5D0379A0-95F9-40EC-B9E3-542A0E1A7453}" type="presParOf" srcId="{EFE8E229-0F49-432F-B954-3B758A51983C}" destId="{C2ACA30D-315D-48DD-A009-4B97C9866624}" srcOrd="0" destOrd="0" presId="urn:microsoft.com/office/officeart/2005/8/layout/hierarchy2"/>
    <dgm:cxn modelId="{536052B3-2343-4A4E-8035-14CF2EC45037}" type="presParOf" srcId="{EFE8E229-0F49-432F-B954-3B758A51983C}" destId="{16FF35EB-D2E8-4056-AF5E-84D2B2DE703F}" srcOrd="1" destOrd="0" presId="urn:microsoft.com/office/officeart/2005/8/layout/hierarchy2"/>
    <dgm:cxn modelId="{34AE6C2A-0EF6-416B-883C-BEDA66C20D01}" type="presParOf" srcId="{16FF35EB-D2E8-4056-AF5E-84D2B2DE703F}" destId="{0E7C8737-0F00-4465-A26D-6318D6EDFC15}" srcOrd="0" destOrd="0" presId="urn:microsoft.com/office/officeart/2005/8/layout/hierarchy2"/>
    <dgm:cxn modelId="{711AC0CE-BFDD-4CA2-A03F-C40ADD14910D}" type="presParOf" srcId="{0E7C8737-0F00-4465-A26D-6318D6EDFC15}" destId="{9BF71B3C-9BE8-4AA2-817C-999207AD79E6}" srcOrd="0" destOrd="0" presId="urn:microsoft.com/office/officeart/2005/8/layout/hierarchy2"/>
    <dgm:cxn modelId="{153551B3-93AB-42B4-9A9F-CF8E0A81E78D}" type="presParOf" srcId="{16FF35EB-D2E8-4056-AF5E-84D2B2DE703F}" destId="{E79A880B-F657-4396-9206-E021C6845D30}" srcOrd="1" destOrd="0" presId="urn:microsoft.com/office/officeart/2005/8/layout/hierarchy2"/>
    <dgm:cxn modelId="{A48D38CA-71B5-4D20-AFE6-5D164CD5FB73}" type="presParOf" srcId="{E79A880B-F657-4396-9206-E021C6845D30}" destId="{8D7F2E26-61D3-4781-98BA-FEC8155F6623}" srcOrd="0" destOrd="0" presId="urn:microsoft.com/office/officeart/2005/8/layout/hierarchy2"/>
    <dgm:cxn modelId="{B03008D3-2D0E-41F7-8F07-9954A6774360}" type="presParOf" srcId="{E79A880B-F657-4396-9206-E021C6845D30}" destId="{CA2EE753-09AB-4FF6-8C75-171878DE62CC}" srcOrd="1" destOrd="0" presId="urn:microsoft.com/office/officeart/2005/8/layout/hierarchy2"/>
    <dgm:cxn modelId="{D3CE154D-A53C-48EF-BC7C-644B9BD85197}" type="presParOf" srcId="{16FF35EB-D2E8-4056-AF5E-84D2B2DE703F}" destId="{CA8F3F64-E6CE-4363-B8A3-F1E2D3605319}" srcOrd="2" destOrd="0" presId="urn:microsoft.com/office/officeart/2005/8/layout/hierarchy2"/>
    <dgm:cxn modelId="{0ABE630D-7CB4-407B-9523-F4E0C760FC51}" type="presParOf" srcId="{CA8F3F64-E6CE-4363-B8A3-F1E2D3605319}" destId="{86D2C853-4B24-4F44-A501-719B9F4AC414}" srcOrd="0" destOrd="0" presId="urn:microsoft.com/office/officeart/2005/8/layout/hierarchy2"/>
    <dgm:cxn modelId="{7EDE786B-A9D2-432E-8069-644BD9A4CB3D}" type="presParOf" srcId="{16FF35EB-D2E8-4056-AF5E-84D2B2DE703F}" destId="{12D3371B-19C2-49DC-A76E-7C60FF42A555}" srcOrd="3" destOrd="0" presId="urn:microsoft.com/office/officeart/2005/8/layout/hierarchy2"/>
    <dgm:cxn modelId="{0A0FC9F2-D0BE-4FA9-A707-83D985BC5F53}" type="presParOf" srcId="{12D3371B-19C2-49DC-A76E-7C60FF42A555}" destId="{B27ED47E-105D-4EFC-AA39-38F6059FB39E}" srcOrd="0" destOrd="0" presId="urn:microsoft.com/office/officeart/2005/8/layout/hierarchy2"/>
    <dgm:cxn modelId="{CAC3B98B-C567-43E1-A350-CB8BC7827186}" type="presParOf" srcId="{12D3371B-19C2-49DC-A76E-7C60FF42A555}" destId="{88D02DDB-1A39-41F5-81F3-A23DEAC50278}" srcOrd="1" destOrd="0" presId="urn:microsoft.com/office/officeart/2005/8/layout/hierarchy2"/>
    <dgm:cxn modelId="{D19B110F-5A3A-48F2-9488-EE57C97494F1}" type="presParOf" srcId="{16FF35EB-D2E8-4056-AF5E-84D2B2DE703F}" destId="{C5B9B585-6BFD-4158-A3F7-09912E49D2CF}" srcOrd="4" destOrd="0" presId="urn:microsoft.com/office/officeart/2005/8/layout/hierarchy2"/>
    <dgm:cxn modelId="{04017851-77CC-4738-8A8B-F0CDA01953B3}" type="presParOf" srcId="{C5B9B585-6BFD-4158-A3F7-09912E49D2CF}" destId="{875FDA72-31C2-4FE1-BFE6-3532AF2BF6C9}" srcOrd="0" destOrd="0" presId="urn:microsoft.com/office/officeart/2005/8/layout/hierarchy2"/>
    <dgm:cxn modelId="{5DD01DEE-5F48-483D-911F-CF580C24B561}" type="presParOf" srcId="{16FF35EB-D2E8-4056-AF5E-84D2B2DE703F}" destId="{9AEF1954-6D13-4E20-8E93-4D8791AE28C0}" srcOrd="5" destOrd="0" presId="urn:microsoft.com/office/officeart/2005/8/layout/hierarchy2"/>
    <dgm:cxn modelId="{6CB6B63E-2F68-4E06-B7C9-162194526FFE}" type="presParOf" srcId="{9AEF1954-6D13-4E20-8E93-4D8791AE28C0}" destId="{32408629-FBDF-4333-95E4-51CAA0EE1B19}" srcOrd="0" destOrd="0" presId="urn:microsoft.com/office/officeart/2005/8/layout/hierarchy2"/>
    <dgm:cxn modelId="{FD8B2998-5571-4FA4-A84F-92E6D7855EE8}" type="presParOf" srcId="{9AEF1954-6D13-4E20-8E93-4D8791AE28C0}" destId="{C822C42A-7959-42C3-AA54-8460235E57F5}" srcOrd="1" destOrd="0" presId="urn:microsoft.com/office/officeart/2005/8/layout/hierarchy2"/>
    <dgm:cxn modelId="{C1E6A784-5F74-4C52-95F5-A1644B3FA0BA}" type="presParOf" srcId="{8BFD4401-1DC2-43AC-9E5E-55CC05BBDF21}" destId="{3B8441CC-F6D8-41FE-9CEB-65F10F8DCAC6}" srcOrd="4" destOrd="0" presId="urn:microsoft.com/office/officeart/2005/8/layout/hierarchy2"/>
    <dgm:cxn modelId="{9C112636-3D1A-4718-89B7-CCF0B684548E}" type="presParOf" srcId="{3B8441CC-F6D8-41FE-9CEB-65F10F8DCAC6}" destId="{7426C648-6C04-4895-900C-555F5B662220}" srcOrd="0" destOrd="0" presId="urn:microsoft.com/office/officeart/2005/8/layout/hierarchy2"/>
    <dgm:cxn modelId="{4A51D510-1498-436E-8990-3F852370134C}" type="presParOf" srcId="{8BFD4401-1DC2-43AC-9E5E-55CC05BBDF21}" destId="{ECA9895F-2FD5-47B1-96F2-4E34196B2042}" srcOrd="5" destOrd="0" presId="urn:microsoft.com/office/officeart/2005/8/layout/hierarchy2"/>
    <dgm:cxn modelId="{10C57081-B309-4CA3-9747-F6F88553C43B}" type="presParOf" srcId="{ECA9895F-2FD5-47B1-96F2-4E34196B2042}" destId="{23E4C1C5-5CB9-4EF5-9829-0DDC58816BCA}" srcOrd="0" destOrd="0" presId="urn:microsoft.com/office/officeart/2005/8/layout/hierarchy2"/>
    <dgm:cxn modelId="{7192B5E7-7A03-4653-88B8-8A6C1B37E4A1}" type="presParOf" srcId="{ECA9895F-2FD5-47B1-96F2-4E34196B2042}" destId="{84356075-6B45-432A-B794-0707D5682550}" srcOrd="1" destOrd="0" presId="urn:microsoft.com/office/officeart/2005/8/layout/hierarchy2"/>
    <dgm:cxn modelId="{39CE98C3-C9AC-4623-939E-8A47D70C0399}" type="presParOf" srcId="{84356075-6B45-432A-B794-0707D5682550}" destId="{83BBEF17-AEE2-4627-9128-5CA6C154E9BF}" srcOrd="0" destOrd="0" presId="urn:microsoft.com/office/officeart/2005/8/layout/hierarchy2"/>
    <dgm:cxn modelId="{E1356FCD-2CDD-46E7-A1EC-DF96FFA3B93D}" type="presParOf" srcId="{83BBEF17-AEE2-4627-9128-5CA6C154E9BF}" destId="{C13F75B1-4463-4333-B4F0-5A10E2D91725}" srcOrd="0" destOrd="0" presId="urn:microsoft.com/office/officeart/2005/8/layout/hierarchy2"/>
    <dgm:cxn modelId="{A9179A56-056F-477C-83D3-522015B6DB46}" type="presParOf" srcId="{84356075-6B45-432A-B794-0707D5682550}" destId="{F906B2F7-2D3C-4BA7-B1A1-8CE2D0EDC01E}" srcOrd="1" destOrd="0" presId="urn:microsoft.com/office/officeart/2005/8/layout/hierarchy2"/>
    <dgm:cxn modelId="{199E820C-2BAC-44B1-A48A-3FEDE9B86058}" type="presParOf" srcId="{F906B2F7-2D3C-4BA7-B1A1-8CE2D0EDC01E}" destId="{10528E48-8293-4C05-96C3-8233039F750B}" srcOrd="0" destOrd="0" presId="urn:microsoft.com/office/officeart/2005/8/layout/hierarchy2"/>
    <dgm:cxn modelId="{3412F3C5-0077-4A8A-B8C9-574782BA3E31}" type="presParOf" srcId="{F906B2F7-2D3C-4BA7-B1A1-8CE2D0EDC01E}" destId="{A5175FFC-7CA9-41F8-8DA4-19EB3CC5150E}" srcOrd="1" destOrd="0" presId="urn:microsoft.com/office/officeart/2005/8/layout/hierarchy2"/>
    <dgm:cxn modelId="{1A34F975-3470-4D68-8EC9-F14B6F393D5D}" type="presParOf" srcId="{84356075-6B45-432A-B794-0707D5682550}" destId="{BE4FB770-4683-4A9F-A4E3-B2D640E04390}" srcOrd="2" destOrd="0" presId="urn:microsoft.com/office/officeart/2005/8/layout/hierarchy2"/>
    <dgm:cxn modelId="{A47166C4-B918-4756-8BAC-27078503A708}" type="presParOf" srcId="{BE4FB770-4683-4A9F-A4E3-B2D640E04390}" destId="{D5CE6BA1-DD8A-4D6B-800E-9240B8AC2094}" srcOrd="0" destOrd="0" presId="urn:microsoft.com/office/officeart/2005/8/layout/hierarchy2"/>
    <dgm:cxn modelId="{DAAD9FAE-823E-4FA6-AF82-453DF91B4D65}" type="presParOf" srcId="{84356075-6B45-432A-B794-0707D5682550}" destId="{1A09AC50-ED98-403B-AFBA-ADF4DBF6F0A6}" srcOrd="3" destOrd="0" presId="urn:microsoft.com/office/officeart/2005/8/layout/hierarchy2"/>
    <dgm:cxn modelId="{8F6B50A3-2E40-4EC2-8D82-80B5F7F39A40}" type="presParOf" srcId="{1A09AC50-ED98-403B-AFBA-ADF4DBF6F0A6}" destId="{C8AA2B14-C86D-488C-8772-C58A2F3468CA}" srcOrd="0" destOrd="0" presId="urn:microsoft.com/office/officeart/2005/8/layout/hierarchy2"/>
    <dgm:cxn modelId="{305D9273-7BEA-4160-9A3F-CCEAA64CCB73}" type="presParOf" srcId="{1A09AC50-ED98-403B-AFBA-ADF4DBF6F0A6}" destId="{3591751A-D340-4E31-944D-2289EA4ADFB2}" srcOrd="1" destOrd="0" presId="urn:microsoft.com/office/officeart/2005/8/layout/hierarchy2"/>
    <dgm:cxn modelId="{66F405F2-F60E-48C9-ADCB-7DE0ACE5AE2B}" type="presParOf" srcId="{84356075-6B45-432A-B794-0707D5682550}" destId="{B158995C-84F2-4C55-A08B-DEDCF50B50FD}" srcOrd="4" destOrd="0" presId="urn:microsoft.com/office/officeart/2005/8/layout/hierarchy2"/>
    <dgm:cxn modelId="{6EF7DC34-21BA-482E-91F1-D644D23063C7}" type="presParOf" srcId="{B158995C-84F2-4C55-A08B-DEDCF50B50FD}" destId="{786F7700-BC9C-4D25-A7C8-DA1E3C31C97E}" srcOrd="0" destOrd="0" presId="urn:microsoft.com/office/officeart/2005/8/layout/hierarchy2"/>
    <dgm:cxn modelId="{728A5240-98F6-4CBA-96F9-F6B56C9D7DBF}" type="presParOf" srcId="{84356075-6B45-432A-B794-0707D5682550}" destId="{A3485A5D-C156-4248-BCFA-681B99758E5C}" srcOrd="5" destOrd="0" presId="urn:microsoft.com/office/officeart/2005/8/layout/hierarchy2"/>
    <dgm:cxn modelId="{6737E0F4-F4F8-4B89-8880-F034BB50810A}" type="presParOf" srcId="{A3485A5D-C156-4248-BCFA-681B99758E5C}" destId="{551EDE83-0F31-40E4-AE8E-E08D62D93CA3}" srcOrd="0" destOrd="0" presId="urn:microsoft.com/office/officeart/2005/8/layout/hierarchy2"/>
    <dgm:cxn modelId="{61B2C7A0-0E1E-4DEA-980A-CF3184225137}" type="presParOf" srcId="{A3485A5D-C156-4248-BCFA-681B99758E5C}" destId="{308BC8B7-A575-4C63-A9B0-C0B86146112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E60F64-32EA-4F59-B49C-AC512B63AFFD}"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pPr rtl="1"/>
          <a:endParaRPr lang="fa-IR"/>
        </a:p>
      </dgm:t>
    </dgm:pt>
    <dgm:pt modelId="{EC35B6F5-7356-4864-B644-9D831A4CDB62}">
      <dgm:prSet phldrT="[Text]"/>
      <dgm:spPr/>
      <dgm:t>
        <a:bodyPr/>
        <a:lstStyle/>
        <a:p>
          <a:pPr rtl="1"/>
          <a:r>
            <a:rPr lang="fa-IR" b="1" dirty="0" smtClean="0">
              <a:cs typeface="2  Yagut" pitchFamily="2" charset="-78"/>
            </a:rPr>
            <a:t>خبر</a:t>
          </a:r>
          <a:endParaRPr lang="fa-IR" b="1" dirty="0">
            <a:cs typeface="2  Yagut" pitchFamily="2" charset="-78"/>
          </a:endParaRPr>
        </a:p>
      </dgm:t>
    </dgm:pt>
    <dgm:pt modelId="{FE448684-819F-40E5-81AB-BD69ED273AFD}" type="parTrans" cxnId="{50F73401-2388-4661-84C3-CB2991409E8B}">
      <dgm:prSet/>
      <dgm:spPr/>
      <dgm:t>
        <a:bodyPr/>
        <a:lstStyle/>
        <a:p>
          <a:pPr rtl="1"/>
          <a:endParaRPr lang="fa-IR" b="1">
            <a:cs typeface="2  Yagut" pitchFamily="2" charset="-78"/>
          </a:endParaRPr>
        </a:p>
      </dgm:t>
    </dgm:pt>
    <dgm:pt modelId="{29044299-A484-479D-B388-77FB95FB9285}" type="sibTrans" cxnId="{50F73401-2388-4661-84C3-CB2991409E8B}">
      <dgm:prSet/>
      <dgm:spPr/>
      <dgm:t>
        <a:bodyPr/>
        <a:lstStyle/>
        <a:p>
          <a:pPr rtl="1"/>
          <a:endParaRPr lang="fa-IR" b="1">
            <a:cs typeface="2  Yagut" pitchFamily="2" charset="-78"/>
          </a:endParaRPr>
        </a:p>
      </dgm:t>
    </dgm:pt>
    <dgm:pt modelId="{5495ADCF-9146-4B6D-9DE3-BAC9FC8E9C18}">
      <dgm:prSet phldrT="[Text]" custT="1"/>
      <dgm:spPr/>
      <dgm:t>
        <a:bodyPr/>
        <a:lstStyle/>
        <a:p>
          <a:pPr rtl="1"/>
          <a:r>
            <a:rPr lang="fa-IR" sz="2000" b="1" dirty="0" smtClean="0">
              <a:solidFill>
                <a:srgbClr val="FFFF00"/>
              </a:solidFill>
              <a:cs typeface="2  Titr" pitchFamily="2" charset="-78"/>
            </a:rPr>
            <a:t>تعريف: </a:t>
          </a:r>
          <a:r>
            <a:rPr lang="fa-IR" sz="2000" b="1" dirty="0" smtClean="0">
              <a:cs typeface="2  Titr" pitchFamily="2" charset="-78"/>
            </a:rPr>
            <a:t>اسمي است كه مجرد از عوامل لفظي است و مسند واقع مي‌شود.</a:t>
          </a:r>
          <a:endParaRPr lang="fa-IR" sz="2000" b="1" dirty="0">
            <a:cs typeface="2  Titr" pitchFamily="2" charset="-78"/>
          </a:endParaRPr>
        </a:p>
      </dgm:t>
    </dgm:pt>
    <dgm:pt modelId="{95BB7996-83AD-4782-AB62-2A39F28796E6}" type="parTrans" cxnId="{6F2BC2F1-C22A-40F9-8825-A5E802AAD2F3}">
      <dgm:prSet/>
      <dgm:spPr/>
      <dgm:t>
        <a:bodyPr/>
        <a:lstStyle/>
        <a:p>
          <a:pPr rtl="1"/>
          <a:endParaRPr lang="fa-IR" b="1">
            <a:cs typeface="2  Yagut" pitchFamily="2" charset="-78"/>
          </a:endParaRPr>
        </a:p>
      </dgm:t>
    </dgm:pt>
    <dgm:pt modelId="{85091A38-E080-444B-85A2-4F40227CF837}" type="sibTrans" cxnId="{6F2BC2F1-C22A-40F9-8825-A5E802AAD2F3}">
      <dgm:prSet/>
      <dgm:spPr/>
      <dgm:t>
        <a:bodyPr/>
        <a:lstStyle/>
        <a:p>
          <a:pPr rtl="1"/>
          <a:endParaRPr lang="fa-IR" b="1">
            <a:cs typeface="2  Yagut" pitchFamily="2" charset="-78"/>
          </a:endParaRPr>
        </a:p>
      </dgm:t>
    </dgm:pt>
    <dgm:pt modelId="{B9619EF3-B5F3-453D-9223-C6F24A1D6D4E}">
      <dgm:prSet phldrT="[Text]"/>
      <dgm:spPr/>
      <dgm:t>
        <a:bodyPr/>
        <a:lstStyle/>
        <a:p>
          <a:pPr rtl="1"/>
          <a:r>
            <a:rPr lang="fa-IR" b="1" dirty="0" smtClean="0">
              <a:cs typeface="2  Yagut" pitchFamily="2" charset="-78"/>
            </a:rPr>
            <a:t>انواع:</a:t>
          </a:r>
          <a:endParaRPr lang="fa-IR" b="1" dirty="0">
            <a:cs typeface="2  Yagut" pitchFamily="2" charset="-78"/>
          </a:endParaRPr>
        </a:p>
      </dgm:t>
    </dgm:pt>
    <dgm:pt modelId="{B788D965-31B6-4A18-8E95-CA4B9C7949F8}" type="parTrans" cxnId="{8D892241-F4CA-4CBC-A26D-08E299C3F145}">
      <dgm:prSet/>
      <dgm:spPr/>
      <dgm:t>
        <a:bodyPr/>
        <a:lstStyle/>
        <a:p>
          <a:pPr rtl="1"/>
          <a:endParaRPr lang="fa-IR" b="1">
            <a:cs typeface="2  Yagut" pitchFamily="2" charset="-78"/>
          </a:endParaRPr>
        </a:p>
      </dgm:t>
    </dgm:pt>
    <dgm:pt modelId="{83730F04-2A24-435C-B46C-68D848AA24ED}" type="sibTrans" cxnId="{8D892241-F4CA-4CBC-A26D-08E299C3F145}">
      <dgm:prSet/>
      <dgm:spPr/>
      <dgm:t>
        <a:bodyPr/>
        <a:lstStyle/>
        <a:p>
          <a:pPr rtl="1"/>
          <a:endParaRPr lang="fa-IR" b="1">
            <a:cs typeface="2  Yagut" pitchFamily="2" charset="-78"/>
          </a:endParaRPr>
        </a:p>
      </dgm:t>
    </dgm:pt>
    <dgm:pt modelId="{DB58CA7E-A0DB-435F-A55C-2334BB84D5F0}">
      <dgm:prSet custT="1"/>
      <dgm:spPr/>
      <dgm:t>
        <a:bodyPr/>
        <a:lstStyle/>
        <a:p>
          <a:pPr rtl="1"/>
          <a:r>
            <a:rPr lang="fa-IR" sz="2800" b="1" dirty="0" smtClean="0">
              <a:cs typeface="2  Yagut" pitchFamily="2" charset="-78"/>
            </a:rPr>
            <a:t>مشتق</a:t>
          </a:r>
          <a:endParaRPr lang="fa-IR" sz="2800" b="1" dirty="0">
            <a:cs typeface="2  Yagut" pitchFamily="2" charset="-78"/>
          </a:endParaRPr>
        </a:p>
      </dgm:t>
    </dgm:pt>
    <dgm:pt modelId="{D3AA7001-7811-4138-85DD-6F4474ADE8D7}" type="parTrans" cxnId="{63495F92-B8FF-401A-BE53-E442E70015D6}">
      <dgm:prSet/>
      <dgm:spPr/>
      <dgm:t>
        <a:bodyPr/>
        <a:lstStyle/>
        <a:p>
          <a:pPr rtl="1"/>
          <a:endParaRPr lang="fa-IR"/>
        </a:p>
      </dgm:t>
    </dgm:pt>
    <dgm:pt modelId="{0E1AC4F9-2BA2-4506-BBB1-750694E2C892}" type="sibTrans" cxnId="{63495F92-B8FF-401A-BE53-E442E70015D6}">
      <dgm:prSet/>
      <dgm:spPr/>
      <dgm:t>
        <a:bodyPr/>
        <a:lstStyle/>
        <a:p>
          <a:pPr rtl="1"/>
          <a:endParaRPr lang="fa-IR"/>
        </a:p>
      </dgm:t>
    </dgm:pt>
    <dgm:pt modelId="{EFD07783-5F63-4261-A697-314CB5630D2E}">
      <dgm:prSet custT="1"/>
      <dgm:spPr/>
      <dgm:t>
        <a:bodyPr/>
        <a:lstStyle/>
        <a:p>
          <a:pPr rtl="1"/>
          <a:r>
            <a:rPr lang="fa-IR" sz="2800" b="1" dirty="0" smtClean="0">
              <a:cs typeface="2  Yagut" pitchFamily="2" charset="-78"/>
            </a:rPr>
            <a:t>جامد</a:t>
          </a:r>
          <a:endParaRPr lang="fa-IR" sz="2800" b="1" dirty="0">
            <a:cs typeface="2  Yagut" pitchFamily="2" charset="-78"/>
          </a:endParaRPr>
        </a:p>
      </dgm:t>
    </dgm:pt>
    <dgm:pt modelId="{E0191976-5BB0-459D-9D25-8793E3D55F55}" type="parTrans" cxnId="{4BFB9448-E8B5-46B9-A901-6D9F54C38D12}">
      <dgm:prSet/>
      <dgm:spPr/>
      <dgm:t>
        <a:bodyPr/>
        <a:lstStyle/>
        <a:p>
          <a:pPr rtl="1"/>
          <a:endParaRPr lang="fa-IR"/>
        </a:p>
      </dgm:t>
    </dgm:pt>
    <dgm:pt modelId="{5D33EC8A-1B44-4BB9-AB78-8240B65348B0}" type="sibTrans" cxnId="{4BFB9448-E8B5-46B9-A901-6D9F54C38D12}">
      <dgm:prSet/>
      <dgm:spPr/>
      <dgm:t>
        <a:bodyPr/>
        <a:lstStyle/>
        <a:p>
          <a:pPr rtl="1"/>
          <a:endParaRPr lang="fa-IR"/>
        </a:p>
      </dgm:t>
    </dgm:pt>
    <dgm:pt modelId="{1BBC04CE-B78C-41A1-AD37-190DD6BC3E67}">
      <dgm:prSet custT="1"/>
      <dgm:spPr/>
      <dgm:t>
        <a:bodyPr/>
        <a:lstStyle/>
        <a:p>
          <a:pPr rtl="1">
            <a:spcAft>
              <a:spcPts val="0"/>
            </a:spcAft>
          </a:pPr>
          <a:r>
            <a:rPr lang="fa-IR" sz="2400" b="1" dirty="0" smtClean="0">
              <a:solidFill>
                <a:srgbClr val="FFFF00"/>
              </a:solidFill>
              <a:cs typeface="2  Yagut" pitchFamily="2" charset="-78"/>
            </a:rPr>
            <a:t>رافع ضمير: </a:t>
          </a:r>
          <a:r>
            <a:rPr lang="fa-IR" sz="2400" b="1" dirty="0" smtClean="0">
              <a:cs typeface="DecoType Thuluth" pitchFamily="2" charset="-78"/>
            </a:rPr>
            <a:t>علي ضاربٌ</a:t>
          </a:r>
        </a:p>
      </dgm:t>
    </dgm:pt>
    <dgm:pt modelId="{9531D32F-28D9-4427-8F22-6C033FDB7FD8}" type="parTrans" cxnId="{1D6A80C9-E9DD-44CD-8F99-8268BC61DE2A}">
      <dgm:prSet/>
      <dgm:spPr/>
      <dgm:t>
        <a:bodyPr/>
        <a:lstStyle/>
        <a:p>
          <a:pPr rtl="1"/>
          <a:endParaRPr lang="fa-IR"/>
        </a:p>
      </dgm:t>
    </dgm:pt>
    <dgm:pt modelId="{57B06778-8B72-4CC2-8CB6-09E7BAA87586}" type="sibTrans" cxnId="{1D6A80C9-E9DD-44CD-8F99-8268BC61DE2A}">
      <dgm:prSet/>
      <dgm:spPr/>
      <dgm:t>
        <a:bodyPr/>
        <a:lstStyle/>
        <a:p>
          <a:pPr rtl="1"/>
          <a:endParaRPr lang="fa-IR"/>
        </a:p>
      </dgm:t>
    </dgm:pt>
    <dgm:pt modelId="{8A6C2CD0-F5C1-41A6-B4E4-59ABC9A4F5BA}">
      <dgm:prSet custT="1"/>
      <dgm:spPr/>
      <dgm:t>
        <a:bodyPr/>
        <a:lstStyle/>
        <a:p>
          <a:pPr rtl="1"/>
          <a:r>
            <a:rPr lang="fa-IR" sz="2400" b="1" dirty="0" smtClean="0">
              <a:solidFill>
                <a:srgbClr val="FFFF00"/>
              </a:solidFill>
              <a:cs typeface="2  Yagut" pitchFamily="2" charset="-78"/>
            </a:rPr>
            <a:t>رافع اسم ظاهر: </a:t>
          </a:r>
          <a:r>
            <a:rPr lang="fa-IR" sz="2400" b="1" dirty="0" smtClean="0">
              <a:cs typeface="DecoType Thuluth" pitchFamily="2" charset="-78"/>
            </a:rPr>
            <a:t>هند قائم ابوها</a:t>
          </a:r>
        </a:p>
      </dgm:t>
    </dgm:pt>
    <dgm:pt modelId="{026C3F19-63C5-4316-9C9D-CC3EE6295143}" type="parTrans" cxnId="{7CBCB584-B3CF-4183-8123-E2154703EE33}">
      <dgm:prSet/>
      <dgm:spPr/>
      <dgm:t>
        <a:bodyPr/>
        <a:lstStyle/>
        <a:p>
          <a:pPr rtl="1"/>
          <a:endParaRPr lang="fa-IR"/>
        </a:p>
      </dgm:t>
    </dgm:pt>
    <dgm:pt modelId="{A5091858-D9D2-4679-951B-4A6DF132586D}" type="sibTrans" cxnId="{7CBCB584-B3CF-4183-8123-E2154703EE33}">
      <dgm:prSet/>
      <dgm:spPr/>
      <dgm:t>
        <a:bodyPr/>
        <a:lstStyle/>
        <a:p>
          <a:pPr rtl="1"/>
          <a:endParaRPr lang="fa-IR"/>
        </a:p>
      </dgm:t>
    </dgm:pt>
    <dgm:pt modelId="{967D2737-8CE8-476B-80AA-A59880243506}">
      <dgm:prSet custT="1"/>
      <dgm:spPr/>
      <dgm:t>
        <a:bodyPr/>
        <a:lstStyle/>
        <a:p>
          <a:pPr rtl="1"/>
          <a:r>
            <a:rPr lang="fa-IR" sz="2400" b="1" dirty="0" smtClean="0">
              <a:cs typeface="DecoType Thuluth" pitchFamily="2" charset="-78"/>
            </a:rPr>
            <a:t>الكلمةُ لفظٌ</a:t>
          </a:r>
          <a:endParaRPr lang="fa-IR" sz="2400" b="1" dirty="0">
            <a:cs typeface="DecoType Thuluth" pitchFamily="2" charset="-78"/>
          </a:endParaRPr>
        </a:p>
      </dgm:t>
    </dgm:pt>
    <dgm:pt modelId="{3273B85F-AEB6-4AD8-A42B-C05018204C6D}" type="parTrans" cxnId="{46C9C952-07C9-4810-8B07-5C09984B61DF}">
      <dgm:prSet/>
      <dgm:spPr/>
      <dgm:t>
        <a:bodyPr/>
        <a:lstStyle/>
        <a:p>
          <a:pPr rtl="1"/>
          <a:endParaRPr lang="fa-IR"/>
        </a:p>
      </dgm:t>
    </dgm:pt>
    <dgm:pt modelId="{0BB19ABD-19F0-450F-9603-5E02CC7B94B3}" type="sibTrans" cxnId="{46C9C952-07C9-4810-8B07-5C09984B61DF}">
      <dgm:prSet/>
      <dgm:spPr/>
      <dgm:t>
        <a:bodyPr/>
        <a:lstStyle/>
        <a:p>
          <a:pPr rtl="1"/>
          <a:endParaRPr lang="fa-IR"/>
        </a:p>
      </dgm:t>
    </dgm:pt>
    <dgm:pt modelId="{C8613BB5-D0E9-490B-BDDF-AD68B04EAD9F}" type="pres">
      <dgm:prSet presAssocID="{82E60F64-32EA-4F59-B49C-AC512B63AFFD}" presName="diagram" presStyleCnt="0">
        <dgm:presLayoutVars>
          <dgm:chPref val="1"/>
          <dgm:dir val="rev"/>
          <dgm:animOne val="branch"/>
          <dgm:animLvl val="lvl"/>
          <dgm:resizeHandles val="exact"/>
        </dgm:presLayoutVars>
      </dgm:prSet>
      <dgm:spPr/>
      <dgm:t>
        <a:bodyPr/>
        <a:lstStyle/>
        <a:p>
          <a:pPr rtl="1"/>
          <a:endParaRPr lang="fa-IR"/>
        </a:p>
      </dgm:t>
    </dgm:pt>
    <dgm:pt modelId="{42FB20B1-33D6-4DDF-AE87-21A8174035E0}" type="pres">
      <dgm:prSet presAssocID="{EC35B6F5-7356-4864-B644-9D831A4CDB62}" presName="root1" presStyleCnt="0"/>
      <dgm:spPr/>
      <dgm:t>
        <a:bodyPr/>
        <a:lstStyle/>
        <a:p>
          <a:pPr rtl="1"/>
          <a:endParaRPr lang="fa-IR"/>
        </a:p>
      </dgm:t>
    </dgm:pt>
    <dgm:pt modelId="{9B310C3D-2CAC-4737-9A32-007D0B9F50B8}" type="pres">
      <dgm:prSet presAssocID="{EC35B6F5-7356-4864-B644-9D831A4CDB62}" presName="LevelOneTextNode" presStyleLbl="node0" presStyleIdx="0" presStyleCnt="1" custScaleX="46467" custScaleY="66928" custLinFactNeighborX="36538">
        <dgm:presLayoutVars>
          <dgm:chPref val="3"/>
        </dgm:presLayoutVars>
      </dgm:prSet>
      <dgm:spPr/>
      <dgm:t>
        <a:bodyPr/>
        <a:lstStyle/>
        <a:p>
          <a:pPr rtl="1"/>
          <a:endParaRPr lang="fa-IR"/>
        </a:p>
      </dgm:t>
    </dgm:pt>
    <dgm:pt modelId="{357F79EE-2EB1-4703-AE34-E71CE37C0D93}" type="pres">
      <dgm:prSet presAssocID="{EC35B6F5-7356-4864-B644-9D831A4CDB62}" presName="level2hierChild" presStyleCnt="0"/>
      <dgm:spPr/>
      <dgm:t>
        <a:bodyPr/>
        <a:lstStyle/>
        <a:p>
          <a:pPr rtl="1"/>
          <a:endParaRPr lang="fa-IR"/>
        </a:p>
      </dgm:t>
    </dgm:pt>
    <dgm:pt modelId="{A1AD6D0C-78BA-4BE6-AAAE-F20C21110B48}" type="pres">
      <dgm:prSet presAssocID="{95BB7996-83AD-4782-AB62-2A39F28796E6}" presName="conn2-1" presStyleLbl="parChTrans1D2" presStyleIdx="0" presStyleCnt="2"/>
      <dgm:spPr/>
      <dgm:t>
        <a:bodyPr/>
        <a:lstStyle/>
        <a:p>
          <a:pPr rtl="1"/>
          <a:endParaRPr lang="fa-IR"/>
        </a:p>
      </dgm:t>
    </dgm:pt>
    <dgm:pt modelId="{8C9F589C-8548-4801-9AD2-CC6F3A74361D}" type="pres">
      <dgm:prSet presAssocID="{95BB7996-83AD-4782-AB62-2A39F28796E6}" presName="connTx" presStyleLbl="parChTrans1D2" presStyleIdx="0" presStyleCnt="2"/>
      <dgm:spPr/>
      <dgm:t>
        <a:bodyPr/>
        <a:lstStyle/>
        <a:p>
          <a:pPr rtl="1"/>
          <a:endParaRPr lang="fa-IR"/>
        </a:p>
      </dgm:t>
    </dgm:pt>
    <dgm:pt modelId="{70B3CD2B-B9FE-479A-BA8A-2FAB61BAD17E}" type="pres">
      <dgm:prSet presAssocID="{5495ADCF-9146-4B6D-9DE3-BAC9FC8E9C18}" presName="root2" presStyleCnt="0"/>
      <dgm:spPr/>
      <dgm:t>
        <a:bodyPr/>
        <a:lstStyle/>
        <a:p>
          <a:pPr rtl="1"/>
          <a:endParaRPr lang="fa-IR"/>
        </a:p>
      </dgm:t>
    </dgm:pt>
    <dgm:pt modelId="{D3B19462-4ECE-4972-8C37-4DE3ACC1DF2C}" type="pres">
      <dgm:prSet presAssocID="{5495ADCF-9146-4B6D-9DE3-BAC9FC8E9C18}" presName="LevelTwoTextNode" presStyleLbl="node2" presStyleIdx="0" presStyleCnt="2" custScaleX="353910" custLinFactNeighborX="12206" custLinFactNeighborY="-60246">
        <dgm:presLayoutVars>
          <dgm:chPref val="3"/>
        </dgm:presLayoutVars>
      </dgm:prSet>
      <dgm:spPr/>
      <dgm:t>
        <a:bodyPr/>
        <a:lstStyle/>
        <a:p>
          <a:pPr rtl="1"/>
          <a:endParaRPr lang="fa-IR"/>
        </a:p>
      </dgm:t>
    </dgm:pt>
    <dgm:pt modelId="{83B365F7-2020-4432-BCF7-7BBC1171C246}" type="pres">
      <dgm:prSet presAssocID="{5495ADCF-9146-4B6D-9DE3-BAC9FC8E9C18}" presName="level3hierChild" presStyleCnt="0"/>
      <dgm:spPr/>
      <dgm:t>
        <a:bodyPr/>
        <a:lstStyle/>
        <a:p>
          <a:pPr rtl="1"/>
          <a:endParaRPr lang="fa-IR"/>
        </a:p>
      </dgm:t>
    </dgm:pt>
    <dgm:pt modelId="{1B5ECF24-DDC3-4F47-8239-4D6B29CD7670}" type="pres">
      <dgm:prSet presAssocID="{B788D965-31B6-4A18-8E95-CA4B9C7949F8}" presName="conn2-1" presStyleLbl="parChTrans1D2" presStyleIdx="1" presStyleCnt="2"/>
      <dgm:spPr/>
      <dgm:t>
        <a:bodyPr/>
        <a:lstStyle/>
        <a:p>
          <a:pPr rtl="1"/>
          <a:endParaRPr lang="fa-IR"/>
        </a:p>
      </dgm:t>
    </dgm:pt>
    <dgm:pt modelId="{E2539612-8AF7-4771-B402-FA101E95AB5B}" type="pres">
      <dgm:prSet presAssocID="{B788D965-31B6-4A18-8E95-CA4B9C7949F8}" presName="connTx" presStyleLbl="parChTrans1D2" presStyleIdx="1" presStyleCnt="2"/>
      <dgm:spPr/>
      <dgm:t>
        <a:bodyPr/>
        <a:lstStyle/>
        <a:p>
          <a:pPr rtl="1"/>
          <a:endParaRPr lang="fa-IR"/>
        </a:p>
      </dgm:t>
    </dgm:pt>
    <dgm:pt modelId="{DA803655-9C41-4F0B-A202-B634DCF01648}" type="pres">
      <dgm:prSet presAssocID="{B9619EF3-B5F3-453D-9223-C6F24A1D6D4E}" presName="root2" presStyleCnt="0"/>
      <dgm:spPr/>
      <dgm:t>
        <a:bodyPr/>
        <a:lstStyle/>
        <a:p>
          <a:pPr rtl="1"/>
          <a:endParaRPr lang="fa-IR"/>
        </a:p>
      </dgm:t>
    </dgm:pt>
    <dgm:pt modelId="{C98D1BED-3643-4252-8D15-C75AFEA39910}" type="pres">
      <dgm:prSet presAssocID="{B9619EF3-B5F3-453D-9223-C6F24A1D6D4E}" presName="LevelTwoTextNode" presStyleLbl="node2" presStyleIdx="1" presStyleCnt="2" custScaleX="46122" custScaleY="56423" custLinFactNeighborX="12206">
        <dgm:presLayoutVars>
          <dgm:chPref val="3"/>
        </dgm:presLayoutVars>
      </dgm:prSet>
      <dgm:spPr/>
      <dgm:t>
        <a:bodyPr/>
        <a:lstStyle/>
        <a:p>
          <a:pPr rtl="1"/>
          <a:endParaRPr lang="fa-IR"/>
        </a:p>
      </dgm:t>
    </dgm:pt>
    <dgm:pt modelId="{FE8EF51A-7C59-4F54-AEF3-E61F8CCDB883}" type="pres">
      <dgm:prSet presAssocID="{B9619EF3-B5F3-453D-9223-C6F24A1D6D4E}" presName="level3hierChild" presStyleCnt="0"/>
      <dgm:spPr/>
      <dgm:t>
        <a:bodyPr/>
        <a:lstStyle/>
        <a:p>
          <a:pPr rtl="1"/>
          <a:endParaRPr lang="fa-IR"/>
        </a:p>
      </dgm:t>
    </dgm:pt>
    <dgm:pt modelId="{05F1652A-D670-4B9D-AC90-761C345F753F}" type="pres">
      <dgm:prSet presAssocID="{D3AA7001-7811-4138-85DD-6F4474ADE8D7}" presName="conn2-1" presStyleLbl="parChTrans1D3" presStyleIdx="0" presStyleCnt="2"/>
      <dgm:spPr/>
      <dgm:t>
        <a:bodyPr/>
        <a:lstStyle/>
        <a:p>
          <a:pPr rtl="1"/>
          <a:endParaRPr lang="fa-IR"/>
        </a:p>
      </dgm:t>
    </dgm:pt>
    <dgm:pt modelId="{595C4772-2D2E-41D6-B165-E5D3BFCBEECB}" type="pres">
      <dgm:prSet presAssocID="{D3AA7001-7811-4138-85DD-6F4474ADE8D7}" presName="connTx" presStyleLbl="parChTrans1D3" presStyleIdx="0" presStyleCnt="2"/>
      <dgm:spPr/>
      <dgm:t>
        <a:bodyPr/>
        <a:lstStyle/>
        <a:p>
          <a:pPr rtl="1"/>
          <a:endParaRPr lang="fa-IR"/>
        </a:p>
      </dgm:t>
    </dgm:pt>
    <dgm:pt modelId="{16B55B3A-94BF-4A4E-A49A-641BF1D26D72}" type="pres">
      <dgm:prSet presAssocID="{DB58CA7E-A0DB-435F-A55C-2334BB84D5F0}" presName="root2" presStyleCnt="0"/>
      <dgm:spPr/>
    </dgm:pt>
    <dgm:pt modelId="{6D158A13-C353-4976-BF6C-7A978D97CDA6}" type="pres">
      <dgm:prSet presAssocID="{DB58CA7E-A0DB-435F-A55C-2334BB84D5F0}" presName="LevelTwoTextNode" presStyleLbl="node3" presStyleIdx="0" presStyleCnt="2" custScaleX="67182" custScaleY="67182" custLinFactNeighborX="26518" custLinFactNeighborY="-35998">
        <dgm:presLayoutVars>
          <dgm:chPref val="3"/>
        </dgm:presLayoutVars>
      </dgm:prSet>
      <dgm:spPr/>
      <dgm:t>
        <a:bodyPr/>
        <a:lstStyle/>
        <a:p>
          <a:pPr rtl="1"/>
          <a:endParaRPr lang="fa-IR"/>
        </a:p>
      </dgm:t>
    </dgm:pt>
    <dgm:pt modelId="{B2149837-FEF5-4E6E-984A-C0395904B402}" type="pres">
      <dgm:prSet presAssocID="{DB58CA7E-A0DB-435F-A55C-2334BB84D5F0}" presName="level3hierChild" presStyleCnt="0"/>
      <dgm:spPr/>
    </dgm:pt>
    <dgm:pt modelId="{17658E7A-EE4E-4B3E-92C6-543087E9CA00}" type="pres">
      <dgm:prSet presAssocID="{9531D32F-28D9-4427-8F22-6C033FDB7FD8}" presName="conn2-1" presStyleLbl="parChTrans1D4" presStyleIdx="0" presStyleCnt="3"/>
      <dgm:spPr/>
      <dgm:t>
        <a:bodyPr/>
        <a:lstStyle/>
        <a:p>
          <a:pPr rtl="1"/>
          <a:endParaRPr lang="fa-IR"/>
        </a:p>
      </dgm:t>
    </dgm:pt>
    <dgm:pt modelId="{21B400A4-A019-4928-8ED7-3A0DDA3CABA6}" type="pres">
      <dgm:prSet presAssocID="{9531D32F-28D9-4427-8F22-6C033FDB7FD8}" presName="connTx" presStyleLbl="parChTrans1D4" presStyleIdx="0" presStyleCnt="3"/>
      <dgm:spPr/>
      <dgm:t>
        <a:bodyPr/>
        <a:lstStyle/>
        <a:p>
          <a:pPr rtl="1"/>
          <a:endParaRPr lang="fa-IR"/>
        </a:p>
      </dgm:t>
    </dgm:pt>
    <dgm:pt modelId="{63F36379-4A55-40BD-B2BD-DAEF2FEDB228}" type="pres">
      <dgm:prSet presAssocID="{1BBC04CE-B78C-41A1-AD37-190DD6BC3E67}" presName="root2" presStyleCnt="0"/>
      <dgm:spPr/>
    </dgm:pt>
    <dgm:pt modelId="{4D22FF07-EE1C-4A92-985E-2E3164A032D5}" type="pres">
      <dgm:prSet presAssocID="{1BBC04CE-B78C-41A1-AD37-190DD6BC3E67}" presName="LevelTwoTextNode" presStyleLbl="node4" presStyleIdx="0" presStyleCnt="3" custScaleX="172457" custScaleY="71398" custLinFactNeighborX="36348" custLinFactNeighborY="-44966">
        <dgm:presLayoutVars>
          <dgm:chPref val="3"/>
        </dgm:presLayoutVars>
      </dgm:prSet>
      <dgm:spPr/>
      <dgm:t>
        <a:bodyPr/>
        <a:lstStyle/>
        <a:p>
          <a:pPr rtl="1"/>
          <a:endParaRPr lang="fa-IR"/>
        </a:p>
      </dgm:t>
    </dgm:pt>
    <dgm:pt modelId="{EFAE36A8-0504-463E-AB88-0280618E2A21}" type="pres">
      <dgm:prSet presAssocID="{1BBC04CE-B78C-41A1-AD37-190DD6BC3E67}" presName="level3hierChild" presStyleCnt="0"/>
      <dgm:spPr/>
    </dgm:pt>
    <dgm:pt modelId="{9A4078E5-4473-402F-9F37-B03322AB87B5}" type="pres">
      <dgm:prSet presAssocID="{026C3F19-63C5-4316-9C9D-CC3EE6295143}" presName="conn2-1" presStyleLbl="parChTrans1D4" presStyleIdx="1" presStyleCnt="3"/>
      <dgm:spPr/>
      <dgm:t>
        <a:bodyPr/>
        <a:lstStyle/>
        <a:p>
          <a:pPr rtl="1"/>
          <a:endParaRPr lang="fa-IR"/>
        </a:p>
      </dgm:t>
    </dgm:pt>
    <dgm:pt modelId="{63028677-0882-4414-88A5-948699F43D6B}" type="pres">
      <dgm:prSet presAssocID="{026C3F19-63C5-4316-9C9D-CC3EE6295143}" presName="connTx" presStyleLbl="parChTrans1D4" presStyleIdx="1" presStyleCnt="3"/>
      <dgm:spPr/>
      <dgm:t>
        <a:bodyPr/>
        <a:lstStyle/>
        <a:p>
          <a:pPr rtl="1"/>
          <a:endParaRPr lang="fa-IR"/>
        </a:p>
      </dgm:t>
    </dgm:pt>
    <dgm:pt modelId="{F5F48CB1-CB87-4BF2-94CA-8B930B4BA76E}" type="pres">
      <dgm:prSet presAssocID="{8A6C2CD0-F5C1-41A6-B4E4-59ABC9A4F5BA}" presName="root2" presStyleCnt="0"/>
      <dgm:spPr/>
    </dgm:pt>
    <dgm:pt modelId="{BFD02B2A-2300-4AE0-BAE6-7A1F7292F937}" type="pres">
      <dgm:prSet presAssocID="{8A6C2CD0-F5C1-41A6-B4E4-59ABC9A4F5BA}" presName="LevelTwoTextNode" presStyleLbl="node4" presStyleIdx="1" presStyleCnt="3" custScaleX="170580" custScaleY="67670" custLinFactNeighborX="34247" custLinFactNeighborY="-35334">
        <dgm:presLayoutVars>
          <dgm:chPref val="3"/>
        </dgm:presLayoutVars>
      </dgm:prSet>
      <dgm:spPr/>
      <dgm:t>
        <a:bodyPr/>
        <a:lstStyle/>
        <a:p>
          <a:pPr rtl="1"/>
          <a:endParaRPr lang="fa-IR"/>
        </a:p>
      </dgm:t>
    </dgm:pt>
    <dgm:pt modelId="{810A5767-1A12-4FB0-88FB-F4C8119E7F13}" type="pres">
      <dgm:prSet presAssocID="{8A6C2CD0-F5C1-41A6-B4E4-59ABC9A4F5BA}" presName="level3hierChild" presStyleCnt="0"/>
      <dgm:spPr/>
    </dgm:pt>
    <dgm:pt modelId="{685816E1-39CA-427A-A84E-CBE80DEA625A}" type="pres">
      <dgm:prSet presAssocID="{E0191976-5BB0-459D-9D25-8793E3D55F55}" presName="conn2-1" presStyleLbl="parChTrans1D3" presStyleIdx="1" presStyleCnt="2"/>
      <dgm:spPr/>
      <dgm:t>
        <a:bodyPr/>
        <a:lstStyle/>
        <a:p>
          <a:pPr rtl="1"/>
          <a:endParaRPr lang="fa-IR"/>
        </a:p>
      </dgm:t>
    </dgm:pt>
    <dgm:pt modelId="{64C17E96-4646-4273-B6A6-D656442D2816}" type="pres">
      <dgm:prSet presAssocID="{E0191976-5BB0-459D-9D25-8793E3D55F55}" presName="connTx" presStyleLbl="parChTrans1D3" presStyleIdx="1" presStyleCnt="2"/>
      <dgm:spPr/>
      <dgm:t>
        <a:bodyPr/>
        <a:lstStyle/>
        <a:p>
          <a:pPr rtl="1"/>
          <a:endParaRPr lang="fa-IR"/>
        </a:p>
      </dgm:t>
    </dgm:pt>
    <dgm:pt modelId="{956F9C3C-4657-49F9-9BAE-F49040F94243}" type="pres">
      <dgm:prSet presAssocID="{EFD07783-5F63-4261-A697-314CB5630D2E}" presName="root2" presStyleCnt="0"/>
      <dgm:spPr/>
    </dgm:pt>
    <dgm:pt modelId="{42C0295E-60C3-4ABA-ABE2-644EEA372B18}" type="pres">
      <dgm:prSet presAssocID="{EFD07783-5F63-4261-A697-314CB5630D2E}" presName="LevelTwoTextNode" presStyleLbl="node3" presStyleIdx="1" presStyleCnt="2" custScaleX="67182" custScaleY="67182" custLinFactNeighborX="26518" custLinFactNeighborY="310">
        <dgm:presLayoutVars>
          <dgm:chPref val="3"/>
        </dgm:presLayoutVars>
      </dgm:prSet>
      <dgm:spPr/>
      <dgm:t>
        <a:bodyPr/>
        <a:lstStyle/>
        <a:p>
          <a:pPr rtl="1"/>
          <a:endParaRPr lang="fa-IR"/>
        </a:p>
      </dgm:t>
    </dgm:pt>
    <dgm:pt modelId="{F06C8893-ABC4-4B2F-8500-274804690E19}" type="pres">
      <dgm:prSet presAssocID="{EFD07783-5F63-4261-A697-314CB5630D2E}" presName="level3hierChild" presStyleCnt="0"/>
      <dgm:spPr/>
    </dgm:pt>
    <dgm:pt modelId="{7A2FE2B4-8460-4C06-98B1-C4C3E0CC5336}" type="pres">
      <dgm:prSet presAssocID="{3273B85F-AEB6-4AD8-A42B-C05018204C6D}" presName="conn2-1" presStyleLbl="parChTrans1D4" presStyleIdx="2" presStyleCnt="3"/>
      <dgm:spPr/>
      <dgm:t>
        <a:bodyPr/>
        <a:lstStyle/>
        <a:p>
          <a:pPr rtl="1"/>
          <a:endParaRPr lang="fa-IR"/>
        </a:p>
      </dgm:t>
    </dgm:pt>
    <dgm:pt modelId="{1F4C2F03-0D84-4172-B1BD-384764BA5858}" type="pres">
      <dgm:prSet presAssocID="{3273B85F-AEB6-4AD8-A42B-C05018204C6D}" presName="connTx" presStyleLbl="parChTrans1D4" presStyleIdx="2" presStyleCnt="3"/>
      <dgm:spPr/>
      <dgm:t>
        <a:bodyPr/>
        <a:lstStyle/>
        <a:p>
          <a:pPr rtl="1"/>
          <a:endParaRPr lang="fa-IR"/>
        </a:p>
      </dgm:t>
    </dgm:pt>
    <dgm:pt modelId="{8C815158-2BBC-45F7-B035-BD22942616A8}" type="pres">
      <dgm:prSet presAssocID="{967D2737-8CE8-476B-80AA-A59880243506}" presName="root2" presStyleCnt="0"/>
      <dgm:spPr/>
    </dgm:pt>
    <dgm:pt modelId="{977F3077-6D3E-4A24-AEF1-D1DCA9B884C2}" type="pres">
      <dgm:prSet presAssocID="{967D2737-8CE8-476B-80AA-A59880243506}" presName="LevelTwoTextNode" presStyleLbl="node4" presStyleIdx="2" presStyleCnt="3" custScaleX="118153" custScaleY="95186">
        <dgm:presLayoutVars>
          <dgm:chPref val="3"/>
        </dgm:presLayoutVars>
      </dgm:prSet>
      <dgm:spPr/>
      <dgm:t>
        <a:bodyPr/>
        <a:lstStyle/>
        <a:p>
          <a:pPr rtl="1"/>
          <a:endParaRPr lang="fa-IR"/>
        </a:p>
      </dgm:t>
    </dgm:pt>
    <dgm:pt modelId="{9EB9C753-8B83-476E-8D41-A254DADC3729}" type="pres">
      <dgm:prSet presAssocID="{967D2737-8CE8-476B-80AA-A59880243506}" presName="level3hierChild" presStyleCnt="0"/>
      <dgm:spPr/>
    </dgm:pt>
  </dgm:ptLst>
  <dgm:cxnLst>
    <dgm:cxn modelId="{620BDAD3-611D-4FC0-B3A4-A61ADA85B50C}" type="presOf" srcId="{EC35B6F5-7356-4864-B644-9D831A4CDB62}" destId="{9B310C3D-2CAC-4737-9A32-007D0B9F50B8}" srcOrd="0" destOrd="0" presId="urn:microsoft.com/office/officeart/2005/8/layout/hierarchy2"/>
    <dgm:cxn modelId="{50F73401-2388-4661-84C3-CB2991409E8B}" srcId="{82E60F64-32EA-4F59-B49C-AC512B63AFFD}" destId="{EC35B6F5-7356-4864-B644-9D831A4CDB62}" srcOrd="0" destOrd="0" parTransId="{FE448684-819F-40E5-81AB-BD69ED273AFD}" sibTransId="{29044299-A484-479D-B388-77FB95FB9285}"/>
    <dgm:cxn modelId="{9BFD19BC-78B1-4ABE-A308-4F486A1D22EB}" type="presOf" srcId="{3273B85F-AEB6-4AD8-A42B-C05018204C6D}" destId="{7A2FE2B4-8460-4C06-98B1-C4C3E0CC5336}" srcOrd="0" destOrd="0" presId="urn:microsoft.com/office/officeart/2005/8/layout/hierarchy2"/>
    <dgm:cxn modelId="{8D892241-F4CA-4CBC-A26D-08E299C3F145}" srcId="{EC35B6F5-7356-4864-B644-9D831A4CDB62}" destId="{B9619EF3-B5F3-453D-9223-C6F24A1D6D4E}" srcOrd="1" destOrd="0" parTransId="{B788D965-31B6-4A18-8E95-CA4B9C7949F8}" sibTransId="{83730F04-2A24-435C-B46C-68D848AA24ED}"/>
    <dgm:cxn modelId="{B9BA3EEB-3F16-4703-8013-0DCC7BDB2722}" type="presOf" srcId="{95BB7996-83AD-4782-AB62-2A39F28796E6}" destId="{8C9F589C-8548-4801-9AD2-CC6F3A74361D}" srcOrd="1" destOrd="0" presId="urn:microsoft.com/office/officeart/2005/8/layout/hierarchy2"/>
    <dgm:cxn modelId="{90199AB5-F297-48F6-9BAB-7AB75C0A0EC9}" type="presOf" srcId="{D3AA7001-7811-4138-85DD-6F4474ADE8D7}" destId="{05F1652A-D670-4B9D-AC90-761C345F753F}" srcOrd="0" destOrd="0" presId="urn:microsoft.com/office/officeart/2005/8/layout/hierarchy2"/>
    <dgm:cxn modelId="{F6C66E70-8810-432C-A500-1E440B961A3B}" type="presOf" srcId="{E0191976-5BB0-459D-9D25-8793E3D55F55}" destId="{64C17E96-4646-4273-B6A6-D656442D2816}" srcOrd="1" destOrd="0" presId="urn:microsoft.com/office/officeart/2005/8/layout/hierarchy2"/>
    <dgm:cxn modelId="{BF85392C-9026-4B6E-9518-5221D1665BFD}" type="presOf" srcId="{95BB7996-83AD-4782-AB62-2A39F28796E6}" destId="{A1AD6D0C-78BA-4BE6-AAAE-F20C21110B48}" srcOrd="0" destOrd="0" presId="urn:microsoft.com/office/officeart/2005/8/layout/hierarchy2"/>
    <dgm:cxn modelId="{A88131D4-E69D-4B15-A30D-7CF06A718156}" type="presOf" srcId="{8A6C2CD0-F5C1-41A6-B4E4-59ABC9A4F5BA}" destId="{BFD02B2A-2300-4AE0-BAE6-7A1F7292F937}" srcOrd="0" destOrd="0" presId="urn:microsoft.com/office/officeart/2005/8/layout/hierarchy2"/>
    <dgm:cxn modelId="{4BFB9448-E8B5-46B9-A901-6D9F54C38D12}" srcId="{B9619EF3-B5F3-453D-9223-C6F24A1D6D4E}" destId="{EFD07783-5F63-4261-A697-314CB5630D2E}" srcOrd="1" destOrd="0" parTransId="{E0191976-5BB0-459D-9D25-8793E3D55F55}" sibTransId="{5D33EC8A-1B44-4BB9-AB78-8240B65348B0}"/>
    <dgm:cxn modelId="{A526B742-B6D2-4C58-A18C-D5733B146D96}" type="presOf" srcId="{B788D965-31B6-4A18-8E95-CA4B9C7949F8}" destId="{1B5ECF24-DDC3-4F47-8239-4D6B29CD7670}" srcOrd="0" destOrd="0" presId="urn:microsoft.com/office/officeart/2005/8/layout/hierarchy2"/>
    <dgm:cxn modelId="{7CBCB584-B3CF-4183-8123-E2154703EE33}" srcId="{DB58CA7E-A0DB-435F-A55C-2334BB84D5F0}" destId="{8A6C2CD0-F5C1-41A6-B4E4-59ABC9A4F5BA}" srcOrd="1" destOrd="0" parTransId="{026C3F19-63C5-4316-9C9D-CC3EE6295143}" sibTransId="{A5091858-D9D2-4679-951B-4A6DF132586D}"/>
    <dgm:cxn modelId="{F7742648-7777-4F9B-87D6-6E0260F36894}" type="presOf" srcId="{1BBC04CE-B78C-41A1-AD37-190DD6BC3E67}" destId="{4D22FF07-EE1C-4A92-985E-2E3164A032D5}" srcOrd="0" destOrd="0" presId="urn:microsoft.com/office/officeart/2005/8/layout/hierarchy2"/>
    <dgm:cxn modelId="{1E431EB6-D36F-48BD-A160-DD5515B30E85}" type="presOf" srcId="{E0191976-5BB0-459D-9D25-8793E3D55F55}" destId="{685816E1-39CA-427A-A84E-CBE80DEA625A}" srcOrd="0" destOrd="0" presId="urn:microsoft.com/office/officeart/2005/8/layout/hierarchy2"/>
    <dgm:cxn modelId="{CA70997D-6984-4429-B081-F51542D9A4FF}" type="presOf" srcId="{DB58CA7E-A0DB-435F-A55C-2334BB84D5F0}" destId="{6D158A13-C353-4976-BF6C-7A978D97CDA6}" srcOrd="0" destOrd="0" presId="urn:microsoft.com/office/officeart/2005/8/layout/hierarchy2"/>
    <dgm:cxn modelId="{17D2F287-3F8E-4584-96E7-911421C22B9D}" type="presOf" srcId="{9531D32F-28D9-4427-8F22-6C033FDB7FD8}" destId="{21B400A4-A019-4928-8ED7-3A0DDA3CABA6}" srcOrd="1" destOrd="0" presId="urn:microsoft.com/office/officeart/2005/8/layout/hierarchy2"/>
    <dgm:cxn modelId="{46C9C952-07C9-4810-8B07-5C09984B61DF}" srcId="{EFD07783-5F63-4261-A697-314CB5630D2E}" destId="{967D2737-8CE8-476B-80AA-A59880243506}" srcOrd="0" destOrd="0" parTransId="{3273B85F-AEB6-4AD8-A42B-C05018204C6D}" sibTransId="{0BB19ABD-19F0-450F-9603-5E02CC7B94B3}"/>
    <dgm:cxn modelId="{28015A6C-2729-4EA4-95EA-84DC9E7D3007}" type="presOf" srcId="{EFD07783-5F63-4261-A697-314CB5630D2E}" destId="{42C0295E-60C3-4ABA-ABE2-644EEA372B18}" srcOrd="0" destOrd="0" presId="urn:microsoft.com/office/officeart/2005/8/layout/hierarchy2"/>
    <dgm:cxn modelId="{6F2BC2F1-C22A-40F9-8825-A5E802AAD2F3}" srcId="{EC35B6F5-7356-4864-B644-9D831A4CDB62}" destId="{5495ADCF-9146-4B6D-9DE3-BAC9FC8E9C18}" srcOrd="0" destOrd="0" parTransId="{95BB7996-83AD-4782-AB62-2A39F28796E6}" sibTransId="{85091A38-E080-444B-85A2-4F40227CF837}"/>
    <dgm:cxn modelId="{EE2391E8-FE88-4941-9EFB-D5EABE36E3CC}" type="presOf" srcId="{026C3F19-63C5-4316-9C9D-CC3EE6295143}" destId="{9A4078E5-4473-402F-9F37-B03322AB87B5}" srcOrd="0" destOrd="0" presId="urn:microsoft.com/office/officeart/2005/8/layout/hierarchy2"/>
    <dgm:cxn modelId="{1D6A80C9-E9DD-44CD-8F99-8268BC61DE2A}" srcId="{DB58CA7E-A0DB-435F-A55C-2334BB84D5F0}" destId="{1BBC04CE-B78C-41A1-AD37-190DD6BC3E67}" srcOrd="0" destOrd="0" parTransId="{9531D32F-28D9-4427-8F22-6C033FDB7FD8}" sibTransId="{57B06778-8B72-4CC2-8CB6-09E7BAA87586}"/>
    <dgm:cxn modelId="{1BC3CD00-B529-4F27-B6AC-BACC2F187966}" type="presOf" srcId="{B9619EF3-B5F3-453D-9223-C6F24A1D6D4E}" destId="{C98D1BED-3643-4252-8D15-C75AFEA39910}" srcOrd="0" destOrd="0" presId="urn:microsoft.com/office/officeart/2005/8/layout/hierarchy2"/>
    <dgm:cxn modelId="{E8286F12-AE09-4F3A-BF46-A4AC7DB29F8F}" type="presOf" srcId="{9531D32F-28D9-4427-8F22-6C033FDB7FD8}" destId="{17658E7A-EE4E-4B3E-92C6-543087E9CA00}" srcOrd="0" destOrd="0" presId="urn:microsoft.com/office/officeart/2005/8/layout/hierarchy2"/>
    <dgm:cxn modelId="{3E9FEC68-1032-4997-A6EC-7566DCE69DA6}" type="presOf" srcId="{82E60F64-32EA-4F59-B49C-AC512B63AFFD}" destId="{C8613BB5-D0E9-490B-BDDF-AD68B04EAD9F}" srcOrd="0" destOrd="0" presId="urn:microsoft.com/office/officeart/2005/8/layout/hierarchy2"/>
    <dgm:cxn modelId="{63495F92-B8FF-401A-BE53-E442E70015D6}" srcId="{B9619EF3-B5F3-453D-9223-C6F24A1D6D4E}" destId="{DB58CA7E-A0DB-435F-A55C-2334BB84D5F0}" srcOrd="0" destOrd="0" parTransId="{D3AA7001-7811-4138-85DD-6F4474ADE8D7}" sibTransId="{0E1AC4F9-2BA2-4506-BBB1-750694E2C892}"/>
    <dgm:cxn modelId="{FF3FAE65-DC46-4F68-8B04-EC0328B11187}" type="presOf" srcId="{B788D965-31B6-4A18-8E95-CA4B9C7949F8}" destId="{E2539612-8AF7-4771-B402-FA101E95AB5B}" srcOrd="1" destOrd="0" presId="urn:microsoft.com/office/officeart/2005/8/layout/hierarchy2"/>
    <dgm:cxn modelId="{A8AB31C1-2C41-4A30-91C0-25248E919414}" type="presOf" srcId="{D3AA7001-7811-4138-85DD-6F4474ADE8D7}" destId="{595C4772-2D2E-41D6-B165-E5D3BFCBEECB}" srcOrd="1" destOrd="0" presId="urn:microsoft.com/office/officeart/2005/8/layout/hierarchy2"/>
    <dgm:cxn modelId="{8580CA4D-47B8-4812-A6D6-A7E6D12934BA}" type="presOf" srcId="{3273B85F-AEB6-4AD8-A42B-C05018204C6D}" destId="{1F4C2F03-0D84-4172-B1BD-384764BA5858}" srcOrd="1" destOrd="0" presId="urn:microsoft.com/office/officeart/2005/8/layout/hierarchy2"/>
    <dgm:cxn modelId="{C1B769D1-C447-4698-93D1-2B5548EED30C}" type="presOf" srcId="{967D2737-8CE8-476B-80AA-A59880243506}" destId="{977F3077-6D3E-4A24-AEF1-D1DCA9B884C2}" srcOrd="0" destOrd="0" presId="urn:microsoft.com/office/officeart/2005/8/layout/hierarchy2"/>
    <dgm:cxn modelId="{831B1B65-FA80-49DA-8E91-1D44D44CE2DF}" type="presOf" srcId="{026C3F19-63C5-4316-9C9D-CC3EE6295143}" destId="{63028677-0882-4414-88A5-948699F43D6B}" srcOrd="1" destOrd="0" presId="urn:microsoft.com/office/officeart/2005/8/layout/hierarchy2"/>
    <dgm:cxn modelId="{3E20A28C-C919-41C9-AC10-6BFE5BB85F5E}" type="presOf" srcId="{5495ADCF-9146-4B6D-9DE3-BAC9FC8E9C18}" destId="{D3B19462-4ECE-4972-8C37-4DE3ACC1DF2C}" srcOrd="0" destOrd="0" presId="urn:microsoft.com/office/officeart/2005/8/layout/hierarchy2"/>
    <dgm:cxn modelId="{90DAB377-B795-44F0-A0F6-EF47F7B47710}" type="presParOf" srcId="{C8613BB5-D0E9-490B-BDDF-AD68B04EAD9F}" destId="{42FB20B1-33D6-4DDF-AE87-21A8174035E0}" srcOrd="0" destOrd="0" presId="urn:microsoft.com/office/officeart/2005/8/layout/hierarchy2"/>
    <dgm:cxn modelId="{06CE13A6-C306-4986-A6ED-47E88A2C2C6F}" type="presParOf" srcId="{42FB20B1-33D6-4DDF-AE87-21A8174035E0}" destId="{9B310C3D-2CAC-4737-9A32-007D0B9F50B8}" srcOrd="0" destOrd="0" presId="urn:microsoft.com/office/officeart/2005/8/layout/hierarchy2"/>
    <dgm:cxn modelId="{CA671388-1602-4A1A-98CE-6089B23E8639}" type="presParOf" srcId="{42FB20B1-33D6-4DDF-AE87-21A8174035E0}" destId="{357F79EE-2EB1-4703-AE34-E71CE37C0D93}" srcOrd="1" destOrd="0" presId="urn:microsoft.com/office/officeart/2005/8/layout/hierarchy2"/>
    <dgm:cxn modelId="{C1AFE543-7D2E-4EB1-9D7C-CE999868ED0F}" type="presParOf" srcId="{357F79EE-2EB1-4703-AE34-E71CE37C0D93}" destId="{A1AD6D0C-78BA-4BE6-AAAE-F20C21110B48}" srcOrd="0" destOrd="0" presId="urn:microsoft.com/office/officeart/2005/8/layout/hierarchy2"/>
    <dgm:cxn modelId="{BEBA5B8A-9135-4634-94CE-9496DC50A558}" type="presParOf" srcId="{A1AD6D0C-78BA-4BE6-AAAE-F20C21110B48}" destId="{8C9F589C-8548-4801-9AD2-CC6F3A74361D}" srcOrd="0" destOrd="0" presId="urn:microsoft.com/office/officeart/2005/8/layout/hierarchy2"/>
    <dgm:cxn modelId="{D9677417-FADC-4182-A9C9-389CC8D0740B}" type="presParOf" srcId="{357F79EE-2EB1-4703-AE34-E71CE37C0D93}" destId="{70B3CD2B-B9FE-479A-BA8A-2FAB61BAD17E}" srcOrd="1" destOrd="0" presId="urn:microsoft.com/office/officeart/2005/8/layout/hierarchy2"/>
    <dgm:cxn modelId="{27EE6175-FE04-4083-8449-D08D4C849E45}" type="presParOf" srcId="{70B3CD2B-B9FE-479A-BA8A-2FAB61BAD17E}" destId="{D3B19462-4ECE-4972-8C37-4DE3ACC1DF2C}" srcOrd="0" destOrd="0" presId="urn:microsoft.com/office/officeart/2005/8/layout/hierarchy2"/>
    <dgm:cxn modelId="{A2923F95-43D7-4325-8897-BBA07AD265B6}" type="presParOf" srcId="{70B3CD2B-B9FE-479A-BA8A-2FAB61BAD17E}" destId="{83B365F7-2020-4432-BCF7-7BBC1171C246}" srcOrd="1" destOrd="0" presId="urn:microsoft.com/office/officeart/2005/8/layout/hierarchy2"/>
    <dgm:cxn modelId="{B587BD42-71F4-4A0B-899A-104D0A8D8F4E}" type="presParOf" srcId="{357F79EE-2EB1-4703-AE34-E71CE37C0D93}" destId="{1B5ECF24-DDC3-4F47-8239-4D6B29CD7670}" srcOrd="2" destOrd="0" presId="urn:microsoft.com/office/officeart/2005/8/layout/hierarchy2"/>
    <dgm:cxn modelId="{78DDCC17-B106-4AA6-AAE2-38DE4EBA1C8B}" type="presParOf" srcId="{1B5ECF24-DDC3-4F47-8239-4D6B29CD7670}" destId="{E2539612-8AF7-4771-B402-FA101E95AB5B}" srcOrd="0" destOrd="0" presId="urn:microsoft.com/office/officeart/2005/8/layout/hierarchy2"/>
    <dgm:cxn modelId="{35F3EF31-75EF-4DFF-937F-29530DB389B1}" type="presParOf" srcId="{357F79EE-2EB1-4703-AE34-E71CE37C0D93}" destId="{DA803655-9C41-4F0B-A202-B634DCF01648}" srcOrd="3" destOrd="0" presId="urn:microsoft.com/office/officeart/2005/8/layout/hierarchy2"/>
    <dgm:cxn modelId="{D80687A4-E032-4B7E-9E54-F315478A4B7A}" type="presParOf" srcId="{DA803655-9C41-4F0B-A202-B634DCF01648}" destId="{C98D1BED-3643-4252-8D15-C75AFEA39910}" srcOrd="0" destOrd="0" presId="urn:microsoft.com/office/officeart/2005/8/layout/hierarchy2"/>
    <dgm:cxn modelId="{E0600958-5BEB-44D8-AD5A-E7DC809EC07C}" type="presParOf" srcId="{DA803655-9C41-4F0B-A202-B634DCF01648}" destId="{FE8EF51A-7C59-4F54-AEF3-E61F8CCDB883}" srcOrd="1" destOrd="0" presId="urn:microsoft.com/office/officeart/2005/8/layout/hierarchy2"/>
    <dgm:cxn modelId="{B233A810-70F4-42B5-B61B-1A8C58A64A36}" type="presParOf" srcId="{FE8EF51A-7C59-4F54-AEF3-E61F8CCDB883}" destId="{05F1652A-D670-4B9D-AC90-761C345F753F}" srcOrd="0" destOrd="0" presId="urn:microsoft.com/office/officeart/2005/8/layout/hierarchy2"/>
    <dgm:cxn modelId="{B280321E-41C0-4A6B-B827-F83D60777572}" type="presParOf" srcId="{05F1652A-D670-4B9D-AC90-761C345F753F}" destId="{595C4772-2D2E-41D6-B165-E5D3BFCBEECB}" srcOrd="0" destOrd="0" presId="urn:microsoft.com/office/officeart/2005/8/layout/hierarchy2"/>
    <dgm:cxn modelId="{30E041DE-480B-4C17-87FD-6B9FE4717A95}" type="presParOf" srcId="{FE8EF51A-7C59-4F54-AEF3-E61F8CCDB883}" destId="{16B55B3A-94BF-4A4E-A49A-641BF1D26D72}" srcOrd="1" destOrd="0" presId="urn:microsoft.com/office/officeart/2005/8/layout/hierarchy2"/>
    <dgm:cxn modelId="{0FDDBCB9-B9A9-4695-BCC8-A69A230EA4EA}" type="presParOf" srcId="{16B55B3A-94BF-4A4E-A49A-641BF1D26D72}" destId="{6D158A13-C353-4976-BF6C-7A978D97CDA6}" srcOrd="0" destOrd="0" presId="urn:microsoft.com/office/officeart/2005/8/layout/hierarchy2"/>
    <dgm:cxn modelId="{623D035F-F2EC-4B20-865A-F0BEECCBCC54}" type="presParOf" srcId="{16B55B3A-94BF-4A4E-A49A-641BF1D26D72}" destId="{B2149837-FEF5-4E6E-984A-C0395904B402}" srcOrd="1" destOrd="0" presId="urn:microsoft.com/office/officeart/2005/8/layout/hierarchy2"/>
    <dgm:cxn modelId="{2525BA8C-1142-4A5F-A7C0-1C983A429747}" type="presParOf" srcId="{B2149837-FEF5-4E6E-984A-C0395904B402}" destId="{17658E7A-EE4E-4B3E-92C6-543087E9CA00}" srcOrd="0" destOrd="0" presId="urn:microsoft.com/office/officeart/2005/8/layout/hierarchy2"/>
    <dgm:cxn modelId="{9DCEF443-F082-476B-938C-589DE9F6FDE8}" type="presParOf" srcId="{17658E7A-EE4E-4B3E-92C6-543087E9CA00}" destId="{21B400A4-A019-4928-8ED7-3A0DDA3CABA6}" srcOrd="0" destOrd="0" presId="urn:microsoft.com/office/officeart/2005/8/layout/hierarchy2"/>
    <dgm:cxn modelId="{2E7DA604-28FA-4B99-B1BA-68400C8C9AC2}" type="presParOf" srcId="{B2149837-FEF5-4E6E-984A-C0395904B402}" destId="{63F36379-4A55-40BD-B2BD-DAEF2FEDB228}" srcOrd="1" destOrd="0" presId="urn:microsoft.com/office/officeart/2005/8/layout/hierarchy2"/>
    <dgm:cxn modelId="{DCA33675-3CA9-48C8-B02D-E1823F6927EB}" type="presParOf" srcId="{63F36379-4A55-40BD-B2BD-DAEF2FEDB228}" destId="{4D22FF07-EE1C-4A92-985E-2E3164A032D5}" srcOrd="0" destOrd="0" presId="urn:microsoft.com/office/officeart/2005/8/layout/hierarchy2"/>
    <dgm:cxn modelId="{E7D3AF1E-A205-4E81-B06C-0956BB92132C}" type="presParOf" srcId="{63F36379-4A55-40BD-B2BD-DAEF2FEDB228}" destId="{EFAE36A8-0504-463E-AB88-0280618E2A21}" srcOrd="1" destOrd="0" presId="urn:microsoft.com/office/officeart/2005/8/layout/hierarchy2"/>
    <dgm:cxn modelId="{F5A72BD5-5D1E-4F41-892A-EAB1649840E9}" type="presParOf" srcId="{B2149837-FEF5-4E6E-984A-C0395904B402}" destId="{9A4078E5-4473-402F-9F37-B03322AB87B5}" srcOrd="2" destOrd="0" presId="urn:microsoft.com/office/officeart/2005/8/layout/hierarchy2"/>
    <dgm:cxn modelId="{4F6726AB-CFB2-4B7E-8502-5697673B736B}" type="presParOf" srcId="{9A4078E5-4473-402F-9F37-B03322AB87B5}" destId="{63028677-0882-4414-88A5-948699F43D6B}" srcOrd="0" destOrd="0" presId="urn:microsoft.com/office/officeart/2005/8/layout/hierarchy2"/>
    <dgm:cxn modelId="{A61F22D0-9BEC-475A-AD18-524ABB8199DA}" type="presParOf" srcId="{B2149837-FEF5-4E6E-984A-C0395904B402}" destId="{F5F48CB1-CB87-4BF2-94CA-8B930B4BA76E}" srcOrd="3" destOrd="0" presId="urn:microsoft.com/office/officeart/2005/8/layout/hierarchy2"/>
    <dgm:cxn modelId="{C30612EF-04D2-4DBF-B7E6-F8DEC99F5464}" type="presParOf" srcId="{F5F48CB1-CB87-4BF2-94CA-8B930B4BA76E}" destId="{BFD02B2A-2300-4AE0-BAE6-7A1F7292F937}" srcOrd="0" destOrd="0" presId="urn:microsoft.com/office/officeart/2005/8/layout/hierarchy2"/>
    <dgm:cxn modelId="{28465C22-D6CC-403E-A9A1-A2452806DA2B}" type="presParOf" srcId="{F5F48CB1-CB87-4BF2-94CA-8B930B4BA76E}" destId="{810A5767-1A12-4FB0-88FB-F4C8119E7F13}" srcOrd="1" destOrd="0" presId="urn:microsoft.com/office/officeart/2005/8/layout/hierarchy2"/>
    <dgm:cxn modelId="{7F2C7E6F-B1F6-434A-A947-85AE32F61D2A}" type="presParOf" srcId="{FE8EF51A-7C59-4F54-AEF3-E61F8CCDB883}" destId="{685816E1-39CA-427A-A84E-CBE80DEA625A}" srcOrd="2" destOrd="0" presId="urn:microsoft.com/office/officeart/2005/8/layout/hierarchy2"/>
    <dgm:cxn modelId="{17E70E03-F254-4729-980A-140384A4512F}" type="presParOf" srcId="{685816E1-39CA-427A-A84E-CBE80DEA625A}" destId="{64C17E96-4646-4273-B6A6-D656442D2816}" srcOrd="0" destOrd="0" presId="urn:microsoft.com/office/officeart/2005/8/layout/hierarchy2"/>
    <dgm:cxn modelId="{68C6E865-6B10-4251-BA27-836270EC8DDC}" type="presParOf" srcId="{FE8EF51A-7C59-4F54-AEF3-E61F8CCDB883}" destId="{956F9C3C-4657-49F9-9BAE-F49040F94243}" srcOrd="3" destOrd="0" presId="urn:microsoft.com/office/officeart/2005/8/layout/hierarchy2"/>
    <dgm:cxn modelId="{6FDC1958-D612-455C-99AA-A176CC297118}" type="presParOf" srcId="{956F9C3C-4657-49F9-9BAE-F49040F94243}" destId="{42C0295E-60C3-4ABA-ABE2-644EEA372B18}" srcOrd="0" destOrd="0" presId="urn:microsoft.com/office/officeart/2005/8/layout/hierarchy2"/>
    <dgm:cxn modelId="{F3F51203-EC93-4A8C-9A37-247F9DAF41DB}" type="presParOf" srcId="{956F9C3C-4657-49F9-9BAE-F49040F94243}" destId="{F06C8893-ABC4-4B2F-8500-274804690E19}" srcOrd="1" destOrd="0" presId="urn:microsoft.com/office/officeart/2005/8/layout/hierarchy2"/>
    <dgm:cxn modelId="{C63F5E3D-EB2A-413C-AE5A-C1815054CA78}" type="presParOf" srcId="{F06C8893-ABC4-4B2F-8500-274804690E19}" destId="{7A2FE2B4-8460-4C06-98B1-C4C3E0CC5336}" srcOrd="0" destOrd="0" presId="urn:microsoft.com/office/officeart/2005/8/layout/hierarchy2"/>
    <dgm:cxn modelId="{84296DD5-A80F-4498-83F2-B87E5CB0FAA1}" type="presParOf" srcId="{7A2FE2B4-8460-4C06-98B1-C4C3E0CC5336}" destId="{1F4C2F03-0D84-4172-B1BD-384764BA5858}" srcOrd="0" destOrd="0" presId="urn:microsoft.com/office/officeart/2005/8/layout/hierarchy2"/>
    <dgm:cxn modelId="{EB227AEA-B4F2-4D06-A8D1-CDD7B54309C8}" type="presParOf" srcId="{F06C8893-ABC4-4B2F-8500-274804690E19}" destId="{8C815158-2BBC-45F7-B035-BD22942616A8}" srcOrd="1" destOrd="0" presId="urn:microsoft.com/office/officeart/2005/8/layout/hierarchy2"/>
    <dgm:cxn modelId="{09E9063E-5FD4-42CF-91E6-069F8B0E0359}" type="presParOf" srcId="{8C815158-2BBC-45F7-B035-BD22942616A8}" destId="{977F3077-6D3E-4A24-AEF1-D1DCA9B884C2}" srcOrd="0" destOrd="0" presId="urn:microsoft.com/office/officeart/2005/8/layout/hierarchy2"/>
    <dgm:cxn modelId="{4B39761A-AEB6-4715-A447-402F89EF55B2}" type="presParOf" srcId="{8C815158-2BBC-45F7-B035-BD22942616A8}" destId="{9EB9C753-8B83-476E-8D41-A254DADC3729}"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Badr" pitchFamily="2" charset="-78"/>
            </a:rPr>
            <a:t>نكات:</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800" b="1" dirty="0" smtClean="0">
              <a:solidFill>
                <a:schemeClr val="bg1"/>
              </a:solidFill>
              <a:cs typeface="2  Badr" pitchFamily="2" charset="-78"/>
            </a:rPr>
            <a:t>تدخلها «هاء» التنبيه</a:t>
          </a:r>
          <a:endParaRPr lang="fa-IR" sz="28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FF6FD552-2C89-445D-90E0-0D6F4A82D8BD}">
      <dgm:prSet custT="1"/>
      <dgm:spPr/>
      <dgm:t>
        <a:bodyPr/>
        <a:lstStyle/>
        <a:p>
          <a:pPr rtl="1"/>
          <a:r>
            <a:rPr lang="fa-IR" sz="2000" b="1" dirty="0" smtClean="0">
              <a:solidFill>
                <a:schemeClr val="bg1"/>
              </a:solidFill>
              <a:cs typeface="2  Badr" pitchFamily="2" charset="-78"/>
            </a:rPr>
            <a:t>تلحقها كاف الخطاب</a:t>
          </a:r>
          <a:endParaRPr lang="fa-IR" sz="2000" b="1" dirty="0">
            <a:solidFill>
              <a:schemeClr val="bg1"/>
            </a:solidFill>
            <a:cs typeface="2  Badr" pitchFamily="2" charset="-78"/>
          </a:endParaRPr>
        </a:p>
      </dgm:t>
    </dgm:pt>
    <dgm:pt modelId="{F370DED9-1987-4FE5-8CAB-68938F6CBC82}" type="parTrans" cxnId="{18E043B4-14DA-4829-8AF5-FCF77BF042B6}">
      <dgm:prSet/>
      <dgm:spPr/>
      <dgm:t>
        <a:bodyPr/>
        <a:lstStyle/>
        <a:p>
          <a:pPr rtl="1"/>
          <a:endParaRPr lang="fa-IR"/>
        </a:p>
      </dgm:t>
    </dgm:pt>
    <dgm:pt modelId="{3AC2D32F-7BCA-4116-B477-053A7CAD3A5B}" type="sibTrans" cxnId="{18E043B4-14DA-4829-8AF5-FCF77BF042B6}">
      <dgm:prSet/>
      <dgm:spPr/>
      <dgm:t>
        <a:bodyPr/>
        <a:lstStyle/>
        <a:p>
          <a:pPr rtl="1"/>
          <a:endParaRPr lang="fa-IR"/>
        </a:p>
      </dgm:t>
    </dgm:pt>
    <dgm:pt modelId="{F50401A1-B937-43B2-8090-452985E66FE9}">
      <dgm:prSet custT="1"/>
      <dgm:spPr/>
      <dgm:t>
        <a:bodyPr/>
        <a:lstStyle/>
        <a:p>
          <a:pPr rtl="1"/>
          <a:r>
            <a:rPr lang="fa-IR" sz="2400" b="1" dirty="0" smtClean="0">
              <a:cs typeface="2  Badr" pitchFamily="2" charset="-78"/>
            </a:rPr>
            <a:t>بلا لامٍ للمتوسط</a:t>
          </a:r>
          <a:endParaRPr lang="fa-IR" sz="2400" b="1" dirty="0">
            <a:cs typeface="2  Badr" pitchFamily="2" charset="-78"/>
          </a:endParaRPr>
        </a:p>
      </dgm:t>
    </dgm:pt>
    <dgm:pt modelId="{076D0682-FEDE-4854-837B-314BB8657DBC}" type="parTrans" cxnId="{6FBBFE69-A2AE-4D41-850D-37F61EA48086}">
      <dgm:prSet/>
      <dgm:spPr/>
      <dgm:t>
        <a:bodyPr/>
        <a:lstStyle/>
        <a:p>
          <a:pPr rtl="1"/>
          <a:endParaRPr lang="fa-IR"/>
        </a:p>
      </dgm:t>
    </dgm:pt>
    <dgm:pt modelId="{E592EABF-F620-440A-8050-24A3934795D0}" type="sibTrans" cxnId="{6FBBFE69-A2AE-4D41-850D-37F61EA48086}">
      <dgm:prSet/>
      <dgm:spPr/>
      <dgm:t>
        <a:bodyPr/>
        <a:lstStyle/>
        <a:p>
          <a:pPr rtl="1"/>
          <a:endParaRPr lang="fa-IR"/>
        </a:p>
      </dgm:t>
    </dgm:pt>
    <dgm:pt modelId="{FC929C5B-4735-43CF-BB67-4F6EDA211DF3}">
      <dgm:prSet custT="1"/>
      <dgm:spPr/>
      <dgm:t>
        <a:bodyPr/>
        <a:lstStyle/>
        <a:p>
          <a:pPr rtl="1"/>
          <a:r>
            <a:rPr lang="fa-IR" sz="2400" b="1" dirty="0" smtClean="0">
              <a:cs typeface="2  Badr" pitchFamily="2" charset="-78"/>
            </a:rPr>
            <a:t>مع لامٍ للبعيد</a:t>
          </a:r>
          <a:endParaRPr lang="fa-IR" sz="2400" b="1" dirty="0">
            <a:cs typeface="2  Badr" pitchFamily="2" charset="-78"/>
          </a:endParaRPr>
        </a:p>
      </dgm:t>
    </dgm:pt>
    <dgm:pt modelId="{23BD51C5-4583-457C-975E-5A61E542C888}" type="parTrans" cxnId="{C87F88A2-7937-4F4A-99F6-CB578ED2D9F3}">
      <dgm:prSet/>
      <dgm:spPr/>
      <dgm:t>
        <a:bodyPr/>
        <a:lstStyle/>
        <a:p>
          <a:pPr rtl="1"/>
          <a:endParaRPr lang="fa-IR"/>
        </a:p>
      </dgm:t>
    </dgm:pt>
    <dgm:pt modelId="{47A78C8E-7561-4678-8D27-F261286805BD}" type="sibTrans" cxnId="{C87F88A2-7937-4F4A-99F6-CB578ED2D9F3}">
      <dgm:prSet/>
      <dgm:spPr/>
      <dgm:t>
        <a:bodyPr/>
        <a:lstStyle/>
        <a:p>
          <a:pPr rtl="1"/>
          <a:endParaRPr lang="fa-IR"/>
        </a:p>
      </dgm:t>
    </dgm:pt>
    <dgm:pt modelId="{A198ACF3-1205-468A-A003-A1EF01A2B728}">
      <dgm:prSet/>
      <dgm:spPr>
        <a:solidFill>
          <a:schemeClr val="bg1">
            <a:lumMod val="85000"/>
          </a:schemeClr>
        </a:solidFill>
      </dgm:spPr>
      <dgm:t>
        <a:bodyPr/>
        <a:lstStyle/>
        <a:p>
          <a:pPr rtl="1"/>
          <a:r>
            <a:rPr lang="fa-IR" b="1" dirty="0" smtClean="0">
              <a:solidFill>
                <a:srgbClr val="FF0000"/>
              </a:solidFill>
              <a:cs typeface="2  Badr" pitchFamily="2" charset="-78"/>
            </a:rPr>
            <a:t>*</a:t>
          </a:r>
          <a:r>
            <a:rPr lang="fa-IR" b="1" dirty="0" smtClean="0">
              <a:solidFill>
                <a:schemeClr val="tx1"/>
              </a:solidFill>
              <a:cs typeface="2  Badr" pitchFamily="2" charset="-78"/>
            </a:rPr>
            <a:t> إلاّ في المثني و الجمع (عند من مدّه) </a:t>
          </a:r>
        </a:p>
        <a:p>
          <a:pPr rtl="1"/>
          <a:r>
            <a:rPr lang="fa-IR" b="1" dirty="0" smtClean="0">
              <a:solidFill>
                <a:schemeClr val="tx1"/>
              </a:solidFill>
              <a:cs typeface="2  Badr" pitchFamily="2" charset="-78"/>
            </a:rPr>
            <a:t>و فيما دخله حرف التنبيه</a:t>
          </a:r>
          <a:endParaRPr lang="fa-IR" b="1" dirty="0">
            <a:solidFill>
              <a:schemeClr val="tx1"/>
            </a:solidFill>
            <a:cs typeface="2  Badr" pitchFamily="2" charset="-78"/>
          </a:endParaRPr>
        </a:p>
      </dgm:t>
    </dgm:pt>
    <dgm:pt modelId="{CB177F19-0D3E-412C-9267-678904D60655}" type="parTrans" cxnId="{192895B8-1B47-4721-8CEF-8A9F49B31B22}">
      <dgm:prSet/>
      <dgm:spPr/>
      <dgm:t>
        <a:bodyPr/>
        <a:lstStyle/>
        <a:p>
          <a:pPr rtl="1"/>
          <a:endParaRPr lang="fa-IR"/>
        </a:p>
      </dgm:t>
    </dgm:pt>
    <dgm:pt modelId="{C3174837-C57F-4778-B224-5C5D496490FD}" type="sibTrans" cxnId="{192895B8-1B47-4721-8CEF-8A9F49B31B22}">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638" custScaleY="47949">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47344" custScaleY="56564" custLinFactNeighborX="32360" custLinFactNeighborY="-2815">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C225D918-797C-459C-AFDE-ECF22FE25FA2}" type="pres">
      <dgm:prSet presAssocID="{F370DED9-1987-4FE5-8CAB-68938F6CBC82}" presName="conn2-1" presStyleLbl="parChTrans1D2" presStyleIdx="1" presStyleCnt="2"/>
      <dgm:spPr/>
      <dgm:t>
        <a:bodyPr/>
        <a:lstStyle/>
        <a:p>
          <a:pPr rtl="1"/>
          <a:endParaRPr lang="fa-IR"/>
        </a:p>
      </dgm:t>
    </dgm:pt>
    <dgm:pt modelId="{942319B4-62D1-47C8-A8F9-71D7EC5C8F2D}" type="pres">
      <dgm:prSet presAssocID="{F370DED9-1987-4FE5-8CAB-68938F6CBC82}" presName="connTx" presStyleLbl="parChTrans1D2" presStyleIdx="1" presStyleCnt="2"/>
      <dgm:spPr/>
      <dgm:t>
        <a:bodyPr/>
        <a:lstStyle/>
        <a:p>
          <a:pPr rtl="1"/>
          <a:endParaRPr lang="fa-IR"/>
        </a:p>
      </dgm:t>
    </dgm:pt>
    <dgm:pt modelId="{EFE8E229-0F49-432F-B954-3B758A51983C}" type="pres">
      <dgm:prSet presAssocID="{FF6FD552-2C89-445D-90E0-0D6F4A82D8BD}" presName="root2" presStyleCnt="0"/>
      <dgm:spPr/>
    </dgm:pt>
    <dgm:pt modelId="{C2ACA30D-315D-48DD-A009-4B97C9866624}" type="pres">
      <dgm:prSet presAssocID="{FF6FD552-2C89-445D-90E0-0D6F4A82D8BD}" presName="LevelTwoTextNode" presStyleLbl="node2" presStyleIdx="1" presStyleCnt="2" custScaleX="74632" custScaleY="57811" custLinFactNeighborX="30712" custLinFactNeighborY="-21797">
        <dgm:presLayoutVars>
          <dgm:chPref val="3"/>
        </dgm:presLayoutVars>
      </dgm:prSet>
      <dgm:spPr/>
      <dgm:t>
        <a:bodyPr/>
        <a:lstStyle/>
        <a:p>
          <a:pPr rtl="1"/>
          <a:endParaRPr lang="fa-IR"/>
        </a:p>
      </dgm:t>
    </dgm:pt>
    <dgm:pt modelId="{16FF35EB-D2E8-4056-AF5E-84D2B2DE703F}" type="pres">
      <dgm:prSet presAssocID="{FF6FD552-2C89-445D-90E0-0D6F4A82D8BD}" presName="level3hierChild" presStyleCnt="0"/>
      <dgm:spPr/>
    </dgm:pt>
    <dgm:pt modelId="{706B6A24-EAD1-4777-8420-B81E2880F7B4}" type="pres">
      <dgm:prSet presAssocID="{076D0682-FEDE-4854-837B-314BB8657DBC}" presName="conn2-1" presStyleLbl="parChTrans1D3" presStyleIdx="0" presStyleCnt="3"/>
      <dgm:spPr/>
      <dgm:t>
        <a:bodyPr/>
        <a:lstStyle/>
        <a:p>
          <a:pPr rtl="1"/>
          <a:endParaRPr lang="fa-IR"/>
        </a:p>
      </dgm:t>
    </dgm:pt>
    <dgm:pt modelId="{808B2F81-4787-4F67-BAD9-9183C0BA2774}" type="pres">
      <dgm:prSet presAssocID="{076D0682-FEDE-4854-837B-314BB8657DBC}" presName="connTx" presStyleLbl="parChTrans1D3" presStyleIdx="0" presStyleCnt="3"/>
      <dgm:spPr/>
      <dgm:t>
        <a:bodyPr/>
        <a:lstStyle/>
        <a:p>
          <a:pPr rtl="1"/>
          <a:endParaRPr lang="fa-IR"/>
        </a:p>
      </dgm:t>
    </dgm:pt>
    <dgm:pt modelId="{17F4202C-32A4-4CBE-9784-026A6EA8348C}" type="pres">
      <dgm:prSet presAssocID="{F50401A1-B937-43B2-8090-452985E66FE9}" presName="root2" presStyleCnt="0"/>
      <dgm:spPr/>
    </dgm:pt>
    <dgm:pt modelId="{88ED4B30-811E-4DB7-AF24-D8161D4A8AF5}" type="pres">
      <dgm:prSet presAssocID="{F50401A1-B937-43B2-8090-452985E66FE9}" presName="LevelTwoTextNode" presStyleLbl="node3" presStyleIdx="0" presStyleCnt="3" custScaleX="69649" custScaleY="54908" custLinFactNeighborX="51921" custLinFactNeighborY="4987">
        <dgm:presLayoutVars>
          <dgm:chPref val="3"/>
        </dgm:presLayoutVars>
      </dgm:prSet>
      <dgm:spPr/>
      <dgm:t>
        <a:bodyPr/>
        <a:lstStyle/>
        <a:p>
          <a:pPr rtl="1"/>
          <a:endParaRPr lang="fa-IR"/>
        </a:p>
      </dgm:t>
    </dgm:pt>
    <dgm:pt modelId="{8CD0741C-FAC7-4635-84E2-9BC0ED00AC43}" type="pres">
      <dgm:prSet presAssocID="{F50401A1-B937-43B2-8090-452985E66FE9}" presName="level3hierChild" presStyleCnt="0"/>
      <dgm:spPr/>
    </dgm:pt>
    <dgm:pt modelId="{29782E60-9CE0-4ED5-A242-18C004AD182C}" type="pres">
      <dgm:prSet presAssocID="{23BD51C5-4583-457C-975E-5A61E542C888}" presName="conn2-1" presStyleLbl="parChTrans1D3" presStyleIdx="1" presStyleCnt="3"/>
      <dgm:spPr/>
      <dgm:t>
        <a:bodyPr/>
        <a:lstStyle/>
        <a:p>
          <a:pPr rtl="1"/>
          <a:endParaRPr lang="fa-IR"/>
        </a:p>
      </dgm:t>
    </dgm:pt>
    <dgm:pt modelId="{8056D968-1B86-409A-A5E3-5A1D851DE344}" type="pres">
      <dgm:prSet presAssocID="{23BD51C5-4583-457C-975E-5A61E542C888}" presName="connTx" presStyleLbl="parChTrans1D3" presStyleIdx="1" presStyleCnt="3"/>
      <dgm:spPr/>
      <dgm:t>
        <a:bodyPr/>
        <a:lstStyle/>
        <a:p>
          <a:pPr rtl="1"/>
          <a:endParaRPr lang="fa-IR"/>
        </a:p>
      </dgm:t>
    </dgm:pt>
    <dgm:pt modelId="{4ABFB8EA-4AB7-4574-9B5E-8DA374427520}" type="pres">
      <dgm:prSet presAssocID="{FC929C5B-4735-43CF-BB67-4F6EDA211DF3}" presName="root2" presStyleCnt="0"/>
      <dgm:spPr/>
    </dgm:pt>
    <dgm:pt modelId="{80A3E9AA-39E7-464A-A0CA-FD496AEC8A9E}" type="pres">
      <dgm:prSet presAssocID="{FC929C5B-4735-43CF-BB67-4F6EDA211DF3}" presName="LevelTwoTextNode" presStyleLbl="node3" presStyleIdx="1" presStyleCnt="3" custScaleX="69649" custScaleY="54908" custLinFactNeighborX="51921" custLinFactNeighborY="4987">
        <dgm:presLayoutVars>
          <dgm:chPref val="3"/>
        </dgm:presLayoutVars>
      </dgm:prSet>
      <dgm:spPr/>
      <dgm:t>
        <a:bodyPr/>
        <a:lstStyle/>
        <a:p>
          <a:pPr rtl="1"/>
          <a:endParaRPr lang="fa-IR"/>
        </a:p>
      </dgm:t>
    </dgm:pt>
    <dgm:pt modelId="{421179B1-B43A-4812-B7EC-7F4EE1DD15A7}" type="pres">
      <dgm:prSet presAssocID="{FC929C5B-4735-43CF-BB67-4F6EDA211DF3}" presName="level3hierChild" presStyleCnt="0"/>
      <dgm:spPr/>
    </dgm:pt>
    <dgm:pt modelId="{24BBB47F-38B1-4C59-88C6-22B357E83D47}" type="pres">
      <dgm:prSet presAssocID="{CB177F19-0D3E-412C-9267-678904D60655}" presName="conn2-1" presStyleLbl="parChTrans1D3" presStyleIdx="2" presStyleCnt="3"/>
      <dgm:spPr/>
      <dgm:t>
        <a:bodyPr/>
        <a:lstStyle/>
        <a:p>
          <a:pPr rtl="1"/>
          <a:endParaRPr lang="fa-IR"/>
        </a:p>
      </dgm:t>
    </dgm:pt>
    <dgm:pt modelId="{EA818615-05DC-4433-99F3-65A138440C6D}" type="pres">
      <dgm:prSet presAssocID="{CB177F19-0D3E-412C-9267-678904D60655}" presName="connTx" presStyleLbl="parChTrans1D3" presStyleIdx="2" presStyleCnt="3"/>
      <dgm:spPr/>
      <dgm:t>
        <a:bodyPr/>
        <a:lstStyle/>
        <a:p>
          <a:pPr rtl="1"/>
          <a:endParaRPr lang="fa-IR"/>
        </a:p>
      </dgm:t>
    </dgm:pt>
    <dgm:pt modelId="{4CB58F92-0AFE-4099-AB17-017EBED4340C}" type="pres">
      <dgm:prSet presAssocID="{A198ACF3-1205-468A-A003-A1EF01A2B728}" presName="root2" presStyleCnt="0"/>
      <dgm:spPr/>
    </dgm:pt>
    <dgm:pt modelId="{24E73DF6-181C-440E-BF9A-AF609C683028}" type="pres">
      <dgm:prSet presAssocID="{A198ACF3-1205-468A-A003-A1EF01A2B728}" presName="LevelTwoTextNode" presStyleLbl="node3" presStyleIdx="2" presStyleCnt="3" custScaleX="126507" custScaleY="106308" custLinFactNeighborX="48508" custLinFactNeighborY="21891">
        <dgm:presLayoutVars>
          <dgm:chPref val="3"/>
        </dgm:presLayoutVars>
      </dgm:prSet>
      <dgm:spPr/>
      <dgm:t>
        <a:bodyPr/>
        <a:lstStyle/>
        <a:p>
          <a:pPr rtl="1"/>
          <a:endParaRPr lang="fa-IR"/>
        </a:p>
      </dgm:t>
    </dgm:pt>
    <dgm:pt modelId="{CA24A356-B854-4E33-9066-AC7E1A5DBF69}" type="pres">
      <dgm:prSet presAssocID="{A198ACF3-1205-468A-A003-A1EF01A2B728}" presName="level3hierChild" presStyleCnt="0"/>
      <dgm:spPr/>
    </dgm:pt>
  </dgm:ptLst>
  <dgm:cxnLst>
    <dgm:cxn modelId="{94280462-8F96-472C-9AC0-65E166C543DA}" type="presOf" srcId="{A198ACF3-1205-468A-A003-A1EF01A2B728}" destId="{24E73DF6-181C-440E-BF9A-AF609C683028}" srcOrd="0" destOrd="0" presId="urn:microsoft.com/office/officeart/2005/8/layout/hierarchy2"/>
    <dgm:cxn modelId="{436446D6-3F5A-48D4-A930-C1DFE7938609}" type="presOf" srcId="{CB177F19-0D3E-412C-9267-678904D60655}" destId="{24BBB47F-38B1-4C59-88C6-22B357E83D47}" srcOrd="0" destOrd="0" presId="urn:microsoft.com/office/officeart/2005/8/layout/hierarchy2"/>
    <dgm:cxn modelId="{714E947D-FFF3-4C0D-878F-7043906BDBD4}" type="presOf" srcId="{FC929C5B-4735-43CF-BB67-4F6EDA211DF3}" destId="{80A3E9AA-39E7-464A-A0CA-FD496AEC8A9E}" srcOrd="0" destOrd="0" presId="urn:microsoft.com/office/officeart/2005/8/layout/hierarchy2"/>
    <dgm:cxn modelId="{0A8FD30C-7DB0-414D-8AB9-086B583A427C}" type="presOf" srcId="{23BD51C5-4583-457C-975E-5A61E542C888}" destId="{8056D968-1B86-409A-A5E3-5A1D851DE344}" srcOrd="1" destOrd="0" presId="urn:microsoft.com/office/officeart/2005/8/layout/hierarchy2"/>
    <dgm:cxn modelId="{17B20330-846C-4B9A-A087-8A4F519591CC}" type="presOf" srcId="{CE96631E-3D4A-4A54-A957-114BB3E5E32B}" destId="{C722863D-2000-437A-9ACB-8A931E2A3B01}" srcOrd="0" destOrd="0" presId="urn:microsoft.com/office/officeart/2005/8/layout/hierarchy2"/>
    <dgm:cxn modelId="{CE2358B3-6979-4FE8-89C7-761D307C069E}" type="presOf" srcId="{F370DED9-1987-4FE5-8CAB-68938F6CBC82}" destId="{C225D918-797C-459C-AFDE-ECF22FE25FA2}" srcOrd="0" destOrd="0" presId="urn:microsoft.com/office/officeart/2005/8/layout/hierarchy2"/>
    <dgm:cxn modelId="{62D25E60-73F1-4C3B-AAE8-2F051B9F2E5A}" type="presOf" srcId="{F370DED9-1987-4FE5-8CAB-68938F6CBC82}" destId="{942319B4-62D1-47C8-A8F9-71D7EC5C8F2D}" srcOrd="1" destOrd="0" presId="urn:microsoft.com/office/officeart/2005/8/layout/hierarchy2"/>
    <dgm:cxn modelId="{BCEF7395-847A-4DBE-B939-C19302238E50}" type="presOf" srcId="{FF6FD552-2C89-445D-90E0-0D6F4A82D8BD}" destId="{C2ACA30D-315D-48DD-A009-4B97C9866624}" srcOrd="0" destOrd="0" presId="urn:microsoft.com/office/officeart/2005/8/layout/hierarchy2"/>
    <dgm:cxn modelId="{9165FBD5-F273-493D-BA05-D3ECD3ECA8AF}" type="presOf" srcId="{076D0682-FEDE-4854-837B-314BB8657DBC}" destId="{706B6A24-EAD1-4777-8420-B81E2880F7B4}" srcOrd="0" destOrd="0" presId="urn:microsoft.com/office/officeart/2005/8/layout/hierarchy2"/>
    <dgm:cxn modelId="{C87F88A2-7937-4F4A-99F6-CB578ED2D9F3}" srcId="{FF6FD552-2C89-445D-90E0-0D6F4A82D8BD}" destId="{FC929C5B-4735-43CF-BB67-4F6EDA211DF3}" srcOrd="1" destOrd="0" parTransId="{23BD51C5-4583-457C-975E-5A61E542C888}" sibTransId="{47A78C8E-7561-4678-8D27-F261286805BD}"/>
    <dgm:cxn modelId="{6FBBFE69-A2AE-4D41-850D-37F61EA48086}" srcId="{FF6FD552-2C89-445D-90E0-0D6F4A82D8BD}" destId="{F50401A1-B937-43B2-8090-452985E66FE9}" srcOrd="0" destOrd="0" parTransId="{076D0682-FEDE-4854-837B-314BB8657DBC}" sibTransId="{E592EABF-F620-440A-8050-24A3934795D0}"/>
    <dgm:cxn modelId="{15899953-30A0-4A88-91CE-9C56E8E81DA4}" type="presOf" srcId="{C96AEBC3-C854-4BD1-B42F-0D800A676820}" destId="{4166F503-B9C1-4F67-8958-4072DCFA66D9}" srcOrd="0" destOrd="0" presId="urn:microsoft.com/office/officeart/2005/8/layout/hierarchy2"/>
    <dgm:cxn modelId="{B76F7A43-1128-496D-B9FC-4949632697B9}" type="presOf" srcId="{A6857C4F-7549-464E-8C92-525552E6407E}" destId="{747DA8C4-60CA-4D90-9DA1-32ACEB79B5D1}" srcOrd="0" destOrd="0" presId="urn:microsoft.com/office/officeart/2005/8/layout/hierarchy2"/>
    <dgm:cxn modelId="{192895B8-1B47-4721-8CEF-8A9F49B31B22}" srcId="{FF6FD552-2C89-445D-90E0-0D6F4A82D8BD}" destId="{A198ACF3-1205-468A-A003-A1EF01A2B728}" srcOrd="2" destOrd="0" parTransId="{CB177F19-0D3E-412C-9267-678904D60655}" sibTransId="{C3174837-C57F-4778-B224-5C5D496490FD}"/>
    <dgm:cxn modelId="{18E043B4-14DA-4829-8AF5-FCF77BF042B6}" srcId="{A4E9B194-557E-47C4-B7CD-5831AAB93F73}" destId="{FF6FD552-2C89-445D-90E0-0D6F4A82D8BD}" srcOrd="1" destOrd="0" parTransId="{F370DED9-1987-4FE5-8CAB-68938F6CBC82}" sibTransId="{3AC2D32F-7BCA-4116-B477-053A7CAD3A5B}"/>
    <dgm:cxn modelId="{A6A70126-C89E-475B-8BC8-99106CAF85B5}" type="presOf" srcId="{CE96631E-3D4A-4A54-A957-114BB3E5E32B}" destId="{B7C2234C-050F-4344-BF77-91124A79BC0E}" srcOrd="1" destOrd="0" presId="urn:microsoft.com/office/officeart/2005/8/layout/hierarchy2"/>
    <dgm:cxn modelId="{ECB0666E-E1A4-410B-BF4A-7711B405C005}" type="presOf" srcId="{CB177F19-0D3E-412C-9267-678904D60655}" destId="{EA818615-05DC-4433-99F3-65A138440C6D}" srcOrd="1" destOrd="0" presId="urn:microsoft.com/office/officeart/2005/8/layout/hierarchy2"/>
    <dgm:cxn modelId="{5B8B66A2-69F2-472F-BA98-AD86CF870D5A}" type="presOf" srcId="{23BD51C5-4583-457C-975E-5A61E542C888}" destId="{29782E60-9CE0-4ED5-A242-18C004AD182C}"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BE529E1E-C253-4830-814D-6E2E89E2045B}" type="presOf" srcId="{F50401A1-B937-43B2-8090-452985E66FE9}" destId="{88ED4B30-811E-4DB7-AF24-D8161D4A8AF5}"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EA4A13AD-C593-4F16-9803-571FE8384DEF}" type="presOf" srcId="{076D0682-FEDE-4854-837B-314BB8657DBC}" destId="{808B2F81-4787-4F67-BAD9-9183C0BA2774}" srcOrd="1" destOrd="0" presId="urn:microsoft.com/office/officeart/2005/8/layout/hierarchy2"/>
    <dgm:cxn modelId="{76254F4B-A77F-4B77-B1B6-8C39BE1F03DB}" type="presOf" srcId="{A4E9B194-557E-47C4-B7CD-5831AAB93F73}" destId="{084303BB-04EA-4DB7-844B-C9BAE80F04E5}" srcOrd="0" destOrd="0" presId="urn:microsoft.com/office/officeart/2005/8/layout/hierarchy2"/>
    <dgm:cxn modelId="{9341E510-ACB9-45B5-9B2C-CE24E3834BB0}" type="presParOf" srcId="{747DA8C4-60CA-4D90-9DA1-32ACEB79B5D1}" destId="{93FA7E5F-A43F-422F-8108-17AC554D357D}" srcOrd="0" destOrd="0" presId="urn:microsoft.com/office/officeart/2005/8/layout/hierarchy2"/>
    <dgm:cxn modelId="{1CA2120D-0BD6-4DD5-B955-D246028345BE}" type="presParOf" srcId="{93FA7E5F-A43F-422F-8108-17AC554D357D}" destId="{084303BB-04EA-4DB7-844B-C9BAE80F04E5}" srcOrd="0" destOrd="0" presId="urn:microsoft.com/office/officeart/2005/8/layout/hierarchy2"/>
    <dgm:cxn modelId="{CA28D494-FD31-4F57-BD45-A41E8F63AD48}" type="presParOf" srcId="{93FA7E5F-A43F-422F-8108-17AC554D357D}" destId="{8BFD4401-1DC2-43AC-9E5E-55CC05BBDF21}" srcOrd="1" destOrd="0" presId="urn:microsoft.com/office/officeart/2005/8/layout/hierarchy2"/>
    <dgm:cxn modelId="{18275DED-DB03-48F8-93D8-B2EC523318F4}" type="presParOf" srcId="{8BFD4401-1DC2-43AC-9E5E-55CC05BBDF21}" destId="{C722863D-2000-437A-9ACB-8A931E2A3B01}" srcOrd="0" destOrd="0" presId="urn:microsoft.com/office/officeart/2005/8/layout/hierarchy2"/>
    <dgm:cxn modelId="{33F931B1-6DE0-45AA-A15A-D0A9EF7A8F62}" type="presParOf" srcId="{C722863D-2000-437A-9ACB-8A931E2A3B01}" destId="{B7C2234C-050F-4344-BF77-91124A79BC0E}" srcOrd="0" destOrd="0" presId="urn:microsoft.com/office/officeart/2005/8/layout/hierarchy2"/>
    <dgm:cxn modelId="{9AE0859B-D7FF-4B57-A8D0-3FD3A3A55107}" type="presParOf" srcId="{8BFD4401-1DC2-43AC-9E5E-55CC05BBDF21}" destId="{5C297C78-7D7B-46A7-90B7-B670D245271F}" srcOrd="1" destOrd="0" presId="urn:microsoft.com/office/officeart/2005/8/layout/hierarchy2"/>
    <dgm:cxn modelId="{DBD9997F-2338-4967-93C7-82248ED22E21}" type="presParOf" srcId="{5C297C78-7D7B-46A7-90B7-B670D245271F}" destId="{4166F503-B9C1-4F67-8958-4072DCFA66D9}" srcOrd="0" destOrd="0" presId="urn:microsoft.com/office/officeart/2005/8/layout/hierarchy2"/>
    <dgm:cxn modelId="{D37F6C87-7DA6-4C3C-B85A-08AFBEAB4A41}" type="presParOf" srcId="{5C297C78-7D7B-46A7-90B7-B670D245271F}" destId="{3AD0A82F-CBF0-4F60-9053-FE1F521C45D4}" srcOrd="1" destOrd="0" presId="urn:microsoft.com/office/officeart/2005/8/layout/hierarchy2"/>
    <dgm:cxn modelId="{6C633A59-4BA5-4CA0-AB7F-491F0AF6C4E2}" type="presParOf" srcId="{8BFD4401-1DC2-43AC-9E5E-55CC05BBDF21}" destId="{C225D918-797C-459C-AFDE-ECF22FE25FA2}" srcOrd="2" destOrd="0" presId="urn:microsoft.com/office/officeart/2005/8/layout/hierarchy2"/>
    <dgm:cxn modelId="{6F222430-6322-4EC7-8992-F3043FCA230D}" type="presParOf" srcId="{C225D918-797C-459C-AFDE-ECF22FE25FA2}" destId="{942319B4-62D1-47C8-A8F9-71D7EC5C8F2D}" srcOrd="0" destOrd="0" presId="urn:microsoft.com/office/officeart/2005/8/layout/hierarchy2"/>
    <dgm:cxn modelId="{2FA46D4B-F2B0-4F6D-8103-B5734FDCE509}" type="presParOf" srcId="{8BFD4401-1DC2-43AC-9E5E-55CC05BBDF21}" destId="{EFE8E229-0F49-432F-B954-3B758A51983C}" srcOrd="3" destOrd="0" presId="urn:microsoft.com/office/officeart/2005/8/layout/hierarchy2"/>
    <dgm:cxn modelId="{94166F16-C124-456E-8BD7-AAC849D4ACA7}" type="presParOf" srcId="{EFE8E229-0F49-432F-B954-3B758A51983C}" destId="{C2ACA30D-315D-48DD-A009-4B97C9866624}" srcOrd="0" destOrd="0" presId="urn:microsoft.com/office/officeart/2005/8/layout/hierarchy2"/>
    <dgm:cxn modelId="{7756DBFD-1DA2-499E-BD5D-79FB78C3D619}" type="presParOf" srcId="{EFE8E229-0F49-432F-B954-3B758A51983C}" destId="{16FF35EB-D2E8-4056-AF5E-84D2B2DE703F}" srcOrd="1" destOrd="0" presId="urn:microsoft.com/office/officeart/2005/8/layout/hierarchy2"/>
    <dgm:cxn modelId="{0D76421F-D8C5-47E9-B895-0DDB65E85286}" type="presParOf" srcId="{16FF35EB-D2E8-4056-AF5E-84D2B2DE703F}" destId="{706B6A24-EAD1-4777-8420-B81E2880F7B4}" srcOrd="0" destOrd="0" presId="urn:microsoft.com/office/officeart/2005/8/layout/hierarchy2"/>
    <dgm:cxn modelId="{8B9CC84A-B8D4-4848-9A4C-A0CE6E5AA8B4}" type="presParOf" srcId="{706B6A24-EAD1-4777-8420-B81E2880F7B4}" destId="{808B2F81-4787-4F67-BAD9-9183C0BA2774}" srcOrd="0" destOrd="0" presId="urn:microsoft.com/office/officeart/2005/8/layout/hierarchy2"/>
    <dgm:cxn modelId="{7AEC7415-4878-4788-BB75-C61B0CADF75A}" type="presParOf" srcId="{16FF35EB-D2E8-4056-AF5E-84D2B2DE703F}" destId="{17F4202C-32A4-4CBE-9784-026A6EA8348C}" srcOrd="1" destOrd="0" presId="urn:microsoft.com/office/officeart/2005/8/layout/hierarchy2"/>
    <dgm:cxn modelId="{9DD2839E-D7DD-4F62-B7AE-BA36EDD1E2F2}" type="presParOf" srcId="{17F4202C-32A4-4CBE-9784-026A6EA8348C}" destId="{88ED4B30-811E-4DB7-AF24-D8161D4A8AF5}" srcOrd="0" destOrd="0" presId="urn:microsoft.com/office/officeart/2005/8/layout/hierarchy2"/>
    <dgm:cxn modelId="{C65787FD-662F-4BB3-86D1-58783640FC4A}" type="presParOf" srcId="{17F4202C-32A4-4CBE-9784-026A6EA8348C}" destId="{8CD0741C-FAC7-4635-84E2-9BC0ED00AC43}" srcOrd="1" destOrd="0" presId="urn:microsoft.com/office/officeart/2005/8/layout/hierarchy2"/>
    <dgm:cxn modelId="{E7207B60-7B8C-4CF5-AE8A-F9D750A49317}" type="presParOf" srcId="{16FF35EB-D2E8-4056-AF5E-84D2B2DE703F}" destId="{29782E60-9CE0-4ED5-A242-18C004AD182C}" srcOrd="2" destOrd="0" presId="urn:microsoft.com/office/officeart/2005/8/layout/hierarchy2"/>
    <dgm:cxn modelId="{6927B7E1-D8B3-4D9A-B182-281A30073CC3}" type="presParOf" srcId="{29782E60-9CE0-4ED5-A242-18C004AD182C}" destId="{8056D968-1B86-409A-A5E3-5A1D851DE344}" srcOrd="0" destOrd="0" presId="urn:microsoft.com/office/officeart/2005/8/layout/hierarchy2"/>
    <dgm:cxn modelId="{99E8BC3A-FC5D-452E-8763-9591E909863F}" type="presParOf" srcId="{16FF35EB-D2E8-4056-AF5E-84D2B2DE703F}" destId="{4ABFB8EA-4AB7-4574-9B5E-8DA374427520}" srcOrd="3" destOrd="0" presId="urn:microsoft.com/office/officeart/2005/8/layout/hierarchy2"/>
    <dgm:cxn modelId="{6A613F92-C820-4908-B906-7B733739BDA3}" type="presParOf" srcId="{4ABFB8EA-4AB7-4574-9B5E-8DA374427520}" destId="{80A3E9AA-39E7-464A-A0CA-FD496AEC8A9E}" srcOrd="0" destOrd="0" presId="urn:microsoft.com/office/officeart/2005/8/layout/hierarchy2"/>
    <dgm:cxn modelId="{0D764EBA-8CCC-4D60-9087-CC07D7116CBF}" type="presParOf" srcId="{4ABFB8EA-4AB7-4574-9B5E-8DA374427520}" destId="{421179B1-B43A-4812-B7EC-7F4EE1DD15A7}" srcOrd="1" destOrd="0" presId="urn:microsoft.com/office/officeart/2005/8/layout/hierarchy2"/>
    <dgm:cxn modelId="{E390AB0E-8096-4A00-9446-EA99DDE6079D}" type="presParOf" srcId="{16FF35EB-D2E8-4056-AF5E-84D2B2DE703F}" destId="{24BBB47F-38B1-4C59-88C6-22B357E83D47}" srcOrd="4" destOrd="0" presId="urn:microsoft.com/office/officeart/2005/8/layout/hierarchy2"/>
    <dgm:cxn modelId="{6B40FB43-A9C4-4EBA-9F7C-667E2FA816D4}" type="presParOf" srcId="{24BBB47F-38B1-4C59-88C6-22B357E83D47}" destId="{EA818615-05DC-4433-99F3-65A138440C6D}" srcOrd="0" destOrd="0" presId="urn:microsoft.com/office/officeart/2005/8/layout/hierarchy2"/>
    <dgm:cxn modelId="{6D22B46C-DDD3-4745-A7E9-09A0B09BF87B}" type="presParOf" srcId="{16FF35EB-D2E8-4056-AF5E-84D2B2DE703F}" destId="{4CB58F92-0AFE-4099-AB17-017EBED4340C}" srcOrd="5" destOrd="0" presId="urn:microsoft.com/office/officeart/2005/8/layout/hierarchy2"/>
    <dgm:cxn modelId="{945BC5E6-3D6D-45B2-97A4-9F8D01A9E66B}" type="presParOf" srcId="{4CB58F92-0AFE-4099-AB17-017EBED4340C}" destId="{24E73DF6-181C-440E-BF9A-AF609C683028}" srcOrd="0" destOrd="0" presId="urn:microsoft.com/office/officeart/2005/8/layout/hierarchy2"/>
    <dgm:cxn modelId="{B61AB9A6-050C-47E5-BEB6-7CC403798C42}" type="presParOf" srcId="{4CB58F92-0AFE-4099-AB17-017EBED4340C}" destId="{CA24A356-B854-4E33-9066-AC7E1A5DBF6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Badr" pitchFamily="2" charset="-78"/>
            </a:rPr>
            <a:t>الموصول</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chemeClr val="bg1"/>
              </a:solidFill>
              <a:cs typeface="2  Badr" pitchFamily="2" charset="-78"/>
            </a:rPr>
            <a:t>حرفي:</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00DE8BCD-C0E8-4A25-B0B0-89B0F7D1F743}">
      <dgm:prSet custT="1"/>
      <dgm:spPr/>
      <dgm:t>
        <a:bodyPr/>
        <a:lstStyle/>
        <a:p>
          <a:pPr rtl="1"/>
          <a:r>
            <a:rPr lang="fa-IR" sz="2400" dirty="0" smtClean="0"/>
            <a:t> </a:t>
          </a:r>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كل حرفٍ اُوِّل مع صلته بالمصدر</a:t>
          </a:r>
          <a:endParaRPr lang="fa-IR" sz="2400" dirty="0"/>
        </a:p>
      </dgm:t>
    </dgm:pt>
    <dgm:pt modelId="{DB1529D5-12F6-47BA-AB2E-B7A72C90F187}" type="parTrans" cxnId="{C1E1A17F-7690-4344-BB2B-CC652B7EDE70}">
      <dgm:prSet/>
      <dgm:spPr/>
      <dgm:t>
        <a:bodyPr/>
        <a:lstStyle/>
        <a:p>
          <a:pPr rtl="1"/>
          <a:endParaRPr lang="fa-IR"/>
        </a:p>
      </dgm:t>
    </dgm:pt>
    <dgm:pt modelId="{9B449237-A454-4BC4-A622-6A8F20A02E7C}" type="sibTrans" cxnId="{C1E1A17F-7690-4344-BB2B-CC652B7EDE70}">
      <dgm:prSet/>
      <dgm:spPr/>
      <dgm:t>
        <a:bodyPr/>
        <a:lstStyle/>
        <a:p>
          <a:pPr rtl="1"/>
          <a:endParaRPr lang="fa-IR"/>
        </a:p>
      </dgm:t>
    </dgm:pt>
    <dgm:pt modelId="{0A09053E-EE2A-4140-A38A-B13B9EEDB804}">
      <dgm:prSet custT="1"/>
      <dgm:spPr/>
      <dgm:t>
        <a:bodyPr/>
        <a:lstStyle/>
        <a:p>
          <a:pPr rtl="1"/>
          <a:r>
            <a:rPr lang="fa-IR" sz="2400" b="1" dirty="0" smtClean="0">
              <a:solidFill>
                <a:srgbClr val="FFFF00"/>
              </a:solidFill>
              <a:cs typeface="2  Badr" pitchFamily="2" charset="-78"/>
            </a:rPr>
            <a:t>المشهور خمسة: </a:t>
          </a:r>
          <a:r>
            <a:rPr lang="fa-IR" sz="2400" b="1" dirty="0" smtClean="0">
              <a:solidFill>
                <a:schemeClr val="bg1"/>
              </a:solidFill>
              <a:cs typeface="2  Badr" pitchFamily="2" charset="-78"/>
            </a:rPr>
            <a:t>«أنَّ»،«أن»،«ما»،«كي»،«لو»</a:t>
          </a:r>
        </a:p>
      </dgm:t>
    </dgm:pt>
    <dgm:pt modelId="{B6E22ED9-0384-4DD7-B6D5-8766F9E8EE28}" type="parTrans" cxnId="{8D48D7C7-671F-4178-A7DE-45CBAA12C3EB}">
      <dgm:prSet/>
      <dgm:spPr/>
      <dgm:t>
        <a:bodyPr/>
        <a:lstStyle/>
        <a:p>
          <a:pPr rtl="1"/>
          <a:endParaRPr lang="fa-IR"/>
        </a:p>
      </dgm:t>
    </dgm:pt>
    <dgm:pt modelId="{49636B61-B9D8-469D-AA70-20E3960D1F75}" type="sibTrans" cxnId="{8D48D7C7-671F-4178-A7DE-45CBAA12C3EB}">
      <dgm:prSet/>
      <dgm:spPr/>
      <dgm:t>
        <a:bodyPr/>
        <a:lstStyle/>
        <a:p>
          <a:pPr rtl="1"/>
          <a:endParaRPr lang="fa-IR"/>
        </a:p>
      </dgm:t>
    </dgm:pt>
    <dgm:pt modelId="{3A01CBC5-06A2-4393-B4B2-36BFF6AAD599}">
      <dgm:prSet custT="1"/>
      <dgm:spPr/>
      <dgm:t>
        <a:bodyPr/>
        <a:lstStyle/>
        <a:p>
          <a:pPr rtl="1"/>
          <a:r>
            <a:rPr lang="fa-IR" sz="2400" b="1" dirty="0" smtClean="0">
              <a:solidFill>
                <a:schemeClr val="bg1"/>
              </a:solidFill>
              <a:cs typeface="2  Badr" pitchFamily="2" charset="-78"/>
            </a:rPr>
            <a:t>اسمي:</a:t>
          </a:r>
          <a:endParaRPr lang="fa-IR" sz="2400" b="1" dirty="0">
            <a:solidFill>
              <a:schemeClr val="bg1"/>
            </a:solidFill>
            <a:cs typeface="2  Badr" pitchFamily="2" charset="-78"/>
          </a:endParaRPr>
        </a:p>
      </dgm:t>
    </dgm:pt>
    <dgm:pt modelId="{D8833568-84D6-4F24-A74A-90BA76437E39}" type="parTrans" cxnId="{9FAE663C-DAF9-4B73-AAF8-CFE2A4DDE12B}">
      <dgm:prSet/>
      <dgm:spPr/>
      <dgm:t>
        <a:bodyPr/>
        <a:lstStyle/>
        <a:p>
          <a:pPr rtl="1"/>
          <a:endParaRPr lang="fa-IR"/>
        </a:p>
      </dgm:t>
    </dgm:pt>
    <dgm:pt modelId="{1550FB29-0F00-419C-AFD1-5867A1756C50}" type="sibTrans" cxnId="{9FAE663C-DAF9-4B73-AAF8-CFE2A4DDE12B}">
      <dgm:prSet/>
      <dgm:spPr/>
      <dgm:t>
        <a:bodyPr/>
        <a:lstStyle/>
        <a:p>
          <a:pPr rtl="1"/>
          <a:endParaRPr lang="fa-IR"/>
        </a:p>
      </dgm:t>
    </dgm:pt>
    <dgm:pt modelId="{8AAEA325-588A-48F1-B0B9-245CD6FD5D53}">
      <dgm:prSet custT="1"/>
      <dgm:spPr/>
      <dgm:t>
        <a:bodyPr/>
        <a:lstStyle/>
        <a:p>
          <a:pPr rtl="1"/>
          <a:r>
            <a:rPr lang="fa-IR" sz="2400" dirty="0" smtClean="0"/>
            <a:t> </a:t>
          </a:r>
          <a:r>
            <a:rPr lang="fa-IR" sz="2400" b="1" dirty="0" smtClean="0">
              <a:solidFill>
                <a:srgbClr val="FFFF00"/>
              </a:solidFill>
              <a:cs typeface="2  Badr" pitchFamily="2" charset="-78"/>
            </a:rPr>
            <a:t>تعريف:</a:t>
          </a:r>
          <a:r>
            <a:rPr lang="fa-IR" sz="2400" b="1" dirty="0" smtClean="0">
              <a:solidFill>
                <a:schemeClr val="bg1"/>
              </a:solidFill>
              <a:cs typeface="2  Badr" pitchFamily="2" charset="-78"/>
            </a:rPr>
            <a:t> ما افتقر الي صلة و عائد</a:t>
          </a:r>
          <a:endParaRPr lang="fa-IR" sz="2400" dirty="0"/>
        </a:p>
      </dgm:t>
    </dgm:pt>
    <dgm:pt modelId="{CC5D6999-DA02-4A07-961B-21E3715452D4}" type="parTrans" cxnId="{63EE3BC4-FC3F-4FEC-8B20-3CDDD623F15D}">
      <dgm:prSet/>
      <dgm:spPr/>
      <dgm:t>
        <a:bodyPr/>
        <a:lstStyle/>
        <a:p>
          <a:pPr rtl="1"/>
          <a:endParaRPr lang="fa-IR"/>
        </a:p>
      </dgm:t>
    </dgm:pt>
    <dgm:pt modelId="{AD8310D0-A17E-49D1-9A0B-ADE1DE46B541}" type="sibTrans" cxnId="{63EE3BC4-FC3F-4FEC-8B20-3CDDD623F15D}">
      <dgm:prSet/>
      <dgm:spPr/>
      <dgm:t>
        <a:bodyPr/>
        <a:lstStyle/>
        <a:p>
          <a:pPr rtl="1"/>
          <a:endParaRPr lang="fa-IR"/>
        </a:p>
      </dgm:t>
    </dgm:pt>
    <dgm:pt modelId="{E51C9DAA-D5F0-4079-8620-D0D4B9E228AD}">
      <dgm:prSet/>
      <dgm:spPr/>
      <dgm:t>
        <a:bodyPr/>
        <a:lstStyle/>
        <a:p>
          <a:pPr rtl="1"/>
          <a:r>
            <a:rPr lang="fa-IR" b="1" dirty="0" smtClean="0">
              <a:solidFill>
                <a:srgbClr val="FFFF00"/>
              </a:solidFill>
              <a:cs typeface="2  Badr" pitchFamily="2" charset="-78"/>
            </a:rPr>
            <a:t>انواع:</a:t>
          </a:r>
        </a:p>
      </dgm:t>
    </dgm:pt>
    <dgm:pt modelId="{31793C4A-27EE-437B-A0D2-3208FEB580CB}" type="parTrans" cxnId="{2EE0673A-4F02-4F17-A5FD-BCF4038B13F5}">
      <dgm:prSet/>
      <dgm:spPr/>
      <dgm:t>
        <a:bodyPr/>
        <a:lstStyle/>
        <a:p>
          <a:pPr rtl="1"/>
          <a:endParaRPr lang="fa-IR"/>
        </a:p>
      </dgm:t>
    </dgm:pt>
    <dgm:pt modelId="{ED1DD349-65E8-4009-AD27-83079CE63027}" type="sibTrans" cxnId="{2EE0673A-4F02-4F17-A5FD-BCF4038B13F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61607" custScaleY="7789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36298" custScaleY="55070" custLinFactNeighborX="31137"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2E1E2536-BD71-4F14-A4BF-FC57C9F9DBF1}" type="pres">
      <dgm:prSet presAssocID="{DB1529D5-12F6-47BA-AB2E-B7A72C90F187}" presName="conn2-1" presStyleLbl="parChTrans1D3" presStyleIdx="0" presStyleCnt="4"/>
      <dgm:spPr/>
      <dgm:t>
        <a:bodyPr/>
        <a:lstStyle/>
        <a:p>
          <a:pPr rtl="1"/>
          <a:endParaRPr lang="fa-IR"/>
        </a:p>
      </dgm:t>
    </dgm:pt>
    <dgm:pt modelId="{10C7D475-CF13-443A-A44B-D156ED517225}" type="pres">
      <dgm:prSet presAssocID="{DB1529D5-12F6-47BA-AB2E-B7A72C90F187}" presName="connTx" presStyleLbl="parChTrans1D3" presStyleIdx="0" presStyleCnt="4"/>
      <dgm:spPr/>
      <dgm:t>
        <a:bodyPr/>
        <a:lstStyle/>
        <a:p>
          <a:pPr rtl="1"/>
          <a:endParaRPr lang="fa-IR"/>
        </a:p>
      </dgm:t>
    </dgm:pt>
    <dgm:pt modelId="{B403B3CA-E3A3-4D16-90AE-549993E5FBC4}" type="pres">
      <dgm:prSet presAssocID="{00DE8BCD-C0E8-4A25-B0B0-89B0F7D1F743}" presName="root2" presStyleCnt="0"/>
      <dgm:spPr/>
    </dgm:pt>
    <dgm:pt modelId="{F0B3BBC9-D9C5-43DF-B980-FDC0E7E3D46F}" type="pres">
      <dgm:prSet presAssocID="{00DE8BCD-C0E8-4A25-B0B0-89B0F7D1F743}" presName="LevelTwoTextNode" presStyleLbl="node3" presStyleIdx="0" presStyleCnt="4" custScaleX="174811" custScaleY="55187" custLinFactNeighborX="46681" custLinFactNeighborY="-51976">
        <dgm:presLayoutVars>
          <dgm:chPref val="3"/>
        </dgm:presLayoutVars>
      </dgm:prSet>
      <dgm:spPr/>
      <dgm:t>
        <a:bodyPr/>
        <a:lstStyle/>
        <a:p>
          <a:pPr rtl="1"/>
          <a:endParaRPr lang="fa-IR"/>
        </a:p>
      </dgm:t>
    </dgm:pt>
    <dgm:pt modelId="{01A7559C-1F01-4E0E-9951-C7F87C9CAD4D}" type="pres">
      <dgm:prSet presAssocID="{00DE8BCD-C0E8-4A25-B0B0-89B0F7D1F743}" presName="level3hierChild" presStyleCnt="0"/>
      <dgm:spPr/>
    </dgm:pt>
    <dgm:pt modelId="{8FB0CBEA-AA6D-43BA-A9D7-5C8EE7236CFE}" type="pres">
      <dgm:prSet presAssocID="{B6E22ED9-0384-4DD7-B6D5-8766F9E8EE28}" presName="conn2-1" presStyleLbl="parChTrans1D3" presStyleIdx="1" presStyleCnt="4"/>
      <dgm:spPr/>
      <dgm:t>
        <a:bodyPr/>
        <a:lstStyle/>
        <a:p>
          <a:pPr rtl="1"/>
          <a:endParaRPr lang="fa-IR"/>
        </a:p>
      </dgm:t>
    </dgm:pt>
    <dgm:pt modelId="{24E359E3-8B95-4CD3-90EF-8C06CDA248DE}" type="pres">
      <dgm:prSet presAssocID="{B6E22ED9-0384-4DD7-B6D5-8766F9E8EE28}" presName="connTx" presStyleLbl="parChTrans1D3" presStyleIdx="1" presStyleCnt="4"/>
      <dgm:spPr/>
      <dgm:t>
        <a:bodyPr/>
        <a:lstStyle/>
        <a:p>
          <a:pPr rtl="1"/>
          <a:endParaRPr lang="fa-IR"/>
        </a:p>
      </dgm:t>
    </dgm:pt>
    <dgm:pt modelId="{DE8B971A-82F7-46C3-939F-80BBE20B8530}" type="pres">
      <dgm:prSet presAssocID="{0A09053E-EE2A-4140-A38A-B13B9EEDB804}" presName="root2" presStyleCnt="0"/>
      <dgm:spPr/>
    </dgm:pt>
    <dgm:pt modelId="{9E5E0BB3-8E31-4854-9752-D11513E27AE8}" type="pres">
      <dgm:prSet presAssocID="{0A09053E-EE2A-4140-A38A-B13B9EEDB804}" presName="LevelTwoTextNode" presStyleLbl="node3" presStyleIdx="1" presStyleCnt="4" custScaleX="174811" custScaleY="99121" custLinFactNeighborX="46681" custLinFactNeighborY="-35261">
        <dgm:presLayoutVars>
          <dgm:chPref val="3"/>
        </dgm:presLayoutVars>
      </dgm:prSet>
      <dgm:spPr/>
      <dgm:t>
        <a:bodyPr/>
        <a:lstStyle/>
        <a:p>
          <a:pPr rtl="1"/>
          <a:endParaRPr lang="fa-IR"/>
        </a:p>
      </dgm:t>
    </dgm:pt>
    <dgm:pt modelId="{08D94A4F-7DB2-406C-BAA1-F5E498C0BBC3}" type="pres">
      <dgm:prSet presAssocID="{0A09053E-EE2A-4140-A38A-B13B9EEDB804}" presName="level3hierChild" presStyleCnt="0"/>
      <dgm:spPr/>
    </dgm:pt>
    <dgm:pt modelId="{F710520F-C7A2-40EE-BA0B-EA1A64DA0303}" type="pres">
      <dgm:prSet presAssocID="{D8833568-84D6-4F24-A74A-90BA76437E39}" presName="conn2-1" presStyleLbl="parChTrans1D2" presStyleIdx="1" presStyleCnt="2"/>
      <dgm:spPr/>
      <dgm:t>
        <a:bodyPr/>
        <a:lstStyle/>
        <a:p>
          <a:pPr rtl="1"/>
          <a:endParaRPr lang="fa-IR"/>
        </a:p>
      </dgm:t>
    </dgm:pt>
    <dgm:pt modelId="{9EB94962-E9BB-42E6-9941-255154F52B2D}" type="pres">
      <dgm:prSet presAssocID="{D8833568-84D6-4F24-A74A-90BA76437E39}" presName="connTx" presStyleLbl="parChTrans1D2" presStyleIdx="1" presStyleCnt="2"/>
      <dgm:spPr/>
      <dgm:t>
        <a:bodyPr/>
        <a:lstStyle/>
        <a:p>
          <a:pPr rtl="1"/>
          <a:endParaRPr lang="fa-IR"/>
        </a:p>
      </dgm:t>
    </dgm:pt>
    <dgm:pt modelId="{4C773307-25A6-43A8-83DC-5E4A507C9EA3}" type="pres">
      <dgm:prSet presAssocID="{3A01CBC5-06A2-4393-B4B2-36BFF6AAD599}" presName="root2" presStyleCnt="0"/>
      <dgm:spPr/>
    </dgm:pt>
    <dgm:pt modelId="{DC258C23-E833-4A5B-B6D7-3C74EB8C9F68}" type="pres">
      <dgm:prSet presAssocID="{3A01CBC5-06A2-4393-B4B2-36BFF6AAD599}" presName="LevelTwoTextNode" presStyleLbl="node2" presStyleIdx="1" presStyleCnt="2" custScaleX="36298" custScaleY="55070" custLinFactNeighborX="31137" custLinFactNeighborY="-668">
        <dgm:presLayoutVars>
          <dgm:chPref val="3"/>
        </dgm:presLayoutVars>
      </dgm:prSet>
      <dgm:spPr/>
      <dgm:t>
        <a:bodyPr/>
        <a:lstStyle/>
        <a:p>
          <a:pPr rtl="1"/>
          <a:endParaRPr lang="fa-IR"/>
        </a:p>
      </dgm:t>
    </dgm:pt>
    <dgm:pt modelId="{83D2F137-D2A0-4E9A-82E8-C1F456B725AA}" type="pres">
      <dgm:prSet presAssocID="{3A01CBC5-06A2-4393-B4B2-36BFF6AAD599}" presName="level3hierChild" presStyleCnt="0"/>
      <dgm:spPr/>
    </dgm:pt>
    <dgm:pt modelId="{B5563F27-9B85-4B29-8BE1-97E6FFF3DDAF}" type="pres">
      <dgm:prSet presAssocID="{CC5D6999-DA02-4A07-961B-21E3715452D4}" presName="conn2-1" presStyleLbl="parChTrans1D3" presStyleIdx="2" presStyleCnt="4"/>
      <dgm:spPr/>
      <dgm:t>
        <a:bodyPr/>
        <a:lstStyle/>
        <a:p>
          <a:pPr rtl="1"/>
          <a:endParaRPr lang="fa-IR"/>
        </a:p>
      </dgm:t>
    </dgm:pt>
    <dgm:pt modelId="{624AACEC-E48C-450D-8EA7-C21C32E1E037}" type="pres">
      <dgm:prSet presAssocID="{CC5D6999-DA02-4A07-961B-21E3715452D4}" presName="connTx" presStyleLbl="parChTrans1D3" presStyleIdx="2" presStyleCnt="4"/>
      <dgm:spPr/>
      <dgm:t>
        <a:bodyPr/>
        <a:lstStyle/>
        <a:p>
          <a:pPr rtl="1"/>
          <a:endParaRPr lang="fa-IR"/>
        </a:p>
      </dgm:t>
    </dgm:pt>
    <dgm:pt modelId="{5A5CBA6C-C7ED-4C14-9A52-A5B4505D2218}" type="pres">
      <dgm:prSet presAssocID="{8AAEA325-588A-48F1-B0B9-245CD6FD5D53}" presName="root2" presStyleCnt="0"/>
      <dgm:spPr/>
    </dgm:pt>
    <dgm:pt modelId="{4D679051-06E0-4662-9688-49607F37A799}" type="pres">
      <dgm:prSet presAssocID="{8AAEA325-588A-48F1-B0B9-245CD6FD5D53}" presName="LevelTwoTextNode" presStyleLbl="node3" presStyleIdx="2" presStyleCnt="4" custScaleX="174811" custScaleY="54896" custLinFactNeighborX="46681" custLinFactNeighborY="-22828">
        <dgm:presLayoutVars>
          <dgm:chPref val="3"/>
        </dgm:presLayoutVars>
      </dgm:prSet>
      <dgm:spPr/>
      <dgm:t>
        <a:bodyPr/>
        <a:lstStyle/>
        <a:p>
          <a:pPr rtl="1"/>
          <a:endParaRPr lang="fa-IR"/>
        </a:p>
      </dgm:t>
    </dgm:pt>
    <dgm:pt modelId="{293943BF-E053-4FE0-9921-1B38BEE82335}" type="pres">
      <dgm:prSet presAssocID="{8AAEA325-588A-48F1-B0B9-245CD6FD5D53}" presName="level3hierChild" presStyleCnt="0"/>
      <dgm:spPr/>
    </dgm:pt>
    <dgm:pt modelId="{76BF47BF-CA12-4685-A171-8C9604567C98}" type="pres">
      <dgm:prSet presAssocID="{31793C4A-27EE-437B-A0D2-3208FEB580CB}" presName="conn2-1" presStyleLbl="parChTrans1D3" presStyleIdx="3" presStyleCnt="4"/>
      <dgm:spPr/>
      <dgm:t>
        <a:bodyPr/>
        <a:lstStyle/>
        <a:p>
          <a:pPr rtl="1"/>
          <a:endParaRPr lang="fa-IR"/>
        </a:p>
      </dgm:t>
    </dgm:pt>
    <dgm:pt modelId="{591A171D-4A39-4290-AA03-55129BF06519}" type="pres">
      <dgm:prSet presAssocID="{31793C4A-27EE-437B-A0D2-3208FEB580CB}" presName="connTx" presStyleLbl="parChTrans1D3" presStyleIdx="3" presStyleCnt="4"/>
      <dgm:spPr/>
      <dgm:t>
        <a:bodyPr/>
        <a:lstStyle/>
        <a:p>
          <a:pPr rtl="1"/>
          <a:endParaRPr lang="fa-IR"/>
        </a:p>
      </dgm:t>
    </dgm:pt>
    <dgm:pt modelId="{47222DD7-DAE0-4A18-8E70-FD09EBA04D30}" type="pres">
      <dgm:prSet presAssocID="{E51C9DAA-D5F0-4079-8620-D0D4B9E228AD}" presName="root2" presStyleCnt="0"/>
      <dgm:spPr/>
    </dgm:pt>
    <dgm:pt modelId="{A4992C25-3F04-4B33-AF22-027E288F3D8D}" type="pres">
      <dgm:prSet presAssocID="{E51C9DAA-D5F0-4079-8620-D0D4B9E228AD}" presName="LevelTwoTextNode" presStyleLbl="node3" presStyleIdx="3" presStyleCnt="4" custScaleX="37191" custScaleY="67109" custLinFactNeighborX="47002" custLinFactNeighborY="-6113">
        <dgm:presLayoutVars>
          <dgm:chPref val="3"/>
        </dgm:presLayoutVars>
      </dgm:prSet>
      <dgm:spPr/>
      <dgm:t>
        <a:bodyPr/>
        <a:lstStyle/>
        <a:p>
          <a:pPr rtl="1"/>
          <a:endParaRPr lang="fa-IR"/>
        </a:p>
      </dgm:t>
    </dgm:pt>
    <dgm:pt modelId="{427112E4-8E9F-4356-8179-BFEA534DB9DE}" type="pres">
      <dgm:prSet presAssocID="{E51C9DAA-D5F0-4079-8620-D0D4B9E228AD}" presName="level3hierChild" presStyleCnt="0"/>
      <dgm:spPr/>
    </dgm:pt>
  </dgm:ptLst>
  <dgm:cxnLst>
    <dgm:cxn modelId="{1CEF109C-37B5-44FE-9AD9-D24720BE6D15}" type="presOf" srcId="{C96AEBC3-C854-4BD1-B42F-0D800A676820}" destId="{4166F503-B9C1-4F67-8958-4072DCFA66D9}" srcOrd="0" destOrd="0" presId="urn:microsoft.com/office/officeart/2005/8/layout/hierarchy2"/>
    <dgm:cxn modelId="{8D48D7C7-671F-4178-A7DE-45CBAA12C3EB}" srcId="{C96AEBC3-C854-4BD1-B42F-0D800A676820}" destId="{0A09053E-EE2A-4140-A38A-B13B9EEDB804}" srcOrd="1" destOrd="0" parTransId="{B6E22ED9-0384-4DD7-B6D5-8766F9E8EE28}" sibTransId="{49636B61-B9D8-469D-AA70-20E3960D1F75}"/>
    <dgm:cxn modelId="{E0D44345-4743-448B-8DF9-E844940307D8}" type="presOf" srcId="{0A09053E-EE2A-4140-A38A-B13B9EEDB804}" destId="{9E5E0BB3-8E31-4854-9752-D11513E27AE8}" srcOrd="0" destOrd="0" presId="urn:microsoft.com/office/officeart/2005/8/layout/hierarchy2"/>
    <dgm:cxn modelId="{64B8C76F-9150-46E6-8AAF-E3598935461D}" type="presOf" srcId="{D8833568-84D6-4F24-A74A-90BA76437E39}" destId="{F710520F-C7A2-40EE-BA0B-EA1A64DA0303}" srcOrd="0" destOrd="0" presId="urn:microsoft.com/office/officeart/2005/8/layout/hierarchy2"/>
    <dgm:cxn modelId="{7D7647AF-694D-4292-85D8-BA5FE5D301FE}" type="presOf" srcId="{B6E22ED9-0384-4DD7-B6D5-8766F9E8EE28}" destId="{24E359E3-8B95-4CD3-90EF-8C06CDA248DE}" srcOrd="1" destOrd="0" presId="urn:microsoft.com/office/officeart/2005/8/layout/hierarchy2"/>
    <dgm:cxn modelId="{8E7F3661-2D1C-43AD-90F4-95BE25F12906}" type="presOf" srcId="{E51C9DAA-D5F0-4079-8620-D0D4B9E228AD}" destId="{A4992C25-3F04-4B33-AF22-027E288F3D8D}" srcOrd="0" destOrd="0" presId="urn:microsoft.com/office/officeart/2005/8/layout/hierarchy2"/>
    <dgm:cxn modelId="{E324406E-6C3F-4275-9CAF-B0B9FC110629}" type="presOf" srcId="{DB1529D5-12F6-47BA-AB2E-B7A72C90F187}" destId="{2E1E2536-BD71-4F14-A4BF-FC57C9F9DBF1}" srcOrd="0" destOrd="0" presId="urn:microsoft.com/office/officeart/2005/8/layout/hierarchy2"/>
    <dgm:cxn modelId="{C6EBF988-831B-4D74-99DA-ADAC045D44F4}" type="presOf" srcId="{8AAEA325-588A-48F1-B0B9-245CD6FD5D53}" destId="{4D679051-06E0-4662-9688-49607F37A799}" srcOrd="0" destOrd="0" presId="urn:microsoft.com/office/officeart/2005/8/layout/hierarchy2"/>
    <dgm:cxn modelId="{6A9763C0-2AFD-4912-ACFA-34AB567A6F8F}" type="presOf" srcId="{00DE8BCD-C0E8-4A25-B0B0-89B0F7D1F743}" destId="{F0B3BBC9-D9C5-43DF-B980-FDC0E7E3D46F}" srcOrd="0" destOrd="0" presId="urn:microsoft.com/office/officeart/2005/8/layout/hierarchy2"/>
    <dgm:cxn modelId="{154DBFBE-E7A5-41A3-A400-7070B3DF3C4E}" type="presOf" srcId="{31793C4A-27EE-437B-A0D2-3208FEB580CB}" destId="{591A171D-4A39-4290-AA03-55129BF06519}" srcOrd="1" destOrd="0" presId="urn:microsoft.com/office/officeart/2005/8/layout/hierarchy2"/>
    <dgm:cxn modelId="{E5349D37-34AF-4372-9195-1E5F7526965B}" type="presOf" srcId="{A6857C4F-7549-464E-8C92-525552E6407E}" destId="{747DA8C4-60CA-4D90-9DA1-32ACEB79B5D1}" srcOrd="0" destOrd="0" presId="urn:microsoft.com/office/officeart/2005/8/layout/hierarchy2"/>
    <dgm:cxn modelId="{9EC48274-1A7D-4596-AD90-79A41F025CB0}" type="presOf" srcId="{CE96631E-3D4A-4A54-A957-114BB3E5E32B}" destId="{C722863D-2000-437A-9ACB-8A931E2A3B01}" srcOrd="0" destOrd="0" presId="urn:microsoft.com/office/officeart/2005/8/layout/hierarchy2"/>
    <dgm:cxn modelId="{95BFEE23-7932-4955-8C1E-1495F387850D}" type="presOf" srcId="{CC5D6999-DA02-4A07-961B-21E3715452D4}" destId="{B5563F27-9B85-4B29-8BE1-97E6FFF3DDAF}" srcOrd="0" destOrd="0" presId="urn:microsoft.com/office/officeart/2005/8/layout/hierarchy2"/>
    <dgm:cxn modelId="{9FAE663C-DAF9-4B73-AAF8-CFE2A4DDE12B}" srcId="{A4E9B194-557E-47C4-B7CD-5831AAB93F73}" destId="{3A01CBC5-06A2-4393-B4B2-36BFF6AAD599}" srcOrd="1" destOrd="0" parTransId="{D8833568-84D6-4F24-A74A-90BA76437E39}" sibTransId="{1550FB29-0F00-419C-AFD1-5867A1756C50}"/>
    <dgm:cxn modelId="{40113EC6-8457-4B4D-AE78-483B955EB86F}" type="presOf" srcId="{B6E22ED9-0384-4DD7-B6D5-8766F9E8EE28}" destId="{8FB0CBEA-AA6D-43BA-A9D7-5C8EE7236CFE}" srcOrd="0" destOrd="0" presId="urn:microsoft.com/office/officeart/2005/8/layout/hierarchy2"/>
    <dgm:cxn modelId="{63EE3BC4-FC3F-4FEC-8B20-3CDDD623F15D}" srcId="{3A01CBC5-06A2-4393-B4B2-36BFF6AAD599}" destId="{8AAEA325-588A-48F1-B0B9-245CD6FD5D53}" srcOrd="0" destOrd="0" parTransId="{CC5D6999-DA02-4A07-961B-21E3715452D4}" sibTransId="{AD8310D0-A17E-49D1-9A0B-ADE1DE46B541}"/>
    <dgm:cxn modelId="{C3EB403E-6A41-45A0-8E49-B0365A9C67B6}" type="presOf" srcId="{DB1529D5-12F6-47BA-AB2E-B7A72C90F187}" destId="{10C7D475-CF13-443A-A44B-D156ED517225}" srcOrd="1" destOrd="0" presId="urn:microsoft.com/office/officeart/2005/8/layout/hierarchy2"/>
    <dgm:cxn modelId="{C1E1A17F-7690-4344-BB2B-CC652B7EDE70}" srcId="{C96AEBC3-C854-4BD1-B42F-0D800A676820}" destId="{00DE8BCD-C0E8-4A25-B0B0-89B0F7D1F743}" srcOrd="0" destOrd="0" parTransId="{DB1529D5-12F6-47BA-AB2E-B7A72C90F187}" sibTransId="{9B449237-A454-4BC4-A622-6A8F20A02E7C}"/>
    <dgm:cxn modelId="{6AA7CD7B-1647-4B71-A0EE-7246E0B917FA}" type="presOf" srcId="{CE96631E-3D4A-4A54-A957-114BB3E5E32B}" destId="{B7C2234C-050F-4344-BF77-91124A79BC0E}"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46F0FB03-E401-44C2-AC77-C4C5E5CF40E2}" type="presOf" srcId="{D8833568-84D6-4F24-A74A-90BA76437E39}" destId="{9EB94962-E9BB-42E6-9941-255154F52B2D}"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2EE0673A-4F02-4F17-A5FD-BCF4038B13F5}" srcId="{3A01CBC5-06A2-4393-B4B2-36BFF6AAD599}" destId="{E51C9DAA-D5F0-4079-8620-D0D4B9E228AD}" srcOrd="1" destOrd="0" parTransId="{31793C4A-27EE-437B-A0D2-3208FEB580CB}" sibTransId="{ED1DD349-65E8-4009-AD27-83079CE63027}"/>
    <dgm:cxn modelId="{08E0432E-7C2A-45D3-A357-341152EB3560}" type="presOf" srcId="{A4E9B194-557E-47C4-B7CD-5831AAB93F73}" destId="{084303BB-04EA-4DB7-844B-C9BAE80F04E5}" srcOrd="0" destOrd="0" presId="urn:microsoft.com/office/officeart/2005/8/layout/hierarchy2"/>
    <dgm:cxn modelId="{BE7CA34A-F977-405D-ACF8-225DDE786F78}" type="presOf" srcId="{3A01CBC5-06A2-4393-B4B2-36BFF6AAD599}" destId="{DC258C23-E833-4A5B-B6D7-3C74EB8C9F68}" srcOrd="0" destOrd="0" presId="urn:microsoft.com/office/officeart/2005/8/layout/hierarchy2"/>
    <dgm:cxn modelId="{35D5AAA5-3652-40CD-B31F-9E87E8577603}" type="presOf" srcId="{CC5D6999-DA02-4A07-961B-21E3715452D4}" destId="{624AACEC-E48C-450D-8EA7-C21C32E1E037}" srcOrd="1" destOrd="0" presId="urn:microsoft.com/office/officeart/2005/8/layout/hierarchy2"/>
    <dgm:cxn modelId="{56F1B3C6-D2AA-4206-BC3E-C35845F657F9}" type="presOf" srcId="{31793C4A-27EE-437B-A0D2-3208FEB580CB}" destId="{76BF47BF-CA12-4685-A171-8C9604567C98}" srcOrd="0" destOrd="0" presId="urn:microsoft.com/office/officeart/2005/8/layout/hierarchy2"/>
    <dgm:cxn modelId="{29FB77D3-492F-40DF-97E4-9336D94F62ED}" type="presParOf" srcId="{747DA8C4-60CA-4D90-9DA1-32ACEB79B5D1}" destId="{93FA7E5F-A43F-422F-8108-17AC554D357D}" srcOrd="0" destOrd="0" presId="urn:microsoft.com/office/officeart/2005/8/layout/hierarchy2"/>
    <dgm:cxn modelId="{DC8C32AE-52F7-49CD-A7E8-D9A766A965FA}" type="presParOf" srcId="{93FA7E5F-A43F-422F-8108-17AC554D357D}" destId="{084303BB-04EA-4DB7-844B-C9BAE80F04E5}" srcOrd="0" destOrd="0" presId="urn:microsoft.com/office/officeart/2005/8/layout/hierarchy2"/>
    <dgm:cxn modelId="{618562D9-37F8-49FC-A075-BD37E98C56AA}" type="presParOf" srcId="{93FA7E5F-A43F-422F-8108-17AC554D357D}" destId="{8BFD4401-1DC2-43AC-9E5E-55CC05BBDF21}" srcOrd="1" destOrd="0" presId="urn:microsoft.com/office/officeart/2005/8/layout/hierarchy2"/>
    <dgm:cxn modelId="{6E3A3745-89A1-4768-95C2-31148BE6A652}" type="presParOf" srcId="{8BFD4401-1DC2-43AC-9E5E-55CC05BBDF21}" destId="{C722863D-2000-437A-9ACB-8A931E2A3B01}" srcOrd="0" destOrd="0" presId="urn:microsoft.com/office/officeart/2005/8/layout/hierarchy2"/>
    <dgm:cxn modelId="{D5E9C379-01F6-48C5-8B9F-E4282DF556F8}" type="presParOf" srcId="{C722863D-2000-437A-9ACB-8A931E2A3B01}" destId="{B7C2234C-050F-4344-BF77-91124A79BC0E}" srcOrd="0" destOrd="0" presId="urn:microsoft.com/office/officeart/2005/8/layout/hierarchy2"/>
    <dgm:cxn modelId="{290DD56B-A971-41F6-A388-255623D31460}" type="presParOf" srcId="{8BFD4401-1DC2-43AC-9E5E-55CC05BBDF21}" destId="{5C297C78-7D7B-46A7-90B7-B670D245271F}" srcOrd="1" destOrd="0" presId="urn:microsoft.com/office/officeart/2005/8/layout/hierarchy2"/>
    <dgm:cxn modelId="{CA28994C-315B-4247-B382-6A7A69287745}" type="presParOf" srcId="{5C297C78-7D7B-46A7-90B7-B670D245271F}" destId="{4166F503-B9C1-4F67-8958-4072DCFA66D9}" srcOrd="0" destOrd="0" presId="urn:microsoft.com/office/officeart/2005/8/layout/hierarchy2"/>
    <dgm:cxn modelId="{77B9FD7E-B3FA-421C-BBC6-3B0B1FC2F406}" type="presParOf" srcId="{5C297C78-7D7B-46A7-90B7-B670D245271F}" destId="{3AD0A82F-CBF0-4F60-9053-FE1F521C45D4}" srcOrd="1" destOrd="0" presId="urn:microsoft.com/office/officeart/2005/8/layout/hierarchy2"/>
    <dgm:cxn modelId="{D65D6D89-806E-451C-BC7A-5B551960AD07}" type="presParOf" srcId="{3AD0A82F-CBF0-4F60-9053-FE1F521C45D4}" destId="{2E1E2536-BD71-4F14-A4BF-FC57C9F9DBF1}" srcOrd="0" destOrd="0" presId="urn:microsoft.com/office/officeart/2005/8/layout/hierarchy2"/>
    <dgm:cxn modelId="{AE706E43-897B-4F0D-8637-065BA7B1D883}" type="presParOf" srcId="{2E1E2536-BD71-4F14-A4BF-FC57C9F9DBF1}" destId="{10C7D475-CF13-443A-A44B-D156ED517225}" srcOrd="0" destOrd="0" presId="urn:microsoft.com/office/officeart/2005/8/layout/hierarchy2"/>
    <dgm:cxn modelId="{CEAA0ED2-6066-4482-8C54-F681FE4D18B2}" type="presParOf" srcId="{3AD0A82F-CBF0-4F60-9053-FE1F521C45D4}" destId="{B403B3CA-E3A3-4D16-90AE-549993E5FBC4}" srcOrd="1" destOrd="0" presId="urn:microsoft.com/office/officeart/2005/8/layout/hierarchy2"/>
    <dgm:cxn modelId="{290C354A-F671-4BDD-892D-B53DC8CD700E}" type="presParOf" srcId="{B403B3CA-E3A3-4D16-90AE-549993E5FBC4}" destId="{F0B3BBC9-D9C5-43DF-B980-FDC0E7E3D46F}" srcOrd="0" destOrd="0" presId="urn:microsoft.com/office/officeart/2005/8/layout/hierarchy2"/>
    <dgm:cxn modelId="{CB5C8F8A-7FAB-40EC-99E0-8C5053C937B4}" type="presParOf" srcId="{B403B3CA-E3A3-4D16-90AE-549993E5FBC4}" destId="{01A7559C-1F01-4E0E-9951-C7F87C9CAD4D}" srcOrd="1" destOrd="0" presId="urn:microsoft.com/office/officeart/2005/8/layout/hierarchy2"/>
    <dgm:cxn modelId="{5DA44643-2384-4A11-9CC6-E2170A99775C}" type="presParOf" srcId="{3AD0A82F-CBF0-4F60-9053-FE1F521C45D4}" destId="{8FB0CBEA-AA6D-43BA-A9D7-5C8EE7236CFE}" srcOrd="2" destOrd="0" presId="urn:microsoft.com/office/officeart/2005/8/layout/hierarchy2"/>
    <dgm:cxn modelId="{3635D7C5-79A3-48E3-B71C-176F94D7672A}" type="presParOf" srcId="{8FB0CBEA-AA6D-43BA-A9D7-5C8EE7236CFE}" destId="{24E359E3-8B95-4CD3-90EF-8C06CDA248DE}" srcOrd="0" destOrd="0" presId="urn:microsoft.com/office/officeart/2005/8/layout/hierarchy2"/>
    <dgm:cxn modelId="{29B948F6-8A00-4EB0-9E9C-B55696BE9E34}" type="presParOf" srcId="{3AD0A82F-CBF0-4F60-9053-FE1F521C45D4}" destId="{DE8B971A-82F7-46C3-939F-80BBE20B8530}" srcOrd="3" destOrd="0" presId="urn:microsoft.com/office/officeart/2005/8/layout/hierarchy2"/>
    <dgm:cxn modelId="{6EF06650-0E3C-400C-901F-6AA653451999}" type="presParOf" srcId="{DE8B971A-82F7-46C3-939F-80BBE20B8530}" destId="{9E5E0BB3-8E31-4854-9752-D11513E27AE8}" srcOrd="0" destOrd="0" presId="urn:microsoft.com/office/officeart/2005/8/layout/hierarchy2"/>
    <dgm:cxn modelId="{8114327A-0756-4089-A701-4F29ABB37D25}" type="presParOf" srcId="{DE8B971A-82F7-46C3-939F-80BBE20B8530}" destId="{08D94A4F-7DB2-406C-BAA1-F5E498C0BBC3}" srcOrd="1" destOrd="0" presId="urn:microsoft.com/office/officeart/2005/8/layout/hierarchy2"/>
    <dgm:cxn modelId="{76BA7B45-AB05-4F32-A3D6-594BBDC1E5FF}" type="presParOf" srcId="{8BFD4401-1DC2-43AC-9E5E-55CC05BBDF21}" destId="{F710520F-C7A2-40EE-BA0B-EA1A64DA0303}" srcOrd="2" destOrd="0" presId="urn:microsoft.com/office/officeart/2005/8/layout/hierarchy2"/>
    <dgm:cxn modelId="{38E7E332-5257-46C1-BBA2-D0443ABD60A6}" type="presParOf" srcId="{F710520F-C7A2-40EE-BA0B-EA1A64DA0303}" destId="{9EB94962-E9BB-42E6-9941-255154F52B2D}" srcOrd="0" destOrd="0" presId="urn:microsoft.com/office/officeart/2005/8/layout/hierarchy2"/>
    <dgm:cxn modelId="{298EFD43-4CAC-4215-BE9B-8719A0D12720}" type="presParOf" srcId="{8BFD4401-1DC2-43AC-9E5E-55CC05BBDF21}" destId="{4C773307-25A6-43A8-83DC-5E4A507C9EA3}" srcOrd="3" destOrd="0" presId="urn:microsoft.com/office/officeart/2005/8/layout/hierarchy2"/>
    <dgm:cxn modelId="{1ACAEE40-32EC-4CFD-92D1-0C59C32F1195}" type="presParOf" srcId="{4C773307-25A6-43A8-83DC-5E4A507C9EA3}" destId="{DC258C23-E833-4A5B-B6D7-3C74EB8C9F68}" srcOrd="0" destOrd="0" presId="urn:microsoft.com/office/officeart/2005/8/layout/hierarchy2"/>
    <dgm:cxn modelId="{91A770D2-53B6-48FB-98BA-246FA407BC18}" type="presParOf" srcId="{4C773307-25A6-43A8-83DC-5E4A507C9EA3}" destId="{83D2F137-D2A0-4E9A-82E8-C1F456B725AA}" srcOrd="1" destOrd="0" presId="urn:microsoft.com/office/officeart/2005/8/layout/hierarchy2"/>
    <dgm:cxn modelId="{753C2DFD-B1A5-48ED-8039-4491CF8B77BB}" type="presParOf" srcId="{83D2F137-D2A0-4E9A-82E8-C1F456B725AA}" destId="{B5563F27-9B85-4B29-8BE1-97E6FFF3DDAF}" srcOrd="0" destOrd="0" presId="urn:microsoft.com/office/officeart/2005/8/layout/hierarchy2"/>
    <dgm:cxn modelId="{8353376D-FBB9-4C2B-825B-C985373FAA9A}" type="presParOf" srcId="{B5563F27-9B85-4B29-8BE1-97E6FFF3DDAF}" destId="{624AACEC-E48C-450D-8EA7-C21C32E1E037}" srcOrd="0" destOrd="0" presId="urn:microsoft.com/office/officeart/2005/8/layout/hierarchy2"/>
    <dgm:cxn modelId="{924C5F2F-2474-4C36-AFE8-86737CAF5226}" type="presParOf" srcId="{83D2F137-D2A0-4E9A-82E8-C1F456B725AA}" destId="{5A5CBA6C-C7ED-4C14-9A52-A5B4505D2218}" srcOrd="1" destOrd="0" presId="urn:microsoft.com/office/officeart/2005/8/layout/hierarchy2"/>
    <dgm:cxn modelId="{61C508C6-EE52-4C66-8DF5-E706B8574718}" type="presParOf" srcId="{5A5CBA6C-C7ED-4C14-9A52-A5B4505D2218}" destId="{4D679051-06E0-4662-9688-49607F37A799}" srcOrd="0" destOrd="0" presId="urn:microsoft.com/office/officeart/2005/8/layout/hierarchy2"/>
    <dgm:cxn modelId="{86F713F3-A640-4F57-97FE-075F1727B872}" type="presParOf" srcId="{5A5CBA6C-C7ED-4C14-9A52-A5B4505D2218}" destId="{293943BF-E053-4FE0-9921-1B38BEE82335}" srcOrd="1" destOrd="0" presId="urn:microsoft.com/office/officeart/2005/8/layout/hierarchy2"/>
    <dgm:cxn modelId="{3A2C8F78-9BCC-4D01-A301-027590722175}" type="presParOf" srcId="{83D2F137-D2A0-4E9A-82E8-C1F456B725AA}" destId="{76BF47BF-CA12-4685-A171-8C9604567C98}" srcOrd="2" destOrd="0" presId="urn:microsoft.com/office/officeart/2005/8/layout/hierarchy2"/>
    <dgm:cxn modelId="{F8DA17B2-6D80-42AB-B6B3-E198934CF965}" type="presParOf" srcId="{76BF47BF-CA12-4685-A171-8C9604567C98}" destId="{591A171D-4A39-4290-AA03-55129BF06519}" srcOrd="0" destOrd="0" presId="urn:microsoft.com/office/officeart/2005/8/layout/hierarchy2"/>
    <dgm:cxn modelId="{15263142-8FF4-4D00-8F1B-D26681366A3B}" type="presParOf" srcId="{83D2F137-D2A0-4E9A-82E8-C1F456B725AA}" destId="{47222DD7-DAE0-4A18-8E70-FD09EBA04D30}" srcOrd="3" destOrd="0" presId="urn:microsoft.com/office/officeart/2005/8/layout/hierarchy2"/>
    <dgm:cxn modelId="{73FBE741-D244-40B0-BBDE-A7C18ACCEB21}" type="presParOf" srcId="{47222DD7-DAE0-4A18-8E70-FD09EBA04D30}" destId="{A4992C25-3F04-4B33-AF22-027E288F3D8D}" srcOrd="0" destOrd="0" presId="urn:microsoft.com/office/officeart/2005/8/layout/hierarchy2"/>
    <dgm:cxn modelId="{D92F6D77-279F-405A-B0F8-DC8BB03B154A}" type="presParOf" srcId="{47222DD7-DAE0-4A18-8E70-FD09EBA04D30}" destId="{427112E4-8E9F-4356-8179-BFEA534DB9DE}"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2400" b="1" dirty="0" smtClean="0">
              <a:solidFill>
                <a:srgbClr val="FFFF00"/>
              </a:solidFill>
              <a:cs typeface="2  Badr" pitchFamily="2" charset="-78"/>
            </a:rPr>
            <a:t>انواع موصول اسمي(مختص)</a:t>
          </a:r>
          <a:endParaRPr lang="fa-IR" sz="20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chemeClr val="bg1"/>
              </a:solidFill>
              <a:cs typeface="2  Badr" pitchFamily="2" charset="-78"/>
            </a:rPr>
            <a:t>مذكر:</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cs typeface="2  Badr" pitchFamily="2" charset="-78"/>
          </a:endParaRPr>
        </a:p>
      </dgm:t>
    </dgm:pt>
    <dgm:pt modelId="{282CC600-6FDB-4E91-8ED5-19FC71AF9078}" type="sibTrans" cxnId="{9EE70E0E-AFA8-45D7-9673-E095CF5E72BF}">
      <dgm:prSet/>
      <dgm:spPr/>
      <dgm:t>
        <a:bodyPr/>
        <a:lstStyle/>
        <a:p>
          <a:pPr rtl="1"/>
          <a:endParaRPr lang="fa-IR"/>
        </a:p>
      </dgm:t>
    </dgm:pt>
    <dgm:pt modelId="{00DE8BCD-C0E8-4A25-B0B0-89B0F7D1F743}">
      <dgm:prSet/>
      <dgm:spPr/>
      <dgm:t>
        <a:bodyPr/>
        <a:lstStyle/>
        <a:p>
          <a:pPr rtl="1"/>
          <a:r>
            <a:rPr lang="fa-IR" b="1" dirty="0" smtClean="0">
              <a:solidFill>
                <a:srgbClr val="FFFF00"/>
              </a:solidFill>
              <a:cs typeface="2  Badr" pitchFamily="2" charset="-78"/>
            </a:rPr>
            <a:t>مفرد: </a:t>
          </a:r>
          <a:r>
            <a:rPr lang="fa-IR" b="1" dirty="0" smtClean="0">
              <a:cs typeface="2  Badr" pitchFamily="2" charset="-78"/>
            </a:rPr>
            <a:t>الذي </a:t>
          </a:r>
          <a:endParaRPr lang="fa-IR" b="1" dirty="0">
            <a:cs typeface="2  Badr" pitchFamily="2" charset="-78"/>
          </a:endParaRPr>
        </a:p>
      </dgm:t>
    </dgm:pt>
    <dgm:pt modelId="{DB1529D5-12F6-47BA-AB2E-B7A72C90F187}" type="parTrans" cxnId="{C1E1A17F-7690-4344-BB2B-CC652B7EDE70}">
      <dgm:prSet/>
      <dgm:spPr/>
      <dgm:t>
        <a:bodyPr/>
        <a:lstStyle/>
        <a:p>
          <a:pPr rtl="1"/>
          <a:endParaRPr lang="fa-IR">
            <a:cs typeface="2  Badr" pitchFamily="2" charset="-78"/>
          </a:endParaRPr>
        </a:p>
      </dgm:t>
    </dgm:pt>
    <dgm:pt modelId="{9B449237-A454-4BC4-A622-6A8F20A02E7C}" type="sibTrans" cxnId="{C1E1A17F-7690-4344-BB2B-CC652B7EDE70}">
      <dgm:prSet/>
      <dgm:spPr/>
      <dgm:t>
        <a:bodyPr/>
        <a:lstStyle/>
        <a:p>
          <a:pPr rtl="1"/>
          <a:endParaRPr lang="fa-IR"/>
        </a:p>
      </dgm:t>
    </dgm:pt>
    <dgm:pt modelId="{3A01CBC5-06A2-4393-B4B2-36BFF6AAD599}">
      <dgm:prSet/>
      <dgm:spPr/>
      <dgm:t>
        <a:bodyPr/>
        <a:lstStyle/>
        <a:p>
          <a:pPr rtl="1"/>
          <a:r>
            <a:rPr lang="fa-IR" b="1" dirty="0" smtClean="0">
              <a:solidFill>
                <a:schemeClr val="bg1"/>
              </a:solidFill>
              <a:cs typeface="2  Badr" pitchFamily="2" charset="-78"/>
            </a:rPr>
            <a:t>مؤنث:</a:t>
          </a:r>
          <a:endParaRPr lang="fa-IR" b="1" dirty="0">
            <a:solidFill>
              <a:schemeClr val="bg1"/>
            </a:solidFill>
            <a:cs typeface="2  Badr" pitchFamily="2" charset="-78"/>
          </a:endParaRPr>
        </a:p>
      </dgm:t>
    </dgm:pt>
    <dgm:pt modelId="{D8833568-84D6-4F24-A74A-90BA76437E39}" type="parTrans" cxnId="{9FAE663C-DAF9-4B73-AAF8-CFE2A4DDE12B}">
      <dgm:prSet/>
      <dgm:spPr/>
      <dgm:t>
        <a:bodyPr/>
        <a:lstStyle/>
        <a:p>
          <a:pPr rtl="1"/>
          <a:endParaRPr lang="fa-IR">
            <a:cs typeface="2  Badr" pitchFamily="2" charset="-78"/>
          </a:endParaRPr>
        </a:p>
      </dgm:t>
    </dgm:pt>
    <dgm:pt modelId="{1550FB29-0F00-419C-AFD1-5867A1756C50}" type="sibTrans" cxnId="{9FAE663C-DAF9-4B73-AAF8-CFE2A4DDE12B}">
      <dgm:prSet/>
      <dgm:spPr/>
      <dgm:t>
        <a:bodyPr/>
        <a:lstStyle/>
        <a:p>
          <a:pPr rtl="1"/>
          <a:endParaRPr lang="fa-IR"/>
        </a:p>
      </dgm:t>
    </dgm:pt>
    <dgm:pt modelId="{8AAEA325-588A-48F1-B0B9-245CD6FD5D53}">
      <dgm:prSet/>
      <dgm:spPr/>
      <dgm:t>
        <a:bodyPr/>
        <a:lstStyle/>
        <a:p>
          <a:pPr rtl="1"/>
          <a:r>
            <a:rPr lang="fa-IR" b="1" dirty="0" smtClean="0">
              <a:solidFill>
                <a:srgbClr val="FFFF00"/>
              </a:solidFill>
              <a:cs typeface="2  Badr" pitchFamily="2" charset="-78"/>
            </a:rPr>
            <a:t>مفرد:</a:t>
          </a:r>
          <a:r>
            <a:rPr lang="fa-IR" b="1" dirty="0" smtClean="0">
              <a:cs typeface="2  Badr" pitchFamily="2" charset="-78"/>
            </a:rPr>
            <a:t> التي</a:t>
          </a:r>
          <a:endParaRPr lang="fa-IR" b="1" dirty="0">
            <a:cs typeface="2  Badr" pitchFamily="2" charset="-78"/>
          </a:endParaRPr>
        </a:p>
      </dgm:t>
    </dgm:pt>
    <dgm:pt modelId="{CC5D6999-DA02-4A07-961B-21E3715452D4}" type="parTrans" cxnId="{63EE3BC4-FC3F-4FEC-8B20-3CDDD623F15D}">
      <dgm:prSet/>
      <dgm:spPr/>
      <dgm:t>
        <a:bodyPr/>
        <a:lstStyle/>
        <a:p>
          <a:pPr rtl="1"/>
          <a:endParaRPr lang="fa-IR">
            <a:cs typeface="2  Badr" pitchFamily="2" charset="-78"/>
          </a:endParaRPr>
        </a:p>
      </dgm:t>
    </dgm:pt>
    <dgm:pt modelId="{AD8310D0-A17E-49D1-9A0B-ADE1DE46B541}" type="sibTrans" cxnId="{63EE3BC4-FC3F-4FEC-8B20-3CDDD623F15D}">
      <dgm:prSet/>
      <dgm:spPr/>
      <dgm:t>
        <a:bodyPr/>
        <a:lstStyle/>
        <a:p>
          <a:pPr rtl="1"/>
          <a:endParaRPr lang="fa-IR"/>
        </a:p>
      </dgm:t>
    </dgm:pt>
    <dgm:pt modelId="{341118E7-5775-4CE9-8D07-F273170FC469}">
      <dgm:prSet/>
      <dgm:spPr/>
      <dgm:t>
        <a:bodyPr/>
        <a:lstStyle/>
        <a:p>
          <a:pPr rtl="1"/>
          <a:r>
            <a:rPr lang="fa-IR" b="1" dirty="0" smtClean="0">
              <a:solidFill>
                <a:srgbClr val="FFFF00"/>
              </a:solidFill>
              <a:cs typeface="2  Badr" pitchFamily="2" charset="-78"/>
            </a:rPr>
            <a:t>مثني: </a:t>
          </a:r>
          <a:r>
            <a:rPr lang="fa-IR" b="1" dirty="0" smtClean="0">
              <a:cs typeface="2  Badr" pitchFamily="2" charset="-78"/>
            </a:rPr>
            <a:t>اللذان - الذَيْنِ</a:t>
          </a:r>
          <a:endParaRPr lang="fa-IR" b="1" dirty="0">
            <a:cs typeface="2  Badr" pitchFamily="2" charset="-78"/>
          </a:endParaRPr>
        </a:p>
      </dgm:t>
    </dgm:pt>
    <dgm:pt modelId="{F9D48092-4FD5-40F9-8B3B-F6DCF2917CA6}" type="parTrans" cxnId="{E1F647EC-AC9B-44DF-AF57-EABBC32064C5}">
      <dgm:prSet/>
      <dgm:spPr/>
      <dgm:t>
        <a:bodyPr/>
        <a:lstStyle/>
        <a:p>
          <a:pPr rtl="1"/>
          <a:endParaRPr lang="fa-IR">
            <a:cs typeface="2  Badr" pitchFamily="2" charset="-78"/>
          </a:endParaRPr>
        </a:p>
      </dgm:t>
    </dgm:pt>
    <dgm:pt modelId="{490DB494-93C5-48B9-937A-320EE27763F5}" type="sibTrans" cxnId="{E1F647EC-AC9B-44DF-AF57-EABBC32064C5}">
      <dgm:prSet/>
      <dgm:spPr/>
      <dgm:t>
        <a:bodyPr/>
        <a:lstStyle/>
        <a:p>
          <a:pPr rtl="1"/>
          <a:endParaRPr lang="fa-IR"/>
        </a:p>
      </dgm:t>
    </dgm:pt>
    <dgm:pt modelId="{49580BFE-E542-4E9E-8F04-113503BC96BC}">
      <dgm:prSet/>
      <dgm:spPr/>
      <dgm:t>
        <a:bodyPr/>
        <a:lstStyle/>
        <a:p>
          <a:pPr rtl="1"/>
          <a:r>
            <a:rPr lang="fa-IR" b="1" dirty="0" smtClean="0">
              <a:solidFill>
                <a:srgbClr val="FFFF00"/>
              </a:solidFill>
              <a:cs typeface="2  Badr" pitchFamily="2" charset="-78"/>
            </a:rPr>
            <a:t>جمع: </a:t>
          </a:r>
          <a:r>
            <a:rPr lang="fa-IR" b="1" dirty="0" smtClean="0">
              <a:cs typeface="2  Badr" pitchFamily="2" charset="-78"/>
            </a:rPr>
            <a:t>الاولي - الّذِينَ</a:t>
          </a:r>
          <a:endParaRPr lang="fa-IR" b="1" dirty="0">
            <a:cs typeface="2  Badr" pitchFamily="2" charset="-78"/>
          </a:endParaRPr>
        </a:p>
      </dgm:t>
    </dgm:pt>
    <dgm:pt modelId="{D82349AE-D7A0-4617-840E-713457DF0A46}" type="parTrans" cxnId="{C2F48035-3A9E-4428-9811-D7943BF4935B}">
      <dgm:prSet/>
      <dgm:spPr/>
      <dgm:t>
        <a:bodyPr/>
        <a:lstStyle/>
        <a:p>
          <a:pPr rtl="1"/>
          <a:endParaRPr lang="fa-IR">
            <a:cs typeface="2  Badr" pitchFamily="2" charset="-78"/>
          </a:endParaRPr>
        </a:p>
      </dgm:t>
    </dgm:pt>
    <dgm:pt modelId="{C56CDB65-C7A5-4D7B-85DC-8AF276DBB84D}" type="sibTrans" cxnId="{C2F48035-3A9E-4428-9811-D7943BF4935B}">
      <dgm:prSet/>
      <dgm:spPr/>
      <dgm:t>
        <a:bodyPr/>
        <a:lstStyle/>
        <a:p>
          <a:pPr rtl="1"/>
          <a:endParaRPr lang="fa-IR"/>
        </a:p>
      </dgm:t>
    </dgm:pt>
    <dgm:pt modelId="{F38998CC-CBA5-4C67-AEEF-F0C55FFEE062}">
      <dgm:prSet/>
      <dgm:spPr/>
      <dgm:t>
        <a:bodyPr/>
        <a:lstStyle/>
        <a:p>
          <a:pPr algn="r" rtl="1"/>
          <a:r>
            <a:rPr lang="fa-IR" b="1" dirty="0" smtClean="0">
              <a:cs typeface="2  Badr" pitchFamily="2" charset="-78"/>
            </a:rPr>
            <a:t> </a:t>
          </a:r>
          <a:r>
            <a:rPr lang="fa-IR" b="1" dirty="0" smtClean="0">
              <a:solidFill>
                <a:srgbClr val="FFFF00"/>
              </a:solidFill>
              <a:cs typeface="2  Badr" pitchFamily="2" charset="-78"/>
            </a:rPr>
            <a:t>مثني:</a:t>
          </a:r>
          <a:r>
            <a:rPr lang="fa-IR" b="1" dirty="0" smtClean="0">
              <a:cs typeface="2  Badr" pitchFamily="2" charset="-78"/>
            </a:rPr>
            <a:t> التان - التين</a:t>
          </a:r>
          <a:endParaRPr lang="fa-IR" b="1" dirty="0">
            <a:cs typeface="2  Badr" pitchFamily="2" charset="-78"/>
          </a:endParaRPr>
        </a:p>
      </dgm:t>
    </dgm:pt>
    <dgm:pt modelId="{18C01EC6-3943-4BAB-ADDA-B5C5F92E8642}" type="parTrans" cxnId="{5FF78562-2D8D-457C-AE80-0B018109DCEF}">
      <dgm:prSet/>
      <dgm:spPr/>
      <dgm:t>
        <a:bodyPr/>
        <a:lstStyle/>
        <a:p>
          <a:pPr rtl="1"/>
          <a:endParaRPr lang="fa-IR"/>
        </a:p>
      </dgm:t>
    </dgm:pt>
    <dgm:pt modelId="{8068603C-CF36-4EA4-8A72-97C96FB376C8}" type="sibTrans" cxnId="{5FF78562-2D8D-457C-AE80-0B018109DCEF}">
      <dgm:prSet/>
      <dgm:spPr/>
      <dgm:t>
        <a:bodyPr/>
        <a:lstStyle/>
        <a:p>
          <a:pPr rtl="1"/>
          <a:endParaRPr lang="fa-IR"/>
        </a:p>
      </dgm:t>
    </dgm:pt>
    <dgm:pt modelId="{7D225335-62C8-437A-B723-9E32F286DF5E}">
      <dgm:prSet/>
      <dgm:spPr/>
      <dgm:t>
        <a:bodyPr/>
        <a:lstStyle/>
        <a:p>
          <a:pPr rtl="1"/>
          <a:r>
            <a:rPr lang="fa-IR" b="1" dirty="0" smtClean="0">
              <a:solidFill>
                <a:srgbClr val="FFFF00"/>
              </a:solidFill>
              <a:cs typeface="2  Badr" pitchFamily="2" charset="-78"/>
            </a:rPr>
            <a:t>جمع:</a:t>
          </a:r>
          <a:r>
            <a:rPr lang="fa-IR" b="1" dirty="0" smtClean="0">
              <a:cs typeface="2  Badr" pitchFamily="2" charset="-78"/>
            </a:rPr>
            <a:t> الاولي- اللائي – اللاتي- اللواتي</a:t>
          </a:r>
          <a:endParaRPr lang="fa-IR" b="1" dirty="0">
            <a:cs typeface="2  Badr" pitchFamily="2" charset="-78"/>
          </a:endParaRPr>
        </a:p>
      </dgm:t>
    </dgm:pt>
    <dgm:pt modelId="{3AB4AE20-A8B9-4C77-9D4C-42ADBE612756}" type="parTrans" cxnId="{85130838-0256-4439-983A-2AC593885BC3}">
      <dgm:prSet/>
      <dgm:spPr/>
      <dgm:t>
        <a:bodyPr/>
        <a:lstStyle/>
        <a:p>
          <a:pPr rtl="1"/>
          <a:endParaRPr lang="fa-IR"/>
        </a:p>
      </dgm:t>
    </dgm:pt>
    <dgm:pt modelId="{D811890F-2DD4-450E-842C-1A8D8F20B4C9}" type="sibTrans" cxnId="{85130838-0256-4439-983A-2AC593885BC3}">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638" custScaleY="78833">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23545" custScaleY="38773" custLinFactNeighborX="31137"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2E1E2536-BD71-4F14-A4BF-FC57C9F9DBF1}" type="pres">
      <dgm:prSet presAssocID="{DB1529D5-12F6-47BA-AB2E-B7A72C90F187}" presName="conn2-1" presStyleLbl="parChTrans1D3" presStyleIdx="0" presStyleCnt="6"/>
      <dgm:spPr/>
      <dgm:t>
        <a:bodyPr/>
        <a:lstStyle/>
        <a:p>
          <a:pPr rtl="1"/>
          <a:endParaRPr lang="fa-IR"/>
        </a:p>
      </dgm:t>
    </dgm:pt>
    <dgm:pt modelId="{10C7D475-CF13-443A-A44B-D156ED517225}" type="pres">
      <dgm:prSet presAssocID="{DB1529D5-12F6-47BA-AB2E-B7A72C90F187}" presName="connTx" presStyleLbl="parChTrans1D3" presStyleIdx="0" presStyleCnt="6"/>
      <dgm:spPr/>
      <dgm:t>
        <a:bodyPr/>
        <a:lstStyle/>
        <a:p>
          <a:pPr rtl="1"/>
          <a:endParaRPr lang="fa-IR"/>
        </a:p>
      </dgm:t>
    </dgm:pt>
    <dgm:pt modelId="{B403B3CA-E3A3-4D16-90AE-549993E5FBC4}" type="pres">
      <dgm:prSet presAssocID="{00DE8BCD-C0E8-4A25-B0B0-89B0F7D1F743}" presName="root2" presStyleCnt="0"/>
      <dgm:spPr/>
    </dgm:pt>
    <dgm:pt modelId="{F0B3BBC9-D9C5-43DF-B980-FDC0E7E3D46F}" type="pres">
      <dgm:prSet presAssocID="{00DE8BCD-C0E8-4A25-B0B0-89B0F7D1F743}" presName="LevelTwoTextNode" presStyleLbl="node3" presStyleIdx="0" presStyleCnt="6" custScaleX="43269" custScaleY="33413" custLinFactNeighborX="56346" custLinFactNeighborY="-51976">
        <dgm:presLayoutVars>
          <dgm:chPref val="3"/>
        </dgm:presLayoutVars>
      </dgm:prSet>
      <dgm:spPr/>
      <dgm:t>
        <a:bodyPr/>
        <a:lstStyle/>
        <a:p>
          <a:pPr rtl="1"/>
          <a:endParaRPr lang="fa-IR"/>
        </a:p>
      </dgm:t>
    </dgm:pt>
    <dgm:pt modelId="{01A7559C-1F01-4E0E-9951-C7F87C9CAD4D}" type="pres">
      <dgm:prSet presAssocID="{00DE8BCD-C0E8-4A25-B0B0-89B0F7D1F743}" presName="level3hierChild" presStyleCnt="0"/>
      <dgm:spPr/>
    </dgm:pt>
    <dgm:pt modelId="{5D5DFA9C-5AD2-482E-BD8D-192C42F26325}" type="pres">
      <dgm:prSet presAssocID="{F9D48092-4FD5-40F9-8B3B-F6DCF2917CA6}" presName="conn2-1" presStyleLbl="parChTrans1D3" presStyleIdx="1" presStyleCnt="6"/>
      <dgm:spPr/>
      <dgm:t>
        <a:bodyPr/>
        <a:lstStyle/>
        <a:p>
          <a:pPr rtl="1"/>
          <a:endParaRPr lang="fa-IR"/>
        </a:p>
      </dgm:t>
    </dgm:pt>
    <dgm:pt modelId="{FA20FB70-8FA2-4382-BB6F-0D95BA06F32A}" type="pres">
      <dgm:prSet presAssocID="{F9D48092-4FD5-40F9-8B3B-F6DCF2917CA6}" presName="connTx" presStyleLbl="parChTrans1D3" presStyleIdx="1" presStyleCnt="6"/>
      <dgm:spPr/>
      <dgm:t>
        <a:bodyPr/>
        <a:lstStyle/>
        <a:p>
          <a:pPr rtl="1"/>
          <a:endParaRPr lang="fa-IR"/>
        </a:p>
      </dgm:t>
    </dgm:pt>
    <dgm:pt modelId="{8F4CBA8C-4EE4-4032-A702-616BE8D73DD7}" type="pres">
      <dgm:prSet presAssocID="{341118E7-5775-4CE9-8D07-F273170FC469}" presName="root2" presStyleCnt="0"/>
      <dgm:spPr/>
    </dgm:pt>
    <dgm:pt modelId="{7B251E48-95BB-4756-830D-BF09B93F4D01}" type="pres">
      <dgm:prSet presAssocID="{341118E7-5775-4CE9-8D07-F273170FC469}" presName="LevelTwoTextNode" presStyleLbl="node3" presStyleIdx="1" presStyleCnt="6" custScaleX="66223" custScaleY="33413" custLinFactNeighborX="56346" custLinFactNeighborY="-25383">
        <dgm:presLayoutVars>
          <dgm:chPref val="3"/>
        </dgm:presLayoutVars>
      </dgm:prSet>
      <dgm:spPr/>
      <dgm:t>
        <a:bodyPr/>
        <a:lstStyle/>
        <a:p>
          <a:pPr rtl="1"/>
          <a:endParaRPr lang="fa-IR"/>
        </a:p>
      </dgm:t>
    </dgm:pt>
    <dgm:pt modelId="{356C87B1-28EE-4F3F-BF69-859A627E0452}" type="pres">
      <dgm:prSet presAssocID="{341118E7-5775-4CE9-8D07-F273170FC469}" presName="level3hierChild" presStyleCnt="0"/>
      <dgm:spPr/>
    </dgm:pt>
    <dgm:pt modelId="{9E2746E9-057A-4824-9105-226FBF11ABB8}" type="pres">
      <dgm:prSet presAssocID="{D82349AE-D7A0-4617-840E-713457DF0A46}" presName="conn2-1" presStyleLbl="parChTrans1D3" presStyleIdx="2" presStyleCnt="6"/>
      <dgm:spPr/>
      <dgm:t>
        <a:bodyPr/>
        <a:lstStyle/>
        <a:p>
          <a:pPr rtl="1"/>
          <a:endParaRPr lang="fa-IR"/>
        </a:p>
      </dgm:t>
    </dgm:pt>
    <dgm:pt modelId="{765DDA62-D315-4D60-A94A-BDE26B2E387A}" type="pres">
      <dgm:prSet presAssocID="{D82349AE-D7A0-4617-840E-713457DF0A46}" presName="connTx" presStyleLbl="parChTrans1D3" presStyleIdx="2" presStyleCnt="6"/>
      <dgm:spPr/>
      <dgm:t>
        <a:bodyPr/>
        <a:lstStyle/>
        <a:p>
          <a:pPr rtl="1"/>
          <a:endParaRPr lang="fa-IR"/>
        </a:p>
      </dgm:t>
    </dgm:pt>
    <dgm:pt modelId="{F9AE7278-E954-4719-BF65-FDD99425D16E}" type="pres">
      <dgm:prSet presAssocID="{49580BFE-E542-4E9E-8F04-113503BC96BC}" presName="root2" presStyleCnt="0"/>
      <dgm:spPr/>
    </dgm:pt>
    <dgm:pt modelId="{FD16A138-ECB4-4DB5-89B1-71888E94F172}" type="pres">
      <dgm:prSet presAssocID="{49580BFE-E542-4E9E-8F04-113503BC96BC}" presName="LevelTwoTextNode" presStyleLbl="node3" presStyleIdx="2" presStyleCnt="6" custScaleX="66459" custScaleY="33413" custLinFactNeighborX="56346" custLinFactNeighborY="-30879">
        <dgm:presLayoutVars>
          <dgm:chPref val="3"/>
        </dgm:presLayoutVars>
      </dgm:prSet>
      <dgm:spPr/>
      <dgm:t>
        <a:bodyPr/>
        <a:lstStyle/>
        <a:p>
          <a:pPr rtl="1"/>
          <a:endParaRPr lang="fa-IR"/>
        </a:p>
      </dgm:t>
    </dgm:pt>
    <dgm:pt modelId="{DBF23AD7-3395-4B10-A128-2AF1C8F35A66}" type="pres">
      <dgm:prSet presAssocID="{49580BFE-E542-4E9E-8F04-113503BC96BC}" presName="level3hierChild" presStyleCnt="0"/>
      <dgm:spPr/>
    </dgm:pt>
    <dgm:pt modelId="{F710520F-C7A2-40EE-BA0B-EA1A64DA0303}" type="pres">
      <dgm:prSet presAssocID="{D8833568-84D6-4F24-A74A-90BA76437E39}" presName="conn2-1" presStyleLbl="parChTrans1D2" presStyleIdx="1" presStyleCnt="2"/>
      <dgm:spPr/>
      <dgm:t>
        <a:bodyPr/>
        <a:lstStyle/>
        <a:p>
          <a:pPr rtl="1"/>
          <a:endParaRPr lang="fa-IR"/>
        </a:p>
      </dgm:t>
    </dgm:pt>
    <dgm:pt modelId="{9EB94962-E9BB-42E6-9941-255154F52B2D}" type="pres">
      <dgm:prSet presAssocID="{D8833568-84D6-4F24-A74A-90BA76437E39}" presName="connTx" presStyleLbl="parChTrans1D2" presStyleIdx="1" presStyleCnt="2"/>
      <dgm:spPr/>
      <dgm:t>
        <a:bodyPr/>
        <a:lstStyle/>
        <a:p>
          <a:pPr rtl="1"/>
          <a:endParaRPr lang="fa-IR"/>
        </a:p>
      </dgm:t>
    </dgm:pt>
    <dgm:pt modelId="{4C773307-25A6-43A8-83DC-5E4A507C9EA3}" type="pres">
      <dgm:prSet presAssocID="{3A01CBC5-06A2-4393-B4B2-36BFF6AAD599}" presName="root2" presStyleCnt="0"/>
      <dgm:spPr/>
    </dgm:pt>
    <dgm:pt modelId="{DC258C23-E833-4A5B-B6D7-3C74EB8C9F68}" type="pres">
      <dgm:prSet presAssocID="{3A01CBC5-06A2-4393-B4B2-36BFF6AAD599}" presName="LevelTwoTextNode" presStyleLbl="node2" presStyleIdx="1" presStyleCnt="2" custScaleX="23545" custScaleY="38773" custLinFactNeighborX="31137" custLinFactNeighborY="-668">
        <dgm:presLayoutVars>
          <dgm:chPref val="3"/>
        </dgm:presLayoutVars>
      </dgm:prSet>
      <dgm:spPr/>
      <dgm:t>
        <a:bodyPr/>
        <a:lstStyle/>
        <a:p>
          <a:pPr rtl="1"/>
          <a:endParaRPr lang="fa-IR"/>
        </a:p>
      </dgm:t>
    </dgm:pt>
    <dgm:pt modelId="{83D2F137-D2A0-4E9A-82E8-C1F456B725AA}" type="pres">
      <dgm:prSet presAssocID="{3A01CBC5-06A2-4393-B4B2-36BFF6AAD599}" presName="level3hierChild" presStyleCnt="0"/>
      <dgm:spPr/>
    </dgm:pt>
    <dgm:pt modelId="{B5563F27-9B85-4B29-8BE1-97E6FFF3DDAF}" type="pres">
      <dgm:prSet presAssocID="{CC5D6999-DA02-4A07-961B-21E3715452D4}" presName="conn2-1" presStyleLbl="parChTrans1D3" presStyleIdx="3" presStyleCnt="6"/>
      <dgm:spPr/>
      <dgm:t>
        <a:bodyPr/>
        <a:lstStyle/>
        <a:p>
          <a:pPr rtl="1"/>
          <a:endParaRPr lang="fa-IR"/>
        </a:p>
      </dgm:t>
    </dgm:pt>
    <dgm:pt modelId="{624AACEC-E48C-450D-8EA7-C21C32E1E037}" type="pres">
      <dgm:prSet presAssocID="{CC5D6999-DA02-4A07-961B-21E3715452D4}" presName="connTx" presStyleLbl="parChTrans1D3" presStyleIdx="3" presStyleCnt="6"/>
      <dgm:spPr/>
      <dgm:t>
        <a:bodyPr/>
        <a:lstStyle/>
        <a:p>
          <a:pPr rtl="1"/>
          <a:endParaRPr lang="fa-IR"/>
        </a:p>
      </dgm:t>
    </dgm:pt>
    <dgm:pt modelId="{5A5CBA6C-C7ED-4C14-9A52-A5B4505D2218}" type="pres">
      <dgm:prSet presAssocID="{8AAEA325-588A-48F1-B0B9-245CD6FD5D53}" presName="root2" presStyleCnt="0"/>
      <dgm:spPr/>
    </dgm:pt>
    <dgm:pt modelId="{4D679051-06E0-4662-9688-49607F37A799}" type="pres">
      <dgm:prSet presAssocID="{8AAEA325-588A-48F1-B0B9-245CD6FD5D53}" presName="LevelTwoTextNode" presStyleLbl="node3" presStyleIdx="3" presStyleCnt="6" custScaleX="30106" custScaleY="33413" custLinFactNeighborX="58533" custLinFactNeighborY="-22068">
        <dgm:presLayoutVars>
          <dgm:chPref val="3"/>
        </dgm:presLayoutVars>
      </dgm:prSet>
      <dgm:spPr/>
      <dgm:t>
        <a:bodyPr/>
        <a:lstStyle/>
        <a:p>
          <a:pPr rtl="1"/>
          <a:endParaRPr lang="fa-IR"/>
        </a:p>
      </dgm:t>
    </dgm:pt>
    <dgm:pt modelId="{293943BF-E053-4FE0-9921-1B38BEE82335}" type="pres">
      <dgm:prSet presAssocID="{8AAEA325-588A-48F1-B0B9-245CD6FD5D53}" presName="level3hierChild" presStyleCnt="0"/>
      <dgm:spPr/>
    </dgm:pt>
    <dgm:pt modelId="{4D30999B-ACEE-472A-9320-A76D54458367}" type="pres">
      <dgm:prSet presAssocID="{18C01EC6-3943-4BAB-ADDA-B5C5F92E8642}" presName="conn2-1" presStyleLbl="parChTrans1D3" presStyleIdx="4" presStyleCnt="6"/>
      <dgm:spPr/>
      <dgm:t>
        <a:bodyPr/>
        <a:lstStyle/>
        <a:p>
          <a:pPr rtl="1"/>
          <a:endParaRPr lang="fa-IR"/>
        </a:p>
      </dgm:t>
    </dgm:pt>
    <dgm:pt modelId="{98D1E715-3168-44CC-96B9-7487873D528A}" type="pres">
      <dgm:prSet presAssocID="{18C01EC6-3943-4BAB-ADDA-B5C5F92E8642}" presName="connTx" presStyleLbl="parChTrans1D3" presStyleIdx="4" presStyleCnt="6"/>
      <dgm:spPr/>
      <dgm:t>
        <a:bodyPr/>
        <a:lstStyle/>
        <a:p>
          <a:pPr rtl="1"/>
          <a:endParaRPr lang="fa-IR"/>
        </a:p>
      </dgm:t>
    </dgm:pt>
    <dgm:pt modelId="{3C06047D-7BF0-42D9-8C5E-6DB0FD29D0AB}" type="pres">
      <dgm:prSet presAssocID="{F38998CC-CBA5-4C67-AEEF-F0C55FFEE062}" presName="root2" presStyleCnt="0"/>
      <dgm:spPr/>
    </dgm:pt>
    <dgm:pt modelId="{6D6205E3-B999-4092-B886-8E5CCEB23DD1}" type="pres">
      <dgm:prSet presAssocID="{F38998CC-CBA5-4C67-AEEF-F0C55FFEE062}" presName="LevelTwoTextNode" presStyleLbl="node3" presStyleIdx="4" presStyleCnt="6" custScaleX="58616" custScaleY="33413" custLinFactNeighborX="58533" custLinFactNeighborY="-22828">
        <dgm:presLayoutVars>
          <dgm:chPref val="3"/>
        </dgm:presLayoutVars>
      </dgm:prSet>
      <dgm:spPr/>
      <dgm:t>
        <a:bodyPr/>
        <a:lstStyle/>
        <a:p>
          <a:pPr rtl="1"/>
          <a:endParaRPr lang="fa-IR"/>
        </a:p>
      </dgm:t>
    </dgm:pt>
    <dgm:pt modelId="{7D783233-8B09-46E4-AC08-40A6BE84111A}" type="pres">
      <dgm:prSet presAssocID="{F38998CC-CBA5-4C67-AEEF-F0C55FFEE062}" presName="level3hierChild" presStyleCnt="0"/>
      <dgm:spPr/>
    </dgm:pt>
    <dgm:pt modelId="{4B716CE3-2424-4A7D-9234-7081CFE8D04D}" type="pres">
      <dgm:prSet presAssocID="{3AB4AE20-A8B9-4C77-9D4C-42ADBE612756}" presName="conn2-1" presStyleLbl="parChTrans1D3" presStyleIdx="5" presStyleCnt="6"/>
      <dgm:spPr/>
      <dgm:t>
        <a:bodyPr/>
        <a:lstStyle/>
        <a:p>
          <a:pPr rtl="1"/>
          <a:endParaRPr lang="fa-IR"/>
        </a:p>
      </dgm:t>
    </dgm:pt>
    <dgm:pt modelId="{9B74923A-35D2-4F52-9261-C5ABC6EF8510}" type="pres">
      <dgm:prSet presAssocID="{3AB4AE20-A8B9-4C77-9D4C-42ADBE612756}" presName="connTx" presStyleLbl="parChTrans1D3" presStyleIdx="5" presStyleCnt="6"/>
      <dgm:spPr/>
      <dgm:t>
        <a:bodyPr/>
        <a:lstStyle/>
        <a:p>
          <a:pPr rtl="1"/>
          <a:endParaRPr lang="fa-IR"/>
        </a:p>
      </dgm:t>
    </dgm:pt>
    <dgm:pt modelId="{99EA388B-A125-43E7-B368-B919E7AAA315}" type="pres">
      <dgm:prSet presAssocID="{7D225335-62C8-437A-B723-9E32F286DF5E}" presName="root2" presStyleCnt="0"/>
      <dgm:spPr/>
    </dgm:pt>
    <dgm:pt modelId="{5BAE4F04-5FAC-457C-8C9B-78E607C613EA}" type="pres">
      <dgm:prSet presAssocID="{7D225335-62C8-437A-B723-9E32F286DF5E}" presName="LevelTwoTextNode" presStyleLbl="node3" presStyleIdx="5" presStyleCnt="6" custScaleX="106943" custScaleY="33413" custLinFactNeighborX="58533" custLinFactNeighborY="-25310">
        <dgm:presLayoutVars>
          <dgm:chPref val="3"/>
        </dgm:presLayoutVars>
      </dgm:prSet>
      <dgm:spPr/>
      <dgm:t>
        <a:bodyPr/>
        <a:lstStyle/>
        <a:p>
          <a:pPr rtl="1"/>
          <a:endParaRPr lang="fa-IR"/>
        </a:p>
      </dgm:t>
    </dgm:pt>
    <dgm:pt modelId="{9240F832-57C5-4AEE-A101-1731D3C4E62D}" type="pres">
      <dgm:prSet presAssocID="{7D225335-62C8-437A-B723-9E32F286DF5E}" presName="level3hierChild" presStyleCnt="0"/>
      <dgm:spPr/>
    </dgm:pt>
  </dgm:ptLst>
  <dgm:cxnLst>
    <dgm:cxn modelId="{06978153-A023-4CAE-853B-05BEB44ED4C5}" type="presOf" srcId="{D8833568-84D6-4F24-A74A-90BA76437E39}" destId="{F710520F-C7A2-40EE-BA0B-EA1A64DA0303}" srcOrd="0" destOrd="0" presId="urn:microsoft.com/office/officeart/2005/8/layout/hierarchy2"/>
    <dgm:cxn modelId="{BAEF31A5-C99D-4838-AA10-44C265E2B564}" type="presOf" srcId="{DB1529D5-12F6-47BA-AB2E-B7A72C90F187}" destId="{10C7D475-CF13-443A-A44B-D156ED517225}" srcOrd="1" destOrd="0" presId="urn:microsoft.com/office/officeart/2005/8/layout/hierarchy2"/>
    <dgm:cxn modelId="{C2F48035-3A9E-4428-9811-D7943BF4935B}" srcId="{C96AEBC3-C854-4BD1-B42F-0D800A676820}" destId="{49580BFE-E542-4E9E-8F04-113503BC96BC}" srcOrd="2" destOrd="0" parTransId="{D82349AE-D7A0-4617-840E-713457DF0A46}" sibTransId="{C56CDB65-C7A5-4D7B-85DC-8AF276DBB84D}"/>
    <dgm:cxn modelId="{5FF78562-2D8D-457C-AE80-0B018109DCEF}" srcId="{3A01CBC5-06A2-4393-B4B2-36BFF6AAD599}" destId="{F38998CC-CBA5-4C67-AEEF-F0C55FFEE062}" srcOrd="1" destOrd="0" parTransId="{18C01EC6-3943-4BAB-ADDA-B5C5F92E8642}" sibTransId="{8068603C-CF36-4EA4-8A72-97C96FB376C8}"/>
    <dgm:cxn modelId="{CEA77881-3137-437C-A2FC-3201CD0AE964}" type="presOf" srcId="{CC5D6999-DA02-4A07-961B-21E3715452D4}" destId="{B5563F27-9B85-4B29-8BE1-97E6FFF3DDAF}"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168DFC0B-E405-4C25-8245-66F00D08255C}" type="presOf" srcId="{CC5D6999-DA02-4A07-961B-21E3715452D4}" destId="{624AACEC-E48C-450D-8EA7-C21C32E1E037}" srcOrd="1" destOrd="0" presId="urn:microsoft.com/office/officeart/2005/8/layout/hierarchy2"/>
    <dgm:cxn modelId="{7974BCB9-AF19-4912-A1F9-4DDE47EAD88C}" type="presOf" srcId="{CE96631E-3D4A-4A54-A957-114BB3E5E32B}" destId="{B7C2234C-050F-4344-BF77-91124A79BC0E}" srcOrd="1" destOrd="0" presId="urn:microsoft.com/office/officeart/2005/8/layout/hierarchy2"/>
    <dgm:cxn modelId="{9FAE663C-DAF9-4B73-AAF8-CFE2A4DDE12B}" srcId="{A4E9B194-557E-47C4-B7CD-5831AAB93F73}" destId="{3A01CBC5-06A2-4393-B4B2-36BFF6AAD599}" srcOrd="1" destOrd="0" parTransId="{D8833568-84D6-4F24-A74A-90BA76437E39}" sibTransId="{1550FB29-0F00-419C-AFD1-5867A1756C50}"/>
    <dgm:cxn modelId="{3DE62B89-77C5-4794-885A-04E6CBFF9BEF}" type="presOf" srcId="{DB1529D5-12F6-47BA-AB2E-B7A72C90F187}" destId="{2E1E2536-BD71-4F14-A4BF-FC57C9F9DBF1}" srcOrd="0" destOrd="0" presId="urn:microsoft.com/office/officeart/2005/8/layout/hierarchy2"/>
    <dgm:cxn modelId="{C1E1A17F-7690-4344-BB2B-CC652B7EDE70}" srcId="{C96AEBC3-C854-4BD1-B42F-0D800A676820}" destId="{00DE8BCD-C0E8-4A25-B0B0-89B0F7D1F743}" srcOrd="0" destOrd="0" parTransId="{DB1529D5-12F6-47BA-AB2E-B7A72C90F187}" sibTransId="{9B449237-A454-4BC4-A622-6A8F20A02E7C}"/>
    <dgm:cxn modelId="{E1F647EC-AC9B-44DF-AF57-EABBC32064C5}" srcId="{C96AEBC3-C854-4BD1-B42F-0D800A676820}" destId="{341118E7-5775-4CE9-8D07-F273170FC469}" srcOrd="1" destOrd="0" parTransId="{F9D48092-4FD5-40F9-8B3B-F6DCF2917CA6}" sibTransId="{490DB494-93C5-48B9-937A-320EE27763F5}"/>
    <dgm:cxn modelId="{BB4A2925-E740-4E3D-8D93-7560927098D5}" type="presOf" srcId="{00DE8BCD-C0E8-4A25-B0B0-89B0F7D1F743}" destId="{F0B3BBC9-D9C5-43DF-B980-FDC0E7E3D46F}" srcOrd="0" destOrd="0" presId="urn:microsoft.com/office/officeart/2005/8/layout/hierarchy2"/>
    <dgm:cxn modelId="{9FC9A02C-6BCA-4560-8C5E-4C6D9B295798}" type="presOf" srcId="{A4E9B194-557E-47C4-B7CD-5831AAB93F73}" destId="{084303BB-04EA-4DB7-844B-C9BAE80F04E5}" srcOrd="0" destOrd="0" presId="urn:microsoft.com/office/officeart/2005/8/layout/hierarchy2"/>
    <dgm:cxn modelId="{7DBD80F5-7311-477A-A0C8-E7AA51711A0C}" type="presOf" srcId="{D82349AE-D7A0-4617-840E-713457DF0A46}" destId="{9E2746E9-057A-4824-9105-226FBF11ABB8}"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EA2FE9A4-EA1B-472A-A5A1-D5434279D465}" type="presOf" srcId="{CE96631E-3D4A-4A54-A957-114BB3E5E32B}" destId="{C722863D-2000-437A-9ACB-8A931E2A3B01}" srcOrd="0" destOrd="0" presId="urn:microsoft.com/office/officeart/2005/8/layout/hierarchy2"/>
    <dgm:cxn modelId="{8E0E6743-1A6A-4BD8-9E1E-AC825B44E41A}" type="presOf" srcId="{3AB4AE20-A8B9-4C77-9D4C-42ADBE612756}" destId="{9B74923A-35D2-4F52-9261-C5ABC6EF8510}" srcOrd="1" destOrd="0" presId="urn:microsoft.com/office/officeart/2005/8/layout/hierarchy2"/>
    <dgm:cxn modelId="{98BDBF3E-3A21-4E4E-800F-DB5498813CB9}" type="presOf" srcId="{F9D48092-4FD5-40F9-8B3B-F6DCF2917CA6}" destId="{5D5DFA9C-5AD2-482E-BD8D-192C42F26325}" srcOrd="0" destOrd="0" presId="urn:microsoft.com/office/officeart/2005/8/layout/hierarchy2"/>
    <dgm:cxn modelId="{E7E19A0E-BF82-4A7F-9B08-7115D12244B1}" type="presOf" srcId="{49580BFE-E542-4E9E-8F04-113503BC96BC}" destId="{FD16A138-ECB4-4DB5-89B1-71888E94F172}" srcOrd="0" destOrd="0" presId="urn:microsoft.com/office/officeart/2005/8/layout/hierarchy2"/>
    <dgm:cxn modelId="{83DDDF0E-EFF6-4C4F-A3E2-CC60A5C3B0C7}" type="presOf" srcId="{D82349AE-D7A0-4617-840E-713457DF0A46}" destId="{765DDA62-D315-4D60-A94A-BDE26B2E387A}" srcOrd="1" destOrd="0" presId="urn:microsoft.com/office/officeart/2005/8/layout/hierarchy2"/>
    <dgm:cxn modelId="{0B89EE0D-D454-4AAE-9B0B-145F6128B998}" type="presOf" srcId="{3AB4AE20-A8B9-4C77-9D4C-42ADBE612756}" destId="{4B716CE3-2424-4A7D-9234-7081CFE8D04D}" srcOrd="0" destOrd="0" presId="urn:microsoft.com/office/officeart/2005/8/layout/hierarchy2"/>
    <dgm:cxn modelId="{2DA84560-E7BE-4AD5-8F0D-6CF2590F9C87}" type="presOf" srcId="{F9D48092-4FD5-40F9-8B3B-F6DCF2917CA6}" destId="{FA20FB70-8FA2-4382-BB6F-0D95BA06F32A}" srcOrd="1" destOrd="0" presId="urn:microsoft.com/office/officeart/2005/8/layout/hierarchy2"/>
    <dgm:cxn modelId="{640FCB97-4A5A-4BC8-BD04-61438405EF99}" type="presOf" srcId="{C96AEBC3-C854-4BD1-B42F-0D800A676820}" destId="{4166F503-B9C1-4F67-8958-4072DCFA66D9}" srcOrd="0" destOrd="0" presId="urn:microsoft.com/office/officeart/2005/8/layout/hierarchy2"/>
    <dgm:cxn modelId="{0B7B8E1D-2ABA-40FA-818D-F34FC747286B}" type="presOf" srcId="{7D225335-62C8-437A-B723-9E32F286DF5E}" destId="{5BAE4F04-5FAC-457C-8C9B-78E607C613EA}" srcOrd="0" destOrd="0" presId="urn:microsoft.com/office/officeart/2005/8/layout/hierarchy2"/>
    <dgm:cxn modelId="{63EE3BC4-FC3F-4FEC-8B20-3CDDD623F15D}" srcId="{3A01CBC5-06A2-4393-B4B2-36BFF6AAD599}" destId="{8AAEA325-588A-48F1-B0B9-245CD6FD5D53}" srcOrd="0" destOrd="0" parTransId="{CC5D6999-DA02-4A07-961B-21E3715452D4}" sibTransId="{AD8310D0-A17E-49D1-9A0B-ADE1DE46B541}"/>
    <dgm:cxn modelId="{2C89FF0C-1993-40EF-92F5-43E79A5BB55C}" type="presOf" srcId="{18C01EC6-3943-4BAB-ADDA-B5C5F92E8642}" destId="{98D1E715-3168-44CC-96B9-7487873D528A}" srcOrd="1" destOrd="0" presId="urn:microsoft.com/office/officeart/2005/8/layout/hierarchy2"/>
    <dgm:cxn modelId="{A8DC24C9-1A20-4BF5-8D6E-7B753E3D2097}" type="presOf" srcId="{8AAEA325-588A-48F1-B0B9-245CD6FD5D53}" destId="{4D679051-06E0-4662-9688-49607F37A799}" srcOrd="0" destOrd="0" presId="urn:microsoft.com/office/officeart/2005/8/layout/hierarchy2"/>
    <dgm:cxn modelId="{77AC9014-5EC4-42AB-9B69-92D1591AC16E}" type="presOf" srcId="{3A01CBC5-06A2-4393-B4B2-36BFF6AAD599}" destId="{DC258C23-E833-4A5B-B6D7-3C74EB8C9F68}" srcOrd="0" destOrd="0" presId="urn:microsoft.com/office/officeart/2005/8/layout/hierarchy2"/>
    <dgm:cxn modelId="{E2A30315-149B-411A-B8BC-8CE67BEA362E}" type="presOf" srcId="{D8833568-84D6-4F24-A74A-90BA76437E39}" destId="{9EB94962-E9BB-42E6-9941-255154F52B2D}" srcOrd="1" destOrd="0" presId="urn:microsoft.com/office/officeart/2005/8/layout/hierarchy2"/>
    <dgm:cxn modelId="{8DCC7977-72FE-478B-9693-6962D23EB5D5}" type="presOf" srcId="{F38998CC-CBA5-4C67-AEEF-F0C55FFEE062}" destId="{6D6205E3-B999-4092-B886-8E5CCEB23DD1}" srcOrd="0" destOrd="0" presId="urn:microsoft.com/office/officeart/2005/8/layout/hierarchy2"/>
    <dgm:cxn modelId="{C19D0B4C-4D9A-4C46-A098-906FDA84CF10}" type="presOf" srcId="{341118E7-5775-4CE9-8D07-F273170FC469}" destId="{7B251E48-95BB-4756-830D-BF09B93F4D01}" srcOrd="0" destOrd="0" presId="urn:microsoft.com/office/officeart/2005/8/layout/hierarchy2"/>
    <dgm:cxn modelId="{FAF244EB-436B-48A6-B0CE-6E1C9C5B8C61}" type="presOf" srcId="{18C01EC6-3943-4BAB-ADDA-B5C5F92E8642}" destId="{4D30999B-ACEE-472A-9320-A76D54458367}" srcOrd="0" destOrd="0" presId="urn:microsoft.com/office/officeart/2005/8/layout/hierarchy2"/>
    <dgm:cxn modelId="{EA751DD7-AD15-4368-B0ED-54F7C9FD5F09}" type="presOf" srcId="{A6857C4F-7549-464E-8C92-525552E6407E}" destId="{747DA8C4-60CA-4D90-9DA1-32ACEB79B5D1}" srcOrd="0" destOrd="0" presId="urn:microsoft.com/office/officeart/2005/8/layout/hierarchy2"/>
    <dgm:cxn modelId="{85130838-0256-4439-983A-2AC593885BC3}" srcId="{3A01CBC5-06A2-4393-B4B2-36BFF6AAD599}" destId="{7D225335-62C8-437A-B723-9E32F286DF5E}" srcOrd="2" destOrd="0" parTransId="{3AB4AE20-A8B9-4C77-9D4C-42ADBE612756}" sibTransId="{D811890F-2DD4-450E-842C-1A8D8F20B4C9}"/>
    <dgm:cxn modelId="{53A5A36B-E147-46A0-8A0A-97410A890448}" type="presParOf" srcId="{747DA8C4-60CA-4D90-9DA1-32ACEB79B5D1}" destId="{93FA7E5F-A43F-422F-8108-17AC554D357D}" srcOrd="0" destOrd="0" presId="urn:microsoft.com/office/officeart/2005/8/layout/hierarchy2"/>
    <dgm:cxn modelId="{F9C8B591-4C67-4FFC-92CB-7271BFD77325}" type="presParOf" srcId="{93FA7E5F-A43F-422F-8108-17AC554D357D}" destId="{084303BB-04EA-4DB7-844B-C9BAE80F04E5}" srcOrd="0" destOrd="0" presId="urn:microsoft.com/office/officeart/2005/8/layout/hierarchy2"/>
    <dgm:cxn modelId="{82507E26-9DBD-4FDF-B7E2-7570E3960A4B}" type="presParOf" srcId="{93FA7E5F-A43F-422F-8108-17AC554D357D}" destId="{8BFD4401-1DC2-43AC-9E5E-55CC05BBDF21}" srcOrd="1" destOrd="0" presId="urn:microsoft.com/office/officeart/2005/8/layout/hierarchy2"/>
    <dgm:cxn modelId="{5CBB6E06-6297-46C8-A4B6-F58109D35DED}" type="presParOf" srcId="{8BFD4401-1DC2-43AC-9E5E-55CC05BBDF21}" destId="{C722863D-2000-437A-9ACB-8A931E2A3B01}" srcOrd="0" destOrd="0" presId="urn:microsoft.com/office/officeart/2005/8/layout/hierarchy2"/>
    <dgm:cxn modelId="{7D9B1947-189C-46DF-979C-99AEF20153D9}" type="presParOf" srcId="{C722863D-2000-437A-9ACB-8A931E2A3B01}" destId="{B7C2234C-050F-4344-BF77-91124A79BC0E}" srcOrd="0" destOrd="0" presId="urn:microsoft.com/office/officeart/2005/8/layout/hierarchy2"/>
    <dgm:cxn modelId="{E2A49132-B798-42D6-9286-EDC59CB977EA}" type="presParOf" srcId="{8BFD4401-1DC2-43AC-9E5E-55CC05BBDF21}" destId="{5C297C78-7D7B-46A7-90B7-B670D245271F}" srcOrd="1" destOrd="0" presId="urn:microsoft.com/office/officeart/2005/8/layout/hierarchy2"/>
    <dgm:cxn modelId="{797DED4D-0878-4A0F-8E02-48664983DF86}" type="presParOf" srcId="{5C297C78-7D7B-46A7-90B7-B670D245271F}" destId="{4166F503-B9C1-4F67-8958-4072DCFA66D9}" srcOrd="0" destOrd="0" presId="urn:microsoft.com/office/officeart/2005/8/layout/hierarchy2"/>
    <dgm:cxn modelId="{99C11B9B-42BB-45BA-A03C-125C9A111093}" type="presParOf" srcId="{5C297C78-7D7B-46A7-90B7-B670D245271F}" destId="{3AD0A82F-CBF0-4F60-9053-FE1F521C45D4}" srcOrd="1" destOrd="0" presId="urn:microsoft.com/office/officeart/2005/8/layout/hierarchy2"/>
    <dgm:cxn modelId="{5DB28000-1539-4FBD-8D7F-77547916FB82}" type="presParOf" srcId="{3AD0A82F-CBF0-4F60-9053-FE1F521C45D4}" destId="{2E1E2536-BD71-4F14-A4BF-FC57C9F9DBF1}" srcOrd="0" destOrd="0" presId="urn:microsoft.com/office/officeart/2005/8/layout/hierarchy2"/>
    <dgm:cxn modelId="{9CCD9563-4249-4F66-990F-5D4A3E4E4859}" type="presParOf" srcId="{2E1E2536-BD71-4F14-A4BF-FC57C9F9DBF1}" destId="{10C7D475-CF13-443A-A44B-D156ED517225}" srcOrd="0" destOrd="0" presId="urn:microsoft.com/office/officeart/2005/8/layout/hierarchy2"/>
    <dgm:cxn modelId="{64DE704A-72EC-4254-9135-E38C9AAE68BE}" type="presParOf" srcId="{3AD0A82F-CBF0-4F60-9053-FE1F521C45D4}" destId="{B403B3CA-E3A3-4D16-90AE-549993E5FBC4}" srcOrd="1" destOrd="0" presId="urn:microsoft.com/office/officeart/2005/8/layout/hierarchy2"/>
    <dgm:cxn modelId="{A74A359D-4D30-415F-84B7-8363BD33364E}" type="presParOf" srcId="{B403B3CA-E3A3-4D16-90AE-549993E5FBC4}" destId="{F0B3BBC9-D9C5-43DF-B980-FDC0E7E3D46F}" srcOrd="0" destOrd="0" presId="urn:microsoft.com/office/officeart/2005/8/layout/hierarchy2"/>
    <dgm:cxn modelId="{84911671-3DB6-4C24-BB9B-72893DD5939D}" type="presParOf" srcId="{B403B3CA-E3A3-4D16-90AE-549993E5FBC4}" destId="{01A7559C-1F01-4E0E-9951-C7F87C9CAD4D}" srcOrd="1" destOrd="0" presId="urn:microsoft.com/office/officeart/2005/8/layout/hierarchy2"/>
    <dgm:cxn modelId="{0B160E12-47AE-46F3-A1EC-6F5C864C889D}" type="presParOf" srcId="{3AD0A82F-CBF0-4F60-9053-FE1F521C45D4}" destId="{5D5DFA9C-5AD2-482E-BD8D-192C42F26325}" srcOrd="2" destOrd="0" presId="urn:microsoft.com/office/officeart/2005/8/layout/hierarchy2"/>
    <dgm:cxn modelId="{A16B9DAF-D446-438F-B5E5-264CF44351D2}" type="presParOf" srcId="{5D5DFA9C-5AD2-482E-BD8D-192C42F26325}" destId="{FA20FB70-8FA2-4382-BB6F-0D95BA06F32A}" srcOrd="0" destOrd="0" presId="urn:microsoft.com/office/officeart/2005/8/layout/hierarchy2"/>
    <dgm:cxn modelId="{FF269CA2-3F2C-4EB7-B7A7-46D2B0B42F2B}" type="presParOf" srcId="{3AD0A82F-CBF0-4F60-9053-FE1F521C45D4}" destId="{8F4CBA8C-4EE4-4032-A702-616BE8D73DD7}" srcOrd="3" destOrd="0" presId="urn:microsoft.com/office/officeart/2005/8/layout/hierarchy2"/>
    <dgm:cxn modelId="{135A3C9C-B29C-43E7-8CB8-318C61169C46}" type="presParOf" srcId="{8F4CBA8C-4EE4-4032-A702-616BE8D73DD7}" destId="{7B251E48-95BB-4756-830D-BF09B93F4D01}" srcOrd="0" destOrd="0" presId="urn:microsoft.com/office/officeart/2005/8/layout/hierarchy2"/>
    <dgm:cxn modelId="{1714968A-1423-4798-A29D-5F2CF77353C1}" type="presParOf" srcId="{8F4CBA8C-4EE4-4032-A702-616BE8D73DD7}" destId="{356C87B1-28EE-4F3F-BF69-859A627E0452}" srcOrd="1" destOrd="0" presId="urn:microsoft.com/office/officeart/2005/8/layout/hierarchy2"/>
    <dgm:cxn modelId="{F18CEDEF-AE00-4E57-84ED-3E21C1C3D712}" type="presParOf" srcId="{3AD0A82F-CBF0-4F60-9053-FE1F521C45D4}" destId="{9E2746E9-057A-4824-9105-226FBF11ABB8}" srcOrd="4" destOrd="0" presId="urn:microsoft.com/office/officeart/2005/8/layout/hierarchy2"/>
    <dgm:cxn modelId="{DFB9E324-E761-44E6-BFAE-2362B0A8DA26}" type="presParOf" srcId="{9E2746E9-057A-4824-9105-226FBF11ABB8}" destId="{765DDA62-D315-4D60-A94A-BDE26B2E387A}" srcOrd="0" destOrd="0" presId="urn:microsoft.com/office/officeart/2005/8/layout/hierarchy2"/>
    <dgm:cxn modelId="{DBF9B42C-D7E3-44D4-B9A5-6B057DD7C737}" type="presParOf" srcId="{3AD0A82F-CBF0-4F60-9053-FE1F521C45D4}" destId="{F9AE7278-E954-4719-BF65-FDD99425D16E}" srcOrd="5" destOrd="0" presId="urn:microsoft.com/office/officeart/2005/8/layout/hierarchy2"/>
    <dgm:cxn modelId="{9024FDA0-8A3C-4FA8-8BA0-6828C5878D48}" type="presParOf" srcId="{F9AE7278-E954-4719-BF65-FDD99425D16E}" destId="{FD16A138-ECB4-4DB5-89B1-71888E94F172}" srcOrd="0" destOrd="0" presId="urn:microsoft.com/office/officeart/2005/8/layout/hierarchy2"/>
    <dgm:cxn modelId="{EFC0001F-FC71-4893-B0C1-55ABEFFB723B}" type="presParOf" srcId="{F9AE7278-E954-4719-BF65-FDD99425D16E}" destId="{DBF23AD7-3395-4B10-A128-2AF1C8F35A66}" srcOrd="1" destOrd="0" presId="urn:microsoft.com/office/officeart/2005/8/layout/hierarchy2"/>
    <dgm:cxn modelId="{D89BA119-BDEE-4397-9830-628B639BB257}" type="presParOf" srcId="{8BFD4401-1DC2-43AC-9E5E-55CC05BBDF21}" destId="{F710520F-C7A2-40EE-BA0B-EA1A64DA0303}" srcOrd="2" destOrd="0" presId="urn:microsoft.com/office/officeart/2005/8/layout/hierarchy2"/>
    <dgm:cxn modelId="{A2833BC3-C565-475C-A85C-AF015ACCB057}" type="presParOf" srcId="{F710520F-C7A2-40EE-BA0B-EA1A64DA0303}" destId="{9EB94962-E9BB-42E6-9941-255154F52B2D}" srcOrd="0" destOrd="0" presId="urn:microsoft.com/office/officeart/2005/8/layout/hierarchy2"/>
    <dgm:cxn modelId="{F27C4F23-ADE2-4D36-A764-98208D3678FD}" type="presParOf" srcId="{8BFD4401-1DC2-43AC-9E5E-55CC05BBDF21}" destId="{4C773307-25A6-43A8-83DC-5E4A507C9EA3}" srcOrd="3" destOrd="0" presId="urn:microsoft.com/office/officeart/2005/8/layout/hierarchy2"/>
    <dgm:cxn modelId="{E9C7688B-0247-42B0-BB4C-91CC155D0B1A}" type="presParOf" srcId="{4C773307-25A6-43A8-83DC-5E4A507C9EA3}" destId="{DC258C23-E833-4A5B-B6D7-3C74EB8C9F68}" srcOrd="0" destOrd="0" presId="urn:microsoft.com/office/officeart/2005/8/layout/hierarchy2"/>
    <dgm:cxn modelId="{65EC3421-D569-49BA-ADA1-41CB0BFFD44D}" type="presParOf" srcId="{4C773307-25A6-43A8-83DC-5E4A507C9EA3}" destId="{83D2F137-D2A0-4E9A-82E8-C1F456B725AA}" srcOrd="1" destOrd="0" presId="urn:microsoft.com/office/officeart/2005/8/layout/hierarchy2"/>
    <dgm:cxn modelId="{6D8B3047-8847-4F94-A001-ED447523E954}" type="presParOf" srcId="{83D2F137-D2A0-4E9A-82E8-C1F456B725AA}" destId="{B5563F27-9B85-4B29-8BE1-97E6FFF3DDAF}" srcOrd="0" destOrd="0" presId="urn:microsoft.com/office/officeart/2005/8/layout/hierarchy2"/>
    <dgm:cxn modelId="{A2AC9C52-1540-48B7-AA9B-179FF3AC3834}" type="presParOf" srcId="{B5563F27-9B85-4B29-8BE1-97E6FFF3DDAF}" destId="{624AACEC-E48C-450D-8EA7-C21C32E1E037}" srcOrd="0" destOrd="0" presId="urn:microsoft.com/office/officeart/2005/8/layout/hierarchy2"/>
    <dgm:cxn modelId="{F623C872-2309-491B-8924-AC34FCD24873}" type="presParOf" srcId="{83D2F137-D2A0-4E9A-82E8-C1F456B725AA}" destId="{5A5CBA6C-C7ED-4C14-9A52-A5B4505D2218}" srcOrd="1" destOrd="0" presId="urn:microsoft.com/office/officeart/2005/8/layout/hierarchy2"/>
    <dgm:cxn modelId="{8D81EC88-6196-49DB-B1B4-9F813CAAFC5D}" type="presParOf" srcId="{5A5CBA6C-C7ED-4C14-9A52-A5B4505D2218}" destId="{4D679051-06E0-4662-9688-49607F37A799}" srcOrd="0" destOrd="0" presId="urn:microsoft.com/office/officeart/2005/8/layout/hierarchy2"/>
    <dgm:cxn modelId="{BCAF9025-1840-4180-96AE-C4ED57202629}" type="presParOf" srcId="{5A5CBA6C-C7ED-4C14-9A52-A5B4505D2218}" destId="{293943BF-E053-4FE0-9921-1B38BEE82335}" srcOrd="1" destOrd="0" presId="urn:microsoft.com/office/officeart/2005/8/layout/hierarchy2"/>
    <dgm:cxn modelId="{E59AD3DA-6D85-4037-AF54-7CD120E8275E}" type="presParOf" srcId="{83D2F137-D2A0-4E9A-82E8-C1F456B725AA}" destId="{4D30999B-ACEE-472A-9320-A76D54458367}" srcOrd="2" destOrd="0" presId="urn:microsoft.com/office/officeart/2005/8/layout/hierarchy2"/>
    <dgm:cxn modelId="{8C895078-86D2-43E7-A02F-57641A13E573}" type="presParOf" srcId="{4D30999B-ACEE-472A-9320-A76D54458367}" destId="{98D1E715-3168-44CC-96B9-7487873D528A}" srcOrd="0" destOrd="0" presId="urn:microsoft.com/office/officeart/2005/8/layout/hierarchy2"/>
    <dgm:cxn modelId="{3D7E0449-AB9D-405B-AF9C-4815F07A2704}" type="presParOf" srcId="{83D2F137-D2A0-4E9A-82E8-C1F456B725AA}" destId="{3C06047D-7BF0-42D9-8C5E-6DB0FD29D0AB}" srcOrd="3" destOrd="0" presId="urn:microsoft.com/office/officeart/2005/8/layout/hierarchy2"/>
    <dgm:cxn modelId="{CE4AE449-FB52-4D8A-A4D1-EE23A9EDD626}" type="presParOf" srcId="{3C06047D-7BF0-42D9-8C5E-6DB0FD29D0AB}" destId="{6D6205E3-B999-4092-B886-8E5CCEB23DD1}" srcOrd="0" destOrd="0" presId="urn:microsoft.com/office/officeart/2005/8/layout/hierarchy2"/>
    <dgm:cxn modelId="{3C420328-0AFE-460D-B589-38C93A5FE9C3}" type="presParOf" srcId="{3C06047D-7BF0-42D9-8C5E-6DB0FD29D0AB}" destId="{7D783233-8B09-46E4-AC08-40A6BE84111A}" srcOrd="1" destOrd="0" presId="urn:microsoft.com/office/officeart/2005/8/layout/hierarchy2"/>
    <dgm:cxn modelId="{3A2B81D2-E143-491A-9E7B-7F5C2A54192B}" type="presParOf" srcId="{83D2F137-D2A0-4E9A-82E8-C1F456B725AA}" destId="{4B716CE3-2424-4A7D-9234-7081CFE8D04D}" srcOrd="4" destOrd="0" presId="urn:microsoft.com/office/officeart/2005/8/layout/hierarchy2"/>
    <dgm:cxn modelId="{B283C6B7-0AC9-47C5-A376-D0B1B836F502}" type="presParOf" srcId="{4B716CE3-2424-4A7D-9234-7081CFE8D04D}" destId="{9B74923A-35D2-4F52-9261-C5ABC6EF8510}" srcOrd="0" destOrd="0" presId="urn:microsoft.com/office/officeart/2005/8/layout/hierarchy2"/>
    <dgm:cxn modelId="{62BFCE98-ABB8-442D-94CA-B4A07DBCA30B}" type="presParOf" srcId="{83D2F137-D2A0-4E9A-82E8-C1F456B725AA}" destId="{99EA388B-A125-43E7-B368-B919E7AAA315}" srcOrd="5" destOrd="0" presId="urn:microsoft.com/office/officeart/2005/8/layout/hierarchy2"/>
    <dgm:cxn modelId="{98A2C061-A867-4DAA-B6E7-C5D643310EBC}" type="presParOf" srcId="{99EA388B-A125-43E7-B368-B919E7AAA315}" destId="{5BAE4F04-5FAC-457C-8C9B-78E607C613EA}" srcOrd="0" destOrd="0" presId="urn:microsoft.com/office/officeart/2005/8/layout/hierarchy2"/>
    <dgm:cxn modelId="{A673F79A-5301-4E26-9657-5893060BBE36}" type="presParOf" srcId="{99EA388B-A125-43E7-B368-B919E7AAA315}" destId="{9240F832-57C5-4AEE-A101-1731D3C4E62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400" b="1" dirty="0" smtClean="0">
              <a:solidFill>
                <a:srgbClr val="FFFF00"/>
              </a:solidFill>
              <a:cs typeface="2  Badr" pitchFamily="2" charset="-78"/>
            </a:rPr>
            <a:t>ماذا عرضَ؟</a:t>
          </a:r>
        </a:p>
        <a:p>
          <a:pPr algn="ctr" rtl="1">
            <a:lnSpc>
              <a:spcPct val="70000"/>
            </a:lnSpc>
            <a:spcAft>
              <a:spcPts val="0"/>
            </a:spcAft>
          </a:pPr>
          <a:r>
            <a:rPr lang="fa-IR" sz="2400" b="1" dirty="0" smtClean="0">
              <a:solidFill>
                <a:srgbClr val="FFFF00"/>
              </a:solidFill>
              <a:cs typeface="2  Badr" pitchFamily="2" charset="-78"/>
            </a:rPr>
            <a:t>من ذا قام؟</a:t>
          </a:r>
          <a:endParaRPr lang="fa-IR" sz="20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7FDE1061-9E21-4728-8D89-D31E13AE1AA9}">
      <dgm:prSet/>
      <dgm:spPr/>
      <dgm:t>
        <a:bodyPr/>
        <a:lstStyle/>
        <a:p>
          <a:pPr rtl="1"/>
          <a:r>
            <a:rPr lang="fa-IR" b="1" dirty="0" smtClean="0">
              <a:solidFill>
                <a:schemeClr val="bg1"/>
              </a:solidFill>
              <a:cs typeface="2  Badr" pitchFamily="2" charset="-78"/>
            </a:rPr>
            <a:t>أنَّ الجواب رفعٌ مطلقاً</a:t>
          </a:r>
          <a:endParaRPr lang="fa-IR" b="1" dirty="0">
            <a:solidFill>
              <a:schemeClr val="bg1"/>
            </a:solidFill>
            <a:cs typeface="2  Badr" pitchFamily="2" charset="-78"/>
          </a:endParaRPr>
        </a:p>
      </dgm:t>
    </dgm:pt>
    <dgm:pt modelId="{396822D3-3B22-4D1B-AFCE-E5E57BEF374C}" type="parTrans" cxnId="{AE402B36-6008-40B4-A8B9-950BE2678995}">
      <dgm:prSet/>
      <dgm:spPr/>
      <dgm:t>
        <a:bodyPr/>
        <a:lstStyle/>
        <a:p>
          <a:pPr rtl="1"/>
          <a:endParaRPr lang="fa-IR"/>
        </a:p>
      </dgm:t>
    </dgm:pt>
    <dgm:pt modelId="{D2C0CF62-7763-4C61-B64F-1080B76FDDF0}" type="sibTrans" cxnId="{AE402B36-6008-40B4-A8B9-950BE2678995}">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25296" custScaleY="42108" custLinFactNeighborX="9720" custLinFactNeighborY="-1383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BD66EF0C-BFE1-4212-A0CB-E01173F3B4C2}" type="pres">
      <dgm:prSet presAssocID="{396822D3-3B22-4D1B-AFCE-E5E57BEF374C}" presName="conn2-1" presStyleLbl="parChTrans1D2" presStyleIdx="0" presStyleCnt="1"/>
      <dgm:spPr/>
      <dgm:t>
        <a:bodyPr/>
        <a:lstStyle/>
        <a:p>
          <a:pPr rtl="1"/>
          <a:endParaRPr lang="fa-IR"/>
        </a:p>
      </dgm:t>
    </dgm:pt>
    <dgm:pt modelId="{C5730CF2-3A64-4B3C-A37A-0FC960D5ACC8}" type="pres">
      <dgm:prSet presAssocID="{396822D3-3B22-4D1B-AFCE-E5E57BEF374C}" presName="connTx" presStyleLbl="parChTrans1D2" presStyleIdx="0" presStyleCnt="1"/>
      <dgm:spPr/>
      <dgm:t>
        <a:bodyPr/>
        <a:lstStyle/>
        <a:p>
          <a:pPr rtl="1"/>
          <a:endParaRPr lang="fa-IR"/>
        </a:p>
      </dgm:t>
    </dgm:pt>
    <dgm:pt modelId="{AF28A409-3FBC-4086-B3BA-31E0544970AD}" type="pres">
      <dgm:prSet presAssocID="{7FDE1061-9E21-4728-8D89-D31E13AE1AA9}" presName="root2" presStyleCnt="0"/>
      <dgm:spPr/>
    </dgm:pt>
    <dgm:pt modelId="{5EB7C029-C08B-4876-B6C2-D2063E12DD72}" type="pres">
      <dgm:prSet presAssocID="{7FDE1061-9E21-4728-8D89-D31E13AE1AA9}" presName="LevelTwoTextNode" presStyleLbl="node2" presStyleIdx="0" presStyleCnt="1" custScaleX="80301" custScaleY="22521" custLinFactNeighborX="23330" custLinFactNeighborY="-12424">
        <dgm:presLayoutVars>
          <dgm:chPref val="3"/>
        </dgm:presLayoutVars>
      </dgm:prSet>
      <dgm:spPr/>
      <dgm:t>
        <a:bodyPr/>
        <a:lstStyle/>
        <a:p>
          <a:pPr rtl="1"/>
          <a:endParaRPr lang="fa-IR"/>
        </a:p>
      </dgm:t>
    </dgm:pt>
    <dgm:pt modelId="{C541CA93-5F35-4E39-8418-86174B03A3E3}" type="pres">
      <dgm:prSet presAssocID="{7FDE1061-9E21-4728-8D89-D31E13AE1AA9}" presName="level3hierChild" presStyleCnt="0"/>
      <dgm:spPr/>
    </dgm:pt>
  </dgm:ptLst>
  <dgm:cxnLst>
    <dgm:cxn modelId="{4F22189D-F1D9-4E39-9BEE-CAA34E08A18D}" type="presOf" srcId="{A6857C4F-7549-464E-8C92-525552E6407E}" destId="{747DA8C4-60CA-4D90-9DA1-32ACEB79B5D1}" srcOrd="0" destOrd="0" presId="urn:microsoft.com/office/officeart/2005/8/layout/hierarchy2"/>
    <dgm:cxn modelId="{AE402B36-6008-40B4-A8B9-950BE2678995}" srcId="{A4E9B194-557E-47C4-B7CD-5831AAB93F73}" destId="{7FDE1061-9E21-4728-8D89-D31E13AE1AA9}" srcOrd="0" destOrd="0" parTransId="{396822D3-3B22-4D1B-AFCE-E5E57BEF374C}" sibTransId="{D2C0CF62-7763-4C61-B64F-1080B76FDDF0}"/>
    <dgm:cxn modelId="{0BCA04FB-3EF0-4069-937A-DEA1530E7CF6}" type="presOf" srcId="{396822D3-3B22-4D1B-AFCE-E5E57BEF374C}" destId="{BD66EF0C-BFE1-4212-A0CB-E01173F3B4C2}" srcOrd="0" destOrd="0" presId="urn:microsoft.com/office/officeart/2005/8/layout/hierarchy2"/>
    <dgm:cxn modelId="{E81ADCBD-74BD-45F0-A9A2-F5F2E2FFFFA8}" type="presOf" srcId="{396822D3-3B22-4D1B-AFCE-E5E57BEF374C}" destId="{C5730CF2-3A64-4B3C-A37A-0FC960D5ACC8}" srcOrd="1" destOrd="0" presId="urn:microsoft.com/office/officeart/2005/8/layout/hierarchy2"/>
    <dgm:cxn modelId="{BEEB18BF-D113-4DC1-BAE1-C0336D20035A}" type="presOf" srcId="{A4E9B194-557E-47C4-B7CD-5831AAB93F73}" destId="{084303BB-04EA-4DB7-844B-C9BAE80F04E5}" srcOrd="0" destOrd="0" presId="urn:microsoft.com/office/officeart/2005/8/layout/hierarchy2"/>
    <dgm:cxn modelId="{F20C9A11-E81A-4C7B-90BA-F8331DF340DE}" type="presOf" srcId="{7FDE1061-9E21-4728-8D89-D31E13AE1AA9}" destId="{5EB7C029-C08B-4876-B6C2-D2063E12DD72}"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B63624B3-5855-4898-BD42-C183D5C55B17}" type="presParOf" srcId="{747DA8C4-60CA-4D90-9DA1-32ACEB79B5D1}" destId="{93FA7E5F-A43F-422F-8108-17AC554D357D}" srcOrd="0" destOrd="0" presId="urn:microsoft.com/office/officeart/2005/8/layout/hierarchy2"/>
    <dgm:cxn modelId="{2C6A7102-471E-4A23-9CE7-BDBF7169B1A9}" type="presParOf" srcId="{93FA7E5F-A43F-422F-8108-17AC554D357D}" destId="{084303BB-04EA-4DB7-844B-C9BAE80F04E5}" srcOrd="0" destOrd="0" presId="urn:microsoft.com/office/officeart/2005/8/layout/hierarchy2"/>
    <dgm:cxn modelId="{6845B427-AA84-4FD4-AA21-7ECFE428A081}" type="presParOf" srcId="{93FA7E5F-A43F-422F-8108-17AC554D357D}" destId="{8BFD4401-1DC2-43AC-9E5E-55CC05BBDF21}" srcOrd="1" destOrd="0" presId="urn:microsoft.com/office/officeart/2005/8/layout/hierarchy2"/>
    <dgm:cxn modelId="{3E1162CC-F7E1-4DD1-8374-950A6371D436}" type="presParOf" srcId="{8BFD4401-1DC2-43AC-9E5E-55CC05BBDF21}" destId="{BD66EF0C-BFE1-4212-A0CB-E01173F3B4C2}" srcOrd="0" destOrd="0" presId="urn:microsoft.com/office/officeart/2005/8/layout/hierarchy2"/>
    <dgm:cxn modelId="{6BE03CBC-BB34-4728-B6A0-0D647F44B5FA}" type="presParOf" srcId="{BD66EF0C-BFE1-4212-A0CB-E01173F3B4C2}" destId="{C5730CF2-3A64-4B3C-A37A-0FC960D5ACC8}" srcOrd="0" destOrd="0" presId="urn:microsoft.com/office/officeart/2005/8/layout/hierarchy2"/>
    <dgm:cxn modelId="{6D65560D-DEEC-46C2-9C8A-AA4983C0A52E}" type="presParOf" srcId="{8BFD4401-1DC2-43AC-9E5E-55CC05BBDF21}" destId="{AF28A409-3FBC-4086-B3BA-31E0544970AD}" srcOrd="1" destOrd="0" presId="urn:microsoft.com/office/officeart/2005/8/layout/hierarchy2"/>
    <dgm:cxn modelId="{CF9A7A0E-B7FC-4932-91B1-C52AD3347BEA}" type="presParOf" srcId="{AF28A409-3FBC-4086-B3BA-31E0544970AD}" destId="{5EB7C029-C08B-4876-B6C2-D2063E12DD72}" srcOrd="0" destOrd="0" presId="urn:microsoft.com/office/officeart/2005/8/layout/hierarchy2"/>
    <dgm:cxn modelId="{BE0DF947-5DD5-418B-A096-11D239B7AF4B}" type="presParOf" srcId="{AF28A409-3FBC-4086-B3BA-31E0544970AD}" destId="{C541CA93-5F35-4E39-8418-86174B03A3E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400" b="1" dirty="0" smtClean="0">
              <a:solidFill>
                <a:srgbClr val="FFFF00"/>
              </a:solidFill>
              <a:cs typeface="2  Badr" pitchFamily="2" charset="-78"/>
            </a:rPr>
            <a:t>ماذا صنعتَ؟</a:t>
          </a:r>
        </a:p>
        <a:p>
          <a:pPr algn="ctr" rtl="1">
            <a:lnSpc>
              <a:spcPct val="70000"/>
            </a:lnSpc>
            <a:spcAft>
              <a:spcPts val="0"/>
            </a:spcAft>
          </a:pPr>
          <a:r>
            <a:rPr lang="fa-IR" sz="2400" b="1" dirty="0" smtClean="0">
              <a:solidFill>
                <a:srgbClr val="FFFF00"/>
              </a:solidFill>
              <a:cs typeface="2  Badr" pitchFamily="2" charset="-78"/>
            </a:rPr>
            <a:t>من ذا رأيتَ؟</a:t>
          </a:r>
          <a:endParaRPr lang="fa-IR" sz="20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7FDE1061-9E21-4728-8D89-D31E13AE1AA9}">
      <dgm:prSet/>
      <dgm:spPr/>
      <dgm:t>
        <a:bodyPr/>
        <a:lstStyle/>
        <a:p>
          <a:pPr rtl="1"/>
          <a:r>
            <a:rPr lang="fa-IR" b="1" dirty="0" smtClean="0">
              <a:solidFill>
                <a:srgbClr val="FFFF00"/>
              </a:solidFill>
              <a:cs typeface="2  Badr" pitchFamily="2" charset="-78"/>
            </a:rPr>
            <a:t>ذا:</a:t>
          </a:r>
          <a:r>
            <a:rPr lang="fa-IR" b="1" dirty="0" smtClean="0">
              <a:solidFill>
                <a:schemeClr val="bg1"/>
              </a:solidFill>
              <a:cs typeface="2  Badr" pitchFamily="2" charset="-78"/>
            </a:rPr>
            <a:t> موصولة </a:t>
          </a:r>
          <a:r>
            <a:rPr lang="fa-IR" b="1" dirty="0" smtClean="0">
              <a:solidFill>
                <a:srgbClr val="FFFF00"/>
              </a:solidFill>
              <a:cs typeface="2  Badr" pitchFamily="2" charset="-78"/>
            </a:rPr>
            <a:t>«من»و«ما»:</a:t>
          </a:r>
          <a:r>
            <a:rPr lang="fa-IR" b="1" dirty="0" smtClean="0">
              <a:solidFill>
                <a:schemeClr val="bg1"/>
              </a:solidFill>
              <a:cs typeface="2  Badr" pitchFamily="2" charset="-78"/>
            </a:rPr>
            <a:t> مبتدءان – والجواب رفعٌ</a:t>
          </a:r>
          <a:endParaRPr lang="fa-IR" b="1" dirty="0">
            <a:solidFill>
              <a:schemeClr val="bg1"/>
            </a:solidFill>
            <a:cs typeface="2  Badr" pitchFamily="2" charset="-78"/>
          </a:endParaRPr>
        </a:p>
      </dgm:t>
    </dgm:pt>
    <dgm:pt modelId="{396822D3-3B22-4D1B-AFCE-E5E57BEF374C}" type="parTrans" cxnId="{AE402B36-6008-40B4-A8B9-950BE2678995}">
      <dgm:prSet/>
      <dgm:spPr/>
      <dgm:t>
        <a:bodyPr/>
        <a:lstStyle/>
        <a:p>
          <a:pPr rtl="1"/>
          <a:endParaRPr lang="fa-IR"/>
        </a:p>
      </dgm:t>
    </dgm:pt>
    <dgm:pt modelId="{D2C0CF62-7763-4C61-B64F-1080B76FDDF0}" type="sibTrans" cxnId="{AE402B36-6008-40B4-A8B9-950BE2678995}">
      <dgm:prSet/>
      <dgm:spPr/>
      <dgm:t>
        <a:bodyPr/>
        <a:lstStyle/>
        <a:p>
          <a:pPr rtl="1"/>
          <a:endParaRPr lang="fa-IR"/>
        </a:p>
      </dgm:t>
    </dgm:pt>
    <dgm:pt modelId="{66FC9468-46CE-448E-94B7-CA5A3331295C}">
      <dgm:prSet/>
      <dgm:spPr/>
      <dgm:t>
        <a:bodyPr/>
        <a:lstStyle/>
        <a:p>
          <a:pPr rtl="1"/>
          <a:r>
            <a:rPr lang="fa-IR" b="1" dirty="0" smtClean="0">
              <a:solidFill>
                <a:schemeClr val="bg1"/>
              </a:solidFill>
              <a:cs typeface="2  Badr" pitchFamily="2" charset="-78"/>
            </a:rPr>
            <a:t>ويجوز لك الغائها،فهما مفعولان- و تركيبها معهما-والجواب نصبٌ</a:t>
          </a:r>
          <a:endParaRPr lang="fa-IR" b="1" dirty="0">
            <a:solidFill>
              <a:schemeClr val="bg1"/>
            </a:solidFill>
            <a:cs typeface="2  Badr" pitchFamily="2" charset="-78"/>
          </a:endParaRPr>
        </a:p>
      </dgm:t>
    </dgm:pt>
    <dgm:pt modelId="{7B355DE8-252A-4D32-B3F2-E2EEF7C95A62}" type="parTrans" cxnId="{7D418602-6279-4E40-AD3A-0CBFF769C690}">
      <dgm:prSet/>
      <dgm:spPr/>
      <dgm:t>
        <a:bodyPr/>
        <a:lstStyle/>
        <a:p>
          <a:pPr rtl="1"/>
          <a:endParaRPr lang="fa-IR"/>
        </a:p>
      </dgm:t>
    </dgm:pt>
    <dgm:pt modelId="{5F3BE668-2D45-46B8-B2BB-EFE73565D27C}" type="sibTrans" cxnId="{7D418602-6279-4E40-AD3A-0CBFF769C690}">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25296" custScaleY="42108" custLinFactNeighborX="9720" custLinFactNeighborY="-1383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BD66EF0C-BFE1-4212-A0CB-E01173F3B4C2}" type="pres">
      <dgm:prSet presAssocID="{396822D3-3B22-4D1B-AFCE-E5E57BEF374C}" presName="conn2-1" presStyleLbl="parChTrans1D2" presStyleIdx="0" presStyleCnt="2"/>
      <dgm:spPr/>
      <dgm:t>
        <a:bodyPr/>
        <a:lstStyle/>
        <a:p>
          <a:pPr rtl="1"/>
          <a:endParaRPr lang="fa-IR"/>
        </a:p>
      </dgm:t>
    </dgm:pt>
    <dgm:pt modelId="{C5730CF2-3A64-4B3C-A37A-0FC960D5ACC8}" type="pres">
      <dgm:prSet presAssocID="{396822D3-3B22-4D1B-AFCE-E5E57BEF374C}" presName="connTx" presStyleLbl="parChTrans1D2" presStyleIdx="0" presStyleCnt="2"/>
      <dgm:spPr/>
      <dgm:t>
        <a:bodyPr/>
        <a:lstStyle/>
        <a:p>
          <a:pPr rtl="1"/>
          <a:endParaRPr lang="fa-IR"/>
        </a:p>
      </dgm:t>
    </dgm:pt>
    <dgm:pt modelId="{AF28A409-3FBC-4086-B3BA-31E0544970AD}" type="pres">
      <dgm:prSet presAssocID="{7FDE1061-9E21-4728-8D89-D31E13AE1AA9}" presName="root2" presStyleCnt="0"/>
      <dgm:spPr/>
    </dgm:pt>
    <dgm:pt modelId="{5EB7C029-C08B-4876-B6C2-D2063E12DD72}" type="pres">
      <dgm:prSet presAssocID="{7FDE1061-9E21-4728-8D89-D31E13AE1AA9}" presName="LevelTwoTextNode" presStyleLbl="node2" presStyleIdx="0" presStyleCnt="2" custScaleX="80301" custScaleY="22521" custLinFactNeighborX="23330" custLinFactNeighborY="-29976">
        <dgm:presLayoutVars>
          <dgm:chPref val="3"/>
        </dgm:presLayoutVars>
      </dgm:prSet>
      <dgm:spPr/>
      <dgm:t>
        <a:bodyPr/>
        <a:lstStyle/>
        <a:p>
          <a:pPr rtl="1"/>
          <a:endParaRPr lang="fa-IR"/>
        </a:p>
      </dgm:t>
    </dgm:pt>
    <dgm:pt modelId="{C541CA93-5F35-4E39-8418-86174B03A3E3}" type="pres">
      <dgm:prSet presAssocID="{7FDE1061-9E21-4728-8D89-D31E13AE1AA9}" presName="level3hierChild" presStyleCnt="0"/>
      <dgm:spPr/>
    </dgm:pt>
    <dgm:pt modelId="{93AE842E-A53A-4452-909B-E0CF45E79C50}" type="pres">
      <dgm:prSet presAssocID="{7B355DE8-252A-4D32-B3F2-E2EEF7C95A62}" presName="conn2-1" presStyleLbl="parChTrans1D2" presStyleIdx="1" presStyleCnt="2"/>
      <dgm:spPr/>
      <dgm:t>
        <a:bodyPr/>
        <a:lstStyle/>
        <a:p>
          <a:pPr rtl="1"/>
          <a:endParaRPr lang="fa-IR"/>
        </a:p>
      </dgm:t>
    </dgm:pt>
    <dgm:pt modelId="{0E1BFD20-58F7-4385-A16C-130580F4013D}" type="pres">
      <dgm:prSet presAssocID="{7B355DE8-252A-4D32-B3F2-E2EEF7C95A62}" presName="connTx" presStyleLbl="parChTrans1D2" presStyleIdx="1" presStyleCnt="2"/>
      <dgm:spPr/>
      <dgm:t>
        <a:bodyPr/>
        <a:lstStyle/>
        <a:p>
          <a:pPr rtl="1"/>
          <a:endParaRPr lang="fa-IR"/>
        </a:p>
      </dgm:t>
    </dgm:pt>
    <dgm:pt modelId="{1B54D849-2864-4908-B71E-5DA2E36586B9}" type="pres">
      <dgm:prSet presAssocID="{66FC9468-46CE-448E-94B7-CA5A3331295C}" presName="root2" presStyleCnt="0"/>
      <dgm:spPr/>
    </dgm:pt>
    <dgm:pt modelId="{404DF575-EEDC-49B3-AD90-D92BE1CD6888}" type="pres">
      <dgm:prSet presAssocID="{66FC9468-46CE-448E-94B7-CA5A3331295C}" presName="LevelTwoTextNode" presStyleLbl="node2" presStyleIdx="1" presStyleCnt="2" custScaleX="80301" custScaleY="40656" custLinFactNeighborX="23393" custLinFactNeighborY="-3633">
        <dgm:presLayoutVars>
          <dgm:chPref val="3"/>
        </dgm:presLayoutVars>
      </dgm:prSet>
      <dgm:spPr/>
      <dgm:t>
        <a:bodyPr/>
        <a:lstStyle/>
        <a:p>
          <a:pPr rtl="1"/>
          <a:endParaRPr lang="fa-IR"/>
        </a:p>
      </dgm:t>
    </dgm:pt>
    <dgm:pt modelId="{B1F1C63F-EF05-4ADA-8BC7-81168251C67C}" type="pres">
      <dgm:prSet presAssocID="{66FC9468-46CE-448E-94B7-CA5A3331295C}" presName="level3hierChild" presStyleCnt="0"/>
      <dgm:spPr/>
    </dgm:pt>
  </dgm:ptLst>
  <dgm:cxnLst>
    <dgm:cxn modelId="{24CFDCE7-A86B-4836-B2A2-F782AD632B82}" type="presOf" srcId="{7FDE1061-9E21-4728-8D89-D31E13AE1AA9}" destId="{5EB7C029-C08B-4876-B6C2-D2063E12DD72}" srcOrd="0" destOrd="0" presId="urn:microsoft.com/office/officeart/2005/8/layout/hierarchy2"/>
    <dgm:cxn modelId="{2389C56D-DF15-46D2-B572-02831ACF9FB0}" type="presOf" srcId="{66FC9468-46CE-448E-94B7-CA5A3331295C}" destId="{404DF575-EEDC-49B3-AD90-D92BE1CD6888}" srcOrd="0" destOrd="0" presId="urn:microsoft.com/office/officeart/2005/8/layout/hierarchy2"/>
    <dgm:cxn modelId="{2ADD47D1-7705-4217-8575-A7A2E4136E49}" type="presOf" srcId="{7B355DE8-252A-4D32-B3F2-E2EEF7C95A62}" destId="{93AE842E-A53A-4452-909B-E0CF45E79C50}" srcOrd="0" destOrd="0" presId="urn:microsoft.com/office/officeart/2005/8/layout/hierarchy2"/>
    <dgm:cxn modelId="{20A965D6-CA87-4DA8-BC82-DC1E5965FCE5}" type="presOf" srcId="{396822D3-3B22-4D1B-AFCE-E5E57BEF374C}" destId="{BD66EF0C-BFE1-4212-A0CB-E01173F3B4C2}" srcOrd="0" destOrd="0" presId="urn:microsoft.com/office/officeart/2005/8/layout/hierarchy2"/>
    <dgm:cxn modelId="{7410FC9F-2D45-4B48-9700-F53202F4F1BB}" type="presOf" srcId="{A6857C4F-7549-464E-8C92-525552E6407E}" destId="{747DA8C4-60CA-4D90-9DA1-32ACEB79B5D1}" srcOrd="0" destOrd="0" presId="urn:microsoft.com/office/officeart/2005/8/layout/hierarchy2"/>
    <dgm:cxn modelId="{85A1D7FF-ED10-463D-A575-9D4C0295FBEC}" type="presOf" srcId="{396822D3-3B22-4D1B-AFCE-E5E57BEF374C}" destId="{C5730CF2-3A64-4B3C-A37A-0FC960D5ACC8}" srcOrd="1" destOrd="0" presId="urn:microsoft.com/office/officeart/2005/8/layout/hierarchy2"/>
    <dgm:cxn modelId="{AE402B36-6008-40B4-A8B9-950BE2678995}" srcId="{A4E9B194-557E-47C4-B7CD-5831AAB93F73}" destId="{7FDE1061-9E21-4728-8D89-D31E13AE1AA9}" srcOrd="0" destOrd="0" parTransId="{396822D3-3B22-4D1B-AFCE-E5E57BEF374C}" sibTransId="{D2C0CF62-7763-4C61-B64F-1080B76FDDF0}"/>
    <dgm:cxn modelId="{961744F0-04C3-41CA-9E66-4DDFDDB2475E}" type="presOf" srcId="{7B355DE8-252A-4D32-B3F2-E2EEF7C95A62}" destId="{0E1BFD20-58F7-4385-A16C-130580F4013D}" srcOrd="1" destOrd="0" presId="urn:microsoft.com/office/officeart/2005/8/layout/hierarchy2"/>
    <dgm:cxn modelId="{6E62033B-4849-483B-96ED-B73E855546F5}" type="presOf" srcId="{A4E9B194-557E-47C4-B7CD-5831AAB93F73}" destId="{084303BB-04EA-4DB7-844B-C9BAE80F04E5}" srcOrd="0" destOrd="0" presId="urn:microsoft.com/office/officeart/2005/8/layout/hierarchy2"/>
    <dgm:cxn modelId="{7D418602-6279-4E40-AD3A-0CBFF769C690}" srcId="{A4E9B194-557E-47C4-B7CD-5831AAB93F73}" destId="{66FC9468-46CE-448E-94B7-CA5A3331295C}" srcOrd="1" destOrd="0" parTransId="{7B355DE8-252A-4D32-B3F2-E2EEF7C95A62}" sibTransId="{5F3BE668-2D45-46B8-B2BB-EFE73565D27C}"/>
    <dgm:cxn modelId="{CEC22702-EC67-4647-9B2D-CEF66A1EA213}" srcId="{A6857C4F-7549-464E-8C92-525552E6407E}" destId="{A4E9B194-557E-47C4-B7CD-5831AAB93F73}" srcOrd="0" destOrd="0" parTransId="{7DCDAA3F-68BC-405C-A513-563F509DF96D}" sibTransId="{D5A5353B-FE2A-418C-AAA2-CDFDBCD13620}"/>
    <dgm:cxn modelId="{C999D65E-495E-44C5-A6A9-A447DEB16AFF}" type="presParOf" srcId="{747DA8C4-60CA-4D90-9DA1-32ACEB79B5D1}" destId="{93FA7E5F-A43F-422F-8108-17AC554D357D}" srcOrd="0" destOrd="0" presId="urn:microsoft.com/office/officeart/2005/8/layout/hierarchy2"/>
    <dgm:cxn modelId="{8C0299B6-0DBA-4C12-90BD-A75A38FFB4C3}" type="presParOf" srcId="{93FA7E5F-A43F-422F-8108-17AC554D357D}" destId="{084303BB-04EA-4DB7-844B-C9BAE80F04E5}" srcOrd="0" destOrd="0" presId="urn:microsoft.com/office/officeart/2005/8/layout/hierarchy2"/>
    <dgm:cxn modelId="{9E94FBB7-EBEF-460E-B7C7-7B5D58D5839D}" type="presParOf" srcId="{93FA7E5F-A43F-422F-8108-17AC554D357D}" destId="{8BFD4401-1DC2-43AC-9E5E-55CC05BBDF21}" srcOrd="1" destOrd="0" presId="urn:microsoft.com/office/officeart/2005/8/layout/hierarchy2"/>
    <dgm:cxn modelId="{45E0A159-7D14-40AC-AA77-40C658EC424F}" type="presParOf" srcId="{8BFD4401-1DC2-43AC-9E5E-55CC05BBDF21}" destId="{BD66EF0C-BFE1-4212-A0CB-E01173F3B4C2}" srcOrd="0" destOrd="0" presId="urn:microsoft.com/office/officeart/2005/8/layout/hierarchy2"/>
    <dgm:cxn modelId="{BDD75276-5090-43E7-9DE3-057711273B91}" type="presParOf" srcId="{BD66EF0C-BFE1-4212-A0CB-E01173F3B4C2}" destId="{C5730CF2-3A64-4B3C-A37A-0FC960D5ACC8}" srcOrd="0" destOrd="0" presId="urn:microsoft.com/office/officeart/2005/8/layout/hierarchy2"/>
    <dgm:cxn modelId="{A24A7522-16D9-4900-BEC5-EBA1CA5F0A1C}" type="presParOf" srcId="{8BFD4401-1DC2-43AC-9E5E-55CC05BBDF21}" destId="{AF28A409-3FBC-4086-B3BA-31E0544970AD}" srcOrd="1" destOrd="0" presId="urn:microsoft.com/office/officeart/2005/8/layout/hierarchy2"/>
    <dgm:cxn modelId="{6C5B53AB-68B6-4342-8D98-8721F50570E0}" type="presParOf" srcId="{AF28A409-3FBC-4086-B3BA-31E0544970AD}" destId="{5EB7C029-C08B-4876-B6C2-D2063E12DD72}" srcOrd="0" destOrd="0" presId="urn:microsoft.com/office/officeart/2005/8/layout/hierarchy2"/>
    <dgm:cxn modelId="{A7D71FE6-BE95-4304-A7AA-2AB05CF89124}" type="presParOf" srcId="{AF28A409-3FBC-4086-B3BA-31E0544970AD}" destId="{C541CA93-5F35-4E39-8418-86174B03A3E3}" srcOrd="1" destOrd="0" presId="urn:microsoft.com/office/officeart/2005/8/layout/hierarchy2"/>
    <dgm:cxn modelId="{3CD639C5-76B4-4D57-81F7-63E7B6033F44}" type="presParOf" srcId="{8BFD4401-1DC2-43AC-9E5E-55CC05BBDF21}" destId="{93AE842E-A53A-4452-909B-E0CF45E79C50}" srcOrd="2" destOrd="0" presId="urn:microsoft.com/office/officeart/2005/8/layout/hierarchy2"/>
    <dgm:cxn modelId="{637DC316-6EB2-4CE1-9CE8-DDD0DF9EF7A1}" type="presParOf" srcId="{93AE842E-A53A-4452-909B-E0CF45E79C50}" destId="{0E1BFD20-58F7-4385-A16C-130580F4013D}" srcOrd="0" destOrd="0" presId="urn:microsoft.com/office/officeart/2005/8/layout/hierarchy2"/>
    <dgm:cxn modelId="{FB424D0A-D2A7-41F9-9473-8393522787CC}" type="presParOf" srcId="{8BFD4401-1DC2-43AC-9E5E-55CC05BBDF21}" destId="{1B54D849-2864-4908-B71E-5DA2E36586B9}" srcOrd="3" destOrd="0" presId="urn:microsoft.com/office/officeart/2005/8/layout/hierarchy2"/>
    <dgm:cxn modelId="{9F08C0AB-9B6A-4664-A3A7-BABEDEB1CA75}" type="presParOf" srcId="{1B54D849-2864-4908-B71E-5DA2E36586B9}" destId="{404DF575-EEDC-49B3-AD90-D92BE1CD6888}" srcOrd="0" destOrd="0" presId="urn:microsoft.com/office/officeart/2005/8/layout/hierarchy2"/>
    <dgm:cxn modelId="{57BB757B-F950-4298-82C2-752D02AAA87D}" type="presParOf" srcId="{1B54D849-2864-4908-B71E-5DA2E36586B9}" destId="{B1F1C63F-EF05-4ADA-8BC7-81168251C67C}" srcOrd="1" destOrd="0" presId="urn:microsoft.com/office/officeart/2005/8/layout/hierarchy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Badr" pitchFamily="2" charset="-78"/>
            </a:rPr>
            <a:t>المركب:</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rgbClr val="FFFF00"/>
              </a:solidFill>
              <a:cs typeface="2  Badr" pitchFamily="2" charset="-78"/>
            </a:rPr>
            <a:t>تعريف: </a:t>
          </a:r>
          <a:r>
            <a:rPr lang="fa-IR" sz="2400" b="1" dirty="0" smtClean="0">
              <a:solidFill>
                <a:schemeClr val="bg1"/>
              </a:solidFill>
              <a:cs typeface="2  Badr" pitchFamily="2" charset="-78"/>
            </a:rPr>
            <a:t>هو ما ركب من لفظين ليس بنهما نسبة </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FF6FD552-2C89-445D-90E0-0D6F4A82D8BD}">
      <dgm:prSet/>
      <dgm:spPr/>
      <dgm:t>
        <a:bodyPr/>
        <a:lstStyle/>
        <a:p>
          <a:pPr rtl="1"/>
          <a:r>
            <a:rPr lang="fa-IR" b="1" dirty="0" smtClean="0">
              <a:solidFill>
                <a:schemeClr val="bg1"/>
              </a:solidFill>
              <a:cs typeface="2  Badr" pitchFamily="2" charset="-78"/>
            </a:rPr>
            <a:t>اعراب: </a:t>
          </a:r>
          <a:endParaRPr lang="fa-IR" b="1" dirty="0">
            <a:solidFill>
              <a:schemeClr val="bg1"/>
            </a:solidFill>
            <a:cs typeface="2  Badr" pitchFamily="2" charset="-78"/>
          </a:endParaRPr>
        </a:p>
      </dgm:t>
    </dgm:pt>
    <dgm:pt modelId="{F370DED9-1987-4FE5-8CAB-68938F6CBC82}" type="parTrans" cxnId="{18E043B4-14DA-4829-8AF5-FCF77BF042B6}">
      <dgm:prSet/>
      <dgm:spPr/>
      <dgm:t>
        <a:bodyPr/>
        <a:lstStyle/>
        <a:p>
          <a:pPr rtl="1"/>
          <a:endParaRPr lang="fa-IR"/>
        </a:p>
      </dgm:t>
    </dgm:pt>
    <dgm:pt modelId="{3AC2D32F-7BCA-4116-B477-053A7CAD3A5B}" type="sibTrans" cxnId="{18E043B4-14DA-4829-8AF5-FCF77BF042B6}">
      <dgm:prSet/>
      <dgm:spPr/>
      <dgm:t>
        <a:bodyPr/>
        <a:lstStyle/>
        <a:p>
          <a:pPr rtl="1"/>
          <a:endParaRPr lang="fa-IR"/>
        </a:p>
      </dgm:t>
    </dgm:pt>
    <dgm:pt modelId="{BF3E1119-83CB-4258-B81E-8A8B9273FF45}">
      <dgm:prSet custT="1"/>
      <dgm:spPr/>
      <dgm:t>
        <a:bodyPr/>
        <a:lstStyle/>
        <a:p>
          <a:pPr rtl="1">
            <a:lnSpc>
              <a:spcPct val="70000"/>
            </a:lnSpc>
          </a:pPr>
          <a:r>
            <a:rPr lang="fa-IR" sz="2400" b="1" dirty="0" smtClean="0">
              <a:solidFill>
                <a:srgbClr val="FFFF00"/>
              </a:solidFill>
              <a:cs typeface="2  Badr" pitchFamily="2" charset="-78"/>
            </a:rPr>
            <a:t>ان تضمن الثاني حرفاً:</a:t>
          </a:r>
          <a:r>
            <a:rPr lang="fa-IR" sz="2400" b="1" dirty="0" smtClean="0">
              <a:solidFill>
                <a:schemeClr val="bg1"/>
              </a:solidFill>
              <a:cs typeface="2  Badr" pitchFamily="2" charset="-78"/>
            </a:rPr>
            <a:t> بنيا</a:t>
          </a:r>
        </a:p>
        <a:p>
          <a:pPr rtl="1">
            <a:lnSpc>
              <a:spcPct val="70000"/>
            </a:lnSpc>
          </a:pPr>
          <a:r>
            <a:rPr lang="fa-IR" sz="2400" b="1" dirty="0" smtClean="0">
              <a:solidFill>
                <a:schemeClr val="bg1"/>
              </a:solidFill>
              <a:cs typeface="2  Badr" pitchFamily="2" charset="-78"/>
            </a:rPr>
            <a:t>الا «اثني عشر»: اذ الاوّل منها معرب علي المختار</a:t>
          </a:r>
        </a:p>
      </dgm:t>
    </dgm:pt>
    <dgm:pt modelId="{DE58B2E9-926D-4770-BC9B-9B2269415D38}" type="parTrans" cxnId="{1F0D68AE-27C3-47EE-A5BC-82DA64DC690C}">
      <dgm:prSet/>
      <dgm:spPr/>
      <dgm:t>
        <a:bodyPr/>
        <a:lstStyle/>
        <a:p>
          <a:pPr rtl="1"/>
          <a:endParaRPr lang="fa-IR"/>
        </a:p>
      </dgm:t>
    </dgm:pt>
    <dgm:pt modelId="{8F6D8A9B-0FF4-46F8-B537-564CFC3439AD}" type="sibTrans" cxnId="{1F0D68AE-27C3-47EE-A5BC-82DA64DC690C}">
      <dgm:prSet/>
      <dgm:spPr/>
      <dgm:t>
        <a:bodyPr/>
        <a:lstStyle/>
        <a:p>
          <a:pPr rtl="1"/>
          <a:endParaRPr lang="fa-IR"/>
        </a:p>
      </dgm:t>
    </dgm:pt>
    <dgm:pt modelId="{A7C98DC3-0CB4-4DA0-9A51-24C2184D5D58}">
      <dgm:prSet/>
      <dgm:spPr/>
      <dgm:t>
        <a:bodyPr/>
        <a:lstStyle/>
        <a:p>
          <a:pPr rtl="1"/>
          <a:r>
            <a:rPr lang="fa-IR" b="1" dirty="0" smtClean="0">
              <a:solidFill>
                <a:srgbClr val="FFFF00"/>
              </a:solidFill>
              <a:cs typeface="2  Badr" pitchFamily="2" charset="-78"/>
            </a:rPr>
            <a:t>ان لايتضمن الثاني حرفاً:</a:t>
          </a:r>
          <a:r>
            <a:rPr lang="fa-IR" b="1" dirty="0" smtClean="0">
              <a:solidFill>
                <a:schemeClr val="bg1"/>
              </a:solidFill>
              <a:cs typeface="2  Badr" pitchFamily="2" charset="-78"/>
            </a:rPr>
            <a:t> اُعرِبَ الثّاني ، ان لم يكن قبل التركيب مبنيّاً</a:t>
          </a:r>
        </a:p>
      </dgm:t>
    </dgm:pt>
    <dgm:pt modelId="{787030CA-1AC8-4E30-A1F0-61C3A54164B7}" type="parTrans" cxnId="{C4AF70BE-F0CA-4D1A-8DE6-193F4C8CC287}">
      <dgm:prSet/>
      <dgm:spPr/>
      <dgm:t>
        <a:bodyPr/>
        <a:lstStyle/>
        <a:p>
          <a:pPr rtl="1"/>
          <a:endParaRPr lang="fa-IR"/>
        </a:p>
      </dgm:t>
    </dgm:pt>
    <dgm:pt modelId="{39AA54B2-8F0C-46B1-94B2-3233E053CD63}" type="sibTrans" cxnId="{C4AF70BE-F0CA-4D1A-8DE6-193F4C8CC287}">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638" custScaleY="47105">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29774" custScaleY="38773" custLinFactNeighborX="31137" custLinFactNeighborY="-29816">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C225D918-797C-459C-AFDE-ECF22FE25FA2}" type="pres">
      <dgm:prSet presAssocID="{F370DED9-1987-4FE5-8CAB-68938F6CBC82}" presName="conn2-1" presStyleLbl="parChTrans1D2" presStyleIdx="1" presStyleCnt="2"/>
      <dgm:spPr/>
      <dgm:t>
        <a:bodyPr/>
        <a:lstStyle/>
        <a:p>
          <a:pPr rtl="1"/>
          <a:endParaRPr lang="fa-IR"/>
        </a:p>
      </dgm:t>
    </dgm:pt>
    <dgm:pt modelId="{942319B4-62D1-47C8-A8F9-71D7EC5C8F2D}" type="pres">
      <dgm:prSet presAssocID="{F370DED9-1987-4FE5-8CAB-68938F6CBC82}" presName="connTx" presStyleLbl="parChTrans1D2" presStyleIdx="1" presStyleCnt="2"/>
      <dgm:spPr/>
      <dgm:t>
        <a:bodyPr/>
        <a:lstStyle/>
        <a:p>
          <a:pPr rtl="1"/>
          <a:endParaRPr lang="fa-IR"/>
        </a:p>
      </dgm:t>
    </dgm:pt>
    <dgm:pt modelId="{EFE8E229-0F49-432F-B954-3B758A51983C}" type="pres">
      <dgm:prSet presAssocID="{FF6FD552-2C89-445D-90E0-0D6F4A82D8BD}" presName="root2" presStyleCnt="0"/>
      <dgm:spPr/>
    </dgm:pt>
    <dgm:pt modelId="{C2ACA30D-315D-48DD-A009-4B97C9866624}" type="pres">
      <dgm:prSet presAssocID="{FF6FD552-2C89-445D-90E0-0D6F4A82D8BD}" presName="LevelTwoTextNode" presStyleLbl="node2" presStyleIdx="1" presStyleCnt="2" custScaleX="31167" custScaleY="42680" custLinFactNeighborX="30712" custLinFactNeighborY="-21797">
        <dgm:presLayoutVars>
          <dgm:chPref val="3"/>
        </dgm:presLayoutVars>
      </dgm:prSet>
      <dgm:spPr/>
      <dgm:t>
        <a:bodyPr/>
        <a:lstStyle/>
        <a:p>
          <a:pPr rtl="1"/>
          <a:endParaRPr lang="fa-IR"/>
        </a:p>
      </dgm:t>
    </dgm:pt>
    <dgm:pt modelId="{16FF35EB-D2E8-4056-AF5E-84D2B2DE703F}" type="pres">
      <dgm:prSet presAssocID="{FF6FD552-2C89-445D-90E0-0D6F4A82D8BD}" presName="level3hierChild" presStyleCnt="0"/>
      <dgm:spPr/>
    </dgm:pt>
    <dgm:pt modelId="{7F10AAC5-CE31-4C7E-B4B3-5767D7476085}" type="pres">
      <dgm:prSet presAssocID="{DE58B2E9-926D-4770-BC9B-9B2269415D38}" presName="conn2-1" presStyleLbl="parChTrans1D3" presStyleIdx="0" presStyleCnt="2"/>
      <dgm:spPr/>
      <dgm:t>
        <a:bodyPr/>
        <a:lstStyle/>
        <a:p>
          <a:pPr rtl="1"/>
          <a:endParaRPr lang="fa-IR"/>
        </a:p>
      </dgm:t>
    </dgm:pt>
    <dgm:pt modelId="{053BD8C2-01ED-4562-B1A1-4D2EFC9140BA}" type="pres">
      <dgm:prSet presAssocID="{DE58B2E9-926D-4770-BC9B-9B2269415D38}" presName="connTx" presStyleLbl="parChTrans1D3" presStyleIdx="0" presStyleCnt="2"/>
      <dgm:spPr/>
      <dgm:t>
        <a:bodyPr/>
        <a:lstStyle/>
        <a:p>
          <a:pPr rtl="1"/>
          <a:endParaRPr lang="fa-IR"/>
        </a:p>
      </dgm:t>
    </dgm:pt>
    <dgm:pt modelId="{F8984130-0686-411C-99A7-C66C7E35E8C9}" type="pres">
      <dgm:prSet presAssocID="{BF3E1119-83CB-4258-B81E-8A8B9273FF45}" presName="root2" presStyleCnt="0"/>
      <dgm:spPr/>
    </dgm:pt>
    <dgm:pt modelId="{430EC1D7-E302-498B-86F9-D3B93BA6593F}" type="pres">
      <dgm:prSet presAssocID="{BF3E1119-83CB-4258-B81E-8A8B9273FF45}" presName="LevelTwoTextNode" presStyleLbl="node3" presStyleIdx="0" presStyleCnt="2" custScaleX="70216" custScaleY="97648" custLinFactNeighborX="60747" custLinFactNeighborY="-8142">
        <dgm:presLayoutVars>
          <dgm:chPref val="3"/>
        </dgm:presLayoutVars>
      </dgm:prSet>
      <dgm:spPr/>
      <dgm:t>
        <a:bodyPr/>
        <a:lstStyle/>
        <a:p>
          <a:pPr rtl="1"/>
          <a:endParaRPr lang="fa-IR"/>
        </a:p>
      </dgm:t>
    </dgm:pt>
    <dgm:pt modelId="{076F61C9-1C22-409C-B493-D4EB6191C370}" type="pres">
      <dgm:prSet presAssocID="{BF3E1119-83CB-4258-B81E-8A8B9273FF45}" presName="level3hierChild" presStyleCnt="0"/>
      <dgm:spPr/>
    </dgm:pt>
    <dgm:pt modelId="{85AB747E-7128-4F22-A95F-7F5BC4920CF6}" type="pres">
      <dgm:prSet presAssocID="{787030CA-1AC8-4E30-A1F0-61C3A54164B7}" presName="conn2-1" presStyleLbl="parChTrans1D3" presStyleIdx="1" presStyleCnt="2"/>
      <dgm:spPr/>
      <dgm:t>
        <a:bodyPr/>
        <a:lstStyle/>
        <a:p>
          <a:pPr rtl="1"/>
          <a:endParaRPr lang="fa-IR"/>
        </a:p>
      </dgm:t>
    </dgm:pt>
    <dgm:pt modelId="{7502E22F-1D0E-460D-9553-B71BE9F3E810}" type="pres">
      <dgm:prSet presAssocID="{787030CA-1AC8-4E30-A1F0-61C3A54164B7}" presName="connTx" presStyleLbl="parChTrans1D3" presStyleIdx="1" presStyleCnt="2"/>
      <dgm:spPr/>
      <dgm:t>
        <a:bodyPr/>
        <a:lstStyle/>
        <a:p>
          <a:pPr rtl="1"/>
          <a:endParaRPr lang="fa-IR"/>
        </a:p>
      </dgm:t>
    </dgm:pt>
    <dgm:pt modelId="{05907E51-5E2A-4DB0-B0E7-E3EBC9622F99}" type="pres">
      <dgm:prSet presAssocID="{A7C98DC3-0CB4-4DA0-9A51-24C2184D5D58}" presName="root2" presStyleCnt="0"/>
      <dgm:spPr/>
    </dgm:pt>
    <dgm:pt modelId="{5CF75CF2-8458-4058-9836-98CD214572B2}" type="pres">
      <dgm:prSet presAssocID="{A7C98DC3-0CB4-4DA0-9A51-24C2184D5D58}" presName="LevelTwoTextNode" presStyleLbl="node3" presStyleIdx="1" presStyleCnt="2" custScaleX="70216" custScaleY="97648" custLinFactNeighborX="60747" custLinFactNeighborY="-8142">
        <dgm:presLayoutVars>
          <dgm:chPref val="3"/>
        </dgm:presLayoutVars>
      </dgm:prSet>
      <dgm:spPr/>
      <dgm:t>
        <a:bodyPr/>
        <a:lstStyle/>
        <a:p>
          <a:pPr rtl="1"/>
          <a:endParaRPr lang="fa-IR"/>
        </a:p>
      </dgm:t>
    </dgm:pt>
    <dgm:pt modelId="{C1018333-7CBE-4BAE-8902-8EB3FCF8A422}" type="pres">
      <dgm:prSet presAssocID="{A7C98DC3-0CB4-4DA0-9A51-24C2184D5D58}" presName="level3hierChild" presStyleCnt="0"/>
      <dgm:spPr/>
    </dgm:pt>
  </dgm:ptLst>
  <dgm:cxnLst>
    <dgm:cxn modelId="{13401BCA-57A6-40D2-B4A6-7D0EDBF89AF1}" type="presOf" srcId="{A7C98DC3-0CB4-4DA0-9A51-24C2184D5D58}" destId="{5CF75CF2-8458-4058-9836-98CD214572B2}" srcOrd="0" destOrd="0" presId="urn:microsoft.com/office/officeart/2005/8/layout/hierarchy2"/>
    <dgm:cxn modelId="{28383A99-A08E-4F0E-9554-0CEF838E1AF1}" type="presOf" srcId="{FF6FD552-2C89-445D-90E0-0D6F4A82D8BD}" destId="{C2ACA30D-315D-48DD-A009-4B97C9866624}" srcOrd="0" destOrd="0" presId="urn:microsoft.com/office/officeart/2005/8/layout/hierarchy2"/>
    <dgm:cxn modelId="{BFB23D15-41BE-48E2-9319-EC160BFE85FE}" type="presOf" srcId="{787030CA-1AC8-4E30-A1F0-61C3A54164B7}" destId="{85AB747E-7128-4F22-A95F-7F5BC4920CF6}" srcOrd="0" destOrd="0" presId="urn:microsoft.com/office/officeart/2005/8/layout/hierarchy2"/>
    <dgm:cxn modelId="{FDB3BE3C-F48F-4C10-A863-B94DC6726689}" type="presOf" srcId="{DE58B2E9-926D-4770-BC9B-9B2269415D38}" destId="{7F10AAC5-CE31-4C7E-B4B3-5767D7476085}"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55939E4E-6250-476A-B0F6-F9C9236CDAA4}" type="presOf" srcId="{F370DED9-1987-4FE5-8CAB-68938F6CBC82}" destId="{C225D918-797C-459C-AFDE-ECF22FE25FA2}" srcOrd="0" destOrd="0" presId="urn:microsoft.com/office/officeart/2005/8/layout/hierarchy2"/>
    <dgm:cxn modelId="{EB8F7E50-E59B-4042-9AD2-79A56967F7BA}" type="presOf" srcId="{CE96631E-3D4A-4A54-A957-114BB3E5E32B}" destId="{C722863D-2000-437A-9ACB-8A931E2A3B01}" srcOrd="0" destOrd="0" presId="urn:microsoft.com/office/officeart/2005/8/layout/hierarchy2"/>
    <dgm:cxn modelId="{069D93D0-4F46-4D41-A7A7-ED747C9DFAEF}" type="presOf" srcId="{A4E9B194-557E-47C4-B7CD-5831AAB93F73}" destId="{084303BB-04EA-4DB7-844B-C9BAE80F04E5}" srcOrd="0" destOrd="0" presId="urn:microsoft.com/office/officeart/2005/8/layout/hierarchy2"/>
    <dgm:cxn modelId="{3840B31B-8599-4F54-87CE-BA95085FEEA9}" type="presOf" srcId="{BF3E1119-83CB-4258-B81E-8A8B9273FF45}" destId="{430EC1D7-E302-498B-86F9-D3B93BA6593F}" srcOrd="0" destOrd="0" presId="urn:microsoft.com/office/officeart/2005/8/layout/hierarchy2"/>
    <dgm:cxn modelId="{C4AF70BE-F0CA-4D1A-8DE6-193F4C8CC287}" srcId="{FF6FD552-2C89-445D-90E0-0D6F4A82D8BD}" destId="{A7C98DC3-0CB4-4DA0-9A51-24C2184D5D58}" srcOrd="1" destOrd="0" parTransId="{787030CA-1AC8-4E30-A1F0-61C3A54164B7}" sibTransId="{39AA54B2-8F0C-46B1-94B2-3233E053CD63}"/>
    <dgm:cxn modelId="{052FB44A-5506-40DB-9980-866B2BF4B84E}" type="presOf" srcId="{F370DED9-1987-4FE5-8CAB-68938F6CBC82}" destId="{942319B4-62D1-47C8-A8F9-71D7EC5C8F2D}" srcOrd="1" destOrd="0" presId="urn:microsoft.com/office/officeart/2005/8/layout/hierarchy2"/>
    <dgm:cxn modelId="{9605363B-CA88-4A7D-80E6-15506320F4BB}" type="presOf" srcId="{CE96631E-3D4A-4A54-A957-114BB3E5E32B}" destId="{B7C2234C-050F-4344-BF77-91124A79BC0E}" srcOrd="1" destOrd="0" presId="urn:microsoft.com/office/officeart/2005/8/layout/hierarchy2"/>
    <dgm:cxn modelId="{E28C191A-EC86-4256-913F-9A3F8ADA0C52}" type="presOf" srcId="{787030CA-1AC8-4E30-A1F0-61C3A54164B7}" destId="{7502E22F-1D0E-460D-9553-B71BE9F3E810}" srcOrd="1" destOrd="0" presId="urn:microsoft.com/office/officeart/2005/8/layout/hierarchy2"/>
    <dgm:cxn modelId="{1F0D68AE-27C3-47EE-A5BC-82DA64DC690C}" srcId="{FF6FD552-2C89-445D-90E0-0D6F4A82D8BD}" destId="{BF3E1119-83CB-4258-B81E-8A8B9273FF45}" srcOrd="0" destOrd="0" parTransId="{DE58B2E9-926D-4770-BC9B-9B2269415D38}" sibTransId="{8F6D8A9B-0FF4-46F8-B537-564CFC3439AD}"/>
    <dgm:cxn modelId="{18E043B4-14DA-4829-8AF5-FCF77BF042B6}" srcId="{A4E9B194-557E-47C4-B7CD-5831AAB93F73}" destId="{FF6FD552-2C89-445D-90E0-0D6F4A82D8BD}" srcOrd="1" destOrd="0" parTransId="{F370DED9-1987-4FE5-8CAB-68938F6CBC82}" sibTransId="{3AC2D32F-7BCA-4116-B477-053A7CAD3A5B}"/>
    <dgm:cxn modelId="{1D935D4F-938D-4DEE-B256-FB6A0B909204}" type="presOf" srcId="{DE58B2E9-926D-4770-BC9B-9B2269415D38}" destId="{053BD8C2-01ED-4562-B1A1-4D2EFC9140BA}" srcOrd="1" destOrd="0" presId="urn:microsoft.com/office/officeart/2005/8/layout/hierarchy2"/>
    <dgm:cxn modelId="{05F73ECE-1C0F-4A5F-A4D4-F558CBA69FF6}" type="presOf" srcId="{C96AEBC3-C854-4BD1-B42F-0D800A676820}" destId="{4166F503-B9C1-4F67-8958-4072DCFA66D9}"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42ACABA2-DBC4-4995-B520-868CAD7BFBB9}" type="presOf" srcId="{A6857C4F-7549-464E-8C92-525552E6407E}" destId="{747DA8C4-60CA-4D90-9DA1-32ACEB79B5D1}" srcOrd="0" destOrd="0" presId="urn:microsoft.com/office/officeart/2005/8/layout/hierarchy2"/>
    <dgm:cxn modelId="{4FC7BFE1-D77E-484E-8DB5-2A796A83BF00}" type="presParOf" srcId="{747DA8C4-60CA-4D90-9DA1-32ACEB79B5D1}" destId="{93FA7E5F-A43F-422F-8108-17AC554D357D}" srcOrd="0" destOrd="0" presId="urn:microsoft.com/office/officeart/2005/8/layout/hierarchy2"/>
    <dgm:cxn modelId="{4A75F978-E915-406F-AF36-CC0C66E541A0}" type="presParOf" srcId="{93FA7E5F-A43F-422F-8108-17AC554D357D}" destId="{084303BB-04EA-4DB7-844B-C9BAE80F04E5}" srcOrd="0" destOrd="0" presId="urn:microsoft.com/office/officeart/2005/8/layout/hierarchy2"/>
    <dgm:cxn modelId="{D43C75F5-9189-48F0-BF80-58687E19B795}" type="presParOf" srcId="{93FA7E5F-A43F-422F-8108-17AC554D357D}" destId="{8BFD4401-1DC2-43AC-9E5E-55CC05BBDF21}" srcOrd="1" destOrd="0" presId="urn:microsoft.com/office/officeart/2005/8/layout/hierarchy2"/>
    <dgm:cxn modelId="{FCDAD5C1-6557-4B71-8A04-B139EDE33C0B}" type="presParOf" srcId="{8BFD4401-1DC2-43AC-9E5E-55CC05BBDF21}" destId="{C722863D-2000-437A-9ACB-8A931E2A3B01}" srcOrd="0" destOrd="0" presId="urn:microsoft.com/office/officeart/2005/8/layout/hierarchy2"/>
    <dgm:cxn modelId="{2980FEC1-70D3-4158-9BB0-6200A04E3096}" type="presParOf" srcId="{C722863D-2000-437A-9ACB-8A931E2A3B01}" destId="{B7C2234C-050F-4344-BF77-91124A79BC0E}" srcOrd="0" destOrd="0" presId="urn:microsoft.com/office/officeart/2005/8/layout/hierarchy2"/>
    <dgm:cxn modelId="{5158F994-9916-4CCE-B217-44080ABB9C6F}" type="presParOf" srcId="{8BFD4401-1DC2-43AC-9E5E-55CC05BBDF21}" destId="{5C297C78-7D7B-46A7-90B7-B670D245271F}" srcOrd="1" destOrd="0" presId="urn:microsoft.com/office/officeart/2005/8/layout/hierarchy2"/>
    <dgm:cxn modelId="{283D46A8-5DC4-49CB-8F91-B08E5518A2E4}" type="presParOf" srcId="{5C297C78-7D7B-46A7-90B7-B670D245271F}" destId="{4166F503-B9C1-4F67-8958-4072DCFA66D9}" srcOrd="0" destOrd="0" presId="urn:microsoft.com/office/officeart/2005/8/layout/hierarchy2"/>
    <dgm:cxn modelId="{292A4EDF-D085-420E-95B2-C36B0C125361}" type="presParOf" srcId="{5C297C78-7D7B-46A7-90B7-B670D245271F}" destId="{3AD0A82F-CBF0-4F60-9053-FE1F521C45D4}" srcOrd="1" destOrd="0" presId="urn:microsoft.com/office/officeart/2005/8/layout/hierarchy2"/>
    <dgm:cxn modelId="{0B57F654-E200-4622-A182-EF0576169A16}" type="presParOf" srcId="{8BFD4401-1DC2-43AC-9E5E-55CC05BBDF21}" destId="{C225D918-797C-459C-AFDE-ECF22FE25FA2}" srcOrd="2" destOrd="0" presId="urn:microsoft.com/office/officeart/2005/8/layout/hierarchy2"/>
    <dgm:cxn modelId="{BE24C792-495D-44A0-934E-FF3108055516}" type="presParOf" srcId="{C225D918-797C-459C-AFDE-ECF22FE25FA2}" destId="{942319B4-62D1-47C8-A8F9-71D7EC5C8F2D}" srcOrd="0" destOrd="0" presId="urn:microsoft.com/office/officeart/2005/8/layout/hierarchy2"/>
    <dgm:cxn modelId="{C63D9F0D-3272-42AB-BD57-3461512FFAD6}" type="presParOf" srcId="{8BFD4401-1DC2-43AC-9E5E-55CC05BBDF21}" destId="{EFE8E229-0F49-432F-B954-3B758A51983C}" srcOrd="3" destOrd="0" presId="urn:microsoft.com/office/officeart/2005/8/layout/hierarchy2"/>
    <dgm:cxn modelId="{34465187-99F8-4AFB-8780-4418DF6110D7}" type="presParOf" srcId="{EFE8E229-0F49-432F-B954-3B758A51983C}" destId="{C2ACA30D-315D-48DD-A009-4B97C9866624}" srcOrd="0" destOrd="0" presId="urn:microsoft.com/office/officeart/2005/8/layout/hierarchy2"/>
    <dgm:cxn modelId="{C7DF78BF-5317-4679-9997-2452579987EF}" type="presParOf" srcId="{EFE8E229-0F49-432F-B954-3B758A51983C}" destId="{16FF35EB-D2E8-4056-AF5E-84D2B2DE703F}" srcOrd="1" destOrd="0" presId="urn:microsoft.com/office/officeart/2005/8/layout/hierarchy2"/>
    <dgm:cxn modelId="{714BC9F0-BC15-4106-8876-152FA23D2280}" type="presParOf" srcId="{16FF35EB-D2E8-4056-AF5E-84D2B2DE703F}" destId="{7F10AAC5-CE31-4C7E-B4B3-5767D7476085}" srcOrd="0" destOrd="0" presId="urn:microsoft.com/office/officeart/2005/8/layout/hierarchy2"/>
    <dgm:cxn modelId="{A9F8B86C-3B3E-4DD3-87B1-779E3C9C17ED}" type="presParOf" srcId="{7F10AAC5-CE31-4C7E-B4B3-5767D7476085}" destId="{053BD8C2-01ED-4562-B1A1-4D2EFC9140BA}" srcOrd="0" destOrd="0" presId="urn:microsoft.com/office/officeart/2005/8/layout/hierarchy2"/>
    <dgm:cxn modelId="{B79B0C94-D675-4E83-83AA-4A2E446284E0}" type="presParOf" srcId="{16FF35EB-D2E8-4056-AF5E-84D2B2DE703F}" destId="{F8984130-0686-411C-99A7-C66C7E35E8C9}" srcOrd="1" destOrd="0" presId="urn:microsoft.com/office/officeart/2005/8/layout/hierarchy2"/>
    <dgm:cxn modelId="{156A7E55-FC2F-4B9E-BD57-E88C4C44B63B}" type="presParOf" srcId="{F8984130-0686-411C-99A7-C66C7E35E8C9}" destId="{430EC1D7-E302-498B-86F9-D3B93BA6593F}" srcOrd="0" destOrd="0" presId="urn:microsoft.com/office/officeart/2005/8/layout/hierarchy2"/>
    <dgm:cxn modelId="{338E880C-F267-4A01-B9F4-7552807D5214}" type="presParOf" srcId="{F8984130-0686-411C-99A7-C66C7E35E8C9}" destId="{076F61C9-1C22-409C-B493-D4EB6191C370}" srcOrd="1" destOrd="0" presId="urn:microsoft.com/office/officeart/2005/8/layout/hierarchy2"/>
    <dgm:cxn modelId="{BC89A311-8B00-4D16-8ACB-264358A9D9B5}" type="presParOf" srcId="{16FF35EB-D2E8-4056-AF5E-84D2B2DE703F}" destId="{85AB747E-7128-4F22-A95F-7F5BC4920CF6}" srcOrd="2" destOrd="0" presId="urn:microsoft.com/office/officeart/2005/8/layout/hierarchy2"/>
    <dgm:cxn modelId="{D58D2752-48B7-4E79-9C97-FC3E639710ED}" type="presParOf" srcId="{85AB747E-7128-4F22-A95F-7F5BC4920CF6}" destId="{7502E22F-1D0E-460D-9553-B71BE9F3E810}" srcOrd="0" destOrd="0" presId="urn:microsoft.com/office/officeart/2005/8/layout/hierarchy2"/>
    <dgm:cxn modelId="{793D8B92-95CE-4B92-84DB-32E27302ECDA}" type="presParOf" srcId="{16FF35EB-D2E8-4056-AF5E-84D2B2DE703F}" destId="{05907E51-5E2A-4DB0-B0E7-E3EBC9622F99}" srcOrd="3" destOrd="0" presId="urn:microsoft.com/office/officeart/2005/8/layout/hierarchy2"/>
    <dgm:cxn modelId="{7E3B8897-1A69-4EBD-B0D0-2CC574C98513}" type="presParOf" srcId="{05907E51-5E2A-4DB0-B0E7-E3EBC9622F99}" destId="{5CF75CF2-8458-4058-9836-98CD214572B2}" srcOrd="0" destOrd="0" presId="urn:microsoft.com/office/officeart/2005/8/layout/hierarchy2"/>
    <dgm:cxn modelId="{36075B0C-9557-45C0-A1EF-B8ADE8BEB907}" type="presParOf" srcId="{05907E51-5E2A-4DB0-B0E7-E3EBC9622F99}" destId="{C1018333-7CBE-4BAE-8902-8EB3FCF8A422}"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100000"/>
            </a:lnSpc>
            <a:spcAft>
              <a:spcPts val="0"/>
            </a:spcAft>
          </a:pPr>
          <a:r>
            <a:rPr lang="fa-IR" sz="3200" b="1" dirty="0" smtClean="0">
              <a:solidFill>
                <a:srgbClr val="FFFF00"/>
              </a:solidFill>
              <a:cs typeface="2  Badr" pitchFamily="2" charset="-78"/>
            </a:rPr>
            <a:t>النعت:</a:t>
          </a:r>
          <a:endParaRPr lang="fa-IR" sz="28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100000"/>
            </a:lnSpc>
            <a:spcAft>
              <a:spcPts val="0"/>
            </a:spcAft>
          </a:pPr>
          <a:r>
            <a:rPr lang="fa-IR" sz="2400" b="1" dirty="0" smtClean="0">
              <a:solidFill>
                <a:srgbClr val="FFFF00"/>
              </a:solidFill>
              <a:cs typeface="2  Badr" pitchFamily="2" charset="-78"/>
            </a:rPr>
            <a:t>تعريف: </a:t>
          </a:r>
          <a:r>
            <a:rPr lang="fa-IR" sz="2400" b="1" dirty="0" smtClean="0">
              <a:solidFill>
                <a:schemeClr val="bg1"/>
              </a:solidFill>
              <a:cs typeface="2  Badr" pitchFamily="2" charset="-78"/>
            </a:rPr>
            <a:t>هو ما دلَّ علي معني في متبوعه مطلقاً و الاغلب اشتقاقه</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FF6FD552-2C89-445D-90E0-0D6F4A82D8BD}">
      <dgm:prSet custT="1"/>
      <dgm:spPr/>
      <dgm:t>
        <a:bodyPr/>
        <a:lstStyle/>
        <a:p>
          <a:pPr rtl="1"/>
          <a:r>
            <a:rPr lang="fa-IR" sz="2000" b="1" dirty="0" smtClean="0">
              <a:solidFill>
                <a:schemeClr val="bg1"/>
              </a:solidFill>
              <a:cs typeface="2  Badr" pitchFamily="2" charset="-78"/>
            </a:rPr>
            <a:t>و هو اثنان:</a:t>
          </a:r>
          <a:endParaRPr lang="fa-IR" sz="2000" b="1" dirty="0">
            <a:solidFill>
              <a:schemeClr val="bg1"/>
            </a:solidFill>
            <a:cs typeface="2  Badr" pitchFamily="2" charset="-78"/>
          </a:endParaRPr>
        </a:p>
      </dgm:t>
    </dgm:pt>
    <dgm:pt modelId="{F370DED9-1987-4FE5-8CAB-68938F6CBC82}" type="parTrans" cxnId="{18E043B4-14DA-4829-8AF5-FCF77BF042B6}">
      <dgm:prSet/>
      <dgm:spPr/>
      <dgm:t>
        <a:bodyPr/>
        <a:lstStyle/>
        <a:p>
          <a:pPr rtl="1"/>
          <a:endParaRPr lang="fa-IR"/>
        </a:p>
      </dgm:t>
    </dgm:pt>
    <dgm:pt modelId="{3AC2D32F-7BCA-4116-B477-053A7CAD3A5B}" type="sibTrans" cxnId="{18E043B4-14DA-4829-8AF5-FCF77BF042B6}">
      <dgm:prSet/>
      <dgm:spPr/>
      <dgm:t>
        <a:bodyPr/>
        <a:lstStyle/>
        <a:p>
          <a:pPr rtl="1"/>
          <a:endParaRPr lang="fa-IR"/>
        </a:p>
      </dgm:t>
    </dgm:pt>
    <dgm:pt modelId="{77B5C48C-8C7F-4000-81B0-17DF5814A488}">
      <dgm:prSet custT="1"/>
      <dgm:spPr/>
      <dgm:t>
        <a:bodyPr/>
        <a:lstStyle/>
        <a:p>
          <a:pPr rtl="1"/>
          <a:r>
            <a:rPr lang="fa-IR" sz="2000" b="1" dirty="0" smtClean="0">
              <a:cs typeface="2  Badr" pitchFamily="2" charset="-78"/>
            </a:rPr>
            <a:t>و هو بحال موصوفه: و هو يتبعه:</a:t>
          </a:r>
          <a:endParaRPr lang="fa-IR" sz="2000" b="1" dirty="0">
            <a:cs typeface="2  Badr" pitchFamily="2" charset="-78"/>
          </a:endParaRPr>
        </a:p>
      </dgm:t>
    </dgm:pt>
    <dgm:pt modelId="{0B053BC7-0414-4532-9C21-3F5F6C4B751A}" type="parTrans" cxnId="{B7A3BF82-770C-4B5E-B31B-95358A450069}">
      <dgm:prSet/>
      <dgm:spPr/>
      <dgm:t>
        <a:bodyPr/>
        <a:lstStyle/>
        <a:p>
          <a:pPr rtl="1"/>
          <a:endParaRPr lang="fa-IR"/>
        </a:p>
      </dgm:t>
    </dgm:pt>
    <dgm:pt modelId="{141F8AC7-DFAE-4CAB-95EF-1EE66CBE148E}" type="sibTrans" cxnId="{B7A3BF82-770C-4B5E-B31B-95358A450069}">
      <dgm:prSet/>
      <dgm:spPr/>
      <dgm:t>
        <a:bodyPr/>
        <a:lstStyle/>
        <a:p>
          <a:pPr rtl="1"/>
          <a:endParaRPr lang="fa-IR"/>
        </a:p>
      </dgm:t>
    </dgm:pt>
    <dgm:pt modelId="{36F32CA2-126F-4738-9159-69FF43E31C98}">
      <dgm:prSet custT="1"/>
      <dgm:spPr/>
      <dgm:t>
        <a:bodyPr/>
        <a:lstStyle/>
        <a:p>
          <a:pPr rtl="1"/>
          <a:r>
            <a:rPr lang="fa-IR" sz="2000" b="1" dirty="0" smtClean="0">
              <a:cs typeface="2  Badr" pitchFamily="2" charset="-78"/>
            </a:rPr>
            <a:t>اعراباً</a:t>
          </a:r>
          <a:endParaRPr lang="fa-IR" sz="2000" b="1" dirty="0">
            <a:cs typeface="2  Badr" pitchFamily="2" charset="-78"/>
          </a:endParaRPr>
        </a:p>
      </dgm:t>
    </dgm:pt>
    <dgm:pt modelId="{4642B38A-71EA-4790-96E3-246470515475}" type="parTrans" cxnId="{A4A5A44F-5432-4CD4-ADD5-D2EEABD1A161}">
      <dgm:prSet/>
      <dgm:spPr/>
      <dgm:t>
        <a:bodyPr/>
        <a:lstStyle/>
        <a:p>
          <a:pPr rtl="1"/>
          <a:endParaRPr lang="fa-IR"/>
        </a:p>
      </dgm:t>
    </dgm:pt>
    <dgm:pt modelId="{6EAE9191-D20D-4081-B967-31C560CDBCCC}" type="sibTrans" cxnId="{A4A5A44F-5432-4CD4-ADD5-D2EEABD1A161}">
      <dgm:prSet/>
      <dgm:spPr/>
      <dgm:t>
        <a:bodyPr/>
        <a:lstStyle/>
        <a:p>
          <a:pPr rtl="1"/>
          <a:endParaRPr lang="fa-IR"/>
        </a:p>
      </dgm:t>
    </dgm:pt>
    <dgm:pt modelId="{CF0C48C4-B01F-4570-8EF7-8AE6EB50C474}">
      <dgm:prSet custT="1"/>
      <dgm:spPr/>
      <dgm:t>
        <a:bodyPr/>
        <a:lstStyle/>
        <a:p>
          <a:pPr rtl="1"/>
          <a:r>
            <a:rPr lang="fa-IR" sz="2000" b="1" dirty="0" smtClean="0">
              <a:cs typeface="2  Badr" pitchFamily="2" charset="-78"/>
            </a:rPr>
            <a:t>تعريفاً و تنكيراً</a:t>
          </a:r>
          <a:endParaRPr lang="fa-IR" sz="2000" b="1" dirty="0">
            <a:cs typeface="2  Badr" pitchFamily="2" charset="-78"/>
          </a:endParaRPr>
        </a:p>
      </dgm:t>
    </dgm:pt>
    <dgm:pt modelId="{86B2487A-9BD8-4C93-85E6-A62F8DA4C069}" type="parTrans" cxnId="{ECC0013B-AA23-4B1E-A1BF-7C5400928180}">
      <dgm:prSet/>
      <dgm:spPr/>
      <dgm:t>
        <a:bodyPr/>
        <a:lstStyle/>
        <a:p>
          <a:pPr rtl="1"/>
          <a:endParaRPr lang="fa-IR"/>
        </a:p>
      </dgm:t>
    </dgm:pt>
    <dgm:pt modelId="{A83ABE57-B5E8-4BF8-A564-48DADAA2281B}" type="sibTrans" cxnId="{ECC0013B-AA23-4B1E-A1BF-7C5400928180}">
      <dgm:prSet/>
      <dgm:spPr/>
      <dgm:t>
        <a:bodyPr/>
        <a:lstStyle/>
        <a:p>
          <a:pPr rtl="1"/>
          <a:endParaRPr lang="fa-IR"/>
        </a:p>
      </dgm:t>
    </dgm:pt>
    <dgm:pt modelId="{1E251344-3598-459E-972D-09F6C7E8837E}">
      <dgm:prSet custT="1"/>
      <dgm:spPr/>
      <dgm:t>
        <a:bodyPr/>
        <a:lstStyle/>
        <a:p>
          <a:pPr rtl="1"/>
          <a:r>
            <a:rPr lang="fa-IR" sz="2000" b="1" dirty="0" smtClean="0">
              <a:cs typeface="2  Badr" pitchFamily="2" charset="-78"/>
            </a:rPr>
            <a:t>افراداً و تثنيةً و جمعاً</a:t>
          </a:r>
          <a:endParaRPr lang="fa-IR" sz="2000" b="1" dirty="0">
            <a:cs typeface="2  Badr" pitchFamily="2" charset="-78"/>
          </a:endParaRPr>
        </a:p>
      </dgm:t>
    </dgm:pt>
    <dgm:pt modelId="{21B00236-9CA8-43CE-99A7-67870DE0ADC0}" type="parTrans" cxnId="{49D1678D-DB4F-4B93-8997-E2D76C51DE99}">
      <dgm:prSet/>
      <dgm:spPr/>
      <dgm:t>
        <a:bodyPr/>
        <a:lstStyle/>
        <a:p>
          <a:pPr rtl="1"/>
          <a:endParaRPr lang="fa-IR"/>
        </a:p>
      </dgm:t>
    </dgm:pt>
    <dgm:pt modelId="{CF914CE2-36E6-4579-A0BF-BB6563B57780}" type="sibTrans" cxnId="{49D1678D-DB4F-4B93-8997-E2D76C51DE99}">
      <dgm:prSet/>
      <dgm:spPr/>
      <dgm:t>
        <a:bodyPr/>
        <a:lstStyle/>
        <a:p>
          <a:pPr rtl="1"/>
          <a:endParaRPr lang="fa-IR"/>
        </a:p>
      </dgm:t>
    </dgm:pt>
    <dgm:pt modelId="{034B28BD-A910-477E-B8FD-379A8E2F287F}">
      <dgm:prSet custT="1"/>
      <dgm:spPr/>
      <dgm:t>
        <a:bodyPr/>
        <a:lstStyle/>
        <a:p>
          <a:pPr rtl="1"/>
          <a:r>
            <a:rPr lang="fa-IR" sz="2000" b="1" dirty="0" smtClean="0">
              <a:cs typeface="2  Badr" pitchFamily="2" charset="-78"/>
            </a:rPr>
            <a:t>تذكيراً و تأنيثاً</a:t>
          </a:r>
          <a:endParaRPr lang="fa-IR" sz="2000" b="1" dirty="0">
            <a:cs typeface="2  Badr" pitchFamily="2" charset="-78"/>
          </a:endParaRPr>
        </a:p>
      </dgm:t>
    </dgm:pt>
    <dgm:pt modelId="{C094D249-63F8-4ACF-BC8A-49562DBD4CC2}" type="parTrans" cxnId="{E9A4AFFC-BE98-41B1-BA61-A5C575AB2538}">
      <dgm:prSet/>
      <dgm:spPr/>
      <dgm:t>
        <a:bodyPr/>
        <a:lstStyle/>
        <a:p>
          <a:pPr rtl="1"/>
          <a:endParaRPr lang="fa-IR"/>
        </a:p>
      </dgm:t>
    </dgm:pt>
    <dgm:pt modelId="{62999F90-2964-4013-8597-E4CA4D4B4DF6}" type="sibTrans" cxnId="{E9A4AFFC-BE98-41B1-BA61-A5C575AB2538}">
      <dgm:prSet/>
      <dgm:spPr/>
      <dgm:t>
        <a:bodyPr/>
        <a:lstStyle/>
        <a:p>
          <a:pPr rtl="1"/>
          <a:endParaRPr lang="fa-IR"/>
        </a:p>
      </dgm:t>
    </dgm:pt>
    <dgm:pt modelId="{C1F702F4-25F4-418F-B57D-64D49AF3DC49}">
      <dgm:prSet custT="1"/>
      <dgm:spPr/>
      <dgm:t>
        <a:bodyPr/>
        <a:lstStyle/>
        <a:p>
          <a:pPr rtl="1"/>
          <a:r>
            <a:rPr lang="fa-IR" sz="2000" b="1" dirty="0" smtClean="0">
              <a:cs typeface="2  Badr" pitchFamily="2" charset="-78"/>
            </a:rPr>
            <a:t>و هو بحال متعلق موصوفه و هو يتبعه:</a:t>
          </a:r>
          <a:endParaRPr lang="fa-IR" sz="2000" b="1" dirty="0">
            <a:cs typeface="2  Badr" pitchFamily="2" charset="-78"/>
          </a:endParaRPr>
        </a:p>
      </dgm:t>
    </dgm:pt>
    <dgm:pt modelId="{DD557E5E-983D-4AFB-A882-9C29C68C2D3B}" type="parTrans" cxnId="{76ADBB64-38C6-4696-AA1B-EBB2E293231B}">
      <dgm:prSet/>
      <dgm:spPr/>
      <dgm:t>
        <a:bodyPr/>
        <a:lstStyle/>
        <a:p>
          <a:pPr rtl="1"/>
          <a:endParaRPr lang="fa-IR"/>
        </a:p>
      </dgm:t>
    </dgm:pt>
    <dgm:pt modelId="{F50A23D4-B1A1-4E28-9D0F-5BA8A1057C57}" type="sibTrans" cxnId="{76ADBB64-38C6-4696-AA1B-EBB2E293231B}">
      <dgm:prSet/>
      <dgm:spPr/>
      <dgm:t>
        <a:bodyPr/>
        <a:lstStyle/>
        <a:p>
          <a:pPr rtl="1"/>
          <a:endParaRPr lang="fa-IR"/>
        </a:p>
      </dgm:t>
    </dgm:pt>
    <dgm:pt modelId="{20848253-F530-4FFF-8933-E9F28F2E72E7}">
      <dgm:prSet custT="1"/>
      <dgm:spPr/>
      <dgm:t>
        <a:bodyPr/>
        <a:lstStyle/>
        <a:p>
          <a:pPr rtl="1"/>
          <a:r>
            <a:rPr lang="fa-IR" sz="2000" b="1" dirty="0" smtClean="0">
              <a:cs typeface="2  Badr" pitchFamily="2" charset="-78"/>
            </a:rPr>
            <a:t>اعراباً</a:t>
          </a:r>
          <a:endParaRPr lang="fa-IR" sz="2000" b="1" dirty="0">
            <a:cs typeface="2  Badr" pitchFamily="2" charset="-78"/>
          </a:endParaRPr>
        </a:p>
      </dgm:t>
    </dgm:pt>
    <dgm:pt modelId="{650F0784-E6BB-48CC-98D3-7792CC181164}" type="parTrans" cxnId="{381AC13D-C63D-4765-B178-B127B41C0A01}">
      <dgm:prSet/>
      <dgm:spPr/>
      <dgm:t>
        <a:bodyPr/>
        <a:lstStyle/>
        <a:p>
          <a:pPr rtl="1"/>
          <a:endParaRPr lang="fa-IR"/>
        </a:p>
      </dgm:t>
    </dgm:pt>
    <dgm:pt modelId="{13FF9588-83A8-411F-90D3-560F3E8B1726}" type="sibTrans" cxnId="{381AC13D-C63D-4765-B178-B127B41C0A01}">
      <dgm:prSet/>
      <dgm:spPr/>
      <dgm:t>
        <a:bodyPr/>
        <a:lstStyle/>
        <a:p>
          <a:pPr rtl="1"/>
          <a:endParaRPr lang="fa-IR"/>
        </a:p>
      </dgm:t>
    </dgm:pt>
    <dgm:pt modelId="{C0CE6562-7D1B-496C-AA0C-0BA2C67BF587}">
      <dgm:prSet custT="1"/>
      <dgm:spPr/>
      <dgm:t>
        <a:bodyPr/>
        <a:lstStyle/>
        <a:p>
          <a:pPr rtl="1"/>
          <a:r>
            <a:rPr lang="fa-IR" sz="2000" b="1" dirty="0" smtClean="0">
              <a:cs typeface="2  Badr" pitchFamily="2" charset="-78"/>
            </a:rPr>
            <a:t>تعريفاً و تنكيراً</a:t>
          </a:r>
          <a:endParaRPr lang="fa-IR" sz="2000" b="1" dirty="0">
            <a:cs typeface="2  Badr" pitchFamily="2" charset="-78"/>
          </a:endParaRPr>
        </a:p>
      </dgm:t>
    </dgm:pt>
    <dgm:pt modelId="{55CE66BC-D727-40BE-9F69-22DCD28AA25D}" type="parTrans" cxnId="{1FC39B2A-5E50-4DB9-883B-9B10433E708B}">
      <dgm:prSet/>
      <dgm:spPr/>
      <dgm:t>
        <a:bodyPr/>
        <a:lstStyle/>
        <a:p>
          <a:pPr rtl="1"/>
          <a:endParaRPr lang="fa-IR"/>
        </a:p>
      </dgm:t>
    </dgm:pt>
    <dgm:pt modelId="{FA620DE4-248F-46E2-8761-55A58F7551E1}" type="sibTrans" cxnId="{1FC39B2A-5E50-4DB9-883B-9B10433E708B}">
      <dgm:prSet/>
      <dgm:spPr/>
      <dgm:t>
        <a:bodyPr/>
        <a:lstStyle/>
        <a:p>
          <a:pPr rtl="1"/>
          <a:endParaRPr lang="fa-IR"/>
        </a:p>
      </dgm:t>
    </dgm:pt>
    <dgm:pt modelId="{866E61C1-8738-4A35-B2CE-BDAD3D4A1F58}">
      <dgm:prSet custT="1"/>
      <dgm:spPr>
        <a:solidFill>
          <a:schemeClr val="bg1">
            <a:lumMod val="85000"/>
          </a:schemeClr>
        </a:solidFill>
      </dgm:spPr>
      <dgm:t>
        <a:bodyPr/>
        <a:lstStyle/>
        <a:p>
          <a:pPr rtl="1"/>
          <a:r>
            <a:rPr lang="fa-IR" sz="1600" b="1" dirty="0" smtClean="0">
              <a:solidFill>
                <a:schemeClr val="tx1"/>
              </a:solidFill>
              <a:cs typeface="2  Badr" pitchFamily="2" charset="-78"/>
            </a:rPr>
            <a:t>في البواقي ، ان رفع ضمير الموصوف فموافق ايضاً</a:t>
          </a:r>
          <a:endParaRPr lang="fa-IR" sz="1600" b="1" dirty="0">
            <a:solidFill>
              <a:schemeClr val="tx1"/>
            </a:solidFill>
            <a:cs typeface="2  Badr" pitchFamily="2" charset="-78"/>
          </a:endParaRPr>
        </a:p>
      </dgm:t>
    </dgm:pt>
    <dgm:pt modelId="{882C6377-E873-4EDB-A9FB-2D362DE52E9A}" type="parTrans" cxnId="{43EDE394-298B-41D1-997C-C8C35C3F7ECD}">
      <dgm:prSet/>
      <dgm:spPr/>
      <dgm:t>
        <a:bodyPr/>
        <a:lstStyle/>
        <a:p>
          <a:pPr rtl="1"/>
          <a:endParaRPr lang="fa-IR"/>
        </a:p>
      </dgm:t>
    </dgm:pt>
    <dgm:pt modelId="{FA002189-DC0C-4ADF-92C1-C55C8A6D2102}" type="sibTrans" cxnId="{43EDE394-298B-41D1-997C-C8C35C3F7EC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49638" custScaleY="73929" custLinFactNeighborY="-24789">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200018" custScaleY="115197" custLinFactNeighborX="16392" custLinFactNeighborY="-47417">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C225D918-797C-459C-AFDE-ECF22FE25FA2}" type="pres">
      <dgm:prSet presAssocID="{F370DED9-1987-4FE5-8CAB-68938F6CBC82}" presName="conn2-1" presStyleLbl="parChTrans1D2" presStyleIdx="1" presStyleCnt="2"/>
      <dgm:spPr/>
      <dgm:t>
        <a:bodyPr/>
        <a:lstStyle/>
        <a:p>
          <a:pPr rtl="1"/>
          <a:endParaRPr lang="fa-IR"/>
        </a:p>
      </dgm:t>
    </dgm:pt>
    <dgm:pt modelId="{942319B4-62D1-47C8-A8F9-71D7EC5C8F2D}" type="pres">
      <dgm:prSet presAssocID="{F370DED9-1987-4FE5-8CAB-68938F6CBC82}" presName="connTx" presStyleLbl="parChTrans1D2" presStyleIdx="1" presStyleCnt="2"/>
      <dgm:spPr/>
      <dgm:t>
        <a:bodyPr/>
        <a:lstStyle/>
        <a:p>
          <a:pPr rtl="1"/>
          <a:endParaRPr lang="fa-IR"/>
        </a:p>
      </dgm:t>
    </dgm:pt>
    <dgm:pt modelId="{EFE8E229-0F49-432F-B954-3B758A51983C}" type="pres">
      <dgm:prSet presAssocID="{FF6FD552-2C89-445D-90E0-0D6F4A82D8BD}" presName="root2" presStyleCnt="0"/>
      <dgm:spPr/>
    </dgm:pt>
    <dgm:pt modelId="{C2ACA30D-315D-48DD-A009-4B97C9866624}" type="pres">
      <dgm:prSet presAssocID="{FF6FD552-2C89-445D-90E0-0D6F4A82D8BD}" presName="LevelTwoTextNode" presStyleLbl="node2" presStyleIdx="1" presStyleCnt="2" custScaleX="52593" custScaleY="67547" custLinFactNeighborX="17378" custLinFactNeighborY="-40170">
        <dgm:presLayoutVars>
          <dgm:chPref val="3"/>
        </dgm:presLayoutVars>
      </dgm:prSet>
      <dgm:spPr/>
      <dgm:t>
        <a:bodyPr/>
        <a:lstStyle/>
        <a:p>
          <a:pPr rtl="1"/>
          <a:endParaRPr lang="fa-IR"/>
        </a:p>
      </dgm:t>
    </dgm:pt>
    <dgm:pt modelId="{16FF35EB-D2E8-4056-AF5E-84D2B2DE703F}" type="pres">
      <dgm:prSet presAssocID="{FF6FD552-2C89-445D-90E0-0D6F4A82D8BD}" presName="level3hierChild" presStyleCnt="0"/>
      <dgm:spPr/>
    </dgm:pt>
    <dgm:pt modelId="{C69B2010-07AE-404D-AF16-C1AFBF5B441F}" type="pres">
      <dgm:prSet presAssocID="{0B053BC7-0414-4532-9C21-3F5F6C4B751A}" presName="conn2-1" presStyleLbl="parChTrans1D3" presStyleIdx="0" presStyleCnt="2"/>
      <dgm:spPr/>
      <dgm:t>
        <a:bodyPr/>
        <a:lstStyle/>
        <a:p>
          <a:pPr rtl="1"/>
          <a:endParaRPr lang="fa-IR"/>
        </a:p>
      </dgm:t>
    </dgm:pt>
    <dgm:pt modelId="{DD64B7E2-5615-4636-BC82-55CF4B677001}" type="pres">
      <dgm:prSet presAssocID="{0B053BC7-0414-4532-9C21-3F5F6C4B751A}" presName="connTx" presStyleLbl="parChTrans1D3" presStyleIdx="0" presStyleCnt="2"/>
      <dgm:spPr/>
      <dgm:t>
        <a:bodyPr/>
        <a:lstStyle/>
        <a:p>
          <a:pPr rtl="1"/>
          <a:endParaRPr lang="fa-IR"/>
        </a:p>
      </dgm:t>
    </dgm:pt>
    <dgm:pt modelId="{9E85FC24-5C0C-4912-8F24-CBCA19B04EA4}" type="pres">
      <dgm:prSet presAssocID="{77B5C48C-8C7F-4000-81B0-17DF5814A488}" presName="root2" presStyleCnt="0"/>
      <dgm:spPr/>
    </dgm:pt>
    <dgm:pt modelId="{BAAFFE07-5CF3-473E-B941-C6F35B787522}" type="pres">
      <dgm:prSet presAssocID="{77B5C48C-8C7F-4000-81B0-17DF5814A488}" presName="LevelTwoTextNode" presStyleLbl="node3" presStyleIdx="0" presStyleCnt="2" custScaleX="102278" custScaleY="120356" custLinFactNeighborX="10393" custLinFactNeighborY="26054">
        <dgm:presLayoutVars>
          <dgm:chPref val="3"/>
        </dgm:presLayoutVars>
      </dgm:prSet>
      <dgm:spPr/>
      <dgm:t>
        <a:bodyPr/>
        <a:lstStyle/>
        <a:p>
          <a:pPr rtl="1"/>
          <a:endParaRPr lang="fa-IR"/>
        </a:p>
      </dgm:t>
    </dgm:pt>
    <dgm:pt modelId="{F3181520-6672-4E25-B90B-8BBE8F4FC3E7}" type="pres">
      <dgm:prSet presAssocID="{77B5C48C-8C7F-4000-81B0-17DF5814A488}" presName="level3hierChild" presStyleCnt="0"/>
      <dgm:spPr/>
    </dgm:pt>
    <dgm:pt modelId="{C1B84E45-B028-49C7-9DDE-F47B96258734}" type="pres">
      <dgm:prSet presAssocID="{4642B38A-71EA-4790-96E3-246470515475}" presName="conn2-1" presStyleLbl="parChTrans1D4" presStyleIdx="0" presStyleCnt="7"/>
      <dgm:spPr/>
      <dgm:t>
        <a:bodyPr/>
        <a:lstStyle/>
        <a:p>
          <a:pPr rtl="1"/>
          <a:endParaRPr lang="fa-IR"/>
        </a:p>
      </dgm:t>
    </dgm:pt>
    <dgm:pt modelId="{64D2A038-300B-41E5-A420-015DEC41147F}" type="pres">
      <dgm:prSet presAssocID="{4642B38A-71EA-4790-96E3-246470515475}" presName="connTx" presStyleLbl="parChTrans1D4" presStyleIdx="0" presStyleCnt="7"/>
      <dgm:spPr/>
      <dgm:t>
        <a:bodyPr/>
        <a:lstStyle/>
        <a:p>
          <a:pPr rtl="1"/>
          <a:endParaRPr lang="fa-IR"/>
        </a:p>
      </dgm:t>
    </dgm:pt>
    <dgm:pt modelId="{1A42155B-AD2E-4FF8-A9E3-8C1738B47301}" type="pres">
      <dgm:prSet presAssocID="{36F32CA2-126F-4738-9159-69FF43E31C98}" presName="root2" presStyleCnt="0"/>
      <dgm:spPr/>
    </dgm:pt>
    <dgm:pt modelId="{01BAA857-9C8F-4702-8BEC-595B3D455FB9}" type="pres">
      <dgm:prSet presAssocID="{36F32CA2-126F-4738-9159-69FF43E31C98}" presName="LevelTwoTextNode" presStyleLbl="node4" presStyleIdx="0" presStyleCnt="7" custScaleY="47058" custLinFactNeighborX="5953" custLinFactNeighborY="-29902">
        <dgm:presLayoutVars>
          <dgm:chPref val="3"/>
        </dgm:presLayoutVars>
      </dgm:prSet>
      <dgm:spPr/>
      <dgm:t>
        <a:bodyPr/>
        <a:lstStyle/>
        <a:p>
          <a:pPr rtl="1"/>
          <a:endParaRPr lang="fa-IR"/>
        </a:p>
      </dgm:t>
    </dgm:pt>
    <dgm:pt modelId="{8ACFB37F-5091-4BB2-8307-FE056A244320}" type="pres">
      <dgm:prSet presAssocID="{36F32CA2-126F-4738-9159-69FF43E31C98}" presName="level3hierChild" presStyleCnt="0"/>
      <dgm:spPr/>
    </dgm:pt>
    <dgm:pt modelId="{DD816F86-EBCB-4686-87A5-A0B46C380863}" type="pres">
      <dgm:prSet presAssocID="{86B2487A-9BD8-4C93-85E6-A62F8DA4C069}" presName="conn2-1" presStyleLbl="parChTrans1D4" presStyleIdx="1" presStyleCnt="7"/>
      <dgm:spPr/>
      <dgm:t>
        <a:bodyPr/>
        <a:lstStyle/>
        <a:p>
          <a:pPr rtl="1"/>
          <a:endParaRPr lang="fa-IR"/>
        </a:p>
      </dgm:t>
    </dgm:pt>
    <dgm:pt modelId="{2B92C329-3CE3-4736-943D-979C3A1A7709}" type="pres">
      <dgm:prSet presAssocID="{86B2487A-9BD8-4C93-85E6-A62F8DA4C069}" presName="connTx" presStyleLbl="parChTrans1D4" presStyleIdx="1" presStyleCnt="7"/>
      <dgm:spPr/>
      <dgm:t>
        <a:bodyPr/>
        <a:lstStyle/>
        <a:p>
          <a:pPr rtl="1"/>
          <a:endParaRPr lang="fa-IR"/>
        </a:p>
      </dgm:t>
    </dgm:pt>
    <dgm:pt modelId="{1900380F-C889-4160-8FF1-418513F4B5EB}" type="pres">
      <dgm:prSet presAssocID="{CF0C48C4-B01F-4570-8EF7-8AE6EB50C474}" presName="root2" presStyleCnt="0"/>
      <dgm:spPr/>
    </dgm:pt>
    <dgm:pt modelId="{50C0CEAA-E9DA-4F22-8B73-467A1E3F1966}" type="pres">
      <dgm:prSet presAssocID="{CF0C48C4-B01F-4570-8EF7-8AE6EB50C474}" presName="LevelTwoTextNode" presStyleLbl="node4" presStyleIdx="1" presStyleCnt="7" custScaleY="47058" custLinFactNeighborX="6050" custLinFactNeighborY="-34163">
        <dgm:presLayoutVars>
          <dgm:chPref val="3"/>
        </dgm:presLayoutVars>
      </dgm:prSet>
      <dgm:spPr/>
      <dgm:t>
        <a:bodyPr/>
        <a:lstStyle/>
        <a:p>
          <a:pPr rtl="1"/>
          <a:endParaRPr lang="fa-IR"/>
        </a:p>
      </dgm:t>
    </dgm:pt>
    <dgm:pt modelId="{9F08B23A-ACE9-4D9A-8027-3D18D9EA293D}" type="pres">
      <dgm:prSet presAssocID="{CF0C48C4-B01F-4570-8EF7-8AE6EB50C474}" presName="level3hierChild" presStyleCnt="0"/>
      <dgm:spPr/>
    </dgm:pt>
    <dgm:pt modelId="{82494537-70CD-4ACE-BE07-3C68BEAAACB9}" type="pres">
      <dgm:prSet presAssocID="{21B00236-9CA8-43CE-99A7-67870DE0ADC0}" presName="conn2-1" presStyleLbl="parChTrans1D4" presStyleIdx="2" presStyleCnt="7"/>
      <dgm:spPr/>
      <dgm:t>
        <a:bodyPr/>
        <a:lstStyle/>
        <a:p>
          <a:pPr rtl="1"/>
          <a:endParaRPr lang="fa-IR"/>
        </a:p>
      </dgm:t>
    </dgm:pt>
    <dgm:pt modelId="{DF53748E-BE61-4C3D-881B-6AB989F54046}" type="pres">
      <dgm:prSet presAssocID="{21B00236-9CA8-43CE-99A7-67870DE0ADC0}" presName="connTx" presStyleLbl="parChTrans1D4" presStyleIdx="2" presStyleCnt="7"/>
      <dgm:spPr/>
      <dgm:t>
        <a:bodyPr/>
        <a:lstStyle/>
        <a:p>
          <a:pPr rtl="1"/>
          <a:endParaRPr lang="fa-IR"/>
        </a:p>
      </dgm:t>
    </dgm:pt>
    <dgm:pt modelId="{27604D31-7DBB-4562-81F8-DAF41DF6AB3F}" type="pres">
      <dgm:prSet presAssocID="{1E251344-3598-459E-972D-09F6C7E8837E}" presName="root2" presStyleCnt="0"/>
      <dgm:spPr/>
    </dgm:pt>
    <dgm:pt modelId="{621425A7-B329-4B89-B667-279AFE0936D7}" type="pres">
      <dgm:prSet presAssocID="{1E251344-3598-459E-972D-09F6C7E8837E}" presName="LevelTwoTextNode" presStyleLbl="node4" presStyleIdx="2" presStyleCnt="7" custScaleY="47058" custLinFactNeighborX="6050" custLinFactNeighborY="-35990">
        <dgm:presLayoutVars>
          <dgm:chPref val="3"/>
        </dgm:presLayoutVars>
      </dgm:prSet>
      <dgm:spPr/>
      <dgm:t>
        <a:bodyPr/>
        <a:lstStyle/>
        <a:p>
          <a:pPr rtl="1"/>
          <a:endParaRPr lang="fa-IR"/>
        </a:p>
      </dgm:t>
    </dgm:pt>
    <dgm:pt modelId="{81DE5703-7539-44BB-9474-29888ADD0BD7}" type="pres">
      <dgm:prSet presAssocID="{1E251344-3598-459E-972D-09F6C7E8837E}" presName="level3hierChild" presStyleCnt="0"/>
      <dgm:spPr/>
    </dgm:pt>
    <dgm:pt modelId="{D612F6E8-B372-4A7E-8DD0-A5AD85648FC3}" type="pres">
      <dgm:prSet presAssocID="{C094D249-63F8-4ACF-BC8A-49562DBD4CC2}" presName="conn2-1" presStyleLbl="parChTrans1D4" presStyleIdx="3" presStyleCnt="7"/>
      <dgm:spPr/>
      <dgm:t>
        <a:bodyPr/>
        <a:lstStyle/>
        <a:p>
          <a:pPr rtl="1"/>
          <a:endParaRPr lang="fa-IR"/>
        </a:p>
      </dgm:t>
    </dgm:pt>
    <dgm:pt modelId="{22C3F481-B6F4-4964-A940-3E3E36624317}" type="pres">
      <dgm:prSet presAssocID="{C094D249-63F8-4ACF-BC8A-49562DBD4CC2}" presName="connTx" presStyleLbl="parChTrans1D4" presStyleIdx="3" presStyleCnt="7"/>
      <dgm:spPr/>
      <dgm:t>
        <a:bodyPr/>
        <a:lstStyle/>
        <a:p>
          <a:pPr rtl="1"/>
          <a:endParaRPr lang="fa-IR"/>
        </a:p>
      </dgm:t>
    </dgm:pt>
    <dgm:pt modelId="{163CB739-F2A3-4632-AA21-D83856DC3A1D}" type="pres">
      <dgm:prSet presAssocID="{034B28BD-A910-477E-B8FD-379A8E2F287F}" presName="root2" presStyleCnt="0"/>
      <dgm:spPr/>
    </dgm:pt>
    <dgm:pt modelId="{45EA6891-34EF-4A2C-B1DD-F3AFFC512E13}" type="pres">
      <dgm:prSet presAssocID="{034B28BD-A910-477E-B8FD-379A8E2F287F}" presName="LevelTwoTextNode" presStyleLbl="node4" presStyleIdx="3" presStyleCnt="7" custScaleY="47058" custLinFactNeighborX="6050" custLinFactNeighborY="-39605">
        <dgm:presLayoutVars>
          <dgm:chPref val="3"/>
        </dgm:presLayoutVars>
      </dgm:prSet>
      <dgm:spPr/>
      <dgm:t>
        <a:bodyPr/>
        <a:lstStyle/>
        <a:p>
          <a:pPr rtl="1"/>
          <a:endParaRPr lang="fa-IR"/>
        </a:p>
      </dgm:t>
    </dgm:pt>
    <dgm:pt modelId="{335BAA15-752F-4B05-90DD-E37CED4A6A46}" type="pres">
      <dgm:prSet presAssocID="{034B28BD-A910-477E-B8FD-379A8E2F287F}" presName="level3hierChild" presStyleCnt="0"/>
      <dgm:spPr/>
    </dgm:pt>
    <dgm:pt modelId="{58F3DDD7-9B05-4164-A2A4-E67CFAB2AB8A}" type="pres">
      <dgm:prSet presAssocID="{DD557E5E-983D-4AFB-A882-9C29C68C2D3B}" presName="conn2-1" presStyleLbl="parChTrans1D3" presStyleIdx="1" presStyleCnt="2"/>
      <dgm:spPr/>
      <dgm:t>
        <a:bodyPr/>
        <a:lstStyle/>
        <a:p>
          <a:pPr rtl="1"/>
          <a:endParaRPr lang="fa-IR"/>
        </a:p>
      </dgm:t>
    </dgm:pt>
    <dgm:pt modelId="{E4C405FD-E701-4A08-AE57-DA5F717CA5F1}" type="pres">
      <dgm:prSet presAssocID="{DD557E5E-983D-4AFB-A882-9C29C68C2D3B}" presName="connTx" presStyleLbl="parChTrans1D3" presStyleIdx="1" presStyleCnt="2"/>
      <dgm:spPr/>
      <dgm:t>
        <a:bodyPr/>
        <a:lstStyle/>
        <a:p>
          <a:pPr rtl="1"/>
          <a:endParaRPr lang="fa-IR"/>
        </a:p>
      </dgm:t>
    </dgm:pt>
    <dgm:pt modelId="{EA29136B-8111-46FF-8AB5-4BCF0DFBB5C7}" type="pres">
      <dgm:prSet presAssocID="{C1F702F4-25F4-418F-B57D-64D49AF3DC49}" presName="root2" presStyleCnt="0"/>
      <dgm:spPr/>
    </dgm:pt>
    <dgm:pt modelId="{2BF9AF53-63AF-4B8F-8E57-EE1A5FCD3CA6}" type="pres">
      <dgm:prSet presAssocID="{C1F702F4-25F4-418F-B57D-64D49AF3DC49}" presName="LevelTwoTextNode" presStyleLbl="node3" presStyleIdx="1" presStyleCnt="2" custScaleX="102278" custScaleY="120356" custLinFactNeighborX="10393" custLinFactNeighborY="-34832">
        <dgm:presLayoutVars>
          <dgm:chPref val="3"/>
        </dgm:presLayoutVars>
      </dgm:prSet>
      <dgm:spPr/>
      <dgm:t>
        <a:bodyPr/>
        <a:lstStyle/>
        <a:p>
          <a:pPr rtl="1"/>
          <a:endParaRPr lang="fa-IR"/>
        </a:p>
      </dgm:t>
    </dgm:pt>
    <dgm:pt modelId="{1A9365FD-A55C-435C-A3B8-B2AE5AE77F81}" type="pres">
      <dgm:prSet presAssocID="{C1F702F4-25F4-418F-B57D-64D49AF3DC49}" presName="level3hierChild" presStyleCnt="0"/>
      <dgm:spPr/>
    </dgm:pt>
    <dgm:pt modelId="{69A559CE-1038-456B-9FCA-3634C19CBDE4}" type="pres">
      <dgm:prSet presAssocID="{650F0784-E6BB-48CC-98D3-7792CC181164}" presName="conn2-1" presStyleLbl="parChTrans1D4" presStyleIdx="4" presStyleCnt="7"/>
      <dgm:spPr/>
      <dgm:t>
        <a:bodyPr/>
        <a:lstStyle/>
        <a:p>
          <a:pPr rtl="1"/>
          <a:endParaRPr lang="fa-IR"/>
        </a:p>
      </dgm:t>
    </dgm:pt>
    <dgm:pt modelId="{A50D00CD-D052-4321-8A0B-320828968F50}" type="pres">
      <dgm:prSet presAssocID="{650F0784-E6BB-48CC-98D3-7792CC181164}" presName="connTx" presStyleLbl="parChTrans1D4" presStyleIdx="4" presStyleCnt="7"/>
      <dgm:spPr/>
      <dgm:t>
        <a:bodyPr/>
        <a:lstStyle/>
        <a:p>
          <a:pPr rtl="1"/>
          <a:endParaRPr lang="fa-IR"/>
        </a:p>
      </dgm:t>
    </dgm:pt>
    <dgm:pt modelId="{8F3C8377-82C6-4F93-AE7E-F89363EF7A3C}" type="pres">
      <dgm:prSet presAssocID="{20848253-F530-4FFF-8933-E9F28F2E72E7}" presName="root2" presStyleCnt="0"/>
      <dgm:spPr/>
    </dgm:pt>
    <dgm:pt modelId="{D1EC9AE9-597C-4803-A95A-8AB29CD47472}" type="pres">
      <dgm:prSet presAssocID="{20848253-F530-4FFF-8933-E9F28F2E72E7}" presName="LevelTwoTextNode" presStyleLbl="node4" presStyleIdx="4" presStyleCnt="7" custScaleY="47058" custLinFactNeighborX="5953" custLinFactNeighborY="-29902">
        <dgm:presLayoutVars>
          <dgm:chPref val="3"/>
        </dgm:presLayoutVars>
      </dgm:prSet>
      <dgm:spPr/>
      <dgm:t>
        <a:bodyPr/>
        <a:lstStyle/>
        <a:p>
          <a:pPr rtl="1"/>
          <a:endParaRPr lang="fa-IR"/>
        </a:p>
      </dgm:t>
    </dgm:pt>
    <dgm:pt modelId="{702E2653-F0BC-495C-A2E1-F5F28A9950F8}" type="pres">
      <dgm:prSet presAssocID="{20848253-F530-4FFF-8933-E9F28F2E72E7}" presName="level3hierChild" presStyleCnt="0"/>
      <dgm:spPr/>
    </dgm:pt>
    <dgm:pt modelId="{B3349511-C834-4DC7-9FB4-066ECA3F6892}" type="pres">
      <dgm:prSet presAssocID="{55CE66BC-D727-40BE-9F69-22DCD28AA25D}" presName="conn2-1" presStyleLbl="parChTrans1D4" presStyleIdx="5" presStyleCnt="7"/>
      <dgm:spPr/>
      <dgm:t>
        <a:bodyPr/>
        <a:lstStyle/>
        <a:p>
          <a:pPr rtl="1"/>
          <a:endParaRPr lang="fa-IR"/>
        </a:p>
      </dgm:t>
    </dgm:pt>
    <dgm:pt modelId="{53C3DBF1-090D-45E5-90EF-DD11591814EE}" type="pres">
      <dgm:prSet presAssocID="{55CE66BC-D727-40BE-9F69-22DCD28AA25D}" presName="connTx" presStyleLbl="parChTrans1D4" presStyleIdx="5" presStyleCnt="7"/>
      <dgm:spPr/>
      <dgm:t>
        <a:bodyPr/>
        <a:lstStyle/>
        <a:p>
          <a:pPr rtl="1"/>
          <a:endParaRPr lang="fa-IR"/>
        </a:p>
      </dgm:t>
    </dgm:pt>
    <dgm:pt modelId="{EFC51DDF-0E2C-4016-818A-AB9F4A53BCBD}" type="pres">
      <dgm:prSet presAssocID="{C0CE6562-7D1B-496C-AA0C-0BA2C67BF587}" presName="root2" presStyleCnt="0"/>
      <dgm:spPr/>
    </dgm:pt>
    <dgm:pt modelId="{004E6D9B-30C1-498C-9A27-F4F7DAF36B11}" type="pres">
      <dgm:prSet presAssocID="{C0CE6562-7D1B-496C-AA0C-0BA2C67BF587}" presName="LevelTwoTextNode" presStyleLbl="node4" presStyleIdx="5" presStyleCnt="7" custScaleY="47058" custLinFactNeighborX="6050" custLinFactNeighborY="-34163">
        <dgm:presLayoutVars>
          <dgm:chPref val="3"/>
        </dgm:presLayoutVars>
      </dgm:prSet>
      <dgm:spPr/>
      <dgm:t>
        <a:bodyPr/>
        <a:lstStyle/>
        <a:p>
          <a:pPr rtl="1"/>
          <a:endParaRPr lang="fa-IR"/>
        </a:p>
      </dgm:t>
    </dgm:pt>
    <dgm:pt modelId="{D798BB50-0E48-4573-B046-813A595C7E78}" type="pres">
      <dgm:prSet presAssocID="{C0CE6562-7D1B-496C-AA0C-0BA2C67BF587}" presName="level3hierChild" presStyleCnt="0"/>
      <dgm:spPr/>
    </dgm:pt>
    <dgm:pt modelId="{8965687F-405E-45DA-8723-ED94BEE74BD0}" type="pres">
      <dgm:prSet presAssocID="{882C6377-E873-4EDB-A9FB-2D362DE52E9A}" presName="conn2-1" presStyleLbl="parChTrans1D4" presStyleIdx="6" presStyleCnt="7"/>
      <dgm:spPr/>
      <dgm:t>
        <a:bodyPr/>
        <a:lstStyle/>
        <a:p>
          <a:pPr rtl="1"/>
          <a:endParaRPr lang="fa-IR"/>
        </a:p>
      </dgm:t>
    </dgm:pt>
    <dgm:pt modelId="{22E2A4E0-DB93-47DA-A313-1A9E70DDEC4D}" type="pres">
      <dgm:prSet presAssocID="{882C6377-E873-4EDB-A9FB-2D362DE52E9A}" presName="connTx" presStyleLbl="parChTrans1D4" presStyleIdx="6" presStyleCnt="7"/>
      <dgm:spPr/>
      <dgm:t>
        <a:bodyPr/>
        <a:lstStyle/>
        <a:p>
          <a:pPr rtl="1"/>
          <a:endParaRPr lang="fa-IR"/>
        </a:p>
      </dgm:t>
    </dgm:pt>
    <dgm:pt modelId="{4530339F-A84B-4961-BA6F-C5E2A5F0769B}" type="pres">
      <dgm:prSet presAssocID="{866E61C1-8738-4A35-B2CE-BDAD3D4A1F58}" presName="root2" presStyleCnt="0"/>
      <dgm:spPr/>
    </dgm:pt>
    <dgm:pt modelId="{33DD6530-C681-442D-928D-D0650A4E0E6E}" type="pres">
      <dgm:prSet presAssocID="{866E61C1-8738-4A35-B2CE-BDAD3D4A1F58}" presName="LevelTwoTextNode" presStyleLbl="node4" presStyleIdx="6" presStyleCnt="7" custScaleY="113840" custLinFactNeighborX="6050" custLinFactNeighborY="-34163">
        <dgm:presLayoutVars>
          <dgm:chPref val="3"/>
        </dgm:presLayoutVars>
      </dgm:prSet>
      <dgm:spPr/>
      <dgm:t>
        <a:bodyPr/>
        <a:lstStyle/>
        <a:p>
          <a:pPr rtl="1"/>
          <a:endParaRPr lang="fa-IR"/>
        </a:p>
      </dgm:t>
    </dgm:pt>
    <dgm:pt modelId="{404F37B4-8899-4D45-8B03-7BF8432A09E1}" type="pres">
      <dgm:prSet presAssocID="{866E61C1-8738-4A35-B2CE-BDAD3D4A1F58}" presName="level3hierChild" presStyleCnt="0"/>
      <dgm:spPr/>
    </dgm:pt>
  </dgm:ptLst>
  <dgm:cxnLst>
    <dgm:cxn modelId="{49B0F8F9-30FC-45D7-A237-CD748A0CEDA1}" type="presOf" srcId="{DD557E5E-983D-4AFB-A882-9C29C68C2D3B}" destId="{E4C405FD-E701-4A08-AE57-DA5F717CA5F1}" srcOrd="1" destOrd="0" presId="urn:microsoft.com/office/officeart/2005/8/layout/hierarchy2"/>
    <dgm:cxn modelId="{18E043B4-14DA-4829-8AF5-FCF77BF042B6}" srcId="{A4E9B194-557E-47C4-B7CD-5831AAB93F73}" destId="{FF6FD552-2C89-445D-90E0-0D6F4A82D8BD}" srcOrd="1" destOrd="0" parTransId="{F370DED9-1987-4FE5-8CAB-68938F6CBC82}" sibTransId="{3AC2D32F-7BCA-4116-B477-053A7CAD3A5B}"/>
    <dgm:cxn modelId="{7C00F1B6-FA25-4C92-9773-6BE2228A1962}" type="presOf" srcId="{C96AEBC3-C854-4BD1-B42F-0D800A676820}" destId="{4166F503-B9C1-4F67-8958-4072DCFA66D9}" srcOrd="0" destOrd="0" presId="urn:microsoft.com/office/officeart/2005/8/layout/hierarchy2"/>
    <dgm:cxn modelId="{2BB792A1-C62B-4A87-A1E4-7093FAF6D7AA}" type="presOf" srcId="{A4E9B194-557E-47C4-B7CD-5831AAB93F73}" destId="{084303BB-04EA-4DB7-844B-C9BAE80F04E5}" srcOrd="0" destOrd="0" presId="urn:microsoft.com/office/officeart/2005/8/layout/hierarchy2"/>
    <dgm:cxn modelId="{8CBEE0DA-6FAF-4989-8C21-6DB0C4AC9937}" type="presOf" srcId="{882C6377-E873-4EDB-A9FB-2D362DE52E9A}" destId="{8965687F-405E-45DA-8723-ED94BEE74BD0}" srcOrd="0" destOrd="0" presId="urn:microsoft.com/office/officeart/2005/8/layout/hierarchy2"/>
    <dgm:cxn modelId="{6DB55594-7CD1-4123-870E-E4B6BA4A3CA5}" type="presOf" srcId="{21B00236-9CA8-43CE-99A7-67870DE0ADC0}" destId="{DF53748E-BE61-4C3D-881B-6AB989F54046}" srcOrd="1" destOrd="0" presId="urn:microsoft.com/office/officeart/2005/8/layout/hierarchy2"/>
    <dgm:cxn modelId="{440F4C91-4567-40DB-805B-5ED57BE930F1}" type="presOf" srcId="{4642B38A-71EA-4790-96E3-246470515475}" destId="{64D2A038-300B-41E5-A420-015DEC41147F}" srcOrd="1" destOrd="0" presId="urn:microsoft.com/office/officeart/2005/8/layout/hierarchy2"/>
    <dgm:cxn modelId="{A43F51C0-73B2-4947-ADDD-A087E387D998}" type="presOf" srcId="{C0CE6562-7D1B-496C-AA0C-0BA2C67BF587}" destId="{004E6D9B-30C1-498C-9A27-F4F7DAF36B11}" srcOrd="0" destOrd="0" presId="urn:microsoft.com/office/officeart/2005/8/layout/hierarchy2"/>
    <dgm:cxn modelId="{5C43C490-6DC5-4E39-BBB3-BC103CEEB071}" type="presOf" srcId="{FF6FD552-2C89-445D-90E0-0D6F4A82D8BD}" destId="{C2ACA30D-315D-48DD-A009-4B97C9866624}" srcOrd="0" destOrd="0" presId="urn:microsoft.com/office/officeart/2005/8/layout/hierarchy2"/>
    <dgm:cxn modelId="{5D260603-DB06-41D2-A114-EAA2D416E081}" type="presOf" srcId="{CF0C48C4-B01F-4570-8EF7-8AE6EB50C474}" destId="{50C0CEAA-E9DA-4F22-8B73-467A1E3F1966}" srcOrd="0" destOrd="0" presId="urn:microsoft.com/office/officeart/2005/8/layout/hierarchy2"/>
    <dgm:cxn modelId="{7C61E65D-DEB0-48DC-B8FE-DAFEA83FFD46}" type="presOf" srcId="{86B2487A-9BD8-4C93-85E6-A62F8DA4C069}" destId="{2B92C329-3CE3-4736-943D-979C3A1A7709}" srcOrd="1" destOrd="0" presId="urn:microsoft.com/office/officeart/2005/8/layout/hierarchy2"/>
    <dgm:cxn modelId="{900DE90B-CF36-461F-A7A2-9961C6A3E179}" type="presOf" srcId="{0B053BC7-0414-4532-9C21-3F5F6C4B751A}" destId="{DD64B7E2-5615-4636-BC82-55CF4B677001}" srcOrd="1" destOrd="0" presId="urn:microsoft.com/office/officeart/2005/8/layout/hierarchy2"/>
    <dgm:cxn modelId="{53CBF85B-DA56-488B-B32A-62AFA96C8663}" type="presOf" srcId="{A6857C4F-7549-464E-8C92-525552E6407E}" destId="{747DA8C4-60CA-4D90-9DA1-32ACEB79B5D1}" srcOrd="0" destOrd="0" presId="urn:microsoft.com/office/officeart/2005/8/layout/hierarchy2"/>
    <dgm:cxn modelId="{6DEE1B40-A0C3-405C-8BFC-1D69480BE4DC}" type="presOf" srcId="{034B28BD-A910-477E-B8FD-379A8E2F287F}" destId="{45EA6891-34EF-4A2C-B1DD-F3AFFC512E13}" srcOrd="0" destOrd="0" presId="urn:microsoft.com/office/officeart/2005/8/layout/hierarchy2"/>
    <dgm:cxn modelId="{F4F9087C-997A-4E26-974C-6115FAE909CE}" type="presOf" srcId="{36F32CA2-126F-4738-9159-69FF43E31C98}" destId="{01BAA857-9C8F-4702-8BEC-595B3D455FB9}" srcOrd="0" destOrd="0" presId="urn:microsoft.com/office/officeart/2005/8/layout/hierarchy2"/>
    <dgm:cxn modelId="{B3F89C69-80F3-47CB-AD75-6513EEACBA77}" type="presOf" srcId="{55CE66BC-D727-40BE-9F69-22DCD28AA25D}" destId="{53C3DBF1-090D-45E5-90EF-DD11591814EE}" srcOrd="1" destOrd="0" presId="urn:microsoft.com/office/officeart/2005/8/layout/hierarchy2"/>
    <dgm:cxn modelId="{ECC0013B-AA23-4B1E-A1BF-7C5400928180}" srcId="{77B5C48C-8C7F-4000-81B0-17DF5814A488}" destId="{CF0C48C4-B01F-4570-8EF7-8AE6EB50C474}" srcOrd="1" destOrd="0" parTransId="{86B2487A-9BD8-4C93-85E6-A62F8DA4C069}" sibTransId="{A83ABE57-B5E8-4BF8-A564-48DADAA2281B}"/>
    <dgm:cxn modelId="{43EDE394-298B-41D1-997C-C8C35C3F7ECD}" srcId="{C1F702F4-25F4-418F-B57D-64D49AF3DC49}" destId="{866E61C1-8738-4A35-B2CE-BDAD3D4A1F58}" srcOrd="2" destOrd="0" parTransId="{882C6377-E873-4EDB-A9FB-2D362DE52E9A}" sibTransId="{FA002189-DC0C-4ADF-92C1-C55C8A6D2102}"/>
    <dgm:cxn modelId="{119E2172-9B60-4E6C-B03C-67CBF809CB62}" type="presOf" srcId="{866E61C1-8738-4A35-B2CE-BDAD3D4A1F58}" destId="{33DD6530-C681-442D-928D-D0650A4E0E6E}" srcOrd="0" destOrd="0" presId="urn:microsoft.com/office/officeart/2005/8/layout/hierarchy2"/>
    <dgm:cxn modelId="{27270260-8F6C-4195-9311-699A9DC5B746}" type="presOf" srcId="{650F0784-E6BB-48CC-98D3-7792CC181164}" destId="{A50D00CD-D052-4321-8A0B-320828968F50}" srcOrd="1" destOrd="0" presId="urn:microsoft.com/office/officeart/2005/8/layout/hierarchy2"/>
    <dgm:cxn modelId="{31AB05F5-6F5A-4154-91D2-944F5CB569FA}" type="presOf" srcId="{20848253-F530-4FFF-8933-E9F28F2E72E7}" destId="{D1EC9AE9-597C-4803-A95A-8AB29CD47472}" srcOrd="0" destOrd="0" presId="urn:microsoft.com/office/officeart/2005/8/layout/hierarchy2"/>
    <dgm:cxn modelId="{1470B4EE-E0F5-4253-9E6F-8848F1FF8A64}" type="presOf" srcId="{F370DED9-1987-4FE5-8CAB-68938F6CBC82}" destId="{942319B4-62D1-47C8-A8F9-71D7EC5C8F2D}" srcOrd="1" destOrd="0" presId="urn:microsoft.com/office/officeart/2005/8/layout/hierarchy2"/>
    <dgm:cxn modelId="{185C7F8D-752E-4F1E-B432-4094070780EA}" type="presOf" srcId="{86B2487A-9BD8-4C93-85E6-A62F8DA4C069}" destId="{DD816F86-EBCB-4686-87A5-A0B46C380863}" srcOrd="0" destOrd="0" presId="urn:microsoft.com/office/officeart/2005/8/layout/hierarchy2"/>
    <dgm:cxn modelId="{89A8404C-59E2-497B-9F16-85C5836ADC15}" type="presOf" srcId="{4642B38A-71EA-4790-96E3-246470515475}" destId="{C1B84E45-B028-49C7-9DDE-F47B96258734}" srcOrd="0" destOrd="0" presId="urn:microsoft.com/office/officeart/2005/8/layout/hierarchy2"/>
    <dgm:cxn modelId="{B40753D4-219B-47F4-8014-AACC759C729E}" type="presOf" srcId="{882C6377-E873-4EDB-A9FB-2D362DE52E9A}" destId="{22E2A4E0-DB93-47DA-A313-1A9E70DDEC4D}"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E9A4AFFC-BE98-41B1-BA61-A5C575AB2538}" srcId="{77B5C48C-8C7F-4000-81B0-17DF5814A488}" destId="{034B28BD-A910-477E-B8FD-379A8E2F287F}" srcOrd="3" destOrd="0" parTransId="{C094D249-63F8-4ACF-BC8A-49562DBD4CC2}" sibTransId="{62999F90-2964-4013-8597-E4CA4D4B4DF6}"/>
    <dgm:cxn modelId="{76ADBB64-38C6-4696-AA1B-EBB2E293231B}" srcId="{FF6FD552-2C89-445D-90E0-0D6F4A82D8BD}" destId="{C1F702F4-25F4-418F-B57D-64D49AF3DC49}" srcOrd="1" destOrd="0" parTransId="{DD557E5E-983D-4AFB-A882-9C29C68C2D3B}" sibTransId="{F50A23D4-B1A1-4E28-9D0F-5BA8A1057C57}"/>
    <dgm:cxn modelId="{DE34DFBF-2A12-4D43-964F-538D476D2E43}" type="presOf" srcId="{21B00236-9CA8-43CE-99A7-67870DE0ADC0}" destId="{82494537-70CD-4ACE-BE07-3C68BEAAACB9}" srcOrd="0" destOrd="0" presId="urn:microsoft.com/office/officeart/2005/8/layout/hierarchy2"/>
    <dgm:cxn modelId="{B7A3BF82-770C-4B5E-B31B-95358A450069}" srcId="{FF6FD552-2C89-445D-90E0-0D6F4A82D8BD}" destId="{77B5C48C-8C7F-4000-81B0-17DF5814A488}" srcOrd="0" destOrd="0" parTransId="{0B053BC7-0414-4532-9C21-3F5F6C4B751A}" sibTransId="{141F8AC7-DFAE-4CAB-95EF-1EE66CBE148E}"/>
    <dgm:cxn modelId="{CEC22702-EC67-4647-9B2D-CEF66A1EA213}" srcId="{A6857C4F-7549-464E-8C92-525552E6407E}" destId="{A4E9B194-557E-47C4-B7CD-5831AAB93F73}" srcOrd="0" destOrd="0" parTransId="{7DCDAA3F-68BC-405C-A513-563F509DF96D}" sibTransId="{D5A5353B-FE2A-418C-AAA2-CDFDBCD13620}"/>
    <dgm:cxn modelId="{A4A5A44F-5432-4CD4-ADD5-D2EEABD1A161}" srcId="{77B5C48C-8C7F-4000-81B0-17DF5814A488}" destId="{36F32CA2-126F-4738-9159-69FF43E31C98}" srcOrd="0" destOrd="0" parTransId="{4642B38A-71EA-4790-96E3-246470515475}" sibTransId="{6EAE9191-D20D-4081-B967-31C560CDBCCC}"/>
    <dgm:cxn modelId="{F30EF09C-0A2F-4461-8E47-C882B48220A1}" type="presOf" srcId="{C1F702F4-25F4-418F-B57D-64D49AF3DC49}" destId="{2BF9AF53-63AF-4B8F-8E57-EE1A5FCD3CA6}" srcOrd="0" destOrd="0" presId="urn:microsoft.com/office/officeart/2005/8/layout/hierarchy2"/>
    <dgm:cxn modelId="{CE6E6ECA-DD33-467A-B780-67DE74C54618}" type="presOf" srcId="{CE96631E-3D4A-4A54-A957-114BB3E5E32B}" destId="{C722863D-2000-437A-9ACB-8A931E2A3B01}" srcOrd="0" destOrd="0" presId="urn:microsoft.com/office/officeart/2005/8/layout/hierarchy2"/>
    <dgm:cxn modelId="{8405D00E-10BF-4C26-8608-9E26FFD465F0}" type="presOf" srcId="{CE96631E-3D4A-4A54-A957-114BB3E5E32B}" destId="{B7C2234C-050F-4344-BF77-91124A79BC0E}" srcOrd="1" destOrd="0" presId="urn:microsoft.com/office/officeart/2005/8/layout/hierarchy2"/>
    <dgm:cxn modelId="{1FC39B2A-5E50-4DB9-883B-9B10433E708B}" srcId="{C1F702F4-25F4-418F-B57D-64D49AF3DC49}" destId="{C0CE6562-7D1B-496C-AA0C-0BA2C67BF587}" srcOrd="1" destOrd="0" parTransId="{55CE66BC-D727-40BE-9F69-22DCD28AA25D}" sibTransId="{FA620DE4-248F-46E2-8761-55A58F7551E1}"/>
    <dgm:cxn modelId="{381AC13D-C63D-4765-B178-B127B41C0A01}" srcId="{C1F702F4-25F4-418F-B57D-64D49AF3DC49}" destId="{20848253-F530-4FFF-8933-E9F28F2E72E7}" srcOrd="0" destOrd="0" parTransId="{650F0784-E6BB-48CC-98D3-7792CC181164}" sibTransId="{13FF9588-83A8-411F-90D3-560F3E8B1726}"/>
    <dgm:cxn modelId="{E4EB283D-89C6-47EB-AA55-1E85C1FD6AAB}" type="presOf" srcId="{650F0784-E6BB-48CC-98D3-7792CC181164}" destId="{69A559CE-1038-456B-9FCA-3634C19CBDE4}" srcOrd="0" destOrd="0" presId="urn:microsoft.com/office/officeart/2005/8/layout/hierarchy2"/>
    <dgm:cxn modelId="{E9AB9147-5651-4668-A623-9AC699D570ED}" type="presOf" srcId="{0B053BC7-0414-4532-9C21-3F5F6C4B751A}" destId="{C69B2010-07AE-404D-AF16-C1AFBF5B441F}" srcOrd="0" destOrd="0" presId="urn:microsoft.com/office/officeart/2005/8/layout/hierarchy2"/>
    <dgm:cxn modelId="{69A3F428-674D-464D-A9F2-6BAA1706DC9F}" type="presOf" srcId="{55CE66BC-D727-40BE-9F69-22DCD28AA25D}" destId="{B3349511-C834-4DC7-9FB4-066ECA3F6892}" srcOrd="0" destOrd="0" presId="urn:microsoft.com/office/officeart/2005/8/layout/hierarchy2"/>
    <dgm:cxn modelId="{49D1678D-DB4F-4B93-8997-E2D76C51DE99}" srcId="{77B5C48C-8C7F-4000-81B0-17DF5814A488}" destId="{1E251344-3598-459E-972D-09F6C7E8837E}" srcOrd="2" destOrd="0" parTransId="{21B00236-9CA8-43CE-99A7-67870DE0ADC0}" sibTransId="{CF914CE2-36E6-4579-A0BF-BB6563B57780}"/>
    <dgm:cxn modelId="{005A1169-C73E-4ED0-9D45-572526C3B774}" type="presOf" srcId="{F370DED9-1987-4FE5-8CAB-68938F6CBC82}" destId="{C225D918-797C-459C-AFDE-ECF22FE25FA2}" srcOrd="0" destOrd="0" presId="urn:microsoft.com/office/officeart/2005/8/layout/hierarchy2"/>
    <dgm:cxn modelId="{F3DEDD15-8846-4A89-967A-FDE8F892066C}" type="presOf" srcId="{77B5C48C-8C7F-4000-81B0-17DF5814A488}" destId="{BAAFFE07-5CF3-473E-B941-C6F35B787522}" srcOrd="0" destOrd="0" presId="urn:microsoft.com/office/officeart/2005/8/layout/hierarchy2"/>
    <dgm:cxn modelId="{A9E9A6AD-7E77-487E-BE48-D5326EF743A7}" type="presOf" srcId="{C094D249-63F8-4ACF-BC8A-49562DBD4CC2}" destId="{D612F6E8-B372-4A7E-8DD0-A5AD85648FC3}" srcOrd="0" destOrd="0" presId="urn:microsoft.com/office/officeart/2005/8/layout/hierarchy2"/>
    <dgm:cxn modelId="{E2863A4B-4B4F-4E17-BD8D-F100839D2C28}" type="presOf" srcId="{DD557E5E-983D-4AFB-A882-9C29C68C2D3B}" destId="{58F3DDD7-9B05-4164-A2A4-E67CFAB2AB8A}" srcOrd="0" destOrd="0" presId="urn:microsoft.com/office/officeart/2005/8/layout/hierarchy2"/>
    <dgm:cxn modelId="{D975E286-776B-4546-B042-8618C6B677E4}" type="presOf" srcId="{C094D249-63F8-4ACF-BC8A-49562DBD4CC2}" destId="{22C3F481-B6F4-4964-A940-3E3E36624317}" srcOrd="1" destOrd="0" presId="urn:microsoft.com/office/officeart/2005/8/layout/hierarchy2"/>
    <dgm:cxn modelId="{D964BA9D-952D-46B9-85B2-E94F899DA750}" type="presOf" srcId="{1E251344-3598-459E-972D-09F6C7E8837E}" destId="{621425A7-B329-4B89-B667-279AFE0936D7}" srcOrd="0" destOrd="0" presId="urn:microsoft.com/office/officeart/2005/8/layout/hierarchy2"/>
    <dgm:cxn modelId="{F8F1E74C-297D-47C6-B677-EF696985A6C8}" type="presParOf" srcId="{747DA8C4-60CA-4D90-9DA1-32ACEB79B5D1}" destId="{93FA7E5F-A43F-422F-8108-17AC554D357D}" srcOrd="0" destOrd="0" presId="urn:microsoft.com/office/officeart/2005/8/layout/hierarchy2"/>
    <dgm:cxn modelId="{E74790C1-5822-49C1-AA84-06B99F98B16F}" type="presParOf" srcId="{93FA7E5F-A43F-422F-8108-17AC554D357D}" destId="{084303BB-04EA-4DB7-844B-C9BAE80F04E5}" srcOrd="0" destOrd="0" presId="urn:microsoft.com/office/officeart/2005/8/layout/hierarchy2"/>
    <dgm:cxn modelId="{7AC56505-7B62-4B91-9B6E-A85F428891F7}" type="presParOf" srcId="{93FA7E5F-A43F-422F-8108-17AC554D357D}" destId="{8BFD4401-1DC2-43AC-9E5E-55CC05BBDF21}" srcOrd="1" destOrd="0" presId="urn:microsoft.com/office/officeart/2005/8/layout/hierarchy2"/>
    <dgm:cxn modelId="{FC78E200-1EFF-42EE-83D4-9AB9FEDBF4BA}" type="presParOf" srcId="{8BFD4401-1DC2-43AC-9E5E-55CC05BBDF21}" destId="{C722863D-2000-437A-9ACB-8A931E2A3B01}" srcOrd="0" destOrd="0" presId="urn:microsoft.com/office/officeart/2005/8/layout/hierarchy2"/>
    <dgm:cxn modelId="{17932187-F04A-45D7-8555-A4EFD92CDE53}" type="presParOf" srcId="{C722863D-2000-437A-9ACB-8A931E2A3B01}" destId="{B7C2234C-050F-4344-BF77-91124A79BC0E}" srcOrd="0" destOrd="0" presId="urn:microsoft.com/office/officeart/2005/8/layout/hierarchy2"/>
    <dgm:cxn modelId="{60FE1273-8751-4791-BA91-2E97786F0FC5}" type="presParOf" srcId="{8BFD4401-1DC2-43AC-9E5E-55CC05BBDF21}" destId="{5C297C78-7D7B-46A7-90B7-B670D245271F}" srcOrd="1" destOrd="0" presId="urn:microsoft.com/office/officeart/2005/8/layout/hierarchy2"/>
    <dgm:cxn modelId="{213C5F71-7C76-47ED-A101-BE24A131B9BE}" type="presParOf" srcId="{5C297C78-7D7B-46A7-90B7-B670D245271F}" destId="{4166F503-B9C1-4F67-8958-4072DCFA66D9}" srcOrd="0" destOrd="0" presId="urn:microsoft.com/office/officeart/2005/8/layout/hierarchy2"/>
    <dgm:cxn modelId="{FD7A0315-C78A-408C-BF4E-829956F54101}" type="presParOf" srcId="{5C297C78-7D7B-46A7-90B7-B670D245271F}" destId="{3AD0A82F-CBF0-4F60-9053-FE1F521C45D4}" srcOrd="1" destOrd="0" presId="urn:microsoft.com/office/officeart/2005/8/layout/hierarchy2"/>
    <dgm:cxn modelId="{24E4BEB6-0B29-45E6-946F-BDCBB6260585}" type="presParOf" srcId="{8BFD4401-1DC2-43AC-9E5E-55CC05BBDF21}" destId="{C225D918-797C-459C-AFDE-ECF22FE25FA2}" srcOrd="2" destOrd="0" presId="urn:microsoft.com/office/officeart/2005/8/layout/hierarchy2"/>
    <dgm:cxn modelId="{026F4CB1-EDF1-42BF-A641-3A1C7E3497F7}" type="presParOf" srcId="{C225D918-797C-459C-AFDE-ECF22FE25FA2}" destId="{942319B4-62D1-47C8-A8F9-71D7EC5C8F2D}" srcOrd="0" destOrd="0" presId="urn:microsoft.com/office/officeart/2005/8/layout/hierarchy2"/>
    <dgm:cxn modelId="{BED6BE5D-18CE-4F68-9A96-6CC4D9E33BFF}" type="presParOf" srcId="{8BFD4401-1DC2-43AC-9E5E-55CC05BBDF21}" destId="{EFE8E229-0F49-432F-B954-3B758A51983C}" srcOrd="3" destOrd="0" presId="urn:microsoft.com/office/officeart/2005/8/layout/hierarchy2"/>
    <dgm:cxn modelId="{60560414-FD19-4472-A091-B7C375FAEF39}" type="presParOf" srcId="{EFE8E229-0F49-432F-B954-3B758A51983C}" destId="{C2ACA30D-315D-48DD-A009-4B97C9866624}" srcOrd="0" destOrd="0" presId="urn:microsoft.com/office/officeart/2005/8/layout/hierarchy2"/>
    <dgm:cxn modelId="{14B82F7B-28CE-4843-AF5F-B1EE1214D455}" type="presParOf" srcId="{EFE8E229-0F49-432F-B954-3B758A51983C}" destId="{16FF35EB-D2E8-4056-AF5E-84D2B2DE703F}" srcOrd="1" destOrd="0" presId="urn:microsoft.com/office/officeart/2005/8/layout/hierarchy2"/>
    <dgm:cxn modelId="{0947F0DD-FCE4-4955-93C1-8DAD5B5FCA6A}" type="presParOf" srcId="{16FF35EB-D2E8-4056-AF5E-84D2B2DE703F}" destId="{C69B2010-07AE-404D-AF16-C1AFBF5B441F}" srcOrd="0" destOrd="0" presId="urn:microsoft.com/office/officeart/2005/8/layout/hierarchy2"/>
    <dgm:cxn modelId="{153FF651-E07E-4842-A4F9-06CB1FF113ED}" type="presParOf" srcId="{C69B2010-07AE-404D-AF16-C1AFBF5B441F}" destId="{DD64B7E2-5615-4636-BC82-55CF4B677001}" srcOrd="0" destOrd="0" presId="urn:microsoft.com/office/officeart/2005/8/layout/hierarchy2"/>
    <dgm:cxn modelId="{01325B4E-2F9F-4DB9-B434-2DF4659F9E10}" type="presParOf" srcId="{16FF35EB-D2E8-4056-AF5E-84D2B2DE703F}" destId="{9E85FC24-5C0C-4912-8F24-CBCA19B04EA4}" srcOrd="1" destOrd="0" presId="urn:microsoft.com/office/officeart/2005/8/layout/hierarchy2"/>
    <dgm:cxn modelId="{7429C65E-D6C2-4AC2-BB13-62C83AFF7CF2}" type="presParOf" srcId="{9E85FC24-5C0C-4912-8F24-CBCA19B04EA4}" destId="{BAAFFE07-5CF3-473E-B941-C6F35B787522}" srcOrd="0" destOrd="0" presId="urn:microsoft.com/office/officeart/2005/8/layout/hierarchy2"/>
    <dgm:cxn modelId="{74829B99-7233-4330-8762-99F27C205D41}" type="presParOf" srcId="{9E85FC24-5C0C-4912-8F24-CBCA19B04EA4}" destId="{F3181520-6672-4E25-B90B-8BBE8F4FC3E7}" srcOrd="1" destOrd="0" presId="urn:microsoft.com/office/officeart/2005/8/layout/hierarchy2"/>
    <dgm:cxn modelId="{6F697A2D-4983-49DA-99CB-ED0CB2E8473B}" type="presParOf" srcId="{F3181520-6672-4E25-B90B-8BBE8F4FC3E7}" destId="{C1B84E45-B028-49C7-9DDE-F47B96258734}" srcOrd="0" destOrd="0" presId="urn:microsoft.com/office/officeart/2005/8/layout/hierarchy2"/>
    <dgm:cxn modelId="{68B75B8E-FB80-4FD0-9CB9-F718ADDD20C3}" type="presParOf" srcId="{C1B84E45-B028-49C7-9DDE-F47B96258734}" destId="{64D2A038-300B-41E5-A420-015DEC41147F}" srcOrd="0" destOrd="0" presId="urn:microsoft.com/office/officeart/2005/8/layout/hierarchy2"/>
    <dgm:cxn modelId="{CCA39F4D-D322-4DC0-B167-286B457911A6}" type="presParOf" srcId="{F3181520-6672-4E25-B90B-8BBE8F4FC3E7}" destId="{1A42155B-AD2E-4FF8-A9E3-8C1738B47301}" srcOrd="1" destOrd="0" presId="urn:microsoft.com/office/officeart/2005/8/layout/hierarchy2"/>
    <dgm:cxn modelId="{8C015646-E920-49E2-A437-07AFC283BD0E}" type="presParOf" srcId="{1A42155B-AD2E-4FF8-A9E3-8C1738B47301}" destId="{01BAA857-9C8F-4702-8BEC-595B3D455FB9}" srcOrd="0" destOrd="0" presId="urn:microsoft.com/office/officeart/2005/8/layout/hierarchy2"/>
    <dgm:cxn modelId="{65CEDEDA-4232-4826-973A-8A9F9D03D5D1}" type="presParOf" srcId="{1A42155B-AD2E-4FF8-A9E3-8C1738B47301}" destId="{8ACFB37F-5091-4BB2-8307-FE056A244320}" srcOrd="1" destOrd="0" presId="urn:microsoft.com/office/officeart/2005/8/layout/hierarchy2"/>
    <dgm:cxn modelId="{1BD25DEC-D70C-4198-B410-88898B6A93D4}" type="presParOf" srcId="{F3181520-6672-4E25-B90B-8BBE8F4FC3E7}" destId="{DD816F86-EBCB-4686-87A5-A0B46C380863}" srcOrd="2" destOrd="0" presId="urn:microsoft.com/office/officeart/2005/8/layout/hierarchy2"/>
    <dgm:cxn modelId="{A00D9CC9-4DCE-485F-8963-A453EA7F53DC}" type="presParOf" srcId="{DD816F86-EBCB-4686-87A5-A0B46C380863}" destId="{2B92C329-3CE3-4736-943D-979C3A1A7709}" srcOrd="0" destOrd="0" presId="urn:microsoft.com/office/officeart/2005/8/layout/hierarchy2"/>
    <dgm:cxn modelId="{E1543B57-6D29-4381-8F5A-ED6EC0003019}" type="presParOf" srcId="{F3181520-6672-4E25-B90B-8BBE8F4FC3E7}" destId="{1900380F-C889-4160-8FF1-418513F4B5EB}" srcOrd="3" destOrd="0" presId="urn:microsoft.com/office/officeart/2005/8/layout/hierarchy2"/>
    <dgm:cxn modelId="{B058103C-A093-42FF-ACAE-6D9F9D2CF928}" type="presParOf" srcId="{1900380F-C889-4160-8FF1-418513F4B5EB}" destId="{50C0CEAA-E9DA-4F22-8B73-467A1E3F1966}" srcOrd="0" destOrd="0" presId="urn:microsoft.com/office/officeart/2005/8/layout/hierarchy2"/>
    <dgm:cxn modelId="{72B16DD1-542C-4069-9D9A-DCC8F12EEAC7}" type="presParOf" srcId="{1900380F-C889-4160-8FF1-418513F4B5EB}" destId="{9F08B23A-ACE9-4D9A-8027-3D18D9EA293D}" srcOrd="1" destOrd="0" presId="urn:microsoft.com/office/officeart/2005/8/layout/hierarchy2"/>
    <dgm:cxn modelId="{91A73E49-E4A3-4353-9146-518C121B0B52}" type="presParOf" srcId="{F3181520-6672-4E25-B90B-8BBE8F4FC3E7}" destId="{82494537-70CD-4ACE-BE07-3C68BEAAACB9}" srcOrd="4" destOrd="0" presId="urn:microsoft.com/office/officeart/2005/8/layout/hierarchy2"/>
    <dgm:cxn modelId="{7F1F6580-8211-4984-8DC5-54EBDF167C4B}" type="presParOf" srcId="{82494537-70CD-4ACE-BE07-3C68BEAAACB9}" destId="{DF53748E-BE61-4C3D-881B-6AB989F54046}" srcOrd="0" destOrd="0" presId="urn:microsoft.com/office/officeart/2005/8/layout/hierarchy2"/>
    <dgm:cxn modelId="{BA949B97-4350-42CD-8C12-7995691CC168}" type="presParOf" srcId="{F3181520-6672-4E25-B90B-8BBE8F4FC3E7}" destId="{27604D31-7DBB-4562-81F8-DAF41DF6AB3F}" srcOrd="5" destOrd="0" presId="urn:microsoft.com/office/officeart/2005/8/layout/hierarchy2"/>
    <dgm:cxn modelId="{3DEB7602-9AD4-47A7-B67E-2187C57F820C}" type="presParOf" srcId="{27604D31-7DBB-4562-81F8-DAF41DF6AB3F}" destId="{621425A7-B329-4B89-B667-279AFE0936D7}" srcOrd="0" destOrd="0" presId="urn:microsoft.com/office/officeart/2005/8/layout/hierarchy2"/>
    <dgm:cxn modelId="{EA3E7ACC-0678-4D5D-8B52-B4A37B2E5A6A}" type="presParOf" srcId="{27604D31-7DBB-4562-81F8-DAF41DF6AB3F}" destId="{81DE5703-7539-44BB-9474-29888ADD0BD7}" srcOrd="1" destOrd="0" presId="urn:microsoft.com/office/officeart/2005/8/layout/hierarchy2"/>
    <dgm:cxn modelId="{85135D7D-D94E-4F84-8088-35C626E16F67}" type="presParOf" srcId="{F3181520-6672-4E25-B90B-8BBE8F4FC3E7}" destId="{D612F6E8-B372-4A7E-8DD0-A5AD85648FC3}" srcOrd="6" destOrd="0" presId="urn:microsoft.com/office/officeart/2005/8/layout/hierarchy2"/>
    <dgm:cxn modelId="{AFFE224E-7882-41B8-A232-BB76694AD492}" type="presParOf" srcId="{D612F6E8-B372-4A7E-8DD0-A5AD85648FC3}" destId="{22C3F481-B6F4-4964-A940-3E3E36624317}" srcOrd="0" destOrd="0" presId="urn:microsoft.com/office/officeart/2005/8/layout/hierarchy2"/>
    <dgm:cxn modelId="{5BD7D987-55B8-49E7-A481-5DB4D46AC986}" type="presParOf" srcId="{F3181520-6672-4E25-B90B-8BBE8F4FC3E7}" destId="{163CB739-F2A3-4632-AA21-D83856DC3A1D}" srcOrd="7" destOrd="0" presId="urn:microsoft.com/office/officeart/2005/8/layout/hierarchy2"/>
    <dgm:cxn modelId="{1CC22791-87D0-4F34-A4CA-DB0C87653FF6}" type="presParOf" srcId="{163CB739-F2A3-4632-AA21-D83856DC3A1D}" destId="{45EA6891-34EF-4A2C-B1DD-F3AFFC512E13}" srcOrd="0" destOrd="0" presId="urn:microsoft.com/office/officeart/2005/8/layout/hierarchy2"/>
    <dgm:cxn modelId="{6944127D-F886-447D-9947-612C2300A0F2}" type="presParOf" srcId="{163CB739-F2A3-4632-AA21-D83856DC3A1D}" destId="{335BAA15-752F-4B05-90DD-E37CED4A6A46}" srcOrd="1" destOrd="0" presId="urn:microsoft.com/office/officeart/2005/8/layout/hierarchy2"/>
    <dgm:cxn modelId="{5478D259-1B9D-4501-AD37-FC00027B8518}" type="presParOf" srcId="{16FF35EB-D2E8-4056-AF5E-84D2B2DE703F}" destId="{58F3DDD7-9B05-4164-A2A4-E67CFAB2AB8A}" srcOrd="2" destOrd="0" presId="urn:microsoft.com/office/officeart/2005/8/layout/hierarchy2"/>
    <dgm:cxn modelId="{497D4DBF-3D0A-4409-9CBC-62311CEFDBBF}" type="presParOf" srcId="{58F3DDD7-9B05-4164-A2A4-E67CFAB2AB8A}" destId="{E4C405FD-E701-4A08-AE57-DA5F717CA5F1}" srcOrd="0" destOrd="0" presId="urn:microsoft.com/office/officeart/2005/8/layout/hierarchy2"/>
    <dgm:cxn modelId="{4D83E577-6138-4670-9F30-74F35F3F28C8}" type="presParOf" srcId="{16FF35EB-D2E8-4056-AF5E-84D2B2DE703F}" destId="{EA29136B-8111-46FF-8AB5-4BCF0DFBB5C7}" srcOrd="3" destOrd="0" presId="urn:microsoft.com/office/officeart/2005/8/layout/hierarchy2"/>
    <dgm:cxn modelId="{2F3F9AD1-9C55-4F11-8AFE-F9B4F83A41D0}" type="presParOf" srcId="{EA29136B-8111-46FF-8AB5-4BCF0DFBB5C7}" destId="{2BF9AF53-63AF-4B8F-8E57-EE1A5FCD3CA6}" srcOrd="0" destOrd="0" presId="urn:microsoft.com/office/officeart/2005/8/layout/hierarchy2"/>
    <dgm:cxn modelId="{35759773-03B0-47C0-98DF-33ED8809D6BC}" type="presParOf" srcId="{EA29136B-8111-46FF-8AB5-4BCF0DFBB5C7}" destId="{1A9365FD-A55C-435C-A3B8-B2AE5AE77F81}" srcOrd="1" destOrd="0" presId="urn:microsoft.com/office/officeart/2005/8/layout/hierarchy2"/>
    <dgm:cxn modelId="{03C560AE-578A-426D-9FE6-EA8FB170CCEE}" type="presParOf" srcId="{1A9365FD-A55C-435C-A3B8-B2AE5AE77F81}" destId="{69A559CE-1038-456B-9FCA-3634C19CBDE4}" srcOrd="0" destOrd="0" presId="urn:microsoft.com/office/officeart/2005/8/layout/hierarchy2"/>
    <dgm:cxn modelId="{A4AD9C54-856B-4F32-AF43-90EF86AC82BE}" type="presParOf" srcId="{69A559CE-1038-456B-9FCA-3634C19CBDE4}" destId="{A50D00CD-D052-4321-8A0B-320828968F50}" srcOrd="0" destOrd="0" presId="urn:microsoft.com/office/officeart/2005/8/layout/hierarchy2"/>
    <dgm:cxn modelId="{35823C68-9171-4350-AE02-446BCE4B20AB}" type="presParOf" srcId="{1A9365FD-A55C-435C-A3B8-B2AE5AE77F81}" destId="{8F3C8377-82C6-4F93-AE7E-F89363EF7A3C}" srcOrd="1" destOrd="0" presId="urn:microsoft.com/office/officeart/2005/8/layout/hierarchy2"/>
    <dgm:cxn modelId="{E395C35D-5CD4-447F-B10E-AC45FACA079B}" type="presParOf" srcId="{8F3C8377-82C6-4F93-AE7E-F89363EF7A3C}" destId="{D1EC9AE9-597C-4803-A95A-8AB29CD47472}" srcOrd="0" destOrd="0" presId="urn:microsoft.com/office/officeart/2005/8/layout/hierarchy2"/>
    <dgm:cxn modelId="{D889D67B-FBCB-435F-820D-610419B70408}" type="presParOf" srcId="{8F3C8377-82C6-4F93-AE7E-F89363EF7A3C}" destId="{702E2653-F0BC-495C-A2E1-F5F28A9950F8}" srcOrd="1" destOrd="0" presId="urn:microsoft.com/office/officeart/2005/8/layout/hierarchy2"/>
    <dgm:cxn modelId="{C4D6125D-9D75-49CE-B7B2-EB14F42DD33E}" type="presParOf" srcId="{1A9365FD-A55C-435C-A3B8-B2AE5AE77F81}" destId="{B3349511-C834-4DC7-9FB4-066ECA3F6892}" srcOrd="2" destOrd="0" presId="urn:microsoft.com/office/officeart/2005/8/layout/hierarchy2"/>
    <dgm:cxn modelId="{B8A01D1C-E983-431C-9A94-E254A3E25B7D}" type="presParOf" srcId="{B3349511-C834-4DC7-9FB4-066ECA3F6892}" destId="{53C3DBF1-090D-45E5-90EF-DD11591814EE}" srcOrd="0" destOrd="0" presId="urn:microsoft.com/office/officeart/2005/8/layout/hierarchy2"/>
    <dgm:cxn modelId="{BC9A35F3-EC5B-483A-8117-508712B4F935}" type="presParOf" srcId="{1A9365FD-A55C-435C-A3B8-B2AE5AE77F81}" destId="{EFC51DDF-0E2C-4016-818A-AB9F4A53BCBD}" srcOrd="3" destOrd="0" presId="urn:microsoft.com/office/officeart/2005/8/layout/hierarchy2"/>
    <dgm:cxn modelId="{C78085F7-3A58-4A99-A1E7-EF45FC4939A7}" type="presParOf" srcId="{EFC51DDF-0E2C-4016-818A-AB9F4A53BCBD}" destId="{004E6D9B-30C1-498C-9A27-F4F7DAF36B11}" srcOrd="0" destOrd="0" presId="urn:microsoft.com/office/officeart/2005/8/layout/hierarchy2"/>
    <dgm:cxn modelId="{02AB07DF-C1E4-45D6-A810-D21C1C39CACE}" type="presParOf" srcId="{EFC51DDF-0E2C-4016-818A-AB9F4A53BCBD}" destId="{D798BB50-0E48-4573-B046-813A595C7E78}" srcOrd="1" destOrd="0" presId="urn:microsoft.com/office/officeart/2005/8/layout/hierarchy2"/>
    <dgm:cxn modelId="{E0659233-3B7E-4018-BA1D-4F55CBD0BEE5}" type="presParOf" srcId="{1A9365FD-A55C-435C-A3B8-B2AE5AE77F81}" destId="{8965687F-405E-45DA-8723-ED94BEE74BD0}" srcOrd="4" destOrd="0" presId="urn:microsoft.com/office/officeart/2005/8/layout/hierarchy2"/>
    <dgm:cxn modelId="{5E205DCF-9723-4AE4-A92A-CB2097264FA4}" type="presParOf" srcId="{8965687F-405E-45DA-8723-ED94BEE74BD0}" destId="{22E2A4E0-DB93-47DA-A313-1A9E70DDEC4D}" srcOrd="0" destOrd="0" presId="urn:microsoft.com/office/officeart/2005/8/layout/hierarchy2"/>
    <dgm:cxn modelId="{6B7B566A-624F-4BE9-99A0-4B9BFA919BA5}" type="presParOf" srcId="{1A9365FD-A55C-435C-A3B8-B2AE5AE77F81}" destId="{4530339F-A84B-4961-BA6F-C5E2A5F0769B}" srcOrd="5" destOrd="0" presId="urn:microsoft.com/office/officeart/2005/8/layout/hierarchy2"/>
    <dgm:cxn modelId="{9BEC323E-7789-429B-8F16-EB9E209B1E55}" type="presParOf" srcId="{4530339F-A84B-4961-BA6F-C5E2A5F0769B}" destId="{33DD6530-C681-442D-928D-D0650A4E0E6E}" srcOrd="0" destOrd="0" presId="urn:microsoft.com/office/officeart/2005/8/layout/hierarchy2"/>
    <dgm:cxn modelId="{657295EC-29EB-4FFB-A3DE-670FA318FD8D}" type="presParOf" srcId="{4530339F-A84B-4961-BA6F-C5E2A5F0769B}" destId="{404F37B4-8899-4D45-8B03-7BF8432A09E1}"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المعطوف بالحرف</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70000"/>
            </a:lnSpc>
            <a:spcAft>
              <a:spcPts val="0"/>
            </a:spcAft>
          </a:pPr>
          <a:r>
            <a:rPr lang="fa-IR" sz="2400" b="1" dirty="0" smtClean="0">
              <a:solidFill>
                <a:srgbClr val="FFFF00"/>
              </a:solidFill>
              <a:cs typeface="2  Badr" pitchFamily="2" charset="-78"/>
            </a:rPr>
            <a:t>تعريف: </a:t>
          </a:r>
          <a:r>
            <a:rPr lang="fa-IR" sz="2400" b="1" dirty="0" smtClean="0">
              <a:solidFill>
                <a:schemeClr val="bg1"/>
              </a:solidFill>
              <a:cs typeface="2  Badr" pitchFamily="2" charset="-78"/>
            </a:rPr>
            <a:t>هو تابع بواسطة...</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CD6DBEC7-4960-4B06-9CD9-159BFAB10053}">
      <dgm:prSet/>
      <dgm:spPr/>
      <dgm:t>
        <a:bodyPr/>
        <a:lstStyle/>
        <a:p>
          <a:pPr rtl="1"/>
          <a:r>
            <a:rPr lang="fa-IR" dirty="0" smtClean="0">
              <a:cs typeface="2  Badr" pitchFamily="2" charset="-78"/>
            </a:rPr>
            <a:t>الواو-الفاء-ثُمّ-اَمْ-إمّا</a:t>
          </a:r>
          <a:endParaRPr lang="fa-IR" dirty="0">
            <a:cs typeface="2  Badr" pitchFamily="2" charset="-78"/>
          </a:endParaRPr>
        </a:p>
      </dgm:t>
    </dgm:pt>
    <dgm:pt modelId="{0232A062-2467-4F9C-A8AC-4D1D506A9EF2}" type="parTrans" cxnId="{7EF67736-6319-4409-A6AE-856BCD7C45C3}">
      <dgm:prSet/>
      <dgm:spPr/>
      <dgm:t>
        <a:bodyPr/>
        <a:lstStyle/>
        <a:p>
          <a:pPr rtl="1"/>
          <a:endParaRPr lang="fa-IR"/>
        </a:p>
      </dgm:t>
    </dgm:pt>
    <dgm:pt modelId="{78612F54-8499-430A-BAFA-25A38A7DF6A1}" type="sibTrans" cxnId="{7EF67736-6319-4409-A6AE-856BCD7C45C3}">
      <dgm:prSet/>
      <dgm:spPr/>
      <dgm:t>
        <a:bodyPr/>
        <a:lstStyle/>
        <a:p>
          <a:pPr rtl="1"/>
          <a:endParaRPr lang="fa-IR"/>
        </a:p>
      </dgm:t>
    </dgm:pt>
    <dgm:pt modelId="{75ED68A1-CBE7-4360-9D28-A0B01BF81EE9}">
      <dgm:prSet/>
      <dgm:spPr/>
      <dgm:t>
        <a:bodyPr/>
        <a:lstStyle/>
        <a:p>
          <a:pPr rtl="1"/>
          <a:r>
            <a:rPr lang="fa-IR" dirty="0" smtClean="0">
              <a:cs typeface="2  Badr" pitchFamily="2" charset="-78"/>
            </a:rPr>
            <a:t>او-بل-لا-لكنَّ</a:t>
          </a:r>
          <a:endParaRPr lang="fa-IR" dirty="0">
            <a:cs typeface="2  Badr" pitchFamily="2" charset="-78"/>
          </a:endParaRPr>
        </a:p>
      </dgm:t>
    </dgm:pt>
    <dgm:pt modelId="{15FCFA28-4BC8-4F78-A60A-4869459101FD}" type="parTrans" cxnId="{60B38F71-E137-4F29-96C9-F6D406A4B1AD}">
      <dgm:prSet/>
      <dgm:spPr/>
      <dgm:t>
        <a:bodyPr/>
        <a:lstStyle/>
        <a:p>
          <a:pPr rtl="1"/>
          <a:endParaRPr lang="fa-IR"/>
        </a:p>
      </dgm:t>
    </dgm:pt>
    <dgm:pt modelId="{6C59D88F-AE0C-4479-AF2B-44CE011DFED5}" type="sibTrans" cxnId="{60B38F71-E137-4F29-96C9-F6D406A4B1AD}">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96211" custScaleY="62442"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1"/>
      <dgm:spPr/>
      <dgm:t>
        <a:bodyPr/>
        <a:lstStyle/>
        <a:p>
          <a:pPr rtl="1"/>
          <a:endParaRPr lang="fa-IR"/>
        </a:p>
      </dgm:t>
    </dgm:pt>
    <dgm:pt modelId="{B7C2234C-050F-4344-BF77-91124A79BC0E}" type="pres">
      <dgm:prSet presAssocID="{CE96631E-3D4A-4A54-A957-114BB3E5E32B}" presName="connTx" presStyleLbl="parChTrans1D2" presStyleIdx="0" presStyleCnt="1"/>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1" custScaleX="91666" custScaleY="94008" custLinFactNeighborX="18319" custLinFactNeighborY="-48097">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0AA74D48-682F-4DBB-8430-8C7AB00ADC0F}" type="pres">
      <dgm:prSet presAssocID="{0232A062-2467-4F9C-A8AC-4D1D506A9EF2}" presName="conn2-1" presStyleLbl="parChTrans1D3" presStyleIdx="0" presStyleCnt="2"/>
      <dgm:spPr/>
      <dgm:t>
        <a:bodyPr/>
        <a:lstStyle/>
        <a:p>
          <a:pPr rtl="1"/>
          <a:endParaRPr lang="fa-IR"/>
        </a:p>
      </dgm:t>
    </dgm:pt>
    <dgm:pt modelId="{AAF0B31B-AA95-4D93-B680-2C77DFEE1BD3}" type="pres">
      <dgm:prSet presAssocID="{0232A062-2467-4F9C-A8AC-4D1D506A9EF2}" presName="connTx" presStyleLbl="parChTrans1D3" presStyleIdx="0" presStyleCnt="2"/>
      <dgm:spPr/>
      <dgm:t>
        <a:bodyPr/>
        <a:lstStyle/>
        <a:p>
          <a:pPr rtl="1"/>
          <a:endParaRPr lang="fa-IR"/>
        </a:p>
      </dgm:t>
    </dgm:pt>
    <dgm:pt modelId="{CD88D0A4-6767-4648-A658-1EF585A8AC42}" type="pres">
      <dgm:prSet presAssocID="{CD6DBEC7-4960-4B06-9CD9-159BFAB10053}" presName="root2" presStyleCnt="0"/>
      <dgm:spPr/>
    </dgm:pt>
    <dgm:pt modelId="{0D20B917-2179-4D4E-A1B5-FEE02608A85D}" type="pres">
      <dgm:prSet presAssocID="{CD6DBEC7-4960-4B06-9CD9-159BFAB10053}" presName="LevelTwoTextNode" presStyleLbl="node3" presStyleIdx="0" presStyleCnt="2" custScaleX="128526" custScaleY="86835" custLinFactNeighborX="38599" custLinFactNeighborY="-54627">
        <dgm:presLayoutVars>
          <dgm:chPref val="3"/>
        </dgm:presLayoutVars>
      </dgm:prSet>
      <dgm:spPr/>
      <dgm:t>
        <a:bodyPr/>
        <a:lstStyle/>
        <a:p>
          <a:pPr rtl="1"/>
          <a:endParaRPr lang="fa-IR"/>
        </a:p>
      </dgm:t>
    </dgm:pt>
    <dgm:pt modelId="{6880CA33-1DD9-404A-9AE3-0DDF623EE37F}" type="pres">
      <dgm:prSet presAssocID="{CD6DBEC7-4960-4B06-9CD9-159BFAB10053}" presName="level3hierChild" presStyleCnt="0"/>
      <dgm:spPr/>
    </dgm:pt>
    <dgm:pt modelId="{9BEAFDDD-538C-4028-B5D1-1D8B9AC7293A}" type="pres">
      <dgm:prSet presAssocID="{15FCFA28-4BC8-4F78-A60A-4869459101FD}" presName="conn2-1" presStyleLbl="parChTrans1D3" presStyleIdx="1" presStyleCnt="2"/>
      <dgm:spPr/>
      <dgm:t>
        <a:bodyPr/>
        <a:lstStyle/>
        <a:p>
          <a:pPr rtl="1"/>
          <a:endParaRPr lang="fa-IR"/>
        </a:p>
      </dgm:t>
    </dgm:pt>
    <dgm:pt modelId="{50E41781-F563-478E-B4E9-75C3B4743F69}" type="pres">
      <dgm:prSet presAssocID="{15FCFA28-4BC8-4F78-A60A-4869459101FD}" presName="connTx" presStyleLbl="parChTrans1D3" presStyleIdx="1" presStyleCnt="2"/>
      <dgm:spPr/>
      <dgm:t>
        <a:bodyPr/>
        <a:lstStyle/>
        <a:p>
          <a:pPr rtl="1"/>
          <a:endParaRPr lang="fa-IR"/>
        </a:p>
      </dgm:t>
    </dgm:pt>
    <dgm:pt modelId="{C0E51B87-E362-468C-A222-C56C1766C541}" type="pres">
      <dgm:prSet presAssocID="{75ED68A1-CBE7-4360-9D28-A0B01BF81EE9}" presName="root2" presStyleCnt="0"/>
      <dgm:spPr/>
    </dgm:pt>
    <dgm:pt modelId="{C9B63F37-D9AC-4C76-9B47-A0E9B71F8677}" type="pres">
      <dgm:prSet presAssocID="{75ED68A1-CBE7-4360-9D28-A0B01BF81EE9}" presName="LevelTwoTextNode" presStyleLbl="node3" presStyleIdx="1" presStyleCnt="2" custScaleX="128526" custScaleY="86835" custLinFactNeighborX="38599" custLinFactNeighborY="-35874">
        <dgm:presLayoutVars>
          <dgm:chPref val="3"/>
        </dgm:presLayoutVars>
      </dgm:prSet>
      <dgm:spPr/>
      <dgm:t>
        <a:bodyPr/>
        <a:lstStyle/>
        <a:p>
          <a:pPr rtl="1"/>
          <a:endParaRPr lang="fa-IR"/>
        </a:p>
      </dgm:t>
    </dgm:pt>
    <dgm:pt modelId="{E8FDECB8-FB9E-4F9E-BE50-3DBAD2A9C866}" type="pres">
      <dgm:prSet presAssocID="{75ED68A1-CBE7-4360-9D28-A0B01BF81EE9}" presName="level3hierChild" presStyleCnt="0"/>
      <dgm:spPr/>
    </dgm:pt>
  </dgm:ptLst>
  <dgm:cxnLst>
    <dgm:cxn modelId="{6E01F4AA-EB95-443B-9D29-C6D0A4F99CF7}" type="presOf" srcId="{0232A062-2467-4F9C-A8AC-4D1D506A9EF2}" destId="{0AA74D48-682F-4DBB-8430-8C7AB00ADC0F}" srcOrd="0" destOrd="0" presId="urn:microsoft.com/office/officeart/2005/8/layout/hierarchy2"/>
    <dgm:cxn modelId="{8A31592A-30F2-418A-93F2-287B891C79EB}" type="presOf" srcId="{CE96631E-3D4A-4A54-A957-114BB3E5E32B}" destId="{B7C2234C-050F-4344-BF77-91124A79BC0E}" srcOrd="1"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09E519FB-D203-4BF6-9BE7-E80DDBF0C202}" type="presOf" srcId="{15FCFA28-4BC8-4F78-A60A-4869459101FD}" destId="{50E41781-F563-478E-B4E9-75C3B4743F69}" srcOrd="1" destOrd="0" presId="urn:microsoft.com/office/officeart/2005/8/layout/hierarchy2"/>
    <dgm:cxn modelId="{D6D1FB75-5156-4D52-9749-438AFF975C0F}" type="presOf" srcId="{A6857C4F-7549-464E-8C92-525552E6407E}" destId="{747DA8C4-60CA-4D90-9DA1-32ACEB79B5D1}" srcOrd="0" destOrd="0" presId="urn:microsoft.com/office/officeart/2005/8/layout/hierarchy2"/>
    <dgm:cxn modelId="{12767D2E-0286-4ADC-AF09-6B627E10224A}" type="presOf" srcId="{0232A062-2467-4F9C-A8AC-4D1D506A9EF2}" destId="{AAF0B31B-AA95-4D93-B680-2C77DFEE1BD3}" srcOrd="1" destOrd="0" presId="urn:microsoft.com/office/officeart/2005/8/layout/hierarchy2"/>
    <dgm:cxn modelId="{7EF67736-6319-4409-A6AE-856BCD7C45C3}" srcId="{C96AEBC3-C854-4BD1-B42F-0D800A676820}" destId="{CD6DBEC7-4960-4B06-9CD9-159BFAB10053}" srcOrd="0" destOrd="0" parTransId="{0232A062-2467-4F9C-A8AC-4D1D506A9EF2}" sibTransId="{78612F54-8499-430A-BAFA-25A38A7DF6A1}"/>
    <dgm:cxn modelId="{3C30541B-394D-4320-B83A-F876803AF39D}" type="presOf" srcId="{CD6DBEC7-4960-4B06-9CD9-159BFAB10053}" destId="{0D20B917-2179-4D4E-A1B5-FEE02608A85D}" srcOrd="0" destOrd="0" presId="urn:microsoft.com/office/officeart/2005/8/layout/hierarchy2"/>
    <dgm:cxn modelId="{60B38F71-E137-4F29-96C9-F6D406A4B1AD}" srcId="{C96AEBC3-C854-4BD1-B42F-0D800A676820}" destId="{75ED68A1-CBE7-4360-9D28-A0B01BF81EE9}" srcOrd="1" destOrd="0" parTransId="{15FCFA28-4BC8-4F78-A60A-4869459101FD}" sibTransId="{6C59D88F-AE0C-4479-AF2B-44CE011DFED5}"/>
    <dgm:cxn modelId="{7E7CF603-A985-49B2-835E-35CD93AD1BE9}" type="presOf" srcId="{CE96631E-3D4A-4A54-A957-114BB3E5E32B}" destId="{C722863D-2000-437A-9ACB-8A931E2A3B01}" srcOrd="0" destOrd="0" presId="urn:microsoft.com/office/officeart/2005/8/layout/hierarchy2"/>
    <dgm:cxn modelId="{871FAFC2-0FF2-42CC-952B-22E9AFF990DA}" type="presOf" srcId="{C96AEBC3-C854-4BD1-B42F-0D800A676820}" destId="{4166F503-B9C1-4F67-8958-4072DCFA66D9}" srcOrd="0"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7BAAC36D-0AA5-4548-B63C-1B8666C2AEB2}" type="presOf" srcId="{A4E9B194-557E-47C4-B7CD-5831AAB93F73}" destId="{084303BB-04EA-4DB7-844B-C9BAE80F04E5}" srcOrd="0" destOrd="0" presId="urn:microsoft.com/office/officeart/2005/8/layout/hierarchy2"/>
    <dgm:cxn modelId="{175CFE91-75B4-4C76-8F65-98AFF99B28BD}" type="presOf" srcId="{15FCFA28-4BC8-4F78-A60A-4869459101FD}" destId="{9BEAFDDD-538C-4028-B5D1-1D8B9AC7293A}" srcOrd="0" destOrd="0" presId="urn:microsoft.com/office/officeart/2005/8/layout/hierarchy2"/>
    <dgm:cxn modelId="{1AC43E19-B954-41DB-8AA3-58EC2C1DBFBA}" type="presOf" srcId="{75ED68A1-CBE7-4360-9D28-A0B01BF81EE9}" destId="{C9B63F37-D9AC-4C76-9B47-A0E9B71F8677}" srcOrd="0" destOrd="0" presId="urn:microsoft.com/office/officeart/2005/8/layout/hierarchy2"/>
    <dgm:cxn modelId="{9A1964F1-10F8-4631-944D-0A2B4542B5D8}" type="presParOf" srcId="{747DA8C4-60CA-4D90-9DA1-32ACEB79B5D1}" destId="{93FA7E5F-A43F-422F-8108-17AC554D357D}" srcOrd="0" destOrd="0" presId="urn:microsoft.com/office/officeart/2005/8/layout/hierarchy2"/>
    <dgm:cxn modelId="{F034584C-05B9-4FF7-A80B-D20D6550EB46}" type="presParOf" srcId="{93FA7E5F-A43F-422F-8108-17AC554D357D}" destId="{084303BB-04EA-4DB7-844B-C9BAE80F04E5}" srcOrd="0" destOrd="0" presId="urn:microsoft.com/office/officeart/2005/8/layout/hierarchy2"/>
    <dgm:cxn modelId="{B193C65C-FCC3-48C3-BFC1-E23B6E038A2F}" type="presParOf" srcId="{93FA7E5F-A43F-422F-8108-17AC554D357D}" destId="{8BFD4401-1DC2-43AC-9E5E-55CC05BBDF21}" srcOrd="1" destOrd="0" presId="urn:microsoft.com/office/officeart/2005/8/layout/hierarchy2"/>
    <dgm:cxn modelId="{0249B539-7108-45D5-BADB-6A6E98593E93}" type="presParOf" srcId="{8BFD4401-1DC2-43AC-9E5E-55CC05BBDF21}" destId="{C722863D-2000-437A-9ACB-8A931E2A3B01}" srcOrd="0" destOrd="0" presId="urn:microsoft.com/office/officeart/2005/8/layout/hierarchy2"/>
    <dgm:cxn modelId="{8E75E63D-9B2D-48C7-8683-3B099786CF40}" type="presParOf" srcId="{C722863D-2000-437A-9ACB-8A931E2A3B01}" destId="{B7C2234C-050F-4344-BF77-91124A79BC0E}" srcOrd="0" destOrd="0" presId="urn:microsoft.com/office/officeart/2005/8/layout/hierarchy2"/>
    <dgm:cxn modelId="{5CAEAD43-F0CD-4A03-BEB2-2AD658B6C583}" type="presParOf" srcId="{8BFD4401-1DC2-43AC-9E5E-55CC05BBDF21}" destId="{5C297C78-7D7B-46A7-90B7-B670D245271F}" srcOrd="1" destOrd="0" presId="urn:microsoft.com/office/officeart/2005/8/layout/hierarchy2"/>
    <dgm:cxn modelId="{19C24B6E-6386-4094-A07D-F7899618FADC}" type="presParOf" srcId="{5C297C78-7D7B-46A7-90B7-B670D245271F}" destId="{4166F503-B9C1-4F67-8958-4072DCFA66D9}" srcOrd="0" destOrd="0" presId="urn:microsoft.com/office/officeart/2005/8/layout/hierarchy2"/>
    <dgm:cxn modelId="{84F41B99-78BC-4AED-A034-0C71CD9CDAA9}" type="presParOf" srcId="{5C297C78-7D7B-46A7-90B7-B670D245271F}" destId="{3AD0A82F-CBF0-4F60-9053-FE1F521C45D4}" srcOrd="1" destOrd="0" presId="urn:microsoft.com/office/officeart/2005/8/layout/hierarchy2"/>
    <dgm:cxn modelId="{EBF56FF9-8D0D-4F0E-BC1B-C4C8477BBB64}" type="presParOf" srcId="{3AD0A82F-CBF0-4F60-9053-FE1F521C45D4}" destId="{0AA74D48-682F-4DBB-8430-8C7AB00ADC0F}" srcOrd="0" destOrd="0" presId="urn:microsoft.com/office/officeart/2005/8/layout/hierarchy2"/>
    <dgm:cxn modelId="{5362AB55-C669-449E-B37F-4D466AE35DDB}" type="presParOf" srcId="{0AA74D48-682F-4DBB-8430-8C7AB00ADC0F}" destId="{AAF0B31B-AA95-4D93-B680-2C77DFEE1BD3}" srcOrd="0" destOrd="0" presId="urn:microsoft.com/office/officeart/2005/8/layout/hierarchy2"/>
    <dgm:cxn modelId="{E7F580E6-9659-47FE-9B98-2D5604A91856}" type="presParOf" srcId="{3AD0A82F-CBF0-4F60-9053-FE1F521C45D4}" destId="{CD88D0A4-6767-4648-A658-1EF585A8AC42}" srcOrd="1" destOrd="0" presId="urn:microsoft.com/office/officeart/2005/8/layout/hierarchy2"/>
    <dgm:cxn modelId="{90E87E98-C07D-4E08-82A9-8627BA4D4C1C}" type="presParOf" srcId="{CD88D0A4-6767-4648-A658-1EF585A8AC42}" destId="{0D20B917-2179-4D4E-A1B5-FEE02608A85D}" srcOrd="0" destOrd="0" presId="urn:microsoft.com/office/officeart/2005/8/layout/hierarchy2"/>
    <dgm:cxn modelId="{8F6288FE-5F74-479F-B762-E06743C8B167}" type="presParOf" srcId="{CD88D0A4-6767-4648-A658-1EF585A8AC42}" destId="{6880CA33-1DD9-404A-9AE3-0DDF623EE37F}" srcOrd="1" destOrd="0" presId="urn:microsoft.com/office/officeart/2005/8/layout/hierarchy2"/>
    <dgm:cxn modelId="{BE8695C6-432C-4A1E-A415-2675CF7720D6}" type="presParOf" srcId="{3AD0A82F-CBF0-4F60-9053-FE1F521C45D4}" destId="{9BEAFDDD-538C-4028-B5D1-1D8B9AC7293A}" srcOrd="2" destOrd="0" presId="urn:microsoft.com/office/officeart/2005/8/layout/hierarchy2"/>
    <dgm:cxn modelId="{42C2CA5B-41F9-49E7-A26F-FF8FB0771E19}" type="presParOf" srcId="{9BEAFDDD-538C-4028-B5D1-1D8B9AC7293A}" destId="{50E41781-F563-478E-B4E9-75C3B4743F69}" srcOrd="0" destOrd="0" presId="urn:microsoft.com/office/officeart/2005/8/layout/hierarchy2"/>
    <dgm:cxn modelId="{3A465897-361D-4DD4-9992-9CC853682409}" type="presParOf" srcId="{3AD0A82F-CBF0-4F60-9053-FE1F521C45D4}" destId="{C0E51B87-E362-468C-A222-C56C1766C541}" srcOrd="3" destOrd="0" presId="urn:microsoft.com/office/officeart/2005/8/layout/hierarchy2"/>
    <dgm:cxn modelId="{255A39EE-2B02-4DFD-91D9-001E4E5170DA}" type="presParOf" srcId="{C0E51B87-E362-468C-A222-C56C1766C541}" destId="{C9B63F37-D9AC-4C76-9B47-A0E9B71F8677}" srcOrd="0" destOrd="0" presId="urn:microsoft.com/office/officeart/2005/8/layout/hierarchy2"/>
    <dgm:cxn modelId="{8A710701-045B-4AD5-B688-22664304ABB6}" type="presParOf" srcId="{C0E51B87-E362-468C-A222-C56C1766C541}" destId="{E8FDECB8-FB9E-4F9E-BE50-3DBAD2A9C866}"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نكات:</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96AEBC3-C854-4BD1-B42F-0D800A676820}">
      <dgm:prSet custT="1"/>
      <dgm:spPr/>
      <dgm:t>
        <a:bodyPr/>
        <a:lstStyle/>
        <a:p>
          <a:pPr rtl="1">
            <a:lnSpc>
              <a:spcPct val="70000"/>
            </a:lnSpc>
            <a:spcAft>
              <a:spcPts val="0"/>
            </a:spcAft>
          </a:pPr>
          <a:r>
            <a:rPr lang="fa-IR" sz="2400" b="1" dirty="0" smtClean="0">
              <a:solidFill>
                <a:schemeClr val="bg1"/>
              </a:solidFill>
              <a:cs typeface="2  Badr" pitchFamily="2" charset="-78"/>
            </a:rPr>
            <a:t>قد يعطف الفعل علي اسم مشابه له و بالعكس</a:t>
          </a:r>
          <a:endParaRPr lang="fa-IR" sz="2400" b="1" dirty="0">
            <a:solidFill>
              <a:schemeClr val="bg1"/>
            </a:solidFill>
            <a:cs typeface="2  Badr" pitchFamily="2" charset="-78"/>
          </a:endParaRPr>
        </a:p>
      </dgm:t>
    </dgm:pt>
    <dgm:pt modelId="{CE96631E-3D4A-4A54-A957-114BB3E5E32B}" type="parTrans" cxnId="{9EE70E0E-AFA8-45D7-9673-E095CF5E72BF}">
      <dgm:prSet/>
      <dgm:spPr/>
      <dgm:t>
        <a:bodyPr/>
        <a:lstStyle/>
        <a:p>
          <a:pPr rtl="1"/>
          <a:endParaRPr lang="fa-IR"/>
        </a:p>
      </dgm:t>
    </dgm:pt>
    <dgm:pt modelId="{282CC600-6FDB-4E91-8ED5-19FC71AF9078}" type="sibTrans" cxnId="{9EE70E0E-AFA8-45D7-9673-E095CF5E72BF}">
      <dgm:prSet/>
      <dgm:spPr/>
      <dgm:t>
        <a:bodyPr/>
        <a:lstStyle/>
        <a:p>
          <a:pPr rtl="1"/>
          <a:endParaRPr lang="fa-IR"/>
        </a:p>
      </dgm:t>
    </dgm:pt>
    <dgm:pt modelId="{70549031-6583-42E3-8C1F-5C30BA3A26B3}">
      <dgm:prSet/>
      <dgm:spPr/>
      <dgm:t>
        <a:bodyPr/>
        <a:lstStyle/>
        <a:p>
          <a:pPr rtl="1"/>
          <a:r>
            <a:rPr lang="fa-IR" b="1" dirty="0" smtClean="0">
              <a:solidFill>
                <a:schemeClr val="bg1"/>
              </a:solidFill>
              <a:cs typeface="2  Badr" pitchFamily="2" charset="-78"/>
            </a:rPr>
            <a:t>لا يحسن العطف علي المرفوع المتصل بارزاً او مستتراً إلا...</a:t>
          </a:r>
          <a:endParaRPr lang="fa-IR" b="1" dirty="0">
            <a:solidFill>
              <a:schemeClr val="bg1"/>
            </a:solidFill>
            <a:cs typeface="2  Badr" pitchFamily="2" charset="-78"/>
          </a:endParaRPr>
        </a:p>
      </dgm:t>
    </dgm:pt>
    <dgm:pt modelId="{DCC9384B-BE01-449D-8506-1D5ECD4332EE}" type="parTrans" cxnId="{5B31BDDF-0FFF-4C8A-872B-898B9D1C9682}">
      <dgm:prSet/>
      <dgm:spPr/>
      <dgm:t>
        <a:bodyPr/>
        <a:lstStyle/>
        <a:p>
          <a:pPr rtl="1"/>
          <a:endParaRPr lang="fa-IR"/>
        </a:p>
      </dgm:t>
    </dgm:pt>
    <dgm:pt modelId="{C01107CD-318F-4101-A61E-66F22D36D178}" type="sibTrans" cxnId="{5B31BDDF-0FFF-4C8A-872B-898B9D1C9682}">
      <dgm:prSet/>
      <dgm:spPr/>
      <dgm:t>
        <a:bodyPr/>
        <a:lstStyle/>
        <a:p>
          <a:pPr rtl="1"/>
          <a:endParaRPr lang="fa-IR"/>
        </a:p>
      </dgm:t>
    </dgm:pt>
    <dgm:pt modelId="{5CFDD4CF-A4BB-4B9A-BB98-CD4933457A58}">
      <dgm:prSet custT="1"/>
      <dgm:spPr/>
      <dgm:t>
        <a:bodyPr/>
        <a:lstStyle/>
        <a:p>
          <a:pPr rtl="1"/>
          <a:r>
            <a:rPr lang="fa-IR" sz="1800" b="1" dirty="0" smtClean="0">
              <a:cs typeface="2  Badr" pitchFamily="2" charset="-78"/>
            </a:rPr>
            <a:t>مع الفصل بالمنفصل</a:t>
          </a:r>
          <a:endParaRPr lang="fa-IR" sz="1800" b="1" dirty="0">
            <a:cs typeface="2  Badr" pitchFamily="2" charset="-78"/>
          </a:endParaRPr>
        </a:p>
      </dgm:t>
    </dgm:pt>
    <dgm:pt modelId="{D69B0415-B0EA-4909-9C7A-847EB8328F5D}" type="parTrans" cxnId="{1333BE6F-77D1-4538-B57E-1860D801E7CF}">
      <dgm:prSet/>
      <dgm:spPr/>
      <dgm:t>
        <a:bodyPr/>
        <a:lstStyle/>
        <a:p>
          <a:pPr rtl="1"/>
          <a:endParaRPr lang="fa-IR"/>
        </a:p>
      </dgm:t>
    </dgm:pt>
    <dgm:pt modelId="{4A12D42A-E275-4956-874F-856867F9E4F5}" type="sibTrans" cxnId="{1333BE6F-77D1-4538-B57E-1860D801E7CF}">
      <dgm:prSet/>
      <dgm:spPr/>
      <dgm:t>
        <a:bodyPr/>
        <a:lstStyle/>
        <a:p>
          <a:pPr rtl="1"/>
          <a:endParaRPr lang="fa-IR"/>
        </a:p>
      </dgm:t>
    </dgm:pt>
    <dgm:pt modelId="{E8694A4B-A861-4091-8BB0-1E0661443399}">
      <dgm:prSet custT="1"/>
      <dgm:spPr/>
      <dgm:t>
        <a:bodyPr/>
        <a:lstStyle/>
        <a:p>
          <a:pPr rtl="1"/>
          <a:r>
            <a:rPr lang="fa-IR" sz="1800" b="1" dirty="0" smtClean="0">
              <a:cs typeface="2  Badr" pitchFamily="2" charset="-78"/>
            </a:rPr>
            <a:t>او فاصلٌ ما</a:t>
          </a:r>
          <a:endParaRPr lang="fa-IR" sz="1800" b="1" dirty="0">
            <a:cs typeface="2  Badr" pitchFamily="2" charset="-78"/>
          </a:endParaRPr>
        </a:p>
      </dgm:t>
    </dgm:pt>
    <dgm:pt modelId="{1C66043B-F4F1-436C-B33A-79C13201EC8F}" type="parTrans" cxnId="{97813CC7-F313-4016-B245-D2735DD0831F}">
      <dgm:prSet/>
      <dgm:spPr/>
      <dgm:t>
        <a:bodyPr/>
        <a:lstStyle/>
        <a:p>
          <a:pPr rtl="1"/>
          <a:endParaRPr lang="fa-IR"/>
        </a:p>
      </dgm:t>
    </dgm:pt>
    <dgm:pt modelId="{547D2B36-0BB3-462F-9D6E-955D7DE8D725}" type="sibTrans" cxnId="{97813CC7-F313-4016-B245-D2735DD0831F}">
      <dgm:prSet/>
      <dgm:spPr/>
      <dgm:t>
        <a:bodyPr/>
        <a:lstStyle/>
        <a:p>
          <a:pPr rtl="1"/>
          <a:endParaRPr lang="fa-IR"/>
        </a:p>
      </dgm:t>
    </dgm:pt>
    <dgm:pt modelId="{3691173C-DF80-441A-9F82-82DF8ABABBA1}">
      <dgm:prSet custT="1"/>
      <dgm:spPr/>
      <dgm:t>
        <a:bodyPr/>
        <a:lstStyle/>
        <a:p>
          <a:pPr rtl="1"/>
          <a:r>
            <a:rPr lang="fa-IR" sz="1800" b="1" dirty="0" smtClean="0">
              <a:cs typeface="2  Badr" pitchFamily="2" charset="-78"/>
            </a:rPr>
            <a:t>او توسط «لا» بين العاطف و المعطوف</a:t>
          </a:r>
          <a:endParaRPr lang="fa-IR" sz="1800" b="1" dirty="0">
            <a:cs typeface="2  Badr" pitchFamily="2" charset="-78"/>
          </a:endParaRPr>
        </a:p>
      </dgm:t>
    </dgm:pt>
    <dgm:pt modelId="{B7CB0FEE-B3D8-42C0-A989-F75FC9A85961}" type="parTrans" cxnId="{6ABDCA75-0E3D-4275-AE9E-D37C8D23CA1B}">
      <dgm:prSet/>
      <dgm:spPr/>
      <dgm:t>
        <a:bodyPr/>
        <a:lstStyle/>
        <a:p>
          <a:pPr rtl="1"/>
          <a:endParaRPr lang="fa-IR"/>
        </a:p>
      </dgm:t>
    </dgm:pt>
    <dgm:pt modelId="{689FCE30-9022-4A09-9CBC-3FAB7252217C}" type="sibTrans" cxnId="{6ABDCA75-0E3D-4275-AE9E-D37C8D23CA1B}">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26735" custScaleY="41141"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C722863D-2000-437A-9ACB-8A931E2A3B01}" type="pres">
      <dgm:prSet presAssocID="{CE96631E-3D4A-4A54-A957-114BB3E5E32B}" presName="conn2-1" presStyleLbl="parChTrans1D2" presStyleIdx="0" presStyleCnt="2"/>
      <dgm:spPr/>
      <dgm:t>
        <a:bodyPr/>
        <a:lstStyle/>
        <a:p>
          <a:pPr rtl="1"/>
          <a:endParaRPr lang="fa-IR"/>
        </a:p>
      </dgm:t>
    </dgm:pt>
    <dgm:pt modelId="{B7C2234C-050F-4344-BF77-91124A79BC0E}" type="pres">
      <dgm:prSet presAssocID="{CE96631E-3D4A-4A54-A957-114BB3E5E32B}" presName="connTx" presStyleLbl="parChTrans1D2" presStyleIdx="0" presStyleCnt="2"/>
      <dgm:spPr/>
      <dgm:t>
        <a:bodyPr/>
        <a:lstStyle/>
        <a:p>
          <a:pPr rtl="1"/>
          <a:endParaRPr lang="fa-IR"/>
        </a:p>
      </dgm:t>
    </dgm:pt>
    <dgm:pt modelId="{5C297C78-7D7B-46A7-90B7-B670D245271F}" type="pres">
      <dgm:prSet presAssocID="{C96AEBC3-C854-4BD1-B42F-0D800A676820}" presName="root2" presStyleCnt="0"/>
      <dgm:spPr/>
    </dgm:pt>
    <dgm:pt modelId="{4166F503-B9C1-4F67-8958-4072DCFA66D9}" type="pres">
      <dgm:prSet presAssocID="{C96AEBC3-C854-4BD1-B42F-0D800A676820}" presName="LevelTwoTextNode" presStyleLbl="node2" presStyleIdx="0" presStyleCnt="2" custScaleX="130262" custScaleY="35303" custLinFactNeighborX="27557" custLinFactNeighborY="-29530">
        <dgm:presLayoutVars>
          <dgm:chPref val="3"/>
        </dgm:presLayoutVars>
      </dgm:prSet>
      <dgm:spPr/>
      <dgm:t>
        <a:bodyPr/>
        <a:lstStyle/>
        <a:p>
          <a:pPr rtl="1"/>
          <a:endParaRPr lang="fa-IR"/>
        </a:p>
      </dgm:t>
    </dgm:pt>
    <dgm:pt modelId="{3AD0A82F-CBF0-4F60-9053-FE1F521C45D4}" type="pres">
      <dgm:prSet presAssocID="{C96AEBC3-C854-4BD1-B42F-0D800A676820}" presName="level3hierChild" presStyleCnt="0"/>
      <dgm:spPr/>
    </dgm:pt>
    <dgm:pt modelId="{BF220BA0-65A5-4ABB-8345-A12468227A11}" type="pres">
      <dgm:prSet presAssocID="{DCC9384B-BE01-449D-8506-1D5ECD4332EE}" presName="conn2-1" presStyleLbl="parChTrans1D2" presStyleIdx="1" presStyleCnt="2"/>
      <dgm:spPr/>
      <dgm:t>
        <a:bodyPr/>
        <a:lstStyle/>
        <a:p>
          <a:pPr rtl="1"/>
          <a:endParaRPr lang="fa-IR"/>
        </a:p>
      </dgm:t>
    </dgm:pt>
    <dgm:pt modelId="{22C23391-F7A5-4364-97B0-35748CE21DFA}" type="pres">
      <dgm:prSet presAssocID="{DCC9384B-BE01-449D-8506-1D5ECD4332EE}" presName="connTx" presStyleLbl="parChTrans1D2" presStyleIdx="1" presStyleCnt="2"/>
      <dgm:spPr/>
      <dgm:t>
        <a:bodyPr/>
        <a:lstStyle/>
        <a:p>
          <a:pPr rtl="1"/>
          <a:endParaRPr lang="fa-IR"/>
        </a:p>
      </dgm:t>
    </dgm:pt>
    <dgm:pt modelId="{9AEA0EBF-FF12-49C8-9BE9-88462432715E}" type="pres">
      <dgm:prSet presAssocID="{70549031-6583-42E3-8C1F-5C30BA3A26B3}" presName="root2" presStyleCnt="0"/>
      <dgm:spPr/>
    </dgm:pt>
    <dgm:pt modelId="{860E435F-33E4-4BB4-A74F-48B5C277A966}" type="pres">
      <dgm:prSet presAssocID="{70549031-6583-42E3-8C1F-5C30BA3A26B3}" presName="LevelTwoTextNode" presStyleLbl="node2" presStyleIdx="1" presStyleCnt="2" custScaleX="72070" custScaleY="64653" custLinFactNeighborX="27369" custLinFactNeighborY="-19700">
        <dgm:presLayoutVars>
          <dgm:chPref val="3"/>
        </dgm:presLayoutVars>
      </dgm:prSet>
      <dgm:spPr/>
      <dgm:t>
        <a:bodyPr/>
        <a:lstStyle/>
        <a:p>
          <a:pPr rtl="1"/>
          <a:endParaRPr lang="fa-IR"/>
        </a:p>
      </dgm:t>
    </dgm:pt>
    <dgm:pt modelId="{FBEE7888-EB03-4489-A2FF-B535D8190082}" type="pres">
      <dgm:prSet presAssocID="{70549031-6583-42E3-8C1F-5C30BA3A26B3}" presName="level3hierChild" presStyleCnt="0"/>
      <dgm:spPr/>
    </dgm:pt>
    <dgm:pt modelId="{097F29EF-4F2E-4C79-911F-03BB6EC437B9}" type="pres">
      <dgm:prSet presAssocID="{D69B0415-B0EA-4909-9C7A-847EB8328F5D}" presName="conn2-1" presStyleLbl="parChTrans1D3" presStyleIdx="0" presStyleCnt="3"/>
      <dgm:spPr/>
      <dgm:t>
        <a:bodyPr/>
        <a:lstStyle/>
        <a:p>
          <a:pPr rtl="1"/>
          <a:endParaRPr lang="fa-IR"/>
        </a:p>
      </dgm:t>
    </dgm:pt>
    <dgm:pt modelId="{3E9A3EBE-55D4-47F0-8B87-A89E1536FECF}" type="pres">
      <dgm:prSet presAssocID="{D69B0415-B0EA-4909-9C7A-847EB8328F5D}" presName="connTx" presStyleLbl="parChTrans1D3" presStyleIdx="0" presStyleCnt="3"/>
      <dgm:spPr/>
      <dgm:t>
        <a:bodyPr/>
        <a:lstStyle/>
        <a:p>
          <a:pPr rtl="1"/>
          <a:endParaRPr lang="fa-IR"/>
        </a:p>
      </dgm:t>
    </dgm:pt>
    <dgm:pt modelId="{BA4D20DD-B9F1-4367-9616-F67FF3C208FF}" type="pres">
      <dgm:prSet presAssocID="{5CFDD4CF-A4BB-4B9A-BB98-CD4933457A58}" presName="root2" presStyleCnt="0"/>
      <dgm:spPr/>
    </dgm:pt>
    <dgm:pt modelId="{41341C61-F674-4586-AD80-C8F8DFFBA333}" type="pres">
      <dgm:prSet presAssocID="{5CFDD4CF-A4BB-4B9A-BB98-CD4933457A58}" presName="LevelTwoTextNode" presStyleLbl="node3" presStyleIdx="0" presStyleCnt="3" custScaleX="53648" custScaleY="32003" custLinFactNeighborX="37682" custLinFactNeighborY="-18622">
        <dgm:presLayoutVars>
          <dgm:chPref val="3"/>
        </dgm:presLayoutVars>
      </dgm:prSet>
      <dgm:spPr/>
      <dgm:t>
        <a:bodyPr/>
        <a:lstStyle/>
        <a:p>
          <a:pPr rtl="1"/>
          <a:endParaRPr lang="fa-IR"/>
        </a:p>
      </dgm:t>
    </dgm:pt>
    <dgm:pt modelId="{948370E7-E435-4EA9-920D-296D6F823556}" type="pres">
      <dgm:prSet presAssocID="{5CFDD4CF-A4BB-4B9A-BB98-CD4933457A58}" presName="level3hierChild" presStyleCnt="0"/>
      <dgm:spPr/>
    </dgm:pt>
    <dgm:pt modelId="{8EE9026D-2894-4E86-A6E7-966F6CB7661D}" type="pres">
      <dgm:prSet presAssocID="{1C66043B-F4F1-436C-B33A-79C13201EC8F}" presName="conn2-1" presStyleLbl="parChTrans1D3" presStyleIdx="1" presStyleCnt="3"/>
      <dgm:spPr/>
      <dgm:t>
        <a:bodyPr/>
        <a:lstStyle/>
        <a:p>
          <a:pPr rtl="1"/>
          <a:endParaRPr lang="fa-IR"/>
        </a:p>
      </dgm:t>
    </dgm:pt>
    <dgm:pt modelId="{D1B9CF02-AC2F-42BD-B349-1930C77CB2EE}" type="pres">
      <dgm:prSet presAssocID="{1C66043B-F4F1-436C-B33A-79C13201EC8F}" presName="connTx" presStyleLbl="parChTrans1D3" presStyleIdx="1" presStyleCnt="3"/>
      <dgm:spPr/>
      <dgm:t>
        <a:bodyPr/>
        <a:lstStyle/>
        <a:p>
          <a:pPr rtl="1"/>
          <a:endParaRPr lang="fa-IR"/>
        </a:p>
      </dgm:t>
    </dgm:pt>
    <dgm:pt modelId="{70385E4A-EBA6-4EF4-B769-F0E023064615}" type="pres">
      <dgm:prSet presAssocID="{E8694A4B-A861-4091-8BB0-1E0661443399}" presName="root2" presStyleCnt="0"/>
      <dgm:spPr/>
    </dgm:pt>
    <dgm:pt modelId="{E5032ED3-66A1-4AFE-A2CF-95C160C11631}" type="pres">
      <dgm:prSet presAssocID="{E8694A4B-A861-4091-8BB0-1E0661443399}" presName="LevelTwoTextNode" presStyleLbl="node3" presStyleIdx="1" presStyleCnt="3" custScaleX="53648" custScaleY="32003" custLinFactNeighborX="37682" custLinFactNeighborY="-18622">
        <dgm:presLayoutVars>
          <dgm:chPref val="3"/>
        </dgm:presLayoutVars>
      </dgm:prSet>
      <dgm:spPr/>
      <dgm:t>
        <a:bodyPr/>
        <a:lstStyle/>
        <a:p>
          <a:pPr rtl="1"/>
          <a:endParaRPr lang="fa-IR"/>
        </a:p>
      </dgm:t>
    </dgm:pt>
    <dgm:pt modelId="{1A1616A6-8FBE-4C60-8CBC-841747B31332}" type="pres">
      <dgm:prSet presAssocID="{E8694A4B-A861-4091-8BB0-1E0661443399}" presName="level3hierChild" presStyleCnt="0"/>
      <dgm:spPr/>
    </dgm:pt>
    <dgm:pt modelId="{2600075E-63EA-4A48-9BA1-8488CAF70565}" type="pres">
      <dgm:prSet presAssocID="{B7CB0FEE-B3D8-42C0-A989-F75FC9A85961}" presName="conn2-1" presStyleLbl="parChTrans1D3" presStyleIdx="2" presStyleCnt="3"/>
      <dgm:spPr/>
      <dgm:t>
        <a:bodyPr/>
        <a:lstStyle/>
        <a:p>
          <a:pPr rtl="1"/>
          <a:endParaRPr lang="fa-IR"/>
        </a:p>
      </dgm:t>
    </dgm:pt>
    <dgm:pt modelId="{9A8328DA-E93A-435D-919F-35E77C841445}" type="pres">
      <dgm:prSet presAssocID="{B7CB0FEE-B3D8-42C0-A989-F75FC9A85961}" presName="connTx" presStyleLbl="parChTrans1D3" presStyleIdx="2" presStyleCnt="3"/>
      <dgm:spPr/>
      <dgm:t>
        <a:bodyPr/>
        <a:lstStyle/>
        <a:p>
          <a:pPr rtl="1"/>
          <a:endParaRPr lang="fa-IR"/>
        </a:p>
      </dgm:t>
    </dgm:pt>
    <dgm:pt modelId="{C8A0051C-D2CE-4730-8B0E-4087B8D1F5BE}" type="pres">
      <dgm:prSet presAssocID="{3691173C-DF80-441A-9F82-82DF8ABABBA1}" presName="root2" presStyleCnt="0"/>
      <dgm:spPr/>
    </dgm:pt>
    <dgm:pt modelId="{0A05EDD6-9A1F-47E5-AE3D-D9134352C901}" type="pres">
      <dgm:prSet presAssocID="{3691173C-DF80-441A-9F82-82DF8ABABBA1}" presName="LevelTwoTextNode" presStyleLbl="node3" presStyleIdx="2" presStyleCnt="3" custScaleX="53648" custScaleY="57106" custLinFactNeighborX="37682" custLinFactNeighborY="-18622">
        <dgm:presLayoutVars>
          <dgm:chPref val="3"/>
        </dgm:presLayoutVars>
      </dgm:prSet>
      <dgm:spPr/>
      <dgm:t>
        <a:bodyPr/>
        <a:lstStyle/>
        <a:p>
          <a:pPr rtl="1"/>
          <a:endParaRPr lang="fa-IR"/>
        </a:p>
      </dgm:t>
    </dgm:pt>
    <dgm:pt modelId="{7FEA4061-823F-47CA-A374-2D7D566F1800}" type="pres">
      <dgm:prSet presAssocID="{3691173C-DF80-441A-9F82-82DF8ABABBA1}" presName="level3hierChild" presStyleCnt="0"/>
      <dgm:spPr/>
    </dgm:pt>
  </dgm:ptLst>
  <dgm:cxnLst>
    <dgm:cxn modelId="{1F3F49A3-AC68-45C5-BEB2-368C19372218}" type="presOf" srcId="{C96AEBC3-C854-4BD1-B42F-0D800A676820}" destId="{4166F503-B9C1-4F67-8958-4072DCFA66D9}" srcOrd="0" destOrd="0" presId="urn:microsoft.com/office/officeart/2005/8/layout/hierarchy2"/>
    <dgm:cxn modelId="{90E67F0E-D403-411F-9C31-735A22D2C414}" type="presOf" srcId="{E8694A4B-A861-4091-8BB0-1E0661443399}" destId="{E5032ED3-66A1-4AFE-A2CF-95C160C11631}" srcOrd="0" destOrd="0" presId="urn:microsoft.com/office/officeart/2005/8/layout/hierarchy2"/>
    <dgm:cxn modelId="{5B31BDDF-0FFF-4C8A-872B-898B9D1C9682}" srcId="{A4E9B194-557E-47C4-B7CD-5831AAB93F73}" destId="{70549031-6583-42E3-8C1F-5C30BA3A26B3}" srcOrd="1" destOrd="0" parTransId="{DCC9384B-BE01-449D-8506-1D5ECD4332EE}" sibTransId="{C01107CD-318F-4101-A61E-66F22D36D178}"/>
    <dgm:cxn modelId="{1333BE6F-77D1-4538-B57E-1860D801E7CF}" srcId="{70549031-6583-42E3-8C1F-5C30BA3A26B3}" destId="{5CFDD4CF-A4BB-4B9A-BB98-CD4933457A58}" srcOrd="0" destOrd="0" parTransId="{D69B0415-B0EA-4909-9C7A-847EB8328F5D}" sibTransId="{4A12D42A-E275-4956-874F-856867F9E4F5}"/>
    <dgm:cxn modelId="{4BBD4D92-3B2C-4D07-8740-7A6CA93E0808}" type="presOf" srcId="{A6857C4F-7549-464E-8C92-525552E6407E}" destId="{747DA8C4-60CA-4D90-9DA1-32ACEB79B5D1}" srcOrd="0" destOrd="0" presId="urn:microsoft.com/office/officeart/2005/8/layout/hierarchy2"/>
    <dgm:cxn modelId="{91C0FB61-07F7-4D1E-A475-A7CA98FE4C91}" type="presOf" srcId="{A4E9B194-557E-47C4-B7CD-5831AAB93F73}" destId="{084303BB-04EA-4DB7-844B-C9BAE80F04E5}" srcOrd="0" destOrd="0" presId="urn:microsoft.com/office/officeart/2005/8/layout/hierarchy2"/>
    <dgm:cxn modelId="{DAD70B6D-66E2-4BE4-8035-E4CA3966664B}" type="presOf" srcId="{DCC9384B-BE01-449D-8506-1D5ECD4332EE}" destId="{BF220BA0-65A5-4ABB-8345-A12468227A11}" srcOrd="0" destOrd="0" presId="urn:microsoft.com/office/officeart/2005/8/layout/hierarchy2"/>
    <dgm:cxn modelId="{38C92A91-972C-4908-B03A-9D6472BA6C40}" type="presOf" srcId="{B7CB0FEE-B3D8-42C0-A989-F75FC9A85961}" destId="{2600075E-63EA-4A48-9BA1-8488CAF70565}" srcOrd="0" destOrd="0" presId="urn:microsoft.com/office/officeart/2005/8/layout/hierarchy2"/>
    <dgm:cxn modelId="{3241982E-32D8-4535-B5F2-CA21A949CEF0}" type="presOf" srcId="{CE96631E-3D4A-4A54-A957-114BB3E5E32B}" destId="{B7C2234C-050F-4344-BF77-91124A79BC0E}" srcOrd="1" destOrd="0" presId="urn:microsoft.com/office/officeart/2005/8/layout/hierarchy2"/>
    <dgm:cxn modelId="{91AFDDFC-4EDC-4B2C-BBB0-10E2AE5E16E8}" type="presOf" srcId="{70549031-6583-42E3-8C1F-5C30BA3A26B3}" destId="{860E435F-33E4-4BB4-A74F-48B5C277A966}" srcOrd="0" destOrd="0" presId="urn:microsoft.com/office/officeart/2005/8/layout/hierarchy2"/>
    <dgm:cxn modelId="{6ABDCA75-0E3D-4275-AE9E-D37C8D23CA1B}" srcId="{70549031-6583-42E3-8C1F-5C30BA3A26B3}" destId="{3691173C-DF80-441A-9F82-82DF8ABABBA1}" srcOrd="2" destOrd="0" parTransId="{B7CB0FEE-B3D8-42C0-A989-F75FC9A85961}" sibTransId="{689FCE30-9022-4A09-9CBC-3FAB7252217C}"/>
    <dgm:cxn modelId="{CEC22702-EC67-4647-9B2D-CEF66A1EA213}" srcId="{A6857C4F-7549-464E-8C92-525552E6407E}" destId="{A4E9B194-557E-47C4-B7CD-5831AAB93F73}" srcOrd="0" destOrd="0" parTransId="{7DCDAA3F-68BC-405C-A513-563F509DF96D}" sibTransId="{D5A5353B-FE2A-418C-AAA2-CDFDBCD13620}"/>
    <dgm:cxn modelId="{B315A422-8A4A-4551-9EDF-D151CAC0A2BD}" type="presOf" srcId="{D69B0415-B0EA-4909-9C7A-847EB8328F5D}" destId="{097F29EF-4F2E-4C79-911F-03BB6EC437B9}" srcOrd="0" destOrd="0" presId="urn:microsoft.com/office/officeart/2005/8/layout/hierarchy2"/>
    <dgm:cxn modelId="{23BF2DA6-2205-42FB-9673-381F9CA1CD8D}" type="presOf" srcId="{B7CB0FEE-B3D8-42C0-A989-F75FC9A85961}" destId="{9A8328DA-E93A-435D-919F-35E77C841445}" srcOrd="1" destOrd="0" presId="urn:microsoft.com/office/officeart/2005/8/layout/hierarchy2"/>
    <dgm:cxn modelId="{FBBD7E2E-336B-4D3B-8E2C-DE3970DF5DC2}" type="presOf" srcId="{3691173C-DF80-441A-9F82-82DF8ABABBA1}" destId="{0A05EDD6-9A1F-47E5-AE3D-D9134352C901}" srcOrd="0" destOrd="0" presId="urn:microsoft.com/office/officeart/2005/8/layout/hierarchy2"/>
    <dgm:cxn modelId="{911DACA7-8CCB-4E70-90AC-376098759219}" type="presOf" srcId="{5CFDD4CF-A4BB-4B9A-BB98-CD4933457A58}" destId="{41341C61-F674-4586-AD80-C8F8DFFBA333}" srcOrd="0" destOrd="0" presId="urn:microsoft.com/office/officeart/2005/8/layout/hierarchy2"/>
    <dgm:cxn modelId="{961003C3-A0D4-48AA-AE4C-D57326B45C19}" type="presOf" srcId="{1C66043B-F4F1-436C-B33A-79C13201EC8F}" destId="{8EE9026D-2894-4E86-A6E7-966F6CB7661D}" srcOrd="0" destOrd="0" presId="urn:microsoft.com/office/officeart/2005/8/layout/hierarchy2"/>
    <dgm:cxn modelId="{8B38A106-784A-4763-A00C-C79665238351}" type="presOf" srcId="{DCC9384B-BE01-449D-8506-1D5ECD4332EE}" destId="{22C23391-F7A5-4364-97B0-35748CE21DFA}" srcOrd="1" destOrd="0" presId="urn:microsoft.com/office/officeart/2005/8/layout/hierarchy2"/>
    <dgm:cxn modelId="{9EE70E0E-AFA8-45D7-9673-E095CF5E72BF}" srcId="{A4E9B194-557E-47C4-B7CD-5831AAB93F73}" destId="{C96AEBC3-C854-4BD1-B42F-0D800A676820}" srcOrd="0" destOrd="0" parTransId="{CE96631E-3D4A-4A54-A957-114BB3E5E32B}" sibTransId="{282CC600-6FDB-4E91-8ED5-19FC71AF9078}"/>
    <dgm:cxn modelId="{42D835C3-7A1A-4890-A1DD-C28C68A26B2D}" type="presOf" srcId="{D69B0415-B0EA-4909-9C7A-847EB8328F5D}" destId="{3E9A3EBE-55D4-47F0-8B87-A89E1536FECF}" srcOrd="1" destOrd="0" presId="urn:microsoft.com/office/officeart/2005/8/layout/hierarchy2"/>
    <dgm:cxn modelId="{C02B9A0D-60AE-46A4-A987-164165E43C2D}" type="presOf" srcId="{1C66043B-F4F1-436C-B33A-79C13201EC8F}" destId="{D1B9CF02-AC2F-42BD-B349-1930C77CB2EE}" srcOrd="1" destOrd="0" presId="urn:microsoft.com/office/officeart/2005/8/layout/hierarchy2"/>
    <dgm:cxn modelId="{97813CC7-F313-4016-B245-D2735DD0831F}" srcId="{70549031-6583-42E3-8C1F-5C30BA3A26B3}" destId="{E8694A4B-A861-4091-8BB0-1E0661443399}" srcOrd="1" destOrd="0" parTransId="{1C66043B-F4F1-436C-B33A-79C13201EC8F}" sibTransId="{547D2B36-0BB3-462F-9D6E-955D7DE8D725}"/>
    <dgm:cxn modelId="{C7AE47F4-B57F-41B0-9234-F6A6E0FD537E}" type="presOf" srcId="{CE96631E-3D4A-4A54-A957-114BB3E5E32B}" destId="{C722863D-2000-437A-9ACB-8A931E2A3B01}" srcOrd="0" destOrd="0" presId="urn:microsoft.com/office/officeart/2005/8/layout/hierarchy2"/>
    <dgm:cxn modelId="{DF036A49-68F5-461E-90DE-765F8F6542E0}" type="presParOf" srcId="{747DA8C4-60CA-4D90-9DA1-32ACEB79B5D1}" destId="{93FA7E5F-A43F-422F-8108-17AC554D357D}" srcOrd="0" destOrd="0" presId="urn:microsoft.com/office/officeart/2005/8/layout/hierarchy2"/>
    <dgm:cxn modelId="{993D4B4E-961F-4AE6-9A07-5CEC2E4BC0B5}" type="presParOf" srcId="{93FA7E5F-A43F-422F-8108-17AC554D357D}" destId="{084303BB-04EA-4DB7-844B-C9BAE80F04E5}" srcOrd="0" destOrd="0" presId="urn:microsoft.com/office/officeart/2005/8/layout/hierarchy2"/>
    <dgm:cxn modelId="{8545EF85-E738-4462-A6FF-D543BD00B1A8}" type="presParOf" srcId="{93FA7E5F-A43F-422F-8108-17AC554D357D}" destId="{8BFD4401-1DC2-43AC-9E5E-55CC05BBDF21}" srcOrd="1" destOrd="0" presId="urn:microsoft.com/office/officeart/2005/8/layout/hierarchy2"/>
    <dgm:cxn modelId="{69F2AB0A-2AA4-462F-97D7-C4FC6C00E2B8}" type="presParOf" srcId="{8BFD4401-1DC2-43AC-9E5E-55CC05BBDF21}" destId="{C722863D-2000-437A-9ACB-8A931E2A3B01}" srcOrd="0" destOrd="0" presId="urn:microsoft.com/office/officeart/2005/8/layout/hierarchy2"/>
    <dgm:cxn modelId="{FA507B2F-0F3D-4607-952A-1C57C4BEC1BB}" type="presParOf" srcId="{C722863D-2000-437A-9ACB-8A931E2A3B01}" destId="{B7C2234C-050F-4344-BF77-91124A79BC0E}" srcOrd="0" destOrd="0" presId="urn:microsoft.com/office/officeart/2005/8/layout/hierarchy2"/>
    <dgm:cxn modelId="{856D1E25-3CD8-492F-A5F3-B7642D6C5405}" type="presParOf" srcId="{8BFD4401-1DC2-43AC-9E5E-55CC05BBDF21}" destId="{5C297C78-7D7B-46A7-90B7-B670D245271F}" srcOrd="1" destOrd="0" presId="urn:microsoft.com/office/officeart/2005/8/layout/hierarchy2"/>
    <dgm:cxn modelId="{3CCE8BD8-C59F-40A6-A1D9-EAE5CF8BB705}" type="presParOf" srcId="{5C297C78-7D7B-46A7-90B7-B670D245271F}" destId="{4166F503-B9C1-4F67-8958-4072DCFA66D9}" srcOrd="0" destOrd="0" presId="urn:microsoft.com/office/officeart/2005/8/layout/hierarchy2"/>
    <dgm:cxn modelId="{4A1FF36B-7BDE-4F21-9BBC-E546C3922727}" type="presParOf" srcId="{5C297C78-7D7B-46A7-90B7-B670D245271F}" destId="{3AD0A82F-CBF0-4F60-9053-FE1F521C45D4}" srcOrd="1" destOrd="0" presId="urn:microsoft.com/office/officeart/2005/8/layout/hierarchy2"/>
    <dgm:cxn modelId="{49A2426A-4AE2-4BD0-9E46-4D183B7D81A1}" type="presParOf" srcId="{8BFD4401-1DC2-43AC-9E5E-55CC05BBDF21}" destId="{BF220BA0-65A5-4ABB-8345-A12468227A11}" srcOrd="2" destOrd="0" presId="urn:microsoft.com/office/officeart/2005/8/layout/hierarchy2"/>
    <dgm:cxn modelId="{87788095-82EB-426C-8C25-2BAC01949EA3}" type="presParOf" srcId="{BF220BA0-65A5-4ABB-8345-A12468227A11}" destId="{22C23391-F7A5-4364-97B0-35748CE21DFA}" srcOrd="0" destOrd="0" presId="urn:microsoft.com/office/officeart/2005/8/layout/hierarchy2"/>
    <dgm:cxn modelId="{3BFEE2B5-220D-4E92-B081-F5F58A245002}" type="presParOf" srcId="{8BFD4401-1DC2-43AC-9E5E-55CC05BBDF21}" destId="{9AEA0EBF-FF12-49C8-9BE9-88462432715E}" srcOrd="3" destOrd="0" presId="urn:microsoft.com/office/officeart/2005/8/layout/hierarchy2"/>
    <dgm:cxn modelId="{A21380A4-42E0-4CEC-8B92-AEC6CC37C703}" type="presParOf" srcId="{9AEA0EBF-FF12-49C8-9BE9-88462432715E}" destId="{860E435F-33E4-4BB4-A74F-48B5C277A966}" srcOrd="0" destOrd="0" presId="urn:microsoft.com/office/officeart/2005/8/layout/hierarchy2"/>
    <dgm:cxn modelId="{BFD4D510-64D7-44B5-AFB2-A45CB2C73087}" type="presParOf" srcId="{9AEA0EBF-FF12-49C8-9BE9-88462432715E}" destId="{FBEE7888-EB03-4489-A2FF-B535D8190082}" srcOrd="1" destOrd="0" presId="urn:microsoft.com/office/officeart/2005/8/layout/hierarchy2"/>
    <dgm:cxn modelId="{D259C7E3-A0E0-4423-967C-0E78B3805542}" type="presParOf" srcId="{FBEE7888-EB03-4489-A2FF-B535D8190082}" destId="{097F29EF-4F2E-4C79-911F-03BB6EC437B9}" srcOrd="0" destOrd="0" presId="urn:microsoft.com/office/officeart/2005/8/layout/hierarchy2"/>
    <dgm:cxn modelId="{0C1C76BE-6E36-4AAE-B765-D00E202F0388}" type="presParOf" srcId="{097F29EF-4F2E-4C79-911F-03BB6EC437B9}" destId="{3E9A3EBE-55D4-47F0-8B87-A89E1536FECF}" srcOrd="0" destOrd="0" presId="urn:microsoft.com/office/officeart/2005/8/layout/hierarchy2"/>
    <dgm:cxn modelId="{D363DB52-B921-4F17-80BA-B26AACC0D478}" type="presParOf" srcId="{FBEE7888-EB03-4489-A2FF-B535D8190082}" destId="{BA4D20DD-B9F1-4367-9616-F67FF3C208FF}" srcOrd="1" destOrd="0" presId="urn:microsoft.com/office/officeart/2005/8/layout/hierarchy2"/>
    <dgm:cxn modelId="{D77B7858-2F80-4234-B163-24FEC30041B9}" type="presParOf" srcId="{BA4D20DD-B9F1-4367-9616-F67FF3C208FF}" destId="{41341C61-F674-4586-AD80-C8F8DFFBA333}" srcOrd="0" destOrd="0" presId="urn:microsoft.com/office/officeart/2005/8/layout/hierarchy2"/>
    <dgm:cxn modelId="{DD0F97FC-065C-4970-8ACB-7BEE63B98CF4}" type="presParOf" srcId="{BA4D20DD-B9F1-4367-9616-F67FF3C208FF}" destId="{948370E7-E435-4EA9-920D-296D6F823556}" srcOrd="1" destOrd="0" presId="urn:microsoft.com/office/officeart/2005/8/layout/hierarchy2"/>
    <dgm:cxn modelId="{2E8BA938-48B1-4BEC-BEDC-FE596FCD0836}" type="presParOf" srcId="{FBEE7888-EB03-4489-A2FF-B535D8190082}" destId="{8EE9026D-2894-4E86-A6E7-966F6CB7661D}" srcOrd="2" destOrd="0" presId="urn:microsoft.com/office/officeart/2005/8/layout/hierarchy2"/>
    <dgm:cxn modelId="{E4C8B5C0-1983-4C97-809A-2DB5B51388E0}" type="presParOf" srcId="{8EE9026D-2894-4E86-A6E7-966F6CB7661D}" destId="{D1B9CF02-AC2F-42BD-B349-1930C77CB2EE}" srcOrd="0" destOrd="0" presId="urn:microsoft.com/office/officeart/2005/8/layout/hierarchy2"/>
    <dgm:cxn modelId="{E2585729-2477-4C11-B55F-89FB1E5B71B3}" type="presParOf" srcId="{FBEE7888-EB03-4489-A2FF-B535D8190082}" destId="{70385E4A-EBA6-4EF4-B769-F0E023064615}" srcOrd="3" destOrd="0" presId="urn:microsoft.com/office/officeart/2005/8/layout/hierarchy2"/>
    <dgm:cxn modelId="{78686211-48DD-49EC-A5E4-7671860EF67D}" type="presParOf" srcId="{70385E4A-EBA6-4EF4-B769-F0E023064615}" destId="{E5032ED3-66A1-4AFE-A2CF-95C160C11631}" srcOrd="0" destOrd="0" presId="urn:microsoft.com/office/officeart/2005/8/layout/hierarchy2"/>
    <dgm:cxn modelId="{140FAD5B-13A3-4646-BF51-DC8D3CBAACE6}" type="presParOf" srcId="{70385E4A-EBA6-4EF4-B769-F0E023064615}" destId="{1A1616A6-8FBE-4C60-8CBC-841747B31332}" srcOrd="1" destOrd="0" presId="urn:microsoft.com/office/officeart/2005/8/layout/hierarchy2"/>
    <dgm:cxn modelId="{F6C09278-B8CA-416E-BCD0-3A684E3FE0F3}" type="presParOf" srcId="{FBEE7888-EB03-4489-A2FF-B535D8190082}" destId="{2600075E-63EA-4A48-9BA1-8488CAF70565}" srcOrd="4" destOrd="0" presId="urn:microsoft.com/office/officeart/2005/8/layout/hierarchy2"/>
    <dgm:cxn modelId="{03712AB9-E576-4C34-9333-80780EF6BA0B}" type="presParOf" srcId="{2600075E-63EA-4A48-9BA1-8488CAF70565}" destId="{9A8328DA-E93A-435D-919F-35E77C841445}" srcOrd="0" destOrd="0" presId="urn:microsoft.com/office/officeart/2005/8/layout/hierarchy2"/>
    <dgm:cxn modelId="{96725AD9-A702-4467-8C88-0BDDABB77F8C}" type="presParOf" srcId="{FBEE7888-EB03-4489-A2FF-B535D8190082}" destId="{C8A0051C-D2CE-4730-8B0E-4087B8D1F5BE}" srcOrd="5" destOrd="0" presId="urn:microsoft.com/office/officeart/2005/8/layout/hierarchy2"/>
    <dgm:cxn modelId="{B054A264-3621-44FB-992A-782772D80C92}" type="presParOf" srcId="{C8A0051C-D2CE-4730-8B0E-4087B8D1F5BE}" destId="{0A05EDD6-9A1F-47E5-AE3D-D9134352C901}" srcOrd="0" destOrd="0" presId="urn:microsoft.com/office/officeart/2005/8/layout/hierarchy2"/>
    <dgm:cxn modelId="{A5613345-E5F5-43E2-8E3D-D08027465C21}" type="presParOf" srcId="{C8A0051C-D2CE-4730-8B0E-4087B8D1F5BE}" destId="{7FEA4061-823F-47CA-A374-2D7D566F180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A6857C4F-7549-464E-8C92-525552E6407E}" type="doc">
      <dgm:prSet loTypeId="urn:microsoft.com/office/officeart/2005/8/layout/hierarchy2" loCatId="hierarchy" qsTypeId="urn:microsoft.com/office/officeart/2005/8/quickstyle/3d1" qsCatId="3D" csTypeId="urn:microsoft.com/office/officeart/2005/8/colors/accent1_2" csCatId="accent1" phldr="1"/>
      <dgm:spPr/>
      <dgm:t>
        <a:bodyPr/>
        <a:lstStyle/>
        <a:p>
          <a:pPr rtl="1"/>
          <a:endParaRPr lang="fa-IR"/>
        </a:p>
      </dgm:t>
    </dgm:pt>
    <dgm:pt modelId="{A4E9B194-557E-47C4-B7CD-5831AAB93F73}">
      <dgm:prSet custT="1"/>
      <dgm:spPr/>
      <dgm:t>
        <a:bodyPr/>
        <a:lstStyle/>
        <a:p>
          <a:pPr algn="ctr" rtl="1">
            <a:lnSpc>
              <a:spcPct val="70000"/>
            </a:lnSpc>
            <a:spcAft>
              <a:spcPts val="0"/>
            </a:spcAft>
          </a:pPr>
          <a:r>
            <a:rPr lang="fa-IR" sz="2800" b="1" dirty="0" smtClean="0">
              <a:solidFill>
                <a:srgbClr val="FFFF00"/>
              </a:solidFill>
              <a:cs typeface="2  Badr" pitchFamily="2" charset="-78"/>
            </a:rPr>
            <a:t>نكات:</a:t>
          </a:r>
          <a:endParaRPr lang="fa-IR" sz="2400" b="1" dirty="0">
            <a:solidFill>
              <a:schemeClr val="bg1"/>
            </a:solidFill>
            <a:cs typeface="2  Titr" pitchFamily="2" charset="-78"/>
          </a:endParaRPr>
        </a:p>
      </dgm:t>
    </dgm:pt>
    <dgm:pt modelId="{7DCDAA3F-68BC-405C-A513-563F509DF96D}" type="parTrans" cxnId="{CEC22702-EC67-4647-9B2D-CEF66A1EA213}">
      <dgm:prSet/>
      <dgm:spPr/>
      <dgm:t>
        <a:bodyPr/>
        <a:lstStyle/>
        <a:p>
          <a:pPr rtl="1"/>
          <a:endParaRPr lang="fa-IR"/>
        </a:p>
      </dgm:t>
    </dgm:pt>
    <dgm:pt modelId="{D5A5353B-FE2A-418C-AAA2-CDFDBCD13620}" type="sibTrans" cxnId="{CEC22702-EC67-4647-9B2D-CEF66A1EA213}">
      <dgm:prSet/>
      <dgm:spPr/>
      <dgm:t>
        <a:bodyPr/>
        <a:lstStyle/>
        <a:p>
          <a:pPr rtl="1"/>
          <a:endParaRPr lang="fa-IR"/>
        </a:p>
      </dgm:t>
    </dgm:pt>
    <dgm:pt modelId="{CB0AC8E0-6FD3-4C27-B326-6DBC33158208}">
      <dgm:prSet/>
      <dgm:spPr/>
      <dgm:t>
        <a:bodyPr/>
        <a:lstStyle/>
        <a:p>
          <a:pPr rtl="1"/>
          <a:r>
            <a:rPr lang="fa-IR" b="1" dirty="0" smtClean="0">
              <a:solidFill>
                <a:schemeClr val="bg1"/>
              </a:solidFill>
              <a:cs typeface="2  Badr" pitchFamily="2" charset="-78"/>
            </a:rPr>
            <a:t>يعاد الخافض علي المعطوف علي ضمير المجرور</a:t>
          </a:r>
          <a:endParaRPr lang="fa-IR" b="1" dirty="0">
            <a:solidFill>
              <a:schemeClr val="bg1"/>
            </a:solidFill>
            <a:cs typeface="2  Badr" pitchFamily="2" charset="-78"/>
          </a:endParaRPr>
        </a:p>
      </dgm:t>
    </dgm:pt>
    <dgm:pt modelId="{C43E2D10-4559-4CBA-B101-372C74BF3045}" type="parTrans" cxnId="{CE0D0954-E642-4D14-A09C-E264AC23E675}">
      <dgm:prSet/>
      <dgm:spPr/>
      <dgm:t>
        <a:bodyPr/>
        <a:lstStyle/>
        <a:p>
          <a:pPr rtl="1"/>
          <a:endParaRPr lang="fa-IR"/>
        </a:p>
      </dgm:t>
    </dgm:pt>
    <dgm:pt modelId="{3F1DCBE4-3901-4393-9F23-9287914A2BDD}" type="sibTrans" cxnId="{CE0D0954-E642-4D14-A09C-E264AC23E675}">
      <dgm:prSet/>
      <dgm:spPr/>
      <dgm:t>
        <a:bodyPr/>
        <a:lstStyle/>
        <a:p>
          <a:pPr rtl="1"/>
          <a:endParaRPr lang="fa-IR"/>
        </a:p>
      </dgm:t>
    </dgm:pt>
    <dgm:pt modelId="{A4CA4829-A079-4232-880C-E564E2273EE3}">
      <dgm:prSet/>
      <dgm:spPr/>
      <dgm:t>
        <a:bodyPr/>
        <a:lstStyle/>
        <a:p>
          <a:pPr rtl="1"/>
          <a:r>
            <a:rPr lang="fa-IR" b="1" dirty="0" smtClean="0">
              <a:solidFill>
                <a:schemeClr val="bg1"/>
              </a:solidFill>
              <a:cs typeface="2  Badr" pitchFamily="2" charset="-78"/>
            </a:rPr>
            <a:t>لا يعطف علي معمولي عاملين مختلفين علي المشهور </a:t>
          </a:r>
        </a:p>
        <a:p>
          <a:pPr rtl="1"/>
          <a:r>
            <a:rPr lang="fa-IR" b="1" dirty="0" smtClean="0">
              <a:solidFill>
                <a:schemeClr val="bg1"/>
              </a:solidFill>
              <a:cs typeface="2  Badr" pitchFamily="2" charset="-78"/>
            </a:rPr>
            <a:t>الا في نحو:«في  الدار زيدٌ و الحجرة عمروٌ»</a:t>
          </a:r>
          <a:endParaRPr lang="fa-IR" b="1" dirty="0">
            <a:solidFill>
              <a:schemeClr val="bg1"/>
            </a:solidFill>
            <a:cs typeface="2  Badr" pitchFamily="2" charset="-78"/>
          </a:endParaRPr>
        </a:p>
      </dgm:t>
    </dgm:pt>
    <dgm:pt modelId="{B6667D39-1B3D-4F4B-AA99-8DE441A3F538}" type="parTrans" cxnId="{BDEE94E4-2C20-4EE7-A090-4AE58AB4EE56}">
      <dgm:prSet/>
      <dgm:spPr/>
      <dgm:t>
        <a:bodyPr/>
        <a:lstStyle/>
        <a:p>
          <a:pPr rtl="1"/>
          <a:endParaRPr lang="fa-IR"/>
        </a:p>
      </dgm:t>
    </dgm:pt>
    <dgm:pt modelId="{448B5219-778B-41A0-BE00-01C277AF2741}" type="sibTrans" cxnId="{BDEE94E4-2C20-4EE7-A090-4AE58AB4EE56}">
      <dgm:prSet/>
      <dgm:spPr/>
      <dgm:t>
        <a:bodyPr/>
        <a:lstStyle/>
        <a:p>
          <a:pPr rtl="1"/>
          <a:endParaRPr lang="fa-IR"/>
        </a:p>
      </dgm:t>
    </dgm:pt>
    <dgm:pt modelId="{747DA8C4-60CA-4D90-9DA1-32ACEB79B5D1}" type="pres">
      <dgm:prSet presAssocID="{A6857C4F-7549-464E-8C92-525552E6407E}" presName="diagram" presStyleCnt="0">
        <dgm:presLayoutVars>
          <dgm:chPref val="1"/>
          <dgm:dir val="rev"/>
          <dgm:animOne val="branch"/>
          <dgm:animLvl val="lvl"/>
          <dgm:resizeHandles val="exact"/>
        </dgm:presLayoutVars>
      </dgm:prSet>
      <dgm:spPr/>
      <dgm:t>
        <a:bodyPr/>
        <a:lstStyle/>
        <a:p>
          <a:pPr rtl="1"/>
          <a:endParaRPr lang="fa-IR"/>
        </a:p>
      </dgm:t>
    </dgm:pt>
    <dgm:pt modelId="{93FA7E5F-A43F-422F-8108-17AC554D357D}" type="pres">
      <dgm:prSet presAssocID="{A4E9B194-557E-47C4-B7CD-5831AAB93F73}" presName="root1" presStyleCnt="0"/>
      <dgm:spPr/>
    </dgm:pt>
    <dgm:pt modelId="{084303BB-04EA-4DB7-844B-C9BAE80F04E5}" type="pres">
      <dgm:prSet presAssocID="{A4E9B194-557E-47C4-B7CD-5831AAB93F73}" presName="LevelOneTextNode" presStyleLbl="node0" presStyleIdx="0" presStyleCnt="1" custScaleX="26735" custScaleY="41141" custLinFactNeighborX="40744" custLinFactNeighborY="-24051">
        <dgm:presLayoutVars>
          <dgm:chPref val="3"/>
        </dgm:presLayoutVars>
      </dgm:prSet>
      <dgm:spPr/>
      <dgm:t>
        <a:bodyPr/>
        <a:lstStyle/>
        <a:p>
          <a:pPr rtl="1"/>
          <a:endParaRPr lang="fa-IR"/>
        </a:p>
      </dgm:t>
    </dgm:pt>
    <dgm:pt modelId="{8BFD4401-1DC2-43AC-9E5E-55CC05BBDF21}" type="pres">
      <dgm:prSet presAssocID="{A4E9B194-557E-47C4-B7CD-5831AAB93F73}" presName="level2hierChild" presStyleCnt="0"/>
      <dgm:spPr/>
    </dgm:pt>
    <dgm:pt modelId="{D31EEED1-95BF-4811-8901-4DD9F3E5C2EC}" type="pres">
      <dgm:prSet presAssocID="{C43E2D10-4559-4CBA-B101-372C74BF3045}" presName="conn2-1" presStyleLbl="parChTrans1D2" presStyleIdx="0" presStyleCnt="2"/>
      <dgm:spPr/>
      <dgm:t>
        <a:bodyPr/>
        <a:lstStyle/>
        <a:p>
          <a:pPr rtl="1"/>
          <a:endParaRPr lang="fa-IR"/>
        </a:p>
      </dgm:t>
    </dgm:pt>
    <dgm:pt modelId="{86A161F3-88D0-48A7-9D4F-3C5A1C96C019}" type="pres">
      <dgm:prSet presAssocID="{C43E2D10-4559-4CBA-B101-372C74BF3045}" presName="connTx" presStyleLbl="parChTrans1D2" presStyleIdx="0" presStyleCnt="2"/>
      <dgm:spPr/>
      <dgm:t>
        <a:bodyPr/>
        <a:lstStyle/>
        <a:p>
          <a:pPr rtl="1"/>
          <a:endParaRPr lang="fa-IR"/>
        </a:p>
      </dgm:t>
    </dgm:pt>
    <dgm:pt modelId="{909C8EB7-F487-4303-9DD0-3299CD6DAA81}" type="pres">
      <dgm:prSet presAssocID="{CB0AC8E0-6FD3-4C27-B326-6DBC33158208}" presName="root2" presStyleCnt="0"/>
      <dgm:spPr/>
    </dgm:pt>
    <dgm:pt modelId="{B10D305C-3739-4DD5-91F7-2CFA848797F6}" type="pres">
      <dgm:prSet presAssocID="{CB0AC8E0-6FD3-4C27-B326-6DBC33158208}" presName="LevelTwoTextNode" presStyleLbl="node2" presStyleIdx="0" presStyleCnt="2" custScaleX="130262" custScaleY="35303" custLinFactNeighborX="27557" custLinFactNeighborY="-26883">
        <dgm:presLayoutVars>
          <dgm:chPref val="3"/>
        </dgm:presLayoutVars>
      </dgm:prSet>
      <dgm:spPr/>
      <dgm:t>
        <a:bodyPr/>
        <a:lstStyle/>
        <a:p>
          <a:pPr rtl="1"/>
          <a:endParaRPr lang="fa-IR"/>
        </a:p>
      </dgm:t>
    </dgm:pt>
    <dgm:pt modelId="{D3C1A1C7-7717-45C8-B0D6-BD6C8A616673}" type="pres">
      <dgm:prSet presAssocID="{CB0AC8E0-6FD3-4C27-B326-6DBC33158208}" presName="level3hierChild" presStyleCnt="0"/>
      <dgm:spPr/>
    </dgm:pt>
    <dgm:pt modelId="{E60C695E-85AC-4A38-8B6B-6F6D5A070BE4}" type="pres">
      <dgm:prSet presAssocID="{B6667D39-1B3D-4F4B-AA99-8DE441A3F538}" presName="conn2-1" presStyleLbl="parChTrans1D2" presStyleIdx="1" presStyleCnt="2"/>
      <dgm:spPr/>
      <dgm:t>
        <a:bodyPr/>
        <a:lstStyle/>
        <a:p>
          <a:pPr rtl="1"/>
          <a:endParaRPr lang="fa-IR"/>
        </a:p>
      </dgm:t>
    </dgm:pt>
    <dgm:pt modelId="{77C1FA91-3E2A-4D0F-BA4F-4C7737B392B9}" type="pres">
      <dgm:prSet presAssocID="{B6667D39-1B3D-4F4B-AA99-8DE441A3F538}" presName="connTx" presStyleLbl="parChTrans1D2" presStyleIdx="1" presStyleCnt="2"/>
      <dgm:spPr/>
      <dgm:t>
        <a:bodyPr/>
        <a:lstStyle/>
        <a:p>
          <a:pPr rtl="1"/>
          <a:endParaRPr lang="fa-IR"/>
        </a:p>
      </dgm:t>
    </dgm:pt>
    <dgm:pt modelId="{05974E7F-5984-467D-BCF8-A4784E8A5E52}" type="pres">
      <dgm:prSet presAssocID="{A4CA4829-A079-4232-880C-E564E2273EE3}" presName="root2" presStyleCnt="0"/>
      <dgm:spPr/>
    </dgm:pt>
    <dgm:pt modelId="{F0795318-D32A-48EC-AEB5-BDD51ED55903}" type="pres">
      <dgm:prSet presAssocID="{A4CA4829-A079-4232-880C-E564E2273EE3}" presName="LevelTwoTextNode" presStyleLbl="node2" presStyleIdx="1" presStyleCnt="2" custScaleX="130262" custScaleY="72089" custLinFactNeighborX="27557" custLinFactNeighborY="-11938">
        <dgm:presLayoutVars>
          <dgm:chPref val="3"/>
        </dgm:presLayoutVars>
      </dgm:prSet>
      <dgm:spPr/>
      <dgm:t>
        <a:bodyPr/>
        <a:lstStyle/>
        <a:p>
          <a:pPr rtl="1"/>
          <a:endParaRPr lang="fa-IR"/>
        </a:p>
      </dgm:t>
    </dgm:pt>
    <dgm:pt modelId="{F09D9916-DFDE-4FA8-B656-6F783739B245}" type="pres">
      <dgm:prSet presAssocID="{A4CA4829-A079-4232-880C-E564E2273EE3}" presName="level3hierChild" presStyleCnt="0"/>
      <dgm:spPr/>
    </dgm:pt>
  </dgm:ptLst>
  <dgm:cxnLst>
    <dgm:cxn modelId="{864AAF16-21C2-4854-BB88-F492F0820E86}" type="presOf" srcId="{B6667D39-1B3D-4F4B-AA99-8DE441A3F538}" destId="{77C1FA91-3E2A-4D0F-BA4F-4C7737B392B9}" srcOrd="1" destOrd="0" presId="urn:microsoft.com/office/officeart/2005/8/layout/hierarchy2"/>
    <dgm:cxn modelId="{FA08BF12-84C2-4D74-853B-C617E3F022AA}" type="presOf" srcId="{C43E2D10-4559-4CBA-B101-372C74BF3045}" destId="{D31EEED1-95BF-4811-8901-4DD9F3E5C2EC}" srcOrd="0" destOrd="0" presId="urn:microsoft.com/office/officeart/2005/8/layout/hierarchy2"/>
    <dgm:cxn modelId="{CEC22702-EC67-4647-9B2D-CEF66A1EA213}" srcId="{A6857C4F-7549-464E-8C92-525552E6407E}" destId="{A4E9B194-557E-47C4-B7CD-5831AAB93F73}" srcOrd="0" destOrd="0" parTransId="{7DCDAA3F-68BC-405C-A513-563F509DF96D}" sibTransId="{D5A5353B-FE2A-418C-AAA2-CDFDBCD13620}"/>
    <dgm:cxn modelId="{86B9712F-3685-4039-B457-5566420285E2}" type="presOf" srcId="{A6857C4F-7549-464E-8C92-525552E6407E}" destId="{747DA8C4-60CA-4D90-9DA1-32ACEB79B5D1}" srcOrd="0" destOrd="0" presId="urn:microsoft.com/office/officeart/2005/8/layout/hierarchy2"/>
    <dgm:cxn modelId="{CE0D0954-E642-4D14-A09C-E264AC23E675}" srcId="{A4E9B194-557E-47C4-B7CD-5831AAB93F73}" destId="{CB0AC8E0-6FD3-4C27-B326-6DBC33158208}" srcOrd="0" destOrd="0" parTransId="{C43E2D10-4559-4CBA-B101-372C74BF3045}" sibTransId="{3F1DCBE4-3901-4393-9F23-9287914A2BDD}"/>
    <dgm:cxn modelId="{BD549D40-49D4-4669-B4F2-BB9FE6F1472B}" type="presOf" srcId="{C43E2D10-4559-4CBA-B101-372C74BF3045}" destId="{86A161F3-88D0-48A7-9D4F-3C5A1C96C019}" srcOrd="1" destOrd="0" presId="urn:microsoft.com/office/officeart/2005/8/layout/hierarchy2"/>
    <dgm:cxn modelId="{970D2B3B-D29B-4938-A4A9-AC9EC536D58F}" type="presOf" srcId="{A4CA4829-A079-4232-880C-E564E2273EE3}" destId="{F0795318-D32A-48EC-AEB5-BDD51ED55903}" srcOrd="0" destOrd="0" presId="urn:microsoft.com/office/officeart/2005/8/layout/hierarchy2"/>
    <dgm:cxn modelId="{EB8E5DA4-3787-4CAD-9329-AB4FBE102DEE}" type="presOf" srcId="{CB0AC8E0-6FD3-4C27-B326-6DBC33158208}" destId="{B10D305C-3739-4DD5-91F7-2CFA848797F6}" srcOrd="0" destOrd="0" presId="urn:microsoft.com/office/officeart/2005/8/layout/hierarchy2"/>
    <dgm:cxn modelId="{BDEE94E4-2C20-4EE7-A090-4AE58AB4EE56}" srcId="{A4E9B194-557E-47C4-B7CD-5831AAB93F73}" destId="{A4CA4829-A079-4232-880C-E564E2273EE3}" srcOrd="1" destOrd="0" parTransId="{B6667D39-1B3D-4F4B-AA99-8DE441A3F538}" sibTransId="{448B5219-778B-41A0-BE00-01C277AF2741}"/>
    <dgm:cxn modelId="{7289FB7F-97AC-4BD7-9130-10E05046FA5E}" type="presOf" srcId="{B6667D39-1B3D-4F4B-AA99-8DE441A3F538}" destId="{E60C695E-85AC-4A38-8B6B-6F6D5A070BE4}" srcOrd="0" destOrd="0" presId="urn:microsoft.com/office/officeart/2005/8/layout/hierarchy2"/>
    <dgm:cxn modelId="{5B51A023-3508-424B-BC5D-7171AFD060A8}" type="presOf" srcId="{A4E9B194-557E-47C4-B7CD-5831AAB93F73}" destId="{084303BB-04EA-4DB7-844B-C9BAE80F04E5}" srcOrd="0" destOrd="0" presId="urn:microsoft.com/office/officeart/2005/8/layout/hierarchy2"/>
    <dgm:cxn modelId="{CABCAC6A-11EE-42DD-9941-4E31F90C3DCA}" type="presParOf" srcId="{747DA8C4-60CA-4D90-9DA1-32ACEB79B5D1}" destId="{93FA7E5F-A43F-422F-8108-17AC554D357D}" srcOrd="0" destOrd="0" presId="urn:microsoft.com/office/officeart/2005/8/layout/hierarchy2"/>
    <dgm:cxn modelId="{A4A6A71E-44E8-44C1-8F65-09E751022065}" type="presParOf" srcId="{93FA7E5F-A43F-422F-8108-17AC554D357D}" destId="{084303BB-04EA-4DB7-844B-C9BAE80F04E5}" srcOrd="0" destOrd="0" presId="urn:microsoft.com/office/officeart/2005/8/layout/hierarchy2"/>
    <dgm:cxn modelId="{A63E9FA4-A308-46AA-AF8A-17C9346AB847}" type="presParOf" srcId="{93FA7E5F-A43F-422F-8108-17AC554D357D}" destId="{8BFD4401-1DC2-43AC-9E5E-55CC05BBDF21}" srcOrd="1" destOrd="0" presId="urn:microsoft.com/office/officeart/2005/8/layout/hierarchy2"/>
    <dgm:cxn modelId="{72344C99-577A-44EC-B269-6109E1C82354}" type="presParOf" srcId="{8BFD4401-1DC2-43AC-9E5E-55CC05BBDF21}" destId="{D31EEED1-95BF-4811-8901-4DD9F3E5C2EC}" srcOrd="0" destOrd="0" presId="urn:microsoft.com/office/officeart/2005/8/layout/hierarchy2"/>
    <dgm:cxn modelId="{CB6D56BF-B2D8-4E36-B7BF-D7F7C2BAB081}" type="presParOf" srcId="{D31EEED1-95BF-4811-8901-4DD9F3E5C2EC}" destId="{86A161F3-88D0-48A7-9D4F-3C5A1C96C019}" srcOrd="0" destOrd="0" presId="urn:microsoft.com/office/officeart/2005/8/layout/hierarchy2"/>
    <dgm:cxn modelId="{28A8B2F8-E738-4E14-BF47-D439DF42300B}" type="presParOf" srcId="{8BFD4401-1DC2-43AC-9E5E-55CC05BBDF21}" destId="{909C8EB7-F487-4303-9DD0-3299CD6DAA81}" srcOrd="1" destOrd="0" presId="urn:microsoft.com/office/officeart/2005/8/layout/hierarchy2"/>
    <dgm:cxn modelId="{32993BEE-914B-4EE5-A03B-7E1D6B71D01E}" type="presParOf" srcId="{909C8EB7-F487-4303-9DD0-3299CD6DAA81}" destId="{B10D305C-3739-4DD5-91F7-2CFA848797F6}" srcOrd="0" destOrd="0" presId="urn:microsoft.com/office/officeart/2005/8/layout/hierarchy2"/>
    <dgm:cxn modelId="{D10965CF-F090-4032-A88E-0F2A820DBBD6}" type="presParOf" srcId="{909C8EB7-F487-4303-9DD0-3299CD6DAA81}" destId="{D3C1A1C7-7717-45C8-B0D6-BD6C8A616673}" srcOrd="1" destOrd="0" presId="urn:microsoft.com/office/officeart/2005/8/layout/hierarchy2"/>
    <dgm:cxn modelId="{72DD1A51-5D4A-4535-BFB0-9210FF8D651A}" type="presParOf" srcId="{8BFD4401-1DC2-43AC-9E5E-55CC05BBDF21}" destId="{E60C695E-85AC-4A38-8B6B-6F6D5A070BE4}" srcOrd="2" destOrd="0" presId="urn:microsoft.com/office/officeart/2005/8/layout/hierarchy2"/>
    <dgm:cxn modelId="{4DCB441F-B3BD-4998-AF81-8D0B4BAF0D0E}" type="presParOf" srcId="{E60C695E-85AC-4A38-8B6B-6F6D5A070BE4}" destId="{77C1FA91-3E2A-4D0F-BA4F-4C7737B392B9}" srcOrd="0" destOrd="0" presId="urn:microsoft.com/office/officeart/2005/8/layout/hierarchy2"/>
    <dgm:cxn modelId="{F9A85654-FC8D-4469-A840-5418E7DDBB31}" type="presParOf" srcId="{8BFD4401-1DC2-43AC-9E5E-55CC05BBDF21}" destId="{05974E7F-5984-467D-BCF8-A4784E8A5E52}" srcOrd="3" destOrd="0" presId="urn:microsoft.com/office/officeart/2005/8/layout/hierarchy2"/>
    <dgm:cxn modelId="{928405A3-0AA0-4ABE-895F-6941D4258DC0}" type="presParOf" srcId="{05974E7F-5984-467D-BCF8-A4784E8A5E52}" destId="{F0795318-D32A-48EC-AEB5-BDD51ED55903}" srcOrd="0" destOrd="0" presId="urn:microsoft.com/office/officeart/2005/8/layout/hierarchy2"/>
    <dgm:cxn modelId="{B64EC5AE-1D97-4812-8880-BF687A3E9605}" type="presParOf" srcId="{05974E7F-5984-467D-BCF8-A4784E8A5E52}" destId="{F09D9916-DFDE-4FA8-B656-6F783739B24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109B6407-9B7F-40EE-A0BB-D7EAF4E65077}" macro="" textlink="">
      <dsp:nvSpPr>
        <dsp:cNvPr id="0" name=""/>
        <dsp:cNvSpPr/>
      </dsp:nvSpPr>
      <dsp:spPr>
        <a:xfrm>
          <a:off x="7649499" y="2013941"/>
          <a:ext cx="780184" cy="519620"/>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اسم </a:t>
          </a:r>
          <a:endParaRPr lang="fa-IR" sz="2000" b="1" kern="1200" dirty="0">
            <a:cs typeface="2  Yagut" pitchFamily="2" charset="-78"/>
          </a:endParaRPr>
        </a:p>
      </dsp:txBody>
      <dsp:txXfrm>
        <a:off x="7649499" y="2013941"/>
        <a:ext cx="780184" cy="519620"/>
      </dsp:txXfrm>
    </dsp:sp>
    <dsp:sp modelId="{3BB8EE59-1ABD-4508-B9C0-374A47B0EB4E}" macro="" textlink="">
      <dsp:nvSpPr>
        <dsp:cNvPr id="0" name=""/>
        <dsp:cNvSpPr/>
      </dsp:nvSpPr>
      <dsp:spPr>
        <a:xfrm rot="14261289">
          <a:off x="6478228" y="1609791"/>
          <a:ext cx="1526555" cy="37749"/>
        </a:xfrm>
        <a:custGeom>
          <a:avLst/>
          <a:gdLst/>
          <a:ahLst/>
          <a:cxnLst/>
          <a:rect l="0" t="0" r="0" b="0"/>
          <a:pathLst>
            <a:path>
              <a:moveTo>
                <a:pt x="0" y="18874"/>
              </a:moveTo>
              <a:lnTo>
                <a:pt x="1526555" y="1887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b="1" kern="1200">
            <a:cs typeface="2  Yagut" pitchFamily="2" charset="-78"/>
          </a:endParaRPr>
        </a:p>
      </dsp:txBody>
      <dsp:txXfrm rot="14261289">
        <a:off x="7203342" y="1590502"/>
        <a:ext cx="76327" cy="76327"/>
      </dsp:txXfrm>
    </dsp:sp>
    <dsp:sp modelId="{9508C89C-9CE5-4797-A50E-9AD71281B448}" macro="" textlink="">
      <dsp:nvSpPr>
        <dsp:cNvPr id="0" name=""/>
        <dsp:cNvSpPr/>
      </dsp:nvSpPr>
      <dsp:spPr>
        <a:xfrm>
          <a:off x="3037742" y="602911"/>
          <a:ext cx="3795771" cy="76133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مبني: اسمي كه به حروف شباهتي داشته باشد.</a:t>
          </a:r>
          <a:endParaRPr lang="fa-IR" sz="2000" b="1" kern="1200" dirty="0">
            <a:cs typeface="2  Yagut" pitchFamily="2" charset="-78"/>
          </a:endParaRPr>
        </a:p>
      </dsp:txBody>
      <dsp:txXfrm>
        <a:off x="3037742" y="602911"/>
        <a:ext cx="3795771" cy="761339"/>
      </dsp:txXfrm>
    </dsp:sp>
    <dsp:sp modelId="{D4ACB332-61E5-4C21-AAA0-3E147C66E73D}" macro="" textlink="">
      <dsp:nvSpPr>
        <dsp:cNvPr id="0" name=""/>
        <dsp:cNvSpPr/>
      </dsp:nvSpPr>
      <dsp:spPr>
        <a:xfrm rot="7683555">
          <a:off x="6651848" y="2740825"/>
          <a:ext cx="1234353" cy="37749"/>
        </a:xfrm>
        <a:custGeom>
          <a:avLst/>
          <a:gdLst/>
          <a:ahLst/>
          <a:cxnLst/>
          <a:rect l="0" t="0" r="0" b="0"/>
          <a:pathLst>
            <a:path>
              <a:moveTo>
                <a:pt x="0" y="18874"/>
              </a:moveTo>
              <a:lnTo>
                <a:pt x="1234353" y="18874"/>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b="1" kern="1200">
            <a:cs typeface="2  Yagut" pitchFamily="2" charset="-78"/>
          </a:endParaRPr>
        </a:p>
      </dsp:txBody>
      <dsp:txXfrm rot="7683555">
        <a:off x="7238165" y="2728841"/>
        <a:ext cx="61717" cy="61717"/>
      </dsp:txXfrm>
    </dsp:sp>
    <dsp:sp modelId="{6990C31D-C653-499F-BCDA-4F56878F5CC6}" macro="" textlink="">
      <dsp:nvSpPr>
        <dsp:cNvPr id="0" name=""/>
        <dsp:cNvSpPr/>
      </dsp:nvSpPr>
      <dsp:spPr>
        <a:xfrm>
          <a:off x="5279615" y="2679375"/>
          <a:ext cx="1608934" cy="113254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معرب: اسمي كه مبني نباشد.</a:t>
          </a:r>
          <a:endParaRPr lang="fa-IR" sz="2000" b="1" kern="1200" dirty="0">
            <a:cs typeface="2  Yagut" pitchFamily="2" charset="-78"/>
          </a:endParaRPr>
        </a:p>
      </dsp:txBody>
      <dsp:txXfrm>
        <a:off x="5279615" y="2679375"/>
        <a:ext cx="1608934" cy="1132545"/>
      </dsp:txXfrm>
    </dsp:sp>
    <dsp:sp modelId="{51BD1E5F-6943-490D-8CFA-2362BBFC263F}" macro="" textlink="">
      <dsp:nvSpPr>
        <dsp:cNvPr id="0" name=""/>
        <dsp:cNvSpPr/>
      </dsp:nvSpPr>
      <dsp:spPr>
        <a:xfrm rot="10798113">
          <a:off x="4714779" y="3226929"/>
          <a:ext cx="564835" cy="37749"/>
        </a:xfrm>
        <a:custGeom>
          <a:avLst/>
          <a:gdLst/>
          <a:ahLst/>
          <a:cxnLst/>
          <a:rect l="0" t="0" r="0" b="0"/>
          <a:pathLst>
            <a:path>
              <a:moveTo>
                <a:pt x="0" y="18874"/>
              </a:moveTo>
              <a:lnTo>
                <a:pt x="564835" y="1887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b="1" kern="1200">
            <a:cs typeface="2  Yagut" pitchFamily="2" charset="-78"/>
          </a:endParaRPr>
        </a:p>
      </dsp:txBody>
      <dsp:txXfrm rot="10798113">
        <a:off x="4983076" y="3231682"/>
        <a:ext cx="28241" cy="28241"/>
      </dsp:txXfrm>
    </dsp:sp>
    <dsp:sp modelId="{C96147D6-5EA9-4B50-9CC6-D75003027CB3}" macro="" textlink="">
      <dsp:nvSpPr>
        <dsp:cNvPr id="0" name=""/>
        <dsp:cNvSpPr/>
      </dsp:nvSpPr>
      <dsp:spPr>
        <a:xfrm>
          <a:off x="3978756" y="3061952"/>
          <a:ext cx="736023" cy="368011"/>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انواع:</a:t>
          </a:r>
          <a:endParaRPr lang="fa-IR" sz="2000" b="1" kern="1200" dirty="0">
            <a:cs typeface="2  Yagut" pitchFamily="2" charset="-78"/>
          </a:endParaRPr>
        </a:p>
      </dsp:txBody>
      <dsp:txXfrm>
        <a:off x="3978756" y="3061952"/>
        <a:ext cx="736023" cy="368011"/>
      </dsp:txXfrm>
    </dsp:sp>
    <dsp:sp modelId="{CDD5513F-2A7A-40A5-A1AC-0E4900982C15}" macro="" textlink="">
      <dsp:nvSpPr>
        <dsp:cNvPr id="0" name=""/>
        <dsp:cNvSpPr/>
      </dsp:nvSpPr>
      <dsp:spPr>
        <a:xfrm rot="14635610">
          <a:off x="3284174" y="2793678"/>
          <a:ext cx="965018" cy="37749"/>
        </a:xfrm>
        <a:custGeom>
          <a:avLst/>
          <a:gdLst/>
          <a:ahLst/>
          <a:cxnLst/>
          <a:rect l="0" t="0" r="0" b="0"/>
          <a:pathLst>
            <a:path>
              <a:moveTo>
                <a:pt x="0" y="18874"/>
              </a:moveTo>
              <a:lnTo>
                <a:pt x="965018" y="1887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rtl="1">
            <a:lnSpc>
              <a:spcPct val="90000"/>
            </a:lnSpc>
            <a:spcBef>
              <a:spcPct val="0"/>
            </a:spcBef>
            <a:spcAft>
              <a:spcPct val="35000"/>
            </a:spcAft>
          </a:pPr>
          <a:endParaRPr lang="fa-IR" sz="2000" b="1" kern="1200">
            <a:cs typeface="2  Yagut" pitchFamily="2" charset="-78"/>
          </a:endParaRPr>
        </a:p>
      </dsp:txBody>
      <dsp:txXfrm rot="14635610">
        <a:off x="3742558" y="2788427"/>
        <a:ext cx="48250" cy="48250"/>
      </dsp:txXfrm>
    </dsp:sp>
    <dsp:sp modelId="{5BD99855-AD80-4442-963F-14393F0BE738}" macro="" textlink="">
      <dsp:nvSpPr>
        <dsp:cNvPr id="0" name=""/>
        <dsp:cNvSpPr/>
      </dsp:nvSpPr>
      <dsp:spPr>
        <a:xfrm>
          <a:off x="738889" y="2148043"/>
          <a:ext cx="2815723" cy="46220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ما يرد مرفوعاً لا غير</a:t>
          </a:r>
          <a:endParaRPr lang="fa-IR" sz="2000" b="1" kern="1200" dirty="0">
            <a:cs typeface="2  Yagut" pitchFamily="2" charset="-78"/>
          </a:endParaRPr>
        </a:p>
      </dsp:txBody>
      <dsp:txXfrm>
        <a:off x="738889" y="2148043"/>
        <a:ext cx="2815723" cy="462206"/>
      </dsp:txXfrm>
    </dsp:sp>
    <dsp:sp modelId="{90FF56F4-EEE0-43CD-A483-A46F117D45F6}" macro="" textlink="">
      <dsp:nvSpPr>
        <dsp:cNvPr id="0" name=""/>
        <dsp:cNvSpPr/>
      </dsp:nvSpPr>
      <dsp:spPr>
        <a:xfrm rot="12767264">
          <a:off x="3517138" y="3091276"/>
          <a:ext cx="501571" cy="37749"/>
        </a:xfrm>
        <a:custGeom>
          <a:avLst/>
          <a:gdLst/>
          <a:ahLst/>
          <a:cxnLst/>
          <a:rect l="0" t="0" r="0" b="0"/>
          <a:pathLst>
            <a:path>
              <a:moveTo>
                <a:pt x="0" y="18874"/>
              </a:moveTo>
              <a:lnTo>
                <a:pt x="501571" y="1887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767264">
        <a:off x="3755385" y="3097611"/>
        <a:ext cx="25078" cy="25078"/>
      </dsp:txXfrm>
    </dsp:sp>
    <dsp:sp modelId="{236A6432-9817-4611-B31B-4A49ADA6D074}" macro="" textlink="">
      <dsp:nvSpPr>
        <dsp:cNvPr id="0" name=""/>
        <dsp:cNvSpPr/>
      </dsp:nvSpPr>
      <dsp:spPr>
        <a:xfrm>
          <a:off x="752803" y="2727144"/>
          <a:ext cx="2804290" cy="49439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ما يرد منصوباً لاغير</a:t>
          </a:r>
        </a:p>
      </dsp:txBody>
      <dsp:txXfrm>
        <a:off x="752803" y="2727144"/>
        <a:ext cx="2804290" cy="494396"/>
      </dsp:txXfrm>
    </dsp:sp>
    <dsp:sp modelId="{9D3E9E69-5CB2-48B5-B49B-2B54CA43FA79}" macro="" textlink="">
      <dsp:nvSpPr>
        <dsp:cNvPr id="0" name=""/>
        <dsp:cNvSpPr/>
      </dsp:nvSpPr>
      <dsp:spPr>
        <a:xfrm rot="8434752">
          <a:off x="3491067" y="3401801"/>
          <a:ext cx="550282" cy="37749"/>
        </a:xfrm>
        <a:custGeom>
          <a:avLst/>
          <a:gdLst/>
          <a:ahLst/>
          <a:cxnLst/>
          <a:rect l="0" t="0" r="0" b="0"/>
          <a:pathLst>
            <a:path>
              <a:moveTo>
                <a:pt x="0" y="18874"/>
              </a:moveTo>
              <a:lnTo>
                <a:pt x="550282" y="1887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8434752">
        <a:off x="3752451" y="3406919"/>
        <a:ext cx="27514" cy="27514"/>
      </dsp:txXfrm>
    </dsp:sp>
    <dsp:sp modelId="{85E52747-3043-4906-A5BF-B80623984F98}" macro="" textlink="">
      <dsp:nvSpPr>
        <dsp:cNvPr id="0" name=""/>
        <dsp:cNvSpPr/>
      </dsp:nvSpPr>
      <dsp:spPr>
        <a:xfrm>
          <a:off x="749371" y="3348195"/>
          <a:ext cx="2804290" cy="49439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ما يرد مجروراً لاغير</a:t>
          </a:r>
        </a:p>
      </dsp:txBody>
      <dsp:txXfrm>
        <a:off x="749371" y="3348195"/>
        <a:ext cx="2804290" cy="494396"/>
      </dsp:txXfrm>
    </dsp:sp>
    <dsp:sp modelId="{2F133117-DE81-4765-AA5D-6EC3139A2110}" macro="" textlink="">
      <dsp:nvSpPr>
        <dsp:cNvPr id="0" name=""/>
        <dsp:cNvSpPr/>
      </dsp:nvSpPr>
      <dsp:spPr>
        <a:xfrm rot="6862887">
          <a:off x="3251328" y="3696045"/>
          <a:ext cx="1029759" cy="37749"/>
        </a:xfrm>
        <a:custGeom>
          <a:avLst/>
          <a:gdLst/>
          <a:ahLst/>
          <a:cxnLst/>
          <a:rect l="0" t="0" r="0" b="0"/>
          <a:pathLst>
            <a:path>
              <a:moveTo>
                <a:pt x="0" y="18874"/>
              </a:moveTo>
              <a:lnTo>
                <a:pt x="1029759" y="18874"/>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6862887">
        <a:off x="3740464" y="3689176"/>
        <a:ext cx="51487" cy="51487"/>
      </dsp:txXfrm>
    </dsp:sp>
    <dsp:sp modelId="{265AAA8C-159B-4700-B381-152395E3DAC9}" macro="" textlink="">
      <dsp:nvSpPr>
        <dsp:cNvPr id="0" name=""/>
        <dsp:cNvSpPr/>
      </dsp:nvSpPr>
      <dsp:spPr>
        <a:xfrm>
          <a:off x="749371" y="3936683"/>
          <a:ext cx="2804290" cy="494396"/>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ما يرد منصوباً و غير منصوب</a:t>
          </a:r>
        </a:p>
      </dsp:txBody>
      <dsp:txXfrm>
        <a:off x="749371" y="3936683"/>
        <a:ext cx="2804290" cy="494396"/>
      </dsp:txXfrm>
    </dsp:sp>
  </dsp:spTree>
</dgm:drawing>
</file>

<file path=ppt/diagrams/drawing1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0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1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2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1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109B6407-9B7F-40EE-A0BB-D7EAF4E65077}" macro="" textlink="">
      <dsp:nvSpPr>
        <dsp:cNvPr id="0" name=""/>
        <dsp:cNvSpPr/>
      </dsp:nvSpPr>
      <dsp:spPr>
        <a:xfrm>
          <a:off x="7478959" y="1248596"/>
          <a:ext cx="879286" cy="54300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2  Yagut" pitchFamily="2" charset="-78"/>
            </a:rPr>
            <a:t>فاعل</a:t>
          </a:r>
          <a:endParaRPr lang="fa-IR" sz="2400" b="1" kern="1200" dirty="0">
            <a:cs typeface="2  Yagut" pitchFamily="2" charset="-78"/>
          </a:endParaRPr>
        </a:p>
      </dsp:txBody>
      <dsp:txXfrm>
        <a:off x="7478959" y="1248596"/>
        <a:ext cx="879286" cy="543005"/>
      </dsp:txXfrm>
    </dsp:sp>
    <dsp:sp modelId="{1D8CBC82-F6D9-4681-98FA-8A2D84C9307E}" macro="" textlink="">
      <dsp:nvSpPr>
        <dsp:cNvPr id="0" name=""/>
        <dsp:cNvSpPr/>
      </dsp:nvSpPr>
      <dsp:spPr>
        <a:xfrm rot="14829248">
          <a:off x="6870254" y="1098053"/>
          <a:ext cx="876936" cy="35947"/>
        </a:xfrm>
        <a:custGeom>
          <a:avLst/>
          <a:gdLst/>
          <a:ahLst/>
          <a:cxnLst/>
          <a:rect l="0" t="0" r="0" b="0"/>
          <a:pathLst>
            <a:path>
              <a:moveTo>
                <a:pt x="0" y="17973"/>
              </a:moveTo>
              <a:lnTo>
                <a:pt x="876936" y="179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14829248">
        <a:off x="7286799" y="1094103"/>
        <a:ext cx="43846" cy="43846"/>
      </dsp:txXfrm>
    </dsp:sp>
    <dsp:sp modelId="{315E32C7-3250-40CF-98E0-1630C343524E}" macro="" textlink="">
      <dsp:nvSpPr>
        <dsp:cNvPr id="0" name=""/>
        <dsp:cNvSpPr/>
      </dsp:nvSpPr>
      <dsp:spPr>
        <a:xfrm>
          <a:off x="6220158" y="465963"/>
          <a:ext cx="918327" cy="49198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Titr" pitchFamily="2" charset="-78"/>
            </a:rPr>
            <a:t>تعريف</a:t>
          </a:r>
          <a:endParaRPr lang="fa-IR" sz="1800" b="1" kern="1200" dirty="0">
            <a:cs typeface="2  Titr" pitchFamily="2" charset="-78"/>
          </a:endParaRPr>
        </a:p>
      </dsp:txBody>
      <dsp:txXfrm>
        <a:off x="6220158" y="465963"/>
        <a:ext cx="918327" cy="491983"/>
      </dsp:txXfrm>
    </dsp:sp>
    <dsp:sp modelId="{7363AD8B-F230-4363-8790-23D19F7AE106}" macro="" textlink="">
      <dsp:nvSpPr>
        <dsp:cNvPr id="0" name=""/>
        <dsp:cNvSpPr/>
      </dsp:nvSpPr>
      <dsp:spPr>
        <a:xfrm rot="10835865">
          <a:off x="5906894" y="692347"/>
          <a:ext cx="313272" cy="35947"/>
        </a:xfrm>
        <a:custGeom>
          <a:avLst/>
          <a:gdLst/>
          <a:ahLst/>
          <a:cxnLst/>
          <a:rect l="0" t="0" r="0" b="0"/>
          <a:pathLst>
            <a:path>
              <a:moveTo>
                <a:pt x="0" y="17973"/>
              </a:moveTo>
              <a:lnTo>
                <a:pt x="313272"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10835865">
        <a:off x="6055699" y="702489"/>
        <a:ext cx="15663" cy="15663"/>
      </dsp:txXfrm>
    </dsp:sp>
    <dsp:sp modelId="{BC9C25CD-DAC3-4C59-99CC-D36F917D0AA1}" macro="" textlink="">
      <dsp:nvSpPr>
        <dsp:cNvPr id="0" name=""/>
        <dsp:cNvSpPr/>
      </dsp:nvSpPr>
      <dsp:spPr>
        <a:xfrm>
          <a:off x="2336050" y="470855"/>
          <a:ext cx="3570852" cy="475662"/>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و هو ما اسند اليه العامل فيه قائماً به </a:t>
          </a:r>
          <a:endParaRPr lang="fa-IR" sz="1800" b="1" kern="1200" dirty="0">
            <a:cs typeface="2  Yagut" pitchFamily="2" charset="-78"/>
          </a:endParaRPr>
        </a:p>
      </dsp:txBody>
      <dsp:txXfrm>
        <a:off x="2336050" y="470855"/>
        <a:ext cx="3570852" cy="475662"/>
      </dsp:txXfrm>
    </dsp:sp>
    <dsp:sp modelId="{03E0EC22-823B-4F4A-BD00-020E54E4FA83}" macro="" textlink="">
      <dsp:nvSpPr>
        <dsp:cNvPr id="0" name=""/>
        <dsp:cNvSpPr/>
      </dsp:nvSpPr>
      <dsp:spPr>
        <a:xfrm rot="7991177">
          <a:off x="7059974" y="1683495"/>
          <a:ext cx="497497" cy="35947"/>
        </a:xfrm>
        <a:custGeom>
          <a:avLst/>
          <a:gdLst/>
          <a:ahLst/>
          <a:cxnLst/>
          <a:rect l="0" t="0" r="0" b="0"/>
          <a:pathLst>
            <a:path>
              <a:moveTo>
                <a:pt x="0" y="17973"/>
              </a:moveTo>
              <a:lnTo>
                <a:pt x="497497" y="1797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7991177">
        <a:off x="7296285" y="1689031"/>
        <a:ext cx="24874" cy="24874"/>
      </dsp:txXfrm>
    </dsp:sp>
    <dsp:sp modelId="{54712771-9BEB-41B6-9BBB-06C7F9D854AD}" macro="" textlink="">
      <dsp:nvSpPr>
        <dsp:cNvPr id="0" name=""/>
        <dsp:cNvSpPr/>
      </dsp:nvSpPr>
      <dsp:spPr>
        <a:xfrm>
          <a:off x="6220158" y="1636848"/>
          <a:ext cx="918327" cy="491983"/>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Titr" pitchFamily="2" charset="-78"/>
            </a:rPr>
            <a:t>انواع</a:t>
          </a:r>
          <a:endParaRPr lang="fa-IR" sz="1800" b="1" kern="1200" dirty="0">
            <a:cs typeface="2  Titr" pitchFamily="2" charset="-78"/>
          </a:endParaRPr>
        </a:p>
      </dsp:txBody>
      <dsp:txXfrm>
        <a:off x="6220158" y="1636848"/>
        <a:ext cx="918327" cy="491983"/>
      </dsp:txXfrm>
    </dsp:sp>
    <dsp:sp modelId="{9CD6DD87-60ED-4791-A119-D6146C56A175}" macro="" textlink="">
      <dsp:nvSpPr>
        <dsp:cNvPr id="0" name=""/>
        <dsp:cNvSpPr/>
      </dsp:nvSpPr>
      <dsp:spPr>
        <a:xfrm rot="12945768">
          <a:off x="5695208" y="1695500"/>
          <a:ext cx="579593" cy="35947"/>
        </a:xfrm>
        <a:custGeom>
          <a:avLst/>
          <a:gdLst/>
          <a:ahLst/>
          <a:cxnLst/>
          <a:rect l="0" t="0" r="0" b="0"/>
          <a:pathLst>
            <a:path>
              <a:moveTo>
                <a:pt x="0" y="17973"/>
              </a:moveTo>
              <a:lnTo>
                <a:pt x="579593"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12945768">
        <a:off x="5970515" y="1698984"/>
        <a:ext cx="28979" cy="28979"/>
      </dsp:txXfrm>
    </dsp:sp>
    <dsp:sp modelId="{5EEB2FAC-1843-4B06-A3D0-0E890F81FADC}" macro="" textlink="">
      <dsp:nvSpPr>
        <dsp:cNvPr id="0" name=""/>
        <dsp:cNvSpPr/>
      </dsp:nvSpPr>
      <dsp:spPr>
        <a:xfrm>
          <a:off x="4677682" y="1300085"/>
          <a:ext cx="1072169" cy="48804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 اسم ظاهر</a:t>
          </a:r>
          <a:endParaRPr lang="fa-IR" sz="2000" b="1" kern="1200" dirty="0">
            <a:cs typeface="2  Yagut" pitchFamily="2" charset="-78"/>
          </a:endParaRPr>
        </a:p>
      </dsp:txBody>
      <dsp:txXfrm>
        <a:off x="4677682" y="1300085"/>
        <a:ext cx="1072169" cy="488045"/>
      </dsp:txXfrm>
    </dsp:sp>
    <dsp:sp modelId="{49B66CA9-2AA0-42FB-8DCE-7B29E8A8AB90}" macro="" textlink="">
      <dsp:nvSpPr>
        <dsp:cNvPr id="0" name=""/>
        <dsp:cNvSpPr/>
      </dsp:nvSpPr>
      <dsp:spPr>
        <a:xfrm rot="8030213">
          <a:off x="5634804" y="2114318"/>
          <a:ext cx="691659" cy="35947"/>
        </a:xfrm>
        <a:custGeom>
          <a:avLst/>
          <a:gdLst/>
          <a:ahLst/>
          <a:cxnLst/>
          <a:rect l="0" t="0" r="0" b="0"/>
          <a:pathLst>
            <a:path>
              <a:moveTo>
                <a:pt x="0" y="17973"/>
              </a:moveTo>
              <a:lnTo>
                <a:pt x="691659"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8030213">
        <a:off x="5963343" y="2115000"/>
        <a:ext cx="34582" cy="34582"/>
      </dsp:txXfrm>
    </dsp:sp>
    <dsp:sp modelId="{CF647FBE-C94E-4B3D-A925-71F111B1CD1D}" macro="" textlink="">
      <dsp:nvSpPr>
        <dsp:cNvPr id="0" name=""/>
        <dsp:cNvSpPr/>
      </dsp:nvSpPr>
      <dsp:spPr>
        <a:xfrm>
          <a:off x="4668940" y="2137721"/>
          <a:ext cx="1072169" cy="48804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2  Yagut" pitchFamily="2" charset="-78"/>
            </a:rPr>
            <a:t>ضمير</a:t>
          </a:r>
          <a:endParaRPr lang="fa-IR" sz="2000" b="1" kern="1200" dirty="0">
            <a:cs typeface="2  Yagut" pitchFamily="2" charset="-78"/>
          </a:endParaRPr>
        </a:p>
      </dsp:txBody>
      <dsp:txXfrm>
        <a:off x="4668940" y="2137721"/>
        <a:ext cx="1072169" cy="488045"/>
      </dsp:txXfrm>
    </dsp:sp>
    <dsp:sp modelId="{6DF777D4-D718-4462-946D-06540B5EDAC1}" macro="" textlink="">
      <dsp:nvSpPr>
        <dsp:cNvPr id="0" name=""/>
        <dsp:cNvSpPr/>
      </dsp:nvSpPr>
      <dsp:spPr>
        <a:xfrm rot="12561513">
          <a:off x="4087883" y="2211557"/>
          <a:ext cx="620930" cy="35947"/>
        </a:xfrm>
        <a:custGeom>
          <a:avLst/>
          <a:gdLst/>
          <a:ahLst/>
          <a:cxnLst/>
          <a:rect l="0" t="0" r="0" b="0"/>
          <a:pathLst>
            <a:path>
              <a:moveTo>
                <a:pt x="0" y="17973"/>
              </a:moveTo>
              <a:lnTo>
                <a:pt x="620930"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12561513">
        <a:off x="4382825" y="2214008"/>
        <a:ext cx="31046" cy="31046"/>
      </dsp:txXfrm>
    </dsp:sp>
    <dsp:sp modelId="{4F7A5599-6198-4AEC-8CD3-23ED40992026}" macro="" textlink="">
      <dsp:nvSpPr>
        <dsp:cNvPr id="0" name=""/>
        <dsp:cNvSpPr/>
      </dsp:nvSpPr>
      <dsp:spPr>
        <a:xfrm>
          <a:off x="3133118" y="1839073"/>
          <a:ext cx="994638" cy="47648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2  Yagut" pitchFamily="2" charset="-78"/>
            </a:rPr>
            <a:t>بارز</a:t>
          </a:r>
          <a:endParaRPr lang="fa-IR" sz="2400" b="1" kern="1200" dirty="0">
            <a:cs typeface="2  Yagut" pitchFamily="2" charset="-78"/>
          </a:endParaRPr>
        </a:p>
      </dsp:txBody>
      <dsp:txXfrm>
        <a:off x="3133118" y="1839073"/>
        <a:ext cx="994638" cy="476489"/>
      </dsp:txXfrm>
    </dsp:sp>
    <dsp:sp modelId="{2D328C98-3271-4E9D-A71C-8B87BA72F341}" macro="" textlink="">
      <dsp:nvSpPr>
        <dsp:cNvPr id="0" name=""/>
        <dsp:cNvSpPr/>
      </dsp:nvSpPr>
      <dsp:spPr>
        <a:xfrm rot="8965562">
          <a:off x="4084062" y="2523632"/>
          <a:ext cx="628572" cy="35947"/>
        </a:xfrm>
        <a:custGeom>
          <a:avLst/>
          <a:gdLst/>
          <a:ahLst/>
          <a:cxnLst/>
          <a:rect l="0" t="0" r="0" b="0"/>
          <a:pathLst>
            <a:path>
              <a:moveTo>
                <a:pt x="0" y="17973"/>
              </a:moveTo>
              <a:lnTo>
                <a:pt x="628572"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fa-IR" sz="600" b="1" kern="1200">
            <a:cs typeface="2  Yagut" pitchFamily="2" charset="-78"/>
          </a:endParaRPr>
        </a:p>
      </dsp:txBody>
      <dsp:txXfrm rot="8965562">
        <a:off x="4382634" y="2525891"/>
        <a:ext cx="31428" cy="31428"/>
      </dsp:txXfrm>
    </dsp:sp>
    <dsp:sp modelId="{CC6F24CC-4B1D-44A0-9199-1159C1CDDAC2}" macro="" textlink="">
      <dsp:nvSpPr>
        <dsp:cNvPr id="0" name=""/>
        <dsp:cNvSpPr/>
      </dsp:nvSpPr>
      <dsp:spPr>
        <a:xfrm>
          <a:off x="3133118" y="2463222"/>
          <a:ext cx="994638" cy="476489"/>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2  Yagut" pitchFamily="2" charset="-78"/>
            </a:rPr>
            <a:t>مستتر</a:t>
          </a:r>
          <a:endParaRPr lang="fa-IR" sz="2400" b="1" kern="1200" dirty="0">
            <a:cs typeface="2  Yagut" pitchFamily="2" charset="-78"/>
          </a:endParaRPr>
        </a:p>
      </dsp:txBody>
      <dsp:txXfrm>
        <a:off x="3133118" y="2463222"/>
        <a:ext cx="994638" cy="476489"/>
      </dsp:txXfrm>
    </dsp:sp>
    <dsp:sp modelId="{F3291397-28DA-4CFD-A7B2-F96BB597FEA0}" macro="" textlink="">
      <dsp:nvSpPr>
        <dsp:cNvPr id="0" name=""/>
        <dsp:cNvSpPr/>
      </dsp:nvSpPr>
      <dsp:spPr>
        <a:xfrm rot="14565508">
          <a:off x="2140592" y="2078146"/>
          <a:ext cx="1361730" cy="35947"/>
        </a:xfrm>
        <a:custGeom>
          <a:avLst/>
          <a:gdLst/>
          <a:ahLst/>
          <a:cxnLst/>
          <a:rect l="0" t="0" r="0" b="0"/>
          <a:pathLst>
            <a:path>
              <a:moveTo>
                <a:pt x="0" y="17973"/>
              </a:moveTo>
              <a:lnTo>
                <a:pt x="1361730"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4565508">
        <a:off x="2787414" y="2062077"/>
        <a:ext cx="68086" cy="68086"/>
      </dsp:txXfrm>
    </dsp:sp>
    <dsp:sp modelId="{074DAAA3-4EA0-4F3D-97A0-EFD4C50A3E01}" macro="" textlink="">
      <dsp:nvSpPr>
        <dsp:cNvPr id="0" name=""/>
        <dsp:cNvSpPr/>
      </dsp:nvSpPr>
      <dsp:spPr>
        <a:xfrm>
          <a:off x="1173276" y="1325354"/>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1 امر حاضر</a:t>
          </a:r>
          <a:endParaRPr lang="fa-IR" sz="1800" b="1" kern="1200" dirty="0">
            <a:cs typeface="2  Yagut" pitchFamily="2" charset="-78"/>
          </a:endParaRPr>
        </a:p>
      </dsp:txBody>
      <dsp:txXfrm>
        <a:off x="1173276" y="1325354"/>
        <a:ext cx="1336520" cy="330837"/>
      </dsp:txXfrm>
    </dsp:sp>
    <dsp:sp modelId="{28BA7475-E5DC-494C-B696-5CF8B31418A1}" macro="" textlink="">
      <dsp:nvSpPr>
        <dsp:cNvPr id="0" name=""/>
        <dsp:cNvSpPr/>
      </dsp:nvSpPr>
      <dsp:spPr>
        <a:xfrm rot="13775527">
          <a:off x="2340666" y="2317395"/>
          <a:ext cx="961583" cy="35947"/>
        </a:xfrm>
        <a:custGeom>
          <a:avLst/>
          <a:gdLst/>
          <a:ahLst/>
          <a:cxnLst/>
          <a:rect l="0" t="0" r="0" b="0"/>
          <a:pathLst>
            <a:path>
              <a:moveTo>
                <a:pt x="0" y="17973"/>
              </a:moveTo>
              <a:lnTo>
                <a:pt x="961583"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3775527">
        <a:off x="2797418" y="2311329"/>
        <a:ext cx="48079" cy="48079"/>
      </dsp:txXfrm>
    </dsp:sp>
    <dsp:sp modelId="{FD345199-7C8F-4360-998E-05CE5EEED08D}" macro="" textlink="">
      <dsp:nvSpPr>
        <dsp:cNvPr id="0" name=""/>
        <dsp:cNvSpPr/>
      </dsp:nvSpPr>
      <dsp:spPr>
        <a:xfrm>
          <a:off x="1173276" y="1803851"/>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7 مضارع</a:t>
          </a:r>
          <a:endParaRPr lang="fa-IR" sz="1800" b="1" kern="1200" dirty="0">
            <a:cs typeface="2  Yagut" pitchFamily="2" charset="-78"/>
          </a:endParaRPr>
        </a:p>
      </dsp:txBody>
      <dsp:txXfrm>
        <a:off x="1173276" y="1803851"/>
        <a:ext cx="1336520" cy="330837"/>
      </dsp:txXfrm>
    </dsp:sp>
    <dsp:sp modelId="{77CFBA06-9DF9-40A3-87B8-01B899CC710E}" macro="" textlink="">
      <dsp:nvSpPr>
        <dsp:cNvPr id="0" name=""/>
        <dsp:cNvSpPr/>
      </dsp:nvSpPr>
      <dsp:spPr>
        <a:xfrm rot="12128815">
          <a:off x="2484970" y="2556644"/>
          <a:ext cx="672974" cy="35947"/>
        </a:xfrm>
        <a:custGeom>
          <a:avLst/>
          <a:gdLst/>
          <a:ahLst/>
          <a:cxnLst/>
          <a:rect l="0" t="0" r="0" b="0"/>
          <a:pathLst>
            <a:path>
              <a:moveTo>
                <a:pt x="0" y="17973"/>
              </a:moveTo>
              <a:lnTo>
                <a:pt x="672974"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2128815">
        <a:off x="2804633" y="2557793"/>
        <a:ext cx="33648" cy="33648"/>
      </dsp:txXfrm>
    </dsp:sp>
    <dsp:sp modelId="{8BE657F1-68D4-448E-A5E0-45B5FEA51538}" macro="" textlink="">
      <dsp:nvSpPr>
        <dsp:cNvPr id="0" name=""/>
        <dsp:cNvSpPr/>
      </dsp:nvSpPr>
      <dsp:spPr>
        <a:xfrm>
          <a:off x="1173276" y="2282349"/>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13 مضارع</a:t>
          </a:r>
          <a:endParaRPr lang="fa-IR" sz="1800" b="1" kern="1200" dirty="0">
            <a:cs typeface="2  Yagut" pitchFamily="2" charset="-78"/>
          </a:endParaRPr>
        </a:p>
      </dsp:txBody>
      <dsp:txXfrm>
        <a:off x="1173276" y="2282349"/>
        <a:ext cx="1336520" cy="330837"/>
      </dsp:txXfrm>
    </dsp:sp>
    <dsp:sp modelId="{446EF07A-CE04-4138-983A-6F11BB1C99A0}" macro="" textlink="">
      <dsp:nvSpPr>
        <dsp:cNvPr id="0" name=""/>
        <dsp:cNvSpPr/>
      </dsp:nvSpPr>
      <dsp:spPr>
        <a:xfrm rot="9610107">
          <a:off x="2490148" y="2795892"/>
          <a:ext cx="662619" cy="35947"/>
        </a:xfrm>
        <a:custGeom>
          <a:avLst/>
          <a:gdLst/>
          <a:ahLst/>
          <a:cxnLst/>
          <a:rect l="0" t="0" r="0" b="0"/>
          <a:pathLst>
            <a:path>
              <a:moveTo>
                <a:pt x="0" y="17973"/>
              </a:moveTo>
              <a:lnTo>
                <a:pt x="662619"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9610107">
        <a:off x="2804892" y="2797300"/>
        <a:ext cx="33130" cy="33130"/>
      </dsp:txXfrm>
    </dsp:sp>
    <dsp:sp modelId="{EC70DF67-6150-4664-B000-A9854DB72EDE}" macro="" textlink="">
      <dsp:nvSpPr>
        <dsp:cNvPr id="0" name=""/>
        <dsp:cNvSpPr/>
      </dsp:nvSpPr>
      <dsp:spPr>
        <a:xfrm>
          <a:off x="1173276" y="2760846"/>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14 مضارع</a:t>
          </a:r>
          <a:endParaRPr lang="fa-IR" sz="1800" b="1" kern="1200" dirty="0">
            <a:cs typeface="2  Yagut" pitchFamily="2" charset="-78"/>
          </a:endParaRPr>
        </a:p>
      </dsp:txBody>
      <dsp:txXfrm>
        <a:off x="1173276" y="2760846"/>
        <a:ext cx="1336520" cy="330837"/>
      </dsp:txXfrm>
    </dsp:sp>
    <dsp:sp modelId="{DE59242A-BE7F-4563-AF8C-9B4E0A1D9AF1}" macro="" textlink="">
      <dsp:nvSpPr>
        <dsp:cNvPr id="0" name=""/>
        <dsp:cNvSpPr/>
      </dsp:nvSpPr>
      <dsp:spPr>
        <a:xfrm rot="7893012">
          <a:off x="2351576" y="3035141"/>
          <a:ext cx="939762" cy="35947"/>
        </a:xfrm>
        <a:custGeom>
          <a:avLst/>
          <a:gdLst/>
          <a:ahLst/>
          <a:cxnLst/>
          <a:rect l="0" t="0" r="0" b="0"/>
          <a:pathLst>
            <a:path>
              <a:moveTo>
                <a:pt x="0" y="17973"/>
              </a:moveTo>
              <a:lnTo>
                <a:pt x="939762"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893012">
        <a:off x="2797963" y="3029620"/>
        <a:ext cx="46988" cy="46988"/>
      </dsp:txXfrm>
    </dsp:sp>
    <dsp:sp modelId="{D5F303EC-DC0F-4B14-B8D1-95FFF4B89863}" macro="" textlink="">
      <dsp:nvSpPr>
        <dsp:cNvPr id="0" name=""/>
        <dsp:cNvSpPr/>
      </dsp:nvSpPr>
      <dsp:spPr>
        <a:xfrm>
          <a:off x="1173276" y="3239343"/>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فعل استثناء</a:t>
          </a:r>
          <a:endParaRPr lang="fa-IR" sz="1800" b="1" kern="1200" dirty="0">
            <a:cs typeface="2  Yagut" pitchFamily="2" charset="-78"/>
          </a:endParaRPr>
        </a:p>
      </dsp:txBody>
      <dsp:txXfrm>
        <a:off x="1173276" y="3239343"/>
        <a:ext cx="1336520" cy="330837"/>
      </dsp:txXfrm>
    </dsp:sp>
    <dsp:sp modelId="{684EB11B-65B9-4229-90E9-FC7BC8E77444}" macro="" textlink="">
      <dsp:nvSpPr>
        <dsp:cNvPr id="0" name=""/>
        <dsp:cNvSpPr/>
      </dsp:nvSpPr>
      <dsp:spPr>
        <a:xfrm rot="7068532">
          <a:off x="2153407" y="3274390"/>
          <a:ext cx="1336100" cy="35947"/>
        </a:xfrm>
        <a:custGeom>
          <a:avLst/>
          <a:gdLst/>
          <a:ahLst/>
          <a:cxnLst/>
          <a:rect l="0" t="0" r="0" b="0"/>
          <a:pathLst>
            <a:path>
              <a:moveTo>
                <a:pt x="0" y="17973"/>
              </a:moveTo>
              <a:lnTo>
                <a:pt x="1336100" y="17973"/>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7068532">
        <a:off x="2788055" y="3258961"/>
        <a:ext cx="66805" cy="66805"/>
      </dsp:txXfrm>
    </dsp:sp>
    <dsp:sp modelId="{00D4D357-C210-47CD-892E-0A479ED6415B}" macro="" textlink="">
      <dsp:nvSpPr>
        <dsp:cNvPr id="0" name=""/>
        <dsp:cNvSpPr/>
      </dsp:nvSpPr>
      <dsp:spPr>
        <a:xfrm>
          <a:off x="1173276" y="3717841"/>
          <a:ext cx="1336520" cy="330837"/>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2  Yagut" pitchFamily="2" charset="-78"/>
            </a:rPr>
            <a:t>فعل تعجب</a:t>
          </a:r>
          <a:endParaRPr lang="fa-IR" sz="1800" b="1" kern="1200" dirty="0">
            <a:cs typeface="2  Yagut" pitchFamily="2" charset="-78"/>
          </a:endParaRPr>
        </a:p>
      </dsp:txBody>
      <dsp:txXfrm>
        <a:off x="1173276" y="3717841"/>
        <a:ext cx="1336520" cy="330837"/>
      </dsp:txXfrm>
    </dsp:sp>
  </dsp:spTree>
</dgm:drawing>
</file>

<file path=ppt/diagrams/drawing2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2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3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4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5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6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7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8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0.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2.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3.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4.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5.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6.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7.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8.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drawing99.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2D66C4-EE93-481D-B7FC-4E4A0DEEC517}" type="datetimeFigureOut">
              <a:rPr lang="fa-IR" smtClean="0"/>
              <a:pPr/>
              <a:t>05/01/1432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C66480-6E64-40E8-B79C-945F36B569E6}"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EE5383-9091-4771-9A07-9560DA328A4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4208CC0-9918-4DAD-B203-C15C94F634AF}" type="datetimeFigureOut">
              <a:rPr lang="fa-IR" smtClean="0"/>
              <a:pPr/>
              <a:t>05/01/1432</a:t>
            </a:fld>
            <a:endParaRPr lang="fa-I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fa-I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73DAD0B-0A22-48A3-9E14-78169E197720}"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4208CC0-9918-4DAD-B203-C15C94F634AF}" type="datetimeFigureOut">
              <a:rPr lang="fa-IR" smtClean="0"/>
              <a:pPr/>
              <a:t>05/01/1432</a:t>
            </a:fld>
            <a:endParaRPr lang="fa-IR"/>
          </a:p>
        </p:txBody>
      </p:sp>
      <p:sp>
        <p:nvSpPr>
          <p:cNvPr id="9" name="Slide Number Placeholder 8"/>
          <p:cNvSpPr>
            <a:spLocks noGrp="1"/>
          </p:cNvSpPr>
          <p:nvPr>
            <p:ph type="sldNum" sz="quarter" idx="15"/>
          </p:nvPr>
        </p:nvSpPr>
        <p:spPr/>
        <p:txBody>
          <a:bodyPr rtlCol="0"/>
          <a:lstStyle/>
          <a:p>
            <a:fld id="{673DAD0B-0A22-48A3-9E14-78169E197720}" type="slidenum">
              <a:rPr lang="fa-IR" smtClean="0"/>
              <a:pPr/>
              <a:t>‹#›</a:t>
            </a:fld>
            <a:endParaRPr lang="fa-IR"/>
          </a:p>
        </p:txBody>
      </p:sp>
      <p:sp>
        <p:nvSpPr>
          <p:cNvPr id="10" name="Footer Placeholder 9"/>
          <p:cNvSpPr>
            <a:spLocks noGrp="1"/>
          </p:cNvSpPr>
          <p:nvPr>
            <p:ph type="ftr" sz="quarter" idx="16"/>
          </p:nvPr>
        </p:nvSpPr>
        <p:spPr/>
        <p:txBody>
          <a:bodyPr rtlCol="0"/>
          <a:lstStyle/>
          <a:p>
            <a:endParaRPr lang="fa-IR"/>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fa-I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673DAD0B-0A22-48A3-9E14-78169E197720}"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3DAD0B-0A22-48A3-9E14-78169E197720}" type="slidenum">
              <a:rPr lang="fa-IR" smtClean="0"/>
              <a:pPr/>
              <a:t>‹#›</a:t>
            </a:fld>
            <a:endParaRPr lang="fa-I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73DAD0B-0A22-48A3-9E14-78169E197720}" type="slidenum">
              <a:rPr lang="fa-IR" smtClean="0"/>
              <a:pPr/>
              <a:t>‹#›</a:t>
            </a:fld>
            <a:endParaRPr lang="fa-I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4208CC0-9918-4DAD-B203-C15C94F634AF}" type="datetimeFigureOut">
              <a:rPr lang="fa-IR" smtClean="0"/>
              <a:pPr/>
              <a:t>05/01/1432</a:t>
            </a:fld>
            <a:endParaRPr lang="fa-IR"/>
          </a:p>
        </p:txBody>
      </p:sp>
      <p:sp>
        <p:nvSpPr>
          <p:cNvPr id="7" name="Slide Number Placeholder 6"/>
          <p:cNvSpPr>
            <a:spLocks noGrp="1"/>
          </p:cNvSpPr>
          <p:nvPr>
            <p:ph type="sldNum" sz="quarter" idx="11"/>
          </p:nvPr>
        </p:nvSpPr>
        <p:spPr/>
        <p:txBody>
          <a:bodyPr rtlCol="0"/>
          <a:lstStyle/>
          <a:p>
            <a:fld id="{673DAD0B-0A22-48A3-9E14-78169E197720}" type="slidenum">
              <a:rPr lang="fa-IR" smtClean="0"/>
              <a:pPr/>
              <a:t>‹#›</a:t>
            </a:fld>
            <a:endParaRPr lang="fa-IR"/>
          </a:p>
        </p:txBody>
      </p:sp>
      <p:sp>
        <p:nvSpPr>
          <p:cNvPr id="8" name="Footer Placeholder 7"/>
          <p:cNvSpPr>
            <a:spLocks noGrp="1"/>
          </p:cNvSpPr>
          <p:nvPr>
            <p:ph type="ftr" sz="quarter" idx="12"/>
          </p:nvPr>
        </p:nvSpPr>
        <p:spPr/>
        <p:txBody>
          <a:bodyPr rtlCol="0"/>
          <a:lstStyle/>
          <a:p>
            <a:endParaRPr lang="fa-I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4208CC0-9918-4DAD-B203-C15C94F634AF}" type="datetimeFigureOut">
              <a:rPr lang="fa-IR" smtClean="0"/>
              <a:pPr/>
              <a:t>05/01/1432</a:t>
            </a:fld>
            <a:endParaRPr lang="fa-IR"/>
          </a:p>
        </p:txBody>
      </p:sp>
      <p:sp>
        <p:nvSpPr>
          <p:cNvPr id="22" name="Slide Number Placeholder 21"/>
          <p:cNvSpPr>
            <a:spLocks noGrp="1"/>
          </p:cNvSpPr>
          <p:nvPr>
            <p:ph type="sldNum" sz="quarter" idx="15"/>
          </p:nvPr>
        </p:nvSpPr>
        <p:spPr/>
        <p:txBody>
          <a:bodyPr rtlCol="0"/>
          <a:lstStyle/>
          <a:p>
            <a:fld id="{673DAD0B-0A22-48A3-9E14-78169E197720}" type="slidenum">
              <a:rPr lang="fa-IR" smtClean="0"/>
              <a:pPr/>
              <a:t>‹#›</a:t>
            </a:fld>
            <a:endParaRPr lang="fa-IR"/>
          </a:p>
        </p:txBody>
      </p:sp>
      <p:sp>
        <p:nvSpPr>
          <p:cNvPr id="23" name="Footer Placeholder 22"/>
          <p:cNvSpPr>
            <a:spLocks noGrp="1"/>
          </p:cNvSpPr>
          <p:nvPr>
            <p:ph type="ftr" sz="quarter" idx="16"/>
          </p:nvPr>
        </p:nvSpPr>
        <p:spPr/>
        <p:txBody>
          <a:bodyPr rtlCol="0"/>
          <a:lstStyle/>
          <a:p>
            <a:endParaRPr lang="fa-I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4208CC0-9918-4DAD-B203-C15C94F634AF}" type="datetimeFigureOut">
              <a:rPr lang="fa-IR" smtClean="0"/>
              <a:pPr/>
              <a:t>05/01/1432</a:t>
            </a:fld>
            <a:endParaRPr lang="fa-IR"/>
          </a:p>
        </p:txBody>
      </p:sp>
      <p:sp>
        <p:nvSpPr>
          <p:cNvPr id="18" name="Slide Number Placeholder 17"/>
          <p:cNvSpPr>
            <a:spLocks noGrp="1"/>
          </p:cNvSpPr>
          <p:nvPr>
            <p:ph type="sldNum" sz="quarter" idx="11"/>
          </p:nvPr>
        </p:nvSpPr>
        <p:spPr/>
        <p:txBody>
          <a:bodyPr rtlCol="0"/>
          <a:lstStyle/>
          <a:p>
            <a:fld id="{673DAD0B-0A22-48A3-9E14-78169E197720}" type="slidenum">
              <a:rPr lang="fa-IR" smtClean="0"/>
              <a:pPr/>
              <a:t>‹#›</a:t>
            </a:fld>
            <a:endParaRPr lang="fa-IR"/>
          </a:p>
        </p:txBody>
      </p:sp>
      <p:sp>
        <p:nvSpPr>
          <p:cNvPr id="21" name="Footer Placeholder 20"/>
          <p:cNvSpPr>
            <a:spLocks noGrp="1"/>
          </p:cNvSpPr>
          <p:nvPr>
            <p:ph type="ftr" sz="quarter" idx="12"/>
          </p:nvPr>
        </p:nvSpPr>
        <p:spPr/>
        <p:txBody>
          <a:bodyPr rtlCol="0"/>
          <a:lstStyle/>
          <a:p>
            <a:endParaRPr lang="fa-I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08CC0-9918-4DAD-B203-C15C94F634AF}" type="datetimeFigureOut">
              <a:rPr lang="fa-IR" smtClean="0"/>
              <a:pPr/>
              <a:t>05/01/1432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73DAD0B-0A22-48A3-9E14-78169E197720}" type="slidenum">
              <a:rPr lang="fa-IR" smtClean="0"/>
              <a:pPr/>
              <a:t>‹#›</a:t>
            </a:fld>
            <a:endParaRPr lang="fa-IR"/>
          </a:p>
        </p:txBody>
      </p:sp>
    </p:spTree>
  </p:cSld>
  <p:clrMapOvr>
    <a:masterClrMapping/>
  </p:clrMapOvr>
  <p:transition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4208CC0-9918-4DAD-B203-C15C94F634AF}" type="datetimeFigureOut">
              <a:rPr lang="fa-IR" smtClean="0"/>
              <a:pPr/>
              <a:t>05/01/1432</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3DAD0B-0A22-48A3-9E14-78169E19772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fade/>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4208CC0-9918-4DAD-B203-C15C94F634AF}" type="datetimeFigureOut">
              <a:rPr lang="fa-IR" smtClean="0"/>
              <a:pPr/>
              <a:t>05/01/1432</a:t>
            </a:fld>
            <a:endParaRPr lang="fa-I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a-I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73DAD0B-0A22-48A3-9E14-78169E197720}"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 Target="slide14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0.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91.xml"/><Relationship Id="rId7" Type="http://schemas.openxmlformats.org/officeDocument/2006/relationships/slide" Target="slide192.xml"/><Relationship Id="rId2" Type="http://schemas.openxmlformats.org/officeDocument/2006/relationships/diagramData" Target="../diagrams/data91.xml"/><Relationship Id="rId1" Type="http://schemas.openxmlformats.org/officeDocument/2006/relationships/slideLayout" Target="../slideLayouts/slideLayout7.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01.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92.xml"/><Relationship Id="rId7" Type="http://schemas.openxmlformats.org/officeDocument/2006/relationships/slide" Target="slide193.xml"/><Relationship Id="rId2" Type="http://schemas.openxmlformats.org/officeDocument/2006/relationships/diagramData" Target="../diagrams/data92.xml"/><Relationship Id="rId1" Type="http://schemas.openxmlformats.org/officeDocument/2006/relationships/slideLayout" Target="../slideLayouts/slideLayout7.xml"/><Relationship Id="rId6" Type="http://schemas.microsoft.com/office/2007/relationships/diagramDrawing" Target="../diagrams/drawing92.xml"/><Relationship Id="rId5" Type="http://schemas.openxmlformats.org/officeDocument/2006/relationships/diagramColors" Target="../diagrams/colors92.xml"/><Relationship Id="rId4" Type="http://schemas.openxmlformats.org/officeDocument/2006/relationships/diagramQuickStyle" Target="../diagrams/quickStyle92.xml"/></Relationships>
</file>

<file path=ppt/slides/_rels/slide102.xml.rels><?xml version="1.0" encoding="UTF-8" standalone="yes"?>
<Relationships xmlns="http://schemas.openxmlformats.org/package/2006/relationships"><Relationship Id="rId8" Type="http://schemas.openxmlformats.org/officeDocument/2006/relationships/diagramLayout" Target="../diagrams/layout94.xml"/><Relationship Id="rId13" Type="http://schemas.openxmlformats.org/officeDocument/2006/relationships/slide" Target="slide93.xml"/><Relationship Id="rId3" Type="http://schemas.openxmlformats.org/officeDocument/2006/relationships/diagramLayout" Target="../diagrams/layout93.xml"/><Relationship Id="rId7" Type="http://schemas.openxmlformats.org/officeDocument/2006/relationships/diagramData" Target="../diagrams/data94.xml"/><Relationship Id="rId12" Type="http://schemas.openxmlformats.org/officeDocument/2006/relationships/slide" Target="slide194.xml"/><Relationship Id="rId2" Type="http://schemas.openxmlformats.org/officeDocument/2006/relationships/diagramData" Target="../diagrams/data93.xml"/><Relationship Id="rId1" Type="http://schemas.openxmlformats.org/officeDocument/2006/relationships/slideLayout" Target="../slideLayouts/slideLayout7.xml"/><Relationship Id="rId6" Type="http://schemas.microsoft.com/office/2007/relationships/diagramDrawing" Target="../diagrams/drawing93.xml"/><Relationship Id="rId11" Type="http://schemas.microsoft.com/office/2007/relationships/diagramDrawing" Target="../diagrams/drawing94.xml"/><Relationship Id="rId5" Type="http://schemas.openxmlformats.org/officeDocument/2006/relationships/diagramColors" Target="../diagrams/colors93.xml"/><Relationship Id="rId10" Type="http://schemas.openxmlformats.org/officeDocument/2006/relationships/diagramColors" Target="../diagrams/colors94.xml"/><Relationship Id="rId4" Type="http://schemas.openxmlformats.org/officeDocument/2006/relationships/diagramQuickStyle" Target="../diagrams/quickStyle93.xml"/><Relationship Id="rId9" Type="http://schemas.openxmlformats.org/officeDocument/2006/relationships/diagramQuickStyle" Target="../diagrams/quickStyle94.xml"/></Relationships>
</file>

<file path=ppt/slides/_rels/slide103.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95.xml"/><Relationship Id="rId7" Type="http://schemas.openxmlformats.org/officeDocument/2006/relationships/slide" Target="slide195.xml"/><Relationship Id="rId2" Type="http://schemas.openxmlformats.org/officeDocument/2006/relationships/diagramData" Target="../diagrams/data95.xml"/><Relationship Id="rId1" Type="http://schemas.openxmlformats.org/officeDocument/2006/relationships/slideLayout" Target="../slideLayouts/slideLayout7.xml"/><Relationship Id="rId6" Type="http://schemas.microsoft.com/office/2007/relationships/diagramDrawing" Target="../diagrams/drawing95.xml"/><Relationship Id="rId5" Type="http://schemas.openxmlformats.org/officeDocument/2006/relationships/diagramColors" Target="../diagrams/colors95.xml"/><Relationship Id="rId4" Type="http://schemas.openxmlformats.org/officeDocument/2006/relationships/diagramQuickStyle" Target="../diagrams/quickStyle95.xml"/></Relationships>
</file>

<file path=ppt/slides/_rels/slide104.xml.rels><?xml version="1.0" encoding="UTF-8" standalone="yes"?>
<Relationships xmlns="http://schemas.openxmlformats.org/package/2006/relationships"><Relationship Id="rId8" Type="http://schemas.openxmlformats.org/officeDocument/2006/relationships/slide" Target="slide113.xml"/><Relationship Id="rId3" Type="http://schemas.openxmlformats.org/officeDocument/2006/relationships/slide" Target="slide2.xml"/><Relationship Id="rId7" Type="http://schemas.openxmlformats.org/officeDocument/2006/relationships/slide" Target="slide111.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slide" Target="slide109.xml"/><Relationship Id="rId5" Type="http://schemas.openxmlformats.org/officeDocument/2006/relationships/slide" Target="slide106.xml"/><Relationship Id="rId4" Type="http://schemas.openxmlformats.org/officeDocument/2006/relationships/slide" Target="slide105.xml"/></Relationships>
</file>

<file path=ppt/slides/_rels/slide105.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96.xml"/><Relationship Id="rId7" Type="http://schemas.openxmlformats.org/officeDocument/2006/relationships/slide" Target="slide196.xml"/><Relationship Id="rId2" Type="http://schemas.openxmlformats.org/officeDocument/2006/relationships/diagramData" Target="../diagrams/data96.xml"/><Relationship Id="rId1" Type="http://schemas.openxmlformats.org/officeDocument/2006/relationships/slideLayout" Target="../slideLayouts/slideLayout7.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97.xml"/><Relationship Id="rId7" Type="http://schemas.openxmlformats.org/officeDocument/2006/relationships/slide" Target="slide197.xml"/><Relationship Id="rId2" Type="http://schemas.openxmlformats.org/officeDocument/2006/relationships/diagramData" Target="../diagrams/data97.xml"/><Relationship Id="rId1" Type="http://schemas.openxmlformats.org/officeDocument/2006/relationships/slideLayout" Target="../slideLayouts/slideLayout7.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98.xml"/><Relationship Id="rId7" Type="http://schemas.openxmlformats.org/officeDocument/2006/relationships/slide" Target="slide198.xml"/><Relationship Id="rId2" Type="http://schemas.openxmlformats.org/officeDocument/2006/relationships/diagramData" Target="../diagrams/data98.xml"/><Relationship Id="rId1" Type="http://schemas.openxmlformats.org/officeDocument/2006/relationships/slideLayout" Target="../slideLayouts/slideLayout7.xml"/><Relationship Id="rId6" Type="http://schemas.microsoft.com/office/2007/relationships/diagramDrawing" Target="../diagrams/drawing98.xml"/><Relationship Id="rId5" Type="http://schemas.openxmlformats.org/officeDocument/2006/relationships/diagramColors" Target="../diagrams/colors98.xml"/><Relationship Id="rId4" Type="http://schemas.openxmlformats.org/officeDocument/2006/relationships/diagramQuickStyle" Target="../diagrams/quickStyle98.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99.xml"/><Relationship Id="rId7" Type="http://schemas.openxmlformats.org/officeDocument/2006/relationships/slide" Target="slide199.xml"/><Relationship Id="rId2" Type="http://schemas.openxmlformats.org/officeDocument/2006/relationships/diagramData" Target="../diagrams/data99.xml"/><Relationship Id="rId1" Type="http://schemas.openxmlformats.org/officeDocument/2006/relationships/slideLayout" Target="../slideLayouts/slideLayout7.xml"/><Relationship Id="rId6" Type="http://schemas.microsoft.com/office/2007/relationships/diagramDrawing" Target="../diagrams/drawing99.xml"/><Relationship Id="rId5" Type="http://schemas.openxmlformats.org/officeDocument/2006/relationships/diagramColors" Target="../diagrams/colors99.xml"/><Relationship Id="rId4" Type="http://schemas.openxmlformats.org/officeDocument/2006/relationships/diagramQuickStyle" Target="../diagrams/quickStyle99.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100.xml"/><Relationship Id="rId7" Type="http://schemas.openxmlformats.org/officeDocument/2006/relationships/slide" Target="slide201.xml"/><Relationship Id="rId2" Type="http://schemas.openxmlformats.org/officeDocument/2006/relationships/diagramData" Target="../diagrams/data100.xml"/><Relationship Id="rId1" Type="http://schemas.openxmlformats.org/officeDocument/2006/relationships/slideLayout" Target="../slideLayouts/slideLayout7.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 Target="slide14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101.xml"/><Relationship Id="rId7" Type="http://schemas.openxmlformats.org/officeDocument/2006/relationships/slide" Target="slide202.xml"/><Relationship Id="rId2" Type="http://schemas.openxmlformats.org/officeDocument/2006/relationships/diagramData" Target="../diagrams/data101.xml"/><Relationship Id="rId1" Type="http://schemas.openxmlformats.org/officeDocument/2006/relationships/slideLayout" Target="../slideLayouts/slideLayout7.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102.xml"/><Relationship Id="rId7" Type="http://schemas.openxmlformats.org/officeDocument/2006/relationships/slide" Target="slide203.xml"/><Relationship Id="rId2" Type="http://schemas.openxmlformats.org/officeDocument/2006/relationships/diagramData" Target="../diagrams/data102.xml"/><Relationship Id="rId1" Type="http://schemas.openxmlformats.org/officeDocument/2006/relationships/slideLayout" Target="../slideLayouts/slideLayout7.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103.xml"/><Relationship Id="rId7" Type="http://schemas.openxmlformats.org/officeDocument/2006/relationships/slide" Target="slide204.xml"/><Relationship Id="rId2" Type="http://schemas.openxmlformats.org/officeDocument/2006/relationships/diagramData" Target="../diagrams/data103.xml"/><Relationship Id="rId1" Type="http://schemas.openxmlformats.org/officeDocument/2006/relationships/slideLayout" Target="../slideLayouts/slideLayout7.xml"/><Relationship Id="rId6" Type="http://schemas.microsoft.com/office/2007/relationships/diagramDrawing" Target="../diagrams/drawing103.xml"/><Relationship Id="rId5" Type="http://schemas.openxmlformats.org/officeDocument/2006/relationships/diagramColors" Target="../diagrams/colors103.xml"/><Relationship Id="rId4" Type="http://schemas.openxmlformats.org/officeDocument/2006/relationships/diagramQuickStyle" Target="../diagrams/quickStyle103.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104.xml"/><Relationship Id="rId7" Type="http://schemas.openxmlformats.org/officeDocument/2006/relationships/slide" Target="slide205.xml"/><Relationship Id="rId2" Type="http://schemas.openxmlformats.org/officeDocument/2006/relationships/diagramData" Target="../diagrams/data104.xml"/><Relationship Id="rId1" Type="http://schemas.openxmlformats.org/officeDocument/2006/relationships/slideLayout" Target="../slideLayouts/slideLayout7.xml"/><Relationship Id="rId6" Type="http://schemas.microsoft.com/office/2007/relationships/diagramDrawing" Target="../diagrams/drawing104.xml"/><Relationship Id="rId5" Type="http://schemas.openxmlformats.org/officeDocument/2006/relationships/diagramColors" Target="../diagrams/colors104.xml"/><Relationship Id="rId4" Type="http://schemas.openxmlformats.org/officeDocument/2006/relationships/diagramQuickStyle" Target="../diagrams/quickStyle104.xml"/></Relationships>
</file>

<file path=ppt/slides/_rels/slide114.xml.rels><?xml version="1.0" encoding="UTF-8" standalone="yes"?>
<Relationships xmlns="http://schemas.openxmlformats.org/package/2006/relationships"><Relationship Id="rId3" Type="http://schemas.openxmlformats.org/officeDocument/2006/relationships/slide" Target="slide115.xml"/><Relationship Id="rId7" Type="http://schemas.openxmlformats.org/officeDocument/2006/relationships/slide" Target="slide123.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7.xml"/><Relationship Id="rId5" Type="http://schemas.openxmlformats.org/officeDocument/2006/relationships/slide" Target="slide119.xml"/><Relationship Id="rId4" Type="http://schemas.openxmlformats.org/officeDocument/2006/relationships/slide" Target="slide118.xml"/></Relationships>
</file>

<file path=ppt/slides/_rels/slide115.xml.rels><?xml version="1.0" encoding="UTF-8" standalone="yes"?>
<Relationships xmlns="http://schemas.openxmlformats.org/package/2006/relationships"><Relationship Id="rId8" Type="http://schemas.microsoft.com/office/2007/relationships/diagramDrawing" Target="../diagrams/drawing105.xml"/><Relationship Id="rId3" Type="http://schemas.openxmlformats.org/officeDocument/2006/relationships/slide" Target="slide207.xml"/><Relationship Id="rId7" Type="http://schemas.openxmlformats.org/officeDocument/2006/relationships/diagramColors" Target="../diagrams/colors105.xml"/><Relationship Id="rId2" Type="http://schemas.openxmlformats.org/officeDocument/2006/relationships/slide" Target="slide114.xml"/><Relationship Id="rId1" Type="http://schemas.openxmlformats.org/officeDocument/2006/relationships/slideLayout" Target="../slideLayouts/slideLayout7.xml"/><Relationship Id="rId6" Type="http://schemas.openxmlformats.org/officeDocument/2006/relationships/diagramQuickStyle" Target="../diagrams/quickStyle105.xml"/><Relationship Id="rId5" Type="http://schemas.openxmlformats.org/officeDocument/2006/relationships/diagramLayout" Target="../diagrams/layout105.xml"/><Relationship Id="rId4" Type="http://schemas.openxmlformats.org/officeDocument/2006/relationships/diagramData" Target="../diagrams/data105.xml"/></Relationships>
</file>

<file path=ppt/slides/_rels/slide116.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06.xml"/><Relationship Id="rId7" Type="http://schemas.microsoft.com/office/2007/relationships/diagramDrawing" Target="../diagrams/drawing106.xml"/><Relationship Id="rId2" Type="http://schemas.openxmlformats.org/officeDocument/2006/relationships/slide" Target="slide207.xml"/><Relationship Id="rId1" Type="http://schemas.openxmlformats.org/officeDocument/2006/relationships/slideLayout" Target="../slideLayouts/slideLayout7.xml"/><Relationship Id="rId6" Type="http://schemas.openxmlformats.org/officeDocument/2006/relationships/diagramColors" Target="../diagrams/colors106.xml"/><Relationship Id="rId5" Type="http://schemas.openxmlformats.org/officeDocument/2006/relationships/diagramQuickStyle" Target="../diagrams/quickStyle106.xml"/><Relationship Id="rId4" Type="http://schemas.openxmlformats.org/officeDocument/2006/relationships/diagramLayout" Target="../diagrams/layout106.xml"/></Relationships>
</file>

<file path=ppt/slides/_rels/slide117.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07.xml"/><Relationship Id="rId7" Type="http://schemas.microsoft.com/office/2007/relationships/diagramDrawing" Target="../diagrams/drawing107.xml"/><Relationship Id="rId2" Type="http://schemas.openxmlformats.org/officeDocument/2006/relationships/slide" Target="slide208.xml"/><Relationship Id="rId1" Type="http://schemas.openxmlformats.org/officeDocument/2006/relationships/slideLayout" Target="../slideLayouts/slideLayout7.xml"/><Relationship Id="rId6" Type="http://schemas.openxmlformats.org/officeDocument/2006/relationships/diagramColors" Target="../diagrams/colors107.xml"/><Relationship Id="rId5" Type="http://schemas.openxmlformats.org/officeDocument/2006/relationships/diagramQuickStyle" Target="../diagrams/quickStyle107.xml"/><Relationship Id="rId4" Type="http://schemas.openxmlformats.org/officeDocument/2006/relationships/diagramLayout" Target="../diagrams/layout107.xml"/></Relationships>
</file>

<file path=ppt/slides/_rels/slide118.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08.xml"/><Relationship Id="rId7" Type="http://schemas.microsoft.com/office/2007/relationships/diagramDrawing" Target="../diagrams/drawing108.xml"/><Relationship Id="rId2" Type="http://schemas.openxmlformats.org/officeDocument/2006/relationships/slide" Target="slide209.xml"/><Relationship Id="rId1" Type="http://schemas.openxmlformats.org/officeDocument/2006/relationships/slideLayout" Target="../slideLayouts/slideLayout7.xml"/><Relationship Id="rId6" Type="http://schemas.openxmlformats.org/officeDocument/2006/relationships/diagramColors" Target="../diagrams/colors108.xml"/><Relationship Id="rId5" Type="http://schemas.openxmlformats.org/officeDocument/2006/relationships/diagramQuickStyle" Target="../diagrams/quickStyle108.xml"/><Relationship Id="rId4" Type="http://schemas.openxmlformats.org/officeDocument/2006/relationships/diagramLayout" Target="../diagrams/layout108.xml"/></Relationships>
</file>

<file path=ppt/slides/_rels/slide119.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09.xml"/><Relationship Id="rId7" Type="http://schemas.microsoft.com/office/2007/relationships/diagramDrawing" Target="../diagrams/drawing109.xml"/><Relationship Id="rId2" Type="http://schemas.openxmlformats.org/officeDocument/2006/relationships/slide" Target="slide210.xml"/><Relationship Id="rId1" Type="http://schemas.openxmlformats.org/officeDocument/2006/relationships/slideLayout" Target="../slideLayouts/slideLayout7.xml"/><Relationship Id="rId6" Type="http://schemas.openxmlformats.org/officeDocument/2006/relationships/diagramColors" Target="../diagrams/colors109.xml"/><Relationship Id="rId5" Type="http://schemas.openxmlformats.org/officeDocument/2006/relationships/diagramQuickStyle" Target="../diagrams/quickStyle109.xml"/><Relationship Id="rId4" Type="http://schemas.openxmlformats.org/officeDocument/2006/relationships/diagramLayout" Target="../diagrams/layout109.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43.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0.xml"/><Relationship Id="rId7" Type="http://schemas.microsoft.com/office/2007/relationships/diagramDrawing" Target="../diagrams/drawing110.xml"/><Relationship Id="rId2" Type="http://schemas.openxmlformats.org/officeDocument/2006/relationships/slide" Target="slide211.xml"/><Relationship Id="rId1" Type="http://schemas.openxmlformats.org/officeDocument/2006/relationships/slideLayout" Target="../slideLayouts/slideLayout7.xml"/><Relationship Id="rId6" Type="http://schemas.openxmlformats.org/officeDocument/2006/relationships/diagramColors" Target="../diagrams/colors110.xml"/><Relationship Id="rId5" Type="http://schemas.openxmlformats.org/officeDocument/2006/relationships/diagramQuickStyle" Target="../diagrams/quickStyle110.xml"/><Relationship Id="rId4" Type="http://schemas.openxmlformats.org/officeDocument/2006/relationships/diagramLayout" Target="../diagrams/layout110.xml"/></Relationships>
</file>

<file path=ppt/slides/_rels/slide121.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1.xml"/><Relationship Id="rId7" Type="http://schemas.microsoft.com/office/2007/relationships/diagramDrawing" Target="../diagrams/drawing111.xml"/><Relationship Id="rId2" Type="http://schemas.openxmlformats.org/officeDocument/2006/relationships/slide" Target="slide212.xml"/><Relationship Id="rId1" Type="http://schemas.openxmlformats.org/officeDocument/2006/relationships/slideLayout" Target="../slideLayouts/slideLayout7.xml"/><Relationship Id="rId6" Type="http://schemas.openxmlformats.org/officeDocument/2006/relationships/diagramColors" Target="../diagrams/colors111.xml"/><Relationship Id="rId5" Type="http://schemas.openxmlformats.org/officeDocument/2006/relationships/diagramQuickStyle" Target="../diagrams/quickStyle111.xml"/><Relationship Id="rId4" Type="http://schemas.openxmlformats.org/officeDocument/2006/relationships/diagramLayout" Target="../diagrams/layout111.xml"/></Relationships>
</file>

<file path=ppt/slides/_rels/slide122.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2.xml"/><Relationship Id="rId7" Type="http://schemas.microsoft.com/office/2007/relationships/diagramDrawing" Target="../diagrams/drawing112.xml"/><Relationship Id="rId2" Type="http://schemas.openxmlformats.org/officeDocument/2006/relationships/slide" Target="slide212.xml"/><Relationship Id="rId1" Type="http://schemas.openxmlformats.org/officeDocument/2006/relationships/slideLayout" Target="../slideLayouts/slideLayout7.xml"/><Relationship Id="rId6" Type="http://schemas.openxmlformats.org/officeDocument/2006/relationships/diagramColors" Target="../diagrams/colors112.xml"/><Relationship Id="rId5" Type="http://schemas.openxmlformats.org/officeDocument/2006/relationships/diagramQuickStyle" Target="../diagrams/quickStyle112.xml"/><Relationship Id="rId4" Type="http://schemas.openxmlformats.org/officeDocument/2006/relationships/diagramLayout" Target="../diagrams/layout112.xml"/></Relationships>
</file>

<file path=ppt/slides/_rels/slide123.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3.xml"/><Relationship Id="rId7" Type="http://schemas.microsoft.com/office/2007/relationships/diagramDrawing" Target="../diagrams/drawing113.xml"/><Relationship Id="rId2" Type="http://schemas.openxmlformats.org/officeDocument/2006/relationships/slide" Target="slide213.xml"/><Relationship Id="rId1" Type="http://schemas.openxmlformats.org/officeDocument/2006/relationships/slideLayout" Target="../slideLayouts/slideLayout7.xml"/><Relationship Id="rId6" Type="http://schemas.openxmlformats.org/officeDocument/2006/relationships/diagramColors" Target="../diagrams/colors113.xml"/><Relationship Id="rId5" Type="http://schemas.openxmlformats.org/officeDocument/2006/relationships/diagramQuickStyle" Target="../diagrams/quickStyle113.xml"/><Relationship Id="rId4" Type="http://schemas.openxmlformats.org/officeDocument/2006/relationships/diagramLayout" Target="../diagrams/layout113.xml"/></Relationships>
</file>

<file path=ppt/slides/_rels/slide124.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4.xml"/><Relationship Id="rId7" Type="http://schemas.microsoft.com/office/2007/relationships/diagramDrawing" Target="../diagrams/drawing114.xml"/><Relationship Id="rId2" Type="http://schemas.openxmlformats.org/officeDocument/2006/relationships/slide" Target="slide213.xml"/><Relationship Id="rId1" Type="http://schemas.openxmlformats.org/officeDocument/2006/relationships/slideLayout" Target="../slideLayouts/slideLayout7.xml"/><Relationship Id="rId6" Type="http://schemas.openxmlformats.org/officeDocument/2006/relationships/diagramColors" Target="../diagrams/colors114.xml"/><Relationship Id="rId5" Type="http://schemas.openxmlformats.org/officeDocument/2006/relationships/diagramQuickStyle" Target="../diagrams/quickStyle114.xml"/><Relationship Id="rId4" Type="http://schemas.openxmlformats.org/officeDocument/2006/relationships/diagramLayout" Target="../diagrams/layout114.xml"/></Relationships>
</file>

<file path=ppt/slides/_rels/slide125.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5.xml"/><Relationship Id="rId7" Type="http://schemas.microsoft.com/office/2007/relationships/diagramDrawing" Target="../diagrams/drawing115.xml"/><Relationship Id="rId2" Type="http://schemas.openxmlformats.org/officeDocument/2006/relationships/slide" Target="slide214.xml"/><Relationship Id="rId1" Type="http://schemas.openxmlformats.org/officeDocument/2006/relationships/slideLayout" Target="../slideLayouts/slideLayout7.xml"/><Relationship Id="rId6" Type="http://schemas.openxmlformats.org/officeDocument/2006/relationships/diagramColors" Target="../diagrams/colors115.xml"/><Relationship Id="rId5" Type="http://schemas.openxmlformats.org/officeDocument/2006/relationships/diagramQuickStyle" Target="../diagrams/quickStyle115.xml"/><Relationship Id="rId4" Type="http://schemas.openxmlformats.org/officeDocument/2006/relationships/diagramLayout" Target="../diagrams/layout115.xml"/></Relationships>
</file>

<file path=ppt/slides/_rels/slide126.xml.rels><?xml version="1.0" encoding="UTF-8" standalone="yes"?>
<Relationships xmlns="http://schemas.openxmlformats.org/package/2006/relationships"><Relationship Id="rId8" Type="http://schemas.openxmlformats.org/officeDocument/2006/relationships/slide" Target="slide114.xml"/><Relationship Id="rId3" Type="http://schemas.openxmlformats.org/officeDocument/2006/relationships/diagramData" Target="../diagrams/data116.xml"/><Relationship Id="rId7" Type="http://schemas.microsoft.com/office/2007/relationships/diagramDrawing" Target="../diagrams/drawing116.xml"/><Relationship Id="rId2" Type="http://schemas.openxmlformats.org/officeDocument/2006/relationships/slide" Target="slide215.xml"/><Relationship Id="rId1" Type="http://schemas.openxmlformats.org/officeDocument/2006/relationships/slideLayout" Target="../slideLayouts/slideLayout7.xml"/><Relationship Id="rId6" Type="http://schemas.openxmlformats.org/officeDocument/2006/relationships/diagramColors" Target="../diagrams/colors116.xml"/><Relationship Id="rId5" Type="http://schemas.openxmlformats.org/officeDocument/2006/relationships/diagramQuickStyle" Target="../diagrams/quickStyle116.xml"/><Relationship Id="rId4" Type="http://schemas.openxmlformats.org/officeDocument/2006/relationships/diagramLayout" Target="../diagrams/layout116.xml"/></Relationships>
</file>

<file path=ppt/slides/_rels/slide127.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129.xml"/><Relationship Id="rId7" Type="http://schemas.openxmlformats.org/officeDocument/2006/relationships/slide" Target="slide13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35.xml"/><Relationship Id="rId11" Type="http://schemas.openxmlformats.org/officeDocument/2006/relationships/slide" Target="slide130.xml"/><Relationship Id="rId5" Type="http://schemas.openxmlformats.org/officeDocument/2006/relationships/slide" Target="slide136.xml"/><Relationship Id="rId10" Type="http://schemas.openxmlformats.org/officeDocument/2006/relationships/slide" Target="slide131.xml"/><Relationship Id="rId4" Type="http://schemas.openxmlformats.org/officeDocument/2006/relationships/slide" Target="slide137.xml"/><Relationship Id="rId9" Type="http://schemas.openxmlformats.org/officeDocument/2006/relationships/slide" Target="slide132.xml"/></Relationships>
</file>

<file path=ppt/slides/_rels/slide128.xml.rels><?xml version="1.0" encoding="UTF-8" standalone="yes"?>
<Relationships xmlns="http://schemas.openxmlformats.org/package/2006/relationships"><Relationship Id="rId8" Type="http://schemas.microsoft.com/office/2007/relationships/diagramDrawing" Target="../diagrams/drawing117.xml"/><Relationship Id="rId3" Type="http://schemas.openxmlformats.org/officeDocument/2006/relationships/slide" Target="slide216.xml"/><Relationship Id="rId7" Type="http://schemas.openxmlformats.org/officeDocument/2006/relationships/diagramColors" Target="../diagrams/colors117.xml"/><Relationship Id="rId2" Type="http://schemas.openxmlformats.org/officeDocument/2006/relationships/slide" Target="slide127.xml"/><Relationship Id="rId1" Type="http://schemas.openxmlformats.org/officeDocument/2006/relationships/slideLayout" Target="../slideLayouts/slideLayout7.xml"/><Relationship Id="rId6" Type="http://schemas.openxmlformats.org/officeDocument/2006/relationships/diagramQuickStyle" Target="../diagrams/quickStyle117.xml"/><Relationship Id="rId5" Type="http://schemas.openxmlformats.org/officeDocument/2006/relationships/diagramLayout" Target="../diagrams/layout117.xml"/><Relationship Id="rId4" Type="http://schemas.openxmlformats.org/officeDocument/2006/relationships/diagramData" Target="../diagrams/data117.xml"/></Relationships>
</file>

<file path=ppt/slides/_rels/slide129.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18.xml"/><Relationship Id="rId7" Type="http://schemas.microsoft.com/office/2007/relationships/diagramDrawing" Target="../diagrams/drawing118.xml"/><Relationship Id="rId2" Type="http://schemas.openxmlformats.org/officeDocument/2006/relationships/slide" Target="slide217.xml"/><Relationship Id="rId1" Type="http://schemas.openxmlformats.org/officeDocument/2006/relationships/slideLayout" Target="../slideLayouts/slideLayout7.xml"/><Relationship Id="rId6" Type="http://schemas.openxmlformats.org/officeDocument/2006/relationships/diagramColors" Target="../diagrams/colors118.xml"/><Relationship Id="rId5" Type="http://schemas.openxmlformats.org/officeDocument/2006/relationships/diagramQuickStyle" Target="../diagrams/quickStyle118.xml"/><Relationship Id="rId4" Type="http://schemas.openxmlformats.org/officeDocument/2006/relationships/diagramLayout" Target="../diagrams/layout118.xm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 Target="slide143.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0.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19.xml"/><Relationship Id="rId7" Type="http://schemas.microsoft.com/office/2007/relationships/diagramDrawing" Target="../diagrams/drawing119.xml"/><Relationship Id="rId2" Type="http://schemas.openxmlformats.org/officeDocument/2006/relationships/slide" Target="slide218.xml"/><Relationship Id="rId1" Type="http://schemas.openxmlformats.org/officeDocument/2006/relationships/slideLayout" Target="../slideLayouts/slideLayout7.xml"/><Relationship Id="rId6" Type="http://schemas.openxmlformats.org/officeDocument/2006/relationships/diagramColors" Target="../diagrams/colors119.xml"/><Relationship Id="rId5" Type="http://schemas.openxmlformats.org/officeDocument/2006/relationships/diagramQuickStyle" Target="../diagrams/quickStyle119.xml"/><Relationship Id="rId4" Type="http://schemas.openxmlformats.org/officeDocument/2006/relationships/diagramLayout" Target="../diagrams/layout119.xml"/></Relationships>
</file>

<file path=ppt/slides/_rels/slide131.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0.xml"/><Relationship Id="rId7" Type="http://schemas.microsoft.com/office/2007/relationships/diagramDrawing" Target="../diagrams/drawing120.xml"/><Relationship Id="rId2" Type="http://schemas.openxmlformats.org/officeDocument/2006/relationships/slide" Target="slide219.xml"/><Relationship Id="rId1" Type="http://schemas.openxmlformats.org/officeDocument/2006/relationships/slideLayout" Target="../slideLayouts/slideLayout7.xml"/><Relationship Id="rId6" Type="http://schemas.openxmlformats.org/officeDocument/2006/relationships/diagramColors" Target="../diagrams/colors120.xml"/><Relationship Id="rId5" Type="http://schemas.openxmlformats.org/officeDocument/2006/relationships/diagramQuickStyle" Target="../diagrams/quickStyle120.xml"/><Relationship Id="rId4" Type="http://schemas.openxmlformats.org/officeDocument/2006/relationships/diagramLayout" Target="../diagrams/layout120.xml"/></Relationships>
</file>

<file path=ppt/slides/_rels/slide132.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1.xml"/><Relationship Id="rId7" Type="http://schemas.microsoft.com/office/2007/relationships/diagramDrawing" Target="../diagrams/drawing121.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121.xml"/><Relationship Id="rId5" Type="http://schemas.openxmlformats.org/officeDocument/2006/relationships/diagramQuickStyle" Target="../diagrams/quickStyle121.xml"/><Relationship Id="rId4" Type="http://schemas.openxmlformats.org/officeDocument/2006/relationships/diagramLayout" Target="../diagrams/layout121.xml"/></Relationships>
</file>

<file path=ppt/slides/_rels/slide133.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2.xml"/><Relationship Id="rId7" Type="http://schemas.microsoft.com/office/2007/relationships/diagramDrawing" Target="../diagrams/drawing122.xml"/><Relationship Id="rId2" Type="http://schemas.openxmlformats.org/officeDocument/2006/relationships/slide" Target="slide221.xml"/><Relationship Id="rId1" Type="http://schemas.openxmlformats.org/officeDocument/2006/relationships/slideLayout" Target="../slideLayouts/slideLayout7.xml"/><Relationship Id="rId6" Type="http://schemas.openxmlformats.org/officeDocument/2006/relationships/diagramColors" Target="../diagrams/colors122.xml"/><Relationship Id="rId5" Type="http://schemas.openxmlformats.org/officeDocument/2006/relationships/diagramQuickStyle" Target="../diagrams/quickStyle122.xml"/><Relationship Id="rId4" Type="http://schemas.openxmlformats.org/officeDocument/2006/relationships/diagramLayout" Target="../diagrams/layout122.xml"/></Relationships>
</file>

<file path=ppt/slides/_rels/slide134.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3.xml"/><Relationship Id="rId7" Type="http://schemas.microsoft.com/office/2007/relationships/diagramDrawing" Target="../diagrams/drawing123.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123.xml"/><Relationship Id="rId5" Type="http://schemas.openxmlformats.org/officeDocument/2006/relationships/diagramQuickStyle" Target="../diagrams/quickStyle123.xml"/><Relationship Id="rId4" Type="http://schemas.openxmlformats.org/officeDocument/2006/relationships/diagramLayout" Target="../diagrams/layout123.xml"/></Relationships>
</file>

<file path=ppt/slides/_rels/slide135.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4.xml"/><Relationship Id="rId7" Type="http://schemas.microsoft.com/office/2007/relationships/diagramDrawing" Target="../diagrams/drawing124.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124.xml"/><Relationship Id="rId5" Type="http://schemas.openxmlformats.org/officeDocument/2006/relationships/diagramQuickStyle" Target="../diagrams/quickStyle124.xml"/><Relationship Id="rId4" Type="http://schemas.openxmlformats.org/officeDocument/2006/relationships/diagramLayout" Target="../diagrams/layout124.xml"/></Relationships>
</file>

<file path=ppt/slides/_rels/slide136.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5.xml"/><Relationship Id="rId7" Type="http://schemas.microsoft.com/office/2007/relationships/diagramDrawing" Target="../diagrams/drawing125.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125.xml"/><Relationship Id="rId5" Type="http://schemas.openxmlformats.org/officeDocument/2006/relationships/diagramQuickStyle" Target="../diagrams/quickStyle125.xml"/><Relationship Id="rId4" Type="http://schemas.openxmlformats.org/officeDocument/2006/relationships/diagramLayout" Target="../diagrams/layout125.xml"/></Relationships>
</file>

<file path=ppt/slides/_rels/slide137.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diagramData" Target="../diagrams/data126.xml"/><Relationship Id="rId7" Type="http://schemas.microsoft.com/office/2007/relationships/diagramDrawing" Target="../diagrams/drawing126.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126.xml"/><Relationship Id="rId5" Type="http://schemas.openxmlformats.org/officeDocument/2006/relationships/diagramQuickStyle" Target="../diagrams/quickStyle126.xml"/><Relationship Id="rId4" Type="http://schemas.openxmlformats.org/officeDocument/2006/relationships/diagramLayout" Target="../diagrams/layout126.xml"/></Relationships>
</file>

<file path=ppt/slides/_rels/slide138.xml.rels><?xml version="1.0" encoding="UTF-8" standalone="yes"?>
<Relationships xmlns="http://schemas.openxmlformats.org/package/2006/relationships"><Relationship Id="rId3" Type="http://schemas.openxmlformats.org/officeDocument/2006/relationships/slide" Target="slide127.xml"/><Relationship Id="rId2" Type="http://schemas.openxmlformats.org/officeDocument/2006/relationships/slide" Target="slide13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4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1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1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7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8.xml"/></Relationships>
</file>

<file path=ppt/slides/_rels/slide1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17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3.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7" Type="http://schemas.openxmlformats.org/officeDocument/2006/relationships/slide" Target="slide39.xml"/><Relationship Id="rId2" Type="http://schemas.openxmlformats.org/officeDocument/2006/relationships/slide" Target="slide4.xml"/><Relationship Id="rId1" Type="http://schemas.openxmlformats.org/officeDocument/2006/relationships/slideLayout" Target="../slideLayouts/slideLayout7.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28.xml"/></Relationships>
</file>

<file path=ppt/slides/_rels/slide18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5.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6.xml"/></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7.xml"/></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8.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9.xml"/></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0.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1.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2.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3.xml"/></Relationships>
</file>

<file path=ppt/slides/_rels/slide1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slide" Target="slide145.xml"/><Relationship Id="rId7" Type="http://schemas.openxmlformats.org/officeDocument/2006/relationships/diagramColors" Target="../diagrams/colors12.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4.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5.xml"/></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6.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7.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8.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9.xml"/></Relationships>
</file>

<file path=ppt/slides/_rels/slide1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0.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1.xml"/></Relationships>
</file>

<file path=ppt/slides/_rels/slide1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2.xml"/></Relationships>
</file>

<file path=ppt/slides/_rels/slide1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3.xml"/></Relationships>
</file>

<file path=ppt/slides/_rels/slide2.xml.rels><?xml version="1.0" encoding="UTF-8" standalone="yes"?>
<Relationships xmlns="http://schemas.openxmlformats.org/package/2006/relationships"><Relationship Id="rId8" Type="http://schemas.openxmlformats.org/officeDocument/2006/relationships/slide" Target="slide104.xml"/><Relationship Id="rId3" Type="http://schemas.openxmlformats.org/officeDocument/2006/relationships/slide" Target="slide4.xml"/><Relationship Id="rId7" Type="http://schemas.openxmlformats.org/officeDocument/2006/relationships/slide" Target="slide93.xml"/><Relationship Id="rId2" Type="http://schemas.openxmlformats.org/officeDocument/2006/relationships/slide" Target="slide3.xml"/><Relationship Id="rId1" Type="http://schemas.openxmlformats.org/officeDocument/2006/relationships/slideLayout" Target="../slideLayouts/slideLayout13.xml"/><Relationship Id="rId6" Type="http://schemas.openxmlformats.org/officeDocument/2006/relationships/slide" Target="slide74.xml"/><Relationship Id="rId5" Type="http://schemas.openxmlformats.org/officeDocument/2006/relationships/slide" Target="slide63.xml"/><Relationship Id="rId10" Type="http://schemas.openxmlformats.org/officeDocument/2006/relationships/slide" Target="slide114.xml"/><Relationship Id="rId4" Type="http://schemas.openxmlformats.org/officeDocument/2006/relationships/slide" Target="slide43.xml"/><Relationship Id="rId9" Type="http://schemas.openxmlformats.org/officeDocument/2006/relationships/slide" Target="slide127.xml"/></Relationships>
</file>

<file path=ppt/slides/_rels/slide20.xml.rels><?xml version="1.0" encoding="UTF-8" standalone="yes"?>
<Relationships xmlns="http://schemas.openxmlformats.org/package/2006/relationships"><Relationship Id="rId3" Type="http://schemas.openxmlformats.org/officeDocument/2006/relationships/slide" Target="slide145.xml"/><Relationship Id="rId2" Type="http://schemas.openxmlformats.org/officeDocument/2006/relationships/slide" Target="slide1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4.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5.xml"/></Relationships>
</file>

<file path=ppt/slides/_rels/slide20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6.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7.xml"/></Relationships>
</file>

<file path=ppt/slides/_rels/slide2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8.xml"/></Relationships>
</file>

<file path=ppt/slides/_rels/slide20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49.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0.xml"/></Relationships>
</file>

<file path=ppt/slides/_rels/slide2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1.xml"/></Relationships>
</file>

<file path=ppt/slides/_rels/slide2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2.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3.xml"/></Relationships>
</file>

<file path=ppt/slides/_rels/slide21.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diagramLayout" Target="../diagrams/layout13.xml"/><Relationship Id="rId7" Type="http://schemas.openxmlformats.org/officeDocument/2006/relationships/slide" Target="slide18.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4.xml"/></Relationships>
</file>

<file path=ppt/slides/_rels/slide2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5.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6.xml"/></Relationships>
</file>

<file path=ppt/slides/_rels/slide2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7.xml"/></Relationships>
</file>

<file path=ppt/slides/_rels/slide2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8.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59.xml"/></Relationships>
</file>

<file path=ppt/slides/_rels/slide2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0.xml"/></Relationships>
</file>

<file path=ppt/slides/_rels/slide2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1.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2.xml"/></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3.xml"/></Relationships>
</file>

<file path=ppt/slides/_rels/slide22.xml.rels><?xml version="1.0" encoding="UTF-8" standalone="yes"?>
<Relationships xmlns="http://schemas.openxmlformats.org/package/2006/relationships"><Relationship Id="rId8" Type="http://schemas.openxmlformats.org/officeDocument/2006/relationships/slide" Target="slide145.xml"/><Relationship Id="rId3" Type="http://schemas.openxmlformats.org/officeDocument/2006/relationships/diagramLayout" Target="../diagrams/layout14.xml"/><Relationship Id="rId7" Type="http://schemas.openxmlformats.org/officeDocument/2006/relationships/slide" Target="slide18.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4.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5.xml"/></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6.xml"/></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7.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8.xml"/></Relationships>
</file>

<file path=ppt/slides/_rels/slide2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 Target="slide14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slide" Target="slide14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slide" Target="slide149.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slide" Target="slide14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slide" Target="slide150.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9.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diagramLayout" Target="../diagrams/layout21.xml"/><Relationship Id="rId7" Type="http://schemas.openxmlformats.org/officeDocument/2006/relationships/slide" Target="slide18.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slide" Target="slide139.xml"/></Relationships>
</file>

<file path=ppt/slides/_rels/slide30.xml.rels><?xml version="1.0" encoding="UTF-8" standalone="yes"?>
<Relationships xmlns="http://schemas.openxmlformats.org/package/2006/relationships"><Relationship Id="rId8" Type="http://schemas.openxmlformats.org/officeDocument/2006/relationships/slide" Target="slide150.xml"/><Relationship Id="rId3" Type="http://schemas.openxmlformats.org/officeDocument/2006/relationships/diagramLayout" Target="../diagrams/layout22.xml"/><Relationship Id="rId7" Type="http://schemas.openxmlformats.org/officeDocument/2006/relationships/slide" Target="slide18.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slide" Target="slide151.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8" Type="http://schemas.openxmlformats.org/officeDocument/2006/relationships/slide" Target="slide151.xml"/><Relationship Id="rId3" Type="http://schemas.openxmlformats.org/officeDocument/2006/relationships/diagramLayout" Target="../diagrams/layout24.xml"/><Relationship Id="rId7" Type="http://schemas.openxmlformats.org/officeDocument/2006/relationships/slide" Target="slide18.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slide" Target="slide152.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5.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slide" Target="slide153.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6.xml.rels><?xml version="1.0" encoding="UTF-8" standalone="yes"?>
<Relationships xmlns="http://schemas.openxmlformats.org/package/2006/relationships"><Relationship Id="rId8" Type="http://schemas.openxmlformats.org/officeDocument/2006/relationships/slide" Target="slide153.xml"/><Relationship Id="rId3" Type="http://schemas.openxmlformats.org/officeDocument/2006/relationships/diagramLayout" Target="../diagrams/layout28.xml"/><Relationship Id="rId7" Type="http://schemas.openxmlformats.org/officeDocument/2006/relationships/slide" Target="slide18.xml"/><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diagramLayout" Target="../diagrams/layout29.xml"/><Relationship Id="rId7" Type="http://schemas.openxmlformats.org/officeDocument/2006/relationships/slide" Target="slide18.xml"/><Relationship Id="rId2" Type="http://schemas.openxmlformats.org/officeDocument/2006/relationships/diagramData" Target="../diagrams/data29.xml"/><Relationship Id="rId1" Type="http://schemas.openxmlformats.org/officeDocument/2006/relationships/slideLayout" Target="../slideLayouts/slideLayout7.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8" Type="http://schemas.openxmlformats.org/officeDocument/2006/relationships/slide" Target="slide154.xml"/><Relationship Id="rId3" Type="http://schemas.openxmlformats.org/officeDocument/2006/relationships/diagramLayout" Target="../diagrams/layout30.xml"/><Relationship Id="rId7" Type="http://schemas.openxmlformats.org/officeDocument/2006/relationships/slide" Target="slide18.xml"/><Relationship Id="rId2" Type="http://schemas.openxmlformats.org/officeDocument/2006/relationships/diagramData" Target="../diagrams/data30.xml"/><Relationship Id="rId1" Type="http://schemas.openxmlformats.org/officeDocument/2006/relationships/slideLayout" Target="../slideLayouts/slideLayout7.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9.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slide" Target="slide155.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139.xml"/><Relationship Id="rId7"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slide" Target="slide156.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slide" Target="slide145.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2.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slide" Target="slide157.xml"/><Relationship Id="rId1" Type="http://schemas.openxmlformats.org/officeDocument/2006/relationships/slideLayout" Target="../slideLayouts/slideLayout7.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3.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44.xml"/><Relationship Id="rId7" Type="http://schemas.openxmlformats.org/officeDocument/2006/relationships/slide" Target="slide5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slide" Target="slide47.xml"/><Relationship Id="rId10" Type="http://schemas.openxmlformats.org/officeDocument/2006/relationships/slide" Target="slide60.xml"/><Relationship Id="rId4" Type="http://schemas.openxmlformats.org/officeDocument/2006/relationships/slide" Target="slide45.xml"/><Relationship Id="rId9" Type="http://schemas.openxmlformats.org/officeDocument/2006/relationships/slide" Target="slide53.xml"/></Relationships>
</file>

<file path=ppt/slides/_rels/slide44.xml.rels><?xml version="1.0" encoding="UTF-8" standalone="yes"?>
<Relationships xmlns="http://schemas.openxmlformats.org/package/2006/relationships"><Relationship Id="rId8" Type="http://schemas.openxmlformats.org/officeDocument/2006/relationships/slide" Target="slide139.xml"/><Relationship Id="rId3" Type="http://schemas.openxmlformats.org/officeDocument/2006/relationships/diagramLayout" Target="../diagrams/layout35.xml"/><Relationship Id="rId7" Type="http://schemas.openxmlformats.org/officeDocument/2006/relationships/slide" Target="slide43.xml"/><Relationship Id="rId2" Type="http://schemas.openxmlformats.org/officeDocument/2006/relationships/diagramData" Target="../diagrams/data35.xml"/><Relationship Id="rId1" Type="http://schemas.openxmlformats.org/officeDocument/2006/relationships/slideLayout" Target="../slideLayouts/slideLayout7.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5.xml.rels><?xml version="1.0" encoding="UTF-8" standalone="yes"?>
<Relationships xmlns="http://schemas.openxmlformats.org/package/2006/relationships"><Relationship Id="rId8" Type="http://schemas.openxmlformats.org/officeDocument/2006/relationships/slide" Target="slide159.xml"/><Relationship Id="rId3" Type="http://schemas.openxmlformats.org/officeDocument/2006/relationships/diagramLayout" Target="../diagrams/layout36.xml"/><Relationship Id="rId7" Type="http://schemas.openxmlformats.org/officeDocument/2006/relationships/slide" Target="slide43.xml"/><Relationship Id="rId2" Type="http://schemas.openxmlformats.org/officeDocument/2006/relationships/diagramData" Target="../diagrams/data36.xml"/><Relationship Id="rId1" Type="http://schemas.openxmlformats.org/officeDocument/2006/relationships/slideLayout" Target="../slideLayouts/slideLayout7.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slide" Target="slide160.xml"/><Relationship Id="rId2" Type="http://schemas.openxmlformats.org/officeDocument/2006/relationships/diagramData" Target="../diagrams/data37.xml"/><Relationship Id="rId1" Type="http://schemas.openxmlformats.org/officeDocument/2006/relationships/slideLayout" Target="../slideLayouts/slideLayout7.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38.xml"/><Relationship Id="rId7" Type="http://schemas.openxmlformats.org/officeDocument/2006/relationships/slide" Target="slide139.xml"/><Relationship Id="rId2" Type="http://schemas.openxmlformats.org/officeDocument/2006/relationships/diagramData" Target="../diagrams/data38.xml"/><Relationship Id="rId1" Type="http://schemas.openxmlformats.org/officeDocument/2006/relationships/slideLayout" Target="../slideLayouts/slideLayout7.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39.xml"/><Relationship Id="rId7" Type="http://schemas.openxmlformats.org/officeDocument/2006/relationships/slide" Target="slide162.xml"/><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slide" Target="slide162.xml"/><Relationship Id="rId2" Type="http://schemas.openxmlformats.org/officeDocument/2006/relationships/diagramData" Target="../diagrams/data40.xml"/><Relationship Id="rId1" Type="http://schemas.openxmlformats.org/officeDocument/2006/relationships/slideLayout" Target="../slideLayouts/slideLayout7.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xml.rels><?xml version="1.0" encoding="UTF-8" standalone="yes"?>
<Relationships xmlns="http://schemas.openxmlformats.org/package/2006/relationships"><Relationship Id="rId8" Type="http://schemas.openxmlformats.org/officeDocument/2006/relationships/slide" Target="slide139.xml"/><Relationship Id="rId3" Type="http://schemas.openxmlformats.org/officeDocument/2006/relationships/diagramLayout" Target="../diagrams/layout2.xml"/><Relationship Id="rId7" Type="http://schemas.openxmlformats.org/officeDocument/2006/relationships/slide" Target="slide4.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41.xml"/><Relationship Id="rId7" Type="http://schemas.openxmlformats.org/officeDocument/2006/relationships/slide" Target="slide163.xml"/><Relationship Id="rId2" Type="http://schemas.openxmlformats.org/officeDocument/2006/relationships/diagramData" Target="../diagrams/data41.xml"/><Relationship Id="rId1" Type="http://schemas.openxmlformats.org/officeDocument/2006/relationships/slideLayout" Target="../slideLayouts/slideLayout7.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1.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slide" Target="slide16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42.xml"/><Relationship Id="rId7" Type="http://schemas.openxmlformats.org/officeDocument/2006/relationships/slide" Target="slide164.xml"/><Relationship Id="rId2" Type="http://schemas.openxmlformats.org/officeDocument/2006/relationships/diagramData" Target="../diagrams/data42.xml"/><Relationship Id="rId1" Type="http://schemas.openxmlformats.org/officeDocument/2006/relationships/slideLayout" Target="../slideLayouts/slideLayout7.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53.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diagramLayout" Target="../diagrams/layout43.xml"/><Relationship Id="rId7" Type="http://schemas.openxmlformats.org/officeDocument/2006/relationships/slide" Target="slide165.xml"/><Relationship Id="rId2" Type="http://schemas.openxmlformats.org/officeDocument/2006/relationships/diagramData" Target="../diagrams/data43.xml"/><Relationship Id="rId1" Type="http://schemas.openxmlformats.org/officeDocument/2006/relationships/slideLayout" Target="../slideLayouts/slideLayout7.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4.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diagramLayout" Target="../diagrams/layout44.xml"/><Relationship Id="rId7" Type="http://schemas.openxmlformats.org/officeDocument/2006/relationships/slide" Target="slide165.xml"/><Relationship Id="rId2" Type="http://schemas.openxmlformats.org/officeDocument/2006/relationships/diagramData" Target="../diagrams/data44.xml"/><Relationship Id="rId1" Type="http://schemas.openxmlformats.org/officeDocument/2006/relationships/slideLayout" Target="../slideLayouts/slideLayout7.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55.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diagramLayout" Target="../diagrams/layout45.xml"/><Relationship Id="rId7" Type="http://schemas.openxmlformats.org/officeDocument/2006/relationships/slide" Target="slide165.xml"/><Relationship Id="rId2" Type="http://schemas.openxmlformats.org/officeDocument/2006/relationships/diagramData" Target="../diagrams/data45.xml"/><Relationship Id="rId1" Type="http://schemas.openxmlformats.org/officeDocument/2006/relationships/slideLayout" Target="../slideLayouts/slideLayout7.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diagramLayout" Target="../diagrams/layout46.xml"/><Relationship Id="rId7" Type="http://schemas.openxmlformats.org/officeDocument/2006/relationships/slide" Target="slide165.xml"/><Relationship Id="rId2" Type="http://schemas.openxmlformats.org/officeDocument/2006/relationships/diagramData" Target="../diagrams/data46.xml"/><Relationship Id="rId1" Type="http://schemas.openxmlformats.org/officeDocument/2006/relationships/slideLayout" Target="../slideLayouts/slideLayout7.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57.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diagramLayout" Target="../diagrams/layout47.xml"/><Relationship Id="rId7" Type="http://schemas.openxmlformats.org/officeDocument/2006/relationships/slide" Target="slide165.xml"/><Relationship Id="rId2" Type="http://schemas.openxmlformats.org/officeDocument/2006/relationships/diagramData" Target="../diagrams/data47.xml"/><Relationship Id="rId1" Type="http://schemas.openxmlformats.org/officeDocument/2006/relationships/slideLayout" Target="../slideLayouts/slideLayout7.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48.xml"/><Relationship Id="rId7" Type="http://schemas.openxmlformats.org/officeDocument/2006/relationships/slide" Target="slide139.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slide" Target="slide167.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diagramLayout" Target="../diagrams/layout50.xml"/><Relationship Id="rId7" Type="http://schemas.openxmlformats.org/officeDocument/2006/relationships/slide" Target="slide168.xml"/><Relationship Id="rId2" Type="http://schemas.openxmlformats.org/officeDocument/2006/relationships/diagramData" Target="../diagrams/data50.xml"/><Relationship Id="rId1" Type="http://schemas.openxmlformats.org/officeDocument/2006/relationships/slideLayout" Target="../slideLayouts/slideLayout7.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slide" Target="slide169.xml"/><Relationship Id="rId2" Type="http://schemas.openxmlformats.org/officeDocument/2006/relationships/diagramData" Target="../diagrams/data51.xml"/><Relationship Id="rId1" Type="http://schemas.openxmlformats.org/officeDocument/2006/relationships/slideLayout" Target="../slideLayouts/slideLayout7.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52.xml"/><Relationship Id="rId7" Type="http://schemas.openxmlformats.org/officeDocument/2006/relationships/slide" Target="slide169.xml"/><Relationship Id="rId2" Type="http://schemas.openxmlformats.org/officeDocument/2006/relationships/diagramData" Target="../diagrams/data52.xml"/><Relationship Id="rId1" Type="http://schemas.openxmlformats.org/officeDocument/2006/relationships/slideLayout" Target="../slideLayouts/slideLayout7.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3.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slide" Target="slide71.xml"/></Relationships>
</file>

<file path=ppt/slides/_rels/slide64.xml.rels><?xml version="1.0" encoding="UTF-8" standalone="yes"?>
<Relationships xmlns="http://schemas.openxmlformats.org/package/2006/relationships"><Relationship Id="rId8" Type="http://schemas.openxmlformats.org/officeDocument/2006/relationships/slide" Target="slide170.xml"/><Relationship Id="rId3" Type="http://schemas.openxmlformats.org/officeDocument/2006/relationships/diagramLayout" Target="../diagrams/layout53.xml"/><Relationship Id="rId7" Type="http://schemas.openxmlformats.org/officeDocument/2006/relationships/slide" Target="slide63.xml"/><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65.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slide" Target="slide171.xml"/><Relationship Id="rId1" Type="http://schemas.openxmlformats.org/officeDocument/2006/relationships/slideLayout" Target="../slideLayouts/slideLayout7.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66.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55.xml"/><Relationship Id="rId7" Type="http://schemas.microsoft.com/office/2007/relationships/diagramDrawing" Target="../diagrams/drawing55.xml"/><Relationship Id="rId2" Type="http://schemas.openxmlformats.org/officeDocument/2006/relationships/slide" Target="slide171.xml"/><Relationship Id="rId1" Type="http://schemas.openxmlformats.org/officeDocument/2006/relationships/slideLayout" Target="../slideLayouts/slideLayout7.xml"/><Relationship Id="rId6" Type="http://schemas.openxmlformats.org/officeDocument/2006/relationships/diagramColors" Target="../diagrams/colors55.xml"/><Relationship Id="rId5" Type="http://schemas.openxmlformats.org/officeDocument/2006/relationships/diagramQuickStyle" Target="../diagrams/quickStyle55.xml"/><Relationship Id="rId4" Type="http://schemas.openxmlformats.org/officeDocument/2006/relationships/diagramLayout" Target="../diagrams/layout55.xml"/></Relationships>
</file>

<file path=ppt/slides/_rels/slide67.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slide" Target="slide172.xml"/><Relationship Id="rId7" Type="http://schemas.openxmlformats.org/officeDocument/2006/relationships/diagramColors" Target="../diagrams/colors56.xml"/><Relationship Id="rId2" Type="http://schemas.openxmlformats.org/officeDocument/2006/relationships/slide" Target="slide63.xml"/><Relationship Id="rId1" Type="http://schemas.openxmlformats.org/officeDocument/2006/relationships/slideLayout" Target="../slideLayouts/slideLayout7.xml"/><Relationship Id="rId6" Type="http://schemas.openxmlformats.org/officeDocument/2006/relationships/diagramQuickStyle" Target="../diagrams/quickStyle56.xml"/><Relationship Id="rId5" Type="http://schemas.openxmlformats.org/officeDocument/2006/relationships/diagramLayout" Target="../diagrams/layout56.xml"/><Relationship Id="rId4" Type="http://schemas.openxmlformats.org/officeDocument/2006/relationships/diagramData" Target="../diagrams/data56.xml"/></Relationships>
</file>

<file path=ppt/slides/_rels/slide68.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slide" Target="slide172.xml"/><Relationship Id="rId1" Type="http://schemas.openxmlformats.org/officeDocument/2006/relationships/slideLayout" Target="../slideLayouts/slideLayout7.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69.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58.xml"/><Relationship Id="rId7" Type="http://schemas.microsoft.com/office/2007/relationships/diagramDrawing" Target="../diagrams/drawing58.xml"/><Relationship Id="rId2" Type="http://schemas.openxmlformats.org/officeDocument/2006/relationships/slide" Target="slide173.xml"/><Relationship Id="rId1" Type="http://schemas.openxmlformats.org/officeDocument/2006/relationships/slideLayout" Target="../slideLayouts/slideLayout7.xml"/><Relationship Id="rId6" Type="http://schemas.openxmlformats.org/officeDocument/2006/relationships/diagramColors" Target="../diagrams/colors58.xml"/><Relationship Id="rId5" Type="http://schemas.openxmlformats.org/officeDocument/2006/relationships/diagramQuickStyle" Target="../diagrams/quickStyle58.xml"/><Relationship Id="rId4" Type="http://schemas.openxmlformats.org/officeDocument/2006/relationships/diagramLayout" Target="../diagrams/layout58.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 Target="slide14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slide" Target="slide173.xml"/><Relationship Id="rId1" Type="http://schemas.openxmlformats.org/officeDocument/2006/relationships/slideLayout" Target="../slideLayouts/slideLayout7.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71.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60.xml"/><Relationship Id="rId7" Type="http://schemas.microsoft.com/office/2007/relationships/diagramDrawing" Target="../diagrams/drawing60.xml"/><Relationship Id="rId2" Type="http://schemas.openxmlformats.org/officeDocument/2006/relationships/slide" Target="slide174.xml"/><Relationship Id="rId1" Type="http://schemas.openxmlformats.org/officeDocument/2006/relationships/slideLayout" Target="../slideLayouts/slideLayout7.xml"/><Relationship Id="rId6" Type="http://schemas.openxmlformats.org/officeDocument/2006/relationships/diagramColors" Target="../diagrams/colors60.xml"/><Relationship Id="rId5" Type="http://schemas.openxmlformats.org/officeDocument/2006/relationships/diagramQuickStyle" Target="../diagrams/quickStyle60.xml"/><Relationship Id="rId4" Type="http://schemas.openxmlformats.org/officeDocument/2006/relationships/diagramLayout" Target="../diagrams/layout60.xml"/></Relationships>
</file>

<file path=ppt/slides/_rels/slide72.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61.xml"/><Relationship Id="rId7" Type="http://schemas.microsoft.com/office/2007/relationships/diagramDrawing" Target="../diagrams/drawing61.xml"/><Relationship Id="rId2" Type="http://schemas.openxmlformats.org/officeDocument/2006/relationships/slide" Target="slide175.xml"/><Relationship Id="rId1" Type="http://schemas.openxmlformats.org/officeDocument/2006/relationships/slideLayout" Target="../slideLayouts/slideLayout7.xml"/><Relationship Id="rId6" Type="http://schemas.openxmlformats.org/officeDocument/2006/relationships/diagramColors" Target="../diagrams/colors61.xml"/><Relationship Id="rId5" Type="http://schemas.openxmlformats.org/officeDocument/2006/relationships/diagramQuickStyle" Target="../diagrams/quickStyle61.xml"/><Relationship Id="rId4" Type="http://schemas.openxmlformats.org/officeDocument/2006/relationships/diagramLayout" Target="../diagrams/layout61.xml"/></Relationships>
</file>

<file path=ppt/slides/_rels/slide73.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slide" Target="slide175.xml"/><Relationship Id="rId1" Type="http://schemas.openxmlformats.org/officeDocument/2006/relationships/slideLayout" Target="../slideLayouts/slideLayout7.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74.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81.xml"/><Relationship Id="rId5" Type="http://schemas.openxmlformats.org/officeDocument/2006/relationships/slide" Target="slide98.xml"/><Relationship Id="rId4" Type="http://schemas.openxmlformats.org/officeDocument/2006/relationships/slide" Target="slide82.xml"/></Relationships>
</file>

<file path=ppt/slides/_rels/slide75.xml.rels><?xml version="1.0" encoding="UTF-8" standalone="yes"?>
<Relationships xmlns="http://schemas.openxmlformats.org/package/2006/relationships"><Relationship Id="rId8" Type="http://schemas.microsoft.com/office/2007/relationships/diagramDrawing" Target="../diagrams/drawing63.xml"/><Relationship Id="rId3" Type="http://schemas.openxmlformats.org/officeDocument/2006/relationships/slide" Target="slide176.xml"/><Relationship Id="rId7" Type="http://schemas.openxmlformats.org/officeDocument/2006/relationships/diagramColors" Target="../diagrams/colors63.xml"/><Relationship Id="rId2" Type="http://schemas.openxmlformats.org/officeDocument/2006/relationships/slide" Target="slide74.xml"/><Relationship Id="rId1" Type="http://schemas.openxmlformats.org/officeDocument/2006/relationships/slideLayout" Target="../slideLayouts/slideLayout7.xml"/><Relationship Id="rId6" Type="http://schemas.openxmlformats.org/officeDocument/2006/relationships/diagramQuickStyle" Target="../diagrams/quickStyle63.xml"/><Relationship Id="rId5" Type="http://schemas.openxmlformats.org/officeDocument/2006/relationships/diagramLayout" Target="../diagrams/layout63.xml"/><Relationship Id="rId4" Type="http://schemas.openxmlformats.org/officeDocument/2006/relationships/diagramData" Target="../diagrams/data63.xml"/></Relationships>
</file>

<file path=ppt/slides/_rels/slide76.xml.rels><?xml version="1.0" encoding="UTF-8" standalone="yes"?>
<Relationships xmlns="http://schemas.openxmlformats.org/package/2006/relationships"><Relationship Id="rId8" Type="http://schemas.openxmlformats.org/officeDocument/2006/relationships/slide" Target="slide176.xml"/><Relationship Id="rId3" Type="http://schemas.openxmlformats.org/officeDocument/2006/relationships/diagramLayout" Target="../diagrams/layout64.xml"/><Relationship Id="rId7" Type="http://schemas.openxmlformats.org/officeDocument/2006/relationships/slide" Target="slide74.xml"/><Relationship Id="rId2" Type="http://schemas.openxmlformats.org/officeDocument/2006/relationships/diagramData" Target="../diagrams/data64.xml"/><Relationship Id="rId1" Type="http://schemas.openxmlformats.org/officeDocument/2006/relationships/slideLayout" Target="../slideLayouts/slideLayout7.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77.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slide" Target="slide139.xml"/><Relationship Id="rId1" Type="http://schemas.openxmlformats.org/officeDocument/2006/relationships/slideLayout" Target="../slideLayouts/slideLayout7.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78.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slide" Target="slide177.xml"/><Relationship Id="rId1" Type="http://schemas.openxmlformats.org/officeDocument/2006/relationships/slideLayout" Target="../slideLayouts/slideLayout7.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79.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slide" Target="slide178.xml"/><Relationship Id="rId1" Type="http://schemas.openxmlformats.org/officeDocument/2006/relationships/slideLayout" Target="../slideLayouts/slideLayout7.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141.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68.xml"/><Relationship Id="rId7" Type="http://schemas.microsoft.com/office/2007/relationships/diagramDrawing" Target="../diagrams/drawing68.xml"/><Relationship Id="rId2" Type="http://schemas.openxmlformats.org/officeDocument/2006/relationships/slide" Target="slide178.xml"/><Relationship Id="rId1" Type="http://schemas.openxmlformats.org/officeDocument/2006/relationships/slideLayout" Target="../slideLayouts/slideLayout7.xml"/><Relationship Id="rId6" Type="http://schemas.openxmlformats.org/officeDocument/2006/relationships/diagramColors" Target="../diagrams/colors68.xml"/><Relationship Id="rId5" Type="http://schemas.openxmlformats.org/officeDocument/2006/relationships/diagramQuickStyle" Target="../diagrams/quickStyle68.xml"/><Relationship Id="rId4" Type="http://schemas.openxmlformats.org/officeDocument/2006/relationships/diagramLayout" Target="../diagrams/layout68.xml"/></Relationships>
</file>

<file path=ppt/slides/_rels/slide81.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69.xml"/><Relationship Id="rId7" Type="http://schemas.microsoft.com/office/2007/relationships/diagramDrawing" Target="../diagrams/drawing69.xml"/><Relationship Id="rId2" Type="http://schemas.openxmlformats.org/officeDocument/2006/relationships/slide" Target="slide180.xml"/><Relationship Id="rId1" Type="http://schemas.openxmlformats.org/officeDocument/2006/relationships/slideLayout" Target="../slideLayouts/slideLayout7.xml"/><Relationship Id="rId6" Type="http://schemas.openxmlformats.org/officeDocument/2006/relationships/diagramColors" Target="../diagrams/colors69.xml"/><Relationship Id="rId5" Type="http://schemas.openxmlformats.org/officeDocument/2006/relationships/diagramQuickStyle" Target="../diagrams/quickStyle69.xml"/><Relationship Id="rId4" Type="http://schemas.openxmlformats.org/officeDocument/2006/relationships/diagramLayout" Target="../diagrams/layout69.xml"/><Relationship Id="rId9" Type="http://schemas.openxmlformats.org/officeDocument/2006/relationships/slide" Target="slide179.xml"/></Relationships>
</file>

<file path=ppt/slides/_rels/slide82.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70.xml"/><Relationship Id="rId7" Type="http://schemas.microsoft.com/office/2007/relationships/diagramDrawing" Target="../diagrams/drawing70.xml"/><Relationship Id="rId2" Type="http://schemas.openxmlformats.org/officeDocument/2006/relationships/slide" Target="slide181.xml"/><Relationship Id="rId1" Type="http://schemas.openxmlformats.org/officeDocument/2006/relationships/slideLayout" Target="../slideLayouts/slideLayout7.xml"/><Relationship Id="rId6" Type="http://schemas.openxmlformats.org/officeDocument/2006/relationships/diagramColors" Target="../diagrams/colors70.xml"/><Relationship Id="rId5" Type="http://schemas.openxmlformats.org/officeDocument/2006/relationships/diagramQuickStyle" Target="../diagrams/quickStyle70.xml"/><Relationship Id="rId4" Type="http://schemas.openxmlformats.org/officeDocument/2006/relationships/diagramLayout" Target="../diagrams/layout70.xml"/></Relationships>
</file>

<file path=ppt/slides/_rels/slide83.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slide" Target="slide181.xml"/><Relationship Id="rId1" Type="http://schemas.openxmlformats.org/officeDocument/2006/relationships/slideLayout" Target="../slideLayouts/slideLayout7.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84.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slide" Target="slide181.xml"/><Relationship Id="rId1" Type="http://schemas.openxmlformats.org/officeDocument/2006/relationships/slideLayout" Target="../slideLayouts/slideLayout7.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85.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slide" Target="slide181.xml"/><Relationship Id="rId1" Type="http://schemas.openxmlformats.org/officeDocument/2006/relationships/slideLayout" Target="../slideLayouts/slideLayout7.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86.xml.rels><?xml version="1.0" encoding="UTF-8" standalone="yes"?>
<Relationships xmlns="http://schemas.openxmlformats.org/package/2006/relationships"><Relationship Id="rId8" Type="http://schemas.openxmlformats.org/officeDocument/2006/relationships/diagramData" Target="../diagrams/data75.xml"/><Relationship Id="rId13" Type="http://schemas.openxmlformats.org/officeDocument/2006/relationships/slide" Target="slide74.xml"/><Relationship Id="rId3" Type="http://schemas.openxmlformats.org/officeDocument/2006/relationships/diagramData" Target="../diagrams/data74.xml"/><Relationship Id="rId7" Type="http://schemas.microsoft.com/office/2007/relationships/diagramDrawing" Target="../diagrams/drawing74.xml"/><Relationship Id="rId12" Type="http://schemas.microsoft.com/office/2007/relationships/diagramDrawing" Target="../diagrams/drawing75.xml"/><Relationship Id="rId2" Type="http://schemas.openxmlformats.org/officeDocument/2006/relationships/slide" Target="slide182.xml"/><Relationship Id="rId1" Type="http://schemas.openxmlformats.org/officeDocument/2006/relationships/slideLayout" Target="../slideLayouts/slideLayout7.xml"/><Relationship Id="rId6" Type="http://schemas.openxmlformats.org/officeDocument/2006/relationships/diagramColors" Target="../diagrams/colors74.xml"/><Relationship Id="rId11" Type="http://schemas.openxmlformats.org/officeDocument/2006/relationships/diagramColors" Target="../diagrams/colors75.xml"/><Relationship Id="rId5" Type="http://schemas.openxmlformats.org/officeDocument/2006/relationships/diagramQuickStyle" Target="../diagrams/quickStyle74.xml"/><Relationship Id="rId10" Type="http://schemas.openxmlformats.org/officeDocument/2006/relationships/diagramQuickStyle" Target="../diagrams/quickStyle75.xml"/><Relationship Id="rId4" Type="http://schemas.openxmlformats.org/officeDocument/2006/relationships/diagramLayout" Target="../diagrams/layout74.xml"/><Relationship Id="rId9" Type="http://schemas.openxmlformats.org/officeDocument/2006/relationships/diagramLayout" Target="../diagrams/layout75.xml"/></Relationships>
</file>

<file path=ppt/slides/_rels/slide87.xml.rels><?xml version="1.0" encoding="UTF-8" standalone="yes"?>
<Relationships xmlns="http://schemas.openxmlformats.org/package/2006/relationships"><Relationship Id="rId8" Type="http://schemas.openxmlformats.org/officeDocument/2006/relationships/diagramData" Target="../diagrams/data77.xml"/><Relationship Id="rId13" Type="http://schemas.openxmlformats.org/officeDocument/2006/relationships/diagramData" Target="../diagrams/data78.xml"/><Relationship Id="rId18" Type="http://schemas.openxmlformats.org/officeDocument/2006/relationships/diagramData" Target="../diagrams/data79.xml"/><Relationship Id="rId3" Type="http://schemas.openxmlformats.org/officeDocument/2006/relationships/diagramData" Target="../diagrams/data76.xml"/><Relationship Id="rId21" Type="http://schemas.openxmlformats.org/officeDocument/2006/relationships/diagramColors" Target="../diagrams/colors79.xml"/><Relationship Id="rId7" Type="http://schemas.microsoft.com/office/2007/relationships/diagramDrawing" Target="../diagrams/drawing76.xml"/><Relationship Id="rId12" Type="http://schemas.microsoft.com/office/2007/relationships/diagramDrawing" Target="../diagrams/drawing77.xml"/><Relationship Id="rId17" Type="http://schemas.microsoft.com/office/2007/relationships/diagramDrawing" Target="../diagrams/drawing78.xml"/><Relationship Id="rId2" Type="http://schemas.openxmlformats.org/officeDocument/2006/relationships/slide" Target="slide182.xml"/><Relationship Id="rId16" Type="http://schemas.openxmlformats.org/officeDocument/2006/relationships/diagramColors" Target="../diagrams/colors78.xml"/><Relationship Id="rId20" Type="http://schemas.openxmlformats.org/officeDocument/2006/relationships/diagramQuickStyle" Target="../diagrams/quickStyle79.xml"/><Relationship Id="rId1" Type="http://schemas.openxmlformats.org/officeDocument/2006/relationships/slideLayout" Target="../slideLayouts/slideLayout7.xml"/><Relationship Id="rId6" Type="http://schemas.openxmlformats.org/officeDocument/2006/relationships/diagramColors" Target="../diagrams/colors76.xml"/><Relationship Id="rId11" Type="http://schemas.openxmlformats.org/officeDocument/2006/relationships/diagramColors" Target="../diagrams/colors77.xml"/><Relationship Id="rId5" Type="http://schemas.openxmlformats.org/officeDocument/2006/relationships/diagramQuickStyle" Target="../diagrams/quickStyle76.xml"/><Relationship Id="rId15" Type="http://schemas.openxmlformats.org/officeDocument/2006/relationships/diagramQuickStyle" Target="../diagrams/quickStyle78.xml"/><Relationship Id="rId23" Type="http://schemas.openxmlformats.org/officeDocument/2006/relationships/slide" Target="slide74.xml"/><Relationship Id="rId10" Type="http://schemas.openxmlformats.org/officeDocument/2006/relationships/diagramQuickStyle" Target="../diagrams/quickStyle77.xml"/><Relationship Id="rId19" Type="http://schemas.openxmlformats.org/officeDocument/2006/relationships/diagramLayout" Target="../diagrams/layout79.xml"/><Relationship Id="rId4" Type="http://schemas.openxmlformats.org/officeDocument/2006/relationships/diagramLayout" Target="../diagrams/layout76.xml"/><Relationship Id="rId9" Type="http://schemas.openxmlformats.org/officeDocument/2006/relationships/diagramLayout" Target="../diagrams/layout77.xml"/><Relationship Id="rId14" Type="http://schemas.openxmlformats.org/officeDocument/2006/relationships/diagramLayout" Target="../diagrams/layout78.xml"/><Relationship Id="rId22" Type="http://schemas.microsoft.com/office/2007/relationships/diagramDrawing" Target="../diagrams/drawing79.xml"/></Relationships>
</file>

<file path=ppt/slides/_rels/slide88.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slide" Target="slide183.xml"/><Relationship Id="rId1" Type="http://schemas.openxmlformats.org/officeDocument/2006/relationships/slideLayout" Target="../slideLayouts/slideLayout7.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89.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81.xml"/><Relationship Id="rId7" Type="http://schemas.microsoft.com/office/2007/relationships/diagramDrawing" Target="../diagrams/drawing81.xml"/><Relationship Id="rId2" Type="http://schemas.openxmlformats.org/officeDocument/2006/relationships/slide" Target="slide184.xml"/><Relationship Id="rId1" Type="http://schemas.openxmlformats.org/officeDocument/2006/relationships/slideLayout" Target="../slideLayouts/slideLayout7.xml"/><Relationship Id="rId6" Type="http://schemas.openxmlformats.org/officeDocument/2006/relationships/diagramColors" Target="../diagrams/colors81.xml"/><Relationship Id="rId5" Type="http://schemas.openxmlformats.org/officeDocument/2006/relationships/diagramQuickStyle" Target="../diagrams/quickStyle81.xml"/><Relationship Id="rId4" Type="http://schemas.openxmlformats.org/officeDocument/2006/relationships/diagramLayout" Target="../diagrams/layout81.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4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82.xml"/><Relationship Id="rId7" Type="http://schemas.microsoft.com/office/2007/relationships/diagramDrawing" Target="../diagrams/drawing82.xml"/><Relationship Id="rId2" Type="http://schemas.openxmlformats.org/officeDocument/2006/relationships/slide" Target="slide184.xml"/><Relationship Id="rId1" Type="http://schemas.openxmlformats.org/officeDocument/2006/relationships/slideLayout" Target="../slideLayouts/slideLayout7.xml"/><Relationship Id="rId6" Type="http://schemas.openxmlformats.org/officeDocument/2006/relationships/diagramColors" Target="../diagrams/colors82.xml"/><Relationship Id="rId5" Type="http://schemas.openxmlformats.org/officeDocument/2006/relationships/diagramQuickStyle" Target="../diagrams/quickStyle82.xml"/><Relationship Id="rId4" Type="http://schemas.openxmlformats.org/officeDocument/2006/relationships/diagramLayout" Target="../diagrams/layout82.xml"/></Relationships>
</file>

<file path=ppt/slides/_rels/slide91.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83.xml"/><Relationship Id="rId7" Type="http://schemas.microsoft.com/office/2007/relationships/diagramDrawing" Target="../diagrams/drawing83.xml"/><Relationship Id="rId2" Type="http://schemas.openxmlformats.org/officeDocument/2006/relationships/slide" Target="slide185.xml"/><Relationship Id="rId1" Type="http://schemas.openxmlformats.org/officeDocument/2006/relationships/slideLayout" Target="../slideLayouts/slideLayout7.xml"/><Relationship Id="rId6" Type="http://schemas.openxmlformats.org/officeDocument/2006/relationships/diagramColors" Target="../diagrams/colors83.xml"/><Relationship Id="rId5" Type="http://schemas.openxmlformats.org/officeDocument/2006/relationships/diagramQuickStyle" Target="../diagrams/quickStyle83.xml"/><Relationship Id="rId4" Type="http://schemas.openxmlformats.org/officeDocument/2006/relationships/diagramLayout" Target="../diagrams/layout83.xml"/></Relationships>
</file>

<file path=ppt/slides/_rels/slide92.xml.rels><?xml version="1.0" encoding="UTF-8" standalone="yes"?>
<Relationships xmlns="http://schemas.openxmlformats.org/package/2006/relationships"><Relationship Id="rId8" Type="http://schemas.openxmlformats.org/officeDocument/2006/relationships/slide" Target="slide74.xml"/><Relationship Id="rId3" Type="http://schemas.openxmlformats.org/officeDocument/2006/relationships/diagramData" Target="../diagrams/data84.xml"/><Relationship Id="rId7" Type="http://schemas.microsoft.com/office/2007/relationships/diagramDrawing" Target="../diagrams/drawing84.xml"/><Relationship Id="rId2" Type="http://schemas.openxmlformats.org/officeDocument/2006/relationships/slide" Target="slide186.xml"/><Relationship Id="rId1" Type="http://schemas.openxmlformats.org/officeDocument/2006/relationships/slideLayout" Target="../slideLayouts/slideLayout7.xml"/><Relationship Id="rId6" Type="http://schemas.openxmlformats.org/officeDocument/2006/relationships/diagramColors" Target="../diagrams/colors84.xml"/><Relationship Id="rId5" Type="http://schemas.openxmlformats.org/officeDocument/2006/relationships/diagramQuickStyle" Target="../diagrams/quickStyle84.xml"/><Relationship Id="rId4" Type="http://schemas.openxmlformats.org/officeDocument/2006/relationships/diagramLayout" Target="../diagrams/layout84.xml"/></Relationships>
</file>

<file path=ppt/slides/_rels/slide93.xml.rels><?xml version="1.0" encoding="UTF-8" standalone="yes"?>
<Relationships xmlns="http://schemas.openxmlformats.org/package/2006/relationships"><Relationship Id="rId3" Type="http://schemas.openxmlformats.org/officeDocument/2006/relationships/slide" Target="slide94.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03.xml"/><Relationship Id="rId5" Type="http://schemas.openxmlformats.org/officeDocument/2006/relationships/slide" Target="slide100.xml"/><Relationship Id="rId4" Type="http://schemas.openxmlformats.org/officeDocument/2006/relationships/slide" Target="slide98.xml"/></Relationships>
</file>

<file path=ppt/slides/_rels/slide94.xml.rels><?xml version="1.0" encoding="UTF-8" standalone="yes"?>
<Relationships xmlns="http://schemas.openxmlformats.org/package/2006/relationships"><Relationship Id="rId8" Type="http://schemas.openxmlformats.org/officeDocument/2006/relationships/slide" Target="slide187.xml"/><Relationship Id="rId3" Type="http://schemas.openxmlformats.org/officeDocument/2006/relationships/diagramLayout" Target="../diagrams/layout85.xml"/><Relationship Id="rId7" Type="http://schemas.openxmlformats.org/officeDocument/2006/relationships/slide" Target="slide93.xml"/><Relationship Id="rId2" Type="http://schemas.openxmlformats.org/officeDocument/2006/relationships/diagramData" Target="../diagrams/data85.xml"/><Relationship Id="rId1" Type="http://schemas.openxmlformats.org/officeDocument/2006/relationships/slideLayout" Target="../slideLayouts/slideLayout7.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95.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86.xml"/><Relationship Id="rId7" Type="http://schemas.openxmlformats.org/officeDocument/2006/relationships/slide" Target="slide187.xml"/><Relationship Id="rId2" Type="http://schemas.openxmlformats.org/officeDocument/2006/relationships/diagramData" Target="../diagrams/data86.xml"/><Relationship Id="rId1" Type="http://schemas.openxmlformats.org/officeDocument/2006/relationships/slideLayout" Target="../slideLayouts/slideLayout7.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96.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87.xml"/><Relationship Id="rId7" Type="http://schemas.openxmlformats.org/officeDocument/2006/relationships/slide" Target="slide188.xml"/><Relationship Id="rId2" Type="http://schemas.openxmlformats.org/officeDocument/2006/relationships/diagramData" Target="../diagrams/data87.xml"/><Relationship Id="rId1" Type="http://schemas.openxmlformats.org/officeDocument/2006/relationships/slideLayout" Target="../slideLayouts/slideLayout7.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97.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Data" Target="../diagrams/data88.xml"/><Relationship Id="rId7" Type="http://schemas.microsoft.com/office/2007/relationships/diagramDrawing" Target="../diagrams/drawing88.xml"/><Relationship Id="rId2" Type="http://schemas.openxmlformats.org/officeDocument/2006/relationships/slide" Target="slide189.xml"/><Relationship Id="rId1" Type="http://schemas.openxmlformats.org/officeDocument/2006/relationships/slideLayout" Target="../slideLayouts/slideLayout7.xml"/><Relationship Id="rId6" Type="http://schemas.openxmlformats.org/officeDocument/2006/relationships/diagramColors" Target="../diagrams/colors88.xml"/><Relationship Id="rId5" Type="http://schemas.openxmlformats.org/officeDocument/2006/relationships/diagramQuickStyle" Target="../diagrams/quickStyle88.xml"/><Relationship Id="rId4" Type="http://schemas.openxmlformats.org/officeDocument/2006/relationships/diagramLayout" Target="../diagrams/layout88.xml"/></Relationships>
</file>

<file path=ppt/slides/_rels/slide98.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89.xml"/><Relationship Id="rId7" Type="http://schemas.openxmlformats.org/officeDocument/2006/relationships/slide" Target="slide190.xml"/><Relationship Id="rId2" Type="http://schemas.openxmlformats.org/officeDocument/2006/relationships/diagramData" Target="../diagrams/data89.xml"/><Relationship Id="rId1" Type="http://schemas.openxmlformats.org/officeDocument/2006/relationships/slideLayout" Target="../slideLayouts/slideLayout7.xml"/><Relationship Id="rId6" Type="http://schemas.microsoft.com/office/2007/relationships/diagramDrawing" Target="../diagrams/drawing89.xml"/><Relationship Id="rId5" Type="http://schemas.openxmlformats.org/officeDocument/2006/relationships/diagramColors" Target="../diagrams/colors89.xml"/><Relationship Id="rId4" Type="http://schemas.openxmlformats.org/officeDocument/2006/relationships/diagramQuickStyle" Target="../diagrams/quickStyle89.xml"/></Relationships>
</file>

<file path=ppt/slides/_rels/slide99.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diagramLayout" Target="../diagrams/layout90.xml"/><Relationship Id="rId7" Type="http://schemas.openxmlformats.org/officeDocument/2006/relationships/slide" Target="slide191.xml"/><Relationship Id="rId2" Type="http://schemas.openxmlformats.org/officeDocument/2006/relationships/diagramData" Target="../diagrams/data90.xml"/><Relationship Id="rId1" Type="http://schemas.openxmlformats.org/officeDocument/2006/relationships/slideLayout" Target="../slideLayouts/slideLayout7.xml"/><Relationship Id="rId6" Type="http://schemas.microsoft.com/office/2007/relationships/diagramDrawing" Target="../diagrams/drawing90.xml"/><Relationship Id="rId5" Type="http://schemas.openxmlformats.org/officeDocument/2006/relationships/diagramColors" Target="../diagrams/colors90.xml"/><Relationship Id="rId4" Type="http://schemas.openxmlformats.org/officeDocument/2006/relationships/diagramQuickStyle" Target="../diagrams/quickStyl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2"/>
          <p:cNvSpPr/>
          <p:nvPr/>
        </p:nvSpPr>
        <p:spPr>
          <a:xfrm>
            <a:off x="3051757" y="2571744"/>
            <a:ext cx="4572032" cy="1571636"/>
          </a:xfrm>
          <a:prstGeom prst="plaque">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p:cNvSpPr txBox="1"/>
          <p:nvPr/>
        </p:nvSpPr>
        <p:spPr>
          <a:xfrm>
            <a:off x="2500298" y="2500306"/>
            <a:ext cx="5674951" cy="1569660"/>
          </a:xfrm>
          <a:prstGeom prst="rect">
            <a:avLst/>
          </a:prstGeom>
          <a:no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Jadid" pitchFamily="2" charset="-78"/>
              </a:rPr>
              <a:t>حديقه  دوم</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Jadid" pitchFamily="2" charset="-78"/>
            </a:endParaRPr>
          </a:p>
        </p:txBody>
      </p:sp>
    </p:spTree>
  </p:cSld>
  <p:clrMapOvr>
    <a:masterClrMapping/>
  </p:clrMapOvr>
  <p:transition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3" presetClass="entr" presetSubtype="0" fill="hold" grpId="0" nodeType="afterEffect">
                                  <p:stCondLst>
                                    <p:cond delay="0"/>
                                  </p:stCondLst>
                                  <p:iterate type="lt">
                                    <p:tmPct val="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par>
                          <p:cTn id="17" fill="hold">
                            <p:stCondLst>
                              <p:cond delay="1500"/>
                            </p:stCondLst>
                            <p:childTnLst>
                              <p:par>
                                <p:cTn id="18" presetID="34" presetClass="emph" presetSubtype="0" fill="hold" grpId="1" nodeType="afterEffect">
                                  <p:stCondLst>
                                    <p:cond delay="2000"/>
                                  </p:stCondLst>
                                  <p:iterate type="lt">
                                    <p:tmPct val="10000"/>
                                  </p:iterate>
                                  <p:childTnLst>
                                    <p:animMotion origin="layout" path="M 0.0 0.0 L 0.0 -0.07213" pathEditMode="relative" ptsTypes="">
                                      <p:cBhvr>
                                        <p:cTn id="19" dur="250" accel="50000" decel="50000" autoRev="1" fill="hold">
                                          <p:stCondLst>
                                            <p:cond delay="0"/>
                                          </p:stCondLst>
                                        </p:cTn>
                                        <p:tgtEl>
                                          <p:spTgt spid="4">
                                            <p:txEl>
                                              <p:pRg st="0" end="0"/>
                                            </p:txEl>
                                          </p:spTgt>
                                        </p:tgtEl>
                                        <p:attrNameLst>
                                          <p:attrName>ppt_x</p:attrName>
                                          <p:attrName>ppt_y</p:attrName>
                                        </p:attrNameLst>
                                      </p:cBhvr>
                                    </p:animMotion>
                                    <p:animRot by="1500000">
                                      <p:cBhvr>
                                        <p:cTn id="20" dur="125" fill="hold">
                                          <p:stCondLst>
                                            <p:cond delay="0"/>
                                          </p:stCondLst>
                                        </p:cTn>
                                        <p:tgtEl>
                                          <p:spTgt spid="4">
                                            <p:txEl>
                                              <p:pRg st="0" end="0"/>
                                            </p:txEl>
                                          </p:spTgt>
                                        </p:tgtEl>
                                        <p:attrNameLst>
                                          <p:attrName>r</p:attrName>
                                        </p:attrNameLst>
                                      </p:cBhvr>
                                    </p:animRot>
                                    <p:animRot by="-1500000">
                                      <p:cBhvr>
                                        <p:cTn id="21" dur="125" fill="hold">
                                          <p:stCondLst>
                                            <p:cond delay="125"/>
                                          </p:stCondLst>
                                        </p:cTn>
                                        <p:tgtEl>
                                          <p:spTgt spid="4">
                                            <p:txEl>
                                              <p:pRg st="0" end="0"/>
                                            </p:txEl>
                                          </p:spTgt>
                                        </p:tgtEl>
                                        <p:attrNameLst>
                                          <p:attrName>r</p:attrName>
                                        </p:attrNameLst>
                                      </p:cBhvr>
                                    </p:animRot>
                                    <p:animRot by="-1500000">
                                      <p:cBhvr>
                                        <p:cTn id="22" dur="125" fill="hold">
                                          <p:stCondLst>
                                            <p:cond delay="250"/>
                                          </p:stCondLst>
                                        </p:cTn>
                                        <p:tgtEl>
                                          <p:spTgt spid="4">
                                            <p:txEl>
                                              <p:pRg st="0" end="0"/>
                                            </p:txEl>
                                          </p:spTgt>
                                        </p:tgtEl>
                                        <p:attrNameLst>
                                          <p:attrName>r</p:attrName>
                                        </p:attrNameLst>
                                      </p:cBhvr>
                                    </p:animRot>
                                    <p:animRot by="1500000">
                                      <p:cBhvr>
                                        <p:cTn id="23"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8" name="Diagram 7"/>
          <p:cNvGraphicFramePr/>
          <p:nvPr/>
        </p:nvGraphicFramePr>
        <p:xfrm>
          <a:off x="357158" y="1285860"/>
          <a:ext cx="835824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le 8">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graphicEl>
                                              <a:dgm id="{109B6407-9B7F-40EE-A0BB-D7EAF4E65077}"/>
                                            </p:graphicEl>
                                          </p:spTgt>
                                        </p:tgtEl>
                                        <p:attrNameLst>
                                          <p:attrName>style.visibility</p:attrName>
                                        </p:attrNameLst>
                                      </p:cBhvr>
                                      <p:to>
                                        <p:strVal val="visible"/>
                                      </p:to>
                                    </p:set>
                                    <p:animEffect transition="in" filter="fade">
                                      <p:cBhvr>
                                        <p:cTn id="7" dur="2000"/>
                                        <p:tgtEl>
                                          <p:spTgt spid="8">
                                            <p:graphicEl>
                                              <a:dgm id="{109B6407-9B7F-40EE-A0BB-D7EAF4E6507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CB0B2BBF-FA7C-4517-A9B9-4B6AC7EDC9E4}"/>
                                            </p:graphicEl>
                                          </p:spTgt>
                                        </p:tgtEl>
                                        <p:attrNameLst>
                                          <p:attrName>style.visibility</p:attrName>
                                        </p:attrNameLst>
                                      </p:cBhvr>
                                      <p:to>
                                        <p:strVal val="visible"/>
                                      </p:to>
                                    </p:set>
                                    <p:animEffect transition="in" filter="fade">
                                      <p:cBhvr>
                                        <p:cTn id="12" dur="2000"/>
                                        <p:tgtEl>
                                          <p:spTgt spid="8">
                                            <p:graphicEl>
                                              <a:dgm id="{CB0B2BBF-FA7C-4517-A9B9-4B6AC7EDC9E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1F62966D-A9FE-4CA8-A35E-249E4D5275D3}"/>
                                            </p:graphicEl>
                                          </p:spTgt>
                                        </p:tgtEl>
                                        <p:attrNameLst>
                                          <p:attrName>style.visibility</p:attrName>
                                        </p:attrNameLst>
                                      </p:cBhvr>
                                      <p:to>
                                        <p:strVal val="visible"/>
                                      </p:to>
                                    </p:set>
                                    <p:animEffect transition="in" filter="fade">
                                      <p:cBhvr>
                                        <p:cTn id="15" dur="2000"/>
                                        <p:tgtEl>
                                          <p:spTgt spid="8">
                                            <p:graphicEl>
                                              <a:dgm id="{1F62966D-A9FE-4CA8-A35E-249E4D5275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3F0889C7-F172-47AB-9A91-906E4F51BCDC}"/>
                                            </p:graphicEl>
                                          </p:spTgt>
                                        </p:tgtEl>
                                        <p:attrNameLst>
                                          <p:attrName>style.visibility</p:attrName>
                                        </p:attrNameLst>
                                      </p:cBhvr>
                                      <p:to>
                                        <p:strVal val="visible"/>
                                      </p:to>
                                    </p:set>
                                    <p:animEffect transition="in" filter="fade">
                                      <p:cBhvr>
                                        <p:cTn id="20" dur="2000"/>
                                        <p:tgtEl>
                                          <p:spTgt spid="8">
                                            <p:graphicEl>
                                              <a:dgm id="{3F0889C7-F172-47AB-9A91-906E4F51BCD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graphicEl>
                                              <a:dgm id="{DDA33E7A-355A-4293-93AE-4C6F594553DF}"/>
                                            </p:graphicEl>
                                          </p:spTgt>
                                        </p:tgtEl>
                                        <p:attrNameLst>
                                          <p:attrName>style.visibility</p:attrName>
                                        </p:attrNameLst>
                                      </p:cBhvr>
                                      <p:to>
                                        <p:strVal val="visible"/>
                                      </p:to>
                                    </p:set>
                                    <p:animEffect transition="in" filter="fade">
                                      <p:cBhvr>
                                        <p:cTn id="23" dur="2000"/>
                                        <p:tgtEl>
                                          <p:spTgt spid="8">
                                            <p:graphicEl>
                                              <a:dgm id="{DDA33E7A-355A-4293-93AE-4C6F594553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graphicEl>
                                              <a:dgm id="{E710F030-EE89-4985-BA14-5FA2E84D9992}"/>
                                            </p:graphicEl>
                                          </p:spTgt>
                                        </p:tgtEl>
                                        <p:attrNameLst>
                                          <p:attrName>style.visibility</p:attrName>
                                        </p:attrNameLst>
                                      </p:cBhvr>
                                      <p:to>
                                        <p:strVal val="visible"/>
                                      </p:to>
                                    </p:set>
                                    <p:animEffect transition="in" filter="fade">
                                      <p:cBhvr>
                                        <p:cTn id="28" dur="2000"/>
                                        <p:tgtEl>
                                          <p:spTgt spid="8">
                                            <p:graphicEl>
                                              <a:dgm id="{E710F030-EE89-4985-BA14-5FA2E84D999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9F39A9E3-02C7-49FC-A291-19D6B2E1DC63}"/>
                                            </p:graphicEl>
                                          </p:spTgt>
                                        </p:tgtEl>
                                        <p:attrNameLst>
                                          <p:attrName>style.visibility</p:attrName>
                                        </p:attrNameLst>
                                      </p:cBhvr>
                                      <p:to>
                                        <p:strVal val="visible"/>
                                      </p:to>
                                    </p:set>
                                    <p:animEffect transition="in" filter="fade">
                                      <p:cBhvr>
                                        <p:cTn id="31" dur="2000"/>
                                        <p:tgtEl>
                                          <p:spTgt spid="8">
                                            <p:graphicEl>
                                              <a:dgm id="{9F39A9E3-02C7-49FC-A291-19D6B2E1DC6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graphicEl>
                                              <a:dgm id="{ED249CEC-231D-476B-92FC-0C97DF886CD3}"/>
                                            </p:graphicEl>
                                          </p:spTgt>
                                        </p:tgtEl>
                                        <p:attrNameLst>
                                          <p:attrName>style.visibility</p:attrName>
                                        </p:attrNameLst>
                                      </p:cBhvr>
                                      <p:to>
                                        <p:strVal val="visible"/>
                                      </p:to>
                                    </p:set>
                                    <p:animEffect transition="in" filter="fade">
                                      <p:cBhvr>
                                        <p:cTn id="36" dur="2000"/>
                                        <p:tgtEl>
                                          <p:spTgt spid="8">
                                            <p:graphicEl>
                                              <a:dgm id="{ED249CEC-231D-476B-92FC-0C97DF886CD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graphicEl>
                                              <a:dgm id="{5D602E6E-93A9-4B2F-8C63-DA3CAAE58235}"/>
                                            </p:graphicEl>
                                          </p:spTgt>
                                        </p:tgtEl>
                                        <p:attrNameLst>
                                          <p:attrName>style.visibility</p:attrName>
                                        </p:attrNameLst>
                                      </p:cBhvr>
                                      <p:to>
                                        <p:strVal val="visible"/>
                                      </p:to>
                                    </p:set>
                                    <p:animEffect transition="in" filter="fade">
                                      <p:cBhvr>
                                        <p:cTn id="39" dur="2000"/>
                                        <p:tgtEl>
                                          <p:spTgt spid="8">
                                            <p:graphicEl>
                                              <a:dgm id="{5D602E6E-93A9-4B2F-8C63-DA3CAAE5823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1AE2BBEC-6A56-49DF-AC12-7AA3E9A2E463}"/>
                                            </p:graphicEl>
                                          </p:spTgt>
                                        </p:tgtEl>
                                        <p:attrNameLst>
                                          <p:attrName>style.visibility</p:attrName>
                                        </p:attrNameLst>
                                      </p:cBhvr>
                                      <p:to>
                                        <p:strVal val="visible"/>
                                      </p:to>
                                    </p:set>
                                    <p:animEffect transition="in" filter="fade">
                                      <p:cBhvr>
                                        <p:cTn id="44" dur="2000"/>
                                        <p:tgtEl>
                                          <p:spTgt spid="8">
                                            <p:graphicEl>
                                              <a:dgm id="{1AE2BBEC-6A56-49DF-AC12-7AA3E9A2E46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graphicEl>
                                              <a:dgm id="{A1C4B609-DC33-40FD-A532-1D716E43E9FC}"/>
                                            </p:graphicEl>
                                          </p:spTgt>
                                        </p:tgtEl>
                                        <p:attrNameLst>
                                          <p:attrName>style.visibility</p:attrName>
                                        </p:attrNameLst>
                                      </p:cBhvr>
                                      <p:to>
                                        <p:strVal val="visible"/>
                                      </p:to>
                                    </p:set>
                                    <p:animEffect transition="in" filter="fade">
                                      <p:cBhvr>
                                        <p:cTn id="47" dur="2000"/>
                                        <p:tgtEl>
                                          <p:spTgt spid="8">
                                            <p:graphicEl>
                                              <a:dgm id="{A1C4B609-DC33-40FD-A532-1D716E43E9F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graphicEl>
                                              <a:dgm id="{3CA3B631-DC3A-4DB8-8F16-8C8CFC37FA18}"/>
                                            </p:graphicEl>
                                          </p:spTgt>
                                        </p:tgtEl>
                                        <p:attrNameLst>
                                          <p:attrName>style.visibility</p:attrName>
                                        </p:attrNameLst>
                                      </p:cBhvr>
                                      <p:to>
                                        <p:strVal val="visible"/>
                                      </p:to>
                                    </p:set>
                                    <p:animEffect transition="in" filter="fade">
                                      <p:cBhvr>
                                        <p:cTn id="52" dur="2000"/>
                                        <p:tgtEl>
                                          <p:spTgt spid="8">
                                            <p:graphicEl>
                                              <a:dgm id="{3CA3B631-DC3A-4DB8-8F16-8C8CFC37FA1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graphicEl>
                                              <a:dgm id="{FB7FEB28-023D-4AD0-A9FE-B577C875199E}"/>
                                            </p:graphicEl>
                                          </p:spTgt>
                                        </p:tgtEl>
                                        <p:attrNameLst>
                                          <p:attrName>style.visibility</p:attrName>
                                        </p:attrNameLst>
                                      </p:cBhvr>
                                      <p:to>
                                        <p:strVal val="visible"/>
                                      </p:to>
                                    </p:set>
                                    <p:animEffect transition="in" filter="fade">
                                      <p:cBhvr>
                                        <p:cTn id="55" dur="2000"/>
                                        <p:tgtEl>
                                          <p:spTgt spid="8">
                                            <p:graphicEl>
                                              <a:dgm id="{FB7FEB28-023D-4AD0-A9FE-B577C87519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المبنيات</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2E1E2536-BD71-4F14-A4BF-FC57C9F9DBF1}"/>
                                            </p:graphicEl>
                                          </p:spTgt>
                                        </p:tgtEl>
                                        <p:attrNameLst>
                                          <p:attrName>style.visibility</p:attrName>
                                        </p:attrNameLst>
                                      </p:cBhvr>
                                      <p:to>
                                        <p:strVal val="visible"/>
                                      </p:to>
                                    </p:set>
                                    <p:animEffect transition="in" filter="fade">
                                      <p:cBhvr>
                                        <p:cTn id="20" dur="2000"/>
                                        <p:tgtEl>
                                          <p:spTgt spid="9">
                                            <p:graphicEl>
                                              <a:dgm id="{2E1E2536-BD71-4F14-A4BF-FC57C9F9DBF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F0B3BBC9-D9C5-43DF-B980-FDC0E7E3D46F}"/>
                                            </p:graphicEl>
                                          </p:spTgt>
                                        </p:tgtEl>
                                        <p:attrNameLst>
                                          <p:attrName>style.visibility</p:attrName>
                                        </p:attrNameLst>
                                      </p:cBhvr>
                                      <p:to>
                                        <p:strVal val="visible"/>
                                      </p:to>
                                    </p:set>
                                    <p:animEffect transition="in" filter="fade">
                                      <p:cBhvr>
                                        <p:cTn id="23" dur="2000"/>
                                        <p:tgtEl>
                                          <p:spTgt spid="9">
                                            <p:graphicEl>
                                              <a:dgm id="{F0B3BBC9-D9C5-43DF-B980-FDC0E7E3D46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8FB0CBEA-AA6D-43BA-A9D7-5C8EE7236CFE}"/>
                                            </p:graphicEl>
                                          </p:spTgt>
                                        </p:tgtEl>
                                        <p:attrNameLst>
                                          <p:attrName>style.visibility</p:attrName>
                                        </p:attrNameLst>
                                      </p:cBhvr>
                                      <p:to>
                                        <p:strVal val="visible"/>
                                      </p:to>
                                    </p:set>
                                    <p:animEffect transition="in" filter="fade">
                                      <p:cBhvr>
                                        <p:cTn id="28" dur="2000"/>
                                        <p:tgtEl>
                                          <p:spTgt spid="9">
                                            <p:graphicEl>
                                              <a:dgm id="{8FB0CBEA-AA6D-43BA-A9D7-5C8EE7236CF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9E5E0BB3-8E31-4854-9752-D11513E27AE8}"/>
                                            </p:graphicEl>
                                          </p:spTgt>
                                        </p:tgtEl>
                                        <p:attrNameLst>
                                          <p:attrName>style.visibility</p:attrName>
                                        </p:attrNameLst>
                                      </p:cBhvr>
                                      <p:to>
                                        <p:strVal val="visible"/>
                                      </p:to>
                                    </p:set>
                                    <p:animEffect transition="in" filter="fade">
                                      <p:cBhvr>
                                        <p:cTn id="31" dur="2000"/>
                                        <p:tgtEl>
                                          <p:spTgt spid="9">
                                            <p:graphicEl>
                                              <a:dgm id="{9E5E0BB3-8E31-4854-9752-D11513E27AE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F710520F-C7A2-40EE-BA0B-EA1A64DA0303}"/>
                                            </p:graphicEl>
                                          </p:spTgt>
                                        </p:tgtEl>
                                        <p:attrNameLst>
                                          <p:attrName>style.visibility</p:attrName>
                                        </p:attrNameLst>
                                      </p:cBhvr>
                                      <p:to>
                                        <p:strVal val="visible"/>
                                      </p:to>
                                    </p:set>
                                    <p:animEffect transition="in" filter="fade">
                                      <p:cBhvr>
                                        <p:cTn id="36" dur="2000"/>
                                        <p:tgtEl>
                                          <p:spTgt spid="9">
                                            <p:graphicEl>
                                              <a:dgm id="{F710520F-C7A2-40EE-BA0B-EA1A64DA030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DC258C23-E833-4A5B-B6D7-3C74EB8C9F68}"/>
                                            </p:graphicEl>
                                          </p:spTgt>
                                        </p:tgtEl>
                                        <p:attrNameLst>
                                          <p:attrName>style.visibility</p:attrName>
                                        </p:attrNameLst>
                                      </p:cBhvr>
                                      <p:to>
                                        <p:strVal val="visible"/>
                                      </p:to>
                                    </p:set>
                                    <p:animEffect transition="in" filter="fade">
                                      <p:cBhvr>
                                        <p:cTn id="39" dur="2000"/>
                                        <p:tgtEl>
                                          <p:spTgt spid="9">
                                            <p:graphicEl>
                                              <a:dgm id="{DC258C23-E833-4A5B-B6D7-3C74EB8C9F6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B5563F27-9B85-4B29-8BE1-97E6FFF3DDAF}"/>
                                            </p:graphicEl>
                                          </p:spTgt>
                                        </p:tgtEl>
                                        <p:attrNameLst>
                                          <p:attrName>style.visibility</p:attrName>
                                        </p:attrNameLst>
                                      </p:cBhvr>
                                      <p:to>
                                        <p:strVal val="visible"/>
                                      </p:to>
                                    </p:set>
                                    <p:animEffect transition="in" filter="fade">
                                      <p:cBhvr>
                                        <p:cTn id="44" dur="2000"/>
                                        <p:tgtEl>
                                          <p:spTgt spid="9">
                                            <p:graphicEl>
                                              <a:dgm id="{B5563F27-9B85-4B29-8BE1-97E6FFF3DDA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4D679051-06E0-4662-9688-49607F37A799}"/>
                                            </p:graphicEl>
                                          </p:spTgt>
                                        </p:tgtEl>
                                        <p:attrNameLst>
                                          <p:attrName>style.visibility</p:attrName>
                                        </p:attrNameLst>
                                      </p:cBhvr>
                                      <p:to>
                                        <p:strVal val="visible"/>
                                      </p:to>
                                    </p:set>
                                    <p:animEffect transition="in" filter="fade">
                                      <p:cBhvr>
                                        <p:cTn id="47" dur="2000"/>
                                        <p:tgtEl>
                                          <p:spTgt spid="9">
                                            <p:graphicEl>
                                              <a:dgm id="{4D679051-06E0-4662-9688-49607F37A79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76BF47BF-CA12-4685-A171-8C9604567C98}"/>
                                            </p:graphicEl>
                                          </p:spTgt>
                                        </p:tgtEl>
                                        <p:attrNameLst>
                                          <p:attrName>style.visibility</p:attrName>
                                        </p:attrNameLst>
                                      </p:cBhvr>
                                      <p:to>
                                        <p:strVal val="visible"/>
                                      </p:to>
                                    </p:set>
                                    <p:animEffect transition="in" filter="fade">
                                      <p:cBhvr>
                                        <p:cTn id="52" dur="2000"/>
                                        <p:tgtEl>
                                          <p:spTgt spid="9">
                                            <p:graphicEl>
                                              <a:dgm id="{76BF47BF-CA12-4685-A171-8C9604567C9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A4992C25-3F04-4B33-AF22-027E288F3D8D}"/>
                                            </p:graphicEl>
                                          </p:spTgt>
                                        </p:tgtEl>
                                        <p:attrNameLst>
                                          <p:attrName>style.visibility</p:attrName>
                                        </p:attrNameLst>
                                      </p:cBhvr>
                                      <p:to>
                                        <p:strVal val="visible"/>
                                      </p:to>
                                    </p:set>
                                    <p:animEffect transition="in" filter="fade">
                                      <p:cBhvr>
                                        <p:cTn id="55" dur="2000"/>
                                        <p:tgtEl>
                                          <p:spTgt spid="9">
                                            <p:graphicEl>
                                              <a:dgm id="{A4992C25-3F04-4B33-AF22-027E288F3D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الموصول</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graphicEl>
                                              <a:dgm id="{2E1E2536-BD71-4F14-A4BF-FC57C9F9DBF1}"/>
                                            </p:graphicEl>
                                          </p:spTgt>
                                        </p:tgtEl>
                                        <p:attrNameLst>
                                          <p:attrName>style.visibility</p:attrName>
                                        </p:attrNameLst>
                                      </p:cBhvr>
                                      <p:to>
                                        <p:strVal val="visible"/>
                                      </p:to>
                                    </p:set>
                                    <p:animEffect transition="in" filter="fade">
                                      <p:cBhvr>
                                        <p:cTn id="19" dur="2000"/>
                                        <p:tgtEl>
                                          <p:spTgt spid="9">
                                            <p:graphicEl>
                                              <a:dgm id="{2E1E2536-BD71-4F14-A4BF-FC57C9F9DBF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dgm id="{F0B3BBC9-D9C5-43DF-B980-FDC0E7E3D46F}"/>
                                            </p:graphicEl>
                                          </p:spTgt>
                                        </p:tgtEl>
                                        <p:attrNameLst>
                                          <p:attrName>style.visibility</p:attrName>
                                        </p:attrNameLst>
                                      </p:cBhvr>
                                      <p:to>
                                        <p:strVal val="visible"/>
                                      </p:to>
                                    </p:set>
                                    <p:animEffect transition="in" filter="fade">
                                      <p:cBhvr>
                                        <p:cTn id="22" dur="2000"/>
                                        <p:tgtEl>
                                          <p:spTgt spid="9">
                                            <p:graphicEl>
                                              <a:dgm id="{F0B3BBC9-D9C5-43DF-B980-FDC0E7E3D46F}"/>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graphicEl>
                                              <a:dgm id="{5D5DFA9C-5AD2-482E-BD8D-192C42F26325}"/>
                                            </p:graphicEl>
                                          </p:spTgt>
                                        </p:tgtEl>
                                        <p:attrNameLst>
                                          <p:attrName>style.visibility</p:attrName>
                                        </p:attrNameLst>
                                      </p:cBhvr>
                                      <p:to>
                                        <p:strVal val="visible"/>
                                      </p:to>
                                    </p:set>
                                    <p:animEffect transition="in" filter="fade">
                                      <p:cBhvr>
                                        <p:cTn id="25" dur="2000"/>
                                        <p:tgtEl>
                                          <p:spTgt spid="9">
                                            <p:graphicEl>
                                              <a:dgm id="{5D5DFA9C-5AD2-482E-BD8D-192C42F2632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7B251E48-95BB-4756-830D-BF09B93F4D01}"/>
                                            </p:graphicEl>
                                          </p:spTgt>
                                        </p:tgtEl>
                                        <p:attrNameLst>
                                          <p:attrName>style.visibility</p:attrName>
                                        </p:attrNameLst>
                                      </p:cBhvr>
                                      <p:to>
                                        <p:strVal val="visible"/>
                                      </p:to>
                                    </p:set>
                                    <p:animEffect transition="in" filter="fade">
                                      <p:cBhvr>
                                        <p:cTn id="28" dur="2000"/>
                                        <p:tgtEl>
                                          <p:spTgt spid="9">
                                            <p:graphicEl>
                                              <a:dgm id="{7B251E48-95BB-4756-830D-BF09B93F4D0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9E2746E9-057A-4824-9105-226FBF11ABB8}"/>
                                            </p:graphicEl>
                                          </p:spTgt>
                                        </p:tgtEl>
                                        <p:attrNameLst>
                                          <p:attrName>style.visibility</p:attrName>
                                        </p:attrNameLst>
                                      </p:cBhvr>
                                      <p:to>
                                        <p:strVal val="visible"/>
                                      </p:to>
                                    </p:set>
                                    <p:animEffect transition="in" filter="fade">
                                      <p:cBhvr>
                                        <p:cTn id="31" dur="2000"/>
                                        <p:tgtEl>
                                          <p:spTgt spid="9">
                                            <p:graphicEl>
                                              <a:dgm id="{9E2746E9-057A-4824-9105-226FBF11ABB8}"/>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FD16A138-ECB4-4DB5-89B1-71888E94F172}"/>
                                            </p:graphicEl>
                                          </p:spTgt>
                                        </p:tgtEl>
                                        <p:attrNameLst>
                                          <p:attrName>style.visibility</p:attrName>
                                        </p:attrNameLst>
                                      </p:cBhvr>
                                      <p:to>
                                        <p:strVal val="visible"/>
                                      </p:to>
                                    </p:set>
                                    <p:animEffect transition="in" filter="fade">
                                      <p:cBhvr>
                                        <p:cTn id="34" dur="2000"/>
                                        <p:tgtEl>
                                          <p:spTgt spid="9">
                                            <p:graphicEl>
                                              <a:dgm id="{FD16A138-ECB4-4DB5-89B1-71888E94F172}"/>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graphicEl>
                                              <a:dgm id="{F710520F-C7A2-40EE-BA0B-EA1A64DA0303}"/>
                                            </p:graphicEl>
                                          </p:spTgt>
                                        </p:tgtEl>
                                        <p:attrNameLst>
                                          <p:attrName>style.visibility</p:attrName>
                                        </p:attrNameLst>
                                      </p:cBhvr>
                                      <p:to>
                                        <p:strVal val="visible"/>
                                      </p:to>
                                    </p:set>
                                    <p:animEffect transition="in" filter="fade">
                                      <p:cBhvr>
                                        <p:cTn id="39" dur="2000"/>
                                        <p:tgtEl>
                                          <p:spTgt spid="9">
                                            <p:graphicEl>
                                              <a:dgm id="{F710520F-C7A2-40EE-BA0B-EA1A64DA030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DC258C23-E833-4A5B-B6D7-3C74EB8C9F68}"/>
                                            </p:graphicEl>
                                          </p:spTgt>
                                        </p:tgtEl>
                                        <p:attrNameLst>
                                          <p:attrName>style.visibility</p:attrName>
                                        </p:attrNameLst>
                                      </p:cBhvr>
                                      <p:to>
                                        <p:strVal val="visible"/>
                                      </p:to>
                                    </p:set>
                                    <p:animEffect transition="in" filter="fade">
                                      <p:cBhvr>
                                        <p:cTn id="42" dur="2000"/>
                                        <p:tgtEl>
                                          <p:spTgt spid="9">
                                            <p:graphicEl>
                                              <a:dgm id="{DC258C23-E833-4A5B-B6D7-3C74EB8C9F68}"/>
                                            </p:graphicEl>
                                          </p:spTgt>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9">
                                            <p:graphicEl>
                                              <a:dgm id="{B5563F27-9B85-4B29-8BE1-97E6FFF3DDAF}"/>
                                            </p:graphicEl>
                                          </p:spTgt>
                                        </p:tgtEl>
                                        <p:attrNameLst>
                                          <p:attrName>style.visibility</p:attrName>
                                        </p:attrNameLst>
                                      </p:cBhvr>
                                      <p:to>
                                        <p:strVal val="visible"/>
                                      </p:to>
                                    </p:set>
                                    <p:animEffect transition="in" filter="fade">
                                      <p:cBhvr>
                                        <p:cTn id="46" dur="2000"/>
                                        <p:tgtEl>
                                          <p:spTgt spid="9">
                                            <p:graphicEl>
                                              <a:dgm id="{B5563F27-9B85-4B29-8BE1-97E6FFF3DDAF}"/>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graphicEl>
                                              <a:dgm id="{4D679051-06E0-4662-9688-49607F37A799}"/>
                                            </p:graphicEl>
                                          </p:spTgt>
                                        </p:tgtEl>
                                        <p:attrNameLst>
                                          <p:attrName>style.visibility</p:attrName>
                                        </p:attrNameLst>
                                      </p:cBhvr>
                                      <p:to>
                                        <p:strVal val="visible"/>
                                      </p:to>
                                    </p:set>
                                    <p:animEffect transition="in" filter="fade">
                                      <p:cBhvr>
                                        <p:cTn id="49" dur="2000"/>
                                        <p:tgtEl>
                                          <p:spTgt spid="9">
                                            <p:graphicEl>
                                              <a:dgm id="{4D679051-06E0-4662-9688-49607F37A799}"/>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graphicEl>
                                              <a:dgm id="{4D30999B-ACEE-472A-9320-A76D54458367}"/>
                                            </p:graphicEl>
                                          </p:spTgt>
                                        </p:tgtEl>
                                        <p:attrNameLst>
                                          <p:attrName>style.visibility</p:attrName>
                                        </p:attrNameLst>
                                      </p:cBhvr>
                                      <p:to>
                                        <p:strVal val="visible"/>
                                      </p:to>
                                    </p:set>
                                    <p:animEffect transition="in" filter="fade">
                                      <p:cBhvr>
                                        <p:cTn id="52" dur="2000"/>
                                        <p:tgtEl>
                                          <p:spTgt spid="9">
                                            <p:graphicEl>
                                              <a:dgm id="{4D30999B-ACEE-472A-9320-A76D54458367}"/>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6D6205E3-B999-4092-B886-8E5CCEB23DD1}"/>
                                            </p:graphicEl>
                                          </p:spTgt>
                                        </p:tgtEl>
                                        <p:attrNameLst>
                                          <p:attrName>style.visibility</p:attrName>
                                        </p:attrNameLst>
                                      </p:cBhvr>
                                      <p:to>
                                        <p:strVal val="visible"/>
                                      </p:to>
                                    </p:set>
                                    <p:animEffect transition="in" filter="fade">
                                      <p:cBhvr>
                                        <p:cTn id="55" dur="2000"/>
                                        <p:tgtEl>
                                          <p:spTgt spid="9">
                                            <p:graphicEl>
                                              <a:dgm id="{6D6205E3-B999-4092-B886-8E5CCEB23DD1}"/>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graphicEl>
                                              <a:dgm id="{4B716CE3-2424-4A7D-9234-7081CFE8D04D}"/>
                                            </p:graphicEl>
                                          </p:spTgt>
                                        </p:tgtEl>
                                        <p:attrNameLst>
                                          <p:attrName>style.visibility</p:attrName>
                                        </p:attrNameLst>
                                      </p:cBhvr>
                                      <p:to>
                                        <p:strVal val="visible"/>
                                      </p:to>
                                    </p:set>
                                    <p:animEffect transition="in" filter="fade">
                                      <p:cBhvr>
                                        <p:cTn id="58" dur="2000"/>
                                        <p:tgtEl>
                                          <p:spTgt spid="9">
                                            <p:graphicEl>
                                              <a:dgm id="{4B716CE3-2424-4A7D-9234-7081CFE8D04D}"/>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9">
                                            <p:graphicEl>
                                              <a:dgm id="{5BAE4F04-5FAC-457C-8C9B-78E607C613EA}"/>
                                            </p:graphicEl>
                                          </p:spTgt>
                                        </p:tgtEl>
                                        <p:attrNameLst>
                                          <p:attrName>style.visibility</p:attrName>
                                        </p:attrNameLst>
                                      </p:cBhvr>
                                      <p:to>
                                        <p:strVal val="visible"/>
                                      </p:to>
                                    </p:set>
                                    <p:animEffect transition="in" filter="fade">
                                      <p:cBhvr>
                                        <p:cTn id="61" dur="2000"/>
                                        <p:tgtEl>
                                          <p:spTgt spid="9">
                                            <p:graphicEl>
                                              <a:dgm id="{5BAE4F04-5FAC-457C-8C9B-78E607C613E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571472" y="3786190"/>
          <a:ext cx="8001056" cy="2714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Diagram 8"/>
          <p:cNvGraphicFramePr/>
          <p:nvPr/>
        </p:nvGraphicFramePr>
        <p:xfrm>
          <a:off x="571472" y="1785926"/>
          <a:ext cx="8001056" cy="27146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1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الموصول</a:t>
            </a:r>
          </a:p>
        </p:txBody>
      </p:sp>
      <p:sp>
        <p:nvSpPr>
          <p:cNvPr id="12" name="Rounded Rectangle 11">
            <a:hlinkClick r:id="rId1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BD66EF0C-BFE1-4212-A0CB-E01173F3B4C2}"/>
                                            </p:graphicEl>
                                          </p:spTgt>
                                        </p:tgtEl>
                                        <p:attrNameLst>
                                          <p:attrName>style.visibility</p:attrName>
                                        </p:attrNameLst>
                                      </p:cBhvr>
                                      <p:to>
                                        <p:strVal val="visible"/>
                                      </p:to>
                                    </p:set>
                                    <p:animEffect transition="in" filter="fade">
                                      <p:cBhvr>
                                        <p:cTn id="12" dur="2000"/>
                                        <p:tgtEl>
                                          <p:spTgt spid="9">
                                            <p:graphicEl>
                                              <a:dgm id="{BD66EF0C-BFE1-4212-A0CB-E01173F3B4C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5EB7C029-C08B-4876-B6C2-D2063E12DD72}"/>
                                            </p:graphicEl>
                                          </p:spTgt>
                                        </p:tgtEl>
                                        <p:attrNameLst>
                                          <p:attrName>style.visibility</p:attrName>
                                        </p:attrNameLst>
                                      </p:cBhvr>
                                      <p:to>
                                        <p:strVal val="visible"/>
                                      </p:to>
                                    </p:set>
                                    <p:animEffect transition="in" filter="fade">
                                      <p:cBhvr>
                                        <p:cTn id="15" dur="2000"/>
                                        <p:tgtEl>
                                          <p:spTgt spid="9">
                                            <p:graphicEl>
                                              <a:dgm id="{5EB7C029-C08B-4876-B6C2-D2063E12DD7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93AE842E-A53A-4452-909B-E0CF45E79C50}"/>
                                            </p:graphicEl>
                                          </p:spTgt>
                                        </p:tgtEl>
                                        <p:attrNameLst>
                                          <p:attrName>style.visibility</p:attrName>
                                        </p:attrNameLst>
                                      </p:cBhvr>
                                      <p:to>
                                        <p:strVal val="visible"/>
                                      </p:to>
                                    </p:set>
                                    <p:animEffect transition="in" filter="fade">
                                      <p:cBhvr>
                                        <p:cTn id="20" dur="2000"/>
                                        <p:tgtEl>
                                          <p:spTgt spid="9">
                                            <p:graphicEl>
                                              <a:dgm id="{93AE842E-A53A-4452-909B-E0CF45E79C5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404DF575-EEDC-49B3-AD90-D92BE1CD6888}"/>
                                            </p:graphicEl>
                                          </p:spTgt>
                                        </p:tgtEl>
                                        <p:attrNameLst>
                                          <p:attrName>style.visibility</p:attrName>
                                        </p:attrNameLst>
                                      </p:cBhvr>
                                      <p:to>
                                        <p:strVal val="visible"/>
                                      </p:to>
                                    </p:set>
                                    <p:animEffect transition="in" filter="fade">
                                      <p:cBhvr>
                                        <p:cTn id="23" dur="2000"/>
                                        <p:tgtEl>
                                          <p:spTgt spid="9">
                                            <p:graphicEl>
                                              <a:dgm id="{404DF575-EEDC-49B3-AD90-D92BE1CD6888}"/>
                                            </p:graphic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27" dur="2000"/>
                                        <p:tgtEl>
                                          <p:spTgt spid="11">
                                            <p:graphicEl>
                                              <a:dgm id="{084303BB-04EA-4DB7-844B-C9BAE80F04E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graphicEl>
                                              <a:dgm id="{BD66EF0C-BFE1-4212-A0CB-E01173F3B4C2}"/>
                                            </p:graphicEl>
                                          </p:spTgt>
                                        </p:tgtEl>
                                        <p:attrNameLst>
                                          <p:attrName>style.visibility</p:attrName>
                                        </p:attrNameLst>
                                      </p:cBhvr>
                                      <p:to>
                                        <p:strVal val="visible"/>
                                      </p:to>
                                    </p:set>
                                    <p:animEffect transition="in" filter="fade">
                                      <p:cBhvr>
                                        <p:cTn id="32" dur="2000"/>
                                        <p:tgtEl>
                                          <p:spTgt spid="11">
                                            <p:graphicEl>
                                              <a:dgm id="{BD66EF0C-BFE1-4212-A0CB-E01173F3B4C2}"/>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graphicEl>
                                              <a:dgm id="{5EB7C029-C08B-4876-B6C2-D2063E12DD72}"/>
                                            </p:graphicEl>
                                          </p:spTgt>
                                        </p:tgtEl>
                                        <p:attrNameLst>
                                          <p:attrName>style.visibility</p:attrName>
                                        </p:attrNameLst>
                                      </p:cBhvr>
                                      <p:to>
                                        <p:strVal val="visible"/>
                                      </p:to>
                                    </p:set>
                                    <p:animEffect transition="in" filter="fade">
                                      <p:cBhvr>
                                        <p:cTn id="35" dur="2000"/>
                                        <p:tgtEl>
                                          <p:spTgt spid="11">
                                            <p:graphicEl>
                                              <a:dgm id="{5EB7C029-C08B-4876-B6C2-D2063E12DD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9" grpId="0">
        <p:bldSub>
          <a:bldDgm bld="one"/>
        </p:bldSub>
      </p:bldGraphic>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المبنيات</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C225D918-797C-459C-AFDE-ECF22FE25FA2}"/>
                                            </p:graphicEl>
                                          </p:spTgt>
                                        </p:tgtEl>
                                        <p:attrNameLst>
                                          <p:attrName>style.visibility</p:attrName>
                                        </p:attrNameLst>
                                      </p:cBhvr>
                                      <p:to>
                                        <p:strVal val="visible"/>
                                      </p:to>
                                    </p:set>
                                    <p:animEffect transition="in" filter="fade">
                                      <p:cBhvr>
                                        <p:cTn id="20" dur="2000"/>
                                        <p:tgtEl>
                                          <p:spTgt spid="9">
                                            <p:graphicEl>
                                              <a:dgm id="{C225D918-797C-459C-AFDE-ECF22FE25F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ACA30D-315D-48DD-A009-4B97C9866624}"/>
                                            </p:graphicEl>
                                          </p:spTgt>
                                        </p:tgtEl>
                                        <p:attrNameLst>
                                          <p:attrName>style.visibility</p:attrName>
                                        </p:attrNameLst>
                                      </p:cBhvr>
                                      <p:to>
                                        <p:strVal val="visible"/>
                                      </p:to>
                                    </p:set>
                                    <p:animEffect transition="in" filter="fade">
                                      <p:cBhvr>
                                        <p:cTn id="23" dur="2000"/>
                                        <p:tgtEl>
                                          <p:spTgt spid="9">
                                            <p:graphicEl>
                                              <a:dgm id="{C2ACA30D-315D-48DD-A009-4B97C98666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7F10AAC5-CE31-4C7E-B4B3-5767D7476085}"/>
                                            </p:graphicEl>
                                          </p:spTgt>
                                        </p:tgtEl>
                                        <p:attrNameLst>
                                          <p:attrName>style.visibility</p:attrName>
                                        </p:attrNameLst>
                                      </p:cBhvr>
                                      <p:to>
                                        <p:strVal val="visible"/>
                                      </p:to>
                                    </p:set>
                                    <p:animEffect transition="in" filter="fade">
                                      <p:cBhvr>
                                        <p:cTn id="28" dur="2000"/>
                                        <p:tgtEl>
                                          <p:spTgt spid="9">
                                            <p:graphicEl>
                                              <a:dgm id="{7F10AAC5-CE31-4C7E-B4B3-5767D747608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430EC1D7-E302-498B-86F9-D3B93BA6593F}"/>
                                            </p:graphicEl>
                                          </p:spTgt>
                                        </p:tgtEl>
                                        <p:attrNameLst>
                                          <p:attrName>style.visibility</p:attrName>
                                        </p:attrNameLst>
                                      </p:cBhvr>
                                      <p:to>
                                        <p:strVal val="visible"/>
                                      </p:to>
                                    </p:set>
                                    <p:animEffect transition="in" filter="fade">
                                      <p:cBhvr>
                                        <p:cTn id="31" dur="2000"/>
                                        <p:tgtEl>
                                          <p:spTgt spid="9">
                                            <p:graphicEl>
                                              <a:dgm id="{430EC1D7-E302-498B-86F9-D3B93BA6593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85AB747E-7128-4F22-A95F-7F5BC4920CF6}"/>
                                            </p:graphicEl>
                                          </p:spTgt>
                                        </p:tgtEl>
                                        <p:attrNameLst>
                                          <p:attrName>style.visibility</p:attrName>
                                        </p:attrNameLst>
                                      </p:cBhvr>
                                      <p:to>
                                        <p:strVal val="visible"/>
                                      </p:to>
                                    </p:set>
                                    <p:animEffect transition="in" filter="fade">
                                      <p:cBhvr>
                                        <p:cTn id="36" dur="2000"/>
                                        <p:tgtEl>
                                          <p:spTgt spid="9">
                                            <p:graphicEl>
                                              <a:dgm id="{85AB747E-7128-4F22-A95F-7F5BC4920CF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5CF75CF2-8458-4058-9836-98CD214572B2}"/>
                                            </p:graphicEl>
                                          </p:spTgt>
                                        </p:tgtEl>
                                        <p:attrNameLst>
                                          <p:attrName>style.visibility</p:attrName>
                                        </p:attrNameLst>
                                      </p:cBhvr>
                                      <p:to>
                                        <p:strVal val="visible"/>
                                      </p:to>
                                    </p:set>
                                    <p:animEffect transition="in" filter="fade">
                                      <p:cBhvr>
                                        <p:cTn id="39" dur="2000"/>
                                        <p:tgtEl>
                                          <p:spTgt spid="9">
                                            <p:graphicEl>
                                              <a:dgm id="{5CF75CF2-8458-4058-9836-98CD214572B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1" name="Rounded Rectangle 10">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grpSp>
        <p:nvGrpSpPr>
          <p:cNvPr id="14" name="Group 13"/>
          <p:cNvGrpSpPr/>
          <p:nvPr/>
        </p:nvGrpSpPr>
        <p:grpSpPr>
          <a:xfrm>
            <a:off x="1357290" y="1428736"/>
            <a:ext cx="6336634" cy="654174"/>
            <a:chOff x="1410860" y="0"/>
            <a:chExt cx="4379067" cy="654174"/>
          </a:xfrm>
          <a:effectLst>
            <a:reflection blurRad="6350" stA="50000" endA="300" endPos="38500" dist="50800" dir="5400000" sy="-100000" algn="bl" rotWithShape="0"/>
          </a:effectLst>
          <a:scene3d>
            <a:camera prst="orthographicFront"/>
            <a:lightRig rig="flat" dir="t"/>
          </a:scene3d>
        </p:grpSpPr>
        <p:sp>
          <p:nvSpPr>
            <p:cNvPr id="51" name="Cross 50"/>
            <p:cNvSpPr/>
            <p:nvPr/>
          </p:nvSpPr>
          <p:spPr>
            <a:xfrm>
              <a:off x="1410860" y="0"/>
              <a:ext cx="4379067" cy="654174"/>
            </a:xfrm>
            <a:prstGeom prst="plus">
              <a:avLst>
                <a:gd name="adj" fmla="val 16846"/>
              </a:avLst>
            </a:prstGeom>
          </p:spPr>
          <p:style>
            <a:lnRef idx="0">
              <a:schemeClr val="accent2"/>
            </a:lnRef>
            <a:fillRef idx="3">
              <a:schemeClr val="accent2"/>
            </a:fillRef>
            <a:effectRef idx="3">
              <a:schemeClr val="accent2"/>
            </a:effectRef>
            <a:fontRef idx="minor">
              <a:schemeClr val="lt1"/>
            </a:fontRef>
          </p:style>
        </p:sp>
        <p:sp>
          <p:nvSpPr>
            <p:cNvPr id="52" name="Rounded Rectangle 8"/>
            <p:cNvSpPr/>
            <p:nvPr/>
          </p:nvSpPr>
          <p:spPr>
            <a:xfrm>
              <a:off x="1430020" y="19160"/>
              <a:ext cx="4340747" cy="615854"/>
            </a:xfrm>
            <a:prstGeom prst="plus">
              <a:avLst/>
            </a:prstGeom>
          </p:spPr>
          <p:style>
            <a:lnRef idx="0">
              <a:schemeClr val="accent2"/>
            </a:lnRef>
            <a:fillRef idx="3">
              <a:schemeClr val="accent2"/>
            </a:fillRef>
            <a:effectRef idx="3">
              <a:schemeClr val="accent2"/>
            </a:effectRef>
            <a:fontRef idx="minor">
              <a:schemeClr val="lt1"/>
            </a:fontRef>
          </p:style>
          <p:txBody>
            <a:bodyPr spcFirstLastPara="0" vert="horz" wrap="square" lIns="15240" tIns="15240" rIns="15240" bIns="15240" numCol="1" spcCol="1270" anchor="ctr" anchorCtr="0">
              <a:noAutofit/>
            </a:bodyPr>
            <a:lstStyle/>
            <a:p>
              <a:pPr lvl="0" algn="ctr" defTabSz="1066800" rtl="1">
                <a:lnSpc>
                  <a:spcPct val="100000"/>
                </a:lnSpc>
                <a:spcBef>
                  <a:spcPct val="0"/>
                </a:spcBef>
                <a:spcAft>
                  <a:spcPts val="0"/>
                </a:spcAft>
              </a:pPr>
              <a:r>
                <a:rPr lang="fa-IR" sz="2800" b="1" kern="1200" dirty="0" smtClean="0">
                  <a:solidFill>
                    <a:srgbClr val="FFFF00"/>
                  </a:solidFill>
                  <a:cs typeface="2  Badr" pitchFamily="2" charset="-78"/>
                </a:rPr>
                <a:t>التوابع: </a:t>
              </a:r>
              <a:r>
                <a:rPr lang="fa-IR" sz="2800" b="1" kern="1200" dirty="0" smtClean="0">
                  <a:solidFill>
                    <a:schemeClr val="bg1"/>
                  </a:solidFill>
                  <a:cs typeface="2  Badr" pitchFamily="2" charset="-78"/>
                </a:rPr>
                <a:t>كل فرع اعرب باعراب سابقه</a:t>
              </a:r>
              <a:endParaRPr lang="fa-IR" sz="2800" b="1" kern="1200" dirty="0">
                <a:solidFill>
                  <a:schemeClr val="bg1"/>
                </a:solidFill>
                <a:cs typeface="2  Badr" pitchFamily="2" charset="-78"/>
              </a:endParaRPr>
            </a:p>
          </p:txBody>
        </p:sp>
      </p:grpSp>
      <p:grpSp>
        <p:nvGrpSpPr>
          <p:cNvPr id="18" name="Group 17"/>
          <p:cNvGrpSpPr/>
          <p:nvPr/>
        </p:nvGrpSpPr>
        <p:grpSpPr>
          <a:xfrm>
            <a:off x="4786314" y="2500306"/>
            <a:ext cx="2450295" cy="585421"/>
            <a:chOff x="2207686" y="881798"/>
            <a:chExt cx="1735915" cy="585421"/>
          </a:xfrm>
          <a:scene3d>
            <a:camera prst="orthographicFront"/>
            <a:lightRig rig="flat" dir="t"/>
          </a:scene3d>
        </p:grpSpPr>
        <p:sp>
          <p:nvSpPr>
            <p:cNvPr id="43" name="Rounded Rectangle 42"/>
            <p:cNvSpPr/>
            <p:nvPr/>
          </p:nvSpPr>
          <p:spPr>
            <a:xfrm>
              <a:off x="2207686" y="881798"/>
              <a:ext cx="1735915" cy="585421"/>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sp>
        <p:sp>
          <p:nvSpPr>
            <p:cNvPr id="44" name="Rounded Rectangle 16">
              <a:hlinkClick r:id="rId4" action="ppaction://hlinksldjump"/>
            </p:cNvPr>
            <p:cNvSpPr/>
            <p:nvPr/>
          </p:nvSpPr>
          <p:spPr>
            <a:xfrm>
              <a:off x="2224832" y="898944"/>
              <a:ext cx="1701623" cy="551129"/>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2  Badr" pitchFamily="2" charset="-78"/>
                </a:rPr>
                <a:t>النعت</a:t>
              </a:r>
              <a:endParaRPr lang="fa-IR" sz="2800" b="1" kern="1200" dirty="0">
                <a:cs typeface="2  Badr" pitchFamily="2" charset="-78"/>
              </a:endParaRPr>
            </a:p>
          </p:txBody>
        </p:sp>
      </p:grpSp>
      <p:grpSp>
        <p:nvGrpSpPr>
          <p:cNvPr id="20" name="Group 19"/>
          <p:cNvGrpSpPr/>
          <p:nvPr/>
        </p:nvGrpSpPr>
        <p:grpSpPr>
          <a:xfrm>
            <a:off x="4071934" y="3178967"/>
            <a:ext cx="2450295" cy="585421"/>
            <a:chOff x="2207686" y="1643074"/>
            <a:chExt cx="1735915" cy="585421"/>
          </a:xfrm>
          <a:scene3d>
            <a:camera prst="orthographicFront"/>
            <a:lightRig rig="flat" dir="t"/>
          </a:scene3d>
        </p:grpSpPr>
        <p:sp>
          <p:nvSpPr>
            <p:cNvPr id="39" name="Rounded Rectangle 38">
              <a:hlinkClick r:id="rId5" action="ppaction://hlinksldjump"/>
            </p:cNvPr>
            <p:cNvSpPr/>
            <p:nvPr/>
          </p:nvSpPr>
          <p:spPr>
            <a:xfrm>
              <a:off x="2207686" y="1643074"/>
              <a:ext cx="1735915" cy="585421"/>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sp>
        <p:sp>
          <p:nvSpPr>
            <p:cNvPr id="40" name="Rounded Rectangle 20"/>
            <p:cNvSpPr/>
            <p:nvPr/>
          </p:nvSpPr>
          <p:spPr>
            <a:xfrm>
              <a:off x="2224832" y="1660220"/>
              <a:ext cx="1701623" cy="551129"/>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المعطوف بالحرف</a:t>
              </a:r>
              <a:endParaRPr lang="fa-IR" sz="2400" b="1" kern="1200" dirty="0">
                <a:cs typeface="2  Badr" pitchFamily="2" charset="-78"/>
              </a:endParaRPr>
            </a:p>
          </p:txBody>
        </p:sp>
      </p:grpSp>
      <p:grpSp>
        <p:nvGrpSpPr>
          <p:cNvPr id="22" name="Group 21"/>
          <p:cNvGrpSpPr/>
          <p:nvPr/>
        </p:nvGrpSpPr>
        <p:grpSpPr>
          <a:xfrm>
            <a:off x="3214678" y="3857628"/>
            <a:ext cx="2450295" cy="585421"/>
            <a:chOff x="2207686" y="2381051"/>
            <a:chExt cx="1735915" cy="585421"/>
          </a:xfrm>
          <a:scene3d>
            <a:camera prst="orthographicFront"/>
            <a:lightRig rig="flat" dir="t"/>
          </a:scene3d>
        </p:grpSpPr>
        <p:sp>
          <p:nvSpPr>
            <p:cNvPr id="35" name="Rounded Rectangle 34"/>
            <p:cNvSpPr/>
            <p:nvPr/>
          </p:nvSpPr>
          <p:spPr>
            <a:xfrm>
              <a:off x="2207686" y="2381051"/>
              <a:ext cx="1735915" cy="585421"/>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sp>
        <p:sp>
          <p:nvSpPr>
            <p:cNvPr id="36" name="Rounded Rectangle 24">
              <a:hlinkClick r:id="rId6" action="ppaction://hlinksldjump"/>
            </p:cNvPr>
            <p:cNvSpPr/>
            <p:nvPr/>
          </p:nvSpPr>
          <p:spPr>
            <a:xfrm>
              <a:off x="2224832" y="2398197"/>
              <a:ext cx="1701623" cy="551129"/>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2  Badr" pitchFamily="2" charset="-78"/>
                </a:rPr>
                <a:t>التأكيد</a:t>
              </a:r>
              <a:endParaRPr lang="fa-IR" sz="2800" b="1" kern="1200" dirty="0">
                <a:cs typeface="2  Badr" pitchFamily="2" charset="-78"/>
              </a:endParaRPr>
            </a:p>
          </p:txBody>
        </p:sp>
      </p:grpSp>
      <p:grpSp>
        <p:nvGrpSpPr>
          <p:cNvPr id="24" name="Group 23"/>
          <p:cNvGrpSpPr/>
          <p:nvPr/>
        </p:nvGrpSpPr>
        <p:grpSpPr>
          <a:xfrm>
            <a:off x="2428860" y="4536289"/>
            <a:ext cx="2450295" cy="585421"/>
            <a:chOff x="2207686" y="3143273"/>
            <a:chExt cx="1735915" cy="585421"/>
          </a:xfrm>
          <a:scene3d>
            <a:camera prst="orthographicFront"/>
            <a:lightRig rig="flat" dir="t"/>
          </a:scene3d>
        </p:grpSpPr>
        <p:sp>
          <p:nvSpPr>
            <p:cNvPr id="31" name="Rounded Rectangle 30"/>
            <p:cNvSpPr/>
            <p:nvPr/>
          </p:nvSpPr>
          <p:spPr>
            <a:xfrm>
              <a:off x="2207686" y="3143273"/>
              <a:ext cx="1735915" cy="585421"/>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sp>
        <p:sp>
          <p:nvSpPr>
            <p:cNvPr id="32" name="Rounded Rectangle 28">
              <a:hlinkClick r:id="rId7" action="ppaction://hlinksldjump"/>
            </p:cNvPr>
            <p:cNvSpPr/>
            <p:nvPr/>
          </p:nvSpPr>
          <p:spPr>
            <a:xfrm>
              <a:off x="2224832" y="3160419"/>
              <a:ext cx="1701623" cy="551129"/>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2  Badr" pitchFamily="2" charset="-78"/>
                </a:rPr>
                <a:t>البدل</a:t>
              </a:r>
              <a:endParaRPr lang="fa-IR" sz="2800" b="1" kern="1200" dirty="0">
                <a:cs typeface="2  Badr" pitchFamily="2" charset="-78"/>
              </a:endParaRPr>
            </a:p>
          </p:txBody>
        </p:sp>
      </p:grpSp>
      <p:grpSp>
        <p:nvGrpSpPr>
          <p:cNvPr id="26" name="Group 25"/>
          <p:cNvGrpSpPr/>
          <p:nvPr/>
        </p:nvGrpSpPr>
        <p:grpSpPr>
          <a:xfrm>
            <a:off x="1785918" y="5214950"/>
            <a:ext cx="2450295" cy="585421"/>
            <a:chOff x="2207686" y="3929098"/>
            <a:chExt cx="1735915" cy="585421"/>
          </a:xfrm>
          <a:scene3d>
            <a:camera prst="orthographicFront"/>
            <a:lightRig rig="flat" dir="t"/>
          </a:scene3d>
        </p:grpSpPr>
        <p:sp>
          <p:nvSpPr>
            <p:cNvPr id="27" name="Rounded Rectangle 26"/>
            <p:cNvSpPr/>
            <p:nvPr/>
          </p:nvSpPr>
          <p:spPr>
            <a:xfrm>
              <a:off x="2207686" y="3929098"/>
              <a:ext cx="1735915" cy="585421"/>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sp>
        <p:sp>
          <p:nvSpPr>
            <p:cNvPr id="28" name="Rounded Rectangle 32">
              <a:hlinkClick r:id="rId8" action="ppaction://hlinksldjump"/>
            </p:cNvPr>
            <p:cNvSpPr/>
            <p:nvPr/>
          </p:nvSpPr>
          <p:spPr>
            <a:xfrm>
              <a:off x="2224832" y="3946244"/>
              <a:ext cx="1701623" cy="551129"/>
            </a:xfrm>
            <a:prstGeom prst="plaque">
              <a:avLst/>
            </a:prstGeom>
            <a:scene3d>
              <a:camera prst="orthographicFront">
                <a:rot lat="0" lon="0" rev="0"/>
              </a:camera>
              <a:lightRig rig="threePt" dir="t">
                <a:rot lat="0" lon="0" rev="1200000"/>
              </a:lightRig>
            </a:scene3d>
            <a:sp3d>
              <a:bevelT w="63500" h="25400" prst="divot"/>
            </a:sp3d>
          </p:spPr>
          <p:style>
            <a:lnRef idx="0">
              <a:schemeClr val="accent4"/>
            </a:lnRef>
            <a:fillRef idx="3">
              <a:schemeClr val="accent4"/>
            </a:fillRef>
            <a:effectRef idx="3">
              <a:schemeClr val="accent4"/>
            </a:effectRef>
            <a:fontRef idx="minor">
              <a:schemeClr val="lt1"/>
            </a:fontRef>
          </p:style>
          <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cs typeface="2  Badr" pitchFamily="2" charset="-78"/>
                </a:rPr>
                <a:t>عطف البيان</a:t>
              </a:r>
              <a:endParaRPr lang="fa-IR" sz="2800" b="1" kern="1200" dirty="0">
                <a:cs typeface="2  Badr" pitchFamily="2" charset="-78"/>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9"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ppt_x</p:attrName>
                                        </p:attrNameLst>
                                      </p:cBhvr>
                                      <p:tavLst>
                                        <p:tav tm="0">
                                          <p:val>
                                            <p:strVal val="#ppt_x-.2"/>
                                          </p:val>
                                        </p:tav>
                                        <p:tav tm="100000">
                                          <p:val>
                                            <p:strVal val="#ppt_x"/>
                                          </p:val>
                                        </p:tav>
                                      </p:tavLst>
                                    </p:anim>
                                    <p:anim calcmode="lin" valueType="num">
                                      <p:cBhvr>
                                        <p:cTn id="15"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500"/>
                                        <p:tgtEl>
                                          <p:spTgt spid="18"/>
                                        </p:tgtEl>
                                      </p:cBhvr>
                                    </p:animEffect>
                                  </p:childTnLst>
                                </p:cTn>
                              </p:par>
                            </p:childTnLst>
                          </p:cTn>
                        </p:par>
                        <p:par>
                          <p:cTn id="17" fill="hold">
                            <p:stCondLst>
                              <p:cond delay="1500"/>
                            </p:stCondLst>
                            <p:childTnLst>
                              <p:par>
                                <p:cTn id="18" presetID="29"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2"/>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22" dur="500"/>
                                        <p:tgtEl>
                                          <p:spTgt spid="20"/>
                                        </p:tgtEl>
                                      </p:cBhvr>
                                    </p:animEffect>
                                  </p:childTnLst>
                                </p:cTn>
                              </p:par>
                            </p:childTnLst>
                          </p:cTn>
                        </p:par>
                        <p:par>
                          <p:cTn id="23" fill="hold">
                            <p:stCondLst>
                              <p:cond delay="2000"/>
                            </p:stCondLst>
                            <p:childTnLst>
                              <p:par>
                                <p:cTn id="24" presetID="29"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ppt_x</p:attrName>
                                        </p:attrNameLst>
                                      </p:cBhvr>
                                      <p:tavLst>
                                        <p:tav tm="0">
                                          <p:val>
                                            <p:strVal val="#ppt_x-.2"/>
                                          </p:val>
                                        </p:tav>
                                        <p:tav tm="100000">
                                          <p:val>
                                            <p:strVal val="#ppt_x"/>
                                          </p:val>
                                        </p:tav>
                                      </p:tavLst>
                                    </p:anim>
                                    <p:anim calcmode="lin" valueType="num">
                                      <p:cBhvr>
                                        <p:cTn id="27"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8" dur="500"/>
                                        <p:tgtEl>
                                          <p:spTgt spid="22"/>
                                        </p:tgtEl>
                                      </p:cBhvr>
                                    </p:animEffect>
                                  </p:childTnLst>
                                </p:cTn>
                              </p:par>
                            </p:childTnLst>
                          </p:cTn>
                        </p:par>
                        <p:par>
                          <p:cTn id="29" fill="hold">
                            <p:stCondLst>
                              <p:cond delay="2500"/>
                            </p:stCondLst>
                            <p:childTnLst>
                              <p:par>
                                <p:cTn id="30" presetID="29"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ppt_x</p:attrName>
                                        </p:attrNameLst>
                                      </p:cBhvr>
                                      <p:tavLst>
                                        <p:tav tm="0">
                                          <p:val>
                                            <p:strVal val="#ppt_x-.2"/>
                                          </p:val>
                                        </p:tav>
                                        <p:tav tm="100000">
                                          <p:val>
                                            <p:strVal val="#ppt_x"/>
                                          </p:val>
                                        </p:tav>
                                      </p:tavLst>
                                    </p:anim>
                                    <p:anim calcmode="lin" valueType="num">
                                      <p:cBhvr>
                                        <p:cTn id="33"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4" dur="500"/>
                                        <p:tgtEl>
                                          <p:spTgt spid="24"/>
                                        </p:tgtEl>
                                      </p:cBhvr>
                                    </p:animEffect>
                                  </p:childTnLst>
                                </p:cTn>
                              </p:par>
                            </p:childTnLst>
                          </p:cTn>
                        </p:par>
                        <p:par>
                          <p:cTn id="35" fill="hold">
                            <p:stCondLst>
                              <p:cond delay="3000"/>
                            </p:stCondLst>
                            <p:childTnLst>
                              <p:par>
                                <p:cTn id="36" presetID="29"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ppt_x</p:attrName>
                                        </p:attrNameLst>
                                      </p:cBhvr>
                                      <p:tavLst>
                                        <p:tav tm="0">
                                          <p:val>
                                            <p:strVal val="#ppt_x-.2"/>
                                          </p:val>
                                        </p:tav>
                                        <p:tav tm="100000">
                                          <p:val>
                                            <p:strVal val="#ppt_x"/>
                                          </p:val>
                                        </p:tav>
                                      </p:tavLst>
                                    </p:anim>
                                    <p:anim calcmode="lin" valueType="num">
                                      <p:cBhvr>
                                        <p:cTn id="39"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التوابع</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C225D918-797C-459C-AFDE-ECF22FE25FA2}"/>
                                            </p:graphicEl>
                                          </p:spTgt>
                                        </p:tgtEl>
                                        <p:attrNameLst>
                                          <p:attrName>style.visibility</p:attrName>
                                        </p:attrNameLst>
                                      </p:cBhvr>
                                      <p:to>
                                        <p:strVal val="visible"/>
                                      </p:to>
                                    </p:set>
                                    <p:animEffect transition="in" filter="fade">
                                      <p:cBhvr>
                                        <p:cTn id="20" dur="2000"/>
                                        <p:tgtEl>
                                          <p:spTgt spid="9">
                                            <p:graphicEl>
                                              <a:dgm id="{C225D918-797C-459C-AFDE-ECF22FE25F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ACA30D-315D-48DD-A009-4B97C9866624}"/>
                                            </p:graphicEl>
                                          </p:spTgt>
                                        </p:tgtEl>
                                        <p:attrNameLst>
                                          <p:attrName>style.visibility</p:attrName>
                                        </p:attrNameLst>
                                      </p:cBhvr>
                                      <p:to>
                                        <p:strVal val="visible"/>
                                      </p:to>
                                    </p:set>
                                    <p:animEffect transition="in" filter="fade">
                                      <p:cBhvr>
                                        <p:cTn id="23" dur="2000"/>
                                        <p:tgtEl>
                                          <p:spTgt spid="9">
                                            <p:graphicEl>
                                              <a:dgm id="{C2ACA30D-315D-48DD-A009-4B97C98666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C69B2010-07AE-404D-AF16-C1AFBF5B441F}"/>
                                            </p:graphicEl>
                                          </p:spTgt>
                                        </p:tgtEl>
                                        <p:attrNameLst>
                                          <p:attrName>style.visibility</p:attrName>
                                        </p:attrNameLst>
                                      </p:cBhvr>
                                      <p:to>
                                        <p:strVal val="visible"/>
                                      </p:to>
                                    </p:set>
                                    <p:animEffect transition="in" filter="fade">
                                      <p:cBhvr>
                                        <p:cTn id="28" dur="2000"/>
                                        <p:tgtEl>
                                          <p:spTgt spid="9">
                                            <p:graphicEl>
                                              <a:dgm id="{C69B2010-07AE-404D-AF16-C1AFBF5B441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BAAFFE07-5CF3-473E-B941-C6F35B787522}"/>
                                            </p:graphicEl>
                                          </p:spTgt>
                                        </p:tgtEl>
                                        <p:attrNameLst>
                                          <p:attrName>style.visibility</p:attrName>
                                        </p:attrNameLst>
                                      </p:cBhvr>
                                      <p:to>
                                        <p:strVal val="visible"/>
                                      </p:to>
                                    </p:set>
                                    <p:animEffect transition="in" filter="fade">
                                      <p:cBhvr>
                                        <p:cTn id="31" dur="2000"/>
                                        <p:tgtEl>
                                          <p:spTgt spid="9">
                                            <p:graphicEl>
                                              <a:dgm id="{BAAFFE07-5CF3-473E-B941-C6F35B787522}"/>
                                            </p:graphic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9">
                                            <p:graphicEl>
                                              <a:dgm id="{C1B84E45-B028-49C7-9DDE-F47B96258734}"/>
                                            </p:graphicEl>
                                          </p:spTgt>
                                        </p:tgtEl>
                                        <p:attrNameLst>
                                          <p:attrName>style.visibility</p:attrName>
                                        </p:attrNameLst>
                                      </p:cBhvr>
                                      <p:to>
                                        <p:strVal val="visible"/>
                                      </p:to>
                                    </p:set>
                                    <p:animEffect transition="in" filter="fade">
                                      <p:cBhvr>
                                        <p:cTn id="35" dur="2000"/>
                                        <p:tgtEl>
                                          <p:spTgt spid="9">
                                            <p:graphicEl>
                                              <a:dgm id="{C1B84E45-B028-49C7-9DDE-F47B96258734}"/>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graphicEl>
                                              <a:dgm id="{01BAA857-9C8F-4702-8BEC-595B3D455FB9}"/>
                                            </p:graphicEl>
                                          </p:spTgt>
                                        </p:tgtEl>
                                        <p:attrNameLst>
                                          <p:attrName>style.visibility</p:attrName>
                                        </p:attrNameLst>
                                      </p:cBhvr>
                                      <p:to>
                                        <p:strVal val="visible"/>
                                      </p:to>
                                    </p:set>
                                    <p:animEffect transition="in" filter="fade">
                                      <p:cBhvr>
                                        <p:cTn id="38" dur="2000"/>
                                        <p:tgtEl>
                                          <p:spTgt spid="9">
                                            <p:graphicEl>
                                              <a:dgm id="{01BAA857-9C8F-4702-8BEC-595B3D455FB9}"/>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graphicEl>
                                              <a:dgm id="{DD816F86-EBCB-4686-87A5-A0B46C380863}"/>
                                            </p:graphicEl>
                                          </p:spTgt>
                                        </p:tgtEl>
                                        <p:attrNameLst>
                                          <p:attrName>style.visibility</p:attrName>
                                        </p:attrNameLst>
                                      </p:cBhvr>
                                      <p:to>
                                        <p:strVal val="visible"/>
                                      </p:to>
                                    </p:set>
                                    <p:animEffect transition="in" filter="fade">
                                      <p:cBhvr>
                                        <p:cTn id="41" dur="2000"/>
                                        <p:tgtEl>
                                          <p:spTgt spid="9">
                                            <p:graphicEl>
                                              <a:dgm id="{DD816F86-EBCB-4686-87A5-A0B46C380863}"/>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9">
                                            <p:graphicEl>
                                              <a:dgm id="{50C0CEAA-E9DA-4F22-8B73-467A1E3F1966}"/>
                                            </p:graphicEl>
                                          </p:spTgt>
                                        </p:tgtEl>
                                        <p:attrNameLst>
                                          <p:attrName>style.visibility</p:attrName>
                                        </p:attrNameLst>
                                      </p:cBhvr>
                                      <p:to>
                                        <p:strVal val="visible"/>
                                      </p:to>
                                    </p:set>
                                    <p:animEffect transition="in" filter="fade">
                                      <p:cBhvr>
                                        <p:cTn id="44" dur="2000"/>
                                        <p:tgtEl>
                                          <p:spTgt spid="9">
                                            <p:graphicEl>
                                              <a:dgm id="{50C0CEAA-E9DA-4F22-8B73-467A1E3F196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82494537-70CD-4ACE-BE07-3C68BEAAACB9}"/>
                                            </p:graphicEl>
                                          </p:spTgt>
                                        </p:tgtEl>
                                        <p:attrNameLst>
                                          <p:attrName>style.visibility</p:attrName>
                                        </p:attrNameLst>
                                      </p:cBhvr>
                                      <p:to>
                                        <p:strVal val="visible"/>
                                      </p:to>
                                    </p:set>
                                    <p:animEffect transition="in" filter="fade">
                                      <p:cBhvr>
                                        <p:cTn id="47" dur="2000"/>
                                        <p:tgtEl>
                                          <p:spTgt spid="9">
                                            <p:graphicEl>
                                              <a:dgm id="{82494537-70CD-4ACE-BE07-3C68BEAAACB9}"/>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graphicEl>
                                              <a:dgm id="{621425A7-B329-4B89-B667-279AFE0936D7}"/>
                                            </p:graphicEl>
                                          </p:spTgt>
                                        </p:tgtEl>
                                        <p:attrNameLst>
                                          <p:attrName>style.visibility</p:attrName>
                                        </p:attrNameLst>
                                      </p:cBhvr>
                                      <p:to>
                                        <p:strVal val="visible"/>
                                      </p:to>
                                    </p:set>
                                    <p:animEffect transition="in" filter="fade">
                                      <p:cBhvr>
                                        <p:cTn id="50" dur="2000"/>
                                        <p:tgtEl>
                                          <p:spTgt spid="9">
                                            <p:graphicEl>
                                              <a:dgm id="{621425A7-B329-4B89-B667-279AFE0936D7}"/>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graphicEl>
                                              <a:dgm id="{D612F6E8-B372-4A7E-8DD0-A5AD85648FC3}"/>
                                            </p:graphicEl>
                                          </p:spTgt>
                                        </p:tgtEl>
                                        <p:attrNameLst>
                                          <p:attrName>style.visibility</p:attrName>
                                        </p:attrNameLst>
                                      </p:cBhvr>
                                      <p:to>
                                        <p:strVal val="visible"/>
                                      </p:to>
                                    </p:set>
                                    <p:animEffect transition="in" filter="fade">
                                      <p:cBhvr>
                                        <p:cTn id="53" dur="2000"/>
                                        <p:tgtEl>
                                          <p:spTgt spid="9">
                                            <p:graphicEl>
                                              <a:dgm id="{D612F6E8-B372-4A7E-8DD0-A5AD85648FC3}"/>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graphicEl>
                                              <a:dgm id="{45EA6891-34EF-4A2C-B1DD-F3AFFC512E13}"/>
                                            </p:graphicEl>
                                          </p:spTgt>
                                        </p:tgtEl>
                                        <p:attrNameLst>
                                          <p:attrName>style.visibility</p:attrName>
                                        </p:attrNameLst>
                                      </p:cBhvr>
                                      <p:to>
                                        <p:strVal val="visible"/>
                                      </p:to>
                                    </p:set>
                                    <p:animEffect transition="in" filter="fade">
                                      <p:cBhvr>
                                        <p:cTn id="56" dur="2000"/>
                                        <p:tgtEl>
                                          <p:spTgt spid="9">
                                            <p:graphicEl>
                                              <a:dgm id="{45EA6891-34EF-4A2C-B1DD-F3AFFC512E13}"/>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
                                            <p:graphicEl>
                                              <a:dgm id="{58F3DDD7-9B05-4164-A2A4-E67CFAB2AB8A}"/>
                                            </p:graphicEl>
                                          </p:spTgt>
                                        </p:tgtEl>
                                        <p:attrNameLst>
                                          <p:attrName>style.visibility</p:attrName>
                                        </p:attrNameLst>
                                      </p:cBhvr>
                                      <p:to>
                                        <p:strVal val="visible"/>
                                      </p:to>
                                    </p:set>
                                    <p:animEffect transition="in" filter="fade">
                                      <p:cBhvr>
                                        <p:cTn id="61" dur="2000"/>
                                        <p:tgtEl>
                                          <p:spTgt spid="9">
                                            <p:graphicEl>
                                              <a:dgm id="{58F3DDD7-9B05-4164-A2A4-E67CFAB2AB8A}"/>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
                                            <p:graphicEl>
                                              <a:dgm id="{2BF9AF53-63AF-4B8F-8E57-EE1A5FCD3CA6}"/>
                                            </p:graphicEl>
                                          </p:spTgt>
                                        </p:tgtEl>
                                        <p:attrNameLst>
                                          <p:attrName>style.visibility</p:attrName>
                                        </p:attrNameLst>
                                      </p:cBhvr>
                                      <p:to>
                                        <p:strVal val="visible"/>
                                      </p:to>
                                    </p:set>
                                    <p:animEffect transition="in" filter="fade">
                                      <p:cBhvr>
                                        <p:cTn id="64" dur="2000"/>
                                        <p:tgtEl>
                                          <p:spTgt spid="9">
                                            <p:graphicEl>
                                              <a:dgm id="{2BF9AF53-63AF-4B8F-8E57-EE1A5FCD3CA6}"/>
                                            </p:graphicEl>
                                          </p:spTgt>
                                        </p:tgtEl>
                                      </p:cBhvr>
                                    </p:animEffect>
                                  </p:childTnLst>
                                </p:cTn>
                              </p:par>
                            </p:childTnLst>
                          </p:cTn>
                        </p:par>
                        <p:par>
                          <p:cTn id="65" fill="hold">
                            <p:stCondLst>
                              <p:cond delay="2000"/>
                            </p:stCondLst>
                            <p:childTnLst>
                              <p:par>
                                <p:cTn id="66" presetID="10" presetClass="entr" presetSubtype="0" fill="hold" grpId="0" nodeType="afterEffect">
                                  <p:stCondLst>
                                    <p:cond delay="0"/>
                                  </p:stCondLst>
                                  <p:childTnLst>
                                    <p:set>
                                      <p:cBhvr>
                                        <p:cTn id="67" dur="1" fill="hold">
                                          <p:stCondLst>
                                            <p:cond delay="0"/>
                                          </p:stCondLst>
                                        </p:cTn>
                                        <p:tgtEl>
                                          <p:spTgt spid="9">
                                            <p:graphicEl>
                                              <a:dgm id="{69A559CE-1038-456B-9FCA-3634C19CBDE4}"/>
                                            </p:graphicEl>
                                          </p:spTgt>
                                        </p:tgtEl>
                                        <p:attrNameLst>
                                          <p:attrName>style.visibility</p:attrName>
                                        </p:attrNameLst>
                                      </p:cBhvr>
                                      <p:to>
                                        <p:strVal val="visible"/>
                                      </p:to>
                                    </p:set>
                                    <p:animEffect transition="in" filter="fade">
                                      <p:cBhvr>
                                        <p:cTn id="68" dur="2000"/>
                                        <p:tgtEl>
                                          <p:spTgt spid="9">
                                            <p:graphicEl>
                                              <a:dgm id="{69A559CE-1038-456B-9FCA-3634C19CBDE4}"/>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D1EC9AE9-597C-4803-A95A-8AB29CD47472}"/>
                                            </p:graphicEl>
                                          </p:spTgt>
                                        </p:tgtEl>
                                        <p:attrNameLst>
                                          <p:attrName>style.visibility</p:attrName>
                                        </p:attrNameLst>
                                      </p:cBhvr>
                                      <p:to>
                                        <p:strVal val="visible"/>
                                      </p:to>
                                    </p:set>
                                    <p:animEffect transition="in" filter="fade">
                                      <p:cBhvr>
                                        <p:cTn id="71" dur="2000"/>
                                        <p:tgtEl>
                                          <p:spTgt spid="9">
                                            <p:graphicEl>
                                              <a:dgm id="{D1EC9AE9-597C-4803-A95A-8AB29CD47472}"/>
                                            </p:graphic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9">
                                            <p:graphicEl>
                                              <a:dgm id="{B3349511-C834-4DC7-9FB4-066ECA3F6892}"/>
                                            </p:graphicEl>
                                          </p:spTgt>
                                        </p:tgtEl>
                                        <p:attrNameLst>
                                          <p:attrName>style.visibility</p:attrName>
                                        </p:attrNameLst>
                                      </p:cBhvr>
                                      <p:to>
                                        <p:strVal val="visible"/>
                                      </p:to>
                                    </p:set>
                                    <p:animEffect transition="in" filter="fade">
                                      <p:cBhvr>
                                        <p:cTn id="74" dur="2000"/>
                                        <p:tgtEl>
                                          <p:spTgt spid="9">
                                            <p:graphicEl>
                                              <a:dgm id="{B3349511-C834-4DC7-9FB4-066ECA3F6892}"/>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9">
                                            <p:graphicEl>
                                              <a:dgm id="{004E6D9B-30C1-498C-9A27-F4F7DAF36B11}"/>
                                            </p:graphicEl>
                                          </p:spTgt>
                                        </p:tgtEl>
                                        <p:attrNameLst>
                                          <p:attrName>style.visibility</p:attrName>
                                        </p:attrNameLst>
                                      </p:cBhvr>
                                      <p:to>
                                        <p:strVal val="visible"/>
                                      </p:to>
                                    </p:set>
                                    <p:animEffect transition="in" filter="fade">
                                      <p:cBhvr>
                                        <p:cTn id="77" dur="2000"/>
                                        <p:tgtEl>
                                          <p:spTgt spid="9">
                                            <p:graphicEl>
                                              <a:dgm id="{004E6D9B-30C1-498C-9A27-F4F7DAF36B11}"/>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
                                            <p:graphicEl>
                                              <a:dgm id="{8965687F-405E-45DA-8723-ED94BEE74BD0}"/>
                                            </p:graphicEl>
                                          </p:spTgt>
                                        </p:tgtEl>
                                        <p:attrNameLst>
                                          <p:attrName>style.visibility</p:attrName>
                                        </p:attrNameLst>
                                      </p:cBhvr>
                                      <p:to>
                                        <p:strVal val="visible"/>
                                      </p:to>
                                    </p:set>
                                    <p:animEffect transition="in" filter="fade">
                                      <p:cBhvr>
                                        <p:cTn id="80" dur="2000"/>
                                        <p:tgtEl>
                                          <p:spTgt spid="9">
                                            <p:graphicEl>
                                              <a:dgm id="{8965687F-405E-45DA-8723-ED94BEE74BD0}"/>
                                            </p:graphic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
                                            <p:graphicEl>
                                              <a:dgm id="{33DD6530-C681-442D-928D-D0650A4E0E6E}"/>
                                            </p:graphicEl>
                                          </p:spTgt>
                                        </p:tgtEl>
                                        <p:attrNameLst>
                                          <p:attrName>style.visibility</p:attrName>
                                        </p:attrNameLst>
                                      </p:cBhvr>
                                      <p:to>
                                        <p:strVal val="visible"/>
                                      </p:to>
                                    </p:set>
                                    <p:animEffect transition="in" filter="fade">
                                      <p:cBhvr>
                                        <p:cTn id="83" dur="2000"/>
                                        <p:tgtEl>
                                          <p:spTgt spid="9">
                                            <p:graphicEl>
                                              <a:dgm id="{33DD6530-C681-442D-928D-D0650A4E0E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التوابع</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0AA74D48-682F-4DBB-8430-8C7AB00ADC0F}"/>
                                            </p:graphicEl>
                                          </p:spTgt>
                                        </p:tgtEl>
                                        <p:attrNameLst>
                                          <p:attrName>style.visibility</p:attrName>
                                        </p:attrNameLst>
                                      </p:cBhvr>
                                      <p:to>
                                        <p:strVal val="visible"/>
                                      </p:to>
                                    </p:set>
                                    <p:animEffect transition="in" filter="fade">
                                      <p:cBhvr>
                                        <p:cTn id="20" dur="2000"/>
                                        <p:tgtEl>
                                          <p:spTgt spid="9">
                                            <p:graphicEl>
                                              <a:dgm id="{0AA74D48-682F-4DBB-8430-8C7AB00ADC0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0D20B917-2179-4D4E-A1B5-FEE02608A85D}"/>
                                            </p:graphicEl>
                                          </p:spTgt>
                                        </p:tgtEl>
                                        <p:attrNameLst>
                                          <p:attrName>style.visibility</p:attrName>
                                        </p:attrNameLst>
                                      </p:cBhvr>
                                      <p:to>
                                        <p:strVal val="visible"/>
                                      </p:to>
                                    </p:set>
                                    <p:animEffect transition="in" filter="fade">
                                      <p:cBhvr>
                                        <p:cTn id="23" dur="2000"/>
                                        <p:tgtEl>
                                          <p:spTgt spid="9">
                                            <p:graphicEl>
                                              <a:dgm id="{0D20B917-2179-4D4E-A1B5-FEE02608A8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9BEAFDDD-538C-4028-B5D1-1D8B9AC7293A}"/>
                                            </p:graphicEl>
                                          </p:spTgt>
                                        </p:tgtEl>
                                        <p:attrNameLst>
                                          <p:attrName>style.visibility</p:attrName>
                                        </p:attrNameLst>
                                      </p:cBhvr>
                                      <p:to>
                                        <p:strVal val="visible"/>
                                      </p:to>
                                    </p:set>
                                    <p:animEffect transition="in" filter="fade">
                                      <p:cBhvr>
                                        <p:cTn id="28" dur="2000"/>
                                        <p:tgtEl>
                                          <p:spTgt spid="9">
                                            <p:graphicEl>
                                              <a:dgm id="{9BEAFDDD-538C-4028-B5D1-1D8B9AC7293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C9B63F37-D9AC-4C76-9B47-A0E9B71F8677}"/>
                                            </p:graphicEl>
                                          </p:spTgt>
                                        </p:tgtEl>
                                        <p:attrNameLst>
                                          <p:attrName>style.visibility</p:attrName>
                                        </p:attrNameLst>
                                      </p:cBhvr>
                                      <p:to>
                                        <p:strVal val="visible"/>
                                      </p:to>
                                    </p:set>
                                    <p:animEffect transition="in" filter="fade">
                                      <p:cBhvr>
                                        <p:cTn id="31" dur="2000"/>
                                        <p:tgtEl>
                                          <p:spTgt spid="9">
                                            <p:graphicEl>
                                              <a:dgm id="{C9B63F37-D9AC-4C76-9B47-A0E9B71F867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العطف بالحرف</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BF220BA0-65A5-4ABB-8345-A12468227A11}"/>
                                            </p:graphicEl>
                                          </p:spTgt>
                                        </p:tgtEl>
                                        <p:attrNameLst>
                                          <p:attrName>style.visibility</p:attrName>
                                        </p:attrNameLst>
                                      </p:cBhvr>
                                      <p:to>
                                        <p:strVal val="visible"/>
                                      </p:to>
                                    </p:set>
                                    <p:animEffect transition="in" filter="fade">
                                      <p:cBhvr>
                                        <p:cTn id="20" dur="2000"/>
                                        <p:tgtEl>
                                          <p:spTgt spid="9">
                                            <p:graphicEl>
                                              <a:dgm id="{BF220BA0-65A5-4ABB-8345-A12468227A1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860E435F-33E4-4BB4-A74F-48B5C277A966}"/>
                                            </p:graphicEl>
                                          </p:spTgt>
                                        </p:tgtEl>
                                        <p:attrNameLst>
                                          <p:attrName>style.visibility</p:attrName>
                                        </p:attrNameLst>
                                      </p:cBhvr>
                                      <p:to>
                                        <p:strVal val="visible"/>
                                      </p:to>
                                    </p:set>
                                    <p:animEffect transition="in" filter="fade">
                                      <p:cBhvr>
                                        <p:cTn id="23" dur="2000"/>
                                        <p:tgtEl>
                                          <p:spTgt spid="9">
                                            <p:graphicEl>
                                              <a:dgm id="{860E435F-33E4-4BB4-A74F-48B5C277A96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097F29EF-4F2E-4C79-911F-03BB6EC437B9}"/>
                                            </p:graphicEl>
                                          </p:spTgt>
                                        </p:tgtEl>
                                        <p:attrNameLst>
                                          <p:attrName>style.visibility</p:attrName>
                                        </p:attrNameLst>
                                      </p:cBhvr>
                                      <p:to>
                                        <p:strVal val="visible"/>
                                      </p:to>
                                    </p:set>
                                    <p:animEffect transition="in" filter="fade">
                                      <p:cBhvr>
                                        <p:cTn id="28" dur="2000"/>
                                        <p:tgtEl>
                                          <p:spTgt spid="9">
                                            <p:graphicEl>
                                              <a:dgm id="{097F29EF-4F2E-4C79-911F-03BB6EC437B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41341C61-F674-4586-AD80-C8F8DFFBA333}"/>
                                            </p:graphicEl>
                                          </p:spTgt>
                                        </p:tgtEl>
                                        <p:attrNameLst>
                                          <p:attrName>style.visibility</p:attrName>
                                        </p:attrNameLst>
                                      </p:cBhvr>
                                      <p:to>
                                        <p:strVal val="visible"/>
                                      </p:to>
                                    </p:set>
                                    <p:animEffect transition="in" filter="fade">
                                      <p:cBhvr>
                                        <p:cTn id="31" dur="2000"/>
                                        <p:tgtEl>
                                          <p:spTgt spid="9">
                                            <p:graphicEl>
                                              <a:dgm id="{41341C61-F674-4586-AD80-C8F8DFFBA33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8EE9026D-2894-4E86-A6E7-966F6CB7661D}"/>
                                            </p:graphicEl>
                                          </p:spTgt>
                                        </p:tgtEl>
                                        <p:attrNameLst>
                                          <p:attrName>style.visibility</p:attrName>
                                        </p:attrNameLst>
                                      </p:cBhvr>
                                      <p:to>
                                        <p:strVal val="visible"/>
                                      </p:to>
                                    </p:set>
                                    <p:animEffect transition="in" filter="fade">
                                      <p:cBhvr>
                                        <p:cTn id="36" dur="2000"/>
                                        <p:tgtEl>
                                          <p:spTgt spid="9">
                                            <p:graphicEl>
                                              <a:dgm id="{8EE9026D-2894-4E86-A6E7-966F6CB7661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E5032ED3-66A1-4AFE-A2CF-95C160C11631}"/>
                                            </p:graphicEl>
                                          </p:spTgt>
                                        </p:tgtEl>
                                        <p:attrNameLst>
                                          <p:attrName>style.visibility</p:attrName>
                                        </p:attrNameLst>
                                      </p:cBhvr>
                                      <p:to>
                                        <p:strVal val="visible"/>
                                      </p:to>
                                    </p:set>
                                    <p:animEffect transition="in" filter="fade">
                                      <p:cBhvr>
                                        <p:cTn id="39" dur="2000"/>
                                        <p:tgtEl>
                                          <p:spTgt spid="9">
                                            <p:graphicEl>
                                              <a:dgm id="{E5032ED3-66A1-4AFE-A2CF-95C160C1163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2600075E-63EA-4A48-9BA1-8488CAF70565}"/>
                                            </p:graphicEl>
                                          </p:spTgt>
                                        </p:tgtEl>
                                        <p:attrNameLst>
                                          <p:attrName>style.visibility</p:attrName>
                                        </p:attrNameLst>
                                      </p:cBhvr>
                                      <p:to>
                                        <p:strVal val="visible"/>
                                      </p:to>
                                    </p:set>
                                    <p:animEffect transition="in" filter="fade">
                                      <p:cBhvr>
                                        <p:cTn id="44" dur="2000"/>
                                        <p:tgtEl>
                                          <p:spTgt spid="9">
                                            <p:graphicEl>
                                              <a:dgm id="{2600075E-63EA-4A48-9BA1-8488CAF70565}"/>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0A05EDD6-9A1F-47E5-AE3D-D9134352C901}"/>
                                            </p:graphicEl>
                                          </p:spTgt>
                                        </p:tgtEl>
                                        <p:attrNameLst>
                                          <p:attrName>style.visibility</p:attrName>
                                        </p:attrNameLst>
                                      </p:cBhvr>
                                      <p:to>
                                        <p:strVal val="visible"/>
                                      </p:to>
                                    </p:set>
                                    <p:animEffect transition="in" filter="fade">
                                      <p:cBhvr>
                                        <p:cTn id="47" dur="2000"/>
                                        <p:tgtEl>
                                          <p:spTgt spid="9">
                                            <p:graphicEl>
                                              <a:dgm id="{0A05EDD6-9A1F-47E5-AE3D-D9134352C9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العطف بالحرف</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D31EEED1-95BF-4811-8901-4DD9F3E5C2EC}"/>
                                            </p:graphicEl>
                                          </p:spTgt>
                                        </p:tgtEl>
                                        <p:attrNameLst>
                                          <p:attrName>style.visibility</p:attrName>
                                        </p:attrNameLst>
                                      </p:cBhvr>
                                      <p:to>
                                        <p:strVal val="visible"/>
                                      </p:to>
                                    </p:set>
                                    <p:animEffect transition="in" filter="fade">
                                      <p:cBhvr>
                                        <p:cTn id="12" dur="2000"/>
                                        <p:tgtEl>
                                          <p:spTgt spid="9">
                                            <p:graphicEl>
                                              <a:dgm id="{D31EEED1-95BF-4811-8901-4DD9F3E5C2E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B10D305C-3739-4DD5-91F7-2CFA848797F6}"/>
                                            </p:graphicEl>
                                          </p:spTgt>
                                        </p:tgtEl>
                                        <p:attrNameLst>
                                          <p:attrName>style.visibility</p:attrName>
                                        </p:attrNameLst>
                                      </p:cBhvr>
                                      <p:to>
                                        <p:strVal val="visible"/>
                                      </p:to>
                                    </p:set>
                                    <p:animEffect transition="in" filter="fade">
                                      <p:cBhvr>
                                        <p:cTn id="15" dur="2000"/>
                                        <p:tgtEl>
                                          <p:spTgt spid="9">
                                            <p:graphicEl>
                                              <a:dgm id="{B10D305C-3739-4DD5-91F7-2CFA848797F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E60C695E-85AC-4A38-8B6B-6F6D5A070BE4}"/>
                                            </p:graphicEl>
                                          </p:spTgt>
                                        </p:tgtEl>
                                        <p:attrNameLst>
                                          <p:attrName>style.visibility</p:attrName>
                                        </p:attrNameLst>
                                      </p:cBhvr>
                                      <p:to>
                                        <p:strVal val="visible"/>
                                      </p:to>
                                    </p:set>
                                    <p:animEffect transition="in" filter="fade">
                                      <p:cBhvr>
                                        <p:cTn id="20" dur="2000"/>
                                        <p:tgtEl>
                                          <p:spTgt spid="9">
                                            <p:graphicEl>
                                              <a:dgm id="{E60C695E-85AC-4A38-8B6B-6F6D5A070BE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F0795318-D32A-48EC-AEB5-BDD51ED55903}"/>
                                            </p:graphicEl>
                                          </p:spTgt>
                                        </p:tgtEl>
                                        <p:attrNameLst>
                                          <p:attrName>style.visibility</p:attrName>
                                        </p:attrNameLst>
                                      </p:cBhvr>
                                      <p:to>
                                        <p:strVal val="visible"/>
                                      </p:to>
                                    </p:set>
                                    <p:animEffect transition="in" filter="fade">
                                      <p:cBhvr>
                                        <p:cTn id="23" dur="2000"/>
                                        <p:tgtEl>
                                          <p:spTgt spid="9">
                                            <p:graphicEl>
                                              <a:dgm id="{F0795318-D32A-48EC-AEB5-BDD51ED5590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التوابع</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D31EEED1-95BF-4811-8901-4DD9F3E5C2EC}"/>
                                            </p:graphicEl>
                                          </p:spTgt>
                                        </p:tgtEl>
                                        <p:attrNameLst>
                                          <p:attrName>style.visibility</p:attrName>
                                        </p:attrNameLst>
                                      </p:cBhvr>
                                      <p:to>
                                        <p:strVal val="visible"/>
                                      </p:to>
                                    </p:set>
                                    <p:animEffect transition="in" filter="fade">
                                      <p:cBhvr>
                                        <p:cTn id="12" dur="2000"/>
                                        <p:tgtEl>
                                          <p:spTgt spid="9">
                                            <p:graphicEl>
                                              <a:dgm id="{D31EEED1-95BF-4811-8901-4DD9F3E5C2E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B10D305C-3739-4DD5-91F7-2CFA848797F6}"/>
                                            </p:graphicEl>
                                          </p:spTgt>
                                        </p:tgtEl>
                                        <p:attrNameLst>
                                          <p:attrName>style.visibility</p:attrName>
                                        </p:attrNameLst>
                                      </p:cBhvr>
                                      <p:to>
                                        <p:strVal val="visible"/>
                                      </p:to>
                                    </p:set>
                                    <p:animEffect transition="in" filter="fade">
                                      <p:cBhvr>
                                        <p:cTn id="15" dur="2000"/>
                                        <p:tgtEl>
                                          <p:spTgt spid="9">
                                            <p:graphicEl>
                                              <a:dgm id="{B10D305C-3739-4DD5-91F7-2CFA848797F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18098C68-4353-4BA2-8E4E-7BC905FDED01}"/>
                                            </p:graphicEl>
                                          </p:spTgt>
                                        </p:tgtEl>
                                        <p:attrNameLst>
                                          <p:attrName>style.visibility</p:attrName>
                                        </p:attrNameLst>
                                      </p:cBhvr>
                                      <p:to>
                                        <p:strVal val="visible"/>
                                      </p:to>
                                    </p:set>
                                    <p:animEffect transition="in" filter="fade">
                                      <p:cBhvr>
                                        <p:cTn id="20" dur="2000"/>
                                        <p:tgtEl>
                                          <p:spTgt spid="9">
                                            <p:graphicEl>
                                              <a:dgm id="{18098C68-4353-4BA2-8E4E-7BC905FDED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1C2FE29E-1A4C-4818-9050-DEAE3D33BC8B}"/>
                                            </p:graphicEl>
                                          </p:spTgt>
                                        </p:tgtEl>
                                        <p:attrNameLst>
                                          <p:attrName>style.visibility</p:attrName>
                                        </p:attrNameLst>
                                      </p:cBhvr>
                                      <p:to>
                                        <p:strVal val="visible"/>
                                      </p:to>
                                    </p:set>
                                    <p:animEffect transition="in" filter="fade">
                                      <p:cBhvr>
                                        <p:cTn id="23" dur="2000"/>
                                        <p:tgtEl>
                                          <p:spTgt spid="9">
                                            <p:graphicEl>
                                              <a:dgm id="{1C2FE29E-1A4C-4818-9050-DEAE3D33BC8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AC7678BA-5274-443C-9EAB-C827E321ABDA}"/>
                                            </p:graphicEl>
                                          </p:spTgt>
                                        </p:tgtEl>
                                        <p:attrNameLst>
                                          <p:attrName>style.visibility</p:attrName>
                                        </p:attrNameLst>
                                      </p:cBhvr>
                                      <p:to>
                                        <p:strVal val="visible"/>
                                      </p:to>
                                    </p:set>
                                    <p:animEffect transition="in" filter="fade">
                                      <p:cBhvr>
                                        <p:cTn id="28" dur="2000"/>
                                        <p:tgtEl>
                                          <p:spTgt spid="9">
                                            <p:graphicEl>
                                              <a:dgm id="{AC7678BA-5274-443C-9EAB-C827E321ABD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AAFE519D-3544-4EA4-B2FC-AAA538323351}"/>
                                            </p:graphicEl>
                                          </p:spTgt>
                                        </p:tgtEl>
                                        <p:attrNameLst>
                                          <p:attrName>style.visibility</p:attrName>
                                        </p:attrNameLst>
                                      </p:cBhvr>
                                      <p:to>
                                        <p:strVal val="visible"/>
                                      </p:to>
                                    </p:set>
                                    <p:animEffect transition="in" filter="fade">
                                      <p:cBhvr>
                                        <p:cTn id="31" dur="2000"/>
                                        <p:tgtEl>
                                          <p:spTgt spid="9">
                                            <p:graphicEl>
                                              <a:dgm id="{AAFE519D-3544-4EA4-B2FC-AAA53832335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74ED65BE-322F-423E-B88A-7D76A996015F}"/>
                                            </p:graphicEl>
                                          </p:spTgt>
                                        </p:tgtEl>
                                        <p:attrNameLst>
                                          <p:attrName>style.visibility</p:attrName>
                                        </p:attrNameLst>
                                      </p:cBhvr>
                                      <p:to>
                                        <p:strVal val="visible"/>
                                      </p:to>
                                    </p:set>
                                    <p:animEffect transition="in" filter="fade">
                                      <p:cBhvr>
                                        <p:cTn id="36" dur="2000"/>
                                        <p:tgtEl>
                                          <p:spTgt spid="9">
                                            <p:graphicEl>
                                              <a:dgm id="{74ED65BE-322F-423E-B88A-7D76A996015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26C4363A-3E5E-425D-B302-F40EADD25907}"/>
                                            </p:graphicEl>
                                          </p:spTgt>
                                        </p:tgtEl>
                                        <p:attrNameLst>
                                          <p:attrName>style.visibility</p:attrName>
                                        </p:attrNameLst>
                                      </p:cBhvr>
                                      <p:to>
                                        <p:strVal val="visible"/>
                                      </p:to>
                                    </p:set>
                                    <p:animEffect transition="in" filter="fade">
                                      <p:cBhvr>
                                        <p:cTn id="39" dur="2000"/>
                                        <p:tgtEl>
                                          <p:spTgt spid="9">
                                            <p:graphicEl>
                                              <a:dgm id="{26C4363A-3E5E-425D-B302-F40EADD2590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3DFF5406-1162-435B-8C3C-02AF3DF909F8}"/>
                                            </p:graphicEl>
                                          </p:spTgt>
                                        </p:tgtEl>
                                        <p:attrNameLst>
                                          <p:attrName>style.visibility</p:attrName>
                                        </p:attrNameLst>
                                      </p:cBhvr>
                                      <p:to>
                                        <p:strVal val="visible"/>
                                      </p:to>
                                    </p:set>
                                    <p:animEffect transition="in" filter="fade">
                                      <p:cBhvr>
                                        <p:cTn id="44" dur="2000"/>
                                        <p:tgtEl>
                                          <p:spTgt spid="9">
                                            <p:graphicEl>
                                              <a:dgm id="{3DFF5406-1162-435B-8C3C-02AF3DF909F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8E961776-E398-4AFD-94CD-B2BF5B8687D2}"/>
                                            </p:graphicEl>
                                          </p:spTgt>
                                        </p:tgtEl>
                                        <p:attrNameLst>
                                          <p:attrName>style.visibility</p:attrName>
                                        </p:attrNameLst>
                                      </p:cBhvr>
                                      <p:to>
                                        <p:strVal val="visible"/>
                                      </p:to>
                                    </p:set>
                                    <p:animEffect transition="in" filter="fade">
                                      <p:cBhvr>
                                        <p:cTn id="47" dur="2000"/>
                                        <p:tgtEl>
                                          <p:spTgt spid="9">
                                            <p:graphicEl>
                                              <a:dgm id="{8E961776-E398-4AFD-94CD-B2BF5B8687D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14938048-8DFA-486B-BAB7-23B360625717}"/>
                                            </p:graphicEl>
                                          </p:spTgt>
                                        </p:tgtEl>
                                        <p:attrNameLst>
                                          <p:attrName>style.visibility</p:attrName>
                                        </p:attrNameLst>
                                      </p:cBhvr>
                                      <p:to>
                                        <p:strVal val="visible"/>
                                      </p:to>
                                    </p:set>
                                    <p:animEffect transition="in" filter="fade">
                                      <p:cBhvr>
                                        <p:cTn id="52" dur="2000"/>
                                        <p:tgtEl>
                                          <p:spTgt spid="9">
                                            <p:graphicEl>
                                              <a:dgm id="{14938048-8DFA-486B-BAB7-23B360625717}"/>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4CE93B67-E76B-4420-A7AA-97414C1A098E}"/>
                                            </p:graphicEl>
                                          </p:spTgt>
                                        </p:tgtEl>
                                        <p:attrNameLst>
                                          <p:attrName>style.visibility</p:attrName>
                                        </p:attrNameLst>
                                      </p:cBhvr>
                                      <p:to>
                                        <p:strVal val="visible"/>
                                      </p:to>
                                    </p:set>
                                    <p:animEffect transition="in" filter="fade">
                                      <p:cBhvr>
                                        <p:cTn id="55" dur="2000"/>
                                        <p:tgtEl>
                                          <p:spTgt spid="9">
                                            <p:graphicEl>
                                              <a:dgm id="{4CE93B67-E76B-4420-A7AA-97414C1A098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666FF4E9-A219-4ADD-B9DE-EE54A28A7A57}"/>
                                            </p:graphicEl>
                                          </p:spTgt>
                                        </p:tgtEl>
                                        <p:attrNameLst>
                                          <p:attrName>style.visibility</p:attrName>
                                        </p:attrNameLst>
                                      </p:cBhvr>
                                      <p:to>
                                        <p:strVal val="visible"/>
                                      </p:to>
                                    </p:set>
                                    <p:animEffect transition="in" filter="fade">
                                      <p:cBhvr>
                                        <p:cTn id="60" dur="2000"/>
                                        <p:tgtEl>
                                          <p:spTgt spid="9">
                                            <p:graphicEl>
                                              <a:dgm id="{666FF4E9-A219-4ADD-B9DE-EE54A28A7A57}"/>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C0CEE8B3-3BF5-42EF-AF42-4B1A26C3708B}"/>
                                            </p:graphicEl>
                                          </p:spTgt>
                                        </p:tgtEl>
                                        <p:attrNameLst>
                                          <p:attrName>style.visibility</p:attrName>
                                        </p:attrNameLst>
                                      </p:cBhvr>
                                      <p:to>
                                        <p:strVal val="visible"/>
                                      </p:to>
                                    </p:set>
                                    <p:animEffect transition="in" filter="fade">
                                      <p:cBhvr>
                                        <p:cTn id="63" dur="2000"/>
                                        <p:tgtEl>
                                          <p:spTgt spid="9">
                                            <p:graphicEl>
                                              <a:dgm id="{C0CEE8B3-3BF5-42EF-AF42-4B1A26C370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Rectangle 8">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10" name="Diagram 9"/>
          <p:cNvGraphicFramePr/>
          <p:nvPr/>
        </p:nvGraphicFramePr>
        <p:xfrm>
          <a:off x="285720" y="1142984"/>
          <a:ext cx="838201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graphicEl>
                                              <a:dgm id="{0A1E12F0-415F-4A58-859C-EF3CCC685D6B}"/>
                                            </p:graphicEl>
                                          </p:spTgt>
                                        </p:tgtEl>
                                        <p:attrNameLst>
                                          <p:attrName>style.visibility</p:attrName>
                                        </p:attrNameLst>
                                      </p:cBhvr>
                                      <p:to>
                                        <p:strVal val="visible"/>
                                      </p:to>
                                    </p:set>
                                    <p:animEffect transition="in" filter="fade">
                                      <p:cBhvr>
                                        <p:cTn id="12" dur="2000"/>
                                        <p:tgtEl>
                                          <p:spTgt spid="10">
                                            <p:graphicEl>
                                              <a:dgm id="{0A1E12F0-415F-4A58-859C-EF3CCC685D6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D63C5C96-1512-4245-8DC9-2BE27840044B}"/>
                                            </p:graphicEl>
                                          </p:spTgt>
                                        </p:tgtEl>
                                        <p:attrNameLst>
                                          <p:attrName>style.visibility</p:attrName>
                                        </p:attrNameLst>
                                      </p:cBhvr>
                                      <p:to>
                                        <p:strVal val="visible"/>
                                      </p:to>
                                    </p:set>
                                    <p:animEffect transition="in" filter="fade">
                                      <p:cBhvr>
                                        <p:cTn id="17" dur="2000"/>
                                        <p:tgtEl>
                                          <p:spTgt spid="10">
                                            <p:graphicEl>
                                              <a:dgm id="{D63C5C96-1512-4245-8DC9-2BE27840044B}"/>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graphicEl>
                                              <a:dgm id="{2C18B234-4EE2-4243-8E7E-50D8C4A3336F}"/>
                                            </p:graphicEl>
                                          </p:spTgt>
                                        </p:tgtEl>
                                        <p:attrNameLst>
                                          <p:attrName>style.visibility</p:attrName>
                                        </p:attrNameLst>
                                      </p:cBhvr>
                                      <p:to>
                                        <p:strVal val="visible"/>
                                      </p:to>
                                    </p:set>
                                    <p:animEffect transition="in" filter="fade">
                                      <p:cBhvr>
                                        <p:cTn id="20" dur="2000"/>
                                        <p:tgtEl>
                                          <p:spTgt spid="10">
                                            <p:graphicEl>
                                              <a:dgm id="{2C18B234-4EE2-4243-8E7E-50D8C4A3336F}"/>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graphicEl>
                                              <a:dgm id="{CF46214C-9AD9-471A-B9A7-429BDC5AF5C9}"/>
                                            </p:graphicEl>
                                          </p:spTgt>
                                        </p:tgtEl>
                                        <p:attrNameLst>
                                          <p:attrName>style.visibility</p:attrName>
                                        </p:attrNameLst>
                                      </p:cBhvr>
                                      <p:to>
                                        <p:strVal val="visible"/>
                                      </p:to>
                                    </p:set>
                                    <p:animEffect transition="in" filter="fade">
                                      <p:cBhvr>
                                        <p:cTn id="25" dur="2000"/>
                                        <p:tgtEl>
                                          <p:spTgt spid="10">
                                            <p:graphicEl>
                                              <a:dgm id="{CF46214C-9AD9-471A-B9A7-429BDC5AF5C9}"/>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64A8E305-857F-4692-B368-BEB322DBF8DA}"/>
                                            </p:graphicEl>
                                          </p:spTgt>
                                        </p:tgtEl>
                                        <p:attrNameLst>
                                          <p:attrName>style.visibility</p:attrName>
                                        </p:attrNameLst>
                                      </p:cBhvr>
                                      <p:to>
                                        <p:strVal val="visible"/>
                                      </p:to>
                                    </p:set>
                                    <p:animEffect transition="in" filter="fade">
                                      <p:cBhvr>
                                        <p:cTn id="28" dur="2000"/>
                                        <p:tgtEl>
                                          <p:spTgt spid="10">
                                            <p:graphicEl>
                                              <a:dgm id="{64A8E305-857F-4692-B368-BEB322DBF8DA}"/>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graphicEl>
                                              <a:dgm id="{01AE47E5-429F-4373-BB0D-AE0058BAF496}"/>
                                            </p:graphicEl>
                                          </p:spTgt>
                                        </p:tgtEl>
                                        <p:attrNameLst>
                                          <p:attrName>style.visibility</p:attrName>
                                        </p:attrNameLst>
                                      </p:cBhvr>
                                      <p:to>
                                        <p:strVal val="visible"/>
                                      </p:to>
                                    </p:set>
                                    <p:animEffect transition="in" filter="fade">
                                      <p:cBhvr>
                                        <p:cTn id="33" dur="2000"/>
                                        <p:tgtEl>
                                          <p:spTgt spid="10">
                                            <p:graphicEl>
                                              <a:dgm id="{01AE47E5-429F-4373-BB0D-AE0058BAF496}"/>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graphicEl>
                                              <a:dgm id="{58C0B16A-871E-4CF1-84B3-996A248AF578}"/>
                                            </p:graphicEl>
                                          </p:spTgt>
                                        </p:tgtEl>
                                        <p:attrNameLst>
                                          <p:attrName>style.visibility</p:attrName>
                                        </p:attrNameLst>
                                      </p:cBhvr>
                                      <p:to>
                                        <p:strVal val="visible"/>
                                      </p:to>
                                    </p:set>
                                    <p:animEffect transition="in" filter="fade">
                                      <p:cBhvr>
                                        <p:cTn id="36" dur="2000"/>
                                        <p:tgtEl>
                                          <p:spTgt spid="10">
                                            <p:graphicEl>
                                              <a:dgm id="{58C0B16A-871E-4CF1-84B3-996A248AF578}"/>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graphicEl>
                                              <a:dgm id="{0899A785-0DA7-4AE5-8CBD-140CBA9F3D86}"/>
                                            </p:graphicEl>
                                          </p:spTgt>
                                        </p:tgtEl>
                                        <p:attrNameLst>
                                          <p:attrName>style.visibility</p:attrName>
                                        </p:attrNameLst>
                                      </p:cBhvr>
                                      <p:to>
                                        <p:strVal val="visible"/>
                                      </p:to>
                                    </p:set>
                                    <p:animEffect transition="in" filter="fade">
                                      <p:cBhvr>
                                        <p:cTn id="41" dur="2000"/>
                                        <p:tgtEl>
                                          <p:spTgt spid="10">
                                            <p:graphicEl>
                                              <a:dgm id="{0899A785-0DA7-4AE5-8CBD-140CBA9F3D86}"/>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graphicEl>
                                              <a:dgm id="{FF8DCE6F-E2F7-46CF-92D0-F9D2B04A4179}"/>
                                            </p:graphicEl>
                                          </p:spTgt>
                                        </p:tgtEl>
                                        <p:attrNameLst>
                                          <p:attrName>style.visibility</p:attrName>
                                        </p:attrNameLst>
                                      </p:cBhvr>
                                      <p:to>
                                        <p:strVal val="visible"/>
                                      </p:to>
                                    </p:set>
                                    <p:animEffect transition="in" filter="fade">
                                      <p:cBhvr>
                                        <p:cTn id="44" dur="2000"/>
                                        <p:tgtEl>
                                          <p:spTgt spid="10">
                                            <p:graphicEl>
                                              <a:dgm id="{FF8DCE6F-E2F7-46CF-92D0-F9D2B04A417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graphicEl>
                                              <a:dgm id="{8C59C3BE-625F-4BE2-9DFD-059560529FB7}"/>
                                            </p:graphicEl>
                                          </p:spTgt>
                                        </p:tgtEl>
                                        <p:attrNameLst>
                                          <p:attrName>style.visibility</p:attrName>
                                        </p:attrNameLst>
                                      </p:cBhvr>
                                      <p:to>
                                        <p:strVal val="visible"/>
                                      </p:to>
                                    </p:set>
                                    <p:animEffect transition="in" filter="fade">
                                      <p:cBhvr>
                                        <p:cTn id="49" dur="2000"/>
                                        <p:tgtEl>
                                          <p:spTgt spid="10">
                                            <p:graphicEl>
                                              <a:dgm id="{8C59C3BE-625F-4BE2-9DFD-059560529FB7}"/>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
                                            <p:graphicEl>
                                              <a:dgm id="{A37F4CCF-285F-4EFE-A978-11815D217032}"/>
                                            </p:graphicEl>
                                          </p:spTgt>
                                        </p:tgtEl>
                                        <p:attrNameLst>
                                          <p:attrName>style.visibility</p:attrName>
                                        </p:attrNameLst>
                                      </p:cBhvr>
                                      <p:to>
                                        <p:strVal val="visible"/>
                                      </p:to>
                                    </p:set>
                                    <p:animEffect transition="in" filter="fade">
                                      <p:cBhvr>
                                        <p:cTn id="52" dur="2000"/>
                                        <p:tgtEl>
                                          <p:spTgt spid="10">
                                            <p:graphicEl>
                                              <a:dgm id="{A37F4CCF-285F-4EFE-A978-11815D21703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graphicEl>
                                              <a:dgm id="{16FEDC40-277C-4F23-BC6D-A83A67ED03A8}"/>
                                            </p:graphicEl>
                                          </p:spTgt>
                                        </p:tgtEl>
                                        <p:attrNameLst>
                                          <p:attrName>style.visibility</p:attrName>
                                        </p:attrNameLst>
                                      </p:cBhvr>
                                      <p:to>
                                        <p:strVal val="visible"/>
                                      </p:to>
                                    </p:set>
                                    <p:animEffect transition="in" filter="fade">
                                      <p:cBhvr>
                                        <p:cTn id="57" dur="2000"/>
                                        <p:tgtEl>
                                          <p:spTgt spid="10">
                                            <p:graphicEl>
                                              <a:dgm id="{16FEDC40-277C-4F23-BC6D-A83A67ED03A8}"/>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graphicEl>
                                              <a:dgm id="{019E64C4-7BB0-4A8E-8C80-99218F0B7D4F}"/>
                                            </p:graphicEl>
                                          </p:spTgt>
                                        </p:tgtEl>
                                        <p:attrNameLst>
                                          <p:attrName>style.visibility</p:attrName>
                                        </p:attrNameLst>
                                      </p:cBhvr>
                                      <p:to>
                                        <p:strVal val="visible"/>
                                      </p:to>
                                    </p:set>
                                    <p:animEffect transition="in" filter="fade">
                                      <p:cBhvr>
                                        <p:cTn id="60" dur="2000"/>
                                        <p:tgtEl>
                                          <p:spTgt spid="10">
                                            <p:graphicEl>
                                              <a:dgm id="{019E64C4-7BB0-4A8E-8C80-99218F0B7D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uiExpand="1">
        <p:bldSub>
          <a:bldDgm bld="lvlOne"/>
        </p:bldSub>
      </p:bldGraphic>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التأكيد</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D0C63EE-4A97-459D-A765-8561C44607D1}"/>
                                            </p:graphicEl>
                                          </p:spTgt>
                                        </p:tgtEl>
                                        <p:attrNameLst>
                                          <p:attrName>style.visibility</p:attrName>
                                        </p:attrNameLst>
                                      </p:cBhvr>
                                      <p:to>
                                        <p:strVal val="visible"/>
                                      </p:to>
                                    </p:set>
                                    <p:animEffect transition="in" filter="fade">
                                      <p:cBhvr>
                                        <p:cTn id="12" dur="2000"/>
                                        <p:tgtEl>
                                          <p:spTgt spid="9">
                                            <p:graphicEl>
                                              <a:dgm id="{ED0C63EE-4A97-459D-A765-8561C4460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8FFDC40F-1AE0-4D43-86E6-987EDF65C9F4}"/>
                                            </p:graphicEl>
                                          </p:spTgt>
                                        </p:tgtEl>
                                        <p:attrNameLst>
                                          <p:attrName>style.visibility</p:attrName>
                                        </p:attrNameLst>
                                      </p:cBhvr>
                                      <p:to>
                                        <p:strVal val="visible"/>
                                      </p:to>
                                    </p:set>
                                    <p:animEffect transition="in" filter="fade">
                                      <p:cBhvr>
                                        <p:cTn id="15" dur="2000"/>
                                        <p:tgtEl>
                                          <p:spTgt spid="9">
                                            <p:graphicEl>
                                              <a:dgm id="{8FFDC40F-1AE0-4D43-86E6-987EDF65C9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CB5BB0F-AB46-46CA-A9D8-91FC174D339D}"/>
                                            </p:graphicEl>
                                          </p:spTgt>
                                        </p:tgtEl>
                                        <p:attrNameLst>
                                          <p:attrName>style.visibility</p:attrName>
                                        </p:attrNameLst>
                                      </p:cBhvr>
                                      <p:to>
                                        <p:strVal val="visible"/>
                                      </p:to>
                                    </p:set>
                                    <p:animEffect transition="in" filter="fade">
                                      <p:cBhvr>
                                        <p:cTn id="20" dur="2000"/>
                                        <p:tgtEl>
                                          <p:spTgt spid="9">
                                            <p:graphicEl>
                                              <a:dgm id="{FCB5BB0F-AB46-46CA-A9D8-91FC174D33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04CE84BD-4035-49E0-872E-BA99EE562B3B}"/>
                                            </p:graphicEl>
                                          </p:spTgt>
                                        </p:tgtEl>
                                        <p:attrNameLst>
                                          <p:attrName>style.visibility</p:attrName>
                                        </p:attrNameLst>
                                      </p:cBhvr>
                                      <p:to>
                                        <p:strVal val="visible"/>
                                      </p:to>
                                    </p:set>
                                    <p:animEffect transition="in" filter="fade">
                                      <p:cBhvr>
                                        <p:cTn id="23" dur="2000"/>
                                        <p:tgtEl>
                                          <p:spTgt spid="9">
                                            <p:graphicEl>
                                              <a:dgm id="{04CE84BD-4035-49E0-872E-BA99EE562B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التوابع</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D0C63EE-4A97-459D-A765-8561C44607D1}"/>
                                            </p:graphicEl>
                                          </p:spTgt>
                                        </p:tgtEl>
                                        <p:attrNameLst>
                                          <p:attrName>style.visibility</p:attrName>
                                        </p:attrNameLst>
                                      </p:cBhvr>
                                      <p:to>
                                        <p:strVal val="visible"/>
                                      </p:to>
                                    </p:set>
                                    <p:animEffect transition="in" filter="fade">
                                      <p:cBhvr>
                                        <p:cTn id="12" dur="2000"/>
                                        <p:tgtEl>
                                          <p:spTgt spid="9">
                                            <p:graphicEl>
                                              <a:dgm id="{ED0C63EE-4A97-459D-A765-8561C4460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8FFDC40F-1AE0-4D43-86E6-987EDF65C9F4}"/>
                                            </p:graphicEl>
                                          </p:spTgt>
                                        </p:tgtEl>
                                        <p:attrNameLst>
                                          <p:attrName>style.visibility</p:attrName>
                                        </p:attrNameLst>
                                      </p:cBhvr>
                                      <p:to>
                                        <p:strVal val="visible"/>
                                      </p:to>
                                    </p:set>
                                    <p:animEffect transition="in" filter="fade">
                                      <p:cBhvr>
                                        <p:cTn id="15" dur="2000"/>
                                        <p:tgtEl>
                                          <p:spTgt spid="9">
                                            <p:graphicEl>
                                              <a:dgm id="{8FFDC40F-1AE0-4D43-86E6-987EDF65C9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CB5BB0F-AB46-46CA-A9D8-91FC174D339D}"/>
                                            </p:graphicEl>
                                          </p:spTgt>
                                        </p:tgtEl>
                                        <p:attrNameLst>
                                          <p:attrName>style.visibility</p:attrName>
                                        </p:attrNameLst>
                                      </p:cBhvr>
                                      <p:to>
                                        <p:strVal val="visible"/>
                                      </p:to>
                                    </p:set>
                                    <p:animEffect transition="in" filter="fade">
                                      <p:cBhvr>
                                        <p:cTn id="20" dur="2000"/>
                                        <p:tgtEl>
                                          <p:spTgt spid="9">
                                            <p:graphicEl>
                                              <a:dgm id="{FCB5BB0F-AB46-46CA-A9D8-91FC174D33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04CE84BD-4035-49E0-872E-BA99EE562B3B}"/>
                                            </p:graphicEl>
                                          </p:spTgt>
                                        </p:tgtEl>
                                        <p:attrNameLst>
                                          <p:attrName>style.visibility</p:attrName>
                                        </p:attrNameLst>
                                      </p:cBhvr>
                                      <p:to>
                                        <p:strVal val="visible"/>
                                      </p:to>
                                    </p:set>
                                    <p:animEffect transition="in" filter="fade">
                                      <p:cBhvr>
                                        <p:cTn id="23" dur="2000"/>
                                        <p:tgtEl>
                                          <p:spTgt spid="9">
                                            <p:graphicEl>
                                              <a:dgm id="{04CE84BD-4035-49E0-872E-BA99EE562B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7DE2FE71-3836-40CC-805D-0E1B028AABB1}"/>
                                            </p:graphicEl>
                                          </p:spTgt>
                                        </p:tgtEl>
                                        <p:attrNameLst>
                                          <p:attrName>style.visibility</p:attrName>
                                        </p:attrNameLst>
                                      </p:cBhvr>
                                      <p:to>
                                        <p:strVal val="visible"/>
                                      </p:to>
                                    </p:set>
                                    <p:animEffect transition="in" filter="fade">
                                      <p:cBhvr>
                                        <p:cTn id="28" dur="2000"/>
                                        <p:tgtEl>
                                          <p:spTgt spid="9">
                                            <p:graphicEl>
                                              <a:dgm id="{7DE2FE71-3836-40CC-805D-0E1B028AABB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890495EB-E502-4E12-90E4-F847ED8C0D86}"/>
                                            </p:graphicEl>
                                          </p:spTgt>
                                        </p:tgtEl>
                                        <p:attrNameLst>
                                          <p:attrName>style.visibility</p:attrName>
                                        </p:attrNameLst>
                                      </p:cBhvr>
                                      <p:to>
                                        <p:strVal val="visible"/>
                                      </p:to>
                                    </p:set>
                                    <p:animEffect transition="in" filter="fade">
                                      <p:cBhvr>
                                        <p:cTn id="31" dur="2000"/>
                                        <p:tgtEl>
                                          <p:spTgt spid="9">
                                            <p:graphicEl>
                                              <a:dgm id="{890495EB-E502-4E12-90E4-F847ED8C0D8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51AB3A40-2E8D-42C9-B3C8-AB72EB365AAA}"/>
                                            </p:graphicEl>
                                          </p:spTgt>
                                        </p:tgtEl>
                                        <p:attrNameLst>
                                          <p:attrName>style.visibility</p:attrName>
                                        </p:attrNameLst>
                                      </p:cBhvr>
                                      <p:to>
                                        <p:strVal val="visible"/>
                                      </p:to>
                                    </p:set>
                                    <p:animEffect transition="in" filter="fade">
                                      <p:cBhvr>
                                        <p:cTn id="36" dur="2000"/>
                                        <p:tgtEl>
                                          <p:spTgt spid="9">
                                            <p:graphicEl>
                                              <a:dgm id="{51AB3A40-2E8D-42C9-B3C8-AB72EB365AA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5C84829A-302C-4737-BB55-A2176FE6CED7}"/>
                                            </p:graphicEl>
                                          </p:spTgt>
                                        </p:tgtEl>
                                        <p:attrNameLst>
                                          <p:attrName>style.visibility</p:attrName>
                                        </p:attrNameLst>
                                      </p:cBhvr>
                                      <p:to>
                                        <p:strVal val="visible"/>
                                      </p:to>
                                    </p:set>
                                    <p:animEffect transition="in" filter="fade">
                                      <p:cBhvr>
                                        <p:cTn id="39" dur="2000"/>
                                        <p:tgtEl>
                                          <p:spTgt spid="9">
                                            <p:graphicEl>
                                              <a:dgm id="{5C84829A-302C-4737-BB55-A2176FE6CED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670260F9-1D44-42E4-8FDC-BFAD9C8D4CBF}"/>
                                            </p:graphicEl>
                                          </p:spTgt>
                                        </p:tgtEl>
                                        <p:attrNameLst>
                                          <p:attrName>style.visibility</p:attrName>
                                        </p:attrNameLst>
                                      </p:cBhvr>
                                      <p:to>
                                        <p:strVal val="visible"/>
                                      </p:to>
                                    </p:set>
                                    <p:animEffect transition="in" filter="fade">
                                      <p:cBhvr>
                                        <p:cTn id="44" dur="2000"/>
                                        <p:tgtEl>
                                          <p:spTgt spid="9">
                                            <p:graphicEl>
                                              <a:dgm id="{670260F9-1D44-42E4-8FDC-BFAD9C8D4CB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921D9904-66EC-470A-9EB3-F5CF53C06118}"/>
                                            </p:graphicEl>
                                          </p:spTgt>
                                        </p:tgtEl>
                                        <p:attrNameLst>
                                          <p:attrName>style.visibility</p:attrName>
                                        </p:attrNameLst>
                                      </p:cBhvr>
                                      <p:to>
                                        <p:strVal val="visible"/>
                                      </p:to>
                                    </p:set>
                                    <p:animEffect transition="in" filter="fade">
                                      <p:cBhvr>
                                        <p:cTn id="47" dur="2000"/>
                                        <p:tgtEl>
                                          <p:spTgt spid="9">
                                            <p:graphicEl>
                                              <a:dgm id="{921D9904-66EC-470A-9EB3-F5CF53C06118}"/>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0303F31C-B1CD-4170-9B63-974B5EE5680C}"/>
                                            </p:graphicEl>
                                          </p:spTgt>
                                        </p:tgtEl>
                                        <p:attrNameLst>
                                          <p:attrName>style.visibility</p:attrName>
                                        </p:attrNameLst>
                                      </p:cBhvr>
                                      <p:to>
                                        <p:strVal val="visible"/>
                                      </p:to>
                                    </p:set>
                                    <p:animEffect transition="in" filter="fade">
                                      <p:cBhvr>
                                        <p:cTn id="52" dur="2000"/>
                                        <p:tgtEl>
                                          <p:spTgt spid="9">
                                            <p:graphicEl>
                                              <a:dgm id="{0303F31C-B1CD-4170-9B63-974B5EE5680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257DB465-75AB-4C6B-BF35-5974A07BE3C1}"/>
                                            </p:graphicEl>
                                          </p:spTgt>
                                        </p:tgtEl>
                                        <p:attrNameLst>
                                          <p:attrName>style.visibility</p:attrName>
                                        </p:attrNameLst>
                                      </p:cBhvr>
                                      <p:to>
                                        <p:strVal val="visible"/>
                                      </p:to>
                                    </p:set>
                                    <p:animEffect transition="in" filter="fade">
                                      <p:cBhvr>
                                        <p:cTn id="55" dur="2000"/>
                                        <p:tgtEl>
                                          <p:spTgt spid="9">
                                            <p:graphicEl>
                                              <a:dgm id="{257DB465-75AB-4C6B-BF35-5974A07BE3C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B9213C0A-DD06-46C0-8277-A1FDDA6C2615}"/>
                                            </p:graphicEl>
                                          </p:spTgt>
                                        </p:tgtEl>
                                        <p:attrNameLst>
                                          <p:attrName>style.visibility</p:attrName>
                                        </p:attrNameLst>
                                      </p:cBhvr>
                                      <p:to>
                                        <p:strVal val="visible"/>
                                      </p:to>
                                    </p:set>
                                    <p:animEffect transition="in" filter="fade">
                                      <p:cBhvr>
                                        <p:cTn id="60" dur="2000"/>
                                        <p:tgtEl>
                                          <p:spTgt spid="9">
                                            <p:graphicEl>
                                              <a:dgm id="{B9213C0A-DD06-46C0-8277-A1FDDA6C261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DA6D3D5F-94F6-4CF6-BA98-89900DC64C82}"/>
                                            </p:graphicEl>
                                          </p:spTgt>
                                        </p:tgtEl>
                                        <p:attrNameLst>
                                          <p:attrName>style.visibility</p:attrName>
                                        </p:attrNameLst>
                                      </p:cBhvr>
                                      <p:to>
                                        <p:strVal val="visible"/>
                                      </p:to>
                                    </p:set>
                                    <p:animEffect transition="in" filter="fade">
                                      <p:cBhvr>
                                        <p:cTn id="63" dur="2000"/>
                                        <p:tgtEl>
                                          <p:spTgt spid="9">
                                            <p:graphicEl>
                                              <a:dgm id="{DA6D3D5F-94F6-4CF6-BA98-89900DC64C82}"/>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BC09B212-30BF-45EA-AEDB-EA0D5EA70A71}"/>
                                            </p:graphicEl>
                                          </p:spTgt>
                                        </p:tgtEl>
                                        <p:attrNameLst>
                                          <p:attrName>style.visibility</p:attrName>
                                        </p:attrNameLst>
                                      </p:cBhvr>
                                      <p:to>
                                        <p:strVal val="visible"/>
                                      </p:to>
                                    </p:set>
                                    <p:animEffect transition="in" filter="fade">
                                      <p:cBhvr>
                                        <p:cTn id="68" dur="2000"/>
                                        <p:tgtEl>
                                          <p:spTgt spid="9">
                                            <p:graphicEl>
                                              <a:dgm id="{BC09B212-30BF-45EA-AEDB-EA0D5EA70A71}"/>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6E10EBF8-E4BE-4D07-A9E0-F421BF9D26CD}"/>
                                            </p:graphicEl>
                                          </p:spTgt>
                                        </p:tgtEl>
                                        <p:attrNameLst>
                                          <p:attrName>style.visibility</p:attrName>
                                        </p:attrNameLst>
                                      </p:cBhvr>
                                      <p:to>
                                        <p:strVal val="visible"/>
                                      </p:to>
                                    </p:set>
                                    <p:animEffect transition="in" filter="fade">
                                      <p:cBhvr>
                                        <p:cTn id="71" dur="2000"/>
                                        <p:tgtEl>
                                          <p:spTgt spid="9">
                                            <p:graphicEl>
                                              <a:dgm id="{6E10EBF8-E4BE-4D07-A9E0-F421BF9D26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البدل</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D0C63EE-4A97-459D-A765-8561C44607D1}"/>
                                            </p:graphicEl>
                                          </p:spTgt>
                                        </p:tgtEl>
                                        <p:attrNameLst>
                                          <p:attrName>style.visibility</p:attrName>
                                        </p:attrNameLst>
                                      </p:cBhvr>
                                      <p:to>
                                        <p:strVal val="visible"/>
                                      </p:to>
                                    </p:set>
                                    <p:animEffect transition="in" filter="fade">
                                      <p:cBhvr>
                                        <p:cTn id="12" dur="2000"/>
                                        <p:tgtEl>
                                          <p:spTgt spid="9">
                                            <p:graphicEl>
                                              <a:dgm id="{ED0C63EE-4A97-459D-A765-8561C4460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8FFDC40F-1AE0-4D43-86E6-987EDF65C9F4}"/>
                                            </p:graphicEl>
                                          </p:spTgt>
                                        </p:tgtEl>
                                        <p:attrNameLst>
                                          <p:attrName>style.visibility</p:attrName>
                                        </p:attrNameLst>
                                      </p:cBhvr>
                                      <p:to>
                                        <p:strVal val="visible"/>
                                      </p:to>
                                    </p:set>
                                    <p:animEffect transition="in" filter="fade">
                                      <p:cBhvr>
                                        <p:cTn id="15" dur="2000"/>
                                        <p:tgtEl>
                                          <p:spTgt spid="9">
                                            <p:graphicEl>
                                              <a:dgm id="{8FFDC40F-1AE0-4D43-86E6-987EDF65C9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CB5BB0F-AB46-46CA-A9D8-91FC174D339D}"/>
                                            </p:graphicEl>
                                          </p:spTgt>
                                        </p:tgtEl>
                                        <p:attrNameLst>
                                          <p:attrName>style.visibility</p:attrName>
                                        </p:attrNameLst>
                                      </p:cBhvr>
                                      <p:to>
                                        <p:strVal val="visible"/>
                                      </p:to>
                                    </p:set>
                                    <p:animEffect transition="in" filter="fade">
                                      <p:cBhvr>
                                        <p:cTn id="20" dur="2000"/>
                                        <p:tgtEl>
                                          <p:spTgt spid="9">
                                            <p:graphicEl>
                                              <a:dgm id="{FCB5BB0F-AB46-46CA-A9D8-91FC174D33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04CE84BD-4035-49E0-872E-BA99EE562B3B}"/>
                                            </p:graphicEl>
                                          </p:spTgt>
                                        </p:tgtEl>
                                        <p:attrNameLst>
                                          <p:attrName>style.visibility</p:attrName>
                                        </p:attrNameLst>
                                      </p:cBhvr>
                                      <p:to>
                                        <p:strVal val="visible"/>
                                      </p:to>
                                    </p:set>
                                    <p:animEffect transition="in" filter="fade">
                                      <p:cBhvr>
                                        <p:cTn id="23" dur="2000"/>
                                        <p:tgtEl>
                                          <p:spTgt spid="9">
                                            <p:graphicEl>
                                              <a:dgm id="{04CE84BD-4035-49E0-872E-BA99EE562B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A20AAB1E-5338-48AD-97DF-1F0FE5D6A4E3}"/>
                                            </p:graphicEl>
                                          </p:spTgt>
                                        </p:tgtEl>
                                        <p:attrNameLst>
                                          <p:attrName>style.visibility</p:attrName>
                                        </p:attrNameLst>
                                      </p:cBhvr>
                                      <p:to>
                                        <p:strVal val="visible"/>
                                      </p:to>
                                    </p:set>
                                    <p:animEffect transition="in" filter="fade">
                                      <p:cBhvr>
                                        <p:cTn id="28" dur="2000"/>
                                        <p:tgtEl>
                                          <p:spTgt spid="9">
                                            <p:graphicEl>
                                              <a:dgm id="{A20AAB1E-5338-48AD-97DF-1F0FE5D6A4E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216B47A5-14C0-43AA-9CC6-4064DF82E114}"/>
                                            </p:graphicEl>
                                          </p:spTgt>
                                        </p:tgtEl>
                                        <p:attrNameLst>
                                          <p:attrName>style.visibility</p:attrName>
                                        </p:attrNameLst>
                                      </p:cBhvr>
                                      <p:to>
                                        <p:strVal val="visible"/>
                                      </p:to>
                                    </p:set>
                                    <p:animEffect transition="in" filter="fade">
                                      <p:cBhvr>
                                        <p:cTn id="31" dur="2000"/>
                                        <p:tgtEl>
                                          <p:spTgt spid="9">
                                            <p:graphicEl>
                                              <a:dgm id="{216B47A5-14C0-43AA-9CC6-4064DF82E1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التوابع</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D0C63EE-4A97-459D-A765-8561C44607D1}"/>
                                            </p:graphicEl>
                                          </p:spTgt>
                                        </p:tgtEl>
                                        <p:attrNameLst>
                                          <p:attrName>style.visibility</p:attrName>
                                        </p:attrNameLst>
                                      </p:cBhvr>
                                      <p:to>
                                        <p:strVal val="visible"/>
                                      </p:to>
                                    </p:set>
                                    <p:animEffect transition="in" filter="fade">
                                      <p:cBhvr>
                                        <p:cTn id="12" dur="2000"/>
                                        <p:tgtEl>
                                          <p:spTgt spid="9">
                                            <p:graphicEl>
                                              <a:dgm id="{ED0C63EE-4A97-459D-A765-8561C4460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8FFDC40F-1AE0-4D43-86E6-987EDF65C9F4}"/>
                                            </p:graphicEl>
                                          </p:spTgt>
                                        </p:tgtEl>
                                        <p:attrNameLst>
                                          <p:attrName>style.visibility</p:attrName>
                                        </p:attrNameLst>
                                      </p:cBhvr>
                                      <p:to>
                                        <p:strVal val="visible"/>
                                      </p:to>
                                    </p:set>
                                    <p:animEffect transition="in" filter="fade">
                                      <p:cBhvr>
                                        <p:cTn id="15" dur="2000"/>
                                        <p:tgtEl>
                                          <p:spTgt spid="9">
                                            <p:graphicEl>
                                              <a:dgm id="{8FFDC40F-1AE0-4D43-86E6-987EDF65C9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CB5BB0F-AB46-46CA-A9D8-91FC174D339D}"/>
                                            </p:graphicEl>
                                          </p:spTgt>
                                        </p:tgtEl>
                                        <p:attrNameLst>
                                          <p:attrName>style.visibility</p:attrName>
                                        </p:attrNameLst>
                                      </p:cBhvr>
                                      <p:to>
                                        <p:strVal val="visible"/>
                                      </p:to>
                                    </p:set>
                                    <p:animEffect transition="in" filter="fade">
                                      <p:cBhvr>
                                        <p:cTn id="20" dur="2000"/>
                                        <p:tgtEl>
                                          <p:spTgt spid="9">
                                            <p:graphicEl>
                                              <a:dgm id="{FCB5BB0F-AB46-46CA-A9D8-91FC174D33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04CE84BD-4035-49E0-872E-BA99EE562B3B}"/>
                                            </p:graphicEl>
                                          </p:spTgt>
                                        </p:tgtEl>
                                        <p:attrNameLst>
                                          <p:attrName>style.visibility</p:attrName>
                                        </p:attrNameLst>
                                      </p:cBhvr>
                                      <p:to>
                                        <p:strVal val="visible"/>
                                      </p:to>
                                    </p:set>
                                    <p:animEffect transition="in" filter="fade">
                                      <p:cBhvr>
                                        <p:cTn id="23" dur="2000"/>
                                        <p:tgtEl>
                                          <p:spTgt spid="9">
                                            <p:graphicEl>
                                              <a:dgm id="{04CE84BD-4035-49E0-872E-BA99EE562B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209D63E5-C3DB-47D8-B79E-787E065E8C73}"/>
                                            </p:graphicEl>
                                          </p:spTgt>
                                        </p:tgtEl>
                                        <p:attrNameLst>
                                          <p:attrName>style.visibility</p:attrName>
                                        </p:attrNameLst>
                                      </p:cBhvr>
                                      <p:to>
                                        <p:strVal val="visible"/>
                                      </p:to>
                                    </p:set>
                                    <p:animEffect transition="in" filter="fade">
                                      <p:cBhvr>
                                        <p:cTn id="28" dur="2000"/>
                                        <p:tgtEl>
                                          <p:spTgt spid="9">
                                            <p:graphicEl>
                                              <a:dgm id="{209D63E5-C3DB-47D8-B79E-787E065E8C7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15DD1226-F813-4032-AA38-4A5470F49C4B}"/>
                                            </p:graphicEl>
                                          </p:spTgt>
                                        </p:tgtEl>
                                        <p:attrNameLst>
                                          <p:attrName>style.visibility</p:attrName>
                                        </p:attrNameLst>
                                      </p:cBhvr>
                                      <p:to>
                                        <p:strVal val="visible"/>
                                      </p:to>
                                    </p:set>
                                    <p:animEffect transition="in" filter="fade">
                                      <p:cBhvr>
                                        <p:cTn id="31" dur="2000"/>
                                        <p:tgtEl>
                                          <p:spTgt spid="9">
                                            <p:graphicEl>
                                              <a:dgm id="{15DD1226-F813-4032-AA38-4A5470F49C4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4257DC89-183C-4AAA-83D0-7CD182F96800}"/>
                                            </p:graphicEl>
                                          </p:spTgt>
                                        </p:tgtEl>
                                        <p:attrNameLst>
                                          <p:attrName>style.visibility</p:attrName>
                                        </p:attrNameLst>
                                      </p:cBhvr>
                                      <p:to>
                                        <p:strVal val="visible"/>
                                      </p:to>
                                    </p:set>
                                    <p:animEffect transition="in" filter="fade">
                                      <p:cBhvr>
                                        <p:cTn id="36" dur="2000"/>
                                        <p:tgtEl>
                                          <p:spTgt spid="9">
                                            <p:graphicEl>
                                              <a:dgm id="{4257DC89-183C-4AAA-83D0-7CD182F9680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66F14DFA-D9BD-47D9-BB5B-3C07DA0A0521}"/>
                                            </p:graphicEl>
                                          </p:spTgt>
                                        </p:tgtEl>
                                        <p:attrNameLst>
                                          <p:attrName>style.visibility</p:attrName>
                                        </p:attrNameLst>
                                      </p:cBhvr>
                                      <p:to>
                                        <p:strVal val="visible"/>
                                      </p:to>
                                    </p:set>
                                    <p:animEffect transition="in" filter="fade">
                                      <p:cBhvr>
                                        <p:cTn id="39" dur="2000"/>
                                        <p:tgtEl>
                                          <p:spTgt spid="9">
                                            <p:graphicEl>
                                              <a:dgm id="{66F14DFA-D9BD-47D9-BB5B-3C07DA0A052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657E6952-F776-49D7-9846-67589F91C769}"/>
                                            </p:graphicEl>
                                          </p:spTgt>
                                        </p:tgtEl>
                                        <p:attrNameLst>
                                          <p:attrName>style.visibility</p:attrName>
                                        </p:attrNameLst>
                                      </p:cBhvr>
                                      <p:to>
                                        <p:strVal val="visible"/>
                                      </p:to>
                                    </p:set>
                                    <p:animEffect transition="in" filter="fade">
                                      <p:cBhvr>
                                        <p:cTn id="44" dur="2000"/>
                                        <p:tgtEl>
                                          <p:spTgt spid="9">
                                            <p:graphicEl>
                                              <a:dgm id="{657E6952-F776-49D7-9846-67589F91C76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A3CC0ED4-7106-4124-BA44-5A19528AACB3}"/>
                                            </p:graphicEl>
                                          </p:spTgt>
                                        </p:tgtEl>
                                        <p:attrNameLst>
                                          <p:attrName>style.visibility</p:attrName>
                                        </p:attrNameLst>
                                      </p:cBhvr>
                                      <p:to>
                                        <p:strVal val="visible"/>
                                      </p:to>
                                    </p:set>
                                    <p:animEffect transition="in" filter="fade">
                                      <p:cBhvr>
                                        <p:cTn id="47" dur="2000"/>
                                        <p:tgtEl>
                                          <p:spTgt spid="9">
                                            <p:graphicEl>
                                              <a:dgm id="{A3CC0ED4-7106-4124-BA44-5A19528AAC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p:cNvSpPr/>
          <p:nvPr/>
        </p:nvSpPr>
        <p:spPr>
          <a:xfrm>
            <a:off x="2500298" y="1785926"/>
            <a:ext cx="4214842" cy="642942"/>
          </a:xfrm>
          <a:prstGeom prst="roundRect">
            <a:avLst/>
          </a:prstGeom>
          <a:solidFill>
            <a:schemeClr val="tx2">
              <a:lumMod val="75000"/>
            </a:schemeClr>
          </a:solidFill>
          <a:effectLst>
            <a:reflection blurRad="6350" stA="50000" endA="300" endPos="555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3200" b="1" dirty="0" smtClean="0">
                <a:solidFill>
                  <a:schemeClr val="accent5">
                    <a:lumMod val="40000"/>
                    <a:lumOff val="60000"/>
                  </a:schemeClr>
                </a:solidFill>
                <a:cs typeface="2  Badr" pitchFamily="2" charset="-78"/>
              </a:rPr>
              <a:t>اسماء العامله المشبهة بالفعل</a:t>
            </a:r>
            <a:endParaRPr lang="fa-IR" sz="3200" b="1" dirty="0">
              <a:solidFill>
                <a:schemeClr val="accent5">
                  <a:lumMod val="40000"/>
                  <a:lumOff val="60000"/>
                </a:schemeClr>
              </a:solidFill>
              <a:cs typeface="2  Badr" pitchFamily="2" charset="-78"/>
            </a:endParaRPr>
          </a:p>
        </p:txBody>
      </p:sp>
      <p:sp>
        <p:nvSpPr>
          <p:cNvPr id="9" name="Plaque 8">
            <a:hlinkClick r:id="rId3" action="ppaction://hlinksldjump"/>
          </p:cNvPr>
          <p:cNvSpPr/>
          <p:nvPr/>
        </p:nvSpPr>
        <p:spPr>
          <a:xfrm>
            <a:off x="5643570"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المصدر</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Plaque 9">
            <a:hlinkClick r:id="rId4" action="ppaction://hlinksldjump"/>
          </p:cNvPr>
          <p:cNvSpPr/>
          <p:nvPr/>
        </p:nvSpPr>
        <p:spPr>
          <a:xfrm>
            <a:off x="4786314" y="414338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3-اسم المفعول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1" name="Plaque 10">
            <a:hlinkClick r:id="rId5" action="ppaction://hlinksldjump"/>
          </p:cNvPr>
          <p:cNvSpPr/>
          <p:nvPr/>
        </p:nvSpPr>
        <p:spPr>
          <a:xfrm>
            <a:off x="1857356" y="414338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4-الصفه المشبهه بالفعل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2" name="Plaque 11">
            <a:hlinkClick r:id="rId6" action="ppaction://hlinksldjump"/>
          </p:cNvPr>
          <p:cNvSpPr/>
          <p:nvPr/>
        </p:nvSpPr>
        <p:spPr>
          <a:xfrm>
            <a:off x="1000100"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2-اسم الفاعل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3" name="Plaque 12">
            <a:hlinkClick r:id="rId7" action="ppaction://hlinksldjump"/>
          </p:cNvPr>
          <p:cNvSpPr/>
          <p:nvPr/>
        </p:nvSpPr>
        <p:spPr>
          <a:xfrm>
            <a:off x="3286116" y="5143512"/>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5-اسم التفضيل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22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0-#ppt_w/2"/>
                                          </p:val>
                                        </p:tav>
                                        <p:tav tm="100000">
                                          <p:val>
                                            <p:strVal val="#ppt_x"/>
                                          </p:val>
                                        </p:tav>
                                      </p:tavLst>
                                    </p:anim>
                                    <p:anim calcmode="lin" valueType="num">
                                      <p:cBhvr additive="base">
                                        <p:cTn id="27" dur="1000" fill="hold"/>
                                        <p:tgtEl>
                                          <p:spTgt spid="12"/>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1+#ppt_w/2"/>
                                          </p:val>
                                        </p:tav>
                                        <p:tav tm="100000">
                                          <p:val>
                                            <p:strVal val="#ppt_x"/>
                                          </p:val>
                                        </p:tav>
                                      </p:tavLst>
                                    </p:anim>
                                    <p:anim calcmode="lin" valueType="num">
                                      <p:cBhvr additive="base">
                                        <p:cTn id="31"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الاسماء العامله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ED0C63EE-4A97-459D-A765-8561C44607D1}"/>
                                            </p:graphicEl>
                                          </p:spTgt>
                                        </p:tgtEl>
                                        <p:attrNameLst>
                                          <p:attrName>style.visibility</p:attrName>
                                        </p:attrNameLst>
                                      </p:cBhvr>
                                      <p:to>
                                        <p:strVal val="visible"/>
                                      </p:to>
                                    </p:set>
                                    <p:animEffect transition="in" filter="fade">
                                      <p:cBhvr>
                                        <p:cTn id="12" dur="2000"/>
                                        <p:tgtEl>
                                          <p:spTgt spid="11">
                                            <p:graphicEl>
                                              <a:dgm id="{ED0C63EE-4A97-459D-A765-8561C44607D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8FFDC40F-1AE0-4D43-86E6-987EDF65C9F4}"/>
                                            </p:graphicEl>
                                          </p:spTgt>
                                        </p:tgtEl>
                                        <p:attrNameLst>
                                          <p:attrName>style.visibility</p:attrName>
                                        </p:attrNameLst>
                                      </p:cBhvr>
                                      <p:to>
                                        <p:strVal val="visible"/>
                                      </p:to>
                                    </p:set>
                                    <p:animEffect transition="in" filter="fade">
                                      <p:cBhvr>
                                        <p:cTn id="15" dur="2000"/>
                                        <p:tgtEl>
                                          <p:spTgt spid="11">
                                            <p:graphicEl>
                                              <a:dgm id="{8FFDC40F-1AE0-4D43-86E6-987EDF65C9F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FCB5BB0F-AB46-46CA-A9D8-91FC174D339D}"/>
                                            </p:graphicEl>
                                          </p:spTgt>
                                        </p:tgtEl>
                                        <p:attrNameLst>
                                          <p:attrName>style.visibility</p:attrName>
                                        </p:attrNameLst>
                                      </p:cBhvr>
                                      <p:to>
                                        <p:strVal val="visible"/>
                                      </p:to>
                                    </p:set>
                                    <p:animEffect transition="in" filter="fade">
                                      <p:cBhvr>
                                        <p:cTn id="20" dur="2000"/>
                                        <p:tgtEl>
                                          <p:spTgt spid="11">
                                            <p:graphicEl>
                                              <a:dgm id="{FCB5BB0F-AB46-46CA-A9D8-91FC174D339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04CE84BD-4035-49E0-872E-BA99EE562B3B}"/>
                                            </p:graphicEl>
                                          </p:spTgt>
                                        </p:tgtEl>
                                        <p:attrNameLst>
                                          <p:attrName>style.visibility</p:attrName>
                                        </p:attrNameLst>
                                      </p:cBhvr>
                                      <p:to>
                                        <p:strVal val="visible"/>
                                      </p:to>
                                    </p:set>
                                    <p:animEffect transition="in" filter="fade">
                                      <p:cBhvr>
                                        <p:cTn id="23" dur="2000"/>
                                        <p:tgtEl>
                                          <p:spTgt spid="11">
                                            <p:graphicEl>
                                              <a:dgm id="{04CE84BD-4035-49E0-872E-BA99EE562B3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A20AAB1E-5338-48AD-97DF-1F0FE5D6A4E3}"/>
                                            </p:graphicEl>
                                          </p:spTgt>
                                        </p:tgtEl>
                                        <p:attrNameLst>
                                          <p:attrName>style.visibility</p:attrName>
                                        </p:attrNameLst>
                                      </p:cBhvr>
                                      <p:to>
                                        <p:strVal val="visible"/>
                                      </p:to>
                                    </p:set>
                                    <p:animEffect transition="in" filter="fade">
                                      <p:cBhvr>
                                        <p:cTn id="28" dur="2000"/>
                                        <p:tgtEl>
                                          <p:spTgt spid="11">
                                            <p:graphicEl>
                                              <a:dgm id="{A20AAB1E-5338-48AD-97DF-1F0FE5D6A4E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216B47A5-14C0-43AA-9CC6-4064DF82E114}"/>
                                            </p:graphicEl>
                                          </p:spTgt>
                                        </p:tgtEl>
                                        <p:attrNameLst>
                                          <p:attrName>style.visibility</p:attrName>
                                        </p:attrNameLst>
                                      </p:cBhvr>
                                      <p:to>
                                        <p:strVal val="visible"/>
                                      </p:to>
                                    </p:set>
                                    <p:animEffect transition="in" filter="fade">
                                      <p:cBhvr>
                                        <p:cTn id="31" dur="2000"/>
                                        <p:tgtEl>
                                          <p:spTgt spid="11">
                                            <p:graphicEl>
                                              <a:dgm id="{216B47A5-14C0-43AA-9CC6-4064DF82E11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الاسماء العامله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CB5BB0F-AB46-46CA-A9D8-91FC174D339D}"/>
                                            </p:graphicEl>
                                          </p:spTgt>
                                        </p:tgtEl>
                                        <p:attrNameLst>
                                          <p:attrName>style.visibility</p:attrName>
                                        </p:attrNameLst>
                                      </p:cBhvr>
                                      <p:to>
                                        <p:strVal val="visible"/>
                                      </p:to>
                                    </p:set>
                                    <p:animEffect transition="in" filter="fade">
                                      <p:cBhvr>
                                        <p:cTn id="12" dur="2000"/>
                                        <p:tgtEl>
                                          <p:spTgt spid="11">
                                            <p:graphicEl>
                                              <a:dgm id="{FCB5BB0F-AB46-46CA-A9D8-91FC174D339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04CE84BD-4035-49E0-872E-BA99EE562B3B}"/>
                                            </p:graphicEl>
                                          </p:spTgt>
                                        </p:tgtEl>
                                        <p:attrNameLst>
                                          <p:attrName>style.visibility</p:attrName>
                                        </p:attrNameLst>
                                      </p:cBhvr>
                                      <p:to>
                                        <p:strVal val="visible"/>
                                      </p:to>
                                    </p:set>
                                    <p:animEffect transition="in" filter="fade">
                                      <p:cBhvr>
                                        <p:cTn id="15" dur="2000"/>
                                        <p:tgtEl>
                                          <p:spTgt spid="11">
                                            <p:graphicEl>
                                              <a:dgm id="{04CE84BD-4035-49E0-872E-BA99EE562B3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A20AAB1E-5338-48AD-97DF-1F0FE5D6A4E3}"/>
                                            </p:graphicEl>
                                          </p:spTgt>
                                        </p:tgtEl>
                                        <p:attrNameLst>
                                          <p:attrName>style.visibility</p:attrName>
                                        </p:attrNameLst>
                                      </p:cBhvr>
                                      <p:to>
                                        <p:strVal val="visible"/>
                                      </p:to>
                                    </p:set>
                                    <p:animEffect transition="in" filter="fade">
                                      <p:cBhvr>
                                        <p:cTn id="20" dur="2000"/>
                                        <p:tgtEl>
                                          <p:spTgt spid="11">
                                            <p:graphicEl>
                                              <a:dgm id="{A20AAB1E-5338-48AD-97DF-1F0FE5D6A4E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216B47A5-14C0-43AA-9CC6-4064DF82E114}"/>
                                            </p:graphicEl>
                                          </p:spTgt>
                                        </p:tgtEl>
                                        <p:attrNameLst>
                                          <p:attrName>style.visibility</p:attrName>
                                        </p:attrNameLst>
                                      </p:cBhvr>
                                      <p:to>
                                        <p:strVal val="visible"/>
                                      </p:to>
                                    </p:set>
                                    <p:animEffect transition="in" filter="fade">
                                      <p:cBhvr>
                                        <p:cTn id="23" dur="2000"/>
                                        <p:tgtEl>
                                          <p:spTgt spid="11">
                                            <p:graphicEl>
                                              <a:dgm id="{216B47A5-14C0-43AA-9CC6-4064DF82E1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87EB476F-E9BB-4FA4-A69F-CAF0CE990D86}"/>
                                            </p:graphicEl>
                                          </p:spTgt>
                                        </p:tgtEl>
                                        <p:attrNameLst>
                                          <p:attrName>style.visibility</p:attrName>
                                        </p:attrNameLst>
                                      </p:cBhvr>
                                      <p:to>
                                        <p:strVal val="visible"/>
                                      </p:to>
                                    </p:set>
                                    <p:animEffect transition="in" filter="fade">
                                      <p:cBhvr>
                                        <p:cTn id="28" dur="2000"/>
                                        <p:tgtEl>
                                          <p:spTgt spid="11">
                                            <p:graphicEl>
                                              <a:dgm id="{87EB476F-E9BB-4FA4-A69F-CAF0CE990D8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FA355E85-E5C2-4992-83AA-F83E7D496D0C}"/>
                                            </p:graphicEl>
                                          </p:spTgt>
                                        </p:tgtEl>
                                        <p:attrNameLst>
                                          <p:attrName>style.visibility</p:attrName>
                                        </p:attrNameLst>
                                      </p:cBhvr>
                                      <p:to>
                                        <p:strVal val="visible"/>
                                      </p:to>
                                    </p:set>
                                    <p:animEffect transition="in" filter="fade">
                                      <p:cBhvr>
                                        <p:cTn id="31" dur="2000"/>
                                        <p:tgtEl>
                                          <p:spTgt spid="11">
                                            <p:graphicEl>
                                              <a:dgm id="{FA355E85-E5C2-4992-83AA-F83E7D496D0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Dgm bld="one"/>
        </p:bldSub>
      </p:bldGraphic>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الاسماء العامله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CB5BB0F-AB46-46CA-A9D8-91FC174D339D}"/>
                                            </p:graphicEl>
                                          </p:spTgt>
                                        </p:tgtEl>
                                        <p:attrNameLst>
                                          <p:attrName>style.visibility</p:attrName>
                                        </p:attrNameLst>
                                      </p:cBhvr>
                                      <p:to>
                                        <p:strVal val="visible"/>
                                      </p:to>
                                    </p:set>
                                    <p:animEffect transition="in" filter="fade">
                                      <p:cBhvr>
                                        <p:cTn id="12" dur="2000"/>
                                        <p:tgtEl>
                                          <p:spTgt spid="11">
                                            <p:graphicEl>
                                              <a:dgm id="{FCB5BB0F-AB46-46CA-A9D8-91FC174D339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04CE84BD-4035-49E0-872E-BA99EE562B3B}"/>
                                            </p:graphicEl>
                                          </p:spTgt>
                                        </p:tgtEl>
                                        <p:attrNameLst>
                                          <p:attrName>style.visibility</p:attrName>
                                        </p:attrNameLst>
                                      </p:cBhvr>
                                      <p:to>
                                        <p:strVal val="visible"/>
                                      </p:to>
                                    </p:set>
                                    <p:animEffect transition="in" filter="fade">
                                      <p:cBhvr>
                                        <p:cTn id="15" dur="2000"/>
                                        <p:tgtEl>
                                          <p:spTgt spid="11">
                                            <p:graphicEl>
                                              <a:dgm id="{04CE84BD-4035-49E0-872E-BA99EE562B3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A20AAB1E-5338-48AD-97DF-1F0FE5D6A4E3}"/>
                                            </p:graphicEl>
                                          </p:spTgt>
                                        </p:tgtEl>
                                        <p:attrNameLst>
                                          <p:attrName>style.visibility</p:attrName>
                                        </p:attrNameLst>
                                      </p:cBhvr>
                                      <p:to>
                                        <p:strVal val="visible"/>
                                      </p:to>
                                    </p:set>
                                    <p:animEffect transition="in" filter="fade">
                                      <p:cBhvr>
                                        <p:cTn id="20" dur="2000"/>
                                        <p:tgtEl>
                                          <p:spTgt spid="11">
                                            <p:graphicEl>
                                              <a:dgm id="{A20AAB1E-5338-48AD-97DF-1F0FE5D6A4E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216B47A5-14C0-43AA-9CC6-4064DF82E114}"/>
                                            </p:graphicEl>
                                          </p:spTgt>
                                        </p:tgtEl>
                                        <p:attrNameLst>
                                          <p:attrName>style.visibility</p:attrName>
                                        </p:attrNameLst>
                                      </p:cBhvr>
                                      <p:to>
                                        <p:strVal val="visible"/>
                                      </p:to>
                                    </p:set>
                                    <p:animEffect transition="in" filter="fade">
                                      <p:cBhvr>
                                        <p:cTn id="23" dur="2000"/>
                                        <p:tgtEl>
                                          <p:spTgt spid="11">
                                            <p:graphicEl>
                                              <a:dgm id="{216B47A5-14C0-43AA-9CC6-4064DF82E11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2791567D-9AFE-4C3D-84E5-56156707BC70}"/>
                                            </p:graphicEl>
                                          </p:spTgt>
                                        </p:tgtEl>
                                        <p:attrNameLst>
                                          <p:attrName>style.visibility</p:attrName>
                                        </p:attrNameLst>
                                      </p:cBhvr>
                                      <p:to>
                                        <p:strVal val="visible"/>
                                      </p:to>
                                    </p:set>
                                    <p:animEffect transition="in" filter="fade">
                                      <p:cBhvr>
                                        <p:cTn id="28" dur="2000"/>
                                        <p:tgtEl>
                                          <p:spTgt spid="11">
                                            <p:graphicEl>
                                              <a:dgm id="{2791567D-9AFE-4C3D-84E5-56156707BC7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3DFE4ED9-B882-4053-A31F-5BE4BCA531B3}"/>
                                            </p:graphicEl>
                                          </p:spTgt>
                                        </p:tgtEl>
                                        <p:attrNameLst>
                                          <p:attrName>style.visibility</p:attrName>
                                        </p:attrNameLst>
                                      </p:cBhvr>
                                      <p:to>
                                        <p:strVal val="visible"/>
                                      </p:to>
                                    </p:set>
                                    <p:animEffect transition="in" filter="fade">
                                      <p:cBhvr>
                                        <p:cTn id="31" dur="2000"/>
                                        <p:tgtEl>
                                          <p:spTgt spid="11">
                                            <p:graphicEl>
                                              <a:dgm id="{3DFE4ED9-B882-4053-A31F-5BE4BCA531B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3A5FB2E8-1991-41B0-9043-B8019988BBB3}"/>
                                            </p:graphicEl>
                                          </p:spTgt>
                                        </p:tgtEl>
                                        <p:attrNameLst>
                                          <p:attrName>style.visibility</p:attrName>
                                        </p:attrNameLst>
                                      </p:cBhvr>
                                      <p:to>
                                        <p:strVal val="visible"/>
                                      </p:to>
                                    </p:set>
                                    <p:animEffect transition="in" filter="fade">
                                      <p:cBhvr>
                                        <p:cTn id="36" dur="2000"/>
                                        <p:tgtEl>
                                          <p:spTgt spid="11">
                                            <p:graphicEl>
                                              <a:dgm id="{3A5FB2E8-1991-41B0-9043-B8019988BBB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2EFB2E9B-5A77-431E-87B2-AA790918FC1A}"/>
                                            </p:graphicEl>
                                          </p:spTgt>
                                        </p:tgtEl>
                                        <p:attrNameLst>
                                          <p:attrName>style.visibility</p:attrName>
                                        </p:attrNameLst>
                                      </p:cBhvr>
                                      <p:to>
                                        <p:strVal val="visible"/>
                                      </p:to>
                                    </p:set>
                                    <p:animEffect transition="in" filter="fade">
                                      <p:cBhvr>
                                        <p:cTn id="39" dur="2000"/>
                                        <p:tgtEl>
                                          <p:spTgt spid="11">
                                            <p:graphicEl>
                                              <a:dgm id="{2EFB2E9B-5A77-431E-87B2-AA790918FC1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2AABE374-BA51-458B-9A09-91C225B79341}"/>
                                            </p:graphicEl>
                                          </p:spTgt>
                                        </p:tgtEl>
                                        <p:attrNameLst>
                                          <p:attrName>style.visibility</p:attrName>
                                        </p:attrNameLst>
                                      </p:cBhvr>
                                      <p:to>
                                        <p:strVal val="visible"/>
                                      </p:to>
                                    </p:set>
                                    <p:animEffect transition="in" filter="fade">
                                      <p:cBhvr>
                                        <p:cTn id="44" dur="2000"/>
                                        <p:tgtEl>
                                          <p:spTgt spid="11">
                                            <p:graphicEl>
                                              <a:dgm id="{2AABE374-BA51-458B-9A09-91C225B7934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EE630D5C-7E6E-4D43-A042-5CCC2CE41E8D}"/>
                                            </p:graphicEl>
                                          </p:spTgt>
                                        </p:tgtEl>
                                        <p:attrNameLst>
                                          <p:attrName>style.visibility</p:attrName>
                                        </p:attrNameLst>
                                      </p:cBhvr>
                                      <p:to>
                                        <p:strVal val="visible"/>
                                      </p:to>
                                    </p:set>
                                    <p:animEffect transition="in" filter="fade">
                                      <p:cBhvr>
                                        <p:cTn id="47" dur="2000"/>
                                        <p:tgtEl>
                                          <p:spTgt spid="11">
                                            <p:graphicEl>
                                              <a:dgm id="{EE630D5C-7E6E-4D43-A042-5CCC2CE41E8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36C4BBAE-FB4B-4613-AF16-33ABA74AC94B}"/>
                                            </p:graphicEl>
                                          </p:spTgt>
                                        </p:tgtEl>
                                        <p:attrNameLst>
                                          <p:attrName>style.visibility</p:attrName>
                                        </p:attrNameLst>
                                      </p:cBhvr>
                                      <p:to>
                                        <p:strVal val="visible"/>
                                      </p:to>
                                    </p:set>
                                    <p:animEffect transition="in" filter="fade">
                                      <p:cBhvr>
                                        <p:cTn id="52" dur="2000"/>
                                        <p:tgtEl>
                                          <p:spTgt spid="11">
                                            <p:graphicEl>
                                              <a:dgm id="{36C4BBAE-FB4B-4613-AF16-33ABA74AC94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3957B722-9684-469B-9BEB-DCE98CA168FE}"/>
                                            </p:graphicEl>
                                          </p:spTgt>
                                        </p:tgtEl>
                                        <p:attrNameLst>
                                          <p:attrName>style.visibility</p:attrName>
                                        </p:attrNameLst>
                                      </p:cBhvr>
                                      <p:to>
                                        <p:strVal val="visible"/>
                                      </p:to>
                                    </p:set>
                                    <p:animEffect transition="in" filter="fade">
                                      <p:cBhvr>
                                        <p:cTn id="55" dur="2000"/>
                                        <p:tgtEl>
                                          <p:spTgt spid="11">
                                            <p:graphicEl>
                                              <a:dgm id="{3957B722-9684-469B-9BEB-DCE98CA168F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D91C0437-4573-4425-ADA2-58532188E991}"/>
                                            </p:graphicEl>
                                          </p:spTgt>
                                        </p:tgtEl>
                                        <p:attrNameLst>
                                          <p:attrName>style.visibility</p:attrName>
                                        </p:attrNameLst>
                                      </p:cBhvr>
                                      <p:to>
                                        <p:strVal val="visible"/>
                                      </p:to>
                                    </p:set>
                                    <p:animEffect transition="in" filter="fade">
                                      <p:cBhvr>
                                        <p:cTn id="60" dur="2000"/>
                                        <p:tgtEl>
                                          <p:spTgt spid="11">
                                            <p:graphicEl>
                                              <a:dgm id="{D91C0437-4573-4425-ADA2-58532188E99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EDA6458A-8D2A-4B83-AEF2-D584D2C895DB}"/>
                                            </p:graphicEl>
                                          </p:spTgt>
                                        </p:tgtEl>
                                        <p:attrNameLst>
                                          <p:attrName>style.visibility</p:attrName>
                                        </p:attrNameLst>
                                      </p:cBhvr>
                                      <p:to>
                                        <p:strVal val="visible"/>
                                      </p:to>
                                    </p:set>
                                    <p:animEffect transition="in" filter="fade">
                                      <p:cBhvr>
                                        <p:cTn id="63" dur="2000"/>
                                        <p:tgtEl>
                                          <p:spTgt spid="11">
                                            <p:graphicEl>
                                              <a:dgm id="{EDA6458A-8D2A-4B83-AEF2-D584D2C895D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graphicEl>
                                              <a:dgm id="{5B5DEE2D-E4E7-4659-B936-3E509A661E4E}"/>
                                            </p:graphicEl>
                                          </p:spTgt>
                                        </p:tgtEl>
                                        <p:attrNameLst>
                                          <p:attrName>style.visibility</p:attrName>
                                        </p:attrNameLst>
                                      </p:cBhvr>
                                      <p:to>
                                        <p:strVal val="visible"/>
                                      </p:to>
                                    </p:set>
                                    <p:animEffect transition="in" filter="fade">
                                      <p:cBhvr>
                                        <p:cTn id="68" dur="2000"/>
                                        <p:tgtEl>
                                          <p:spTgt spid="11">
                                            <p:graphicEl>
                                              <a:dgm id="{5B5DEE2D-E4E7-4659-B936-3E509A661E4E}"/>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graphicEl>
                                              <a:dgm id="{388F0601-4502-4CF9-92CC-D1178CB44092}"/>
                                            </p:graphicEl>
                                          </p:spTgt>
                                        </p:tgtEl>
                                        <p:attrNameLst>
                                          <p:attrName>style.visibility</p:attrName>
                                        </p:attrNameLst>
                                      </p:cBhvr>
                                      <p:to>
                                        <p:strVal val="visible"/>
                                      </p:to>
                                    </p:set>
                                    <p:animEffect transition="in" filter="fade">
                                      <p:cBhvr>
                                        <p:cTn id="71" dur="2000"/>
                                        <p:tgtEl>
                                          <p:spTgt spid="11">
                                            <p:graphicEl>
                                              <a:dgm id="{388F0601-4502-4CF9-92CC-D1178CB44092}"/>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graphicEl>
                                              <a:dgm id="{C84A8566-9E99-46F5-8762-EB34FF0EE2B7}"/>
                                            </p:graphicEl>
                                          </p:spTgt>
                                        </p:tgtEl>
                                        <p:attrNameLst>
                                          <p:attrName>style.visibility</p:attrName>
                                        </p:attrNameLst>
                                      </p:cBhvr>
                                      <p:to>
                                        <p:strVal val="visible"/>
                                      </p:to>
                                    </p:set>
                                    <p:animEffect transition="in" filter="fade">
                                      <p:cBhvr>
                                        <p:cTn id="76" dur="2000"/>
                                        <p:tgtEl>
                                          <p:spTgt spid="11">
                                            <p:graphicEl>
                                              <a:dgm id="{C84A8566-9E99-46F5-8762-EB34FF0EE2B7}"/>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
                                            <p:graphicEl>
                                              <a:dgm id="{E00C4054-38DE-4BA2-8904-9316574447DD}"/>
                                            </p:graphicEl>
                                          </p:spTgt>
                                        </p:tgtEl>
                                        <p:attrNameLst>
                                          <p:attrName>style.visibility</p:attrName>
                                        </p:attrNameLst>
                                      </p:cBhvr>
                                      <p:to>
                                        <p:strVal val="visible"/>
                                      </p:to>
                                    </p:set>
                                    <p:animEffect transition="in" filter="fade">
                                      <p:cBhvr>
                                        <p:cTn id="79" dur="2000"/>
                                        <p:tgtEl>
                                          <p:spTgt spid="11">
                                            <p:graphicEl>
                                              <a:dgm id="{E00C4054-38DE-4BA2-8904-9316574447DD}"/>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graphicEl>
                                              <a:dgm id="{245F6399-985A-499C-8A3B-514D31F0D864}"/>
                                            </p:graphicEl>
                                          </p:spTgt>
                                        </p:tgtEl>
                                        <p:attrNameLst>
                                          <p:attrName>style.visibility</p:attrName>
                                        </p:attrNameLst>
                                      </p:cBhvr>
                                      <p:to>
                                        <p:strVal val="visible"/>
                                      </p:to>
                                    </p:set>
                                    <p:animEffect transition="in" filter="fade">
                                      <p:cBhvr>
                                        <p:cTn id="84" dur="2000"/>
                                        <p:tgtEl>
                                          <p:spTgt spid="11">
                                            <p:graphicEl>
                                              <a:dgm id="{245F6399-985A-499C-8A3B-514D31F0D864}"/>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graphicEl>
                                              <a:dgm id="{A4F9A8CA-D28C-4F08-9422-A7BE8C386E67}"/>
                                            </p:graphicEl>
                                          </p:spTgt>
                                        </p:tgtEl>
                                        <p:attrNameLst>
                                          <p:attrName>style.visibility</p:attrName>
                                        </p:attrNameLst>
                                      </p:cBhvr>
                                      <p:to>
                                        <p:strVal val="visible"/>
                                      </p:to>
                                    </p:set>
                                    <p:animEffect transition="in" filter="fade">
                                      <p:cBhvr>
                                        <p:cTn id="87" dur="2000"/>
                                        <p:tgtEl>
                                          <p:spTgt spid="11">
                                            <p:graphicEl>
                                              <a:dgm id="{A4F9A8CA-D28C-4F08-9422-A7BE8C386E67}"/>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
                                            <p:graphicEl>
                                              <a:dgm id="{5587373A-88A1-4149-A56D-485BD6B27F8A}"/>
                                            </p:graphicEl>
                                          </p:spTgt>
                                        </p:tgtEl>
                                        <p:attrNameLst>
                                          <p:attrName>style.visibility</p:attrName>
                                        </p:attrNameLst>
                                      </p:cBhvr>
                                      <p:to>
                                        <p:strVal val="visible"/>
                                      </p:to>
                                    </p:set>
                                    <p:animEffect transition="in" filter="fade">
                                      <p:cBhvr>
                                        <p:cTn id="92" dur="2000"/>
                                        <p:tgtEl>
                                          <p:spTgt spid="11">
                                            <p:graphicEl>
                                              <a:dgm id="{5587373A-88A1-4149-A56D-485BD6B27F8A}"/>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1">
                                            <p:graphicEl>
                                              <a:dgm id="{0BF75428-FA35-453A-BC92-CC67C36A5CA6}"/>
                                            </p:graphicEl>
                                          </p:spTgt>
                                        </p:tgtEl>
                                        <p:attrNameLst>
                                          <p:attrName>style.visibility</p:attrName>
                                        </p:attrNameLst>
                                      </p:cBhvr>
                                      <p:to>
                                        <p:strVal val="visible"/>
                                      </p:to>
                                    </p:set>
                                    <p:animEffect transition="in" filter="fade">
                                      <p:cBhvr>
                                        <p:cTn id="95" dur="2000"/>
                                        <p:tgtEl>
                                          <p:spTgt spid="11">
                                            <p:graphicEl>
                                              <a:dgm id="{0BF75428-FA35-453A-BC92-CC67C36A5C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الاسماء العامله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103EDAE5-0CFE-4ACF-9118-351D3D3291E5}"/>
                                            </p:graphicEl>
                                          </p:spTgt>
                                        </p:tgtEl>
                                        <p:attrNameLst>
                                          <p:attrName>style.visibility</p:attrName>
                                        </p:attrNameLst>
                                      </p:cBhvr>
                                      <p:to>
                                        <p:strVal val="visible"/>
                                      </p:to>
                                    </p:set>
                                    <p:animEffect transition="in" filter="fade">
                                      <p:cBhvr>
                                        <p:cTn id="20" dur="2000"/>
                                        <p:tgtEl>
                                          <p:spTgt spid="11">
                                            <p:graphicEl>
                                              <a:dgm id="{103EDAE5-0CFE-4ACF-9118-351D3D3291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8AAFB17D-250C-4BB8-ADF1-9243BE53C885}"/>
                                            </p:graphicEl>
                                          </p:spTgt>
                                        </p:tgtEl>
                                        <p:attrNameLst>
                                          <p:attrName>style.visibility</p:attrName>
                                        </p:attrNameLst>
                                      </p:cBhvr>
                                      <p:to>
                                        <p:strVal val="visible"/>
                                      </p:to>
                                    </p:set>
                                    <p:animEffect transition="in" filter="fade">
                                      <p:cBhvr>
                                        <p:cTn id="23" dur="2000"/>
                                        <p:tgtEl>
                                          <p:spTgt spid="11">
                                            <p:graphicEl>
                                              <a:dgm id="{8AAFB17D-250C-4BB8-ADF1-9243BE53C88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الاسماء العامله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103EDAE5-0CFE-4ACF-9118-351D3D3291E5}"/>
                                            </p:graphicEl>
                                          </p:spTgt>
                                        </p:tgtEl>
                                        <p:attrNameLst>
                                          <p:attrName>style.visibility</p:attrName>
                                        </p:attrNameLst>
                                      </p:cBhvr>
                                      <p:to>
                                        <p:strVal val="visible"/>
                                      </p:to>
                                    </p:set>
                                    <p:animEffect transition="in" filter="fade">
                                      <p:cBhvr>
                                        <p:cTn id="20" dur="2000"/>
                                        <p:tgtEl>
                                          <p:spTgt spid="11">
                                            <p:graphicEl>
                                              <a:dgm id="{103EDAE5-0CFE-4ACF-9118-351D3D3291E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8AAFB17D-250C-4BB8-ADF1-9243BE53C885}"/>
                                            </p:graphicEl>
                                          </p:spTgt>
                                        </p:tgtEl>
                                        <p:attrNameLst>
                                          <p:attrName>style.visibility</p:attrName>
                                        </p:attrNameLst>
                                      </p:cBhvr>
                                      <p:to>
                                        <p:strVal val="visible"/>
                                      </p:to>
                                    </p:set>
                                    <p:animEffect transition="in" filter="fade">
                                      <p:cBhvr>
                                        <p:cTn id="23" dur="2000"/>
                                        <p:tgtEl>
                                          <p:spTgt spid="11">
                                            <p:graphicEl>
                                              <a:dgm id="{8AAFB17D-250C-4BB8-ADF1-9243BE53C88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3C27BEF1-C9E2-4052-8500-51A0B93B08FA}"/>
                                            </p:graphicEl>
                                          </p:spTgt>
                                        </p:tgtEl>
                                        <p:attrNameLst>
                                          <p:attrName>style.visibility</p:attrName>
                                        </p:attrNameLst>
                                      </p:cBhvr>
                                      <p:to>
                                        <p:strVal val="visible"/>
                                      </p:to>
                                    </p:set>
                                    <p:animEffect transition="in" filter="fade">
                                      <p:cBhvr>
                                        <p:cTn id="28" dur="2000"/>
                                        <p:tgtEl>
                                          <p:spTgt spid="11">
                                            <p:graphicEl>
                                              <a:dgm id="{3C27BEF1-C9E2-4052-8500-51A0B93B08F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120329C4-C7F9-416E-9F9F-E61FD9937246}"/>
                                            </p:graphicEl>
                                          </p:spTgt>
                                        </p:tgtEl>
                                        <p:attrNameLst>
                                          <p:attrName>style.visibility</p:attrName>
                                        </p:attrNameLst>
                                      </p:cBhvr>
                                      <p:to>
                                        <p:strVal val="visible"/>
                                      </p:to>
                                    </p:set>
                                    <p:animEffect transition="in" filter="fade">
                                      <p:cBhvr>
                                        <p:cTn id="31" dur="2000"/>
                                        <p:tgtEl>
                                          <p:spTgt spid="11">
                                            <p:graphicEl>
                                              <a:dgm id="{120329C4-C7F9-416E-9F9F-E61FD993724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8E92D3A6-3314-4FE0-A434-98E59D7D31D6}"/>
                                            </p:graphicEl>
                                          </p:spTgt>
                                        </p:tgtEl>
                                        <p:attrNameLst>
                                          <p:attrName>style.visibility</p:attrName>
                                        </p:attrNameLst>
                                      </p:cBhvr>
                                      <p:to>
                                        <p:strVal val="visible"/>
                                      </p:to>
                                    </p:set>
                                    <p:animEffect transition="in" filter="fade">
                                      <p:cBhvr>
                                        <p:cTn id="36" dur="2000"/>
                                        <p:tgtEl>
                                          <p:spTgt spid="11">
                                            <p:graphicEl>
                                              <a:dgm id="{8E92D3A6-3314-4FE0-A434-98E59D7D31D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B0206532-31B9-4A26-B376-6353553A439E}"/>
                                            </p:graphicEl>
                                          </p:spTgt>
                                        </p:tgtEl>
                                        <p:attrNameLst>
                                          <p:attrName>style.visibility</p:attrName>
                                        </p:attrNameLst>
                                      </p:cBhvr>
                                      <p:to>
                                        <p:strVal val="visible"/>
                                      </p:to>
                                    </p:set>
                                    <p:animEffect transition="in" filter="fade">
                                      <p:cBhvr>
                                        <p:cTn id="39" dur="2000"/>
                                        <p:tgtEl>
                                          <p:spTgt spid="11">
                                            <p:graphicEl>
                                              <a:dgm id="{B0206532-31B9-4A26-B376-6353553A439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AD201EB8-B3A6-421D-8302-CDEF44A6EA32}"/>
                                            </p:graphicEl>
                                          </p:spTgt>
                                        </p:tgtEl>
                                        <p:attrNameLst>
                                          <p:attrName>style.visibility</p:attrName>
                                        </p:attrNameLst>
                                      </p:cBhvr>
                                      <p:to>
                                        <p:strVal val="visible"/>
                                      </p:to>
                                    </p:set>
                                    <p:animEffect transition="in" filter="fade">
                                      <p:cBhvr>
                                        <p:cTn id="44" dur="2000"/>
                                        <p:tgtEl>
                                          <p:spTgt spid="11">
                                            <p:graphicEl>
                                              <a:dgm id="{AD201EB8-B3A6-421D-8302-CDEF44A6EA3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B4969E2F-096B-47EC-B169-BE752059A800}"/>
                                            </p:graphicEl>
                                          </p:spTgt>
                                        </p:tgtEl>
                                        <p:attrNameLst>
                                          <p:attrName>style.visibility</p:attrName>
                                        </p:attrNameLst>
                                      </p:cBhvr>
                                      <p:to>
                                        <p:strVal val="visible"/>
                                      </p:to>
                                    </p:set>
                                    <p:animEffect transition="in" filter="fade">
                                      <p:cBhvr>
                                        <p:cTn id="47" dur="2000"/>
                                        <p:tgtEl>
                                          <p:spTgt spid="11">
                                            <p:graphicEl>
                                              <a:dgm id="{B4969E2F-096B-47EC-B169-BE752059A80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DD7B9FBB-8104-4F68-9084-593245A00631}"/>
                                            </p:graphicEl>
                                          </p:spTgt>
                                        </p:tgtEl>
                                        <p:attrNameLst>
                                          <p:attrName>style.visibility</p:attrName>
                                        </p:attrNameLst>
                                      </p:cBhvr>
                                      <p:to>
                                        <p:strVal val="visible"/>
                                      </p:to>
                                    </p:set>
                                    <p:animEffect transition="in" filter="fade">
                                      <p:cBhvr>
                                        <p:cTn id="52" dur="2000"/>
                                        <p:tgtEl>
                                          <p:spTgt spid="11">
                                            <p:graphicEl>
                                              <a:dgm id="{DD7B9FBB-8104-4F68-9084-593245A00631}"/>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4DFB3BA7-B488-4E05-A1CA-9C03F2DEF358}"/>
                                            </p:graphicEl>
                                          </p:spTgt>
                                        </p:tgtEl>
                                        <p:attrNameLst>
                                          <p:attrName>style.visibility</p:attrName>
                                        </p:attrNameLst>
                                      </p:cBhvr>
                                      <p:to>
                                        <p:strVal val="visible"/>
                                      </p:to>
                                    </p:set>
                                    <p:animEffect transition="in" filter="fade">
                                      <p:cBhvr>
                                        <p:cTn id="55" dur="2000"/>
                                        <p:tgtEl>
                                          <p:spTgt spid="11">
                                            <p:graphicEl>
                                              <a:dgm id="{4DFB3BA7-B488-4E05-A1CA-9C03F2DEF358}"/>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F1C7BF68-C44B-4AEF-836F-2F3FAFFCCDA8}"/>
                                            </p:graphicEl>
                                          </p:spTgt>
                                        </p:tgtEl>
                                        <p:attrNameLst>
                                          <p:attrName>style.visibility</p:attrName>
                                        </p:attrNameLst>
                                      </p:cBhvr>
                                      <p:to>
                                        <p:strVal val="visible"/>
                                      </p:to>
                                    </p:set>
                                    <p:animEffect transition="in" filter="fade">
                                      <p:cBhvr>
                                        <p:cTn id="60" dur="2000"/>
                                        <p:tgtEl>
                                          <p:spTgt spid="11">
                                            <p:graphicEl>
                                              <a:dgm id="{F1C7BF68-C44B-4AEF-836F-2F3FAFFCCDA8}"/>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2CCA73E0-734C-4AA0-AFCC-94ABB64A335C}"/>
                                            </p:graphicEl>
                                          </p:spTgt>
                                        </p:tgtEl>
                                        <p:attrNameLst>
                                          <p:attrName>style.visibility</p:attrName>
                                        </p:attrNameLst>
                                      </p:cBhvr>
                                      <p:to>
                                        <p:strVal val="visible"/>
                                      </p:to>
                                    </p:set>
                                    <p:animEffect transition="in" filter="fade">
                                      <p:cBhvr>
                                        <p:cTn id="63" dur="2000"/>
                                        <p:tgtEl>
                                          <p:spTgt spid="11">
                                            <p:graphicEl>
                                              <a:dgm id="{2CCA73E0-734C-4AA0-AFCC-94ABB64A33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0" name="Plaque 9"/>
          <p:cNvSpPr/>
          <p:nvPr/>
        </p:nvSpPr>
        <p:spPr>
          <a:xfrm>
            <a:off x="1214414" y="1500174"/>
            <a:ext cx="6643734" cy="1428760"/>
          </a:xfrm>
          <a:prstGeom prst="plaque">
            <a:avLst/>
          </a:prstGeom>
          <a:effectLst>
            <a:outerShdw blurRad="50800" dist="38100" dir="2700000" algn="t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rtlCol="1" anchor="ctr"/>
          <a:lstStyle/>
          <a:p>
            <a:pPr algn="ctr">
              <a:lnSpc>
                <a:spcPct val="150000"/>
              </a:lnSpc>
            </a:pPr>
            <a:r>
              <a:rPr lang="fa-IR" sz="2800" dirty="0" smtClean="0">
                <a:cs typeface="DecoType Naskh" pitchFamily="2" charset="-78"/>
              </a:rPr>
              <a:t>فإن طابقت الصفة الواقعة بعد نفي او استفهام اسـماً مرفوعاً بها مفرداً واقعاً بعدها ففيه  وجهان:</a:t>
            </a:r>
            <a:endParaRPr lang="fa-IR" sz="2800" dirty="0">
              <a:cs typeface="DecoType Naskh" pitchFamily="2" charset="-78"/>
            </a:endParaRPr>
          </a:p>
        </p:txBody>
      </p:sp>
      <p:grpSp>
        <p:nvGrpSpPr>
          <p:cNvPr id="16" name="Group 15"/>
          <p:cNvGrpSpPr/>
          <p:nvPr/>
        </p:nvGrpSpPr>
        <p:grpSpPr>
          <a:xfrm>
            <a:off x="5357818" y="3571876"/>
            <a:ext cx="2071702" cy="1961863"/>
            <a:chOff x="5572132" y="2857496"/>
            <a:chExt cx="1643074" cy="1961863"/>
          </a:xfrm>
        </p:grpSpPr>
        <p:sp>
          <p:nvSpPr>
            <p:cNvPr id="11" name="TextBox 10"/>
            <p:cNvSpPr txBox="1"/>
            <p:nvPr/>
          </p:nvSpPr>
          <p:spPr>
            <a:xfrm>
              <a:off x="5572132" y="2857496"/>
              <a:ext cx="1643074" cy="83099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coType Naskh Special" pitchFamily="2" charset="-78"/>
                </a:rPr>
                <a:t>أ قائم   علي</a:t>
              </a:r>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coType Naskh Special" pitchFamily="2" charset="-78"/>
              </a:endParaRPr>
            </a:p>
          </p:txBody>
        </p:sp>
        <p:cxnSp>
          <p:nvCxnSpPr>
            <p:cNvPr id="13" name="Straight Arrow Connector 12"/>
            <p:cNvCxnSpPr/>
            <p:nvPr/>
          </p:nvCxnSpPr>
          <p:spPr>
            <a:xfrm rot="5400000">
              <a:off x="5715802" y="399971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430182" y="399971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72132" y="4357694"/>
              <a:ext cx="1643074" cy="461665"/>
            </a:xfrm>
            <a:prstGeom prst="rect">
              <a:avLst/>
            </a:prstGeom>
            <a:noFill/>
          </p:spPr>
          <p:txBody>
            <a:bodyPr wrap="square" rtlCol="1">
              <a:spAutoFit/>
            </a:bodyPr>
            <a:lstStyle/>
            <a:p>
              <a:r>
                <a:rPr lang="fa-IR"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cs typeface="2  Yagut" pitchFamily="2" charset="-78"/>
                </a:rPr>
                <a:t>   مبتدا         فاعل</a:t>
              </a:r>
              <a:endParaRPr lang="fa-IR"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cs typeface="2  Yagut" pitchFamily="2" charset="-78"/>
              </a:endParaRPr>
            </a:p>
          </p:txBody>
        </p:sp>
      </p:grpSp>
      <p:grpSp>
        <p:nvGrpSpPr>
          <p:cNvPr id="22" name="Group 21"/>
          <p:cNvGrpSpPr/>
          <p:nvPr/>
        </p:nvGrpSpPr>
        <p:grpSpPr>
          <a:xfrm>
            <a:off x="1714480" y="3571876"/>
            <a:ext cx="2071702" cy="1961863"/>
            <a:chOff x="5572132" y="2857496"/>
            <a:chExt cx="1643074" cy="1961863"/>
          </a:xfrm>
        </p:grpSpPr>
        <p:sp>
          <p:nvSpPr>
            <p:cNvPr id="23" name="TextBox 22"/>
            <p:cNvSpPr txBox="1"/>
            <p:nvPr/>
          </p:nvSpPr>
          <p:spPr>
            <a:xfrm>
              <a:off x="5572132" y="2857496"/>
              <a:ext cx="1643074" cy="83099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coType Naskh Special" pitchFamily="2" charset="-78"/>
                </a:rPr>
                <a:t>أ قائم   علي</a:t>
              </a:r>
              <a:endParaRPr lang="fa-IR"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DecoType Naskh Special" pitchFamily="2" charset="-78"/>
              </a:endParaRPr>
            </a:p>
          </p:txBody>
        </p:sp>
        <p:cxnSp>
          <p:nvCxnSpPr>
            <p:cNvPr id="24" name="Straight Arrow Connector 23"/>
            <p:cNvCxnSpPr/>
            <p:nvPr/>
          </p:nvCxnSpPr>
          <p:spPr>
            <a:xfrm rot="5400000">
              <a:off x="5715802" y="399971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6430182" y="3999710"/>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72132" y="4357694"/>
              <a:ext cx="1643074" cy="461665"/>
            </a:xfrm>
            <a:prstGeom prst="rect">
              <a:avLst/>
            </a:prstGeom>
            <a:noFill/>
          </p:spPr>
          <p:txBody>
            <a:bodyPr wrap="square" rtlCol="1">
              <a:spAutoFit/>
            </a:bodyPr>
            <a:lstStyle/>
            <a:p>
              <a:r>
                <a:rPr lang="fa-IR" sz="2400" b="1" dirty="0" smtClean="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cs typeface="2  Yagut" pitchFamily="2" charset="-78"/>
                </a:rPr>
                <a:t>     خبر        مبتدا</a:t>
              </a:r>
              <a:endParaRPr lang="fa-IR" sz="2400" b="1" dirty="0">
                <a:ln w="900" cmpd="sng">
                  <a:solidFill>
                    <a:schemeClr val="accent1">
                      <a:satMod val="190000"/>
                      <a:alpha val="55000"/>
                    </a:schemeClr>
                  </a:solidFill>
                  <a:prstDash val="solid"/>
                </a:ln>
                <a:effectLst>
                  <a:innerShdw blurRad="101600" dist="76200" dir="5400000">
                    <a:schemeClr val="accent1">
                      <a:satMod val="190000"/>
                      <a:tint val="100000"/>
                      <a:alpha val="74000"/>
                    </a:schemeClr>
                  </a:innerShdw>
                </a:effectLst>
                <a:cs typeface="2  Yagut" pitchFamily="2" charset="-78"/>
              </a:endParaRPr>
            </a:p>
          </p:txBody>
        </p:sp>
      </p:grpSp>
      <p:sp>
        <p:nvSpPr>
          <p:cNvPr id="20" name="Rounded Rectangle 19">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الصفه المشبهه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791CB9F-3193-4830-ADFD-0F16F09BF29B}"/>
                                            </p:graphicEl>
                                          </p:spTgt>
                                        </p:tgtEl>
                                        <p:attrNameLst>
                                          <p:attrName>style.visibility</p:attrName>
                                        </p:attrNameLst>
                                      </p:cBhvr>
                                      <p:to>
                                        <p:strVal val="visible"/>
                                      </p:to>
                                    </p:set>
                                    <p:animEffect transition="in" filter="fade">
                                      <p:cBhvr>
                                        <p:cTn id="20" dur="2000"/>
                                        <p:tgtEl>
                                          <p:spTgt spid="11">
                                            <p:graphicEl>
                                              <a:dgm id="{3791CB9F-3193-4830-ADFD-0F16F09BF29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9D9D2F40-D916-43FE-9D88-6F39C790130D}"/>
                                            </p:graphicEl>
                                          </p:spTgt>
                                        </p:tgtEl>
                                        <p:attrNameLst>
                                          <p:attrName>style.visibility</p:attrName>
                                        </p:attrNameLst>
                                      </p:cBhvr>
                                      <p:to>
                                        <p:strVal val="visible"/>
                                      </p:to>
                                    </p:set>
                                    <p:animEffect transition="in" filter="fade">
                                      <p:cBhvr>
                                        <p:cTn id="23" dur="2000"/>
                                        <p:tgtEl>
                                          <p:spTgt spid="11">
                                            <p:graphicEl>
                                              <a:dgm id="{9D9D2F40-D916-43FE-9D88-6F39C790130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517A5A69-02FC-4726-9496-CDDE1FC1C32A}"/>
                                            </p:graphicEl>
                                          </p:spTgt>
                                        </p:tgtEl>
                                        <p:attrNameLst>
                                          <p:attrName>style.visibility</p:attrName>
                                        </p:attrNameLst>
                                      </p:cBhvr>
                                      <p:to>
                                        <p:strVal val="visible"/>
                                      </p:to>
                                    </p:set>
                                    <p:animEffect transition="in" filter="fade">
                                      <p:cBhvr>
                                        <p:cTn id="28" dur="2000"/>
                                        <p:tgtEl>
                                          <p:spTgt spid="11">
                                            <p:graphicEl>
                                              <a:dgm id="{517A5A69-02FC-4726-9496-CDDE1FC1C32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0CB1799E-5809-445F-8CCF-A11AC3136D55}"/>
                                            </p:graphicEl>
                                          </p:spTgt>
                                        </p:tgtEl>
                                        <p:attrNameLst>
                                          <p:attrName>style.visibility</p:attrName>
                                        </p:attrNameLst>
                                      </p:cBhvr>
                                      <p:to>
                                        <p:strVal val="visible"/>
                                      </p:to>
                                    </p:set>
                                    <p:animEffect transition="in" filter="fade">
                                      <p:cBhvr>
                                        <p:cTn id="31" dur="2000"/>
                                        <p:tgtEl>
                                          <p:spTgt spid="11">
                                            <p:graphicEl>
                                              <a:dgm id="{0CB1799E-5809-445F-8CCF-A11AC3136D5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F72800DE-724E-4B79-B751-F7C4D3701E25}"/>
                                            </p:graphicEl>
                                          </p:spTgt>
                                        </p:tgtEl>
                                        <p:attrNameLst>
                                          <p:attrName>style.visibility</p:attrName>
                                        </p:attrNameLst>
                                      </p:cBhvr>
                                      <p:to>
                                        <p:strVal val="visible"/>
                                      </p:to>
                                    </p:set>
                                    <p:animEffect transition="in" filter="fade">
                                      <p:cBhvr>
                                        <p:cTn id="36" dur="2000"/>
                                        <p:tgtEl>
                                          <p:spTgt spid="11">
                                            <p:graphicEl>
                                              <a:dgm id="{F72800DE-724E-4B79-B751-F7C4D3701E2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ADDE7F6A-1854-430E-8099-6FE9F4601794}"/>
                                            </p:graphicEl>
                                          </p:spTgt>
                                        </p:tgtEl>
                                        <p:attrNameLst>
                                          <p:attrName>style.visibility</p:attrName>
                                        </p:attrNameLst>
                                      </p:cBhvr>
                                      <p:to>
                                        <p:strVal val="visible"/>
                                      </p:to>
                                    </p:set>
                                    <p:animEffect transition="in" filter="fade">
                                      <p:cBhvr>
                                        <p:cTn id="39" dur="2000"/>
                                        <p:tgtEl>
                                          <p:spTgt spid="11">
                                            <p:graphicEl>
                                              <a:dgm id="{ADDE7F6A-1854-430E-8099-6FE9F460179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387049C5-979E-467B-819B-8DE52EE3BBC4}"/>
                                            </p:graphicEl>
                                          </p:spTgt>
                                        </p:tgtEl>
                                        <p:attrNameLst>
                                          <p:attrName>style.visibility</p:attrName>
                                        </p:attrNameLst>
                                      </p:cBhvr>
                                      <p:to>
                                        <p:strVal val="visible"/>
                                      </p:to>
                                    </p:set>
                                    <p:animEffect transition="in" filter="fade">
                                      <p:cBhvr>
                                        <p:cTn id="44" dur="2000"/>
                                        <p:tgtEl>
                                          <p:spTgt spid="11">
                                            <p:graphicEl>
                                              <a:dgm id="{387049C5-979E-467B-819B-8DE52EE3BBC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79639C77-E286-4885-BEB6-45E0AA8FAA21}"/>
                                            </p:graphicEl>
                                          </p:spTgt>
                                        </p:tgtEl>
                                        <p:attrNameLst>
                                          <p:attrName>style.visibility</p:attrName>
                                        </p:attrNameLst>
                                      </p:cBhvr>
                                      <p:to>
                                        <p:strVal val="visible"/>
                                      </p:to>
                                    </p:set>
                                    <p:animEffect transition="in" filter="fade">
                                      <p:cBhvr>
                                        <p:cTn id="47" dur="2000"/>
                                        <p:tgtEl>
                                          <p:spTgt spid="11">
                                            <p:graphicEl>
                                              <a:dgm id="{79639C77-E286-4885-BEB6-45E0AA8FAA2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DC45F8F5-DE09-416B-9BAC-089ACB3AF7FB}"/>
                                            </p:graphicEl>
                                          </p:spTgt>
                                        </p:tgtEl>
                                        <p:attrNameLst>
                                          <p:attrName>style.visibility</p:attrName>
                                        </p:attrNameLst>
                                      </p:cBhvr>
                                      <p:to>
                                        <p:strVal val="visible"/>
                                      </p:to>
                                    </p:set>
                                    <p:animEffect transition="in" filter="fade">
                                      <p:cBhvr>
                                        <p:cTn id="52" dur="2000"/>
                                        <p:tgtEl>
                                          <p:spTgt spid="11">
                                            <p:graphicEl>
                                              <a:dgm id="{DC45F8F5-DE09-416B-9BAC-089ACB3AF7F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F0FC1186-B9D2-4029-8652-6EA93FD034E6}"/>
                                            </p:graphicEl>
                                          </p:spTgt>
                                        </p:tgtEl>
                                        <p:attrNameLst>
                                          <p:attrName>style.visibility</p:attrName>
                                        </p:attrNameLst>
                                      </p:cBhvr>
                                      <p:to>
                                        <p:strVal val="visible"/>
                                      </p:to>
                                    </p:set>
                                    <p:animEffect transition="in" filter="fade">
                                      <p:cBhvr>
                                        <p:cTn id="55" dur="2000"/>
                                        <p:tgtEl>
                                          <p:spTgt spid="11">
                                            <p:graphicEl>
                                              <a:dgm id="{F0FC1186-B9D2-4029-8652-6EA93FD034E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9226B9F7-67AE-4192-B68D-7F25D4118F9B}"/>
                                            </p:graphicEl>
                                          </p:spTgt>
                                        </p:tgtEl>
                                        <p:attrNameLst>
                                          <p:attrName>style.visibility</p:attrName>
                                        </p:attrNameLst>
                                      </p:cBhvr>
                                      <p:to>
                                        <p:strVal val="visible"/>
                                      </p:to>
                                    </p:set>
                                    <p:animEffect transition="in" filter="fade">
                                      <p:cBhvr>
                                        <p:cTn id="60" dur="2000"/>
                                        <p:tgtEl>
                                          <p:spTgt spid="11">
                                            <p:graphicEl>
                                              <a:dgm id="{9226B9F7-67AE-4192-B68D-7F25D4118F9B}"/>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A058EA38-0195-491B-A9B0-11E6386B2713}"/>
                                            </p:graphicEl>
                                          </p:spTgt>
                                        </p:tgtEl>
                                        <p:attrNameLst>
                                          <p:attrName>style.visibility</p:attrName>
                                        </p:attrNameLst>
                                      </p:cBhvr>
                                      <p:to>
                                        <p:strVal val="visible"/>
                                      </p:to>
                                    </p:set>
                                    <p:animEffect transition="in" filter="fade">
                                      <p:cBhvr>
                                        <p:cTn id="63" dur="2000"/>
                                        <p:tgtEl>
                                          <p:spTgt spid="11">
                                            <p:graphicEl>
                                              <a:dgm id="{A058EA38-0195-491B-A9B0-11E6386B271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graphicEl>
                                              <a:dgm id="{C2D9164D-9F25-4706-A29F-6FBEFD4B4069}"/>
                                            </p:graphicEl>
                                          </p:spTgt>
                                        </p:tgtEl>
                                        <p:attrNameLst>
                                          <p:attrName>style.visibility</p:attrName>
                                        </p:attrNameLst>
                                      </p:cBhvr>
                                      <p:to>
                                        <p:strVal val="visible"/>
                                      </p:to>
                                    </p:set>
                                    <p:animEffect transition="in" filter="fade">
                                      <p:cBhvr>
                                        <p:cTn id="68" dur="2000"/>
                                        <p:tgtEl>
                                          <p:spTgt spid="11">
                                            <p:graphicEl>
                                              <a:dgm id="{C2D9164D-9F25-4706-A29F-6FBEFD4B4069}"/>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graphicEl>
                                              <a:dgm id="{E298F6CF-D78C-46C6-B797-11F9F1A6D9AC}"/>
                                            </p:graphicEl>
                                          </p:spTgt>
                                        </p:tgtEl>
                                        <p:attrNameLst>
                                          <p:attrName>style.visibility</p:attrName>
                                        </p:attrNameLst>
                                      </p:cBhvr>
                                      <p:to>
                                        <p:strVal val="visible"/>
                                      </p:to>
                                    </p:set>
                                    <p:animEffect transition="in" filter="fade">
                                      <p:cBhvr>
                                        <p:cTn id="71" dur="2000"/>
                                        <p:tgtEl>
                                          <p:spTgt spid="11">
                                            <p:graphicEl>
                                              <a:dgm id="{E298F6CF-D78C-46C6-B797-11F9F1A6D9AC}"/>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graphicEl>
                                              <a:dgm id="{B45918FC-21F9-4C8B-859A-8E666FE9A05C}"/>
                                            </p:graphicEl>
                                          </p:spTgt>
                                        </p:tgtEl>
                                        <p:attrNameLst>
                                          <p:attrName>style.visibility</p:attrName>
                                        </p:attrNameLst>
                                      </p:cBhvr>
                                      <p:to>
                                        <p:strVal val="visible"/>
                                      </p:to>
                                    </p:set>
                                    <p:animEffect transition="in" filter="fade">
                                      <p:cBhvr>
                                        <p:cTn id="76" dur="2000"/>
                                        <p:tgtEl>
                                          <p:spTgt spid="11">
                                            <p:graphicEl>
                                              <a:dgm id="{B45918FC-21F9-4C8B-859A-8E666FE9A05C}"/>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
                                            <p:graphicEl>
                                              <a:dgm id="{A6869CD5-F091-4879-B1BF-4DB0232D1C79}"/>
                                            </p:graphicEl>
                                          </p:spTgt>
                                        </p:tgtEl>
                                        <p:attrNameLst>
                                          <p:attrName>style.visibility</p:attrName>
                                        </p:attrNameLst>
                                      </p:cBhvr>
                                      <p:to>
                                        <p:strVal val="visible"/>
                                      </p:to>
                                    </p:set>
                                    <p:animEffect transition="in" filter="fade">
                                      <p:cBhvr>
                                        <p:cTn id="79" dur="2000"/>
                                        <p:tgtEl>
                                          <p:spTgt spid="11">
                                            <p:graphicEl>
                                              <a:dgm id="{A6869CD5-F091-4879-B1BF-4DB0232D1C7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الصفه المشبهه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9226B9F7-67AE-4192-B68D-7F25D4118F9B}"/>
                                            </p:graphicEl>
                                          </p:spTgt>
                                        </p:tgtEl>
                                        <p:attrNameLst>
                                          <p:attrName>style.visibility</p:attrName>
                                        </p:attrNameLst>
                                      </p:cBhvr>
                                      <p:to>
                                        <p:strVal val="visible"/>
                                      </p:to>
                                    </p:set>
                                    <p:animEffect transition="in" filter="fade">
                                      <p:cBhvr>
                                        <p:cTn id="20" dur="2000"/>
                                        <p:tgtEl>
                                          <p:spTgt spid="11">
                                            <p:graphicEl>
                                              <a:dgm id="{9226B9F7-67AE-4192-B68D-7F25D4118F9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058EA38-0195-491B-A9B0-11E6386B2713}"/>
                                            </p:graphicEl>
                                          </p:spTgt>
                                        </p:tgtEl>
                                        <p:attrNameLst>
                                          <p:attrName>style.visibility</p:attrName>
                                        </p:attrNameLst>
                                      </p:cBhvr>
                                      <p:to>
                                        <p:strVal val="visible"/>
                                      </p:to>
                                    </p:set>
                                    <p:animEffect transition="in" filter="fade">
                                      <p:cBhvr>
                                        <p:cTn id="23" dur="2000"/>
                                        <p:tgtEl>
                                          <p:spTgt spid="11">
                                            <p:graphicEl>
                                              <a:dgm id="{A058EA38-0195-491B-A9B0-11E6386B27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53604823-DB2D-4F78-A2FA-87D4A1F66058}"/>
                                            </p:graphicEl>
                                          </p:spTgt>
                                        </p:tgtEl>
                                        <p:attrNameLst>
                                          <p:attrName>style.visibility</p:attrName>
                                        </p:attrNameLst>
                                      </p:cBhvr>
                                      <p:to>
                                        <p:strVal val="visible"/>
                                      </p:to>
                                    </p:set>
                                    <p:animEffect transition="in" filter="fade">
                                      <p:cBhvr>
                                        <p:cTn id="28" dur="2000"/>
                                        <p:tgtEl>
                                          <p:spTgt spid="11">
                                            <p:graphicEl>
                                              <a:dgm id="{53604823-DB2D-4F78-A2FA-87D4A1F6605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B3778819-4363-49E9-9749-5C0C81856D45}"/>
                                            </p:graphicEl>
                                          </p:spTgt>
                                        </p:tgtEl>
                                        <p:attrNameLst>
                                          <p:attrName>style.visibility</p:attrName>
                                        </p:attrNameLst>
                                      </p:cBhvr>
                                      <p:to>
                                        <p:strVal val="visible"/>
                                      </p:to>
                                    </p:set>
                                    <p:animEffect transition="in" filter="fade">
                                      <p:cBhvr>
                                        <p:cTn id="31" dur="2000"/>
                                        <p:tgtEl>
                                          <p:spTgt spid="11">
                                            <p:graphicEl>
                                              <a:dgm id="{B3778819-4363-49E9-9749-5C0C81856D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الصفه المشبهه</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9226B9F7-67AE-4192-B68D-7F25D4118F9B}"/>
                                            </p:graphicEl>
                                          </p:spTgt>
                                        </p:tgtEl>
                                        <p:attrNameLst>
                                          <p:attrName>style.visibility</p:attrName>
                                        </p:attrNameLst>
                                      </p:cBhvr>
                                      <p:to>
                                        <p:strVal val="visible"/>
                                      </p:to>
                                    </p:set>
                                    <p:animEffect transition="in" filter="fade">
                                      <p:cBhvr>
                                        <p:cTn id="20" dur="2000"/>
                                        <p:tgtEl>
                                          <p:spTgt spid="11">
                                            <p:graphicEl>
                                              <a:dgm id="{9226B9F7-67AE-4192-B68D-7F25D4118F9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058EA38-0195-491B-A9B0-11E6386B2713}"/>
                                            </p:graphicEl>
                                          </p:spTgt>
                                        </p:tgtEl>
                                        <p:attrNameLst>
                                          <p:attrName>style.visibility</p:attrName>
                                        </p:attrNameLst>
                                      </p:cBhvr>
                                      <p:to>
                                        <p:strVal val="visible"/>
                                      </p:to>
                                    </p:set>
                                    <p:animEffect transition="in" filter="fade">
                                      <p:cBhvr>
                                        <p:cTn id="23" dur="2000"/>
                                        <p:tgtEl>
                                          <p:spTgt spid="11">
                                            <p:graphicEl>
                                              <a:dgm id="{A058EA38-0195-491B-A9B0-11E6386B27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53604823-DB2D-4F78-A2FA-87D4A1F66058}"/>
                                            </p:graphicEl>
                                          </p:spTgt>
                                        </p:tgtEl>
                                        <p:attrNameLst>
                                          <p:attrName>style.visibility</p:attrName>
                                        </p:attrNameLst>
                                      </p:cBhvr>
                                      <p:to>
                                        <p:strVal val="visible"/>
                                      </p:to>
                                    </p:set>
                                    <p:animEffect transition="in" filter="fade">
                                      <p:cBhvr>
                                        <p:cTn id="28" dur="2000"/>
                                        <p:tgtEl>
                                          <p:spTgt spid="11">
                                            <p:graphicEl>
                                              <a:dgm id="{53604823-DB2D-4F78-A2FA-87D4A1F6605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B3778819-4363-49E9-9749-5C0C81856D45}"/>
                                            </p:graphicEl>
                                          </p:spTgt>
                                        </p:tgtEl>
                                        <p:attrNameLst>
                                          <p:attrName>style.visibility</p:attrName>
                                        </p:attrNameLst>
                                      </p:cBhvr>
                                      <p:to>
                                        <p:strVal val="visible"/>
                                      </p:to>
                                    </p:set>
                                    <p:animEffect transition="in" filter="fade">
                                      <p:cBhvr>
                                        <p:cTn id="31" dur="2000"/>
                                        <p:tgtEl>
                                          <p:spTgt spid="11">
                                            <p:graphicEl>
                                              <a:dgm id="{B3778819-4363-49E9-9749-5C0C81856D4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FA4D9E1E-F938-4B50-8E96-0D74EA024127}"/>
                                            </p:graphicEl>
                                          </p:spTgt>
                                        </p:tgtEl>
                                        <p:attrNameLst>
                                          <p:attrName>style.visibility</p:attrName>
                                        </p:attrNameLst>
                                      </p:cBhvr>
                                      <p:to>
                                        <p:strVal val="visible"/>
                                      </p:to>
                                    </p:set>
                                    <p:animEffect transition="in" filter="fade">
                                      <p:cBhvr>
                                        <p:cTn id="36" dur="2000"/>
                                        <p:tgtEl>
                                          <p:spTgt spid="11">
                                            <p:graphicEl>
                                              <a:dgm id="{FA4D9E1E-F938-4B50-8E96-0D74EA02412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38714298-4890-4715-9865-934998BED951}"/>
                                            </p:graphicEl>
                                          </p:spTgt>
                                        </p:tgtEl>
                                        <p:attrNameLst>
                                          <p:attrName>style.visibility</p:attrName>
                                        </p:attrNameLst>
                                      </p:cBhvr>
                                      <p:to>
                                        <p:strVal val="visible"/>
                                      </p:to>
                                    </p:set>
                                    <p:animEffect transition="in" filter="fade">
                                      <p:cBhvr>
                                        <p:cTn id="39" dur="2000"/>
                                        <p:tgtEl>
                                          <p:spTgt spid="11">
                                            <p:graphicEl>
                                              <a:dgm id="{38714298-4890-4715-9865-934998BED95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90E62BD2-80AD-4F51-A7CA-685AD74F20D0}"/>
                                            </p:graphicEl>
                                          </p:spTgt>
                                        </p:tgtEl>
                                        <p:attrNameLst>
                                          <p:attrName>style.visibility</p:attrName>
                                        </p:attrNameLst>
                                      </p:cBhvr>
                                      <p:to>
                                        <p:strVal val="visible"/>
                                      </p:to>
                                    </p:set>
                                    <p:animEffect transition="in" filter="fade">
                                      <p:cBhvr>
                                        <p:cTn id="44" dur="2000"/>
                                        <p:tgtEl>
                                          <p:spTgt spid="11">
                                            <p:graphicEl>
                                              <a:dgm id="{90E62BD2-80AD-4F51-A7CA-685AD74F20D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BD36DC6C-41D9-41F6-8065-0868E5D77CE7}"/>
                                            </p:graphicEl>
                                          </p:spTgt>
                                        </p:tgtEl>
                                        <p:attrNameLst>
                                          <p:attrName>style.visibility</p:attrName>
                                        </p:attrNameLst>
                                      </p:cBhvr>
                                      <p:to>
                                        <p:strVal val="visible"/>
                                      </p:to>
                                    </p:set>
                                    <p:animEffect transition="in" filter="fade">
                                      <p:cBhvr>
                                        <p:cTn id="47" dur="2000"/>
                                        <p:tgtEl>
                                          <p:spTgt spid="11">
                                            <p:graphicEl>
                                              <a:dgm id="{BD36DC6C-41D9-41F6-8065-0868E5D77CE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اسم التفضیل</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9226B9F7-67AE-4192-B68D-7F25D4118F9B}"/>
                                            </p:graphicEl>
                                          </p:spTgt>
                                        </p:tgtEl>
                                        <p:attrNameLst>
                                          <p:attrName>style.visibility</p:attrName>
                                        </p:attrNameLst>
                                      </p:cBhvr>
                                      <p:to>
                                        <p:strVal val="visible"/>
                                      </p:to>
                                    </p:set>
                                    <p:animEffect transition="in" filter="fade">
                                      <p:cBhvr>
                                        <p:cTn id="20" dur="2000"/>
                                        <p:tgtEl>
                                          <p:spTgt spid="11">
                                            <p:graphicEl>
                                              <a:dgm id="{9226B9F7-67AE-4192-B68D-7F25D4118F9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058EA38-0195-491B-A9B0-11E6386B2713}"/>
                                            </p:graphicEl>
                                          </p:spTgt>
                                        </p:tgtEl>
                                        <p:attrNameLst>
                                          <p:attrName>style.visibility</p:attrName>
                                        </p:attrNameLst>
                                      </p:cBhvr>
                                      <p:to>
                                        <p:strVal val="visible"/>
                                      </p:to>
                                    </p:set>
                                    <p:animEffect transition="in" filter="fade">
                                      <p:cBhvr>
                                        <p:cTn id="23" dur="2000"/>
                                        <p:tgtEl>
                                          <p:spTgt spid="11">
                                            <p:graphicEl>
                                              <a:dgm id="{A058EA38-0195-491B-A9B0-11E6386B271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1539F2D1-CC18-49C3-8AA0-B4F99B3149D5}"/>
                                            </p:graphicEl>
                                          </p:spTgt>
                                        </p:tgtEl>
                                        <p:attrNameLst>
                                          <p:attrName>style.visibility</p:attrName>
                                        </p:attrNameLst>
                                      </p:cBhvr>
                                      <p:to>
                                        <p:strVal val="visible"/>
                                      </p:to>
                                    </p:set>
                                    <p:animEffect transition="in" filter="fade">
                                      <p:cBhvr>
                                        <p:cTn id="28" dur="2000"/>
                                        <p:tgtEl>
                                          <p:spTgt spid="11">
                                            <p:graphicEl>
                                              <a:dgm id="{1539F2D1-CC18-49C3-8AA0-B4F99B3149D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4069DF06-FAED-4539-A717-F129A7A21D56}"/>
                                            </p:graphicEl>
                                          </p:spTgt>
                                        </p:tgtEl>
                                        <p:attrNameLst>
                                          <p:attrName>style.visibility</p:attrName>
                                        </p:attrNameLst>
                                      </p:cBhvr>
                                      <p:to>
                                        <p:strVal val="visible"/>
                                      </p:to>
                                    </p:set>
                                    <p:animEffect transition="in" filter="fade">
                                      <p:cBhvr>
                                        <p:cTn id="31" dur="2000"/>
                                        <p:tgtEl>
                                          <p:spTgt spid="11">
                                            <p:graphicEl>
                                              <a:dgm id="{4069DF06-FAED-4539-A717-F129A7A21D5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8DF4AFE-F60F-40A9-9999-879594F5C644}"/>
                                            </p:graphicEl>
                                          </p:spTgt>
                                        </p:tgtEl>
                                        <p:attrNameLst>
                                          <p:attrName>style.visibility</p:attrName>
                                        </p:attrNameLst>
                                      </p:cBhvr>
                                      <p:to>
                                        <p:strVal val="visible"/>
                                      </p:to>
                                    </p:set>
                                    <p:animEffect transition="in" filter="fade">
                                      <p:cBhvr>
                                        <p:cTn id="36" dur="2000"/>
                                        <p:tgtEl>
                                          <p:spTgt spid="11">
                                            <p:graphicEl>
                                              <a:dgm id="{58DF4AFE-F60F-40A9-9999-879594F5C64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6EDC9509-E030-4EAB-B303-A04F10693417}"/>
                                            </p:graphicEl>
                                          </p:spTgt>
                                        </p:tgtEl>
                                        <p:attrNameLst>
                                          <p:attrName>style.visibility</p:attrName>
                                        </p:attrNameLst>
                                      </p:cBhvr>
                                      <p:to>
                                        <p:strVal val="visible"/>
                                      </p:to>
                                    </p:set>
                                    <p:animEffect transition="in" filter="fade">
                                      <p:cBhvr>
                                        <p:cTn id="39" dur="2000"/>
                                        <p:tgtEl>
                                          <p:spTgt spid="11">
                                            <p:graphicEl>
                                              <a:dgm id="{6EDC9509-E030-4EAB-B303-A04F1069341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53604823-DB2D-4F78-A2FA-87D4A1F66058}"/>
                                            </p:graphicEl>
                                          </p:spTgt>
                                        </p:tgtEl>
                                        <p:attrNameLst>
                                          <p:attrName>style.visibility</p:attrName>
                                        </p:attrNameLst>
                                      </p:cBhvr>
                                      <p:to>
                                        <p:strVal val="visible"/>
                                      </p:to>
                                    </p:set>
                                    <p:animEffect transition="in" filter="fade">
                                      <p:cBhvr>
                                        <p:cTn id="44" dur="2000"/>
                                        <p:tgtEl>
                                          <p:spTgt spid="11">
                                            <p:graphicEl>
                                              <a:dgm id="{53604823-DB2D-4F78-A2FA-87D4A1F6605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B3778819-4363-49E9-9749-5C0C81856D45}"/>
                                            </p:graphicEl>
                                          </p:spTgt>
                                        </p:tgtEl>
                                        <p:attrNameLst>
                                          <p:attrName>style.visibility</p:attrName>
                                        </p:attrNameLst>
                                      </p:cBhvr>
                                      <p:to>
                                        <p:strVal val="visible"/>
                                      </p:to>
                                    </p:set>
                                    <p:animEffect transition="in" filter="fade">
                                      <p:cBhvr>
                                        <p:cTn id="47" dur="2000"/>
                                        <p:tgtEl>
                                          <p:spTgt spid="11">
                                            <p:graphicEl>
                                              <a:dgm id="{B3778819-4363-49E9-9749-5C0C81856D4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6171E140-B78E-43F3-BD6C-D7A516046317}"/>
                                            </p:graphicEl>
                                          </p:spTgt>
                                        </p:tgtEl>
                                        <p:attrNameLst>
                                          <p:attrName>style.visibility</p:attrName>
                                        </p:attrNameLst>
                                      </p:cBhvr>
                                      <p:to>
                                        <p:strVal val="visible"/>
                                      </p:to>
                                    </p:set>
                                    <p:animEffect transition="in" filter="fade">
                                      <p:cBhvr>
                                        <p:cTn id="52" dur="2000"/>
                                        <p:tgtEl>
                                          <p:spTgt spid="11">
                                            <p:graphicEl>
                                              <a:dgm id="{6171E140-B78E-43F3-BD6C-D7A516046317}"/>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B1431818-42ED-463C-BB78-5BD5708DCCB5}"/>
                                            </p:graphicEl>
                                          </p:spTgt>
                                        </p:tgtEl>
                                        <p:attrNameLst>
                                          <p:attrName>style.visibility</p:attrName>
                                        </p:attrNameLst>
                                      </p:cBhvr>
                                      <p:to>
                                        <p:strVal val="visible"/>
                                      </p:to>
                                    </p:set>
                                    <p:animEffect transition="in" filter="fade">
                                      <p:cBhvr>
                                        <p:cTn id="55" dur="2000"/>
                                        <p:tgtEl>
                                          <p:spTgt spid="11">
                                            <p:graphicEl>
                                              <a:dgm id="{B1431818-42ED-463C-BB78-5BD5708DCCB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96A74040-B9FE-446C-A1C2-0A2A3BF74224}"/>
                                            </p:graphicEl>
                                          </p:spTgt>
                                        </p:tgtEl>
                                        <p:attrNameLst>
                                          <p:attrName>style.visibility</p:attrName>
                                        </p:attrNameLst>
                                      </p:cBhvr>
                                      <p:to>
                                        <p:strVal val="visible"/>
                                      </p:to>
                                    </p:set>
                                    <p:animEffect transition="in" filter="fade">
                                      <p:cBhvr>
                                        <p:cTn id="60" dur="2000"/>
                                        <p:tgtEl>
                                          <p:spTgt spid="11">
                                            <p:graphicEl>
                                              <a:dgm id="{96A74040-B9FE-446C-A1C2-0A2A3BF7422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DA07EA04-A68B-46A9-8798-6E1F8F91E7F3}"/>
                                            </p:graphicEl>
                                          </p:spTgt>
                                        </p:tgtEl>
                                        <p:attrNameLst>
                                          <p:attrName>style.visibility</p:attrName>
                                        </p:attrNameLst>
                                      </p:cBhvr>
                                      <p:to>
                                        <p:strVal val="visible"/>
                                      </p:to>
                                    </p:set>
                                    <p:animEffect transition="in" filter="fade">
                                      <p:cBhvr>
                                        <p:cTn id="63" dur="2000"/>
                                        <p:tgtEl>
                                          <p:spTgt spid="11">
                                            <p:graphicEl>
                                              <a:dgm id="{DA07EA04-A68B-46A9-8798-6E1F8F91E7F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graphicEl>
                                              <a:dgm id="{C22B5644-8333-4158-8625-4EE042058143}"/>
                                            </p:graphicEl>
                                          </p:spTgt>
                                        </p:tgtEl>
                                        <p:attrNameLst>
                                          <p:attrName>style.visibility</p:attrName>
                                        </p:attrNameLst>
                                      </p:cBhvr>
                                      <p:to>
                                        <p:strVal val="visible"/>
                                      </p:to>
                                    </p:set>
                                    <p:animEffect transition="in" filter="fade">
                                      <p:cBhvr>
                                        <p:cTn id="68" dur="2000"/>
                                        <p:tgtEl>
                                          <p:spTgt spid="11">
                                            <p:graphicEl>
                                              <a:dgm id="{C22B5644-8333-4158-8625-4EE042058143}"/>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graphicEl>
                                              <a:dgm id="{446AA6F0-0147-4040-828C-1BFCA2CCCA93}"/>
                                            </p:graphicEl>
                                          </p:spTgt>
                                        </p:tgtEl>
                                        <p:attrNameLst>
                                          <p:attrName>style.visibility</p:attrName>
                                        </p:attrNameLst>
                                      </p:cBhvr>
                                      <p:to>
                                        <p:strVal val="visible"/>
                                      </p:to>
                                    </p:set>
                                    <p:animEffect transition="in" filter="fade">
                                      <p:cBhvr>
                                        <p:cTn id="71" dur="2000"/>
                                        <p:tgtEl>
                                          <p:spTgt spid="11">
                                            <p:graphicEl>
                                              <a:dgm id="{446AA6F0-0147-4040-828C-1BFCA2CCCA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اسم التفضيل</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1D8E4AD2-96F3-476E-B7A5-45FF224ED7B2}"/>
                                            </p:graphicEl>
                                          </p:spTgt>
                                        </p:tgtEl>
                                        <p:attrNameLst>
                                          <p:attrName>style.visibility</p:attrName>
                                        </p:attrNameLst>
                                      </p:cBhvr>
                                      <p:to>
                                        <p:strVal val="visible"/>
                                      </p:to>
                                    </p:set>
                                    <p:animEffect transition="in" filter="fade">
                                      <p:cBhvr>
                                        <p:cTn id="12" dur="2000"/>
                                        <p:tgtEl>
                                          <p:spTgt spid="11">
                                            <p:graphicEl>
                                              <a:dgm id="{1D8E4AD2-96F3-476E-B7A5-45FF224ED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05DCCDC-A1F7-41E7-A734-3394A67522FA}"/>
                                            </p:graphicEl>
                                          </p:spTgt>
                                        </p:tgtEl>
                                        <p:attrNameLst>
                                          <p:attrName>style.visibility</p:attrName>
                                        </p:attrNameLst>
                                      </p:cBhvr>
                                      <p:to>
                                        <p:strVal val="visible"/>
                                      </p:to>
                                    </p:set>
                                    <p:animEffect transition="in" filter="fade">
                                      <p:cBhvr>
                                        <p:cTn id="15" dur="2000"/>
                                        <p:tgtEl>
                                          <p:spTgt spid="11">
                                            <p:graphicEl>
                                              <a:dgm id="{205DCCDC-A1F7-41E7-A734-3394A67522F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9226B9F7-67AE-4192-B68D-7F25D4118F9B}"/>
                                            </p:graphicEl>
                                          </p:spTgt>
                                        </p:tgtEl>
                                        <p:attrNameLst>
                                          <p:attrName>style.visibility</p:attrName>
                                        </p:attrNameLst>
                                      </p:cBhvr>
                                      <p:to>
                                        <p:strVal val="visible"/>
                                      </p:to>
                                    </p:set>
                                    <p:animEffect transition="in" filter="fade">
                                      <p:cBhvr>
                                        <p:cTn id="20" dur="2000"/>
                                        <p:tgtEl>
                                          <p:spTgt spid="11">
                                            <p:graphicEl>
                                              <a:dgm id="{9226B9F7-67AE-4192-B68D-7F25D4118F9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058EA38-0195-491B-A9B0-11E6386B2713}"/>
                                            </p:graphicEl>
                                          </p:spTgt>
                                        </p:tgtEl>
                                        <p:attrNameLst>
                                          <p:attrName>style.visibility</p:attrName>
                                        </p:attrNameLst>
                                      </p:cBhvr>
                                      <p:to>
                                        <p:strVal val="visible"/>
                                      </p:to>
                                    </p:set>
                                    <p:animEffect transition="in" filter="fade">
                                      <p:cBhvr>
                                        <p:cTn id="23" dur="2000"/>
                                        <p:tgtEl>
                                          <p:spTgt spid="11">
                                            <p:graphicEl>
                                              <a:dgm id="{A058EA38-0195-491B-A9B0-11E6386B2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اسم التفضيل</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DFDC7E0-E638-4E44-A40C-9D5C4ADC116B}"/>
                                            </p:graphicEl>
                                          </p:spTgt>
                                        </p:tgtEl>
                                        <p:attrNameLst>
                                          <p:attrName>style.visibility</p:attrName>
                                        </p:attrNameLst>
                                      </p:cBhvr>
                                      <p:to>
                                        <p:strVal val="visible"/>
                                      </p:to>
                                    </p:set>
                                    <p:animEffect transition="in" filter="fade">
                                      <p:cBhvr>
                                        <p:cTn id="12" dur="2000"/>
                                        <p:tgtEl>
                                          <p:spTgt spid="11">
                                            <p:graphicEl>
                                              <a:dgm id="{FDFDC7E0-E638-4E44-A40C-9D5C4ADC116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5641D011-6920-4FD4-8EE1-610A6088E20C}"/>
                                            </p:graphicEl>
                                          </p:spTgt>
                                        </p:tgtEl>
                                        <p:attrNameLst>
                                          <p:attrName>style.visibility</p:attrName>
                                        </p:attrNameLst>
                                      </p:cBhvr>
                                      <p:to>
                                        <p:strVal val="visible"/>
                                      </p:to>
                                    </p:set>
                                    <p:animEffect transition="in" filter="fade">
                                      <p:cBhvr>
                                        <p:cTn id="15" dur="2000"/>
                                        <p:tgtEl>
                                          <p:spTgt spid="11">
                                            <p:graphicEl>
                                              <a:dgm id="{5641D011-6920-4FD4-8EE1-610A6088E20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89D99E02-FF96-4B66-A2BE-C837BAD1D4C7}"/>
                                            </p:graphicEl>
                                          </p:spTgt>
                                        </p:tgtEl>
                                        <p:attrNameLst>
                                          <p:attrName>style.visibility</p:attrName>
                                        </p:attrNameLst>
                                      </p:cBhvr>
                                      <p:to>
                                        <p:strVal val="visible"/>
                                      </p:to>
                                    </p:set>
                                    <p:animEffect transition="in" filter="fade">
                                      <p:cBhvr>
                                        <p:cTn id="20" dur="2000"/>
                                        <p:tgtEl>
                                          <p:spTgt spid="11">
                                            <p:graphicEl>
                                              <a:dgm id="{89D99E02-FF96-4B66-A2BE-C837BAD1D4C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796536CE-060C-461D-A122-A2CD638EC89B}"/>
                                            </p:graphicEl>
                                          </p:spTgt>
                                        </p:tgtEl>
                                        <p:attrNameLst>
                                          <p:attrName>style.visibility</p:attrName>
                                        </p:attrNameLst>
                                      </p:cBhvr>
                                      <p:to>
                                        <p:strVal val="visible"/>
                                      </p:to>
                                    </p:set>
                                    <p:animEffect transition="in" filter="fade">
                                      <p:cBhvr>
                                        <p:cTn id="23" dur="2000"/>
                                        <p:tgtEl>
                                          <p:spTgt spid="11">
                                            <p:graphicEl>
                                              <a:dgm id="{796536CE-060C-461D-A122-A2CD638EC89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BE235B00-473D-452E-876F-AE27C9AF723A}"/>
                                            </p:graphicEl>
                                          </p:spTgt>
                                        </p:tgtEl>
                                        <p:attrNameLst>
                                          <p:attrName>style.visibility</p:attrName>
                                        </p:attrNameLst>
                                      </p:cBhvr>
                                      <p:to>
                                        <p:strVal val="visible"/>
                                      </p:to>
                                    </p:set>
                                    <p:animEffect transition="in" filter="fade">
                                      <p:cBhvr>
                                        <p:cTn id="28" dur="2000"/>
                                        <p:tgtEl>
                                          <p:spTgt spid="11">
                                            <p:graphicEl>
                                              <a:dgm id="{BE235B00-473D-452E-876F-AE27C9AF723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30E9F20B-2CC1-4E36-8F3D-752F5D3D6AC8}"/>
                                            </p:graphicEl>
                                          </p:spTgt>
                                        </p:tgtEl>
                                        <p:attrNameLst>
                                          <p:attrName>style.visibility</p:attrName>
                                        </p:attrNameLst>
                                      </p:cBhvr>
                                      <p:to>
                                        <p:strVal val="visible"/>
                                      </p:to>
                                    </p:set>
                                    <p:animEffect transition="in" filter="fade">
                                      <p:cBhvr>
                                        <p:cTn id="31" dur="2000"/>
                                        <p:tgtEl>
                                          <p:spTgt spid="11">
                                            <p:graphicEl>
                                              <a:dgm id="{30E9F20B-2CC1-4E36-8F3D-752F5D3D6AC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36" dur="2000"/>
                                        <p:tgtEl>
                                          <p:spTgt spid="11">
                                            <p:graphicEl>
                                              <a:dgm id="{FB648488-4737-445B-9F1A-C7B0A2BB3E0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39" dur="2000"/>
                                        <p:tgtEl>
                                          <p:spTgt spid="11">
                                            <p:graphicEl>
                                              <a:dgm id="{C4034926-E453-4A5C-8D19-9B6C3A51B51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CBCD86CF-07AF-4C2A-8A5B-2EF1E3BCA039}"/>
                                            </p:graphicEl>
                                          </p:spTgt>
                                        </p:tgtEl>
                                        <p:attrNameLst>
                                          <p:attrName>style.visibility</p:attrName>
                                        </p:attrNameLst>
                                      </p:cBhvr>
                                      <p:to>
                                        <p:strVal val="visible"/>
                                      </p:to>
                                    </p:set>
                                    <p:animEffect transition="in" filter="fade">
                                      <p:cBhvr>
                                        <p:cTn id="44" dur="2000"/>
                                        <p:tgtEl>
                                          <p:spTgt spid="11">
                                            <p:graphicEl>
                                              <a:dgm id="{CBCD86CF-07AF-4C2A-8A5B-2EF1E3BCA03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1797FCC9-8AED-4C19-9717-1447F7DF8417}"/>
                                            </p:graphicEl>
                                          </p:spTgt>
                                        </p:tgtEl>
                                        <p:attrNameLst>
                                          <p:attrName>style.visibility</p:attrName>
                                        </p:attrNameLst>
                                      </p:cBhvr>
                                      <p:to>
                                        <p:strVal val="visible"/>
                                      </p:to>
                                    </p:set>
                                    <p:animEffect transition="in" filter="fade">
                                      <p:cBhvr>
                                        <p:cTn id="47" dur="2000"/>
                                        <p:tgtEl>
                                          <p:spTgt spid="11">
                                            <p:graphicEl>
                                              <a:dgm id="{1797FCC9-8AED-4C19-9717-1447F7DF841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AAA24B66-F298-44CA-BD6E-4606B78B47AF}"/>
                                            </p:graphicEl>
                                          </p:spTgt>
                                        </p:tgtEl>
                                        <p:attrNameLst>
                                          <p:attrName>style.visibility</p:attrName>
                                        </p:attrNameLst>
                                      </p:cBhvr>
                                      <p:to>
                                        <p:strVal val="visible"/>
                                      </p:to>
                                    </p:set>
                                    <p:animEffect transition="in" filter="fade">
                                      <p:cBhvr>
                                        <p:cTn id="52" dur="2000"/>
                                        <p:tgtEl>
                                          <p:spTgt spid="11">
                                            <p:graphicEl>
                                              <a:dgm id="{AAA24B66-F298-44CA-BD6E-4606B78B47A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F68208C9-ECB4-4C60-BAA1-658F318D4A76}"/>
                                            </p:graphicEl>
                                          </p:spTgt>
                                        </p:tgtEl>
                                        <p:attrNameLst>
                                          <p:attrName>style.visibility</p:attrName>
                                        </p:attrNameLst>
                                      </p:cBhvr>
                                      <p:to>
                                        <p:strVal val="visible"/>
                                      </p:to>
                                    </p:set>
                                    <p:animEffect transition="in" filter="fade">
                                      <p:cBhvr>
                                        <p:cTn id="55" dur="2000"/>
                                        <p:tgtEl>
                                          <p:spTgt spid="11">
                                            <p:graphicEl>
                                              <a:dgm id="{F68208C9-ECB4-4C60-BAA1-658F318D4A7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72D4DF3F-826A-482A-AA56-514752C11791}"/>
                                            </p:graphicEl>
                                          </p:spTgt>
                                        </p:tgtEl>
                                        <p:attrNameLst>
                                          <p:attrName>style.visibility</p:attrName>
                                        </p:attrNameLst>
                                      </p:cBhvr>
                                      <p:to>
                                        <p:strVal val="visible"/>
                                      </p:to>
                                    </p:set>
                                    <p:animEffect transition="in" filter="fade">
                                      <p:cBhvr>
                                        <p:cTn id="60" dur="2000"/>
                                        <p:tgtEl>
                                          <p:spTgt spid="11">
                                            <p:graphicEl>
                                              <a:dgm id="{72D4DF3F-826A-482A-AA56-514752C1179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BC1868E4-892F-42A6-A150-D226852F3949}"/>
                                            </p:graphicEl>
                                          </p:spTgt>
                                        </p:tgtEl>
                                        <p:attrNameLst>
                                          <p:attrName>style.visibility</p:attrName>
                                        </p:attrNameLst>
                                      </p:cBhvr>
                                      <p:to>
                                        <p:strVal val="visible"/>
                                      </p:to>
                                    </p:set>
                                    <p:animEffect transition="in" filter="fade">
                                      <p:cBhvr>
                                        <p:cTn id="63" dur="2000"/>
                                        <p:tgtEl>
                                          <p:spTgt spid="11">
                                            <p:graphicEl>
                                              <a:dgm id="{BC1868E4-892F-42A6-A150-D226852F39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اسم التفضيل</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12" dur="2000"/>
                                        <p:tgtEl>
                                          <p:spTgt spid="11">
                                            <p:graphicEl>
                                              <a:dgm id="{FB648488-4737-445B-9F1A-C7B0A2BB3E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15" dur="2000"/>
                                        <p:tgtEl>
                                          <p:spTgt spid="11">
                                            <p:graphicEl>
                                              <a:dgm id="{C4034926-E453-4A5C-8D19-9B6C3A51B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B695883-7B78-42E1-8BA9-F0F47231D26E}"/>
                                            </p:graphicEl>
                                          </p:spTgt>
                                        </p:tgtEl>
                                        <p:attrNameLst>
                                          <p:attrName>style.visibility</p:attrName>
                                        </p:attrNameLst>
                                      </p:cBhvr>
                                      <p:to>
                                        <p:strVal val="visible"/>
                                      </p:to>
                                    </p:set>
                                    <p:animEffect transition="in" filter="fade">
                                      <p:cBhvr>
                                        <p:cTn id="20" dur="2000"/>
                                        <p:tgtEl>
                                          <p:spTgt spid="11">
                                            <p:graphicEl>
                                              <a:dgm id="{3B695883-7B78-42E1-8BA9-F0F47231D2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D261FC1-F6D2-419B-A500-3D52AC0AE7DF}"/>
                                            </p:graphicEl>
                                          </p:spTgt>
                                        </p:tgtEl>
                                        <p:attrNameLst>
                                          <p:attrName>style.visibility</p:attrName>
                                        </p:attrNameLst>
                                      </p:cBhvr>
                                      <p:to>
                                        <p:strVal val="visible"/>
                                      </p:to>
                                    </p:set>
                                    <p:animEffect transition="in" filter="fade">
                                      <p:cBhvr>
                                        <p:cTn id="23" dur="2000"/>
                                        <p:tgtEl>
                                          <p:spTgt spid="11">
                                            <p:graphicEl>
                                              <a:dgm id="{6D261FC1-F6D2-419B-A500-3D52AC0AE7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C922DE72-2B5E-4A16-9C87-912000C67BA7}"/>
                                            </p:graphicEl>
                                          </p:spTgt>
                                        </p:tgtEl>
                                        <p:attrNameLst>
                                          <p:attrName>style.visibility</p:attrName>
                                        </p:attrNameLst>
                                      </p:cBhvr>
                                      <p:to>
                                        <p:strVal val="visible"/>
                                      </p:to>
                                    </p:set>
                                    <p:animEffect transition="in" filter="fade">
                                      <p:cBhvr>
                                        <p:cTn id="28" dur="2000"/>
                                        <p:tgtEl>
                                          <p:spTgt spid="11">
                                            <p:graphicEl>
                                              <a:dgm id="{C922DE72-2B5E-4A16-9C87-912000C67BA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A786A513-13F5-484A-A1DF-96A32DD09E21}"/>
                                            </p:graphicEl>
                                          </p:spTgt>
                                        </p:tgtEl>
                                        <p:attrNameLst>
                                          <p:attrName>style.visibility</p:attrName>
                                        </p:attrNameLst>
                                      </p:cBhvr>
                                      <p:to>
                                        <p:strVal val="visible"/>
                                      </p:to>
                                    </p:set>
                                    <p:animEffect transition="in" filter="fade">
                                      <p:cBhvr>
                                        <p:cTn id="31" dur="2000"/>
                                        <p:tgtEl>
                                          <p:spTgt spid="11">
                                            <p:graphicEl>
                                              <a:dgm id="{A786A513-13F5-484A-A1DF-96A32DD09E2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Badr" pitchFamily="2" charset="-78"/>
              </a:rPr>
              <a:t>الخاتمة</a:t>
            </a:r>
          </a:p>
        </p:txBody>
      </p:sp>
      <p:sp>
        <p:nvSpPr>
          <p:cNvPr id="51" name="Block Arc 50"/>
          <p:cNvSpPr/>
          <p:nvPr/>
        </p:nvSpPr>
        <p:spPr>
          <a:xfrm>
            <a:off x="2370610" y="1677479"/>
            <a:ext cx="4402781" cy="4402781"/>
          </a:xfrm>
          <a:prstGeom prst="blockArc">
            <a:avLst>
              <a:gd name="adj1" fmla="val 16200000"/>
              <a:gd name="adj2" fmla="val 186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2" name="Block Arc 51"/>
          <p:cNvSpPr/>
          <p:nvPr/>
        </p:nvSpPr>
        <p:spPr>
          <a:xfrm>
            <a:off x="2370610" y="1677479"/>
            <a:ext cx="4402781" cy="4402781"/>
          </a:xfrm>
          <a:prstGeom prst="blockArc">
            <a:avLst>
              <a:gd name="adj1" fmla="val 18600000"/>
              <a:gd name="adj2" fmla="val 210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3" name="Block Arc 52"/>
          <p:cNvSpPr/>
          <p:nvPr/>
        </p:nvSpPr>
        <p:spPr>
          <a:xfrm>
            <a:off x="2370610" y="1677479"/>
            <a:ext cx="4402781" cy="4402781"/>
          </a:xfrm>
          <a:prstGeom prst="blockArc">
            <a:avLst>
              <a:gd name="adj1" fmla="val 21000000"/>
              <a:gd name="adj2" fmla="val 18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4" name="Block Arc 53"/>
          <p:cNvSpPr/>
          <p:nvPr/>
        </p:nvSpPr>
        <p:spPr>
          <a:xfrm>
            <a:off x="2370610" y="1677479"/>
            <a:ext cx="4402781" cy="4402781"/>
          </a:xfrm>
          <a:prstGeom prst="blockArc">
            <a:avLst>
              <a:gd name="adj1" fmla="val 1800000"/>
              <a:gd name="adj2" fmla="val 42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5" name="Block Arc 54"/>
          <p:cNvSpPr/>
          <p:nvPr/>
        </p:nvSpPr>
        <p:spPr>
          <a:xfrm>
            <a:off x="2370610" y="1677479"/>
            <a:ext cx="4402781" cy="4402781"/>
          </a:xfrm>
          <a:prstGeom prst="blockArc">
            <a:avLst>
              <a:gd name="adj1" fmla="val 4200000"/>
              <a:gd name="adj2" fmla="val 66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6" name="Block Arc 55"/>
          <p:cNvSpPr/>
          <p:nvPr/>
        </p:nvSpPr>
        <p:spPr>
          <a:xfrm>
            <a:off x="2370610" y="1677479"/>
            <a:ext cx="4402781" cy="4402781"/>
          </a:xfrm>
          <a:prstGeom prst="blockArc">
            <a:avLst>
              <a:gd name="adj1" fmla="val 6600000"/>
              <a:gd name="adj2" fmla="val 90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7" name="Block Arc 56"/>
          <p:cNvSpPr/>
          <p:nvPr/>
        </p:nvSpPr>
        <p:spPr>
          <a:xfrm>
            <a:off x="2370610" y="1677479"/>
            <a:ext cx="4402781" cy="4402781"/>
          </a:xfrm>
          <a:prstGeom prst="blockArc">
            <a:avLst>
              <a:gd name="adj1" fmla="val 9000000"/>
              <a:gd name="adj2" fmla="val 114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8" name="Block Arc 57"/>
          <p:cNvSpPr/>
          <p:nvPr/>
        </p:nvSpPr>
        <p:spPr>
          <a:xfrm>
            <a:off x="2370610" y="1677479"/>
            <a:ext cx="4402781" cy="4402781"/>
          </a:xfrm>
          <a:prstGeom prst="blockArc">
            <a:avLst>
              <a:gd name="adj1" fmla="val 11400000"/>
              <a:gd name="adj2" fmla="val 138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sp>
        <p:nvSpPr>
          <p:cNvPr id="59" name="Block Arc 58"/>
          <p:cNvSpPr/>
          <p:nvPr/>
        </p:nvSpPr>
        <p:spPr>
          <a:xfrm>
            <a:off x="2370610" y="1677479"/>
            <a:ext cx="4402781" cy="4402781"/>
          </a:xfrm>
          <a:prstGeom prst="blockArc">
            <a:avLst>
              <a:gd name="adj1" fmla="val 13800000"/>
              <a:gd name="adj2" fmla="val 16200000"/>
              <a:gd name="adj3" fmla="val 3058"/>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sp>
      <p:grpSp>
        <p:nvGrpSpPr>
          <p:cNvPr id="60" name="Group 59"/>
          <p:cNvGrpSpPr/>
          <p:nvPr/>
        </p:nvGrpSpPr>
        <p:grpSpPr>
          <a:xfrm>
            <a:off x="3649377" y="2956246"/>
            <a:ext cx="1845247" cy="1845247"/>
            <a:chOff x="3185061" y="1714509"/>
            <a:chExt cx="1845247" cy="1845247"/>
          </a:xfrm>
        </p:grpSpPr>
        <p:sp>
          <p:nvSpPr>
            <p:cNvPr id="61" name="Oval 60"/>
            <p:cNvSpPr/>
            <p:nvPr/>
          </p:nvSpPr>
          <p:spPr>
            <a:xfrm>
              <a:off x="3185061" y="1714509"/>
              <a:ext cx="1845247" cy="1845247"/>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2" name="Oval 13"/>
            <p:cNvSpPr/>
            <p:nvPr/>
          </p:nvSpPr>
          <p:spPr>
            <a:xfrm>
              <a:off x="3455291" y="1984739"/>
              <a:ext cx="1304787" cy="1304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Titr" pitchFamily="2" charset="-78"/>
                </a:rPr>
                <a:t>موانع صرف الاسم تسعٌ</a:t>
              </a:r>
              <a:endParaRPr lang="fa-IR" sz="2400" b="1" kern="1200" dirty="0">
                <a:cs typeface="2  Titr" pitchFamily="2" charset="-78"/>
              </a:endParaRPr>
            </a:p>
          </p:txBody>
        </p:sp>
      </p:grpSp>
      <p:grpSp>
        <p:nvGrpSpPr>
          <p:cNvPr id="63" name="Group 62"/>
          <p:cNvGrpSpPr/>
          <p:nvPr/>
        </p:nvGrpSpPr>
        <p:grpSpPr>
          <a:xfrm>
            <a:off x="4057718" y="1196859"/>
            <a:ext cx="1028565" cy="1028565"/>
            <a:chOff x="3593402" y="-44878"/>
            <a:chExt cx="1028565" cy="1028565"/>
          </a:xfrm>
        </p:grpSpPr>
        <p:sp>
          <p:nvSpPr>
            <p:cNvPr id="64" name="Oval 63">
              <a:hlinkClick r:id="rId3" action="ppaction://hlinksldjump"/>
            </p:cNvPr>
            <p:cNvSpPr/>
            <p:nvPr/>
          </p:nvSpPr>
          <p:spPr>
            <a:xfrm>
              <a:off x="3593402" y="-44878"/>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5" name="Oval 15"/>
            <p:cNvSpPr/>
            <p:nvPr/>
          </p:nvSpPr>
          <p:spPr>
            <a:xfrm>
              <a:off x="3744032" y="105752"/>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عجمة</a:t>
              </a:r>
              <a:endParaRPr lang="fa-IR" sz="2400" b="1" kern="1200" dirty="0">
                <a:cs typeface="2  Badr" pitchFamily="2" charset="-78"/>
              </a:endParaRPr>
            </a:p>
          </p:txBody>
        </p:sp>
      </p:grpSp>
      <p:grpSp>
        <p:nvGrpSpPr>
          <p:cNvPr id="66" name="Group 65"/>
          <p:cNvGrpSpPr/>
          <p:nvPr/>
        </p:nvGrpSpPr>
        <p:grpSpPr>
          <a:xfrm>
            <a:off x="2664328" y="1704010"/>
            <a:ext cx="1028565" cy="1028565"/>
            <a:chOff x="2200012" y="462273"/>
            <a:chExt cx="1028565" cy="1028565"/>
          </a:xfrm>
        </p:grpSpPr>
        <p:sp>
          <p:nvSpPr>
            <p:cNvPr id="67" name="Oval 66">
              <a:hlinkClick r:id="rId4" action="ppaction://hlinksldjump"/>
            </p:cNvPr>
            <p:cNvSpPr/>
            <p:nvPr/>
          </p:nvSpPr>
          <p:spPr>
            <a:xfrm>
              <a:off x="2200012" y="462273"/>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8" name="Oval 17"/>
            <p:cNvSpPr/>
            <p:nvPr/>
          </p:nvSpPr>
          <p:spPr>
            <a:xfrm>
              <a:off x="2350642" y="612903"/>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صفة</a:t>
              </a:r>
              <a:endParaRPr lang="fa-IR" sz="2400" b="1" kern="1200" dirty="0">
                <a:cs typeface="2  Badr" pitchFamily="2" charset="-78"/>
              </a:endParaRPr>
            </a:p>
          </p:txBody>
        </p:sp>
      </p:grpSp>
      <p:grpSp>
        <p:nvGrpSpPr>
          <p:cNvPr id="69" name="Group 68"/>
          <p:cNvGrpSpPr/>
          <p:nvPr/>
        </p:nvGrpSpPr>
        <p:grpSpPr>
          <a:xfrm>
            <a:off x="1922922" y="2988164"/>
            <a:ext cx="1028565" cy="1028565"/>
            <a:chOff x="1458606" y="1746427"/>
            <a:chExt cx="1028565" cy="1028565"/>
          </a:xfrm>
        </p:grpSpPr>
        <p:sp>
          <p:nvSpPr>
            <p:cNvPr id="70" name="Oval 69">
              <a:hlinkClick r:id="rId5" action="ppaction://hlinksldjump"/>
            </p:cNvPr>
            <p:cNvSpPr/>
            <p:nvPr/>
          </p:nvSpPr>
          <p:spPr>
            <a:xfrm>
              <a:off x="1458606" y="1746427"/>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1" name="Oval 19"/>
            <p:cNvSpPr/>
            <p:nvPr/>
          </p:nvSpPr>
          <p:spPr>
            <a:xfrm>
              <a:off x="1609236" y="1897057"/>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وزن الفعل</a:t>
              </a:r>
              <a:endParaRPr lang="fa-IR" sz="2400" b="1" kern="1200" dirty="0">
                <a:cs typeface="2  Badr" pitchFamily="2" charset="-78"/>
              </a:endParaRPr>
            </a:p>
          </p:txBody>
        </p:sp>
      </p:grpSp>
      <p:grpSp>
        <p:nvGrpSpPr>
          <p:cNvPr id="72" name="Group 71"/>
          <p:cNvGrpSpPr/>
          <p:nvPr/>
        </p:nvGrpSpPr>
        <p:grpSpPr>
          <a:xfrm>
            <a:off x="2180410" y="4448451"/>
            <a:ext cx="1028565" cy="1028565"/>
            <a:chOff x="1716094" y="3206714"/>
            <a:chExt cx="1028565" cy="1028565"/>
          </a:xfrm>
        </p:grpSpPr>
        <p:sp>
          <p:nvSpPr>
            <p:cNvPr id="73" name="Oval 72">
              <a:hlinkClick r:id="rId6" action="ppaction://hlinksldjump"/>
            </p:cNvPr>
            <p:cNvSpPr/>
            <p:nvPr/>
          </p:nvSpPr>
          <p:spPr>
            <a:xfrm>
              <a:off x="1716094" y="3206714"/>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4" name="Oval 21"/>
            <p:cNvSpPr/>
            <p:nvPr/>
          </p:nvSpPr>
          <p:spPr>
            <a:xfrm>
              <a:off x="1866724" y="3357344"/>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تركُّبٌ</a:t>
              </a:r>
              <a:endParaRPr lang="fa-IR" sz="2400" b="1" kern="1200" dirty="0">
                <a:cs typeface="2  Badr" pitchFamily="2" charset="-78"/>
              </a:endParaRPr>
            </a:p>
          </p:txBody>
        </p:sp>
      </p:grpSp>
      <p:grpSp>
        <p:nvGrpSpPr>
          <p:cNvPr id="75" name="Group 74"/>
          <p:cNvGrpSpPr/>
          <p:nvPr/>
        </p:nvGrpSpPr>
        <p:grpSpPr>
          <a:xfrm>
            <a:off x="3316311" y="5401585"/>
            <a:ext cx="1028565" cy="1028565"/>
            <a:chOff x="2851995" y="4159848"/>
            <a:chExt cx="1028565" cy="1028565"/>
          </a:xfrm>
        </p:grpSpPr>
        <p:sp>
          <p:nvSpPr>
            <p:cNvPr id="76" name="Oval 75">
              <a:hlinkClick r:id="rId7" action="ppaction://hlinksldjump"/>
            </p:cNvPr>
            <p:cNvSpPr/>
            <p:nvPr/>
          </p:nvSpPr>
          <p:spPr>
            <a:xfrm>
              <a:off x="2851995" y="4159848"/>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77" name="Oval 23"/>
            <p:cNvSpPr/>
            <p:nvPr/>
          </p:nvSpPr>
          <p:spPr>
            <a:xfrm>
              <a:off x="3002625" y="4310478"/>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زائدتان فعلان</a:t>
              </a:r>
              <a:endParaRPr lang="fa-IR" sz="2400" b="1" kern="1200" dirty="0">
                <a:cs typeface="2  Badr" pitchFamily="2" charset="-78"/>
              </a:endParaRPr>
            </a:p>
          </p:txBody>
        </p:sp>
      </p:grpSp>
      <p:grpSp>
        <p:nvGrpSpPr>
          <p:cNvPr id="78" name="Group 77"/>
          <p:cNvGrpSpPr/>
          <p:nvPr/>
        </p:nvGrpSpPr>
        <p:grpSpPr>
          <a:xfrm>
            <a:off x="4799124" y="5401585"/>
            <a:ext cx="1028565" cy="1028565"/>
            <a:chOff x="4334808" y="4159848"/>
            <a:chExt cx="1028565" cy="1028565"/>
          </a:xfrm>
        </p:grpSpPr>
        <p:sp>
          <p:nvSpPr>
            <p:cNvPr id="79" name="Oval 78">
              <a:hlinkClick r:id="rId8" action="ppaction://hlinksldjump"/>
            </p:cNvPr>
            <p:cNvSpPr/>
            <p:nvPr/>
          </p:nvSpPr>
          <p:spPr>
            <a:xfrm>
              <a:off x="4334808" y="4159848"/>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0" name="Oval 25"/>
            <p:cNvSpPr/>
            <p:nvPr/>
          </p:nvSpPr>
          <p:spPr>
            <a:xfrm>
              <a:off x="4485438" y="4310478"/>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معرفة</a:t>
              </a:r>
              <a:endParaRPr lang="fa-IR" sz="2400" b="1" kern="1200" dirty="0">
                <a:cs typeface="2  Badr" pitchFamily="2" charset="-78"/>
              </a:endParaRPr>
            </a:p>
          </p:txBody>
        </p:sp>
      </p:grpSp>
      <p:grpSp>
        <p:nvGrpSpPr>
          <p:cNvPr id="81" name="Group 80"/>
          <p:cNvGrpSpPr/>
          <p:nvPr/>
        </p:nvGrpSpPr>
        <p:grpSpPr>
          <a:xfrm>
            <a:off x="5935026" y="4448451"/>
            <a:ext cx="1028565" cy="1028565"/>
            <a:chOff x="5470710" y="3206714"/>
            <a:chExt cx="1028565" cy="1028565"/>
          </a:xfrm>
        </p:grpSpPr>
        <p:sp>
          <p:nvSpPr>
            <p:cNvPr id="82" name="Oval 81">
              <a:hlinkClick r:id="rId9" action="ppaction://hlinksldjump"/>
            </p:cNvPr>
            <p:cNvSpPr/>
            <p:nvPr/>
          </p:nvSpPr>
          <p:spPr>
            <a:xfrm>
              <a:off x="5470710" y="3206714"/>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3" name="Oval 27"/>
            <p:cNvSpPr/>
            <p:nvPr/>
          </p:nvSpPr>
          <p:spPr>
            <a:xfrm>
              <a:off x="5621340" y="3357344"/>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عدلٌ</a:t>
              </a:r>
              <a:endParaRPr lang="fa-IR" sz="2400" b="1" kern="1200" dirty="0">
                <a:cs typeface="2  Badr" pitchFamily="2" charset="-78"/>
              </a:endParaRPr>
            </a:p>
          </p:txBody>
        </p:sp>
      </p:grpSp>
      <p:grpSp>
        <p:nvGrpSpPr>
          <p:cNvPr id="84" name="Group 83"/>
          <p:cNvGrpSpPr/>
          <p:nvPr/>
        </p:nvGrpSpPr>
        <p:grpSpPr>
          <a:xfrm>
            <a:off x="6192513" y="2988164"/>
            <a:ext cx="1028565" cy="1028565"/>
            <a:chOff x="5728197" y="1746427"/>
            <a:chExt cx="1028565" cy="1028565"/>
          </a:xfrm>
        </p:grpSpPr>
        <p:sp>
          <p:nvSpPr>
            <p:cNvPr id="85" name="Oval 84">
              <a:hlinkClick r:id="rId10" action="ppaction://hlinksldjump"/>
            </p:cNvPr>
            <p:cNvSpPr/>
            <p:nvPr/>
          </p:nvSpPr>
          <p:spPr>
            <a:xfrm>
              <a:off x="5728197" y="1746427"/>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6" name="Oval 29"/>
            <p:cNvSpPr/>
            <p:nvPr/>
          </p:nvSpPr>
          <p:spPr>
            <a:xfrm>
              <a:off x="5878827" y="1897057"/>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تأنيث</a:t>
              </a:r>
              <a:endParaRPr lang="fa-IR" sz="2400" b="1" kern="1200" dirty="0">
                <a:cs typeface="2  Badr" pitchFamily="2" charset="-78"/>
              </a:endParaRPr>
            </a:p>
          </p:txBody>
        </p:sp>
      </p:grpSp>
      <p:grpSp>
        <p:nvGrpSpPr>
          <p:cNvPr id="87" name="Group 86"/>
          <p:cNvGrpSpPr/>
          <p:nvPr/>
        </p:nvGrpSpPr>
        <p:grpSpPr>
          <a:xfrm>
            <a:off x="5451107" y="1704010"/>
            <a:ext cx="1028565" cy="1028565"/>
            <a:chOff x="4986791" y="462273"/>
            <a:chExt cx="1028565" cy="1028565"/>
          </a:xfrm>
        </p:grpSpPr>
        <p:sp>
          <p:nvSpPr>
            <p:cNvPr id="88" name="Oval 87">
              <a:hlinkClick r:id="rId11" action="ppaction://hlinksldjump"/>
            </p:cNvPr>
            <p:cNvSpPr/>
            <p:nvPr/>
          </p:nvSpPr>
          <p:spPr>
            <a:xfrm>
              <a:off x="4986791" y="462273"/>
              <a:ext cx="1028565" cy="1028565"/>
            </a:xfrm>
            <a:prstGeom prst="ellipse">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89" name="Oval 31"/>
            <p:cNvSpPr/>
            <p:nvPr/>
          </p:nvSpPr>
          <p:spPr>
            <a:xfrm>
              <a:off x="5137421" y="612903"/>
              <a:ext cx="727305" cy="7273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b="1" kern="1200" dirty="0" smtClean="0">
                  <a:cs typeface="2  Badr" pitchFamily="2" charset="-78"/>
                </a:rPr>
                <a:t> جمع</a:t>
              </a:r>
              <a:endParaRPr lang="fa-IR" sz="2400" b="1" kern="1200" dirty="0">
                <a:cs typeface="2  Badr" pitchFamily="2" charset="-78"/>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0"/>
                                        <p:tgtEl>
                                          <p:spTgt spid="6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1000"/>
                                        <p:tgtEl>
                                          <p:spTgt spid="87"/>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fade">
                                      <p:cBhvr>
                                        <p:cTn id="19" dur="1000"/>
                                        <p:tgtEl>
                                          <p:spTgt spid="84"/>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1000"/>
                                        <p:tgtEl>
                                          <p:spTgt spid="8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fade">
                                      <p:cBhvr>
                                        <p:cTn id="27" dur="1000"/>
                                        <p:tgtEl>
                                          <p:spTgt spid="78"/>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1000"/>
                                        <p:tgtEl>
                                          <p:spTgt spid="75"/>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12" dur="2000"/>
                                        <p:tgtEl>
                                          <p:spTgt spid="11">
                                            <p:graphicEl>
                                              <a:dgm id="{FB648488-4737-445B-9F1A-C7B0A2BB3E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15" dur="2000"/>
                                        <p:tgtEl>
                                          <p:spTgt spid="11">
                                            <p:graphicEl>
                                              <a:dgm id="{C4034926-E453-4A5C-8D19-9B6C3A51B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B695883-7B78-42E1-8BA9-F0F47231D26E}"/>
                                            </p:graphicEl>
                                          </p:spTgt>
                                        </p:tgtEl>
                                        <p:attrNameLst>
                                          <p:attrName>style.visibility</p:attrName>
                                        </p:attrNameLst>
                                      </p:cBhvr>
                                      <p:to>
                                        <p:strVal val="visible"/>
                                      </p:to>
                                    </p:set>
                                    <p:animEffect transition="in" filter="fade">
                                      <p:cBhvr>
                                        <p:cTn id="20" dur="2000"/>
                                        <p:tgtEl>
                                          <p:spTgt spid="11">
                                            <p:graphicEl>
                                              <a:dgm id="{3B695883-7B78-42E1-8BA9-F0F47231D2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D261FC1-F6D2-419B-A500-3D52AC0AE7DF}"/>
                                            </p:graphicEl>
                                          </p:spTgt>
                                        </p:tgtEl>
                                        <p:attrNameLst>
                                          <p:attrName>style.visibility</p:attrName>
                                        </p:attrNameLst>
                                      </p:cBhvr>
                                      <p:to>
                                        <p:strVal val="visible"/>
                                      </p:to>
                                    </p:set>
                                    <p:animEffect transition="in" filter="fade">
                                      <p:cBhvr>
                                        <p:cTn id="23" dur="2000"/>
                                        <p:tgtEl>
                                          <p:spTgt spid="11">
                                            <p:graphicEl>
                                              <a:dgm id="{6D261FC1-F6D2-419B-A500-3D52AC0AE7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12" dur="2000"/>
                                        <p:tgtEl>
                                          <p:spTgt spid="11">
                                            <p:graphicEl>
                                              <a:dgm id="{FB648488-4737-445B-9F1A-C7B0A2BB3E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15" dur="2000"/>
                                        <p:tgtEl>
                                          <p:spTgt spid="11">
                                            <p:graphicEl>
                                              <a:dgm id="{C4034926-E453-4A5C-8D19-9B6C3A51B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B695883-7B78-42E1-8BA9-F0F47231D26E}"/>
                                            </p:graphicEl>
                                          </p:spTgt>
                                        </p:tgtEl>
                                        <p:attrNameLst>
                                          <p:attrName>style.visibility</p:attrName>
                                        </p:attrNameLst>
                                      </p:cBhvr>
                                      <p:to>
                                        <p:strVal val="visible"/>
                                      </p:to>
                                    </p:set>
                                    <p:animEffect transition="in" filter="fade">
                                      <p:cBhvr>
                                        <p:cTn id="20" dur="2000"/>
                                        <p:tgtEl>
                                          <p:spTgt spid="11">
                                            <p:graphicEl>
                                              <a:dgm id="{3B695883-7B78-42E1-8BA9-F0F47231D2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D261FC1-F6D2-419B-A500-3D52AC0AE7DF}"/>
                                            </p:graphicEl>
                                          </p:spTgt>
                                        </p:tgtEl>
                                        <p:attrNameLst>
                                          <p:attrName>style.visibility</p:attrName>
                                        </p:attrNameLst>
                                      </p:cBhvr>
                                      <p:to>
                                        <p:strVal val="visible"/>
                                      </p:to>
                                    </p:set>
                                    <p:animEffect transition="in" filter="fade">
                                      <p:cBhvr>
                                        <p:cTn id="23" dur="2000"/>
                                        <p:tgtEl>
                                          <p:spTgt spid="11">
                                            <p:graphicEl>
                                              <a:dgm id="{6D261FC1-F6D2-419B-A500-3D52AC0AE7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9F162024-C145-4E84-981E-9E83C9CF3B6B}"/>
                                            </p:graphicEl>
                                          </p:spTgt>
                                        </p:tgtEl>
                                        <p:attrNameLst>
                                          <p:attrName>style.visibility</p:attrName>
                                        </p:attrNameLst>
                                      </p:cBhvr>
                                      <p:to>
                                        <p:strVal val="visible"/>
                                      </p:to>
                                    </p:set>
                                    <p:animEffect transition="in" filter="fade">
                                      <p:cBhvr>
                                        <p:cTn id="28" dur="2000"/>
                                        <p:tgtEl>
                                          <p:spTgt spid="11">
                                            <p:graphicEl>
                                              <a:dgm id="{9F162024-C145-4E84-981E-9E83C9CF3B6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5E89A512-1BEF-435A-9494-3152BDBCBDFE}"/>
                                            </p:graphicEl>
                                          </p:spTgt>
                                        </p:tgtEl>
                                        <p:attrNameLst>
                                          <p:attrName>style.visibility</p:attrName>
                                        </p:attrNameLst>
                                      </p:cBhvr>
                                      <p:to>
                                        <p:strVal val="visible"/>
                                      </p:to>
                                    </p:set>
                                    <p:animEffect transition="in" filter="fade">
                                      <p:cBhvr>
                                        <p:cTn id="31" dur="2000"/>
                                        <p:tgtEl>
                                          <p:spTgt spid="11">
                                            <p:graphicEl>
                                              <a:dgm id="{5E89A512-1BEF-435A-9494-3152BDBCBD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20" name="Diagram 19"/>
          <p:cNvGraphicFramePr/>
          <p:nvPr/>
        </p:nvGraphicFramePr>
        <p:xfrm>
          <a:off x="357158" y="1142984"/>
          <a:ext cx="8382016"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0">
                                            <p:graphicEl>
                                              <a:dgm id="{9B310C3D-2CAC-4737-9A32-007D0B9F50B8}"/>
                                            </p:graphicEl>
                                          </p:spTgt>
                                        </p:tgtEl>
                                        <p:attrNameLst>
                                          <p:attrName>style.visibility</p:attrName>
                                        </p:attrNameLst>
                                      </p:cBhvr>
                                      <p:to>
                                        <p:strVal val="visible"/>
                                      </p:to>
                                    </p:set>
                                    <p:animEffect transition="in" filter="fade">
                                      <p:cBhvr>
                                        <p:cTn id="12" dur="2000"/>
                                        <p:tgtEl>
                                          <p:spTgt spid="20">
                                            <p:graphicEl>
                                              <a:dgm id="{9B310C3D-2CAC-4737-9A32-007D0B9F50B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graphicEl>
                                              <a:dgm id="{A1AD6D0C-78BA-4BE6-AAAE-F20C21110B48}"/>
                                            </p:graphicEl>
                                          </p:spTgt>
                                        </p:tgtEl>
                                        <p:attrNameLst>
                                          <p:attrName>style.visibility</p:attrName>
                                        </p:attrNameLst>
                                      </p:cBhvr>
                                      <p:to>
                                        <p:strVal val="visible"/>
                                      </p:to>
                                    </p:set>
                                    <p:animEffect transition="in" filter="fade">
                                      <p:cBhvr>
                                        <p:cTn id="17" dur="2000"/>
                                        <p:tgtEl>
                                          <p:spTgt spid="20">
                                            <p:graphicEl>
                                              <a:dgm id="{A1AD6D0C-78BA-4BE6-AAAE-F20C21110B48}"/>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graphicEl>
                                              <a:dgm id="{D3B19462-4ECE-4972-8C37-4DE3ACC1DF2C}"/>
                                            </p:graphicEl>
                                          </p:spTgt>
                                        </p:tgtEl>
                                        <p:attrNameLst>
                                          <p:attrName>style.visibility</p:attrName>
                                        </p:attrNameLst>
                                      </p:cBhvr>
                                      <p:to>
                                        <p:strVal val="visible"/>
                                      </p:to>
                                    </p:set>
                                    <p:animEffect transition="in" filter="fade">
                                      <p:cBhvr>
                                        <p:cTn id="20" dur="2000"/>
                                        <p:tgtEl>
                                          <p:spTgt spid="20">
                                            <p:graphicEl>
                                              <a:dgm id="{D3B19462-4ECE-4972-8C37-4DE3ACC1DF2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0">
                                            <p:graphicEl>
                                              <a:dgm id="{748ABB71-F790-4CFF-94A2-D401EC9FFC18}"/>
                                            </p:graphicEl>
                                          </p:spTgt>
                                        </p:tgtEl>
                                        <p:attrNameLst>
                                          <p:attrName>style.visibility</p:attrName>
                                        </p:attrNameLst>
                                      </p:cBhvr>
                                      <p:to>
                                        <p:strVal val="visible"/>
                                      </p:to>
                                    </p:set>
                                    <p:animEffect transition="in" filter="fade">
                                      <p:cBhvr>
                                        <p:cTn id="25" dur="2000"/>
                                        <p:tgtEl>
                                          <p:spTgt spid="20">
                                            <p:graphicEl>
                                              <a:dgm id="{748ABB71-F790-4CFF-94A2-D401EC9FFC1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graphicEl>
                                              <a:dgm id="{EC20EF94-CD3C-494D-A36C-5AD004E592A0}"/>
                                            </p:graphicEl>
                                          </p:spTgt>
                                        </p:tgtEl>
                                        <p:attrNameLst>
                                          <p:attrName>style.visibility</p:attrName>
                                        </p:attrNameLst>
                                      </p:cBhvr>
                                      <p:to>
                                        <p:strVal val="visible"/>
                                      </p:to>
                                    </p:set>
                                    <p:animEffect transition="in" filter="fade">
                                      <p:cBhvr>
                                        <p:cTn id="28" dur="2000"/>
                                        <p:tgtEl>
                                          <p:spTgt spid="20">
                                            <p:graphicEl>
                                              <a:dgm id="{EC20EF94-CD3C-494D-A36C-5AD004E592A0}"/>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0">
                                            <p:graphicEl>
                                              <a:dgm id="{1B5ECF24-DDC3-4F47-8239-4D6B29CD7670}"/>
                                            </p:graphicEl>
                                          </p:spTgt>
                                        </p:tgtEl>
                                        <p:attrNameLst>
                                          <p:attrName>style.visibility</p:attrName>
                                        </p:attrNameLst>
                                      </p:cBhvr>
                                      <p:to>
                                        <p:strVal val="visible"/>
                                      </p:to>
                                    </p:set>
                                    <p:animEffect transition="in" filter="fade">
                                      <p:cBhvr>
                                        <p:cTn id="33" dur="2000"/>
                                        <p:tgtEl>
                                          <p:spTgt spid="20">
                                            <p:graphicEl>
                                              <a:dgm id="{1B5ECF24-DDC3-4F47-8239-4D6B29CD7670}"/>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graphicEl>
                                              <a:dgm id="{C98D1BED-3643-4252-8D15-C75AFEA39910}"/>
                                            </p:graphicEl>
                                          </p:spTgt>
                                        </p:tgtEl>
                                        <p:attrNameLst>
                                          <p:attrName>style.visibility</p:attrName>
                                        </p:attrNameLst>
                                      </p:cBhvr>
                                      <p:to>
                                        <p:strVal val="visible"/>
                                      </p:to>
                                    </p:set>
                                    <p:animEffect transition="in" filter="fade">
                                      <p:cBhvr>
                                        <p:cTn id="36" dur="2000"/>
                                        <p:tgtEl>
                                          <p:spTgt spid="20">
                                            <p:graphicEl>
                                              <a:dgm id="{C98D1BED-3643-4252-8D15-C75AFEA39910}"/>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0">
                                            <p:graphicEl>
                                              <a:dgm id="{017F3C4B-80DB-407C-8D97-2A99564EA5A7}"/>
                                            </p:graphicEl>
                                          </p:spTgt>
                                        </p:tgtEl>
                                        <p:attrNameLst>
                                          <p:attrName>style.visibility</p:attrName>
                                        </p:attrNameLst>
                                      </p:cBhvr>
                                      <p:to>
                                        <p:strVal val="visible"/>
                                      </p:to>
                                    </p:set>
                                    <p:animEffect transition="in" filter="fade">
                                      <p:cBhvr>
                                        <p:cTn id="41" dur="2000"/>
                                        <p:tgtEl>
                                          <p:spTgt spid="20">
                                            <p:graphicEl>
                                              <a:dgm id="{017F3C4B-80DB-407C-8D97-2A99564EA5A7}"/>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graphicEl>
                                              <a:dgm id="{E89D3759-20F2-42CE-AA1B-8F215466E0A4}"/>
                                            </p:graphicEl>
                                          </p:spTgt>
                                        </p:tgtEl>
                                        <p:attrNameLst>
                                          <p:attrName>style.visibility</p:attrName>
                                        </p:attrNameLst>
                                      </p:cBhvr>
                                      <p:to>
                                        <p:strVal val="visible"/>
                                      </p:to>
                                    </p:set>
                                    <p:animEffect transition="in" filter="fade">
                                      <p:cBhvr>
                                        <p:cTn id="44" dur="2000"/>
                                        <p:tgtEl>
                                          <p:spTgt spid="20">
                                            <p:graphicEl>
                                              <a:dgm id="{E89D3759-20F2-42CE-AA1B-8F215466E0A4}"/>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graphicEl>
                                              <a:dgm id="{8436F256-281D-409B-850B-54B2090DAFA7}"/>
                                            </p:graphicEl>
                                          </p:spTgt>
                                        </p:tgtEl>
                                        <p:attrNameLst>
                                          <p:attrName>style.visibility</p:attrName>
                                        </p:attrNameLst>
                                      </p:cBhvr>
                                      <p:to>
                                        <p:strVal val="visible"/>
                                      </p:to>
                                    </p:set>
                                    <p:animEffect transition="in" filter="fade">
                                      <p:cBhvr>
                                        <p:cTn id="49" dur="2000"/>
                                        <p:tgtEl>
                                          <p:spTgt spid="20">
                                            <p:graphicEl>
                                              <a:dgm id="{8436F256-281D-409B-850B-54B2090DAFA7}"/>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graphicEl>
                                              <a:dgm id="{5027195C-111D-48AC-AE3B-BA73C10878C1}"/>
                                            </p:graphicEl>
                                          </p:spTgt>
                                        </p:tgtEl>
                                        <p:attrNameLst>
                                          <p:attrName>style.visibility</p:attrName>
                                        </p:attrNameLst>
                                      </p:cBhvr>
                                      <p:to>
                                        <p:strVal val="visible"/>
                                      </p:to>
                                    </p:set>
                                    <p:animEffect transition="in" filter="fade">
                                      <p:cBhvr>
                                        <p:cTn id="52" dur="2000"/>
                                        <p:tgtEl>
                                          <p:spTgt spid="20">
                                            <p:graphicEl>
                                              <a:dgm id="{5027195C-111D-48AC-AE3B-BA73C10878C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graphicEl>
                                              <a:dgm id="{F2BF1F1C-778C-44CE-AEED-5360A42C5D43}"/>
                                            </p:graphicEl>
                                          </p:spTgt>
                                        </p:tgtEl>
                                        <p:attrNameLst>
                                          <p:attrName>style.visibility</p:attrName>
                                        </p:attrNameLst>
                                      </p:cBhvr>
                                      <p:to>
                                        <p:strVal val="visible"/>
                                      </p:to>
                                    </p:set>
                                    <p:animEffect transition="in" filter="fade">
                                      <p:cBhvr>
                                        <p:cTn id="57" dur="2000"/>
                                        <p:tgtEl>
                                          <p:spTgt spid="20">
                                            <p:graphicEl>
                                              <a:dgm id="{F2BF1F1C-778C-44CE-AEED-5360A42C5D43}"/>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graphicEl>
                                              <a:dgm id="{E638B7F4-64C5-4E53-9C23-9C393D7F41FD}"/>
                                            </p:graphicEl>
                                          </p:spTgt>
                                        </p:tgtEl>
                                        <p:attrNameLst>
                                          <p:attrName>style.visibility</p:attrName>
                                        </p:attrNameLst>
                                      </p:cBhvr>
                                      <p:to>
                                        <p:strVal val="visible"/>
                                      </p:to>
                                    </p:set>
                                    <p:animEffect transition="in" filter="fade">
                                      <p:cBhvr>
                                        <p:cTn id="60" dur="2000"/>
                                        <p:tgtEl>
                                          <p:spTgt spid="20">
                                            <p:graphicEl>
                                              <a:dgm id="{E638B7F4-64C5-4E53-9C23-9C393D7F41F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graphicEl>
                                              <a:dgm id="{42CBB55E-78B7-480C-928F-EF614A89E302}"/>
                                            </p:graphicEl>
                                          </p:spTgt>
                                        </p:tgtEl>
                                        <p:attrNameLst>
                                          <p:attrName>style.visibility</p:attrName>
                                        </p:attrNameLst>
                                      </p:cBhvr>
                                      <p:to>
                                        <p:strVal val="visible"/>
                                      </p:to>
                                    </p:set>
                                    <p:animEffect transition="in" filter="fade">
                                      <p:cBhvr>
                                        <p:cTn id="65" dur="2000"/>
                                        <p:tgtEl>
                                          <p:spTgt spid="20">
                                            <p:graphicEl>
                                              <a:dgm id="{42CBB55E-78B7-480C-928F-EF614A89E302}"/>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graphicEl>
                                              <a:dgm id="{594E97E2-A113-401C-9BCD-D3FD0E4D129B}"/>
                                            </p:graphicEl>
                                          </p:spTgt>
                                        </p:tgtEl>
                                        <p:attrNameLst>
                                          <p:attrName>style.visibility</p:attrName>
                                        </p:attrNameLst>
                                      </p:cBhvr>
                                      <p:to>
                                        <p:strVal val="visible"/>
                                      </p:to>
                                    </p:set>
                                    <p:animEffect transition="in" filter="fade">
                                      <p:cBhvr>
                                        <p:cTn id="68" dur="2000"/>
                                        <p:tgtEl>
                                          <p:spTgt spid="20">
                                            <p:graphicEl>
                                              <a:dgm id="{594E97E2-A113-401C-9BCD-D3FD0E4D129B}"/>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0">
                                            <p:graphicEl>
                                              <a:dgm id="{932940B5-9B71-4B71-BC0E-AA1D6014D87D}"/>
                                            </p:graphicEl>
                                          </p:spTgt>
                                        </p:tgtEl>
                                        <p:attrNameLst>
                                          <p:attrName>style.visibility</p:attrName>
                                        </p:attrNameLst>
                                      </p:cBhvr>
                                      <p:to>
                                        <p:strVal val="visible"/>
                                      </p:to>
                                    </p:set>
                                    <p:animEffect transition="in" filter="fade">
                                      <p:cBhvr>
                                        <p:cTn id="73" dur="2000"/>
                                        <p:tgtEl>
                                          <p:spTgt spid="20">
                                            <p:graphicEl>
                                              <a:dgm id="{932940B5-9B71-4B71-BC0E-AA1D6014D87D}"/>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0">
                                            <p:graphicEl>
                                              <a:dgm id="{2097D13C-8797-4867-B9E3-9E87C214A901}"/>
                                            </p:graphicEl>
                                          </p:spTgt>
                                        </p:tgtEl>
                                        <p:attrNameLst>
                                          <p:attrName>style.visibility</p:attrName>
                                        </p:attrNameLst>
                                      </p:cBhvr>
                                      <p:to>
                                        <p:strVal val="visible"/>
                                      </p:to>
                                    </p:set>
                                    <p:animEffect transition="in" filter="fade">
                                      <p:cBhvr>
                                        <p:cTn id="76" dur="2000"/>
                                        <p:tgtEl>
                                          <p:spTgt spid="20">
                                            <p:graphicEl>
                                              <a:dgm id="{2097D13C-8797-4867-B9E3-9E87C214A9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20" grpId="0">
        <p:bldSub>
          <a:bldDgm bld="one"/>
        </p:bldSub>
      </p:bldGraphic>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12" dur="2000"/>
                                        <p:tgtEl>
                                          <p:spTgt spid="11">
                                            <p:graphicEl>
                                              <a:dgm id="{FB648488-4737-445B-9F1A-C7B0A2BB3E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15" dur="2000"/>
                                        <p:tgtEl>
                                          <p:spTgt spid="11">
                                            <p:graphicEl>
                                              <a:dgm id="{C4034926-E453-4A5C-8D19-9B6C3A51B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B695883-7B78-42E1-8BA9-F0F47231D26E}"/>
                                            </p:graphicEl>
                                          </p:spTgt>
                                        </p:tgtEl>
                                        <p:attrNameLst>
                                          <p:attrName>style.visibility</p:attrName>
                                        </p:attrNameLst>
                                      </p:cBhvr>
                                      <p:to>
                                        <p:strVal val="visible"/>
                                      </p:to>
                                    </p:set>
                                    <p:animEffect transition="in" filter="fade">
                                      <p:cBhvr>
                                        <p:cTn id="20" dur="2000"/>
                                        <p:tgtEl>
                                          <p:spTgt spid="11">
                                            <p:graphicEl>
                                              <a:dgm id="{3B695883-7B78-42E1-8BA9-F0F47231D2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D261FC1-F6D2-419B-A500-3D52AC0AE7DF}"/>
                                            </p:graphicEl>
                                          </p:spTgt>
                                        </p:tgtEl>
                                        <p:attrNameLst>
                                          <p:attrName>style.visibility</p:attrName>
                                        </p:attrNameLst>
                                      </p:cBhvr>
                                      <p:to>
                                        <p:strVal val="visible"/>
                                      </p:to>
                                    </p:set>
                                    <p:animEffect transition="in" filter="fade">
                                      <p:cBhvr>
                                        <p:cTn id="23" dur="2000"/>
                                        <p:tgtEl>
                                          <p:spTgt spid="11">
                                            <p:graphicEl>
                                              <a:dgm id="{6D261FC1-F6D2-419B-A500-3D52AC0AE7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9F162024-C145-4E84-981E-9E83C9CF3B6B}"/>
                                            </p:graphicEl>
                                          </p:spTgt>
                                        </p:tgtEl>
                                        <p:attrNameLst>
                                          <p:attrName>style.visibility</p:attrName>
                                        </p:attrNameLst>
                                      </p:cBhvr>
                                      <p:to>
                                        <p:strVal val="visible"/>
                                      </p:to>
                                    </p:set>
                                    <p:animEffect transition="in" filter="fade">
                                      <p:cBhvr>
                                        <p:cTn id="28" dur="2000"/>
                                        <p:tgtEl>
                                          <p:spTgt spid="11">
                                            <p:graphicEl>
                                              <a:dgm id="{9F162024-C145-4E84-981E-9E83C9CF3B6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5E89A512-1BEF-435A-9494-3152BDBCBDFE}"/>
                                            </p:graphicEl>
                                          </p:spTgt>
                                        </p:tgtEl>
                                        <p:attrNameLst>
                                          <p:attrName>style.visibility</p:attrName>
                                        </p:attrNameLst>
                                      </p:cBhvr>
                                      <p:to>
                                        <p:strVal val="visible"/>
                                      </p:to>
                                    </p:set>
                                    <p:animEffect transition="in" filter="fade">
                                      <p:cBhvr>
                                        <p:cTn id="31" dur="2000"/>
                                        <p:tgtEl>
                                          <p:spTgt spid="11">
                                            <p:graphicEl>
                                              <a:dgm id="{5E89A512-1BEF-435A-9494-3152BDBCBD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B648488-4737-445B-9F1A-C7B0A2BB3E03}"/>
                                            </p:graphicEl>
                                          </p:spTgt>
                                        </p:tgtEl>
                                        <p:attrNameLst>
                                          <p:attrName>style.visibility</p:attrName>
                                        </p:attrNameLst>
                                      </p:cBhvr>
                                      <p:to>
                                        <p:strVal val="visible"/>
                                      </p:to>
                                    </p:set>
                                    <p:animEffect transition="in" filter="fade">
                                      <p:cBhvr>
                                        <p:cTn id="12" dur="2000"/>
                                        <p:tgtEl>
                                          <p:spTgt spid="11">
                                            <p:graphicEl>
                                              <a:dgm id="{FB648488-4737-445B-9F1A-C7B0A2BB3E0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C4034926-E453-4A5C-8D19-9B6C3A51B51B}"/>
                                            </p:graphicEl>
                                          </p:spTgt>
                                        </p:tgtEl>
                                        <p:attrNameLst>
                                          <p:attrName>style.visibility</p:attrName>
                                        </p:attrNameLst>
                                      </p:cBhvr>
                                      <p:to>
                                        <p:strVal val="visible"/>
                                      </p:to>
                                    </p:set>
                                    <p:animEffect transition="in" filter="fade">
                                      <p:cBhvr>
                                        <p:cTn id="15" dur="2000"/>
                                        <p:tgtEl>
                                          <p:spTgt spid="11">
                                            <p:graphicEl>
                                              <a:dgm id="{C4034926-E453-4A5C-8D19-9B6C3A51B5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B695883-7B78-42E1-8BA9-F0F47231D26E}"/>
                                            </p:graphicEl>
                                          </p:spTgt>
                                        </p:tgtEl>
                                        <p:attrNameLst>
                                          <p:attrName>style.visibility</p:attrName>
                                        </p:attrNameLst>
                                      </p:cBhvr>
                                      <p:to>
                                        <p:strVal val="visible"/>
                                      </p:to>
                                    </p:set>
                                    <p:animEffect transition="in" filter="fade">
                                      <p:cBhvr>
                                        <p:cTn id="20" dur="2000"/>
                                        <p:tgtEl>
                                          <p:spTgt spid="11">
                                            <p:graphicEl>
                                              <a:dgm id="{3B695883-7B78-42E1-8BA9-F0F47231D26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D261FC1-F6D2-419B-A500-3D52AC0AE7DF}"/>
                                            </p:graphicEl>
                                          </p:spTgt>
                                        </p:tgtEl>
                                        <p:attrNameLst>
                                          <p:attrName>style.visibility</p:attrName>
                                        </p:attrNameLst>
                                      </p:cBhvr>
                                      <p:to>
                                        <p:strVal val="visible"/>
                                      </p:to>
                                    </p:set>
                                    <p:animEffect transition="in" filter="fade">
                                      <p:cBhvr>
                                        <p:cTn id="23" dur="2000"/>
                                        <p:tgtEl>
                                          <p:spTgt spid="11">
                                            <p:graphicEl>
                                              <a:dgm id="{6D261FC1-F6D2-419B-A500-3D52AC0AE7D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9E687879-9863-473C-841B-E6157DEAD15A}"/>
                                            </p:graphicEl>
                                          </p:spTgt>
                                        </p:tgtEl>
                                        <p:attrNameLst>
                                          <p:attrName>style.visibility</p:attrName>
                                        </p:attrNameLst>
                                      </p:cBhvr>
                                      <p:to>
                                        <p:strVal val="visible"/>
                                      </p:to>
                                    </p:set>
                                    <p:animEffect transition="in" filter="fade">
                                      <p:cBhvr>
                                        <p:cTn id="28" dur="2000"/>
                                        <p:tgtEl>
                                          <p:spTgt spid="11">
                                            <p:graphicEl>
                                              <a:dgm id="{9E687879-9863-473C-841B-E6157DEAD15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77F9EFA1-04B7-41B8-9B53-3936F90C15DC}"/>
                                            </p:graphicEl>
                                          </p:spTgt>
                                        </p:tgtEl>
                                        <p:attrNameLst>
                                          <p:attrName>style.visibility</p:attrName>
                                        </p:attrNameLst>
                                      </p:cBhvr>
                                      <p:to>
                                        <p:strVal val="visible"/>
                                      </p:to>
                                    </p:set>
                                    <p:animEffect transition="in" filter="fade">
                                      <p:cBhvr>
                                        <p:cTn id="31" dur="2000"/>
                                        <p:tgtEl>
                                          <p:spTgt spid="11">
                                            <p:graphicEl>
                                              <a:dgm id="{77F9EFA1-04B7-41B8-9B53-3936F90C15D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927A83DE-3592-42E9-BE45-EBCEC39F7C8D}"/>
                                            </p:graphicEl>
                                          </p:spTgt>
                                        </p:tgtEl>
                                        <p:attrNameLst>
                                          <p:attrName>style.visibility</p:attrName>
                                        </p:attrNameLst>
                                      </p:cBhvr>
                                      <p:to>
                                        <p:strVal val="visible"/>
                                      </p:to>
                                    </p:set>
                                    <p:animEffect transition="in" filter="fade">
                                      <p:cBhvr>
                                        <p:cTn id="36" dur="2000"/>
                                        <p:tgtEl>
                                          <p:spTgt spid="11">
                                            <p:graphicEl>
                                              <a:dgm id="{927A83DE-3592-42E9-BE45-EBCEC39F7C8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72441440-C4B9-4F33-8C4C-7DDD4922E9FB}"/>
                                            </p:graphicEl>
                                          </p:spTgt>
                                        </p:tgtEl>
                                        <p:attrNameLst>
                                          <p:attrName>style.visibility</p:attrName>
                                        </p:attrNameLst>
                                      </p:cBhvr>
                                      <p:to>
                                        <p:strVal val="visible"/>
                                      </p:to>
                                    </p:set>
                                    <p:animEffect transition="in" filter="fade">
                                      <p:cBhvr>
                                        <p:cTn id="39" dur="2000"/>
                                        <p:tgtEl>
                                          <p:spTgt spid="11">
                                            <p:graphicEl>
                                              <a:dgm id="{72441440-C4B9-4F33-8C4C-7DDD4922E9F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0E27EBD0-37A4-4DF8-8002-3E5D27C373CD}"/>
                                            </p:graphicEl>
                                          </p:spTgt>
                                        </p:tgtEl>
                                        <p:attrNameLst>
                                          <p:attrName>style.visibility</p:attrName>
                                        </p:attrNameLst>
                                      </p:cBhvr>
                                      <p:to>
                                        <p:strVal val="visible"/>
                                      </p:to>
                                    </p:set>
                                    <p:animEffect transition="in" filter="fade">
                                      <p:cBhvr>
                                        <p:cTn id="44" dur="2000"/>
                                        <p:tgtEl>
                                          <p:spTgt spid="11">
                                            <p:graphicEl>
                                              <a:dgm id="{0E27EBD0-37A4-4DF8-8002-3E5D27C373C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2439EA49-37A3-4A5D-B7FD-E8E952F5656F}"/>
                                            </p:graphicEl>
                                          </p:spTgt>
                                        </p:tgtEl>
                                        <p:attrNameLst>
                                          <p:attrName>style.visibility</p:attrName>
                                        </p:attrNameLst>
                                      </p:cBhvr>
                                      <p:to>
                                        <p:strVal val="visible"/>
                                      </p:to>
                                    </p:set>
                                    <p:animEffect transition="in" filter="fade">
                                      <p:cBhvr>
                                        <p:cTn id="47" dur="2000"/>
                                        <p:tgtEl>
                                          <p:spTgt spid="11">
                                            <p:graphicEl>
                                              <a:dgm id="{2439EA49-37A3-4A5D-B7FD-E8E952F5656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0D68B6CA-F89D-4793-85E6-78031CB2ED0F}"/>
                                            </p:graphicEl>
                                          </p:spTgt>
                                        </p:tgtEl>
                                        <p:attrNameLst>
                                          <p:attrName>style.visibility</p:attrName>
                                        </p:attrNameLst>
                                      </p:cBhvr>
                                      <p:to>
                                        <p:strVal val="visible"/>
                                      </p:to>
                                    </p:set>
                                    <p:animEffect transition="in" filter="fade">
                                      <p:cBhvr>
                                        <p:cTn id="52" dur="2000"/>
                                        <p:tgtEl>
                                          <p:spTgt spid="11">
                                            <p:graphicEl>
                                              <a:dgm id="{0D68B6CA-F89D-4793-85E6-78031CB2ED0F}"/>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865D692A-4EBD-45FE-958F-EE7D7794D042}"/>
                                            </p:graphicEl>
                                          </p:spTgt>
                                        </p:tgtEl>
                                        <p:attrNameLst>
                                          <p:attrName>style.visibility</p:attrName>
                                        </p:attrNameLst>
                                      </p:cBhvr>
                                      <p:to>
                                        <p:strVal val="visible"/>
                                      </p:to>
                                    </p:set>
                                    <p:animEffect transition="in" filter="fade">
                                      <p:cBhvr>
                                        <p:cTn id="55" dur="2000"/>
                                        <p:tgtEl>
                                          <p:spTgt spid="11">
                                            <p:graphicEl>
                                              <a:dgm id="{865D692A-4EBD-45FE-958F-EE7D7794D04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ED53C6BA-666A-4CA3-9287-7C455166E414}"/>
                                            </p:graphicEl>
                                          </p:spTgt>
                                        </p:tgtEl>
                                        <p:attrNameLst>
                                          <p:attrName>style.visibility</p:attrName>
                                        </p:attrNameLst>
                                      </p:cBhvr>
                                      <p:to>
                                        <p:strVal val="visible"/>
                                      </p:to>
                                    </p:set>
                                    <p:animEffect transition="in" filter="fade">
                                      <p:cBhvr>
                                        <p:cTn id="60" dur="2000"/>
                                        <p:tgtEl>
                                          <p:spTgt spid="11">
                                            <p:graphicEl>
                                              <a:dgm id="{ED53C6BA-666A-4CA3-9287-7C455166E41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16DB0C82-C261-4E70-B9E8-97BCCD092F7F}"/>
                                            </p:graphicEl>
                                          </p:spTgt>
                                        </p:tgtEl>
                                        <p:attrNameLst>
                                          <p:attrName>style.visibility</p:attrName>
                                        </p:attrNameLst>
                                      </p:cBhvr>
                                      <p:to>
                                        <p:strVal val="visible"/>
                                      </p:to>
                                    </p:set>
                                    <p:animEffect transition="in" filter="fade">
                                      <p:cBhvr>
                                        <p:cTn id="63" dur="2000"/>
                                        <p:tgtEl>
                                          <p:spTgt spid="11">
                                            <p:graphicEl>
                                              <a:dgm id="{16DB0C82-C261-4E70-B9E8-97BCCD092F7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67295EE-F85E-4846-B7C7-FAAD61C26656}"/>
                                            </p:graphicEl>
                                          </p:spTgt>
                                        </p:tgtEl>
                                        <p:attrNameLst>
                                          <p:attrName>style.visibility</p:attrName>
                                        </p:attrNameLst>
                                      </p:cBhvr>
                                      <p:to>
                                        <p:strVal val="visible"/>
                                      </p:to>
                                    </p:set>
                                    <p:animEffect transition="in" filter="fade">
                                      <p:cBhvr>
                                        <p:cTn id="12" dur="2000"/>
                                        <p:tgtEl>
                                          <p:spTgt spid="11">
                                            <p:graphicEl>
                                              <a:dgm id="{F67295EE-F85E-4846-B7C7-FAAD61C2665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D9719CC1-3F45-4445-9AF8-2BABE6166996}"/>
                                            </p:graphicEl>
                                          </p:spTgt>
                                        </p:tgtEl>
                                        <p:attrNameLst>
                                          <p:attrName>style.visibility</p:attrName>
                                        </p:attrNameLst>
                                      </p:cBhvr>
                                      <p:to>
                                        <p:strVal val="visible"/>
                                      </p:to>
                                    </p:set>
                                    <p:animEffect transition="in" filter="fade">
                                      <p:cBhvr>
                                        <p:cTn id="15" dur="2000"/>
                                        <p:tgtEl>
                                          <p:spTgt spid="11">
                                            <p:graphicEl>
                                              <a:dgm id="{D9719CC1-3F45-4445-9AF8-2BABE616699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EE30F8D4-D25F-4233-B045-C62147B8E5BC}"/>
                                            </p:graphicEl>
                                          </p:spTgt>
                                        </p:tgtEl>
                                        <p:attrNameLst>
                                          <p:attrName>style.visibility</p:attrName>
                                        </p:attrNameLst>
                                      </p:cBhvr>
                                      <p:to>
                                        <p:strVal val="visible"/>
                                      </p:to>
                                    </p:set>
                                    <p:animEffect transition="in" filter="fade">
                                      <p:cBhvr>
                                        <p:cTn id="20" dur="2000"/>
                                        <p:tgtEl>
                                          <p:spTgt spid="11">
                                            <p:graphicEl>
                                              <a:dgm id="{EE30F8D4-D25F-4233-B045-C62147B8E5B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7B4DF393-81B4-4056-B58C-CAB274F16675}"/>
                                            </p:graphicEl>
                                          </p:spTgt>
                                        </p:tgtEl>
                                        <p:attrNameLst>
                                          <p:attrName>style.visibility</p:attrName>
                                        </p:attrNameLst>
                                      </p:cBhvr>
                                      <p:to>
                                        <p:strVal val="visible"/>
                                      </p:to>
                                    </p:set>
                                    <p:animEffect transition="in" filter="fade">
                                      <p:cBhvr>
                                        <p:cTn id="23" dur="2000"/>
                                        <p:tgtEl>
                                          <p:spTgt spid="11">
                                            <p:graphicEl>
                                              <a:dgm id="{7B4DF393-81B4-4056-B58C-CAB274F166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67295EE-F85E-4846-B7C7-FAAD61C26656}"/>
                                            </p:graphicEl>
                                          </p:spTgt>
                                        </p:tgtEl>
                                        <p:attrNameLst>
                                          <p:attrName>style.visibility</p:attrName>
                                        </p:attrNameLst>
                                      </p:cBhvr>
                                      <p:to>
                                        <p:strVal val="visible"/>
                                      </p:to>
                                    </p:set>
                                    <p:animEffect transition="in" filter="fade">
                                      <p:cBhvr>
                                        <p:cTn id="12" dur="2000"/>
                                        <p:tgtEl>
                                          <p:spTgt spid="11">
                                            <p:graphicEl>
                                              <a:dgm id="{F67295EE-F85E-4846-B7C7-FAAD61C2665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D9719CC1-3F45-4445-9AF8-2BABE6166996}"/>
                                            </p:graphicEl>
                                          </p:spTgt>
                                        </p:tgtEl>
                                        <p:attrNameLst>
                                          <p:attrName>style.visibility</p:attrName>
                                        </p:attrNameLst>
                                      </p:cBhvr>
                                      <p:to>
                                        <p:strVal val="visible"/>
                                      </p:to>
                                    </p:set>
                                    <p:animEffect transition="in" filter="fade">
                                      <p:cBhvr>
                                        <p:cTn id="15" dur="2000"/>
                                        <p:tgtEl>
                                          <p:spTgt spid="11">
                                            <p:graphicEl>
                                              <a:dgm id="{D9719CC1-3F45-4445-9AF8-2BABE61669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67295EE-F85E-4846-B7C7-FAAD61C26656}"/>
                                            </p:graphicEl>
                                          </p:spTgt>
                                        </p:tgtEl>
                                        <p:attrNameLst>
                                          <p:attrName>style.visibility</p:attrName>
                                        </p:attrNameLst>
                                      </p:cBhvr>
                                      <p:to>
                                        <p:strVal val="visible"/>
                                      </p:to>
                                    </p:set>
                                    <p:animEffect transition="in" filter="fade">
                                      <p:cBhvr>
                                        <p:cTn id="12" dur="2000"/>
                                        <p:tgtEl>
                                          <p:spTgt spid="11">
                                            <p:graphicEl>
                                              <a:dgm id="{F67295EE-F85E-4846-B7C7-FAAD61C2665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D9719CC1-3F45-4445-9AF8-2BABE6166996}"/>
                                            </p:graphicEl>
                                          </p:spTgt>
                                        </p:tgtEl>
                                        <p:attrNameLst>
                                          <p:attrName>style.visibility</p:attrName>
                                        </p:attrNameLst>
                                      </p:cBhvr>
                                      <p:to>
                                        <p:strVal val="visible"/>
                                      </p:to>
                                    </p:set>
                                    <p:animEffect transition="in" filter="fade">
                                      <p:cBhvr>
                                        <p:cTn id="15" dur="2000"/>
                                        <p:tgtEl>
                                          <p:spTgt spid="11">
                                            <p:graphicEl>
                                              <a:dgm id="{D9719CC1-3F45-4445-9AF8-2BABE616699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239A423C-70DB-4195-AA05-99456C5B133E}"/>
                                            </p:graphicEl>
                                          </p:spTgt>
                                        </p:tgtEl>
                                        <p:attrNameLst>
                                          <p:attrName>style.visibility</p:attrName>
                                        </p:attrNameLst>
                                      </p:cBhvr>
                                      <p:to>
                                        <p:strVal val="visible"/>
                                      </p:to>
                                    </p:set>
                                    <p:animEffect transition="in" filter="fade">
                                      <p:cBhvr>
                                        <p:cTn id="20" dur="2000"/>
                                        <p:tgtEl>
                                          <p:spTgt spid="11">
                                            <p:graphicEl>
                                              <a:dgm id="{239A423C-70DB-4195-AA05-99456C5B133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E0B2C499-B39F-47CC-978A-5F496535250A}"/>
                                            </p:graphicEl>
                                          </p:spTgt>
                                        </p:tgtEl>
                                        <p:attrNameLst>
                                          <p:attrName>style.visibility</p:attrName>
                                        </p:attrNameLst>
                                      </p:cBhvr>
                                      <p:to>
                                        <p:strVal val="visible"/>
                                      </p:to>
                                    </p:set>
                                    <p:animEffect transition="in" filter="fade">
                                      <p:cBhvr>
                                        <p:cTn id="23" dur="2000"/>
                                        <p:tgtEl>
                                          <p:spTgt spid="11">
                                            <p:graphicEl>
                                              <a:dgm id="{E0B2C499-B39F-47CC-978A-5F496535250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67295EE-F85E-4846-B7C7-FAAD61C26656}"/>
                                            </p:graphicEl>
                                          </p:spTgt>
                                        </p:tgtEl>
                                        <p:attrNameLst>
                                          <p:attrName>style.visibility</p:attrName>
                                        </p:attrNameLst>
                                      </p:cBhvr>
                                      <p:to>
                                        <p:strVal val="visible"/>
                                      </p:to>
                                    </p:set>
                                    <p:animEffect transition="in" filter="fade">
                                      <p:cBhvr>
                                        <p:cTn id="12" dur="2000"/>
                                        <p:tgtEl>
                                          <p:spTgt spid="11">
                                            <p:graphicEl>
                                              <a:dgm id="{F67295EE-F85E-4846-B7C7-FAAD61C2665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D9719CC1-3F45-4445-9AF8-2BABE6166996}"/>
                                            </p:graphicEl>
                                          </p:spTgt>
                                        </p:tgtEl>
                                        <p:attrNameLst>
                                          <p:attrName>style.visibility</p:attrName>
                                        </p:attrNameLst>
                                      </p:cBhvr>
                                      <p:to>
                                        <p:strVal val="visible"/>
                                      </p:to>
                                    </p:set>
                                    <p:animEffect transition="in" filter="fade">
                                      <p:cBhvr>
                                        <p:cTn id="15" dur="2000"/>
                                        <p:tgtEl>
                                          <p:spTgt spid="11">
                                            <p:graphicEl>
                                              <a:dgm id="{D9719CC1-3F45-4445-9AF8-2BABE61669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F67295EE-F85E-4846-B7C7-FAAD61C26656}"/>
                                            </p:graphicEl>
                                          </p:spTgt>
                                        </p:tgtEl>
                                        <p:attrNameLst>
                                          <p:attrName>style.visibility</p:attrName>
                                        </p:attrNameLst>
                                      </p:cBhvr>
                                      <p:to>
                                        <p:strVal val="visible"/>
                                      </p:to>
                                    </p:set>
                                    <p:animEffect transition="in" filter="fade">
                                      <p:cBhvr>
                                        <p:cTn id="12" dur="2000"/>
                                        <p:tgtEl>
                                          <p:spTgt spid="11">
                                            <p:graphicEl>
                                              <a:dgm id="{F67295EE-F85E-4846-B7C7-FAAD61C2665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D9719CC1-3F45-4445-9AF8-2BABE6166996}"/>
                                            </p:graphicEl>
                                          </p:spTgt>
                                        </p:tgtEl>
                                        <p:attrNameLst>
                                          <p:attrName>style.visibility</p:attrName>
                                        </p:attrNameLst>
                                      </p:cBhvr>
                                      <p:to>
                                        <p:strVal val="visible"/>
                                      </p:to>
                                    </p:set>
                                    <p:animEffect transition="in" filter="fade">
                                      <p:cBhvr>
                                        <p:cTn id="15" dur="2000"/>
                                        <p:tgtEl>
                                          <p:spTgt spid="11">
                                            <p:graphicEl>
                                              <a:dgm id="{D9719CC1-3F45-4445-9AF8-2BABE616699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F5CB3ED2-9860-4FB7-A8FC-40716FD4CE98}"/>
                                            </p:graphicEl>
                                          </p:spTgt>
                                        </p:tgtEl>
                                        <p:attrNameLst>
                                          <p:attrName>style.visibility</p:attrName>
                                        </p:attrNameLst>
                                      </p:cBhvr>
                                      <p:to>
                                        <p:strVal val="visible"/>
                                      </p:to>
                                    </p:set>
                                    <p:animEffect transition="in" filter="fade">
                                      <p:cBhvr>
                                        <p:cTn id="20" dur="2000"/>
                                        <p:tgtEl>
                                          <p:spTgt spid="11">
                                            <p:graphicEl>
                                              <a:dgm id="{F5CB3ED2-9860-4FB7-A8FC-40716FD4CE9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1E6B9320-F4A5-4311-B3BC-6CE188DD3404}"/>
                                            </p:graphicEl>
                                          </p:spTgt>
                                        </p:tgtEl>
                                        <p:attrNameLst>
                                          <p:attrName>style.visibility</p:attrName>
                                        </p:attrNameLst>
                                      </p:cBhvr>
                                      <p:to>
                                        <p:strVal val="visible"/>
                                      </p:to>
                                    </p:set>
                                    <p:animEffect transition="in" filter="fade">
                                      <p:cBhvr>
                                        <p:cTn id="23" dur="2000"/>
                                        <p:tgtEl>
                                          <p:spTgt spid="11">
                                            <p:graphicEl>
                                              <a:dgm id="{1E6B9320-F4A5-4311-B3BC-6CE188DD340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FCA0C0C7-D535-4CFE-A56D-C565FEDC6C62}"/>
                                            </p:graphicEl>
                                          </p:spTgt>
                                        </p:tgtEl>
                                        <p:attrNameLst>
                                          <p:attrName>style.visibility</p:attrName>
                                        </p:attrNameLst>
                                      </p:cBhvr>
                                      <p:to>
                                        <p:strVal val="visible"/>
                                      </p:to>
                                    </p:set>
                                    <p:animEffect transition="in" filter="fade">
                                      <p:cBhvr>
                                        <p:cTn id="28" dur="2000"/>
                                        <p:tgtEl>
                                          <p:spTgt spid="11">
                                            <p:graphicEl>
                                              <a:dgm id="{FCA0C0C7-D535-4CFE-A56D-C565FEDC6C6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09658AB3-A221-4BC8-BF46-10D3901549E9}"/>
                                            </p:graphicEl>
                                          </p:spTgt>
                                        </p:tgtEl>
                                        <p:attrNameLst>
                                          <p:attrName>style.visibility</p:attrName>
                                        </p:attrNameLst>
                                      </p:cBhvr>
                                      <p:to>
                                        <p:strVal val="visible"/>
                                      </p:to>
                                    </p:set>
                                    <p:animEffect transition="in" filter="fade">
                                      <p:cBhvr>
                                        <p:cTn id="31" dur="2000"/>
                                        <p:tgtEl>
                                          <p:spTgt spid="11">
                                            <p:graphicEl>
                                              <a:dgm id="{09658AB3-A221-4BC8-BF46-10D3901549E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69C178B6-C475-4D3B-B252-C77665EA63A1}"/>
                                            </p:graphicEl>
                                          </p:spTgt>
                                        </p:tgtEl>
                                        <p:attrNameLst>
                                          <p:attrName>style.visibility</p:attrName>
                                        </p:attrNameLst>
                                      </p:cBhvr>
                                      <p:to>
                                        <p:strVal val="visible"/>
                                      </p:to>
                                    </p:set>
                                    <p:animEffect transition="in" filter="fade">
                                      <p:cBhvr>
                                        <p:cTn id="36" dur="2000"/>
                                        <p:tgtEl>
                                          <p:spTgt spid="11">
                                            <p:graphicEl>
                                              <a:dgm id="{69C178B6-C475-4D3B-B252-C77665EA63A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4A51860A-4E2C-470F-942D-4129C11A90D5}"/>
                                            </p:graphicEl>
                                          </p:spTgt>
                                        </p:tgtEl>
                                        <p:attrNameLst>
                                          <p:attrName>style.visibility</p:attrName>
                                        </p:attrNameLst>
                                      </p:cBhvr>
                                      <p:to>
                                        <p:strVal val="visible"/>
                                      </p:to>
                                    </p:set>
                                    <p:animEffect transition="in" filter="fade">
                                      <p:cBhvr>
                                        <p:cTn id="39" dur="2000"/>
                                        <p:tgtEl>
                                          <p:spTgt spid="11">
                                            <p:graphicEl>
                                              <a:dgm id="{4A51860A-4E2C-470F-942D-4129C11A90D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279E8764-06A2-45D4-A8E6-7615B15BB001}"/>
                                            </p:graphicEl>
                                          </p:spTgt>
                                        </p:tgtEl>
                                        <p:attrNameLst>
                                          <p:attrName>style.visibility</p:attrName>
                                        </p:attrNameLst>
                                      </p:cBhvr>
                                      <p:to>
                                        <p:strVal val="visible"/>
                                      </p:to>
                                    </p:set>
                                    <p:animEffect transition="in" filter="fade">
                                      <p:cBhvr>
                                        <p:cTn id="44" dur="2000"/>
                                        <p:tgtEl>
                                          <p:spTgt spid="11">
                                            <p:graphicEl>
                                              <a:dgm id="{279E8764-06A2-45D4-A8E6-7615B15BB001}"/>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56241611-E9EE-45C8-8FA6-2F1622FE9BC4}"/>
                                            </p:graphicEl>
                                          </p:spTgt>
                                        </p:tgtEl>
                                        <p:attrNameLst>
                                          <p:attrName>style.visibility</p:attrName>
                                        </p:attrNameLst>
                                      </p:cBhvr>
                                      <p:to>
                                        <p:strVal val="visible"/>
                                      </p:to>
                                    </p:set>
                                    <p:animEffect transition="in" filter="fade">
                                      <p:cBhvr>
                                        <p:cTn id="47" dur="2000"/>
                                        <p:tgtEl>
                                          <p:spTgt spid="11">
                                            <p:graphicEl>
                                              <a:dgm id="{56241611-E9EE-45C8-8FA6-2F1622FE9BC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09323F96-032B-4C01-B995-5F861EA7B725}"/>
                                            </p:graphicEl>
                                          </p:spTgt>
                                        </p:tgtEl>
                                        <p:attrNameLst>
                                          <p:attrName>style.visibility</p:attrName>
                                        </p:attrNameLst>
                                      </p:cBhvr>
                                      <p:to>
                                        <p:strVal val="visible"/>
                                      </p:to>
                                    </p:set>
                                    <p:animEffect transition="in" filter="fade">
                                      <p:cBhvr>
                                        <p:cTn id="52" dur="2000"/>
                                        <p:tgtEl>
                                          <p:spTgt spid="11">
                                            <p:graphicEl>
                                              <a:dgm id="{09323F96-032B-4C01-B995-5F861EA7B72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3DC7F473-6CB3-424B-A6AA-D844DB5E25A0}"/>
                                            </p:graphicEl>
                                          </p:spTgt>
                                        </p:tgtEl>
                                        <p:attrNameLst>
                                          <p:attrName>style.visibility</p:attrName>
                                        </p:attrNameLst>
                                      </p:cBhvr>
                                      <p:to>
                                        <p:strVal val="visible"/>
                                      </p:to>
                                    </p:set>
                                    <p:animEffect transition="in" filter="fade">
                                      <p:cBhvr>
                                        <p:cTn id="55" dur="2000"/>
                                        <p:tgtEl>
                                          <p:spTgt spid="11">
                                            <p:graphicEl>
                                              <a:dgm id="{3DC7F473-6CB3-424B-A6AA-D844DB5E25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1" name="Diagram 10"/>
          <p:cNvGraphicFramePr/>
          <p:nvPr/>
        </p:nvGraphicFramePr>
        <p:xfrm>
          <a:off x="571472" y="1357298"/>
          <a:ext cx="8001056"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09323F96-032B-4C01-B995-5F861EA7B725}"/>
                                            </p:graphicEl>
                                          </p:spTgt>
                                        </p:tgtEl>
                                        <p:attrNameLst>
                                          <p:attrName>style.visibility</p:attrName>
                                        </p:attrNameLst>
                                      </p:cBhvr>
                                      <p:to>
                                        <p:strVal val="visible"/>
                                      </p:to>
                                    </p:set>
                                    <p:animEffect transition="in" filter="fade">
                                      <p:cBhvr>
                                        <p:cTn id="12" dur="2000"/>
                                        <p:tgtEl>
                                          <p:spTgt spid="11">
                                            <p:graphicEl>
                                              <a:dgm id="{09323F96-032B-4C01-B995-5F861EA7B72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3DC7F473-6CB3-424B-A6AA-D844DB5E25A0}"/>
                                            </p:graphicEl>
                                          </p:spTgt>
                                        </p:tgtEl>
                                        <p:attrNameLst>
                                          <p:attrName>style.visibility</p:attrName>
                                        </p:attrNameLst>
                                      </p:cBhvr>
                                      <p:to>
                                        <p:strVal val="visible"/>
                                      </p:to>
                                    </p:set>
                                    <p:animEffect transition="in" filter="fade">
                                      <p:cBhvr>
                                        <p:cTn id="15" dur="2000"/>
                                        <p:tgtEl>
                                          <p:spTgt spid="11">
                                            <p:graphicEl>
                                              <a:dgm id="{3DC7F473-6CB3-424B-A6AA-D844DB5E25A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79662DB1-8844-4998-A29F-E09FFEA2953E}"/>
                                            </p:graphicEl>
                                          </p:spTgt>
                                        </p:tgtEl>
                                        <p:attrNameLst>
                                          <p:attrName>style.visibility</p:attrName>
                                        </p:attrNameLst>
                                      </p:cBhvr>
                                      <p:to>
                                        <p:strVal val="visible"/>
                                      </p:to>
                                    </p:set>
                                    <p:animEffect transition="in" filter="fade">
                                      <p:cBhvr>
                                        <p:cTn id="20" dur="2000"/>
                                        <p:tgtEl>
                                          <p:spTgt spid="11">
                                            <p:graphicEl>
                                              <a:dgm id="{79662DB1-8844-4998-A29F-E09FFEA2953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13F51031-CB4D-4CE1-8E41-5E3CB3B00C70}"/>
                                            </p:graphicEl>
                                          </p:spTgt>
                                        </p:tgtEl>
                                        <p:attrNameLst>
                                          <p:attrName>style.visibility</p:attrName>
                                        </p:attrNameLst>
                                      </p:cBhvr>
                                      <p:to>
                                        <p:strVal val="visible"/>
                                      </p:to>
                                    </p:set>
                                    <p:animEffect transition="in" filter="fade">
                                      <p:cBhvr>
                                        <p:cTn id="23" dur="2000"/>
                                        <p:tgtEl>
                                          <p:spTgt spid="11">
                                            <p:graphicEl>
                                              <a:dgm id="{13F51031-CB4D-4CE1-8E41-5E3CB3B00C7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0ED912E4-DD58-4AB7-9E4B-7D5DC5475C79}"/>
                                            </p:graphicEl>
                                          </p:spTgt>
                                        </p:tgtEl>
                                        <p:attrNameLst>
                                          <p:attrName>style.visibility</p:attrName>
                                        </p:attrNameLst>
                                      </p:cBhvr>
                                      <p:to>
                                        <p:strVal val="visible"/>
                                      </p:to>
                                    </p:set>
                                    <p:animEffect transition="in" filter="fade">
                                      <p:cBhvr>
                                        <p:cTn id="28" dur="2000"/>
                                        <p:tgtEl>
                                          <p:spTgt spid="11">
                                            <p:graphicEl>
                                              <a:dgm id="{0ED912E4-DD58-4AB7-9E4B-7D5DC5475C7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E83E9414-B8B7-4101-A385-20F6387CE7AD}"/>
                                            </p:graphicEl>
                                          </p:spTgt>
                                        </p:tgtEl>
                                        <p:attrNameLst>
                                          <p:attrName>style.visibility</p:attrName>
                                        </p:attrNameLst>
                                      </p:cBhvr>
                                      <p:to>
                                        <p:strVal val="visible"/>
                                      </p:to>
                                    </p:set>
                                    <p:animEffect transition="in" filter="fade">
                                      <p:cBhvr>
                                        <p:cTn id="31" dur="2000"/>
                                        <p:tgtEl>
                                          <p:spTgt spid="11">
                                            <p:graphicEl>
                                              <a:dgm id="{E83E9414-B8B7-4101-A385-20F6387CE7A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2" name="Rounded Rectangle 11"/>
          <p:cNvSpPr/>
          <p:nvPr/>
        </p:nvSpPr>
        <p:spPr>
          <a:xfrm>
            <a:off x="3143240" y="463946"/>
            <a:ext cx="2583800"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موانع صرف الاسم</a:t>
            </a:r>
          </a:p>
        </p:txBody>
      </p:sp>
      <p:sp>
        <p:nvSpPr>
          <p:cNvPr id="10" name="Rounded Rectangle 9"/>
          <p:cNvSpPr/>
          <p:nvPr/>
        </p:nvSpPr>
        <p:spPr>
          <a:xfrm>
            <a:off x="642910" y="2714620"/>
            <a:ext cx="7929618" cy="1143008"/>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r>
              <a:rPr lang="fa-IR" sz="4800" dirty="0" smtClean="0">
                <a:ln>
                  <a:solidFill>
                    <a:srgbClr val="00B050"/>
                  </a:solidFill>
                </a:ln>
                <a:solidFill>
                  <a:schemeClr val="bg1"/>
                </a:solidFill>
                <a:cs typeface="DecoType Naskh Swashes" pitchFamily="2" charset="-78"/>
              </a:rPr>
              <a:t>و جميعُ الباب يَكسُر مع اللاّم و الاضافة و الضّرورة</a:t>
            </a:r>
            <a:endParaRPr lang="fa-IR" sz="4800" dirty="0">
              <a:ln>
                <a:solidFill>
                  <a:srgbClr val="00B050"/>
                </a:solidFill>
              </a:ln>
              <a:solidFill>
                <a:schemeClr val="bg1"/>
              </a:solidFill>
              <a:cs typeface="DecoType Naskh Swashes" pitchFamily="2" charset="-78"/>
            </a:endParaRPr>
          </a:p>
        </p:txBody>
      </p:sp>
      <p:sp>
        <p:nvSpPr>
          <p:cNvPr id="11" name="Rounded Rectangle 10">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ounded Rectangle 14"/>
          <p:cNvSpPr/>
          <p:nvPr/>
        </p:nvSpPr>
        <p:spPr>
          <a:xfrm>
            <a:off x="500034" y="1285860"/>
            <a:ext cx="8143932" cy="4929222"/>
          </a:xfrm>
          <a:prstGeom prst="roundRect">
            <a:avLst>
              <a:gd name="adj" fmla="val 350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TextBox 7"/>
          <p:cNvSpPr txBox="1"/>
          <p:nvPr/>
        </p:nvSpPr>
        <p:spPr>
          <a:xfrm>
            <a:off x="428596" y="1189740"/>
            <a:ext cx="8215370" cy="5096780"/>
          </a:xfrm>
          <a:prstGeom prst="rect">
            <a:avLst/>
          </a:prstGeom>
          <a:noFill/>
        </p:spPr>
        <p:txBody>
          <a:bodyPr wrap="square" rtlCol="1">
            <a:spAutoFit/>
          </a:bodyPr>
          <a:lstStyle/>
          <a:p>
            <a:pPr algn="just">
              <a:lnSpc>
                <a:spcPct val="120000"/>
              </a:lnSpc>
            </a:pPr>
            <a:r>
              <a:rPr lang="fa-IR" sz="3200" dirty="0" smtClean="0">
                <a:solidFill>
                  <a:srgbClr val="002060"/>
                </a:solidFill>
                <a:cs typeface="DecoType Naskh" pitchFamily="2" charset="-78"/>
              </a:rPr>
              <a:t>الحديقه الثانيه: فيما يتعلق بالاسـماء</a:t>
            </a:r>
            <a:endParaRPr lang="en-US" sz="3200" dirty="0" smtClean="0">
              <a:solidFill>
                <a:srgbClr val="002060"/>
              </a:solidFill>
              <a:cs typeface="DecoType Naskh" pitchFamily="2" charset="-78"/>
            </a:endParaRPr>
          </a:p>
          <a:p>
            <a:pPr algn="just">
              <a:lnSpc>
                <a:spcPct val="120000"/>
              </a:lnSpc>
            </a:pPr>
            <a:r>
              <a:rPr lang="fa-IR" sz="3200" dirty="0" smtClean="0">
                <a:solidFill>
                  <a:srgbClr val="002060"/>
                </a:solidFill>
                <a:cs typeface="DecoType Naskh" pitchFamily="2" charset="-78"/>
              </a:rPr>
              <a:t>الاسم :‌ان اشبه الحرف فمبني ، و الا فمعرب. و المعربات انواع: </a:t>
            </a:r>
            <a:endParaRPr lang="en-US" sz="3200" dirty="0" smtClean="0">
              <a:solidFill>
                <a:srgbClr val="002060"/>
              </a:solidFill>
              <a:cs typeface="DecoType Naskh" pitchFamily="2" charset="-78"/>
            </a:endParaRPr>
          </a:p>
          <a:p>
            <a:pPr algn="just">
              <a:lnSpc>
                <a:spcPct val="120000"/>
              </a:lnSpc>
            </a:pPr>
            <a:r>
              <a:rPr lang="fa-IR" sz="3200" dirty="0" smtClean="0">
                <a:solidFill>
                  <a:srgbClr val="002060"/>
                </a:solidFill>
                <a:cs typeface="DecoType Naskh" pitchFamily="2" charset="-78"/>
              </a:rPr>
              <a:t>الاول : ما يرد مرفوعاً لا غير : و هو اربعة :‌الاول الفاعل : و هو ما اسند اليه العامل فيه قائماً به ؛ و هو ظاهر و مضمر ، فالظاهر  ظاهرٌ ،‌و المضمر : بارز او مستتر ،‌ و الاستتار يجب في الفعل في ستة مواضع: فعل الامر للواحد المذكر ، و المضارع المبدو بتاء الخطاب ،‌ للواحد او بالهمزة او بالنون ، و فعل الاستثناء  فعل التعجب ، ‌و الحق بذلك : زيد قام او يقوم ،‌ و ما يظهر في بعض هذه المواضع ، كاقوم انا ،‌ فتأكيد للفاعل ،‌كقمت أنا.</a:t>
            </a:r>
            <a:endParaRPr lang="en-US" sz="3200" dirty="0" smtClean="0">
              <a:solidFill>
                <a:srgbClr val="002060"/>
              </a:solidFill>
              <a:cs typeface="DecoType Naskh" pitchFamily="2" charset="-78"/>
            </a:endParaRPr>
          </a:p>
          <a:p>
            <a:pPr algn="just"/>
            <a:endParaRPr lang="fa-IR" dirty="0">
              <a:solidFill>
                <a:srgbClr val="002060"/>
              </a:solidFill>
            </a:endParaRPr>
          </a:p>
        </p:txBody>
      </p:sp>
      <p:sp>
        <p:nvSpPr>
          <p:cNvPr id="9" name="Rounded Rectangle 8"/>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10" name="Rounded Rectangle 9">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11" name="Rounded Rectangle 10"/>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14" name="Straight Connector 1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16" name="Rounded Rectangle 15">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type="lt">
                                    <p:tmPct val="0"/>
                                  </p:iterate>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p:cTn id="1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8">
                                            <p:txEl>
                                              <p:pRg st="0" end="0"/>
                                            </p:txEl>
                                          </p:spTgt>
                                        </p:tgtEl>
                                        <p:attrNameLst>
                                          <p:attrName>ppt_h</p:attrName>
                                        </p:attrNameLst>
                                      </p:cBhvr>
                                      <p:tavLst>
                                        <p:tav tm="0">
                                          <p:val>
                                            <p:fltVal val="0"/>
                                          </p:val>
                                        </p:tav>
                                        <p:tav tm="100000">
                                          <p:val>
                                            <p:strVal val="#ppt_h"/>
                                          </p:val>
                                        </p:tav>
                                      </p:tavLst>
                                    </p:anim>
                                  </p:childTnLst>
                                </p:cTn>
                              </p:par>
                              <p:par>
                                <p:cTn id="13" presetID="23" presetClass="entr" presetSubtype="16" fill="hold" grpId="1" nodeType="withEffect">
                                  <p:stCondLst>
                                    <p:cond delay="0"/>
                                  </p:stCondLst>
                                  <p:iterate type="lt">
                                    <p:tmPct val="0"/>
                                  </p:iterate>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
                                            <p:txEl>
                                              <p:pRg st="1" end="1"/>
                                            </p:txEl>
                                          </p:spTgt>
                                        </p:tgtEl>
                                        <p:attrNameLst>
                                          <p:attrName>ppt_h</p:attrName>
                                        </p:attrNameLst>
                                      </p:cBhvr>
                                      <p:tavLst>
                                        <p:tav tm="0">
                                          <p:val>
                                            <p:fltVal val="0"/>
                                          </p:val>
                                        </p:tav>
                                        <p:tav tm="100000">
                                          <p:val>
                                            <p:strVal val="#ppt_h"/>
                                          </p:val>
                                        </p:tav>
                                      </p:tavLst>
                                    </p:anim>
                                  </p:childTnLst>
                                </p:cTn>
                              </p:par>
                              <p:par>
                                <p:cTn id="17" presetID="23" presetClass="entr" presetSubtype="16" fill="hold" grpId="1" nodeType="withEffect">
                                  <p:stCondLst>
                                    <p:cond delay="0"/>
                                  </p:stCondLst>
                                  <p:iterate type="lt">
                                    <p:tmPct val="0"/>
                                  </p:iterate>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1" name="Cross 10"/>
          <p:cNvSpPr/>
          <p:nvPr/>
        </p:nvSpPr>
        <p:spPr>
          <a:xfrm>
            <a:off x="831824" y="2452930"/>
            <a:ext cx="7500990" cy="2404830"/>
          </a:xfrm>
          <a:prstGeom prst="plus">
            <a:avLst>
              <a:gd name="adj" fmla="val 10406"/>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fa-IR" sz="2800" dirty="0" smtClean="0">
                <a:cs typeface="2  Traffic" pitchFamily="2" charset="-78"/>
              </a:rPr>
              <a:t>مبتدا هميشه بايد </a:t>
            </a:r>
            <a:r>
              <a:rPr lang="fa-IR" sz="2800" dirty="0" smtClean="0">
                <a:solidFill>
                  <a:srgbClr val="FFFF00"/>
                </a:solidFill>
                <a:cs typeface="2  Traffic" pitchFamily="2" charset="-78"/>
              </a:rPr>
              <a:t>«معرفه»</a:t>
            </a:r>
            <a:r>
              <a:rPr lang="fa-IR" sz="2800" dirty="0" smtClean="0">
                <a:cs typeface="2  Traffic" pitchFamily="2" charset="-78"/>
              </a:rPr>
              <a:t> باشد.</a:t>
            </a:r>
          </a:p>
          <a:p>
            <a:pPr algn="ctr"/>
            <a:endParaRPr lang="fa-IR" sz="2400" dirty="0" smtClean="0">
              <a:cs typeface="2  Traffic" pitchFamily="2" charset="-78"/>
            </a:endParaRPr>
          </a:p>
          <a:p>
            <a:pPr algn="ctr">
              <a:lnSpc>
                <a:spcPct val="150000"/>
              </a:lnSpc>
            </a:pPr>
            <a:r>
              <a:rPr lang="fa-IR" sz="2800" dirty="0" smtClean="0">
                <a:ln>
                  <a:solidFill>
                    <a:schemeClr val="tx1"/>
                  </a:solidFill>
                </a:ln>
                <a:cs typeface="2  Titr" pitchFamily="2" charset="-78"/>
              </a:rPr>
              <a:t>زماني مبتدا مي تواند نكره بيايد كه فايده اي در جمله داشته باشد. </a:t>
            </a:r>
            <a:endParaRPr lang="fa-IR" sz="2800" dirty="0">
              <a:ln>
                <a:solidFill>
                  <a:schemeClr val="tx1"/>
                </a:solidFill>
              </a:ln>
              <a:cs typeface="2  Titr" pitchFamily="2" charset="-78"/>
            </a:endParaRPr>
          </a:p>
        </p:txBody>
      </p:sp>
      <p:sp>
        <p:nvSpPr>
          <p:cNvPr id="12" name="TextBox 11"/>
          <p:cNvSpPr txBox="1"/>
          <p:nvPr/>
        </p:nvSpPr>
        <p:spPr>
          <a:xfrm>
            <a:off x="2214546" y="1571612"/>
            <a:ext cx="4572032" cy="584775"/>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r>
              <a:rPr lang="fa-IR" sz="3200" b="1" dirty="0" smtClean="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Homa" pitchFamily="2" charset="-78"/>
              </a:rPr>
              <a:t>آيا مبتدا مي تواند نكره بيايد ؟</a:t>
            </a:r>
            <a:endParaRPr lang="fa-IR" sz="3200" b="1" dirty="0">
              <a:ln w="11430">
                <a:solidFill>
                  <a:srgbClr val="FFFF00"/>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Homa" pitchFamily="2" charset="-78"/>
            </a:endParaRPr>
          </a:p>
        </p:txBody>
      </p:sp>
      <p:sp>
        <p:nvSpPr>
          <p:cNvPr id="13" name="Rounded Rectangle 12">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mph" presetSubtype="10" repeatCount="indefinite" decel="50000" autoRev="1" fill="remove" nodeType="afterEffect">
                                  <p:stCondLst>
                                    <p:cond delay="0"/>
                                  </p:stCondLst>
                                  <p:endCondLst>
                                    <p:cond evt="onNext" delay="0">
                                      <p:tgtEl>
                                        <p:sldTgt/>
                                      </p:tgtEl>
                                    </p:cond>
                                  </p:endCondLst>
                                  <p:childTnLst>
                                    <p:animClr clrSpc="hsl" dir="ccw">
                                      <p:cBhvr>
                                        <p:cTn id="12" dur="2000" fill="hold"/>
                                        <p:tgtEl>
                                          <p:spTgt spid="12"/>
                                        </p:tgtEl>
                                        <p:attrNameLst>
                                          <p:attrName>fillcolor</p:attrName>
                                        </p:attrNameLst>
                                      </p:cBhvr>
                                      <p:to>
                                        <a:srgbClr val="E20808"/>
                                      </p:to>
                                    </p:animClr>
                                    <p:set>
                                      <p:cBhvr>
                                        <p:cTn id="13" dur="2000" fill="hold"/>
                                        <p:tgtEl>
                                          <p:spTgt spid="12"/>
                                        </p:tgtEl>
                                        <p:attrNameLst>
                                          <p:attrName>fill.type</p:attrName>
                                        </p:attrNameLst>
                                      </p:cBhvr>
                                      <p:to>
                                        <p:strVal val="solid"/>
                                      </p:to>
                                    </p:set>
                                    <p:set>
                                      <p:cBhvr>
                                        <p:cTn id="14" dur="2000" fill="hold"/>
                                        <p:tgtEl>
                                          <p:spTgt spid="1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7"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8" name="Straight Connector 7"/>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9" name="Rounded Rectangle 8">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10" name="Rounded Rectangle 9"/>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2" name="Rounded Rectangle 11"/>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TextBox 14"/>
          <p:cNvSpPr txBox="1"/>
          <p:nvPr/>
        </p:nvSpPr>
        <p:spPr>
          <a:xfrm>
            <a:off x="571472" y="1500174"/>
            <a:ext cx="7858180" cy="4801314"/>
          </a:xfrm>
          <a:prstGeom prst="rect">
            <a:avLst/>
          </a:prstGeom>
          <a:noFill/>
        </p:spPr>
        <p:txBody>
          <a:bodyPr wrap="square" rtlCol="1">
            <a:spAutoFit/>
          </a:bodyPr>
          <a:lstStyle/>
          <a:p>
            <a:pPr algn="just">
              <a:lnSpc>
                <a:spcPct val="150000"/>
              </a:lnSpc>
            </a:pPr>
            <a:r>
              <a:rPr lang="fa-IR" sz="3200" dirty="0" smtClean="0">
                <a:solidFill>
                  <a:srgbClr val="002060"/>
                </a:solidFill>
                <a:cs typeface="DecoType Naskh" pitchFamily="2" charset="-78"/>
              </a:rPr>
              <a:t>تبصرة: و تلازم الفعل علامة التأنيث ان كان فاعله ظاهراً حقيقي التأنيث كقامت هند ، او ضميراً متصلاً مطلقاً: كهند قامت ، و الشمس طلعتْ ،‌و لك الخيار مع الظاهر اللفظي: كطلعت او طلع الشمس ،‌ و يترجح ذكرها مع الفصل بغير الا نحو:‌ دخلت او دخل الدار هند ، ‌و تركها مع الفصل بها نحو: ما قام الا امرأة  ،‌ و كذا في باب نعم و بئس ، ‌نحو  نعم المرأة هند.</a:t>
            </a:r>
            <a:endParaRPr lang="en-US" sz="3200" dirty="0" smtClean="0">
              <a:solidFill>
                <a:srgbClr val="002060"/>
              </a:solidFill>
              <a:cs typeface="DecoType Naskh" pitchFamily="2" charset="-78"/>
            </a:endParaRPr>
          </a:p>
          <a:p>
            <a:pPr algn="just"/>
            <a:endParaRPr lang="fa-IR" dirty="0"/>
          </a:p>
        </p:txBody>
      </p:sp>
      <p:sp>
        <p:nvSpPr>
          <p:cNvPr id="13" name="Rounded Rectangle 12">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6*min(max(#ppt_w*#ppt_h,.3),1)-7.4)/-.7*#ppt_w"/>
                                          </p:val>
                                        </p:tav>
                                        <p:tav tm="100000">
                                          <p:val>
                                            <p:strVal val="#ppt_w"/>
                                          </p:val>
                                        </p:tav>
                                      </p:tavLst>
                                    </p:anim>
                                    <p:anim calcmode="lin" valueType="num">
                                      <p:cBhvr>
                                        <p:cTn id="12" dur="500" fill="hold"/>
                                        <p:tgtEl>
                                          <p:spTgt spid="15"/>
                                        </p:tgtEl>
                                        <p:attrNameLst>
                                          <p:attrName>ppt_h</p:attrName>
                                        </p:attrNameLst>
                                      </p:cBhvr>
                                      <p:tavLst>
                                        <p:tav tm="0">
                                          <p:val>
                                            <p:strVal val="(6*min(max(#ppt_w*#ppt_h,.3),1)-7.4)/-.7*#ppt_h"/>
                                          </p:val>
                                        </p:tav>
                                        <p:tav tm="100000">
                                          <p:val>
                                            <p:strVal val="#ppt_h"/>
                                          </p:val>
                                        </p:tav>
                                      </p:tavLst>
                                    </p:anim>
                                    <p:anim calcmode="lin" valueType="num">
                                      <p:cBhvr>
                                        <p:cTn id="13" dur="500" fill="hold"/>
                                        <p:tgtEl>
                                          <p:spTgt spid="15"/>
                                        </p:tgtEl>
                                        <p:attrNameLst>
                                          <p:attrName>ppt_x</p:attrName>
                                        </p:attrNameLst>
                                      </p:cBhvr>
                                      <p:tavLst>
                                        <p:tav tm="0">
                                          <p:val>
                                            <p:fltVal val="0.5"/>
                                          </p:val>
                                        </p:tav>
                                        <p:tav tm="100000">
                                          <p:val>
                                            <p:strVal val="#ppt_x"/>
                                          </p:val>
                                        </p:tav>
                                      </p:tavLst>
                                    </p:anim>
                                    <p:anim calcmode="lin" valueType="num">
                                      <p:cBhvr>
                                        <p:cTn id="14"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43050"/>
            <a:ext cx="7858180" cy="4031873"/>
          </a:xfrm>
          <a:prstGeom prst="rect">
            <a:avLst/>
          </a:prstGeom>
          <a:noFill/>
        </p:spPr>
        <p:txBody>
          <a:bodyPr wrap="square" rtlCol="1">
            <a:spAutoFit/>
          </a:bodyPr>
          <a:lstStyle/>
          <a:p>
            <a:pPr algn="just">
              <a:lnSpc>
                <a:spcPct val="200000"/>
              </a:lnSpc>
            </a:pPr>
            <a:r>
              <a:rPr lang="fa-IR" sz="3200" dirty="0" smtClean="0">
                <a:solidFill>
                  <a:srgbClr val="002060"/>
                </a:solidFill>
                <a:cs typeface="DecoType Naskh" pitchFamily="2" charset="-78"/>
              </a:rPr>
              <a:t>مسئلة : و الاصلُ في الفاعل تقدّمُه علي الفعولِ ، و يجب ذلك اذا خيف اللَّبسُ ، او كان ضميراً متّصلا ‌و المفعول متأخراً عن الفعل ، و يمتنع اذا اتصل به ضمير المفعول ، ‌او اتصل ضمير المفعول بالفعل  و هو غير متصل ،‌و ما وقع منهما بعد الاّ او معناها وجب تأخيره.</a:t>
            </a:r>
            <a:endParaRPr lang="en-US" sz="32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314327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43050"/>
            <a:ext cx="7858180" cy="2246769"/>
          </a:xfrm>
          <a:prstGeom prst="rect">
            <a:avLst/>
          </a:prstGeom>
          <a:noFill/>
        </p:spPr>
        <p:txBody>
          <a:bodyPr wrap="square" rtlCol="1">
            <a:spAutoFit/>
          </a:bodyPr>
          <a:lstStyle/>
          <a:p>
            <a:pPr algn="just">
              <a:lnSpc>
                <a:spcPct val="150000"/>
              </a:lnSpc>
              <a:spcBef>
                <a:spcPts val="600"/>
              </a:spcBef>
            </a:pPr>
            <a:r>
              <a:rPr lang="fa-IR" sz="3200" dirty="0" smtClean="0">
                <a:solidFill>
                  <a:srgbClr val="002060"/>
                </a:solidFill>
                <a:cs typeface="DecoType Naskh" pitchFamily="2" charset="-78"/>
              </a:rPr>
              <a:t>نائب الفاعل: و هو المفعول القائم مقامه‌ ،‌ و صيغت فعله فُعِلَ او يُفعَلُ و لا يقع ثاني باب علمت ،‌ و لا ثالث با اعلمت و لا مفعول له و لا معه و يتعين المفعول به له ،‌ و ان لم يكن فالجميع سواء. </a:t>
            </a:r>
            <a:endParaRPr lang="en-US" sz="32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28736"/>
            <a:ext cx="7858180" cy="4524315"/>
          </a:xfrm>
          <a:prstGeom prst="rect">
            <a:avLst/>
          </a:prstGeom>
          <a:noFill/>
        </p:spPr>
        <p:txBody>
          <a:bodyPr wrap="square" rtlCol="1">
            <a:spAutoFit/>
          </a:bodyPr>
          <a:lstStyle/>
          <a:p>
            <a:pPr algn="just">
              <a:lnSpc>
                <a:spcPct val="150000"/>
              </a:lnSpc>
            </a:pPr>
            <a:r>
              <a:rPr lang="fa-IR" sz="3200" dirty="0" smtClean="0">
                <a:solidFill>
                  <a:srgbClr val="002060"/>
                </a:solidFill>
                <a:cs typeface="DecoType Naskh" pitchFamily="2" charset="-78"/>
              </a:rPr>
              <a:t>الثالث و الرابع: </a:t>
            </a:r>
            <a:endParaRPr lang="en-US" sz="3200" dirty="0" smtClean="0">
              <a:solidFill>
                <a:srgbClr val="002060"/>
              </a:solidFill>
              <a:cs typeface="DecoType Naskh" pitchFamily="2" charset="-78"/>
            </a:endParaRPr>
          </a:p>
          <a:p>
            <a:pPr algn="just">
              <a:lnSpc>
                <a:spcPct val="150000"/>
              </a:lnSpc>
            </a:pPr>
            <a:r>
              <a:rPr lang="fa-IR" sz="3200" dirty="0" smtClean="0">
                <a:solidFill>
                  <a:srgbClr val="002060"/>
                </a:solidFill>
                <a:cs typeface="DecoType Naskh" pitchFamily="2" charset="-78"/>
              </a:rPr>
              <a:t>المبتدأ و الخبر : </a:t>
            </a:r>
            <a:endParaRPr lang="en-US" sz="3200" dirty="0" smtClean="0">
              <a:solidFill>
                <a:srgbClr val="002060"/>
              </a:solidFill>
              <a:cs typeface="DecoType Naskh" pitchFamily="2" charset="-78"/>
            </a:endParaRPr>
          </a:p>
          <a:p>
            <a:pPr algn="just">
              <a:lnSpc>
                <a:spcPct val="150000"/>
              </a:lnSpc>
            </a:pPr>
            <a:r>
              <a:rPr lang="fa-IR" sz="3200" dirty="0" smtClean="0">
                <a:solidFill>
                  <a:srgbClr val="002060"/>
                </a:solidFill>
                <a:cs typeface="DecoType Naskh" pitchFamily="2" charset="-78"/>
              </a:rPr>
              <a:t>فالمبتدأ: هو المجرد عن العوامل اللفظيه ، مسنداً اليه او  الصفة الواقعة بعد نفي او استفهام رافعة لظاهر او ما في حكمه ، فإن طابقت مفرداً فوجهان ، نحو زيد قائمٌ و أقائمٌ و ما قائم الزيدان، او زيد.و لا يكون نكرةً الاّ مع الفائدة.</a:t>
            </a:r>
            <a:endParaRPr lang="en-US" sz="32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28736"/>
            <a:ext cx="7858180" cy="4524315"/>
          </a:xfrm>
          <a:prstGeom prst="rect">
            <a:avLst/>
          </a:prstGeom>
          <a:noFill/>
        </p:spPr>
        <p:txBody>
          <a:bodyPr wrap="square" rtlCol="1">
            <a:spAutoFit/>
          </a:bodyPr>
          <a:lstStyle/>
          <a:p>
            <a:pPr>
              <a:lnSpc>
                <a:spcPct val="200000"/>
              </a:lnSpc>
            </a:pPr>
            <a:r>
              <a:rPr lang="fa-IR" sz="3600" dirty="0" smtClean="0">
                <a:solidFill>
                  <a:srgbClr val="002060"/>
                </a:solidFill>
                <a:cs typeface="DecoType Naskh" pitchFamily="2" charset="-78"/>
              </a:rPr>
              <a:t>و الخبر: هو المجرد المسند به ، و هو مشتق ، و جامد . </a:t>
            </a:r>
          </a:p>
          <a:p>
            <a:pPr>
              <a:lnSpc>
                <a:spcPct val="200000"/>
              </a:lnSpc>
            </a:pPr>
            <a:r>
              <a:rPr lang="fa-IR" sz="3600" dirty="0" smtClean="0">
                <a:solidFill>
                  <a:srgbClr val="002060"/>
                </a:solidFill>
                <a:cs typeface="DecoType Naskh" pitchFamily="2" charset="-78"/>
              </a:rPr>
              <a:t>فالمشتق الغير الرافعِ لظاهرٍ متحمّل لضميره فيطابقه دائماً بخلاف غيره . </a:t>
            </a:r>
          </a:p>
          <a:p>
            <a:pPr>
              <a:lnSpc>
                <a:spcPct val="200000"/>
              </a:lnSpc>
            </a:pPr>
            <a:r>
              <a:rPr lang="fa-IR" sz="3600" dirty="0" smtClean="0">
                <a:solidFill>
                  <a:srgbClr val="002060"/>
                </a:solidFill>
                <a:cs typeface="DecoType Naskh" pitchFamily="2" charset="-78"/>
              </a:rPr>
              <a:t>نحو : الكلمة لفظٌ ،‌ و هند قائمٌ ابوها.</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142984"/>
            <a:ext cx="7858180" cy="5078313"/>
          </a:xfrm>
          <a:prstGeom prst="rect">
            <a:avLst/>
          </a:prstGeom>
          <a:noFill/>
        </p:spPr>
        <p:txBody>
          <a:bodyPr wrap="square" rtlCol="1">
            <a:spAutoFit/>
          </a:bodyPr>
          <a:lstStyle/>
          <a:p>
            <a:pPr>
              <a:lnSpc>
                <a:spcPct val="150000"/>
              </a:lnSpc>
            </a:pPr>
            <a:r>
              <a:rPr lang="fa-IR" sz="3600" dirty="0" smtClean="0">
                <a:solidFill>
                  <a:srgbClr val="002060"/>
                </a:solidFill>
                <a:cs typeface="DecoType Naskh" pitchFamily="2" charset="-78"/>
              </a:rPr>
              <a:t>فصل: تدخل عل المبتداء و الخبر افعال و حروف ،‌ فتجعل المبتدأ اسـما لها و الخبر خبراً‌ لها، و تسمي النواسخ، و هي خمسة انواع:</a:t>
            </a:r>
            <a:endParaRPr lang="en-US" sz="3600" dirty="0" smtClean="0">
              <a:solidFill>
                <a:srgbClr val="002060"/>
              </a:solidFill>
              <a:cs typeface="DecoType Naskh" pitchFamily="2" charset="-78"/>
            </a:endParaRPr>
          </a:p>
          <a:p>
            <a:pPr>
              <a:lnSpc>
                <a:spcPct val="150000"/>
              </a:lnSpc>
            </a:pPr>
            <a:r>
              <a:rPr lang="fa-IR" sz="3600" dirty="0" smtClean="0">
                <a:solidFill>
                  <a:srgbClr val="002060"/>
                </a:solidFill>
                <a:cs typeface="DecoType Naskh" pitchFamily="2" charset="-78"/>
              </a:rPr>
              <a:t>الاول: الافعال الناقصة: </a:t>
            </a:r>
            <a:endParaRPr lang="en-US" sz="3600" dirty="0" smtClean="0">
              <a:solidFill>
                <a:srgbClr val="002060"/>
              </a:solidFill>
              <a:cs typeface="DecoType Naskh" pitchFamily="2" charset="-78"/>
            </a:endParaRPr>
          </a:p>
          <a:p>
            <a:pPr algn="just">
              <a:lnSpc>
                <a:spcPct val="150000"/>
              </a:lnSpc>
            </a:pPr>
            <a:r>
              <a:rPr lang="fa-IR" sz="3600" dirty="0" smtClean="0">
                <a:solidFill>
                  <a:srgbClr val="002060"/>
                </a:solidFill>
                <a:cs typeface="DecoType Naskh" pitchFamily="2" charset="-78"/>
              </a:rPr>
              <a:t>و المشهور منها : كان و صار و اصبح و اضحي و امسي و ظلَّ و بات و ليس و مازال و مابرح و ماانفكَّ و ما فتئ و مادام.</a:t>
            </a:r>
            <a:r>
              <a:rPr lang="ar-SA" sz="3600" dirty="0" smtClean="0">
                <a:solidFill>
                  <a:srgbClr val="002060"/>
                </a:solidFill>
                <a:cs typeface="DecoType Naskh" pitchFamily="2" charset="-78"/>
              </a:rPr>
              <a:t> </a:t>
            </a:r>
            <a:endParaRPr lang="fa-IR" sz="3600" dirty="0" smtClean="0">
              <a:solidFill>
                <a:srgbClr val="002060"/>
              </a:solidFill>
              <a:cs typeface="DecoType Naskh" pitchFamily="2" charset="-78"/>
            </a:endParaRPr>
          </a:p>
          <a:p>
            <a:pPr algn="just">
              <a:lnSpc>
                <a:spcPct val="150000"/>
              </a:lnSpc>
            </a:pPr>
            <a:r>
              <a:rPr lang="ar-SA" sz="3600" dirty="0" smtClean="0">
                <a:solidFill>
                  <a:srgbClr val="002060"/>
                </a:solidFill>
                <a:cs typeface="DecoType Naskh" pitchFamily="2" charset="-78"/>
              </a:rPr>
              <a:t>و حكمها رفع الاسم و نصب الخبر</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r>
              <a:rPr lang="fa-IR"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60360"/>
            <a:ext cx="7858180" cy="2516073"/>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و يجوز فى الكل توسط الخبر و فيما سوى الخمسه الاواخر تقدمه عليها و فيما عدا فتى ء و ليس و زال ان تكون تامه و ما تصرف منها يعمل عملها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60360"/>
            <a:ext cx="7858180" cy="2516073"/>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مسئلتان: يختص كان بجواز حذف نون مضارعها المجزوم بالسكون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اك</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بغيا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بشرط عدم اتصاله بضمير نصب و لا ساكن و من ث</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م</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لم يجز فى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يكنه</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و</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يكن الله ليغفر لهم</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r>
              <a:rPr lang="fa-IR" sz="3600" dirty="0" smtClean="0">
                <a:solidFill>
                  <a:srgbClr val="002060"/>
                </a:solidFill>
                <a:cs typeface="DecoType Naskh" pitchFamily="2" charset="-78"/>
              </a:rPr>
              <a:t>.</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27307"/>
            <a:ext cx="7858180" cy="2516073"/>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مسئلتان: يختص كان بجواز حذف نون مضارعها المجزوم بالسكون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اك</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بغيا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بشرط عدم اتصاله بضمير نصب و لا ساكن و من ث</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م</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لم يجز فى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يكنه</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و</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لم يكن الله ليغفر لهم</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27307"/>
            <a:ext cx="7858180" cy="3347070"/>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و كذلك فى نحو:</a:t>
            </a:r>
            <a:r>
              <a:rPr lang="fa-IR" sz="3600" dirty="0" smtClean="0">
                <a:solidFill>
                  <a:srgbClr val="002060"/>
                </a:solidFill>
                <a:cs typeface="DecoType Naskh" pitchFamily="2" charset="-78"/>
              </a:rPr>
              <a:t> </a:t>
            </a:r>
            <a:r>
              <a:rPr lang="ar-SA" sz="3600" dirty="0" smtClean="0">
                <a:solidFill>
                  <a:srgbClr val="002060"/>
                </a:solidFill>
                <a:cs typeface="DecoType Naskh" pitchFamily="2" charset="-78"/>
              </a:rPr>
              <a:t>الناس مجزيون باعمالهم ان خيرا فخير و ان شرا فشر</a:t>
            </a:r>
            <a:r>
              <a:rPr lang="fa-IR" sz="3600" dirty="0" smtClean="0">
                <a:solidFill>
                  <a:srgbClr val="002060"/>
                </a:solidFill>
                <a:cs typeface="DecoType Naskh" pitchFamily="2" charset="-78"/>
              </a:rPr>
              <a:t> </a:t>
            </a:r>
            <a:r>
              <a:rPr lang="ar-SA" sz="3600" dirty="0" smtClean="0">
                <a:solidFill>
                  <a:srgbClr val="002060"/>
                </a:solidFill>
                <a:cs typeface="DecoType Naskh" pitchFamily="2" charset="-78"/>
              </a:rPr>
              <a:t>اربع</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اوجه</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r>
              <a:rPr lang="ar-SA" sz="3600" u="sng" dirty="0" smtClean="0">
                <a:solidFill>
                  <a:srgbClr val="002060"/>
                </a:solidFill>
                <a:cs typeface="DecoType Naskh" pitchFamily="2" charset="-78"/>
              </a:rPr>
              <a:t>نصب الاول</a:t>
            </a:r>
            <a:r>
              <a:rPr lang="ar-SA" sz="3600" dirty="0" smtClean="0">
                <a:solidFill>
                  <a:srgbClr val="002060"/>
                </a:solidFill>
                <a:cs typeface="DecoType Naskh" pitchFamily="2" charset="-78"/>
              </a:rPr>
              <a:t> و </a:t>
            </a:r>
            <a:r>
              <a:rPr lang="ar-SA" sz="3600" u="sng" dirty="0" smtClean="0">
                <a:solidFill>
                  <a:srgbClr val="002060"/>
                </a:solidFill>
                <a:cs typeface="DecoType Naskh" pitchFamily="2" charset="-78"/>
              </a:rPr>
              <a:t>رفع الثانى</a:t>
            </a:r>
            <a:r>
              <a:rPr lang="ar-SA" sz="3600" dirty="0" smtClean="0">
                <a:solidFill>
                  <a:srgbClr val="002060"/>
                </a:solidFill>
                <a:cs typeface="DecoType Naskh" pitchFamily="2" charset="-78"/>
              </a:rPr>
              <a:t> و </a:t>
            </a:r>
            <a:r>
              <a:rPr lang="ar-SA" sz="3600" u="sng" dirty="0" smtClean="0">
                <a:solidFill>
                  <a:srgbClr val="002060"/>
                </a:solidFill>
                <a:cs typeface="DecoType Naskh" pitchFamily="2" charset="-78"/>
              </a:rPr>
              <a:t>رفعهما</a:t>
            </a:r>
            <a:r>
              <a:rPr lang="ar-SA" sz="3600" dirty="0" smtClean="0">
                <a:solidFill>
                  <a:srgbClr val="002060"/>
                </a:solidFill>
                <a:cs typeface="DecoType Naskh" pitchFamily="2" charset="-78"/>
              </a:rPr>
              <a:t> و </a:t>
            </a:r>
            <a:r>
              <a:rPr lang="ar-SA" sz="3600" u="sng" dirty="0" smtClean="0">
                <a:solidFill>
                  <a:srgbClr val="002060"/>
                </a:solidFill>
                <a:cs typeface="DecoType Naskh" pitchFamily="2" charset="-78"/>
              </a:rPr>
              <a:t>نصبهما</a:t>
            </a:r>
            <a:r>
              <a:rPr lang="ar-SA" sz="3600" dirty="0" smtClean="0">
                <a:solidFill>
                  <a:srgbClr val="002060"/>
                </a:solidFill>
                <a:cs typeface="DecoType Naskh" pitchFamily="2" charset="-78"/>
              </a:rPr>
              <a:t> و عكس الاول </a:t>
            </a:r>
            <a:r>
              <a:rPr lang="fa-IR" sz="3600" dirty="0" smtClean="0">
                <a:solidFill>
                  <a:srgbClr val="002060"/>
                </a:solidFill>
                <a:cs typeface="DecoType Naskh" pitchFamily="2" charset="-78"/>
              </a:rPr>
              <a:t>.</a:t>
            </a:r>
          </a:p>
          <a:p>
            <a:pPr algn="just">
              <a:lnSpc>
                <a:spcPct val="150000"/>
              </a:lnSpc>
            </a:pPr>
            <a:r>
              <a:rPr lang="ar-SA" sz="3600" dirty="0" smtClean="0">
                <a:solidFill>
                  <a:srgbClr val="002060"/>
                </a:solidFill>
                <a:cs typeface="DecoType Naskh" pitchFamily="2" charset="-78"/>
              </a:rPr>
              <a:t>فالاول اقوى و الاخير اضعف و المتوسطان متوسطان .</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285720" y="1214422"/>
          <a:ext cx="838201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9B310C3D-2CAC-4737-9A32-007D0B9F50B8}"/>
                                            </p:graphicEl>
                                          </p:spTgt>
                                        </p:tgtEl>
                                        <p:attrNameLst>
                                          <p:attrName>style.visibility</p:attrName>
                                        </p:attrNameLst>
                                      </p:cBhvr>
                                      <p:to>
                                        <p:strVal val="visible"/>
                                      </p:to>
                                    </p:set>
                                    <p:animEffect transition="in" filter="fade">
                                      <p:cBhvr>
                                        <p:cTn id="7" dur="2000"/>
                                        <p:tgtEl>
                                          <p:spTgt spid="9">
                                            <p:graphicEl>
                                              <a:dgm id="{9B310C3D-2CAC-4737-9A32-007D0B9F50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A1AD6D0C-78BA-4BE6-AAAE-F20C21110B48}"/>
                                            </p:graphicEl>
                                          </p:spTgt>
                                        </p:tgtEl>
                                        <p:attrNameLst>
                                          <p:attrName>style.visibility</p:attrName>
                                        </p:attrNameLst>
                                      </p:cBhvr>
                                      <p:to>
                                        <p:strVal val="visible"/>
                                      </p:to>
                                    </p:set>
                                    <p:animEffect transition="in" filter="fade">
                                      <p:cBhvr>
                                        <p:cTn id="12" dur="2000"/>
                                        <p:tgtEl>
                                          <p:spTgt spid="9">
                                            <p:graphicEl>
                                              <a:dgm id="{A1AD6D0C-78BA-4BE6-AAAE-F20C21110B4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D3B19462-4ECE-4972-8C37-4DE3ACC1DF2C}"/>
                                            </p:graphicEl>
                                          </p:spTgt>
                                        </p:tgtEl>
                                        <p:attrNameLst>
                                          <p:attrName>style.visibility</p:attrName>
                                        </p:attrNameLst>
                                      </p:cBhvr>
                                      <p:to>
                                        <p:strVal val="visible"/>
                                      </p:to>
                                    </p:set>
                                    <p:animEffect transition="in" filter="fade">
                                      <p:cBhvr>
                                        <p:cTn id="15" dur="2000"/>
                                        <p:tgtEl>
                                          <p:spTgt spid="9">
                                            <p:graphicEl>
                                              <a:dgm id="{D3B19462-4ECE-4972-8C37-4DE3ACC1DF2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1B5ECF24-DDC3-4F47-8239-4D6B29CD7670}"/>
                                            </p:graphicEl>
                                          </p:spTgt>
                                        </p:tgtEl>
                                        <p:attrNameLst>
                                          <p:attrName>style.visibility</p:attrName>
                                        </p:attrNameLst>
                                      </p:cBhvr>
                                      <p:to>
                                        <p:strVal val="visible"/>
                                      </p:to>
                                    </p:set>
                                    <p:animEffect transition="in" filter="fade">
                                      <p:cBhvr>
                                        <p:cTn id="20" dur="2000"/>
                                        <p:tgtEl>
                                          <p:spTgt spid="9">
                                            <p:graphicEl>
                                              <a:dgm id="{1B5ECF24-DDC3-4F47-8239-4D6B29CD767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98D1BED-3643-4252-8D15-C75AFEA39910}"/>
                                            </p:graphicEl>
                                          </p:spTgt>
                                        </p:tgtEl>
                                        <p:attrNameLst>
                                          <p:attrName>style.visibility</p:attrName>
                                        </p:attrNameLst>
                                      </p:cBhvr>
                                      <p:to>
                                        <p:strVal val="visible"/>
                                      </p:to>
                                    </p:set>
                                    <p:animEffect transition="in" filter="fade">
                                      <p:cBhvr>
                                        <p:cTn id="23" dur="2000"/>
                                        <p:tgtEl>
                                          <p:spTgt spid="9">
                                            <p:graphicEl>
                                              <a:dgm id="{C98D1BED-3643-4252-8D15-C75AFEA399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05F1652A-D670-4B9D-AC90-761C345F753F}"/>
                                            </p:graphicEl>
                                          </p:spTgt>
                                        </p:tgtEl>
                                        <p:attrNameLst>
                                          <p:attrName>style.visibility</p:attrName>
                                        </p:attrNameLst>
                                      </p:cBhvr>
                                      <p:to>
                                        <p:strVal val="visible"/>
                                      </p:to>
                                    </p:set>
                                    <p:animEffect transition="in" filter="fade">
                                      <p:cBhvr>
                                        <p:cTn id="28" dur="2000"/>
                                        <p:tgtEl>
                                          <p:spTgt spid="9">
                                            <p:graphicEl>
                                              <a:dgm id="{05F1652A-D670-4B9D-AC90-761C345F753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6D158A13-C353-4976-BF6C-7A978D97CDA6}"/>
                                            </p:graphicEl>
                                          </p:spTgt>
                                        </p:tgtEl>
                                        <p:attrNameLst>
                                          <p:attrName>style.visibility</p:attrName>
                                        </p:attrNameLst>
                                      </p:cBhvr>
                                      <p:to>
                                        <p:strVal val="visible"/>
                                      </p:to>
                                    </p:set>
                                    <p:animEffect transition="in" filter="fade">
                                      <p:cBhvr>
                                        <p:cTn id="31" dur="2000"/>
                                        <p:tgtEl>
                                          <p:spTgt spid="9">
                                            <p:graphicEl>
                                              <a:dgm id="{6D158A13-C353-4976-BF6C-7A978D97CDA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685816E1-39CA-427A-A84E-CBE80DEA625A}"/>
                                            </p:graphicEl>
                                          </p:spTgt>
                                        </p:tgtEl>
                                        <p:attrNameLst>
                                          <p:attrName>style.visibility</p:attrName>
                                        </p:attrNameLst>
                                      </p:cBhvr>
                                      <p:to>
                                        <p:strVal val="visible"/>
                                      </p:to>
                                    </p:set>
                                    <p:animEffect transition="in" filter="fade">
                                      <p:cBhvr>
                                        <p:cTn id="36" dur="2000"/>
                                        <p:tgtEl>
                                          <p:spTgt spid="9">
                                            <p:graphicEl>
                                              <a:dgm id="{685816E1-39CA-427A-A84E-CBE80DEA625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42C0295E-60C3-4ABA-ABE2-644EEA372B18}"/>
                                            </p:graphicEl>
                                          </p:spTgt>
                                        </p:tgtEl>
                                        <p:attrNameLst>
                                          <p:attrName>style.visibility</p:attrName>
                                        </p:attrNameLst>
                                      </p:cBhvr>
                                      <p:to>
                                        <p:strVal val="visible"/>
                                      </p:to>
                                    </p:set>
                                    <p:animEffect transition="in" filter="fade">
                                      <p:cBhvr>
                                        <p:cTn id="39" dur="2000"/>
                                        <p:tgtEl>
                                          <p:spTgt spid="9">
                                            <p:graphicEl>
                                              <a:dgm id="{42C0295E-60C3-4ABA-ABE2-644EEA372B1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17658E7A-EE4E-4B3E-92C6-543087E9CA00}"/>
                                            </p:graphicEl>
                                          </p:spTgt>
                                        </p:tgtEl>
                                        <p:attrNameLst>
                                          <p:attrName>style.visibility</p:attrName>
                                        </p:attrNameLst>
                                      </p:cBhvr>
                                      <p:to>
                                        <p:strVal val="visible"/>
                                      </p:to>
                                    </p:set>
                                    <p:animEffect transition="in" filter="fade">
                                      <p:cBhvr>
                                        <p:cTn id="44" dur="2000"/>
                                        <p:tgtEl>
                                          <p:spTgt spid="9">
                                            <p:graphicEl>
                                              <a:dgm id="{17658E7A-EE4E-4B3E-92C6-543087E9CA00}"/>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4D22FF07-EE1C-4A92-985E-2E3164A032D5}"/>
                                            </p:graphicEl>
                                          </p:spTgt>
                                        </p:tgtEl>
                                        <p:attrNameLst>
                                          <p:attrName>style.visibility</p:attrName>
                                        </p:attrNameLst>
                                      </p:cBhvr>
                                      <p:to>
                                        <p:strVal val="visible"/>
                                      </p:to>
                                    </p:set>
                                    <p:animEffect transition="in" filter="fade">
                                      <p:cBhvr>
                                        <p:cTn id="47" dur="2000"/>
                                        <p:tgtEl>
                                          <p:spTgt spid="9">
                                            <p:graphicEl>
                                              <a:dgm id="{4D22FF07-EE1C-4A92-985E-2E3164A032D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9A4078E5-4473-402F-9F37-B03322AB87B5}"/>
                                            </p:graphicEl>
                                          </p:spTgt>
                                        </p:tgtEl>
                                        <p:attrNameLst>
                                          <p:attrName>style.visibility</p:attrName>
                                        </p:attrNameLst>
                                      </p:cBhvr>
                                      <p:to>
                                        <p:strVal val="visible"/>
                                      </p:to>
                                    </p:set>
                                    <p:animEffect transition="in" filter="fade">
                                      <p:cBhvr>
                                        <p:cTn id="52" dur="2000"/>
                                        <p:tgtEl>
                                          <p:spTgt spid="9">
                                            <p:graphicEl>
                                              <a:dgm id="{9A4078E5-4473-402F-9F37-B03322AB87B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BFD02B2A-2300-4AE0-BAE6-7A1F7292F937}"/>
                                            </p:graphicEl>
                                          </p:spTgt>
                                        </p:tgtEl>
                                        <p:attrNameLst>
                                          <p:attrName>style.visibility</p:attrName>
                                        </p:attrNameLst>
                                      </p:cBhvr>
                                      <p:to>
                                        <p:strVal val="visible"/>
                                      </p:to>
                                    </p:set>
                                    <p:animEffect transition="in" filter="fade">
                                      <p:cBhvr>
                                        <p:cTn id="55" dur="2000"/>
                                        <p:tgtEl>
                                          <p:spTgt spid="9">
                                            <p:graphicEl>
                                              <a:dgm id="{BFD02B2A-2300-4AE0-BAE6-7A1F7292F937}"/>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7A2FE2B4-8460-4C06-98B1-C4C3E0CC5336}"/>
                                            </p:graphicEl>
                                          </p:spTgt>
                                        </p:tgtEl>
                                        <p:attrNameLst>
                                          <p:attrName>style.visibility</p:attrName>
                                        </p:attrNameLst>
                                      </p:cBhvr>
                                      <p:to>
                                        <p:strVal val="visible"/>
                                      </p:to>
                                    </p:set>
                                    <p:animEffect transition="in" filter="fade">
                                      <p:cBhvr>
                                        <p:cTn id="60" dur="2000"/>
                                        <p:tgtEl>
                                          <p:spTgt spid="9">
                                            <p:graphicEl>
                                              <a:dgm id="{7A2FE2B4-8460-4C06-98B1-C4C3E0CC5336}"/>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977F3077-6D3E-4A24-AEF1-D1DCA9B884C2}"/>
                                            </p:graphicEl>
                                          </p:spTgt>
                                        </p:tgtEl>
                                        <p:attrNameLst>
                                          <p:attrName>style.visibility</p:attrName>
                                        </p:attrNameLst>
                                      </p:cBhvr>
                                      <p:to>
                                        <p:strVal val="visible"/>
                                      </p:to>
                                    </p:set>
                                    <p:animEffect transition="in" filter="fade">
                                      <p:cBhvr>
                                        <p:cTn id="63" dur="2000"/>
                                        <p:tgtEl>
                                          <p:spTgt spid="9">
                                            <p:graphicEl>
                                              <a:dgm id="{977F3077-6D3E-4A24-AEF1-D1DCA9B884C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27306"/>
            <a:ext cx="7858180" cy="424731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الثانى: الاحرف المشبه</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بالفعل و هى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ان و ان و كان و ليت و لكن و لعل</a:t>
            </a:r>
            <a:r>
              <a:rPr lang="fa-IR" sz="3600" dirty="0" smtClean="0">
                <a:solidFill>
                  <a:srgbClr val="002060"/>
                </a:solidFill>
                <a:cs typeface="DecoType Naskh" pitchFamily="2" charset="-78"/>
              </a:rPr>
              <a:t>» </a:t>
            </a:r>
            <a:r>
              <a:rPr lang="ar-SA" sz="3600" dirty="0" smtClean="0">
                <a:solidFill>
                  <a:srgbClr val="002060"/>
                </a:solidFill>
                <a:cs typeface="DecoType Naskh" pitchFamily="2" charset="-78"/>
              </a:rPr>
              <a:t>و عملها عكس عمل كان و لا يتقدم احد معموليها عليها مطلقا و لا خبرها على اس</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مها الا اذا كان ظرفا او جارا و مجرورا نحو</a:t>
            </a:r>
            <a:r>
              <a:rPr lang="fa-IR" sz="3600" dirty="0" smtClean="0">
                <a:solidFill>
                  <a:srgbClr val="002060"/>
                </a:solidFill>
                <a:cs typeface="DecoType Naskh" pitchFamily="2" charset="-78"/>
              </a:rPr>
              <a:t> «</a:t>
            </a:r>
            <a:r>
              <a:rPr lang="ar-SA" sz="3600" dirty="0" smtClean="0">
                <a:solidFill>
                  <a:srgbClr val="002060"/>
                </a:solidFill>
                <a:cs typeface="DecoType Naskh" pitchFamily="2" charset="-78"/>
              </a:rPr>
              <a:t>ان فى ذلك لعبره</a:t>
            </a:r>
            <a:r>
              <a:rPr lang="fa-IR" sz="3600" dirty="0" smtClean="0">
                <a:solidFill>
                  <a:srgbClr val="002060"/>
                </a:solidFill>
                <a:cs typeface="DecoType Naskh" pitchFamily="2" charset="-78"/>
              </a:rPr>
              <a:t>».</a:t>
            </a:r>
          </a:p>
          <a:p>
            <a:pPr algn="just">
              <a:lnSpc>
                <a:spcPct val="150000"/>
              </a:lnSpc>
            </a:pPr>
            <a:r>
              <a:rPr lang="ar-SA" sz="3600" dirty="0" smtClean="0">
                <a:solidFill>
                  <a:srgbClr val="002060"/>
                </a:solidFill>
                <a:cs typeface="DecoType Naskh" pitchFamily="2" charset="-78"/>
              </a:rPr>
              <a:t> و تلحقها ما فتكفها عن العمل نحو انما زيد قائم</a:t>
            </a:r>
            <a:r>
              <a:rPr lang="fa-IR" sz="3600" dirty="0" smtClean="0">
                <a:solidFill>
                  <a:srgbClr val="002060"/>
                </a:solidFill>
                <a:cs typeface="DecoType Naskh" pitchFamily="2" charset="-78"/>
              </a:rPr>
              <a:t>.</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40169"/>
            <a:ext cx="7858180" cy="4632037"/>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و المصدر ان حل</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محل ان فتحت همزتها و الا كسرت</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ان جاز الامران جاز الامران نحو</a:t>
            </a:r>
            <a:r>
              <a:rPr lang="fa-IR" sz="4000" dirty="0" smtClean="0">
                <a:solidFill>
                  <a:srgbClr val="002060"/>
                </a:solidFill>
                <a:cs typeface="DecoType Naskh" pitchFamily="2" charset="-78"/>
              </a:rPr>
              <a:t> «أ</a:t>
            </a:r>
            <a:r>
              <a:rPr lang="ar-SA" sz="4000" dirty="0" smtClean="0">
                <a:solidFill>
                  <a:srgbClr val="002060"/>
                </a:solidFill>
                <a:cs typeface="DecoType Naskh" pitchFamily="2" charset="-78"/>
              </a:rPr>
              <a:t> و لم يكفهم انا انزلنا</a:t>
            </a:r>
            <a:r>
              <a:rPr lang="fa-IR" sz="4000" dirty="0" smtClean="0">
                <a:solidFill>
                  <a:srgbClr val="002060"/>
                </a:solidFill>
                <a:cs typeface="DecoType Naskh" pitchFamily="2" charset="-78"/>
              </a:rPr>
              <a:t>» </a:t>
            </a:r>
            <a:r>
              <a:rPr lang="ar-SA" sz="4000" dirty="0" smtClean="0">
                <a:solidFill>
                  <a:srgbClr val="002060"/>
                </a:solidFill>
                <a:cs typeface="DecoType Naskh" pitchFamily="2" charset="-78"/>
              </a:rPr>
              <a:t>و</a:t>
            </a:r>
            <a:r>
              <a:rPr lang="fa-IR" sz="4000" dirty="0" smtClean="0">
                <a:solidFill>
                  <a:srgbClr val="002060"/>
                </a:solidFill>
                <a:cs typeface="DecoType Naskh" pitchFamily="2" charset="-78"/>
              </a:rPr>
              <a:t> «</a:t>
            </a:r>
            <a:r>
              <a:rPr lang="ar-SA" sz="4000" dirty="0" smtClean="0">
                <a:solidFill>
                  <a:srgbClr val="002060"/>
                </a:solidFill>
                <a:cs typeface="DecoType Naskh" pitchFamily="2" charset="-78"/>
              </a:rPr>
              <a:t>قال انى عبد الله</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اول قولى انى اح</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مد الله</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fa-IR" sz="4000" dirty="0" smtClean="0">
              <a:solidFill>
                <a:srgbClr val="002060"/>
              </a:solidFill>
              <a:cs typeface="DecoType Naskh" pitchFamily="2" charset="-78"/>
            </a:endParaRPr>
          </a:p>
          <a:p>
            <a:pPr algn="just">
              <a:lnSpc>
                <a:spcPct val="150000"/>
              </a:lnSpc>
            </a:pPr>
            <a:r>
              <a:rPr lang="ar-SA" sz="4000" dirty="0" smtClean="0">
                <a:solidFill>
                  <a:srgbClr val="002060"/>
                </a:solidFill>
                <a:cs typeface="DecoType Naskh" pitchFamily="2" charset="-78"/>
              </a:rPr>
              <a:t>و المعطوف على 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ماء هذه الحروف منصوب و يختص</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r>
              <a:rPr lang="fa-IR" sz="4000" dirty="0" smtClean="0">
                <a:solidFill>
                  <a:srgbClr val="002060"/>
                </a:solidFill>
                <a:cs typeface="DecoType Naskh" pitchFamily="2" charset="-78"/>
              </a:rPr>
              <a:t>إ</a:t>
            </a:r>
            <a:r>
              <a:rPr lang="ar-SA" sz="4000" dirty="0" smtClean="0">
                <a:solidFill>
                  <a:srgbClr val="002060"/>
                </a:solidFill>
                <a:cs typeface="DecoType Naskh" pitchFamily="2" charset="-78"/>
              </a:rPr>
              <a:t>ن</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a:t>
            </a:r>
            <a:r>
              <a:rPr lang="fa-IR" sz="4000" dirty="0" smtClean="0">
                <a:solidFill>
                  <a:srgbClr val="002060"/>
                </a:solidFill>
                <a:cs typeface="DecoType Naskh" pitchFamily="2" charset="-78"/>
              </a:rPr>
              <a:t>أ</a:t>
            </a:r>
            <a:r>
              <a:rPr lang="ar-SA" sz="4000" dirty="0" smtClean="0">
                <a:solidFill>
                  <a:srgbClr val="002060"/>
                </a:solidFill>
                <a:cs typeface="DecoType Naskh" pitchFamily="2" charset="-78"/>
              </a:rPr>
              <a:t>ن</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لكن</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بجواز رفعه بشرط مضى</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الخبر . </a:t>
            </a:r>
            <a:endParaRPr lang="en-US" sz="40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720556"/>
            <a:ext cx="7858180" cy="3785652"/>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الثالث: ما و لا المشبهتان بليس و تعملان عملها بشرط بقاء النفى و تاخر الخبر و يشترط فى ما عدم زياد</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ان معها و فى لا تنكير معموليها فان لحقتها التاء اختصت بالاحيان و كثر حذف 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مها نحو</a:t>
            </a:r>
            <a:r>
              <a:rPr lang="fa-IR" sz="4000" dirty="0" smtClean="0">
                <a:solidFill>
                  <a:srgbClr val="002060"/>
                </a:solidFill>
                <a:cs typeface="DecoType Naskh" pitchFamily="2" charset="-78"/>
              </a:rPr>
              <a:t> «</a:t>
            </a:r>
            <a:r>
              <a:rPr lang="ar-SA" sz="4000" dirty="0" smtClean="0">
                <a:solidFill>
                  <a:srgbClr val="002060"/>
                </a:solidFill>
                <a:cs typeface="DecoType Naskh" pitchFamily="2" charset="-78"/>
              </a:rPr>
              <a:t>و لات حين</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مناص</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en-US" sz="40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500174"/>
            <a:ext cx="7858180" cy="417806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الرابع: لا النافي</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للجنس و تعمل عمل ان بشرط عدم دخول جار عليها و اس</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مها ان كان مضافا او شبيها به نصب و الا بنى على ما ينصب به نحو لا رجل و لا رجلين فى الدار و يشترط تنكيره و مباشرته لها فان عرف او فصل اه</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ملت و كررت نحو لا زيد فى الدار و لا عمرو و لا فى الدار رجل و لا امرا</a:t>
            </a:r>
            <a:r>
              <a:rPr lang="fa-IR" sz="3600" dirty="0" smtClean="0">
                <a:solidFill>
                  <a:srgbClr val="002060"/>
                </a:solidFill>
                <a:cs typeface="DecoType Naskh" pitchFamily="2" charset="-78"/>
              </a:rPr>
              <a:t>ة.</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009064"/>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تبصر</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و لك فى نحو لا حول و لا قو</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الا بالله خمس</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اوجه الاول فتحهما على الاصل الثانى رفعهما على الابتداء او على الاعمال كليس الثالث فتح الاول و رفع الثانى بالعطف على المحل او باعمال الثاني</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كليس الرابع عكس الثالث على اعمال الاولى كليس او الغائها الخامس فتح الاول و نصب الثانى بالعطف على لفظه لمشابه</a:t>
            </a:r>
            <a:r>
              <a:rPr lang="fa-IR" sz="3600" dirty="0" smtClean="0">
                <a:solidFill>
                  <a:srgbClr val="002060"/>
                </a:solidFill>
                <a:cs typeface="DecoType Naskh" pitchFamily="2" charset="-78"/>
              </a:rPr>
              <a:t>ة</a:t>
            </a:r>
            <a:r>
              <a:rPr lang="ar-SA" sz="3600" dirty="0" smtClean="0">
                <a:solidFill>
                  <a:srgbClr val="002060"/>
                </a:solidFill>
                <a:cs typeface="DecoType Naskh" pitchFamily="2" charset="-78"/>
              </a:rPr>
              <a:t> الفتح النصب .</a:t>
            </a:r>
            <a:endParaRPr lang="en-US" sz="36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2862322"/>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الخامس: الافعال المقارب</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هى كاد و كرب و اوشك لدنو الخبر و عسى لرجائه و انش</a:t>
            </a:r>
            <a:r>
              <a:rPr lang="fa-IR" sz="4000" dirty="0" smtClean="0">
                <a:solidFill>
                  <a:srgbClr val="002060"/>
                </a:solidFill>
                <a:cs typeface="DecoType Naskh" pitchFamily="2" charset="-78"/>
              </a:rPr>
              <a:t>أ</a:t>
            </a:r>
            <a:r>
              <a:rPr lang="ar-SA" sz="4000" dirty="0" smtClean="0">
                <a:solidFill>
                  <a:srgbClr val="002060"/>
                </a:solidFill>
                <a:cs typeface="DecoType Naskh" pitchFamily="2" charset="-78"/>
              </a:rPr>
              <a:t> و طفق للشروع فيه و تعمل عمل كان و اخبارها جمل مبدؤ</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بمضارع</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086008"/>
          </a:xfrm>
          <a:prstGeom prst="rect">
            <a:avLst/>
          </a:prstGeom>
          <a:noFill/>
        </p:spPr>
        <p:txBody>
          <a:bodyPr wrap="square" rtlCol="1">
            <a:spAutoFit/>
          </a:bodyPr>
          <a:lstStyle/>
          <a:p>
            <a:pPr algn="just">
              <a:lnSpc>
                <a:spcPct val="150000"/>
              </a:lnSpc>
            </a:pPr>
            <a:r>
              <a:rPr lang="ar-SA" sz="4400" dirty="0" smtClean="0">
                <a:solidFill>
                  <a:srgbClr val="002060"/>
                </a:solidFill>
                <a:cs typeface="DecoType Naskh" pitchFamily="2" charset="-78"/>
              </a:rPr>
              <a:t>و يغلب فى الاولين تجرده عن </a:t>
            </a:r>
            <a:r>
              <a:rPr lang="fa-IR" sz="4400" dirty="0" smtClean="0">
                <a:solidFill>
                  <a:srgbClr val="002060"/>
                </a:solidFill>
                <a:cs typeface="DecoType Naskh" pitchFamily="2" charset="-78"/>
              </a:rPr>
              <a:t>«</a:t>
            </a:r>
            <a:r>
              <a:rPr lang="ar-SA" sz="4400" dirty="0" smtClean="0">
                <a:solidFill>
                  <a:srgbClr val="002060"/>
                </a:solidFill>
                <a:cs typeface="DecoType Naskh" pitchFamily="2" charset="-78"/>
              </a:rPr>
              <a:t>ان</a:t>
            </a:r>
            <a:r>
              <a:rPr lang="fa-IR" sz="4400" dirty="0" smtClean="0">
                <a:solidFill>
                  <a:srgbClr val="002060"/>
                </a:solidFill>
                <a:cs typeface="DecoType Naskh" pitchFamily="2" charset="-78"/>
              </a:rPr>
              <a:t>»</a:t>
            </a:r>
            <a:r>
              <a:rPr lang="ar-SA" sz="4400" dirty="0" smtClean="0">
                <a:solidFill>
                  <a:srgbClr val="002060"/>
                </a:solidFill>
                <a:cs typeface="DecoType Naskh" pitchFamily="2" charset="-78"/>
              </a:rPr>
              <a:t> نحو</a:t>
            </a:r>
            <a:r>
              <a:rPr lang="fa-IR" sz="4400" dirty="0" smtClean="0">
                <a:solidFill>
                  <a:srgbClr val="002060"/>
                </a:solidFill>
                <a:cs typeface="DecoType Naskh" pitchFamily="2" charset="-78"/>
              </a:rPr>
              <a:t> </a:t>
            </a:r>
            <a:r>
              <a:rPr lang="ar-SA" sz="4400" dirty="0" smtClean="0">
                <a:solidFill>
                  <a:srgbClr val="002060"/>
                </a:solidFill>
                <a:cs typeface="DecoType Naskh" pitchFamily="2" charset="-78"/>
              </a:rPr>
              <a:t>و ما كادوا يفعلون و فى الاوسطين اقترانه بها نحو</a:t>
            </a:r>
            <a:r>
              <a:rPr lang="fa-IR" sz="4400" dirty="0" smtClean="0">
                <a:solidFill>
                  <a:srgbClr val="002060"/>
                </a:solidFill>
                <a:cs typeface="DecoType Naskh" pitchFamily="2" charset="-78"/>
              </a:rPr>
              <a:t> </a:t>
            </a:r>
            <a:r>
              <a:rPr lang="ar-SA" sz="4400" dirty="0" smtClean="0">
                <a:solidFill>
                  <a:srgbClr val="002060"/>
                </a:solidFill>
                <a:cs typeface="DecoType Naskh" pitchFamily="2" charset="-78"/>
              </a:rPr>
              <a:t>عسى ربكم ان يرحم</a:t>
            </a:r>
            <a:r>
              <a:rPr lang="fa-IR" sz="4400" dirty="0" smtClean="0">
                <a:solidFill>
                  <a:srgbClr val="002060"/>
                </a:solidFill>
                <a:cs typeface="DecoType Naskh" pitchFamily="2" charset="-78"/>
              </a:rPr>
              <a:t>َ</a:t>
            </a:r>
            <a:r>
              <a:rPr lang="ar-SA" sz="4400" dirty="0" smtClean="0">
                <a:solidFill>
                  <a:srgbClr val="002060"/>
                </a:solidFill>
                <a:cs typeface="DecoType Naskh" pitchFamily="2" charset="-78"/>
              </a:rPr>
              <a:t>كم و هى فى الاخيرتين ممتنع</a:t>
            </a:r>
            <a:r>
              <a:rPr lang="fa-IR" sz="4400" dirty="0" smtClean="0">
                <a:solidFill>
                  <a:srgbClr val="002060"/>
                </a:solidFill>
                <a:cs typeface="DecoType Naskh" pitchFamily="2" charset="-78"/>
              </a:rPr>
              <a:t>ة</a:t>
            </a:r>
            <a:r>
              <a:rPr lang="ar-SA" sz="4400" dirty="0" smtClean="0">
                <a:solidFill>
                  <a:srgbClr val="002060"/>
                </a:solidFill>
                <a:cs typeface="DecoType Naskh" pitchFamily="2" charset="-78"/>
              </a:rPr>
              <a:t> نحو طفق زيد يكتب و عسى و انش</a:t>
            </a:r>
            <a:r>
              <a:rPr lang="fa-IR" sz="4400" dirty="0" smtClean="0">
                <a:solidFill>
                  <a:srgbClr val="002060"/>
                </a:solidFill>
                <a:cs typeface="DecoType Naskh" pitchFamily="2" charset="-78"/>
              </a:rPr>
              <a:t>أ</a:t>
            </a:r>
            <a:r>
              <a:rPr lang="ar-SA" sz="4400" dirty="0" smtClean="0">
                <a:solidFill>
                  <a:srgbClr val="002060"/>
                </a:solidFill>
                <a:cs typeface="DecoType Naskh" pitchFamily="2" charset="-78"/>
              </a:rPr>
              <a:t> و كرب ملازمه للمضى و جاء يكاد و يوشك و يطفق</a:t>
            </a:r>
            <a:r>
              <a:rPr lang="fa-IR" sz="4400" dirty="0" smtClean="0">
                <a:solidFill>
                  <a:srgbClr val="002060"/>
                </a:solidFill>
                <a:cs typeface="DecoType Naskh" pitchFamily="2" charset="-78"/>
              </a:rPr>
              <a:t>.</a:t>
            </a:r>
            <a:endParaRPr lang="en-US" sz="4400" dirty="0" smtClean="0">
              <a:solidFill>
                <a:srgbClr val="002060"/>
              </a:solidFill>
              <a:cs typeface="DecoType Naskh"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060117"/>
            <a:ext cx="7858180" cy="5262979"/>
          </a:xfrm>
          <a:prstGeom prst="rect">
            <a:avLst/>
          </a:prstGeom>
          <a:noFill/>
        </p:spPr>
        <p:txBody>
          <a:bodyPr wrap="square" rtlCol="1">
            <a:spAutoFit/>
          </a:bodyPr>
          <a:lstStyle/>
          <a:p>
            <a:pPr algn="just">
              <a:lnSpc>
                <a:spcPct val="120000"/>
              </a:lnSpc>
            </a:pPr>
            <a:r>
              <a:rPr lang="ar-SA" sz="4000" dirty="0" smtClean="0">
                <a:solidFill>
                  <a:srgbClr val="002060"/>
                </a:solidFill>
                <a:cs typeface="DecoType Naskh" pitchFamily="2" charset="-78"/>
              </a:rPr>
              <a:t>تتم</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ي</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ختص عسى و اوشك باستغنائهما عن الخبر فى نحو عسى ان يقوم زيد و اذا قلت زيد عسى ان يقوم فلك وجهان اعمالها فى ضمير زيد فما بعدها خبرها و تفريقها عنه فما بعدها اسم مغن عن الخبر و يظهر اثر ذلك فى التانيث و التثني</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الجمع فعلى الاول تقول هند عست ان تقوم و الزيدان عسا ان يقوما و الزيدون عسوا ان يقوموا و على الثانى عسى فى الجميع</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490008"/>
            <a:ext cx="7858180" cy="2862322"/>
          </a:xfrm>
          <a:prstGeom prst="rect">
            <a:avLst/>
          </a:prstGeom>
          <a:noFill/>
        </p:spPr>
        <p:txBody>
          <a:bodyPr wrap="square" rtlCol="1">
            <a:spAutoFit/>
          </a:bodyPr>
          <a:lstStyle/>
          <a:p>
            <a:pPr algn="just">
              <a:lnSpc>
                <a:spcPct val="150000"/>
              </a:lnSpc>
            </a:pPr>
            <a:r>
              <a:rPr lang="ar-SA" sz="4000" b="1" dirty="0" smtClean="0"/>
              <a:t> </a:t>
            </a:r>
            <a:r>
              <a:rPr lang="ar-SA" sz="4000" dirty="0" smtClean="0">
                <a:solidFill>
                  <a:srgbClr val="002060"/>
                </a:solidFill>
                <a:cs typeface="DecoType Naskh" pitchFamily="2" charset="-78"/>
              </a:rPr>
              <a:t>الاول المفعول به: و هو الفضلة الواقع عليه الفعل و الاصل فيه تاخره عنه و قد يتقدم جوازا لافادة الحصر نحو زيدا ضربت و وجوبا للزومه الصدر نحو من رايت .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643754"/>
            <a:ext cx="7858180" cy="2785378"/>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الثانى: المفعول المطلق و هو مصدر يؤكد عامله او يب</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ي</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ن نوعه او عدده نحو ضربت ضرباً او ضرب الامير او ضربتين و المؤكد مفرد دائماً و فى النوع خلاف</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Rectangle 8">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 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10" name="Diagram 9"/>
          <p:cNvGraphicFramePr/>
          <p:nvPr/>
        </p:nvGraphicFramePr>
        <p:xfrm>
          <a:off x="285720" y="1214422"/>
          <a:ext cx="838201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9B310C3D-2CAC-4737-9A32-007D0B9F50B8}"/>
                                            </p:graphicEl>
                                          </p:spTgt>
                                        </p:tgtEl>
                                        <p:attrNameLst>
                                          <p:attrName>style.visibility</p:attrName>
                                        </p:attrNameLst>
                                      </p:cBhvr>
                                      <p:to>
                                        <p:strVal val="visible"/>
                                      </p:to>
                                    </p:set>
                                    <p:animEffect transition="in" filter="fade">
                                      <p:cBhvr>
                                        <p:cTn id="7" dur="2000"/>
                                        <p:tgtEl>
                                          <p:spTgt spid="10">
                                            <p:graphicEl>
                                              <a:dgm id="{9B310C3D-2CAC-4737-9A32-007D0B9F50B8}"/>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graphicEl>
                                              <a:dgm id="{05F1652A-D670-4B9D-AC90-761C345F753F}"/>
                                            </p:graphicEl>
                                          </p:spTgt>
                                        </p:tgtEl>
                                        <p:attrNameLst>
                                          <p:attrName>style.visibility</p:attrName>
                                        </p:attrNameLst>
                                      </p:cBhvr>
                                      <p:to>
                                        <p:strVal val="visible"/>
                                      </p:to>
                                    </p:set>
                                    <p:animEffect transition="in" filter="fade">
                                      <p:cBhvr>
                                        <p:cTn id="11" dur="2000"/>
                                        <p:tgtEl>
                                          <p:spTgt spid="10">
                                            <p:graphicEl>
                                              <a:dgm id="{05F1652A-D670-4B9D-AC90-761C345F753F}"/>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graphicEl>
                                              <a:dgm id="{6D158A13-C353-4976-BF6C-7A978D97CDA6}"/>
                                            </p:graphicEl>
                                          </p:spTgt>
                                        </p:tgtEl>
                                        <p:attrNameLst>
                                          <p:attrName>style.visibility</p:attrName>
                                        </p:attrNameLst>
                                      </p:cBhvr>
                                      <p:to>
                                        <p:strVal val="visible"/>
                                      </p:to>
                                    </p:set>
                                    <p:animEffect transition="in" filter="fade">
                                      <p:cBhvr>
                                        <p:cTn id="14" dur="2000"/>
                                        <p:tgtEl>
                                          <p:spTgt spid="10">
                                            <p:graphicEl>
                                              <a:dgm id="{6D158A13-C353-4976-BF6C-7A978D97CDA6}"/>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graphicEl>
                                              <a:dgm id="{685816E1-39CA-427A-A84E-CBE80DEA625A}"/>
                                            </p:graphicEl>
                                          </p:spTgt>
                                        </p:tgtEl>
                                        <p:attrNameLst>
                                          <p:attrName>style.visibility</p:attrName>
                                        </p:attrNameLst>
                                      </p:cBhvr>
                                      <p:to>
                                        <p:strVal val="visible"/>
                                      </p:to>
                                    </p:set>
                                    <p:animEffect transition="in" filter="fade">
                                      <p:cBhvr>
                                        <p:cTn id="17" dur="2000"/>
                                        <p:tgtEl>
                                          <p:spTgt spid="10">
                                            <p:graphicEl>
                                              <a:dgm id="{685816E1-39CA-427A-A84E-CBE80DEA625A}"/>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graphicEl>
                                              <a:dgm id="{42C0295E-60C3-4ABA-ABE2-644EEA372B18}"/>
                                            </p:graphicEl>
                                          </p:spTgt>
                                        </p:tgtEl>
                                        <p:attrNameLst>
                                          <p:attrName>style.visibility</p:attrName>
                                        </p:attrNameLst>
                                      </p:cBhvr>
                                      <p:to>
                                        <p:strVal val="visible"/>
                                      </p:to>
                                    </p:set>
                                    <p:animEffect transition="in" filter="fade">
                                      <p:cBhvr>
                                        <p:cTn id="20" dur="2000"/>
                                        <p:tgtEl>
                                          <p:spTgt spid="10">
                                            <p:graphicEl>
                                              <a:dgm id="{42C0295E-60C3-4ABA-ABE2-644EEA372B1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graphicEl>
                                              <a:dgm id="{17658E7A-EE4E-4B3E-92C6-543087E9CA00}"/>
                                            </p:graphicEl>
                                          </p:spTgt>
                                        </p:tgtEl>
                                        <p:attrNameLst>
                                          <p:attrName>style.visibility</p:attrName>
                                        </p:attrNameLst>
                                      </p:cBhvr>
                                      <p:to>
                                        <p:strVal val="visible"/>
                                      </p:to>
                                    </p:set>
                                    <p:animEffect transition="in" filter="fade">
                                      <p:cBhvr>
                                        <p:cTn id="25" dur="2000"/>
                                        <p:tgtEl>
                                          <p:spTgt spid="10">
                                            <p:graphicEl>
                                              <a:dgm id="{17658E7A-EE4E-4B3E-92C6-543087E9CA0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4D22FF07-EE1C-4A92-985E-2E3164A032D5}"/>
                                            </p:graphicEl>
                                          </p:spTgt>
                                        </p:tgtEl>
                                        <p:attrNameLst>
                                          <p:attrName>style.visibility</p:attrName>
                                        </p:attrNameLst>
                                      </p:cBhvr>
                                      <p:to>
                                        <p:strVal val="visible"/>
                                      </p:to>
                                    </p:set>
                                    <p:animEffect transition="in" filter="fade">
                                      <p:cBhvr>
                                        <p:cTn id="28" dur="2000"/>
                                        <p:tgtEl>
                                          <p:spTgt spid="10">
                                            <p:graphicEl>
                                              <a:dgm id="{4D22FF07-EE1C-4A92-985E-2E3164A032D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graphicEl>
                                              <a:dgm id="{E87B5864-CF21-4341-9ABE-4AD20B7EFD01}"/>
                                            </p:graphicEl>
                                          </p:spTgt>
                                        </p:tgtEl>
                                        <p:attrNameLst>
                                          <p:attrName>style.visibility</p:attrName>
                                        </p:attrNameLst>
                                      </p:cBhvr>
                                      <p:to>
                                        <p:strVal val="visible"/>
                                      </p:to>
                                    </p:set>
                                    <p:animEffect transition="in" filter="fade">
                                      <p:cBhvr>
                                        <p:cTn id="33" dur="2000"/>
                                        <p:tgtEl>
                                          <p:spTgt spid="10">
                                            <p:graphicEl>
                                              <a:dgm id="{E87B5864-CF21-4341-9ABE-4AD20B7EFD0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graphicEl>
                                              <a:dgm id="{72D4B2E6-7173-4D1D-813F-6DCE239F94A5}"/>
                                            </p:graphicEl>
                                          </p:spTgt>
                                        </p:tgtEl>
                                        <p:attrNameLst>
                                          <p:attrName>style.visibility</p:attrName>
                                        </p:attrNameLst>
                                      </p:cBhvr>
                                      <p:to>
                                        <p:strVal val="visible"/>
                                      </p:to>
                                    </p:set>
                                    <p:animEffect transition="in" filter="fade">
                                      <p:cBhvr>
                                        <p:cTn id="36" dur="2000"/>
                                        <p:tgtEl>
                                          <p:spTgt spid="10">
                                            <p:graphicEl>
                                              <a:dgm id="{72D4B2E6-7173-4D1D-813F-6DCE239F94A5}"/>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graphicEl>
                                              <a:dgm id="{8AB1DFC6-59A6-4898-987B-62B2B3E2BEEA}"/>
                                            </p:graphicEl>
                                          </p:spTgt>
                                        </p:tgtEl>
                                        <p:attrNameLst>
                                          <p:attrName>style.visibility</p:attrName>
                                        </p:attrNameLst>
                                      </p:cBhvr>
                                      <p:to>
                                        <p:strVal val="visible"/>
                                      </p:to>
                                    </p:set>
                                    <p:animEffect transition="in" filter="fade">
                                      <p:cBhvr>
                                        <p:cTn id="41" dur="2000"/>
                                        <p:tgtEl>
                                          <p:spTgt spid="10">
                                            <p:graphicEl>
                                              <a:dgm id="{8AB1DFC6-59A6-4898-987B-62B2B3E2BEE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graphicEl>
                                              <a:dgm id="{0C6E7770-111A-4216-AD01-E1526F3C85E3}"/>
                                            </p:graphicEl>
                                          </p:spTgt>
                                        </p:tgtEl>
                                        <p:attrNameLst>
                                          <p:attrName>style.visibility</p:attrName>
                                        </p:attrNameLst>
                                      </p:cBhvr>
                                      <p:to>
                                        <p:strVal val="visible"/>
                                      </p:to>
                                    </p:set>
                                    <p:animEffect transition="in" filter="fade">
                                      <p:cBhvr>
                                        <p:cTn id="44" dur="2000"/>
                                        <p:tgtEl>
                                          <p:spTgt spid="10">
                                            <p:graphicEl>
                                              <a:dgm id="{0C6E7770-111A-4216-AD01-E1526F3C85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lvlOne"/>
        </p:bldSub>
      </p:bldGraphic>
    </p:bldLst>
  </p:timing>
</p:sld>
</file>

<file path=ppt/slides/slide16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708981"/>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و يجب حذف عامله 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ماعاً فى نحو سقياً و رعياً و قياساً فى نحو «فشدوا الوثاق ف</a:t>
            </a:r>
            <a:r>
              <a:rPr lang="fa-IR" sz="4000" dirty="0" smtClean="0">
                <a:solidFill>
                  <a:srgbClr val="002060"/>
                </a:solidFill>
                <a:cs typeface="DecoType Naskh" pitchFamily="2" charset="-78"/>
              </a:rPr>
              <a:t>إ</a:t>
            </a:r>
            <a:r>
              <a:rPr lang="ar-SA" sz="4000" dirty="0" smtClean="0">
                <a:solidFill>
                  <a:srgbClr val="002060"/>
                </a:solidFill>
                <a:cs typeface="DecoType Naskh" pitchFamily="2" charset="-78"/>
              </a:rPr>
              <a:t>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ا مناً بعد و </a:t>
            </a:r>
            <a:r>
              <a:rPr lang="fa-IR" sz="4000" dirty="0" smtClean="0">
                <a:solidFill>
                  <a:srgbClr val="002060"/>
                </a:solidFill>
                <a:cs typeface="DecoType Naskh" pitchFamily="2" charset="-78"/>
              </a:rPr>
              <a:t>إ</a:t>
            </a:r>
            <a:r>
              <a:rPr lang="ar-SA" sz="4000" dirty="0" smtClean="0">
                <a:solidFill>
                  <a:srgbClr val="002060"/>
                </a:solidFill>
                <a:cs typeface="DecoType Naskh" pitchFamily="2" charset="-78"/>
              </a:rPr>
              <a:t>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ا فداء» و «له على</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الف درهم اعترافاً» و «زيد قائم حقاً» و «ما انت الا سيرا» و «انم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ا انت سيرا» و «زيد سيرا سيرا» و «مررت به فاذا له صوت</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صوت</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حمار» و «لبيك و سعديك» .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632037"/>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الثالث: المفعول له و هو المنصوب بفعل فعل لتحصيله او حصوله نحو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ضربته تاديبا</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قعدت عن الحرب جبنا</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يشترط كونه مصدرا متحدا بعامله وقتا و فاعلا و من ث</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جىء باللام فى نحو</a:t>
            </a:r>
            <a:r>
              <a:rPr lang="fa-IR" sz="4000" dirty="0" smtClean="0">
                <a:solidFill>
                  <a:srgbClr val="002060"/>
                </a:solidFill>
                <a:cs typeface="DecoType Naskh" pitchFamily="2" charset="-78"/>
              </a:rPr>
              <a:t> «</a:t>
            </a:r>
            <a:r>
              <a:rPr lang="ar-SA" sz="4000" dirty="0" smtClean="0">
                <a:solidFill>
                  <a:srgbClr val="002060"/>
                </a:solidFill>
                <a:cs typeface="DecoType Naskh" pitchFamily="2" charset="-78"/>
              </a:rPr>
              <a:t>و الارض وضعها للانام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تهي</a:t>
            </a:r>
            <a:r>
              <a:rPr lang="fa-IR" sz="4000" dirty="0" smtClean="0">
                <a:solidFill>
                  <a:srgbClr val="002060"/>
                </a:solidFill>
                <a:cs typeface="DecoType Naskh" pitchFamily="2" charset="-78"/>
              </a:rPr>
              <a:t>أ</a:t>
            </a:r>
            <a:r>
              <a:rPr lang="ar-SA" sz="4000" dirty="0" smtClean="0">
                <a:solidFill>
                  <a:srgbClr val="002060"/>
                </a:solidFill>
                <a:cs typeface="DecoType Naskh" pitchFamily="2" charset="-78"/>
              </a:rPr>
              <a:t>ت للسفر</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جئتك لمجيئك اياى</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708981"/>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الرابع: المفعول معه و هو المذكور بعد واو المعية لمصاحبة معمول عامله و لا يتقدّم على عامله نحو «سرت و زيدا» و «مال</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ك و زيدا» و «جئت</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انا و زيدا» و العطف فى الاولَين قبيح و فى الاخير سائغ و فى نحو «ضربت زيداً و عمراً» واجب.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708981"/>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الخامس: المفعول فيه و هو اسم زمان او مكان مبهم او ب</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منزلة احده</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 منصوب بفعل فعل فيه نحو «جئت يوم الجمعة» و «صليت خلف زيد» و «سرت عشرين يوما» و «عشرين فرسخا» و اما نحو «دخلت الدار» فمفعول به على الاصح</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708981"/>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السادس: المنصوب بنزع الخافض و هو الاسم الصريح او المؤول المنصوب بفعل لازم بتقدير حرف الجر و هو قياسى مع أن و أنَّ نحو «أ و عجبتم ان جائكم ذكر من ربكم» و «عجبت ان</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زيدا قائم» و 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ماعى فى غير ذلك نحو «ذهبت الشام»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1938992"/>
          </a:xfrm>
          <a:prstGeom prst="rect">
            <a:avLst/>
          </a:prstGeom>
          <a:noFill/>
        </p:spPr>
        <p:txBody>
          <a:bodyPr wrap="square" rtlCol="1">
            <a:spAutoFit/>
          </a:bodyPr>
          <a:lstStyle/>
          <a:p>
            <a:pPr>
              <a:lnSpc>
                <a:spcPct val="150000"/>
              </a:lnSpc>
            </a:pPr>
            <a:r>
              <a:rPr lang="ar-SA" sz="4000" dirty="0" smtClean="0">
                <a:solidFill>
                  <a:srgbClr val="002060"/>
                </a:solidFill>
                <a:cs typeface="DecoType Naskh" pitchFamily="2" charset="-78"/>
              </a:rPr>
              <a:t>السابع: الحال و هى الصف</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المبني</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للهيئ</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غير نعت و يشترط تنكيرها و الاغلب كونها منتقل</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مشتق</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مقارن</a:t>
            </a:r>
            <a:r>
              <a:rPr lang="fa-IR" sz="4000" dirty="0" smtClean="0">
                <a:solidFill>
                  <a:srgbClr val="002060"/>
                </a:solidFill>
                <a:cs typeface="DecoType Naskh" pitchFamily="2" charset="-78"/>
              </a:rPr>
              <a:t>ة </a:t>
            </a:r>
            <a:r>
              <a:rPr lang="ar-SA" sz="4000" dirty="0" smtClean="0">
                <a:solidFill>
                  <a:srgbClr val="002060"/>
                </a:solidFill>
                <a:cs typeface="DecoType Naskh" pitchFamily="2" charset="-78"/>
              </a:rPr>
              <a:t>لعاملها.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3785652"/>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و قد تكون ثابت</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جامد</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مقدر</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الاصل تاخرها عن صاحبها و يجب ان كان مجرورا و يمتنع ان كان نكر</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محض</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هو قليل و يجب تقدمها على العامل ان كان لها الصدر نحو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كيف جاء زيد</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3708708"/>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و لا تجى ء عن المضاف اليه الا اذا صح قيامه مقام المضاف نحو «بل نتبع ملة ابراهيم حنيفا» او كان المضاف بعضه نحو «اعجبنى وجه هند راكبه» او كان عاملا فى الحال نحو «اعجبنى ذهابك مسرعا» .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3785652"/>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الثامن: التمييز و هو النكرة الرافعة للابهام المستقرّ عن ذات او نسبة و يفترق عن الحال باغلبية ج</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موده و عدم مجيئه جملة و عدم جواز تقدّمه على عامله على الاصح فان كان مشتقّاً احتمل الحال</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708981"/>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فالاول عن مقدار غالباً و الخفض قليل و عن غيره قليلاً و الخفض كثير . و الثانى عن نسب</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فى جمل</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او نحوها او اضاف</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نحو رطل زيتا</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خاتم فض</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و اشتعل الراس شيبا</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لله دره فارسا و الناصب لمبين الذات هى و لمبين النسب</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هو المسند من فعل او شبهه </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3428992" y="458770"/>
            <a:ext cx="2000264"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4-مبتدا و خبر</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285720" y="1214422"/>
          <a:ext cx="8382016"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9B310C3D-2CAC-4737-9A32-007D0B9F50B8}"/>
                                            </p:graphicEl>
                                          </p:spTgt>
                                        </p:tgtEl>
                                        <p:attrNameLst>
                                          <p:attrName>style.visibility</p:attrName>
                                        </p:attrNameLst>
                                      </p:cBhvr>
                                      <p:to>
                                        <p:strVal val="visible"/>
                                      </p:to>
                                    </p:set>
                                    <p:animEffect transition="in" filter="fade">
                                      <p:cBhvr>
                                        <p:cTn id="7" dur="2000"/>
                                        <p:tgtEl>
                                          <p:spTgt spid="9">
                                            <p:graphicEl>
                                              <a:dgm id="{9B310C3D-2CAC-4737-9A32-007D0B9F50B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93B4E4EE-34E0-4021-9935-A419D8C1F702}"/>
                                            </p:graphicEl>
                                          </p:spTgt>
                                        </p:tgtEl>
                                        <p:attrNameLst>
                                          <p:attrName>style.visibility</p:attrName>
                                        </p:attrNameLst>
                                      </p:cBhvr>
                                      <p:to>
                                        <p:strVal val="visible"/>
                                      </p:to>
                                    </p:set>
                                    <p:animEffect transition="in" filter="fade">
                                      <p:cBhvr>
                                        <p:cTn id="12" dur="2000"/>
                                        <p:tgtEl>
                                          <p:spTgt spid="9">
                                            <p:graphicEl>
                                              <a:dgm id="{93B4E4EE-34E0-4021-9935-A419D8C1F70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307DFD2C-2502-4A9C-A4E9-85C879B51007}"/>
                                            </p:graphicEl>
                                          </p:spTgt>
                                        </p:tgtEl>
                                        <p:attrNameLst>
                                          <p:attrName>style.visibility</p:attrName>
                                        </p:attrNameLst>
                                      </p:cBhvr>
                                      <p:to>
                                        <p:strVal val="visible"/>
                                      </p:to>
                                    </p:set>
                                    <p:animEffect transition="in" filter="fade">
                                      <p:cBhvr>
                                        <p:cTn id="15" dur="2000"/>
                                        <p:tgtEl>
                                          <p:spTgt spid="9">
                                            <p:graphicEl>
                                              <a:dgm id="{307DFD2C-2502-4A9C-A4E9-85C879B5100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4F244FCC-77A3-4FE4-AA5B-F8D74F0633B9}"/>
                                            </p:graphicEl>
                                          </p:spTgt>
                                        </p:tgtEl>
                                        <p:attrNameLst>
                                          <p:attrName>style.visibility</p:attrName>
                                        </p:attrNameLst>
                                      </p:cBhvr>
                                      <p:to>
                                        <p:strVal val="visible"/>
                                      </p:to>
                                    </p:set>
                                    <p:animEffect transition="in" filter="fade">
                                      <p:cBhvr>
                                        <p:cTn id="20" dur="2000"/>
                                        <p:tgtEl>
                                          <p:spTgt spid="9">
                                            <p:graphicEl>
                                              <a:dgm id="{4F244FCC-77A3-4FE4-AA5B-F8D74F0633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7AAAA0AC-2745-4D7E-9B9C-C4312A6E1AE2}"/>
                                            </p:graphicEl>
                                          </p:spTgt>
                                        </p:tgtEl>
                                        <p:attrNameLst>
                                          <p:attrName>style.visibility</p:attrName>
                                        </p:attrNameLst>
                                      </p:cBhvr>
                                      <p:to>
                                        <p:strVal val="visible"/>
                                      </p:to>
                                    </p:set>
                                    <p:animEffect transition="in" filter="fade">
                                      <p:cBhvr>
                                        <p:cTn id="23" dur="2000"/>
                                        <p:tgtEl>
                                          <p:spTgt spid="9">
                                            <p:graphicEl>
                                              <a:dgm id="{7AAAA0AC-2745-4D7E-9B9C-C4312A6E1A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17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632037"/>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النوع الثالث: ما يرد مجروراً لا غير و هو اثنان  الاول:</a:t>
            </a:r>
            <a:endParaRPr lang="fa-IR" sz="4000" dirty="0" smtClean="0">
              <a:solidFill>
                <a:srgbClr val="002060"/>
              </a:solidFill>
              <a:cs typeface="DecoType Naskh" pitchFamily="2" charset="-78"/>
            </a:endParaRPr>
          </a:p>
          <a:p>
            <a:pPr algn="justLow">
              <a:lnSpc>
                <a:spcPct val="150000"/>
              </a:lnSpc>
            </a:pPr>
            <a:r>
              <a:rPr lang="ar-SA" sz="4000" dirty="0" smtClean="0">
                <a:solidFill>
                  <a:srgbClr val="002060"/>
                </a:solidFill>
                <a:cs typeface="DecoType Naskh" pitchFamily="2" charset="-78"/>
              </a:rPr>
              <a:t> المضاف اليه و هو ما نسب اليه شىء بواسطة حرف جر مقدر مراداً و تمتنع اضافة المضمرات و 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ماء الاشارة و 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ماء الاستفهام و 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ماء الشرط و الموصولات سوى «اى» فى الثلاثة</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632037"/>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و بعض الاس</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ماء يجب اضافتها اما الى الجمل و هو «اذ» و «حيث» و «اذا» او الى المفرد ظاهراً او مضمراً و هو «كلا» و «كلتا» و «عند» و «لدى» و «سوى» او ظاهراً فقط و هو «اولوا» و «ذو» و فروعهما او مضمراً فقط و هو «وحده» و «لبيك» و اخواته.</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3708708"/>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تكميل: يجب تجرد المضاف عن التنوين و نونى المثنى و الجمع و ملحقاتهما فان كانت اضافة صفة الى معمولها فلفظية و لا تفيد الا تخفيفاً و الاّ فمعنوية و تفيد تعريفاً مع المعرفة و تخصيصاً مع النكرة</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847481"/>
          </a:xfrm>
          <a:prstGeom prst="rect">
            <a:avLst/>
          </a:prstGeom>
          <a:noFill/>
        </p:spPr>
        <p:txBody>
          <a:bodyPr wrap="square" rtlCol="1">
            <a:spAutoFit/>
          </a:bodyPr>
          <a:lstStyle/>
          <a:p>
            <a:pPr algn="justLow">
              <a:lnSpc>
                <a:spcPct val="130000"/>
              </a:lnSpc>
            </a:pPr>
            <a:r>
              <a:rPr lang="ar-SA" sz="4000" dirty="0" smtClean="0">
                <a:solidFill>
                  <a:srgbClr val="002060"/>
                </a:solidFill>
                <a:cs typeface="DecoType Naskh" pitchFamily="2" charset="-78"/>
              </a:rPr>
              <a:t>و المضاف اليه فيها ان كان جنساً للمضاف فهى بمعنى من او ظرفاً له فبمعنى فى او غيره</a:t>
            </a:r>
            <a:r>
              <a:rPr lang="fa-IR" sz="4000" dirty="0" smtClean="0">
                <a:solidFill>
                  <a:srgbClr val="002060"/>
                </a:solidFill>
                <a:cs typeface="DecoType Naskh" pitchFamily="2" charset="-78"/>
              </a:rPr>
              <a:t>ـ</a:t>
            </a:r>
            <a:r>
              <a:rPr lang="ar-SA" sz="4000" dirty="0" smtClean="0">
                <a:solidFill>
                  <a:srgbClr val="002060"/>
                </a:solidFill>
                <a:cs typeface="DecoType Naskh" pitchFamily="2" charset="-78"/>
              </a:rPr>
              <a:t>ما فبمعنى اللام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a:t>
            </a:r>
            <a:endParaRPr lang="fa-IR" sz="4000" dirty="0" smtClean="0">
              <a:solidFill>
                <a:srgbClr val="002060"/>
              </a:solidFill>
              <a:cs typeface="DecoType Naskh" pitchFamily="2" charset="-78"/>
            </a:endParaRPr>
          </a:p>
          <a:p>
            <a:pPr algn="justLow">
              <a:lnSpc>
                <a:spcPct val="130000"/>
              </a:lnSpc>
            </a:pPr>
            <a:r>
              <a:rPr lang="ar-SA" sz="4000" dirty="0" smtClean="0">
                <a:solidFill>
                  <a:srgbClr val="002060"/>
                </a:solidFill>
                <a:cs typeface="DecoType Naskh" pitchFamily="2" charset="-78"/>
              </a:rPr>
              <a:t>و قد يكتسب المضاف المذكر من المضاف اليه المؤنث تانيثه و بالعكس بشرط جواز الاستغناء عنه بالمضاف اليه كقوله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كما شرقت صدر القنا</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من الدم</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قوله </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انار</a:t>
            </a:r>
            <a:r>
              <a:rPr lang="fa-IR" sz="4000" dirty="0" smtClean="0">
                <a:solidFill>
                  <a:srgbClr val="002060"/>
                </a:solidFill>
                <a:cs typeface="DecoType Naskh" pitchFamily="2" charset="-78"/>
              </a:rPr>
              <a:t>ة</a:t>
            </a:r>
            <a:r>
              <a:rPr lang="ar-SA" sz="4000" dirty="0" smtClean="0">
                <a:solidFill>
                  <a:srgbClr val="002060"/>
                </a:solidFill>
                <a:cs typeface="DecoType Naskh" pitchFamily="2" charset="-78"/>
              </a:rPr>
              <a:t> العقل مكسوف بطوع هوى</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و من ثَمَّ امتنع</a:t>
            </a:r>
            <a:r>
              <a:rPr lang="fa-IR" sz="4000" dirty="0" smtClean="0">
                <a:solidFill>
                  <a:srgbClr val="002060"/>
                </a:solidFill>
                <a:cs typeface="DecoType Naskh" pitchFamily="2" charset="-78"/>
              </a:rPr>
              <a:t>:</a:t>
            </a:r>
            <a:r>
              <a:rPr lang="ar-SA" sz="4000" dirty="0" smtClean="0">
                <a:solidFill>
                  <a:srgbClr val="002060"/>
                </a:solidFill>
                <a:cs typeface="DecoType Naskh" pitchFamily="2" charset="-78"/>
              </a:rPr>
              <a:t> «قامت غلام هند».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1862048"/>
          </a:xfrm>
          <a:prstGeom prst="rect">
            <a:avLst/>
          </a:prstGeom>
          <a:noFill/>
        </p:spPr>
        <p:txBody>
          <a:bodyPr wrap="square" rtlCol="1">
            <a:spAutoFit/>
          </a:bodyPr>
          <a:lstStyle/>
          <a:p>
            <a:pPr algn="justLow">
              <a:lnSpc>
                <a:spcPct val="150000"/>
              </a:lnSpc>
            </a:pPr>
            <a:r>
              <a:rPr lang="ar-SA" sz="4000" dirty="0" smtClean="0">
                <a:solidFill>
                  <a:srgbClr val="002060"/>
                </a:solidFill>
                <a:cs typeface="DecoType Naskh" pitchFamily="2" charset="-78"/>
              </a:rPr>
              <a:t>الثانى: المجرور بالحرف و هو ما نسب اليه شىء بواسطة حرف جر ملفوظ و المشهور من حروف الجر اربعة عشر</a:t>
            </a:r>
            <a:r>
              <a:rPr lang="fa-IR" sz="4000" dirty="0" smtClean="0">
                <a:solidFill>
                  <a:srgbClr val="002060"/>
                </a:solidFill>
                <a:cs typeface="DecoType Naskh" pitchFamily="2" charset="-78"/>
              </a:rPr>
              <a:t>:</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847481"/>
          </a:xfrm>
          <a:prstGeom prst="rect">
            <a:avLst/>
          </a:prstGeom>
          <a:noFill/>
        </p:spPr>
        <p:txBody>
          <a:bodyPr wrap="square" rtlCol="1">
            <a:spAutoFit/>
          </a:bodyPr>
          <a:lstStyle/>
          <a:p>
            <a:pPr algn="justLow">
              <a:lnSpc>
                <a:spcPct val="130000"/>
              </a:lnSpc>
            </a:pPr>
            <a:r>
              <a:rPr lang="ar-SA" sz="4000" dirty="0" smtClean="0">
                <a:solidFill>
                  <a:srgbClr val="002060"/>
                </a:solidFill>
                <a:cs typeface="DecoType Naskh" pitchFamily="2" charset="-78"/>
              </a:rPr>
              <a:t>سبعة منها تجر الظاهر و المضمر و هى «من» و «الى» و «عن» و «على» و «فى» و «الباء» و «اللام» </a:t>
            </a:r>
            <a:endParaRPr lang="fa-IR" sz="4000" dirty="0" smtClean="0">
              <a:solidFill>
                <a:srgbClr val="002060"/>
              </a:solidFill>
              <a:cs typeface="DecoType Naskh" pitchFamily="2" charset="-78"/>
            </a:endParaRPr>
          </a:p>
          <a:p>
            <a:pPr algn="justLow">
              <a:lnSpc>
                <a:spcPct val="130000"/>
              </a:lnSpc>
            </a:pPr>
            <a:r>
              <a:rPr lang="ar-SA" sz="4000" dirty="0" smtClean="0">
                <a:solidFill>
                  <a:srgbClr val="002060"/>
                </a:solidFill>
                <a:cs typeface="DecoType Naskh" pitchFamily="2" charset="-78"/>
              </a:rPr>
              <a:t>و سبعة منها تجر الظاهر فقط و هى «منذ» و «مذ» و تختصان بالزمان و «رب» تختص بالنكرة و «التاء» تختص باسم الله تعالى و «حتى» و «الكاف» و «الواو» لا تختص بالظاهر المعين.</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5078313"/>
          </a:xfrm>
          <a:prstGeom prst="rect">
            <a:avLst/>
          </a:prstGeom>
          <a:noFill/>
        </p:spPr>
        <p:txBody>
          <a:bodyPr wrap="square" rtlCol="1">
            <a:spAutoFit/>
          </a:bodyPr>
          <a:lstStyle/>
          <a:p>
            <a:pPr algn="justLow">
              <a:lnSpc>
                <a:spcPct val="150000"/>
              </a:lnSpc>
            </a:pPr>
            <a:r>
              <a:rPr lang="ar-SA" sz="3600" dirty="0" smtClean="0">
                <a:solidFill>
                  <a:srgbClr val="002060"/>
                </a:solidFill>
                <a:cs typeface="DecoType Naskh" pitchFamily="2" charset="-78"/>
              </a:rPr>
              <a:t>النوع الرابع: ما يرد منصوباً و غير منصوب و هو اربعة الاول: المستثنى و هو المذكور بعد الا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و اخواته للدلالة على عدم اتصافه بما نسب الى سابقه و لو حكماً. </a:t>
            </a:r>
            <a:endParaRPr lang="en-US" sz="3600" dirty="0" smtClean="0">
              <a:solidFill>
                <a:srgbClr val="002060"/>
              </a:solidFill>
              <a:cs typeface="DecoType Naskh" pitchFamily="2" charset="-78"/>
            </a:endParaRPr>
          </a:p>
          <a:p>
            <a:pPr algn="justLow">
              <a:lnSpc>
                <a:spcPct val="150000"/>
              </a:lnSpc>
            </a:pPr>
            <a:r>
              <a:rPr lang="ar-SA" sz="3600" dirty="0" smtClean="0">
                <a:solidFill>
                  <a:srgbClr val="002060"/>
                </a:solidFill>
                <a:cs typeface="DecoType Naskh" pitchFamily="2" charset="-78"/>
              </a:rPr>
              <a:t>فان كان مخرجاً فمتصل و الاّ فمنقطع.فالمستثنى بالا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ان لم يذكر معه المستثنى منه اعرب بحسب العوامل و س</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مى مفرغا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و الكلام معه غير موجب غالبا</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357298"/>
            <a:ext cx="7858180" cy="4178067"/>
          </a:xfrm>
          <a:prstGeom prst="rect">
            <a:avLst/>
          </a:prstGeom>
          <a:noFill/>
        </p:spPr>
        <p:txBody>
          <a:bodyPr wrap="square" rtlCol="1">
            <a:spAutoFit/>
          </a:bodyPr>
          <a:lstStyle/>
          <a:p>
            <a:pPr algn="justLow">
              <a:lnSpc>
                <a:spcPct val="150000"/>
              </a:lnSpc>
            </a:pPr>
            <a:r>
              <a:rPr lang="ar-SA" sz="3600" dirty="0" smtClean="0">
                <a:solidFill>
                  <a:srgbClr val="002060"/>
                </a:solidFill>
                <a:cs typeface="DecoType Naskh" pitchFamily="2" charset="-78"/>
              </a:rPr>
              <a:t>و ان ذكر فان كان الكلام موجباً نصب و الاّ فان كان متصلاً فالاحسن اتباعه على اللفظ نحو: ما فعلوه الا قليل و ان تعذر فعلى المحل نحو لا اله الا الله و ان كان منقطعاً فالحجازيون يوجبون النصب و التميميون يجوزون الاتباع نحو ما جائنى القوم الاّ حماراً او حمار.</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078313"/>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تتمة: </a:t>
            </a:r>
            <a:endParaRPr lang="en-US" sz="3600" dirty="0" smtClean="0">
              <a:solidFill>
                <a:srgbClr val="002060"/>
              </a:solidFill>
              <a:cs typeface="DecoType Naskh" pitchFamily="2" charset="-78"/>
            </a:endParaRPr>
          </a:p>
          <a:p>
            <a:pPr algn="just">
              <a:lnSpc>
                <a:spcPct val="150000"/>
              </a:lnSpc>
            </a:pPr>
            <a:r>
              <a:rPr lang="ar-SA" sz="3600" dirty="0" smtClean="0">
                <a:solidFill>
                  <a:srgbClr val="002060"/>
                </a:solidFill>
                <a:cs typeface="DecoType Naskh" pitchFamily="2" charset="-78"/>
              </a:rPr>
              <a:t>و المستثنى بخلا و عدا و حاشا ينصب مع فعليتها و يجر مع حرفيتها و بليس و لا يكون منصوب على الخبرية و اس</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مهما مستتر وجوباً و بما خلا و بما عدا منصوب و بغير و سوى مجرور بالاضافة و يعرب غير بما يستحقه المستثنى بالا و سوى كغير عند قوم و ظرف عند آخرين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213735"/>
          </a:xfrm>
          <a:prstGeom prst="rect">
            <a:avLst/>
          </a:prstGeom>
          <a:noFill/>
        </p:spPr>
        <p:txBody>
          <a:bodyPr wrap="square" rtlCol="1">
            <a:spAutoFit/>
          </a:bodyPr>
          <a:lstStyle/>
          <a:p>
            <a:pPr algn="just">
              <a:lnSpc>
                <a:spcPct val="130000"/>
              </a:lnSpc>
            </a:pPr>
            <a:r>
              <a:rPr lang="ar-SA" sz="3200" dirty="0" smtClean="0">
                <a:solidFill>
                  <a:srgbClr val="002060"/>
                </a:solidFill>
                <a:cs typeface="DecoType Naskh" pitchFamily="2" charset="-78"/>
              </a:rPr>
              <a:t>الثانى: المشتغل عنه العامل اذا اشتغل عامل عن اسم مقدم بنصب ضميره او متعلقه كان لذلك الاسم خمس حالات: </a:t>
            </a:r>
            <a:endParaRPr lang="en-US" sz="3200" dirty="0" smtClean="0">
              <a:solidFill>
                <a:srgbClr val="002060"/>
              </a:solidFill>
              <a:cs typeface="DecoType Naskh" pitchFamily="2" charset="-78"/>
            </a:endParaRPr>
          </a:p>
          <a:p>
            <a:pPr algn="just">
              <a:lnSpc>
                <a:spcPct val="130000"/>
              </a:lnSpc>
            </a:pPr>
            <a:r>
              <a:rPr lang="ar-SA" sz="3200" dirty="0" smtClean="0">
                <a:solidFill>
                  <a:srgbClr val="002060"/>
                </a:solidFill>
                <a:cs typeface="DecoType Naskh" pitchFamily="2" charset="-78"/>
              </a:rPr>
              <a:t>فيجب نصبه بعامل مقدّر يفسره المشتغل اذا تلى ما لا يتلوه الا فعل كاداة التحضيض نحو «هلاّ زيداً اكرمته» و كاداة الشرط نحو «اذا زيداً لقيته فاكرمه» . </a:t>
            </a:r>
            <a:endParaRPr lang="en-US" sz="3200" dirty="0" smtClean="0">
              <a:solidFill>
                <a:srgbClr val="002060"/>
              </a:solidFill>
              <a:cs typeface="DecoType Naskh" pitchFamily="2" charset="-78"/>
            </a:endParaRPr>
          </a:p>
          <a:p>
            <a:pPr algn="just">
              <a:lnSpc>
                <a:spcPct val="130000"/>
              </a:lnSpc>
            </a:pPr>
            <a:r>
              <a:rPr lang="ar-SA" sz="3200" dirty="0" smtClean="0">
                <a:solidFill>
                  <a:srgbClr val="002060"/>
                </a:solidFill>
                <a:cs typeface="DecoType Naskh" pitchFamily="2" charset="-78"/>
              </a:rPr>
              <a:t>و رفعه بالابتداء اذا تلى ما لا يتلوه الا اسم كاذا الفجائية نحو «خرجت فاذا زيد يضربه عمرو» او فصل بينه و بين المشتغل ما له الصدر نحو «زيد هل رايته»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10" name="Rounded Rectangle 9">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7" name="Rounded Rectangle 16"/>
          <p:cNvSpPr/>
          <p:nvPr/>
        </p:nvSpPr>
        <p:spPr>
          <a:xfrm>
            <a:off x="2500298" y="1785926"/>
            <a:ext cx="4214842" cy="642942"/>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Homa" pitchFamily="2" charset="-78"/>
              </a:rPr>
              <a:t>نواسخ مبتدا و خبر</a:t>
            </a:r>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Homa" pitchFamily="2" charset="-78"/>
            </a:endParaRPr>
          </a:p>
        </p:txBody>
      </p:sp>
      <p:sp>
        <p:nvSpPr>
          <p:cNvPr id="18" name="Plaque 17">
            <a:hlinkClick r:id="rId3" action="ppaction://hlinksldjump"/>
          </p:cNvPr>
          <p:cNvSpPr/>
          <p:nvPr/>
        </p:nvSpPr>
        <p:spPr>
          <a:xfrm>
            <a:off x="4857752" y="3071810"/>
            <a:ext cx="3286148" cy="642942"/>
          </a:xfrm>
          <a:prstGeom prst="plaque">
            <a:avLst/>
          </a:prstGeom>
          <a:solidFill>
            <a:schemeClr val="tx2">
              <a:lumMod val="75000"/>
            </a:schemeClr>
          </a:solidFill>
          <a:ln>
            <a:noFill/>
          </a:ln>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4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rPr>
              <a:t>1- الافعال الناقصة</a:t>
            </a:r>
            <a:endParaRPr lang="fa-IR" sz="2400" b="1"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endParaRPr>
          </a:p>
        </p:txBody>
      </p:sp>
      <p:sp>
        <p:nvSpPr>
          <p:cNvPr id="19" name="Plaque 18">
            <a:hlinkClick r:id="rId4" action="ppaction://hlinksldjump"/>
          </p:cNvPr>
          <p:cNvSpPr/>
          <p:nvPr/>
        </p:nvSpPr>
        <p:spPr>
          <a:xfrm>
            <a:off x="1071538" y="3071810"/>
            <a:ext cx="3286148" cy="642942"/>
          </a:xfrm>
          <a:prstGeom prst="plaque">
            <a:avLst/>
          </a:prstGeom>
          <a:solidFill>
            <a:schemeClr val="tx2">
              <a:lumMod val="75000"/>
            </a:schemeClr>
          </a:solidFill>
          <a:ln>
            <a:noFill/>
          </a:ln>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4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rPr>
              <a:t>2-  الاحرف المشبهة بالفعل</a:t>
            </a:r>
            <a:endParaRPr lang="fa-IR" sz="2400" b="1"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endParaRPr>
          </a:p>
        </p:txBody>
      </p:sp>
      <p:sp>
        <p:nvSpPr>
          <p:cNvPr id="20" name="Plaque 19">
            <a:hlinkClick r:id="rId5" action="ppaction://hlinksldjump"/>
          </p:cNvPr>
          <p:cNvSpPr/>
          <p:nvPr/>
        </p:nvSpPr>
        <p:spPr>
          <a:xfrm>
            <a:off x="4857752" y="4071942"/>
            <a:ext cx="3286148" cy="642942"/>
          </a:xfrm>
          <a:prstGeom prst="plaque">
            <a:avLst/>
          </a:prstGeom>
          <a:solidFill>
            <a:schemeClr val="tx2">
              <a:lumMod val="75000"/>
            </a:schemeClr>
          </a:solidFill>
          <a:ln>
            <a:noFill/>
          </a:ln>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4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rPr>
              <a:t>3- ما و لا المشبهتان بليس</a:t>
            </a:r>
            <a:endParaRPr lang="fa-IR" sz="2400" b="1"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endParaRPr>
          </a:p>
        </p:txBody>
      </p:sp>
      <p:sp>
        <p:nvSpPr>
          <p:cNvPr id="21" name="Plaque 20">
            <a:hlinkClick r:id="rId6" action="ppaction://hlinksldjump"/>
          </p:cNvPr>
          <p:cNvSpPr/>
          <p:nvPr/>
        </p:nvSpPr>
        <p:spPr>
          <a:xfrm>
            <a:off x="1071538" y="4071942"/>
            <a:ext cx="3286148" cy="642942"/>
          </a:xfrm>
          <a:prstGeom prst="plaque">
            <a:avLst/>
          </a:prstGeom>
          <a:solidFill>
            <a:schemeClr val="tx2">
              <a:lumMod val="75000"/>
            </a:schemeClr>
          </a:solidFill>
          <a:ln>
            <a:noFill/>
          </a:ln>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4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rPr>
              <a:t>4- لا التي لنفي الجنس</a:t>
            </a:r>
            <a:endParaRPr lang="fa-IR" sz="2400" b="1"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endParaRPr>
          </a:p>
        </p:txBody>
      </p:sp>
      <p:sp>
        <p:nvSpPr>
          <p:cNvPr id="22" name="Plaque 21">
            <a:hlinkClick r:id="rId7" action="ppaction://hlinksldjump"/>
          </p:cNvPr>
          <p:cNvSpPr/>
          <p:nvPr/>
        </p:nvSpPr>
        <p:spPr>
          <a:xfrm>
            <a:off x="3000364" y="5000636"/>
            <a:ext cx="3286148" cy="642942"/>
          </a:xfrm>
          <a:prstGeom prst="plaque">
            <a:avLst/>
          </a:prstGeom>
          <a:solidFill>
            <a:schemeClr val="tx2">
              <a:lumMod val="75000"/>
            </a:schemeClr>
          </a:solidFill>
          <a:ln>
            <a:noFill/>
          </a:ln>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400" b="1" dirty="0" smtClean="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rPr>
              <a:t>5- افعال المقاربة</a:t>
            </a:r>
            <a:endParaRPr lang="fa-IR" sz="2400" b="1" dirty="0">
              <a:ln w="11430">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Bad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650"/>
                            </p:stCondLst>
                            <p:childTnLst>
                              <p:par>
                                <p:cTn id="12" presetID="2" presetClass="entr" presetSubtype="2"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1000" fill="hold"/>
                                        <p:tgtEl>
                                          <p:spTgt spid="18"/>
                                        </p:tgtEl>
                                        <p:attrNameLst>
                                          <p:attrName>ppt_x</p:attrName>
                                        </p:attrNameLst>
                                      </p:cBhvr>
                                      <p:tavLst>
                                        <p:tav tm="0">
                                          <p:val>
                                            <p:strVal val="1+#ppt_w/2"/>
                                          </p:val>
                                        </p:tav>
                                        <p:tav tm="100000">
                                          <p:val>
                                            <p:strVal val="#ppt_x"/>
                                          </p:val>
                                        </p:tav>
                                      </p:tavLst>
                                    </p:anim>
                                    <p:anim calcmode="lin" valueType="num">
                                      <p:cBhvr additive="base">
                                        <p:cTn id="15" dur="1000" fill="hold"/>
                                        <p:tgtEl>
                                          <p:spTgt spid="18"/>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0-#ppt_w/2"/>
                                          </p:val>
                                        </p:tav>
                                        <p:tav tm="100000">
                                          <p:val>
                                            <p:strVal val="#ppt_x"/>
                                          </p:val>
                                        </p:tav>
                                      </p:tavLst>
                                    </p:anim>
                                    <p:anim calcmode="lin" valueType="num">
                                      <p:cBhvr additive="base">
                                        <p:cTn id="19" dur="1000" fill="hold"/>
                                        <p:tgtEl>
                                          <p:spTgt spid="19"/>
                                        </p:tgtEl>
                                        <p:attrNameLst>
                                          <p:attrName>ppt_y</p:attrName>
                                        </p:attrNameLst>
                                      </p:cBhvr>
                                      <p:tavLst>
                                        <p:tav tm="0">
                                          <p:val>
                                            <p:strVal val="#ppt_y"/>
                                          </p:val>
                                        </p:tav>
                                        <p:tav tm="100000">
                                          <p:val>
                                            <p:strVal val="#ppt_y"/>
                                          </p:val>
                                        </p:tav>
                                      </p:tavLst>
                                    </p:anim>
                                  </p:childTnLst>
                                </p:cTn>
                              </p:par>
                            </p:childTnLst>
                          </p:cTn>
                        </p:par>
                        <p:par>
                          <p:cTn id="20" fill="hold">
                            <p:stCondLst>
                              <p:cond delay="2650"/>
                            </p:stCondLst>
                            <p:childTnLst>
                              <p:par>
                                <p:cTn id="21" presetID="2" presetClass="entr" presetSubtype="2"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1+#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000" fill="hold"/>
                                        <p:tgtEl>
                                          <p:spTgt spid="21"/>
                                        </p:tgtEl>
                                        <p:attrNameLst>
                                          <p:attrName>ppt_x</p:attrName>
                                        </p:attrNameLst>
                                      </p:cBhvr>
                                      <p:tavLst>
                                        <p:tav tm="0">
                                          <p:val>
                                            <p:strVal val="0-#ppt_w/2"/>
                                          </p:val>
                                        </p:tav>
                                        <p:tav tm="100000">
                                          <p:val>
                                            <p:strVal val="#ppt_x"/>
                                          </p:val>
                                        </p:tav>
                                      </p:tavLst>
                                    </p:anim>
                                    <p:anim calcmode="lin" valueType="num">
                                      <p:cBhvr additive="base">
                                        <p:cTn id="28" dur="1000" fill="hold"/>
                                        <p:tgtEl>
                                          <p:spTgt spid="21"/>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1000" fill="hold"/>
                                        <p:tgtEl>
                                          <p:spTgt spid="22"/>
                                        </p:tgtEl>
                                        <p:attrNameLst>
                                          <p:attrName>ppt_x</p:attrName>
                                        </p:attrNameLst>
                                      </p:cBhvr>
                                      <p:tavLst>
                                        <p:tav tm="0">
                                          <p:val>
                                            <p:strVal val="#ppt_x"/>
                                          </p:val>
                                        </p:tav>
                                        <p:tav tm="100000">
                                          <p:val>
                                            <p:strVal val="#ppt_x"/>
                                          </p:val>
                                        </p:tav>
                                      </p:tavLst>
                                    </p:anim>
                                    <p:anim calcmode="lin" valueType="num">
                                      <p:cBhvr additive="base">
                                        <p:cTn id="3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092163"/>
          </a:xfrm>
          <a:prstGeom prst="rect">
            <a:avLst/>
          </a:prstGeom>
          <a:noFill/>
        </p:spPr>
        <p:txBody>
          <a:bodyPr wrap="square" rtlCol="1">
            <a:spAutoFit/>
          </a:bodyPr>
          <a:lstStyle/>
          <a:p>
            <a:pPr algn="just">
              <a:lnSpc>
                <a:spcPct val="130000"/>
              </a:lnSpc>
            </a:pPr>
            <a:r>
              <a:rPr lang="ar-SA" sz="3600" dirty="0" smtClean="0">
                <a:solidFill>
                  <a:srgbClr val="002060"/>
                </a:solidFill>
                <a:cs typeface="DecoType Naskh" pitchFamily="2" charset="-78"/>
              </a:rPr>
              <a:t>و يترج</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ح نصبه اذا تلى مظانّ الفعل نحو «أ زيداً ضربته» او حصل بنصبه تناسب الجملتين فى العطف نحو «قام زيد و عمراً اكرمته» او كان المشتغل فعل طلب نحو «زيدا إضربه» . </a:t>
            </a:r>
            <a:endParaRPr lang="en-US" sz="3600" dirty="0" smtClean="0">
              <a:solidFill>
                <a:srgbClr val="002060"/>
              </a:solidFill>
              <a:cs typeface="DecoType Naskh" pitchFamily="2" charset="-78"/>
            </a:endParaRPr>
          </a:p>
          <a:p>
            <a:pPr algn="just">
              <a:lnSpc>
                <a:spcPct val="130000"/>
              </a:lnSpc>
            </a:pPr>
            <a:r>
              <a:rPr lang="ar-SA" sz="3600" dirty="0" smtClean="0">
                <a:solidFill>
                  <a:srgbClr val="002060"/>
                </a:solidFill>
                <a:cs typeface="DecoType Naskh" pitchFamily="2" charset="-78"/>
              </a:rPr>
              <a:t>و يتساوى الامران اذا لم تفت المناسبة فى العطف على التقديرين نحو «زيد قام و عمرا اكرمته» فان رفعت فالعطف على الاس</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مية او نصبت فعلى الفعلية و يترج</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ح الرفع فيما عدا ذلك لاولوية عدم التقدير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زيد ضربته</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009064"/>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الثالث: المنادى و هو المدعوّ بايا او هيا او اى او وا مع البعد و بالهمزه مع القرب و بيا مطلقاً و يشترط كونه مظهراً و يا انت ضعيف و خلوّه عن اللام الا فى لفظة الجلالة و يا التى شاذ . </a:t>
            </a:r>
            <a:endParaRPr lang="en-US" sz="3600" dirty="0" smtClean="0">
              <a:solidFill>
                <a:srgbClr val="002060"/>
              </a:solidFill>
              <a:cs typeface="DecoType Naskh" pitchFamily="2" charset="-78"/>
            </a:endParaRPr>
          </a:p>
          <a:p>
            <a:pPr algn="just">
              <a:lnSpc>
                <a:spcPct val="150000"/>
              </a:lnSpc>
            </a:pPr>
            <a:r>
              <a:rPr lang="ar-SA" sz="3600" dirty="0" smtClean="0">
                <a:solidFill>
                  <a:srgbClr val="002060"/>
                </a:solidFill>
                <a:cs typeface="DecoType Naskh" pitchFamily="2" charset="-78"/>
              </a:rPr>
              <a:t>و قد يحذف حرف النداء الا مع اسم الجنس و المندوب و المستغاث و اسم الاشارة و لفظ الجلالة مع عدم الميم فى الاغلب فان وجدت لزم الحذف</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5802229"/>
          </a:xfrm>
          <a:prstGeom prst="rect">
            <a:avLst/>
          </a:prstGeom>
          <a:noFill/>
        </p:spPr>
        <p:txBody>
          <a:bodyPr wrap="square" rtlCol="1">
            <a:spAutoFit/>
          </a:bodyPr>
          <a:lstStyle/>
          <a:p>
            <a:pPr algn="just">
              <a:lnSpc>
                <a:spcPct val="130000"/>
              </a:lnSpc>
            </a:pPr>
            <a:r>
              <a:rPr lang="ar-SA" sz="3200" dirty="0" smtClean="0">
                <a:solidFill>
                  <a:srgbClr val="002060"/>
                </a:solidFill>
                <a:cs typeface="DecoType Naskh" pitchFamily="2" charset="-78"/>
              </a:rPr>
              <a:t>تفصيل: المفرد المعرفة و النكرة المقصودة يبنيان على ما يرفعان به نحو «يا زيد» و «يا رجلان» و المضاف و شبهه و غير المقصودة ينصب مثل «يا عبدالله» و «يا طالعاً جبلاً» و «يا رجلاً» و المستغاث يخفض بلامها و يفتح لالفها و لا لام فيه نحو «يا لزيد» و «يا زيداه» و العلم المفرد الموصوف بابن او ابنة مضافاً الى عَلَم آخر يختار فتحه نحو «يا زيد بن عمرو». و المنون ضرور</a:t>
            </a:r>
            <a:r>
              <a:rPr lang="fa-IR" sz="3200" dirty="0" smtClean="0">
                <a:solidFill>
                  <a:srgbClr val="002060"/>
                </a:solidFill>
                <a:cs typeface="DecoType Naskh" pitchFamily="2" charset="-78"/>
              </a:rPr>
              <a:t>ة</a:t>
            </a:r>
            <a:r>
              <a:rPr lang="ar-SA" sz="3200" dirty="0" smtClean="0">
                <a:solidFill>
                  <a:srgbClr val="002060"/>
                </a:solidFill>
                <a:cs typeface="DecoType Naskh" pitchFamily="2" charset="-78"/>
              </a:rPr>
              <a:t> يجوز ضمه و نصبه نحو </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سلام الله يا مطرا عليها</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و </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ليس عليك يا مطر السلام</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و المكرر المضاف يجوز ضمه و نصبه كتيم الاول فى نحو </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يا تيم تيم عدى</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 </a:t>
            </a:r>
            <a:endParaRPr lang="en-US" sz="3200" dirty="0" smtClean="0">
              <a:solidFill>
                <a:srgbClr val="002060"/>
              </a:solidFill>
              <a:cs typeface="DecoType Naskh" pitchFamily="2" charset="-78"/>
            </a:endParaRPr>
          </a:p>
          <a:p>
            <a:pPr algn="just">
              <a:lnSpc>
                <a:spcPct val="130000"/>
              </a:lnSpc>
            </a:pP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3046988"/>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تبصرة: و توابعه المضاف</a:t>
            </a:r>
            <a:r>
              <a:rPr lang="fa-IR" sz="3200" dirty="0" smtClean="0">
                <a:solidFill>
                  <a:srgbClr val="002060"/>
                </a:solidFill>
                <a:cs typeface="DecoType Naskh" pitchFamily="2" charset="-78"/>
              </a:rPr>
              <a:t>ة</a:t>
            </a:r>
            <a:r>
              <a:rPr lang="ar-SA" sz="3200" dirty="0" smtClean="0">
                <a:solidFill>
                  <a:srgbClr val="002060"/>
                </a:solidFill>
                <a:cs typeface="DecoType Naskh" pitchFamily="2" charset="-78"/>
              </a:rPr>
              <a:t> تنصب مطلقاً اما المفردة فتوابع المعرب تعرب باعرابه و توابع المبنى على ما يرفع به من التأكيد و الصفة و عطف البيان ترفع حملاً على لفظه و تنصب على محله و البدل كالمستقل مطلقاً اما المعطوف</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2985433"/>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فان كان مع ال فالخليل ي</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ختار رفعه و يونس نصبه و المبر</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د ان كان كالخليل فكالخليل و الا فكيونس و الا فكالبدل و توابع ما يقدر ضم</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ه كالمعتل و المبنى قبل النداء كتوابع المضموم لفظا</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فترفع للبناء المقدر على اللفظ و تنصب للنصب المقدر على المحل.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2246769"/>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الرابع: مميز اس</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ماء العدد فمميز الثلاثة الى العشرة مجرور و مجموع و مميز ما بين العشرة و المائة منصوب مفرد و مميز المائة و الالف و مثناهما و جمعه مجرور مفرد و رفضوا جمع المائة</a:t>
            </a:r>
            <a:r>
              <a:rPr lang="fa-IR" sz="3200" dirty="0" smtClean="0">
                <a:solidFill>
                  <a:srgbClr val="002060"/>
                </a:solidFill>
                <a:cs typeface="DecoType Naskh" pitchFamily="2" charset="-78"/>
              </a:rPr>
              <a:t>.</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2985433"/>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و اصول العدد اثنتا عشرة كلمة واحد الى عشرة و مائة و الف فالواحد و الاثنان يذكران مع المذكر و يؤنثان مع المؤنث و لا يجامعهما المعدود بل يقال رجل و رجلان و الثلاثة الى العشرة بالعكس نحو قوله تعالى سخرها عليهم سبع ليال و ثمانية ايامٍ.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417806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المبنيات: منها المضمر و هو ما وضع لمتكلم او مخاطب او غائب سبق ذكره و لو حكماً فان استقلّ فمنفصل و الاّ فمتصل و المتصل مرفوع و منصوب و مجرور و المنفصل غير مجرور فهذه خمسة و لا يسوغ المنفصل الا لتعذّر المتصل و انت فى هاء سلنيه و شبهه بالخيار.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571472" y="1214422"/>
            <a:ext cx="7858180" cy="447814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مسئلة: و قد يتقد</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م على الجملة ضمير غائب مفسر بها يسمى ضمير الشان و القصة و يحسن تانيثه ان كان المؤنث فيها عمدة و قد يستتر و لايعمل فيه الا الابتداء او نواسخه و لايثنى و لايجمع و لايفسر بمفرد و لايتبع نحو «هو الامير راكب» و «هى هند كري</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مة» و «انه الامير راكب» و «كان الناس صنفان».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075743"/>
            <a:ext cx="7858180" cy="5355312"/>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فايدة: ذكر بعض المحققين عود الضمير على المتأخر لفظاً و رتبةً فى خمسةِ مواضعَ اذا كان مرفوعاً باوّل المتنازعين و اعملنا الثّانى نحو «اكرمانى و اكرمت الزيدين» او فاعلاً فى باب نعم مفسراً بتمييز</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نحو «نعم رجلا زيد» او مبدلا</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منه ظاهر نحو «ضربته زيدا</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او مجرورا</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برب</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على ضعف نحو «ربه رجلاً» او كان للشأن او القصّة كما مرّ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DC8252E2-E93E-4AE2-8D4D-A8453F132E5E}"/>
                                            </p:graphicEl>
                                          </p:spTgt>
                                        </p:tgtEl>
                                        <p:attrNameLst>
                                          <p:attrName>style.visibility</p:attrName>
                                        </p:attrNameLst>
                                      </p:cBhvr>
                                      <p:to>
                                        <p:strVal val="visible"/>
                                      </p:to>
                                    </p:set>
                                    <p:animEffect transition="in" filter="fade">
                                      <p:cBhvr>
                                        <p:cTn id="12" dur="2000"/>
                                        <p:tgtEl>
                                          <p:spTgt spid="9">
                                            <p:graphicEl>
                                              <a:dgm id="{DC8252E2-E93E-4AE2-8D4D-A8453F132E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9977FC3C-ED95-4ED0-A236-7FC3285A6618}"/>
                                            </p:graphicEl>
                                          </p:spTgt>
                                        </p:tgtEl>
                                        <p:attrNameLst>
                                          <p:attrName>style.visibility</p:attrName>
                                        </p:attrNameLst>
                                      </p:cBhvr>
                                      <p:to>
                                        <p:strVal val="visible"/>
                                      </p:to>
                                    </p:set>
                                    <p:animEffect transition="in" filter="fade">
                                      <p:cBhvr>
                                        <p:cTn id="15" dur="2000"/>
                                        <p:tgtEl>
                                          <p:spTgt spid="9">
                                            <p:graphicEl>
                                              <a:dgm id="{9977FC3C-ED95-4ED0-A236-7FC3285A66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FC94563F-7B3F-438B-BD65-3D76FADAD4E2}"/>
                                            </p:graphicEl>
                                          </p:spTgt>
                                        </p:tgtEl>
                                        <p:attrNameLst>
                                          <p:attrName>style.visibility</p:attrName>
                                        </p:attrNameLst>
                                      </p:cBhvr>
                                      <p:to>
                                        <p:strVal val="visible"/>
                                      </p:to>
                                    </p:set>
                                    <p:animEffect transition="in" filter="fade">
                                      <p:cBhvr>
                                        <p:cTn id="20" dur="2000"/>
                                        <p:tgtEl>
                                          <p:spTgt spid="9">
                                            <p:graphicEl>
                                              <a:dgm id="{FC94563F-7B3F-438B-BD65-3D76FADAD4E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7DBC9BED-06CF-4238-8469-3BF27DD6DD30}"/>
                                            </p:graphicEl>
                                          </p:spTgt>
                                        </p:tgtEl>
                                        <p:attrNameLst>
                                          <p:attrName>style.visibility</p:attrName>
                                        </p:attrNameLst>
                                      </p:cBhvr>
                                      <p:to>
                                        <p:strVal val="visible"/>
                                      </p:to>
                                    </p:set>
                                    <p:animEffect transition="in" filter="fade">
                                      <p:cBhvr>
                                        <p:cTn id="23" dur="2000"/>
                                        <p:tgtEl>
                                          <p:spTgt spid="9">
                                            <p:graphicEl>
                                              <a:dgm id="{7DBC9BED-06CF-4238-8469-3BF27DD6DD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9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484360"/>
            <a:ext cx="7858180" cy="447814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و منها: اس</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ماء الاشارة و هى ما وضع للمشار اليه المحسوس فللمفرد المذكر «ذا» و لمثناه «ذان» مرفوع المحل و «ذَين» منصوبه و مجروره و «ان</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هذان لساحران» متاول و المؤنث «تا و ذى و ذه و تى و ته» و لمثناه «تان» رفعاً و «تَين» نصباً و جراً و لجمعهما «اولاء» مداً و قصراً</a:t>
            </a:r>
            <a:r>
              <a:rPr lang="fa-IR" sz="3800" dirty="0" smtClean="0">
                <a:solidFill>
                  <a:srgbClr val="002060"/>
                </a:solidFill>
                <a:cs typeface="DecoType Naskh" pitchFamily="2" charset="-78"/>
              </a:rPr>
              <a:t>.</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10903"/>
            <a:ext cx="7858180" cy="2650726"/>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و تدخلها هاء التنبيه و تلحقها كاف الخطاب بلا لام للمتوسط و معه للبعيد الا فى المثنى و الجمع عند من مدّه و فيما دخله حرف التنبيه.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10903"/>
            <a:ext cx="7858180" cy="447814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و منها: الموصول و هو حرفىّ او اس</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مىّ فالحرفىّ كلّ حرف اُوّل مع صلته بالمصدر و المشهور خ</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مسة «أنّ و أن و ما و كى و لو» نحو: «أ و لم يكفهم انّا انزلنا» «ان تصوموا خير لكم» «و بما نسوا يوم الحساب لكيلا يكون على المؤمنين حَرَجاً» «يودّ احدكم لو يعمّر الف سنة»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10903"/>
            <a:ext cx="7858180" cy="4653582"/>
          </a:xfrm>
          <a:prstGeom prst="rect">
            <a:avLst/>
          </a:prstGeom>
          <a:noFill/>
        </p:spPr>
        <p:txBody>
          <a:bodyPr wrap="square" rtlCol="1">
            <a:spAutoFit/>
          </a:bodyPr>
          <a:lstStyle/>
          <a:p>
            <a:pPr algn="just">
              <a:lnSpc>
                <a:spcPct val="130000"/>
              </a:lnSpc>
            </a:pPr>
            <a:r>
              <a:rPr lang="ar-SA" sz="3800" dirty="0" smtClean="0">
                <a:solidFill>
                  <a:srgbClr val="002060"/>
                </a:solidFill>
                <a:cs typeface="DecoType Naskh" pitchFamily="2" charset="-78"/>
              </a:rPr>
              <a:t>تكميل: و الموصول الاس</a:t>
            </a:r>
            <a:r>
              <a:rPr lang="fa-IR" sz="3800" dirty="0" smtClean="0">
                <a:solidFill>
                  <a:srgbClr val="002060"/>
                </a:solidFill>
                <a:cs typeface="DecoType Naskh" pitchFamily="2" charset="-78"/>
              </a:rPr>
              <a:t>ـم</a:t>
            </a:r>
            <a:r>
              <a:rPr lang="ar-SA" sz="3800" dirty="0" smtClean="0">
                <a:solidFill>
                  <a:srgbClr val="002060"/>
                </a:solidFill>
                <a:cs typeface="DecoType Naskh" pitchFamily="2" charset="-78"/>
              </a:rPr>
              <a:t>ىّ ما افتقر الى صلة و عائد و هو «الذى» للمذكر و «التى» للمؤنث و «اللذان» و «اللتان» لمثناه</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ما بالالف ان كانا مرفوعى المحل و بالياء ان كانا منصوبيه او مجروريه و «الاولى و الذين» مطلقاً لجمع المذكر و «اللائى و اللاتى و اللواتى» لجمع المؤنث و «من و ما و ال و اى» و «ذو و ذا» بعد </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ما</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او </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من</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الاستفهاميتين للمؤنث و المذكر.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142984"/>
            <a:ext cx="7858180" cy="4592155"/>
          </a:xfrm>
          <a:prstGeom prst="rect">
            <a:avLst/>
          </a:prstGeom>
          <a:noFill/>
        </p:spPr>
        <p:txBody>
          <a:bodyPr wrap="square" rtlCol="1">
            <a:spAutoFit/>
          </a:bodyPr>
          <a:lstStyle/>
          <a:p>
            <a:pPr algn="just">
              <a:lnSpc>
                <a:spcPct val="130000"/>
              </a:lnSpc>
            </a:pPr>
            <a:r>
              <a:rPr lang="ar-SA" sz="3800" dirty="0" smtClean="0">
                <a:solidFill>
                  <a:srgbClr val="002060"/>
                </a:solidFill>
                <a:cs typeface="DecoType Naskh" pitchFamily="2" charset="-78"/>
              </a:rPr>
              <a:t>مسالة: اذا قلت «ما ذا صنعت؟» و «من ذا رايت؟» فذا موصولة و من و ما مبتدءان و الجواب رفع و لك الغائها فهما مفعولان و تركيبها معهما بمعنى اىُّ شى ء او اىُّ شخص فالكل مفعول و الجواب على التقديرين نصب و قس عليه نحو «ما ذا عرض» و «من ذا قام» الا ان الجواب رفع مطلقاً . </a:t>
            </a:r>
            <a:endParaRPr lang="en-US" sz="3800" dirty="0" smtClean="0">
              <a:solidFill>
                <a:srgbClr val="002060"/>
              </a:solidFill>
              <a:cs typeface="DecoType Naskh" pitchFamily="2" charset="-78"/>
            </a:endParaRPr>
          </a:p>
          <a:p>
            <a:pPr algn="just">
              <a:lnSpc>
                <a:spcPct val="130000"/>
              </a:lnSpc>
            </a:pP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4592155"/>
          </a:xfrm>
          <a:prstGeom prst="rect">
            <a:avLst/>
          </a:prstGeom>
          <a:noFill/>
        </p:spPr>
        <p:txBody>
          <a:bodyPr wrap="square" rtlCol="1">
            <a:spAutoFit/>
          </a:bodyPr>
          <a:lstStyle/>
          <a:p>
            <a:pPr algn="just">
              <a:lnSpc>
                <a:spcPct val="130000"/>
              </a:lnSpc>
            </a:pPr>
            <a:r>
              <a:rPr lang="fa-IR" sz="3800" dirty="0" smtClean="0">
                <a:solidFill>
                  <a:srgbClr val="002060"/>
                </a:solidFill>
                <a:cs typeface="DecoType Naskh" pitchFamily="2" charset="-78"/>
              </a:rPr>
              <a:t> </a:t>
            </a:r>
            <a:r>
              <a:rPr lang="ar-SA" sz="3800" dirty="0" smtClean="0">
                <a:solidFill>
                  <a:srgbClr val="002060"/>
                </a:solidFill>
                <a:cs typeface="DecoType Naskh" pitchFamily="2" charset="-78"/>
              </a:rPr>
              <a:t>و منها: المركّب و هو ما ركّب من لفظين ليس بينهما نسبة فإن تضمّن الثانى حرفاً بنيا كخمسة عشر و حادى عشر و اخواتهما الا اثنى عشر و فرعيه اذ الاول منها معرب على المختار و الا اعرب الثانى كبعلبك ان لم يكن قبل التركيب مبنياً كسيبويه . </a:t>
            </a:r>
            <a:endParaRPr lang="en-US" sz="3800" dirty="0" smtClean="0">
              <a:solidFill>
                <a:srgbClr val="002060"/>
              </a:solidFill>
              <a:cs typeface="DecoType Naskh" pitchFamily="2" charset="-78"/>
            </a:endParaRPr>
          </a:p>
          <a:p>
            <a:pPr algn="just">
              <a:lnSpc>
                <a:spcPct val="130000"/>
              </a:lnSpc>
            </a:pP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447814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الاول: النعت و هو ما دلّ على معنى فى متبوعه مطلقاً و الاغلب اشتقاقه و هو اما بحال موصوفه و يتبعه اعراباً و تعريفاً و تنكيراً و افراداً و تثنية و جمعاً و تذكيراً و ت</a:t>
            </a:r>
            <a:r>
              <a:rPr lang="fa-IR" sz="3800" dirty="0" smtClean="0">
                <a:solidFill>
                  <a:srgbClr val="002060"/>
                </a:solidFill>
                <a:cs typeface="DecoType Naskh" pitchFamily="2" charset="-78"/>
              </a:rPr>
              <a:t>أ</a:t>
            </a:r>
            <a:r>
              <a:rPr lang="ar-SA" sz="3800" dirty="0" smtClean="0">
                <a:solidFill>
                  <a:srgbClr val="002060"/>
                </a:solidFill>
                <a:cs typeface="DecoType Naskh" pitchFamily="2" charset="-78"/>
              </a:rPr>
              <a:t>ني</a:t>
            </a:r>
            <a:r>
              <a:rPr lang="fa-IR" sz="3800" dirty="0" smtClean="0">
                <a:solidFill>
                  <a:srgbClr val="002060"/>
                </a:solidFill>
                <a:cs typeface="DecoType Naskh" pitchFamily="2" charset="-78"/>
              </a:rPr>
              <a:t>ث</a:t>
            </a:r>
            <a:r>
              <a:rPr lang="ar-SA" sz="3800" dirty="0" smtClean="0">
                <a:solidFill>
                  <a:srgbClr val="002060"/>
                </a:solidFill>
                <a:cs typeface="DecoType Naskh" pitchFamily="2" charset="-78"/>
              </a:rPr>
              <a:t>اً او بحال متعلقه و يتبعه فى الثلاثة الاول و اما فى البواقى فان رفع ضمير الموصوف فموافقٌ ايضاً</a:t>
            </a:r>
            <a:r>
              <a:rPr lang="fa-IR" sz="3800" dirty="0" smtClean="0">
                <a:solidFill>
                  <a:srgbClr val="002060"/>
                </a:solidFill>
                <a:cs typeface="DecoType Naskh" pitchFamily="2" charset="-78"/>
              </a:rPr>
              <a:t>.</a:t>
            </a:r>
            <a:r>
              <a:rPr lang="ar-SA" sz="3800" dirty="0" smtClean="0">
                <a:solidFill>
                  <a:srgbClr val="002060"/>
                </a:solidFill>
                <a:cs typeface="DecoType Naskh" pitchFamily="2" charset="-78"/>
              </a:rPr>
              <a:t>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2650726"/>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الثانى: المعطوف بالحرف و هو تابع بواسطة «الواو و الفاء او ثُمّ او حتّى او ام او اما او او او بل او لا او لكن» نحو «جائنى زيد و عمرو» و «جمعناكم و الاولين»</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447814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و قد يعطف الفعل على اسم مشابه له و بالعكس و لا ي</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حسن العطف على المرفوع المتصل بارزاً او مستتراً الاّ مع الفصل بالمنفصل او فاصل ما او توسّط «لا» بين العاطف و المعطوف نحو «جئت انا و زيد» و «يدخلونها و من صلح» و «ما اشركنا و لا آباءنا»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9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2723823"/>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تتمة: و يعاد الخافض على المعطوف على ضمير مجرور ن</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حو «مررت بك و بزيد» و لا يعطف على معمولى عاملين م</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ختلفين على المشهور الاّ فى نحو «فى الدّار زيد و الحجرةِ عمرو»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072494" cy="1285884"/>
          </a:xfrm>
        </p:spPr>
        <p:txBody>
          <a:bodyPr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a-IR" sz="8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Arshia" pitchFamily="2" charset="-78"/>
              </a:rPr>
              <a:t>.......................................... فهرست</a:t>
            </a:r>
            <a:endParaRPr lang="fa-IR" sz="8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Arshia" pitchFamily="2" charset="-78"/>
            </a:endParaRPr>
          </a:p>
        </p:txBody>
      </p:sp>
      <p:sp>
        <p:nvSpPr>
          <p:cNvPr id="3" name="Rounded Rectangle 2">
            <a:hlinkClick r:id="rId2" action="ppaction://hlinksldjump"/>
          </p:cNvPr>
          <p:cNvSpPr/>
          <p:nvPr/>
        </p:nvSpPr>
        <p:spPr>
          <a:xfrm>
            <a:off x="5000628" y="1928802"/>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اسم معرب و مبني</a:t>
            </a:r>
            <a:endParaRPr lang="fa-IR" dirty="0">
              <a:cs typeface="2  Titr" pitchFamily="2" charset="-78"/>
            </a:endParaRPr>
          </a:p>
        </p:txBody>
      </p:sp>
      <p:sp>
        <p:nvSpPr>
          <p:cNvPr id="4" name="Rounded Rectangle 3">
            <a:hlinkClick r:id="rId3" action="ppaction://hlinksldjump"/>
          </p:cNvPr>
          <p:cNvSpPr/>
          <p:nvPr/>
        </p:nvSpPr>
        <p:spPr>
          <a:xfrm>
            <a:off x="5000628" y="2500306"/>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ما يرد مرفوعاً لاغير</a:t>
            </a:r>
            <a:endParaRPr lang="fa-IR" dirty="0">
              <a:cs typeface="2  Titr" pitchFamily="2" charset="-78"/>
            </a:endParaRPr>
          </a:p>
        </p:txBody>
      </p:sp>
      <p:sp>
        <p:nvSpPr>
          <p:cNvPr id="5" name="Rounded Rectangle 4">
            <a:hlinkClick r:id="rId4" action="ppaction://hlinksldjump"/>
          </p:cNvPr>
          <p:cNvSpPr/>
          <p:nvPr/>
        </p:nvSpPr>
        <p:spPr>
          <a:xfrm>
            <a:off x="5000628" y="3071810"/>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ما يرد منصوباً لاغير</a:t>
            </a:r>
            <a:endParaRPr lang="fa-IR" dirty="0">
              <a:cs typeface="2  Titr" pitchFamily="2" charset="-78"/>
            </a:endParaRPr>
          </a:p>
        </p:txBody>
      </p:sp>
      <p:sp>
        <p:nvSpPr>
          <p:cNvPr id="6" name="Rounded Rectangle 5">
            <a:hlinkClick r:id="rId5" action="ppaction://hlinksldjump"/>
          </p:cNvPr>
          <p:cNvSpPr/>
          <p:nvPr/>
        </p:nvSpPr>
        <p:spPr>
          <a:xfrm>
            <a:off x="5000628" y="3643314"/>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ما يرد مجروراً لاغير</a:t>
            </a:r>
            <a:endParaRPr lang="fa-IR" dirty="0">
              <a:cs typeface="2  Titr" pitchFamily="2" charset="-78"/>
            </a:endParaRPr>
          </a:p>
        </p:txBody>
      </p:sp>
      <p:sp>
        <p:nvSpPr>
          <p:cNvPr id="7" name="Rounded Rectangle 6">
            <a:hlinkClick r:id="rId6" action="ppaction://hlinksldjump"/>
          </p:cNvPr>
          <p:cNvSpPr/>
          <p:nvPr/>
        </p:nvSpPr>
        <p:spPr>
          <a:xfrm>
            <a:off x="5000628" y="4214818"/>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ما يرد منصوباً و غير منصوب</a:t>
            </a:r>
            <a:endParaRPr lang="fa-IR" dirty="0">
              <a:cs typeface="2  Titr" pitchFamily="2" charset="-78"/>
            </a:endParaRPr>
          </a:p>
        </p:txBody>
      </p:sp>
      <p:sp>
        <p:nvSpPr>
          <p:cNvPr id="8" name="Rounded Rectangle 7">
            <a:hlinkClick r:id="rId7" action="ppaction://hlinksldjump"/>
          </p:cNvPr>
          <p:cNvSpPr/>
          <p:nvPr/>
        </p:nvSpPr>
        <p:spPr>
          <a:xfrm>
            <a:off x="2214546" y="1928802"/>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المبنيات</a:t>
            </a:r>
            <a:endParaRPr lang="fa-IR" dirty="0">
              <a:cs typeface="2  Titr" pitchFamily="2" charset="-78"/>
            </a:endParaRPr>
          </a:p>
        </p:txBody>
      </p:sp>
      <p:sp>
        <p:nvSpPr>
          <p:cNvPr id="9" name="Rounded Rectangle 8">
            <a:hlinkClick r:id="rId8" action="ppaction://hlinksldjump"/>
          </p:cNvPr>
          <p:cNvSpPr/>
          <p:nvPr/>
        </p:nvSpPr>
        <p:spPr>
          <a:xfrm>
            <a:off x="2214546" y="2500306"/>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smtClean="0">
                <a:cs typeface="2  Titr" pitchFamily="2" charset="-78"/>
              </a:rPr>
              <a:t>التوابع</a:t>
            </a:r>
          </a:p>
        </p:txBody>
      </p:sp>
      <p:sp>
        <p:nvSpPr>
          <p:cNvPr id="10" name="Rounded Rectangle 9">
            <a:hlinkClick r:id="rId9" action="ppaction://hlinksldjump"/>
          </p:cNvPr>
          <p:cNvSpPr/>
          <p:nvPr/>
        </p:nvSpPr>
        <p:spPr>
          <a:xfrm>
            <a:off x="2214546" y="3071810"/>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algn="ctr"/>
            <a:r>
              <a:rPr lang="fa-IR" dirty="0" smtClean="0">
                <a:cs typeface="2  Titr" pitchFamily="2" charset="-78"/>
              </a:rPr>
              <a:t>موانع صرف الاسم</a:t>
            </a:r>
            <a:endParaRPr lang="fa-IR" dirty="0">
              <a:cs typeface="2  Titr" pitchFamily="2" charset="-78"/>
            </a:endParaRPr>
          </a:p>
        </p:txBody>
      </p:sp>
      <p:sp>
        <p:nvSpPr>
          <p:cNvPr id="12" name="Rounded Rectangle 11">
            <a:hlinkClick r:id="rId10" action="ppaction://hlinksldjump"/>
          </p:cNvPr>
          <p:cNvSpPr/>
          <p:nvPr/>
        </p:nvSpPr>
        <p:spPr>
          <a:xfrm>
            <a:off x="2214546" y="3643314"/>
            <a:ext cx="2500330" cy="428628"/>
          </a:xfrm>
          <a:prstGeom prst="roundRect">
            <a:avLst/>
          </a:prstGeom>
          <a:effectLst>
            <a:outerShdw blurRad="50800" dist="165100" dir="2520000" algn="tl" rotWithShape="0">
              <a:schemeClr val="bg1">
                <a:lumMod val="65000"/>
                <a:alpha val="73000"/>
              </a:schemeClr>
            </a:outerShdw>
          </a:effectLst>
        </p:spPr>
        <p:style>
          <a:lnRef idx="0">
            <a:schemeClr val="accent2"/>
          </a:lnRef>
          <a:fillRef idx="3">
            <a:schemeClr val="accent2"/>
          </a:fillRef>
          <a:effectRef idx="3">
            <a:schemeClr val="accent2"/>
          </a:effectRef>
          <a:fontRef idx="minor">
            <a:schemeClr val="lt1"/>
          </a:fontRef>
        </p:style>
        <p:txBody>
          <a:bodyPr rtlCol="1" anchor="ctr"/>
          <a:lstStyle/>
          <a:p>
            <a:pPr lvl="0" algn="ctr"/>
            <a:r>
              <a:rPr lang="fa-IR" dirty="0" smtClean="0">
                <a:cs typeface="2  Titr" pitchFamily="2" charset="-78"/>
              </a:rPr>
              <a:t>الاسماء العامله </a:t>
            </a:r>
          </a:p>
        </p:txBody>
      </p:sp>
    </p:spTree>
  </p:cSld>
  <p:clrMapOvr>
    <a:masterClrMapping/>
  </p:clrMapOvr>
  <p:transition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strVal val="#ppt_w*0.7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animEffect transition="in" filter="fade">
                                      <p:cBhvr>
                                        <p:cTn id="15" dur="500"/>
                                        <p:tgtEl>
                                          <p:spTgt spid="3"/>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par>
                          <p:cTn id="22" fill="hold">
                            <p:stCondLst>
                              <p:cond delay="2000"/>
                            </p:stCondLst>
                            <p:childTnLst>
                              <p:par>
                                <p:cTn id="23" presetID="55"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strVal val="#ppt_w*0.70"/>
                                          </p:val>
                                        </p:tav>
                                        <p:tav tm="100000">
                                          <p:val>
                                            <p:strVal val="#ppt_w"/>
                                          </p:val>
                                        </p:tav>
                                      </p:tavLst>
                                    </p:anim>
                                    <p:anim calcmode="lin" valueType="num">
                                      <p:cBhvr>
                                        <p:cTn id="26" dur="500" fill="hold"/>
                                        <p:tgtEl>
                                          <p:spTgt spid="5"/>
                                        </p:tgtEl>
                                        <p:attrNameLst>
                                          <p:attrName>ppt_h</p:attrName>
                                        </p:attrNameLst>
                                      </p:cBhvr>
                                      <p:tavLst>
                                        <p:tav tm="0">
                                          <p:val>
                                            <p:strVal val="#ppt_h"/>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55"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strVal val="#ppt_w*0.70"/>
                                          </p:val>
                                        </p:tav>
                                        <p:tav tm="100000">
                                          <p:val>
                                            <p:strVal val="#ppt_w"/>
                                          </p:val>
                                        </p:tav>
                                      </p:tavLst>
                                    </p:anim>
                                    <p:anim calcmode="lin" valueType="num">
                                      <p:cBhvr>
                                        <p:cTn id="32" dur="500" fill="hold"/>
                                        <p:tgtEl>
                                          <p:spTgt spid="6"/>
                                        </p:tgtEl>
                                        <p:attrNameLst>
                                          <p:attrName>ppt_h</p:attrName>
                                        </p:attrNameLst>
                                      </p:cBhvr>
                                      <p:tavLst>
                                        <p:tav tm="0">
                                          <p:val>
                                            <p:strVal val="#ppt_h"/>
                                          </p:val>
                                        </p:tav>
                                        <p:tav tm="100000">
                                          <p:val>
                                            <p:strVal val="#ppt_h"/>
                                          </p:val>
                                        </p:tav>
                                      </p:tavLst>
                                    </p:anim>
                                    <p:animEffect transition="in" filter="fade">
                                      <p:cBhvr>
                                        <p:cTn id="33" dur="500"/>
                                        <p:tgtEl>
                                          <p:spTgt spid="6"/>
                                        </p:tgtEl>
                                      </p:cBhvr>
                                    </p:animEffect>
                                  </p:childTnLst>
                                </p:cTn>
                              </p:par>
                            </p:childTnLst>
                          </p:cTn>
                        </p:par>
                        <p:par>
                          <p:cTn id="34" fill="hold">
                            <p:stCondLst>
                              <p:cond delay="3000"/>
                            </p:stCondLst>
                            <p:childTnLst>
                              <p:par>
                                <p:cTn id="35" presetID="55"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strVal val="#ppt_w*0.70"/>
                                          </p:val>
                                        </p:tav>
                                        <p:tav tm="100000">
                                          <p:val>
                                            <p:strVal val="#ppt_w"/>
                                          </p:val>
                                        </p:tav>
                                      </p:tavLst>
                                    </p:anim>
                                    <p:anim calcmode="lin" valueType="num">
                                      <p:cBhvr>
                                        <p:cTn id="38" dur="500" fill="hold"/>
                                        <p:tgtEl>
                                          <p:spTgt spid="7"/>
                                        </p:tgtEl>
                                        <p:attrNameLst>
                                          <p:attrName>ppt_h</p:attrName>
                                        </p:attrNameLst>
                                      </p:cBhvr>
                                      <p:tavLst>
                                        <p:tav tm="0">
                                          <p:val>
                                            <p:strVal val="#ppt_h"/>
                                          </p:val>
                                        </p:tav>
                                        <p:tav tm="100000">
                                          <p:val>
                                            <p:strVal val="#ppt_h"/>
                                          </p:val>
                                        </p:tav>
                                      </p:tavLst>
                                    </p:anim>
                                    <p:animEffect transition="in" filter="fade">
                                      <p:cBhvr>
                                        <p:cTn id="39" dur="500"/>
                                        <p:tgtEl>
                                          <p:spTgt spid="7"/>
                                        </p:tgtEl>
                                      </p:cBhvr>
                                    </p:animEffect>
                                  </p:childTnLst>
                                </p:cTn>
                              </p:par>
                            </p:childTnLst>
                          </p:cTn>
                        </p:par>
                        <p:par>
                          <p:cTn id="40" fill="hold">
                            <p:stCondLst>
                              <p:cond delay="3500"/>
                            </p:stCondLst>
                            <p:childTnLst>
                              <p:par>
                                <p:cTn id="41" presetID="55"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strVal val="#ppt_w*0.70"/>
                                          </p:val>
                                        </p:tav>
                                        <p:tav tm="100000">
                                          <p:val>
                                            <p:strVal val="#ppt_w"/>
                                          </p:val>
                                        </p:tav>
                                      </p:tavLst>
                                    </p:anim>
                                    <p:anim calcmode="lin" valueType="num">
                                      <p:cBhvr>
                                        <p:cTn id="44" dur="500" fill="hold"/>
                                        <p:tgtEl>
                                          <p:spTgt spid="8"/>
                                        </p:tgtEl>
                                        <p:attrNameLst>
                                          <p:attrName>ppt_h</p:attrName>
                                        </p:attrNameLst>
                                      </p:cBhvr>
                                      <p:tavLst>
                                        <p:tav tm="0">
                                          <p:val>
                                            <p:strVal val="#ppt_h"/>
                                          </p:val>
                                        </p:tav>
                                        <p:tav tm="100000">
                                          <p:val>
                                            <p:strVal val="#ppt_h"/>
                                          </p:val>
                                        </p:tav>
                                      </p:tavLst>
                                    </p:anim>
                                    <p:animEffect transition="in" filter="fade">
                                      <p:cBhvr>
                                        <p:cTn id="45" dur="500"/>
                                        <p:tgtEl>
                                          <p:spTgt spid="8"/>
                                        </p:tgtEl>
                                      </p:cBhvr>
                                    </p:animEffect>
                                  </p:childTnLst>
                                </p:cTn>
                              </p:par>
                            </p:childTnLst>
                          </p:cTn>
                        </p:par>
                        <p:par>
                          <p:cTn id="46" fill="hold">
                            <p:stCondLst>
                              <p:cond delay="4000"/>
                            </p:stCondLst>
                            <p:childTnLst>
                              <p:par>
                                <p:cTn id="47" presetID="55"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ppt_w*0.70"/>
                                          </p:val>
                                        </p:tav>
                                        <p:tav tm="100000">
                                          <p:val>
                                            <p:strVal val="#ppt_w"/>
                                          </p:val>
                                        </p:tav>
                                      </p:tavLst>
                                    </p:anim>
                                    <p:anim calcmode="lin" valueType="num">
                                      <p:cBhvr>
                                        <p:cTn id="50" dur="500" fill="hold"/>
                                        <p:tgtEl>
                                          <p:spTgt spid="9"/>
                                        </p:tgtEl>
                                        <p:attrNameLst>
                                          <p:attrName>ppt_h</p:attrName>
                                        </p:attrNameLst>
                                      </p:cBhvr>
                                      <p:tavLst>
                                        <p:tav tm="0">
                                          <p:val>
                                            <p:strVal val="#ppt_h"/>
                                          </p:val>
                                        </p:tav>
                                        <p:tav tm="100000">
                                          <p:val>
                                            <p:strVal val="#ppt_h"/>
                                          </p:val>
                                        </p:tav>
                                      </p:tavLst>
                                    </p:anim>
                                    <p:animEffect transition="in" filter="fade">
                                      <p:cBhvr>
                                        <p:cTn id="51" dur="500"/>
                                        <p:tgtEl>
                                          <p:spTgt spid="9"/>
                                        </p:tgtEl>
                                      </p:cBhvr>
                                    </p:animEffect>
                                  </p:childTnLst>
                                </p:cTn>
                              </p:par>
                            </p:childTnLst>
                          </p:cTn>
                        </p:par>
                        <p:par>
                          <p:cTn id="52" fill="hold">
                            <p:stCondLst>
                              <p:cond delay="4500"/>
                            </p:stCondLst>
                            <p:childTnLst>
                              <p:par>
                                <p:cTn id="53" presetID="55"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strVal val="#ppt_w*0.70"/>
                                          </p:val>
                                        </p:tav>
                                        <p:tav tm="100000">
                                          <p:val>
                                            <p:strVal val="#ppt_w"/>
                                          </p:val>
                                        </p:tav>
                                      </p:tavLst>
                                    </p:anim>
                                    <p:anim calcmode="lin" valueType="num">
                                      <p:cBhvr>
                                        <p:cTn id="56" dur="500" fill="hold"/>
                                        <p:tgtEl>
                                          <p:spTgt spid="10"/>
                                        </p:tgtEl>
                                        <p:attrNameLst>
                                          <p:attrName>ppt_h</p:attrName>
                                        </p:attrNameLst>
                                      </p:cBhvr>
                                      <p:tavLst>
                                        <p:tav tm="0">
                                          <p:val>
                                            <p:strVal val="#ppt_h"/>
                                          </p:val>
                                        </p:tav>
                                        <p:tav tm="100000">
                                          <p:val>
                                            <p:strVal val="#ppt_h"/>
                                          </p:val>
                                        </p:tav>
                                      </p:tavLst>
                                    </p:anim>
                                    <p:animEffect transition="in" filter="fade">
                                      <p:cBhvr>
                                        <p:cTn id="57" dur="500"/>
                                        <p:tgtEl>
                                          <p:spTgt spid="10"/>
                                        </p:tgtEl>
                                      </p:cBhvr>
                                    </p:animEffect>
                                  </p:childTnLst>
                                </p:cTn>
                              </p:par>
                            </p:childTnLst>
                          </p:cTn>
                        </p:par>
                        <p:par>
                          <p:cTn id="58" fill="hold">
                            <p:stCondLst>
                              <p:cond delay="5000"/>
                            </p:stCondLst>
                            <p:childTnLst>
                              <p:par>
                                <p:cTn id="59" presetID="55"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strVal val="#ppt_w*0.70"/>
                                          </p:val>
                                        </p:tav>
                                        <p:tav tm="100000">
                                          <p:val>
                                            <p:strVal val="#ppt_w"/>
                                          </p:val>
                                        </p:tav>
                                      </p:tavLst>
                                    </p:anim>
                                    <p:anim calcmode="lin" valueType="num">
                                      <p:cBhvr>
                                        <p:cTn id="62" dur="500" fill="hold"/>
                                        <p:tgtEl>
                                          <p:spTgt spid="12"/>
                                        </p:tgtEl>
                                        <p:attrNameLst>
                                          <p:attrName>ppt_h</p:attrName>
                                        </p:attrNameLst>
                                      </p:cBhvr>
                                      <p:tavLst>
                                        <p:tav tm="0">
                                          <p:val>
                                            <p:strVal val="#ppt_h"/>
                                          </p:val>
                                        </p:tav>
                                        <p:tav tm="100000">
                                          <p:val>
                                            <p:strVal val="#ppt_h"/>
                                          </p:val>
                                        </p:tav>
                                      </p:tavLst>
                                    </p:anim>
                                    <p:animEffect transition="in" filter="fade">
                                      <p:cBhvr>
                                        <p:cTn id="6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0" name="Rounded Rectangle 9"/>
          <p:cNvSpPr/>
          <p:nvPr/>
        </p:nvSpPr>
        <p:spPr>
          <a:xfrm>
            <a:off x="5143504" y="1428736"/>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كان: </a:t>
            </a:r>
            <a:r>
              <a:rPr lang="fa-IR" sz="2400" dirty="0" smtClean="0">
                <a:cs typeface="B Titr" pitchFamily="2" charset="-78"/>
              </a:rPr>
              <a:t>است ، بود</a:t>
            </a:r>
            <a:endParaRPr lang="fa-IR" sz="2400" dirty="0">
              <a:cs typeface="B Titr" pitchFamily="2" charset="-78"/>
            </a:endParaRPr>
          </a:p>
        </p:txBody>
      </p:sp>
      <p:sp>
        <p:nvSpPr>
          <p:cNvPr id="11" name="Rounded Rectangle 10"/>
          <p:cNvSpPr/>
          <p:nvPr/>
        </p:nvSpPr>
        <p:spPr>
          <a:xfrm>
            <a:off x="5143504" y="2333617"/>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صار: </a:t>
            </a:r>
            <a:r>
              <a:rPr lang="fa-IR" sz="2000" dirty="0" smtClean="0">
                <a:cs typeface="B Titr" pitchFamily="2" charset="-78"/>
              </a:rPr>
              <a:t>گشت ، گرديد</a:t>
            </a:r>
            <a:endParaRPr lang="fa-IR" sz="2400" dirty="0">
              <a:cs typeface="B Titr" pitchFamily="2" charset="-78"/>
            </a:endParaRPr>
          </a:p>
        </p:txBody>
      </p:sp>
      <p:sp>
        <p:nvSpPr>
          <p:cNvPr id="12" name="Rounded Rectangle 11"/>
          <p:cNvSpPr/>
          <p:nvPr/>
        </p:nvSpPr>
        <p:spPr>
          <a:xfrm>
            <a:off x="5143504" y="3238498"/>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اصبح: </a:t>
            </a:r>
            <a:r>
              <a:rPr lang="fa-IR" sz="2400" dirty="0" smtClean="0">
                <a:cs typeface="B Titr" pitchFamily="2" charset="-78"/>
              </a:rPr>
              <a:t>است ، بود</a:t>
            </a:r>
            <a:endParaRPr lang="fa-IR" sz="2400" dirty="0">
              <a:cs typeface="B Titr" pitchFamily="2" charset="-78"/>
            </a:endParaRPr>
          </a:p>
        </p:txBody>
      </p:sp>
      <p:sp>
        <p:nvSpPr>
          <p:cNvPr id="13" name="Rounded Rectangle 12"/>
          <p:cNvSpPr/>
          <p:nvPr/>
        </p:nvSpPr>
        <p:spPr>
          <a:xfrm>
            <a:off x="5143504" y="4143380"/>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امسي: </a:t>
            </a:r>
            <a:r>
              <a:rPr lang="fa-IR" sz="2400" dirty="0" smtClean="0">
                <a:cs typeface="B Titr" pitchFamily="2" charset="-78"/>
              </a:rPr>
              <a:t>است ، بود</a:t>
            </a:r>
            <a:endParaRPr lang="fa-IR" sz="2400" dirty="0">
              <a:cs typeface="B Titr" pitchFamily="2" charset="-78"/>
            </a:endParaRPr>
          </a:p>
        </p:txBody>
      </p:sp>
      <p:sp>
        <p:nvSpPr>
          <p:cNvPr id="14" name="Rounded Rectangle 13"/>
          <p:cNvSpPr/>
          <p:nvPr/>
        </p:nvSpPr>
        <p:spPr>
          <a:xfrm>
            <a:off x="1821637" y="1428736"/>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اضحي: </a:t>
            </a:r>
            <a:r>
              <a:rPr lang="fa-IR" sz="2400" dirty="0" smtClean="0">
                <a:cs typeface="B Titr" pitchFamily="2" charset="-78"/>
              </a:rPr>
              <a:t>است ، بود</a:t>
            </a:r>
            <a:endParaRPr lang="fa-IR" sz="2400" dirty="0">
              <a:cs typeface="B Titr" pitchFamily="2" charset="-78"/>
            </a:endParaRPr>
          </a:p>
        </p:txBody>
      </p:sp>
      <p:sp>
        <p:nvSpPr>
          <p:cNvPr id="15" name="Rounded Rectangle 14"/>
          <p:cNvSpPr/>
          <p:nvPr/>
        </p:nvSpPr>
        <p:spPr>
          <a:xfrm>
            <a:off x="1821637" y="2333617"/>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ظلَّ: </a:t>
            </a:r>
            <a:r>
              <a:rPr lang="fa-IR" sz="2400" dirty="0" smtClean="0">
                <a:cs typeface="B Titr" pitchFamily="2" charset="-78"/>
              </a:rPr>
              <a:t>است ، بود</a:t>
            </a:r>
            <a:endParaRPr lang="fa-IR" sz="2400" dirty="0">
              <a:cs typeface="B Titr" pitchFamily="2" charset="-78"/>
            </a:endParaRPr>
          </a:p>
        </p:txBody>
      </p:sp>
      <p:sp>
        <p:nvSpPr>
          <p:cNvPr id="16" name="Rounded Rectangle 15"/>
          <p:cNvSpPr/>
          <p:nvPr/>
        </p:nvSpPr>
        <p:spPr>
          <a:xfrm>
            <a:off x="1821637" y="3238498"/>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بات: </a:t>
            </a:r>
            <a:r>
              <a:rPr lang="fa-IR" sz="2400" dirty="0" smtClean="0">
                <a:cs typeface="B Titr" pitchFamily="2" charset="-78"/>
              </a:rPr>
              <a:t>است ، بود</a:t>
            </a:r>
            <a:endParaRPr lang="fa-IR" sz="2400" dirty="0">
              <a:cs typeface="B Titr" pitchFamily="2" charset="-78"/>
            </a:endParaRPr>
          </a:p>
        </p:txBody>
      </p:sp>
      <p:sp>
        <p:nvSpPr>
          <p:cNvPr id="17" name="Rounded Rectangle 16"/>
          <p:cNvSpPr/>
          <p:nvPr/>
        </p:nvSpPr>
        <p:spPr>
          <a:xfrm>
            <a:off x="1821637" y="4143380"/>
            <a:ext cx="2214578"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2400" dirty="0" smtClean="0">
                <a:solidFill>
                  <a:srgbClr val="FFFF00"/>
                </a:solidFill>
                <a:cs typeface="B Titr" pitchFamily="2" charset="-78"/>
              </a:rPr>
              <a:t>ليس: </a:t>
            </a:r>
            <a:r>
              <a:rPr lang="fa-IR" sz="2400" dirty="0" smtClean="0">
                <a:cs typeface="B Titr" pitchFamily="2" charset="-78"/>
              </a:rPr>
              <a:t>است ، بود</a:t>
            </a:r>
            <a:endParaRPr lang="fa-IR" sz="2400" dirty="0">
              <a:cs typeface="B Titr" pitchFamily="2" charset="-78"/>
            </a:endParaRPr>
          </a:p>
        </p:txBody>
      </p:sp>
      <p:sp>
        <p:nvSpPr>
          <p:cNvPr id="18" name="Rounded Rectangle 17"/>
          <p:cNvSpPr/>
          <p:nvPr/>
        </p:nvSpPr>
        <p:spPr>
          <a:xfrm>
            <a:off x="714348" y="5072074"/>
            <a:ext cx="7500990" cy="714380"/>
          </a:xfrm>
          <a:prstGeom prst="roundRect">
            <a:avLst/>
          </a:prstGeom>
        </p:spPr>
        <p:style>
          <a:lnRef idx="1">
            <a:schemeClr val="accent1"/>
          </a:lnRef>
          <a:fillRef idx="3">
            <a:schemeClr val="accent1"/>
          </a:fillRef>
          <a:effectRef idx="2">
            <a:schemeClr val="accent1"/>
          </a:effectRef>
          <a:fontRef idx="minor">
            <a:schemeClr val="lt1"/>
          </a:fontRef>
        </p:style>
        <p:txBody>
          <a:bodyPr rtlCol="1" anchor="ctr"/>
          <a:lstStyle/>
          <a:p>
            <a:pPr lvl="0" algn="ctr"/>
            <a:r>
              <a:rPr lang="fa-IR" sz="2400" dirty="0" smtClean="0">
                <a:solidFill>
                  <a:srgbClr val="FFFF00"/>
                </a:solidFill>
                <a:cs typeface="B Titr" pitchFamily="2" charset="-78"/>
              </a:rPr>
              <a:t>مازال-مابرح-ماانفكّ-مافتئ-مادام: </a:t>
            </a:r>
            <a:r>
              <a:rPr lang="fa-IR" sz="2400" dirty="0" smtClean="0">
                <a:cs typeface="B Titr" pitchFamily="2" charset="-78"/>
              </a:rPr>
              <a:t>پيوسته ، همواره</a:t>
            </a:r>
            <a:endParaRPr lang="fa-IR" sz="2400" dirty="0">
              <a:cs typeface="B Titr" pitchFamily="2" charset="-78"/>
            </a:endParaRPr>
          </a:p>
        </p:txBody>
      </p:sp>
      <p:sp>
        <p:nvSpPr>
          <p:cNvPr id="19" name="Rounded Rectangle 18">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20" name="Rounded Rectangle 19">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51489"/>
            <a:ext cx="7858180" cy="2723823"/>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تتمة: و يعاد الخافض على المعطوف على ضمير مجرور ن</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حو «مررت بك و بزيد» و لا يعطف على معمولى عاملين م</a:t>
            </a:r>
            <a:r>
              <a:rPr lang="fa-IR" sz="3800" dirty="0" smtClean="0">
                <a:solidFill>
                  <a:srgbClr val="002060"/>
                </a:solidFill>
                <a:cs typeface="DecoType Naskh" pitchFamily="2" charset="-78"/>
              </a:rPr>
              <a:t>ـ</a:t>
            </a:r>
            <a:r>
              <a:rPr lang="ar-SA" sz="3800" dirty="0" smtClean="0">
                <a:solidFill>
                  <a:srgbClr val="002060"/>
                </a:solidFill>
                <a:cs typeface="DecoType Naskh" pitchFamily="2" charset="-78"/>
              </a:rPr>
              <a:t>ختلفين على المشهور الاّ فى نحو «فى الدّار زيد و الحجرةِ عمرو»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416544"/>
            <a:ext cx="7858180" cy="4745915"/>
          </a:xfrm>
          <a:prstGeom prst="rect">
            <a:avLst/>
          </a:prstGeom>
          <a:noFill/>
        </p:spPr>
        <p:txBody>
          <a:bodyPr wrap="square" rtlCol="1">
            <a:spAutoFit/>
          </a:bodyPr>
          <a:lstStyle/>
          <a:p>
            <a:pPr algn="just">
              <a:lnSpc>
                <a:spcPct val="120000"/>
              </a:lnSpc>
            </a:pPr>
            <a:r>
              <a:rPr lang="ar-SA" sz="3600" dirty="0" smtClean="0">
                <a:solidFill>
                  <a:srgbClr val="002060"/>
                </a:solidFill>
                <a:cs typeface="DecoType Naskh" pitchFamily="2" charset="-78"/>
              </a:rPr>
              <a:t>الثالث: التأكيد و هو تابع يفيد تقرير متبوعه او ش</a:t>
            </a:r>
            <a:r>
              <a:rPr lang="fa-IR" sz="3600" dirty="0" smtClean="0">
                <a:solidFill>
                  <a:srgbClr val="002060"/>
                </a:solidFill>
                <a:cs typeface="DecoType Naskh" pitchFamily="2" charset="-78"/>
              </a:rPr>
              <a:t>ـ</a:t>
            </a:r>
            <a:r>
              <a:rPr lang="ar-SA" sz="3600" dirty="0" smtClean="0">
                <a:solidFill>
                  <a:srgbClr val="002060"/>
                </a:solidFill>
                <a:cs typeface="DecoType Naskh" pitchFamily="2" charset="-78"/>
              </a:rPr>
              <a:t>مول الحكم لافراده و هو امّا لفظىّ و هو اللفظ المكرر او معنوى و الفاظه «النفس» و «العين» و يطابقان المؤ</a:t>
            </a:r>
            <a:r>
              <a:rPr lang="fa-IR" sz="3600" dirty="0" smtClean="0">
                <a:solidFill>
                  <a:srgbClr val="002060"/>
                </a:solidFill>
                <a:cs typeface="DecoType Naskh" pitchFamily="2" charset="-78"/>
              </a:rPr>
              <a:t>ک</a:t>
            </a:r>
            <a:r>
              <a:rPr lang="ar-SA" sz="3600" dirty="0" smtClean="0">
                <a:solidFill>
                  <a:srgbClr val="002060"/>
                </a:solidFill>
                <a:cs typeface="DecoType Naskh" pitchFamily="2" charset="-78"/>
              </a:rPr>
              <a:t>د فى غير التثنية و هما فيها كالجمع تقول «جائنى زيد نفسه» و «الزيدان انفسهما» و «الزيدون انفسهم» و «كلا» و «كلتا» لمثنى و «كل» و «جميع» و «عامه» لغيره من ذى اجزاء يصح افتراقها و لو حكما نحو «اشتريت العبد كله» و يتصل بضمير مطابق للمؤكد و قد يتبع كل باجمع و اخواته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416544"/>
            <a:ext cx="7858180" cy="3527889"/>
          </a:xfrm>
          <a:prstGeom prst="rect">
            <a:avLst/>
          </a:prstGeom>
          <a:noFill/>
        </p:spPr>
        <p:txBody>
          <a:bodyPr wrap="square" rtlCol="1">
            <a:spAutoFit/>
          </a:bodyPr>
          <a:lstStyle/>
          <a:p>
            <a:pPr algn="just">
              <a:lnSpc>
                <a:spcPct val="150000"/>
              </a:lnSpc>
            </a:pPr>
            <a:r>
              <a:rPr lang="ar-SA" sz="3800" dirty="0" smtClean="0">
                <a:solidFill>
                  <a:srgbClr val="002060"/>
                </a:solidFill>
                <a:cs typeface="DecoType Naskh" pitchFamily="2" charset="-78"/>
              </a:rPr>
              <a:t>مسئلتان: لا يؤكد النكرة الا مع الفائدة و من ثَمّ امتنع «رايت رجلاً نفسه» و جاز «اشتريت عبدا كله» و اذا اكد المرفوع المتصل بارزا او مستترا بالنفس و العين فبعد المنفصل نحو «قوموا انتم انفسكم» و «قم انت نفسك» . </a:t>
            </a:r>
            <a:endParaRPr lang="en-US" sz="38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416544"/>
            <a:ext cx="7858180" cy="4524315"/>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الرابع: البدل و هو التابع المقصود اصالة ب</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ما نسب الى متبوعه و هو بدل الكل من الكل و البعض من الكل و الاشتمال و هو الذى اشتمل عليه المبدل منه بحيث يتشوّق السامع الى ذكره نحو «يسئلونك عن الشهر الحرام قتال فيه» و البدل المباين و هو ان ذكر للمبالغه س</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مىَّ بدل البداء كقولك «حبيبى قمر ش</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مس» و يقع من الفصحاء او لتدارك الغلط فبدل الغلط نحو «جائنى زيد الفرس» و لا يقع من فصيح .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416544"/>
            <a:ext cx="7858180" cy="4708981"/>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هداية: لا يبدل الظاهر عن المضمر فى بدل الكل الا من الغائب نحو «ضربته زيداً» و قال بعض المحققين لايبدل المضمر من مثله و لا من الظاهر و ما مثل به لذلك مصوغ على العرب و نحو «قمت انا» و «لقيت زيداً اياه» تاكيد لفظى.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5009064"/>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الخامس: عطف البيان و هو تابع يشبه الصفة فى توضيح متبوعه نحو جاء زيد اخوك و يتبعه فى اربعة من عشرة كالنعت و يفترق عن البدل فى نحو «هند قام ابوها زيد» لان المبدل منه مستغنى عنه و هنا لابد منه و فى نحو «يا زيد الحارث» و «جاء الضارب الرجل زيد» لان البدل فى نية تكرار العامل و «يا الحارث» و «الضارب زيد ممتنعان»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5078313"/>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الخامس: عطف البيان و هو تابع يشبه الصفة فى توضيح متبوعه نحو </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جاء زيد اخوك</a:t>
            </a:r>
            <a:r>
              <a:rPr lang="fa-IR" sz="3600" dirty="0" smtClean="0">
                <a:solidFill>
                  <a:srgbClr val="002060"/>
                </a:solidFill>
                <a:cs typeface="DecoType Naskh" pitchFamily="2" charset="-78"/>
              </a:rPr>
              <a:t>»</a:t>
            </a:r>
            <a:r>
              <a:rPr lang="ar-SA" sz="3600" dirty="0" smtClean="0">
                <a:solidFill>
                  <a:srgbClr val="002060"/>
                </a:solidFill>
                <a:cs typeface="DecoType Naskh" pitchFamily="2" charset="-78"/>
              </a:rPr>
              <a:t> و يتبعه فى اربعة من عشرة كالنعت و يفترق عن البدل فى نحو «هند قام ابوها زيد» لان المبدل منه مستغنى عنه و هنا لابد منه و فى نحو «يا زيد الحارث» و «جاء الضارب الرجل زيد» لان البدل فى نية تكرار العامل و «يا الحارث» و «الضارب زيد ممتنعان»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4632037"/>
          </a:xfrm>
          <a:prstGeom prst="rect">
            <a:avLst/>
          </a:prstGeom>
          <a:noFill/>
        </p:spPr>
        <p:txBody>
          <a:bodyPr wrap="square" rtlCol="1">
            <a:spAutoFit/>
          </a:bodyPr>
          <a:lstStyle/>
          <a:p>
            <a:pPr algn="just">
              <a:lnSpc>
                <a:spcPct val="150000"/>
              </a:lnSpc>
            </a:pPr>
            <a:r>
              <a:rPr lang="ar-SA" sz="4000" dirty="0" smtClean="0">
                <a:solidFill>
                  <a:srgbClr val="002060"/>
                </a:solidFill>
                <a:cs typeface="DecoType Naskh" pitchFamily="2" charset="-78"/>
              </a:rPr>
              <a:t>الاول: المصدر و هو اسم للحدث الذى اشتق منه الفعل و يعمل عمل فعله مطلقاً الا اذا كان مفعولاً مطلقاً الا اذا كان بدلاً عن الفعل فوجهان و الاكثر ان يضاف الى فاعله و لايتقدم معموله عليه و اعماله مع اللام ضعيف كقوله «ضعيف النكايةِ اعداءه» . </a:t>
            </a:r>
            <a:endParaRPr lang="en-US" sz="40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5009064"/>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الثانى و الثالث: اسم الفاعل و المفعول فاسم الفاعل ما دل على حدث و فاعله على معنى الحدوث فان كان صلة لال عمل مطلقاً و الا فيشترط كونه للحال و الاستقبال و اعتماده بنفى او استفهام او مخبر عنه او موصوف او ذى حال و لا يعمل بمعنى الماضى خلافاً للكسائى و«كلبهم باسط ذراعيه بالوصيد» حكاية حال ماضية.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0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168507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و اسم المفعول ما دل على حدث و مفعوله و هو فى العمل و الشرط كاخيه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285860"/>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1E281278-7311-46AA-8E14-5E9868179D9F}"/>
                                            </p:graphicEl>
                                          </p:spTgt>
                                        </p:tgtEl>
                                        <p:attrNameLst>
                                          <p:attrName>style.visibility</p:attrName>
                                        </p:attrNameLst>
                                      </p:cBhvr>
                                      <p:to>
                                        <p:strVal val="visible"/>
                                      </p:to>
                                    </p:set>
                                    <p:animEffect transition="in" filter="fade">
                                      <p:cBhvr>
                                        <p:cTn id="12" dur="2000"/>
                                        <p:tgtEl>
                                          <p:spTgt spid="9">
                                            <p:graphicEl>
                                              <a:dgm id="{1E281278-7311-46AA-8E14-5E9868179D9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5643833F-E8BC-4B07-A7D7-871069047591}"/>
                                            </p:graphicEl>
                                          </p:spTgt>
                                        </p:tgtEl>
                                        <p:attrNameLst>
                                          <p:attrName>style.visibility</p:attrName>
                                        </p:attrNameLst>
                                      </p:cBhvr>
                                      <p:to>
                                        <p:strVal val="visible"/>
                                      </p:to>
                                    </p:set>
                                    <p:animEffect transition="in" filter="fade">
                                      <p:cBhvr>
                                        <p:cTn id="15" dur="2000"/>
                                        <p:tgtEl>
                                          <p:spTgt spid="9">
                                            <p:graphicEl>
                                              <a:dgm id="{5643833F-E8BC-4B07-A7D7-87106904759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6A2FB8B-C4C7-432F-8943-A1A7A3E20217}"/>
                                            </p:graphicEl>
                                          </p:spTgt>
                                        </p:tgtEl>
                                        <p:attrNameLst>
                                          <p:attrName>style.visibility</p:attrName>
                                        </p:attrNameLst>
                                      </p:cBhvr>
                                      <p:to>
                                        <p:strVal val="visible"/>
                                      </p:to>
                                    </p:set>
                                    <p:animEffect transition="in" filter="fade">
                                      <p:cBhvr>
                                        <p:cTn id="20" dur="2000"/>
                                        <p:tgtEl>
                                          <p:spTgt spid="9">
                                            <p:graphicEl>
                                              <a:dgm id="{66A2FB8B-C4C7-432F-8943-A1A7A3E2021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43225DE8-BC81-49C8-A75D-3216EAC373D2}"/>
                                            </p:graphicEl>
                                          </p:spTgt>
                                        </p:tgtEl>
                                        <p:attrNameLst>
                                          <p:attrName>style.visibility</p:attrName>
                                        </p:attrNameLst>
                                      </p:cBhvr>
                                      <p:to>
                                        <p:strVal val="visible"/>
                                      </p:to>
                                    </p:set>
                                    <p:animEffect transition="in" filter="fade">
                                      <p:cBhvr>
                                        <p:cTn id="23" dur="2000"/>
                                        <p:tgtEl>
                                          <p:spTgt spid="9">
                                            <p:graphicEl>
                                              <a:dgm id="{43225DE8-BC81-49C8-A75D-3216EAC373D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27FB2F58-DAF3-4F5B-99BE-FD7703039188}"/>
                                            </p:graphicEl>
                                          </p:spTgt>
                                        </p:tgtEl>
                                        <p:attrNameLst>
                                          <p:attrName>style.visibility</p:attrName>
                                        </p:attrNameLst>
                                      </p:cBhvr>
                                      <p:to>
                                        <p:strVal val="visible"/>
                                      </p:to>
                                    </p:set>
                                    <p:animEffect transition="in" filter="fade">
                                      <p:cBhvr>
                                        <p:cTn id="28" dur="2000"/>
                                        <p:tgtEl>
                                          <p:spTgt spid="9">
                                            <p:graphicEl>
                                              <a:dgm id="{27FB2F58-DAF3-4F5B-99BE-FD770303918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7ADADBF7-EB00-4C7D-B2C5-9E756B1A489B}"/>
                                            </p:graphicEl>
                                          </p:spTgt>
                                        </p:tgtEl>
                                        <p:attrNameLst>
                                          <p:attrName>style.visibility</p:attrName>
                                        </p:attrNameLst>
                                      </p:cBhvr>
                                      <p:to>
                                        <p:strVal val="visible"/>
                                      </p:to>
                                    </p:set>
                                    <p:animEffect transition="in" filter="fade">
                                      <p:cBhvr>
                                        <p:cTn id="31" dur="2000"/>
                                        <p:tgtEl>
                                          <p:spTgt spid="9">
                                            <p:graphicEl>
                                              <a:dgm id="{7ADADBF7-EB00-4C7D-B2C5-9E756B1A489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CF515709-7CE8-48DD-BF4E-6CE914FB45A9}"/>
                                            </p:graphicEl>
                                          </p:spTgt>
                                        </p:tgtEl>
                                        <p:attrNameLst>
                                          <p:attrName>style.visibility</p:attrName>
                                        </p:attrNameLst>
                                      </p:cBhvr>
                                      <p:to>
                                        <p:strVal val="visible"/>
                                      </p:to>
                                    </p:set>
                                    <p:animEffect transition="in" filter="fade">
                                      <p:cBhvr>
                                        <p:cTn id="36" dur="2000"/>
                                        <p:tgtEl>
                                          <p:spTgt spid="9">
                                            <p:graphicEl>
                                              <a:dgm id="{CF515709-7CE8-48DD-BF4E-6CE914FB45A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BA939FC7-041E-4E04-BE60-DC662D214FDE}"/>
                                            </p:graphicEl>
                                          </p:spTgt>
                                        </p:tgtEl>
                                        <p:attrNameLst>
                                          <p:attrName>style.visibility</p:attrName>
                                        </p:attrNameLst>
                                      </p:cBhvr>
                                      <p:to>
                                        <p:strVal val="visible"/>
                                      </p:to>
                                    </p:set>
                                    <p:animEffect transition="in" filter="fade">
                                      <p:cBhvr>
                                        <p:cTn id="39" dur="2000"/>
                                        <p:tgtEl>
                                          <p:spTgt spid="9">
                                            <p:graphicEl>
                                              <a:dgm id="{BA939FC7-041E-4E04-BE60-DC662D214F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16CBF55A-797B-4EFE-BA16-B4F4A0D2A604}"/>
                                            </p:graphicEl>
                                          </p:spTgt>
                                        </p:tgtEl>
                                        <p:attrNameLst>
                                          <p:attrName>style.visibility</p:attrName>
                                        </p:attrNameLst>
                                      </p:cBhvr>
                                      <p:to>
                                        <p:strVal val="visible"/>
                                      </p:to>
                                    </p:set>
                                    <p:animEffect transition="in" filter="fade">
                                      <p:cBhvr>
                                        <p:cTn id="44" dur="2000"/>
                                        <p:tgtEl>
                                          <p:spTgt spid="9">
                                            <p:graphicEl>
                                              <a:dgm id="{16CBF55A-797B-4EFE-BA16-B4F4A0D2A60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EDC46B93-2748-46EE-A16F-5595B3FBF927}"/>
                                            </p:graphicEl>
                                          </p:spTgt>
                                        </p:tgtEl>
                                        <p:attrNameLst>
                                          <p:attrName>style.visibility</p:attrName>
                                        </p:attrNameLst>
                                      </p:cBhvr>
                                      <p:to>
                                        <p:strVal val="visible"/>
                                      </p:to>
                                    </p:set>
                                    <p:animEffect transition="in" filter="fade">
                                      <p:cBhvr>
                                        <p:cTn id="47" dur="2000"/>
                                        <p:tgtEl>
                                          <p:spTgt spid="9">
                                            <p:graphicEl>
                                              <a:dgm id="{EDC46B93-2748-46EE-A16F-5595B3FBF92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C6D859DC-E4CE-4381-BBDE-C64A3BDE1E85}"/>
                                            </p:graphicEl>
                                          </p:spTgt>
                                        </p:tgtEl>
                                        <p:attrNameLst>
                                          <p:attrName>style.visibility</p:attrName>
                                        </p:attrNameLst>
                                      </p:cBhvr>
                                      <p:to>
                                        <p:strVal val="visible"/>
                                      </p:to>
                                    </p:set>
                                    <p:animEffect transition="in" filter="fade">
                                      <p:cBhvr>
                                        <p:cTn id="52" dur="2000"/>
                                        <p:tgtEl>
                                          <p:spTgt spid="9">
                                            <p:graphicEl>
                                              <a:dgm id="{C6D859DC-E4CE-4381-BBDE-C64A3BDE1E8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C81D0FD0-91AE-469C-9F5B-6F72D4D11F81}"/>
                                            </p:graphicEl>
                                          </p:spTgt>
                                        </p:tgtEl>
                                        <p:attrNameLst>
                                          <p:attrName>style.visibility</p:attrName>
                                        </p:attrNameLst>
                                      </p:cBhvr>
                                      <p:to>
                                        <p:strVal val="visible"/>
                                      </p:to>
                                    </p:set>
                                    <p:animEffect transition="in" filter="fade">
                                      <p:cBhvr>
                                        <p:cTn id="55" dur="2000"/>
                                        <p:tgtEl>
                                          <p:spTgt spid="9">
                                            <p:graphicEl>
                                              <a:dgm id="{C81D0FD0-91AE-469C-9F5B-6F72D4D11F8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92F76FBD-29BB-4D07-B723-69C3A8893CB4}"/>
                                            </p:graphicEl>
                                          </p:spTgt>
                                        </p:tgtEl>
                                        <p:attrNameLst>
                                          <p:attrName>style.visibility</p:attrName>
                                        </p:attrNameLst>
                                      </p:cBhvr>
                                      <p:to>
                                        <p:strVal val="visible"/>
                                      </p:to>
                                    </p:set>
                                    <p:animEffect transition="in" filter="fade">
                                      <p:cBhvr>
                                        <p:cTn id="60" dur="2000"/>
                                        <p:tgtEl>
                                          <p:spTgt spid="9">
                                            <p:graphicEl>
                                              <a:dgm id="{92F76FBD-29BB-4D07-B723-69C3A8893CB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B1E7E545-465B-42AF-AB33-CD1A7BB2917D}"/>
                                            </p:graphicEl>
                                          </p:spTgt>
                                        </p:tgtEl>
                                        <p:attrNameLst>
                                          <p:attrName>style.visibility</p:attrName>
                                        </p:attrNameLst>
                                      </p:cBhvr>
                                      <p:to>
                                        <p:strVal val="visible"/>
                                      </p:to>
                                    </p:set>
                                    <p:animEffect transition="in" filter="fade">
                                      <p:cBhvr>
                                        <p:cTn id="63" dur="2000"/>
                                        <p:tgtEl>
                                          <p:spTgt spid="9">
                                            <p:graphicEl>
                                              <a:dgm id="{B1E7E545-465B-42AF-AB33-CD1A7BB2917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09E3C578-A112-4227-B9EC-15AE2E0C6D65}"/>
                                            </p:graphicEl>
                                          </p:spTgt>
                                        </p:tgtEl>
                                        <p:attrNameLst>
                                          <p:attrName>style.visibility</p:attrName>
                                        </p:attrNameLst>
                                      </p:cBhvr>
                                      <p:to>
                                        <p:strVal val="visible"/>
                                      </p:to>
                                    </p:set>
                                    <p:animEffect transition="in" filter="fade">
                                      <p:cBhvr>
                                        <p:cTn id="68" dur="2000"/>
                                        <p:tgtEl>
                                          <p:spTgt spid="9">
                                            <p:graphicEl>
                                              <a:dgm id="{09E3C578-A112-4227-B9EC-15AE2E0C6D6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AE14C258-EA7C-47B2-BEB9-2BE06C40C511}"/>
                                            </p:graphicEl>
                                          </p:spTgt>
                                        </p:tgtEl>
                                        <p:attrNameLst>
                                          <p:attrName>style.visibility</p:attrName>
                                        </p:attrNameLst>
                                      </p:cBhvr>
                                      <p:to>
                                        <p:strVal val="visible"/>
                                      </p:to>
                                    </p:set>
                                    <p:animEffect transition="in" filter="fade">
                                      <p:cBhvr>
                                        <p:cTn id="71" dur="2000"/>
                                        <p:tgtEl>
                                          <p:spTgt spid="9">
                                            <p:graphicEl>
                                              <a:dgm id="{AE14C258-EA7C-47B2-BEB9-2BE06C40C51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graphicEl>
                                              <a:dgm id="{1594F508-5819-4B12-B9C5-CF7346DE8AF3}"/>
                                            </p:graphicEl>
                                          </p:spTgt>
                                        </p:tgtEl>
                                        <p:attrNameLst>
                                          <p:attrName>style.visibility</p:attrName>
                                        </p:attrNameLst>
                                      </p:cBhvr>
                                      <p:to>
                                        <p:strVal val="visible"/>
                                      </p:to>
                                    </p:set>
                                    <p:animEffect transition="in" filter="fade">
                                      <p:cBhvr>
                                        <p:cTn id="76" dur="2000"/>
                                        <p:tgtEl>
                                          <p:spTgt spid="9">
                                            <p:graphicEl>
                                              <a:dgm id="{1594F508-5819-4B12-B9C5-CF7346DE8AF3}"/>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graphicEl>
                                              <a:dgm id="{28D9213E-96D9-47D7-BA82-4AAA2606F3D9}"/>
                                            </p:graphicEl>
                                          </p:spTgt>
                                        </p:tgtEl>
                                        <p:attrNameLst>
                                          <p:attrName>style.visibility</p:attrName>
                                        </p:attrNameLst>
                                      </p:cBhvr>
                                      <p:to>
                                        <p:strVal val="visible"/>
                                      </p:to>
                                    </p:set>
                                    <p:animEffect transition="in" filter="fade">
                                      <p:cBhvr>
                                        <p:cTn id="79" dur="2000"/>
                                        <p:tgtEl>
                                          <p:spTgt spid="9">
                                            <p:graphicEl>
                                              <a:dgm id="{28D9213E-96D9-47D7-BA82-4AAA2606F3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
                                            <p:graphicEl>
                                              <a:dgm id="{E6636BA6-8559-405A-9F1F-20DC6F43E280}"/>
                                            </p:graphicEl>
                                          </p:spTgt>
                                        </p:tgtEl>
                                        <p:attrNameLst>
                                          <p:attrName>style.visibility</p:attrName>
                                        </p:attrNameLst>
                                      </p:cBhvr>
                                      <p:to>
                                        <p:strVal val="visible"/>
                                      </p:to>
                                    </p:set>
                                    <p:animEffect transition="in" filter="fade">
                                      <p:cBhvr>
                                        <p:cTn id="84" dur="2000"/>
                                        <p:tgtEl>
                                          <p:spTgt spid="9">
                                            <p:graphicEl>
                                              <a:dgm id="{E6636BA6-8559-405A-9F1F-20DC6F43E280}"/>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
                                            <p:graphicEl>
                                              <a:dgm id="{9C4A62DB-642F-4D20-8B6F-59AB69A81EB4}"/>
                                            </p:graphicEl>
                                          </p:spTgt>
                                        </p:tgtEl>
                                        <p:attrNameLst>
                                          <p:attrName>style.visibility</p:attrName>
                                        </p:attrNameLst>
                                      </p:cBhvr>
                                      <p:to>
                                        <p:strVal val="visible"/>
                                      </p:to>
                                    </p:set>
                                    <p:animEffect transition="in" filter="fade">
                                      <p:cBhvr>
                                        <p:cTn id="87" dur="2000"/>
                                        <p:tgtEl>
                                          <p:spTgt spid="9">
                                            <p:graphicEl>
                                              <a:dgm id="{9C4A62DB-642F-4D20-8B6F-59AB69A81EB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graphicEl>
                                              <a:dgm id="{081135C1-CD70-475A-B8FD-6AF244540910}"/>
                                            </p:graphicEl>
                                          </p:spTgt>
                                        </p:tgtEl>
                                        <p:attrNameLst>
                                          <p:attrName>style.visibility</p:attrName>
                                        </p:attrNameLst>
                                      </p:cBhvr>
                                      <p:to>
                                        <p:strVal val="visible"/>
                                      </p:to>
                                    </p:set>
                                    <p:animEffect transition="in" filter="fade">
                                      <p:cBhvr>
                                        <p:cTn id="92" dur="2000"/>
                                        <p:tgtEl>
                                          <p:spTgt spid="9">
                                            <p:graphicEl>
                                              <a:dgm id="{081135C1-CD70-475A-B8FD-6AF244540910}"/>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graphicEl>
                                              <a:dgm id="{D6B511B5-66DF-4860-87C5-B37C505E2BEE}"/>
                                            </p:graphicEl>
                                          </p:spTgt>
                                        </p:tgtEl>
                                        <p:attrNameLst>
                                          <p:attrName>style.visibility</p:attrName>
                                        </p:attrNameLst>
                                      </p:cBhvr>
                                      <p:to>
                                        <p:strVal val="visible"/>
                                      </p:to>
                                    </p:set>
                                    <p:animEffect transition="in" filter="fade">
                                      <p:cBhvr>
                                        <p:cTn id="95" dur="2000"/>
                                        <p:tgtEl>
                                          <p:spTgt spid="9">
                                            <p:graphicEl>
                                              <a:dgm id="{D6B511B5-66DF-4860-87C5-B37C505E2BEE}"/>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
                                            <p:graphicEl>
                                              <a:dgm id="{47AA0CE6-C7CD-47ED-8F59-11E586C847FD}"/>
                                            </p:graphicEl>
                                          </p:spTgt>
                                        </p:tgtEl>
                                        <p:attrNameLst>
                                          <p:attrName>style.visibility</p:attrName>
                                        </p:attrNameLst>
                                      </p:cBhvr>
                                      <p:to>
                                        <p:strVal val="visible"/>
                                      </p:to>
                                    </p:set>
                                    <p:animEffect transition="in" filter="fade">
                                      <p:cBhvr>
                                        <p:cTn id="100" dur="2000"/>
                                        <p:tgtEl>
                                          <p:spTgt spid="9">
                                            <p:graphicEl>
                                              <a:dgm id="{47AA0CE6-C7CD-47ED-8F59-11E586C847FD}"/>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
                                            <p:graphicEl>
                                              <a:dgm id="{8162F7EF-5FB7-4F41-BF68-07AA3C67E8DF}"/>
                                            </p:graphicEl>
                                          </p:spTgt>
                                        </p:tgtEl>
                                        <p:attrNameLst>
                                          <p:attrName>style.visibility</p:attrName>
                                        </p:attrNameLst>
                                      </p:cBhvr>
                                      <p:to>
                                        <p:strVal val="visible"/>
                                      </p:to>
                                    </p:set>
                                    <p:animEffect transition="in" filter="fade">
                                      <p:cBhvr>
                                        <p:cTn id="103" dur="2000"/>
                                        <p:tgtEl>
                                          <p:spTgt spid="9">
                                            <p:graphicEl>
                                              <a:dgm id="{8162F7EF-5FB7-4F41-BF68-07AA3C67E8DF}"/>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9">
                                            <p:graphicEl>
                                              <a:dgm id="{F4848D25-CB1D-47C4-9C01-477D465A30C4}"/>
                                            </p:graphicEl>
                                          </p:spTgt>
                                        </p:tgtEl>
                                        <p:attrNameLst>
                                          <p:attrName>style.visibility</p:attrName>
                                        </p:attrNameLst>
                                      </p:cBhvr>
                                      <p:to>
                                        <p:strVal val="visible"/>
                                      </p:to>
                                    </p:set>
                                    <p:animEffect transition="in" filter="fade">
                                      <p:cBhvr>
                                        <p:cTn id="108" dur="2000"/>
                                        <p:tgtEl>
                                          <p:spTgt spid="9">
                                            <p:graphicEl>
                                              <a:dgm id="{F4848D25-CB1D-47C4-9C01-477D465A30C4}"/>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9">
                                            <p:graphicEl>
                                              <a:dgm id="{0A6AE342-0E52-4D86-BFB3-D4B2C8C5FF12}"/>
                                            </p:graphicEl>
                                          </p:spTgt>
                                        </p:tgtEl>
                                        <p:attrNameLst>
                                          <p:attrName>style.visibility</p:attrName>
                                        </p:attrNameLst>
                                      </p:cBhvr>
                                      <p:to>
                                        <p:strVal val="visible"/>
                                      </p:to>
                                    </p:set>
                                    <p:animEffect transition="in" filter="fade">
                                      <p:cBhvr>
                                        <p:cTn id="111" dur="2000"/>
                                        <p:tgtEl>
                                          <p:spTgt spid="9">
                                            <p:graphicEl>
                                              <a:dgm id="{0A6AE342-0E52-4D86-BFB3-D4B2C8C5FF12}"/>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9">
                                            <p:graphicEl>
                                              <a:dgm id="{6E0788D0-99D2-4D54-8457-88D510A8F83D}"/>
                                            </p:graphicEl>
                                          </p:spTgt>
                                        </p:tgtEl>
                                        <p:attrNameLst>
                                          <p:attrName>style.visibility</p:attrName>
                                        </p:attrNameLst>
                                      </p:cBhvr>
                                      <p:to>
                                        <p:strVal val="visible"/>
                                      </p:to>
                                    </p:set>
                                    <p:animEffect transition="in" filter="fade">
                                      <p:cBhvr>
                                        <p:cTn id="116" dur="2000"/>
                                        <p:tgtEl>
                                          <p:spTgt spid="9">
                                            <p:graphicEl>
                                              <a:dgm id="{6E0788D0-99D2-4D54-8457-88D510A8F83D}"/>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9">
                                            <p:graphicEl>
                                              <a:dgm id="{ED96939A-EA90-4AEF-84B0-F2CB62ADE76A}"/>
                                            </p:graphicEl>
                                          </p:spTgt>
                                        </p:tgtEl>
                                        <p:attrNameLst>
                                          <p:attrName>style.visibility</p:attrName>
                                        </p:attrNameLst>
                                      </p:cBhvr>
                                      <p:to>
                                        <p:strVal val="visible"/>
                                      </p:to>
                                    </p:set>
                                    <p:animEffect transition="in" filter="fade">
                                      <p:cBhvr>
                                        <p:cTn id="119" dur="2000"/>
                                        <p:tgtEl>
                                          <p:spTgt spid="9">
                                            <p:graphicEl>
                                              <a:dgm id="{ED96939A-EA90-4AEF-84B0-F2CB62ADE76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21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417806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الرابع: الصفة المشبهة و هى ما دل على حدث و فاعله على معنى الثبوت و تفترق عن اسم الفاعل بصوغها عن اللازم دون المتعدى كـ«حسن» و «صعب» و بعدم جواز كونها صلة لال و بعملها من غير شرط زمان و بمخالفة فعلها فى العمل و بعدم جريانها على المضارع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277456"/>
            <a:ext cx="7858180" cy="3347070"/>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تبصرة: و لمعمولها ثلاث حالات، الرفع بالفاعلية و النصب على التشبيه بالمفعول ان كان معرفة و التمييز ان كان نكرة و الجر بالاضافة</a:t>
            </a:r>
            <a:endParaRPr lang="en-US" sz="3600" dirty="0" smtClean="0">
              <a:solidFill>
                <a:srgbClr val="002060"/>
              </a:solidFill>
              <a:cs typeface="DecoType Naskh" pitchFamily="2" charset="-78"/>
            </a:endParaRPr>
          </a:p>
          <a:p>
            <a:pPr algn="just">
              <a:lnSpc>
                <a:spcPct val="150000"/>
              </a:lnSpc>
            </a:pPr>
            <a:r>
              <a:rPr lang="ar-SA" sz="3600" dirty="0" smtClean="0">
                <a:solidFill>
                  <a:srgbClr val="002060"/>
                </a:solidFill>
                <a:cs typeface="DecoType Naskh" pitchFamily="2" charset="-78"/>
              </a:rPr>
              <a:t>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4178067"/>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و هى مع كل من هذه الثلاثة امّا باللام او لا و المعمول مع كل من هذه الستة امّا مضاف او باللام او مجرد صارت ثمانية عشر فالممتنع «الحسن وجهه» و «الحسن وجه» و اختلف فى «حسن وجهه» . اما البواقى فالاحسن ذو الضمير الواحد و هو تسعة و الحسن ذو الضميرين و هو اثنان و القبيح الخالى من الضمير و هو اربعة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4524315"/>
          </a:xfrm>
          <a:prstGeom prst="rect">
            <a:avLst/>
          </a:prstGeom>
          <a:noFill/>
        </p:spPr>
        <p:txBody>
          <a:bodyPr wrap="square" rtlCol="1">
            <a:spAutoFit/>
          </a:bodyPr>
          <a:lstStyle/>
          <a:p>
            <a:pPr algn="just">
              <a:lnSpc>
                <a:spcPct val="150000"/>
              </a:lnSpc>
            </a:pPr>
            <a:r>
              <a:rPr lang="ar-SA" sz="3200" dirty="0" smtClean="0">
                <a:solidFill>
                  <a:srgbClr val="002060"/>
                </a:solidFill>
                <a:cs typeface="DecoType Naskh" pitchFamily="2" charset="-78"/>
              </a:rPr>
              <a:t>الخامس: اسم التفضيل و هو ما دلّ على موصوف بزيادة على غيره و هو «افعل» للمذكر و «فُعلى» للمؤنث و لا يبنى الا من ثلاثى تام متصرف قابل للتفاضل غير مصوغ منه افعل لغير التفضيل فلا يبنى من نحو «دحرج» و «نعم» و «صار» و «مات» و لا من «عَوِر» و «خضر» و «حمق» لمجىء اعور و اخضر و احمق لغيره فان فقد الشرط توصل بأشد و نحوه و «احمق من هبنقه» شاذ و «ابيض من اللبن» نادر .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4536627"/>
          </a:xfrm>
          <a:prstGeom prst="rect">
            <a:avLst/>
          </a:prstGeom>
          <a:noFill/>
        </p:spPr>
        <p:txBody>
          <a:bodyPr wrap="square" rtlCol="1">
            <a:spAutoFit/>
          </a:bodyPr>
          <a:lstStyle/>
          <a:p>
            <a:pPr algn="just">
              <a:lnSpc>
                <a:spcPct val="130000"/>
              </a:lnSpc>
            </a:pPr>
            <a:r>
              <a:rPr lang="ar-SA" sz="3200" dirty="0" smtClean="0">
                <a:solidFill>
                  <a:srgbClr val="002060"/>
                </a:solidFill>
                <a:cs typeface="DecoType Naskh" pitchFamily="2" charset="-78"/>
              </a:rPr>
              <a:t>تتمة: و يستعمل إمّا بمن او بال او مضافاً فالاول مفرد مذكر دائما نحو «هند و الزيدان افضل من عمرو» و قد يحذف «من» نحو «الله اكبر» و الثانى يطابق موصوفه و لا يجامع مع من نحو هند الفضلى و الزيدان الافضلان و الثالث ان قصد تفضيله على من اضيف اليه وجب كونه منهم و جازت المطابقه و عدمها نحو الزيدان اعلما الناس او اعلمهم و على هذا يمتنع يوسف احسن اخوته و ان قصد تفضيله مطلقا فمفرد مذكر مطلقا نحو يوسف احسن اخوته و الزيدان احسن اخوتهما اى احسن الناس من بينهم</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3347070"/>
          </a:xfrm>
          <a:prstGeom prst="rect">
            <a:avLst/>
          </a:prstGeom>
          <a:noFill/>
        </p:spPr>
        <p:txBody>
          <a:bodyPr wrap="square" rtlCol="1">
            <a:spAutoFit/>
          </a:bodyPr>
          <a:lstStyle/>
          <a:p>
            <a:pPr algn="just">
              <a:lnSpc>
                <a:spcPct val="150000"/>
              </a:lnSpc>
            </a:pPr>
            <a:r>
              <a:rPr lang="ar-SA" sz="3600" dirty="0" smtClean="0">
                <a:solidFill>
                  <a:srgbClr val="002060"/>
                </a:solidFill>
                <a:cs typeface="DecoType Naskh" pitchFamily="2" charset="-78"/>
              </a:rPr>
              <a:t>تبصرة: و يرفع الضمير المستتر اتفاقاً و لا ينصب المفعول به اجماعاً و رفعه للظاهر قليلٌ نحو «رايت رجلاً احسن منه ابوه» و يكثر ذلك فى نحو «ما رايت رجلاً احسن فى عينه الكحل منه فى عين زيد» لانه بمعنى الفعل . </a:t>
            </a:r>
            <a:endParaRPr lang="en-US" sz="36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6.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4031873"/>
          </a:xfrm>
          <a:prstGeom prst="rect">
            <a:avLst/>
          </a:prstGeom>
          <a:noFill/>
        </p:spPr>
        <p:txBody>
          <a:bodyPr wrap="square" rtlCol="1">
            <a:spAutoFit/>
          </a:bodyPr>
          <a:lstStyle/>
          <a:p>
            <a:pPr>
              <a:lnSpc>
                <a:spcPct val="200000"/>
              </a:lnSpc>
            </a:pPr>
            <a:r>
              <a:rPr lang="fa-IR" sz="3200" dirty="0" smtClean="0">
                <a:solidFill>
                  <a:srgbClr val="002060"/>
                </a:solidFill>
                <a:cs typeface="DecoType Naskh" pitchFamily="2" charset="-78"/>
              </a:rPr>
              <a:t>خاتمة:</a:t>
            </a:r>
          </a:p>
          <a:p>
            <a:pPr>
              <a:lnSpc>
                <a:spcPct val="200000"/>
              </a:lnSpc>
            </a:pPr>
            <a:r>
              <a:rPr lang="ar-SA" sz="3200" dirty="0" smtClean="0">
                <a:solidFill>
                  <a:srgbClr val="002060"/>
                </a:solidFill>
                <a:cs typeface="DecoType Naskh" pitchFamily="2" charset="-78"/>
              </a:rPr>
              <a:t>موانع صرف الاسم تسع، فعجمة 	و جمع و تانيث و عدل و معرفة</a:t>
            </a:r>
            <a:endParaRPr lang="en-US" sz="3200" dirty="0" smtClean="0">
              <a:solidFill>
                <a:srgbClr val="002060"/>
              </a:solidFill>
              <a:cs typeface="DecoType Naskh" pitchFamily="2" charset="-78"/>
            </a:endParaRPr>
          </a:p>
          <a:p>
            <a:pPr>
              <a:lnSpc>
                <a:spcPct val="200000"/>
              </a:lnSpc>
            </a:pPr>
            <a:r>
              <a:rPr lang="ar-SA" sz="3200" dirty="0" smtClean="0">
                <a:solidFill>
                  <a:srgbClr val="002060"/>
                </a:solidFill>
                <a:cs typeface="DecoType Naskh" pitchFamily="2" charset="-78"/>
              </a:rPr>
              <a:t>و زايدتا فعلان ثم تركب 		کذلک وزن الفعلِ و التاسع الصفة</a:t>
            </a:r>
            <a:endParaRPr lang="en-US" sz="3200" dirty="0" smtClean="0">
              <a:solidFill>
                <a:srgbClr val="002060"/>
              </a:solidFill>
              <a:cs typeface="DecoType Naskh" pitchFamily="2" charset="-78"/>
            </a:endParaRPr>
          </a:p>
          <a:p>
            <a:pPr>
              <a:lnSpc>
                <a:spcPct val="200000"/>
              </a:lnSpc>
            </a:pPr>
            <a:r>
              <a:rPr lang="ar-SA" sz="3200" dirty="0" smtClean="0">
                <a:solidFill>
                  <a:srgbClr val="002060"/>
                </a:solidFill>
                <a:cs typeface="DecoType Naskh" pitchFamily="2" charset="-78"/>
              </a:rPr>
              <a:t>بثنتين منها يمنع الصرف 		هكذا بواحده نابت فقالوا مضعفة .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7.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1921039"/>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و العجمة تمنع صرف العلم العجمى العلمية، بشرط زيادته على الثلاثة كابراهيم و لا اثر لتحرك الاوسط عند الاكثر</a:t>
            </a:r>
            <a:r>
              <a:rPr lang="fa-IR" sz="3200" dirty="0" smtClean="0">
                <a:solidFill>
                  <a:srgbClr val="002060"/>
                </a:solidFill>
                <a:cs typeface="DecoType Naskh" pitchFamily="2" charset="-78"/>
              </a:rPr>
              <a:t>.</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8.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1938992"/>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الجمع يمنع صرف وزن مفاعل و مفاعيل كـ «دراهم» و «دنانير» بالنيابة عن علّتين و الحق به «حضاجر» للاصل و «سراويل» للشبه</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3908762"/>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و التانيث ان كان بالفى «حبلى» و «حمراء» ناب عن علتين و الا منع صرف العلم حتماً ان كان بالتاء كـ«طلحة» او زايدا على الثلاثة كـ«زينب» او متحرك الاوسط كـ«سقر» او اعجمياً كـ«جور» فلا يتحتم منع صرف هند خلافاً للزجاج</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285860"/>
          <a:ext cx="8001056"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1E281278-7311-46AA-8E14-5E9868179D9F}"/>
                                            </p:graphicEl>
                                          </p:spTgt>
                                        </p:tgtEl>
                                        <p:attrNameLst>
                                          <p:attrName>style.visibility</p:attrName>
                                        </p:attrNameLst>
                                      </p:cBhvr>
                                      <p:to>
                                        <p:strVal val="visible"/>
                                      </p:to>
                                    </p:set>
                                    <p:animEffect transition="in" filter="fade">
                                      <p:cBhvr>
                                        <p:cTn id="12" dur="2000"/>
                                        <p:tgtEl>
                                          <p:spTgt spid="9">
                                            <p:graphicEl>
                                              <a:dgm id="{1E281278-7311-46AA-8E14-5E9868179D9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5643833F-E8BC-4B07-A7D7-871069047591}"/>
                                            </p:graphicEl>
                                          </p:spTgt>
                                        </p:tgtEl>
                                        <p:attrNameLst>
                                          <p:attrName>style.visibility</p:attrName>
                                        </p:attrNameLst>
                                      </p:cBhvr>
                                      <p:to>
                                        <p:strVal val="visible"/>
                                      </p:to>
                                    </p:set>
                                    <p:animEffect transition="in" filter="fade">
                                      <p:cBhvr>
                                        <p:cTn id="15" dur="2000"/>
                                        <p:tgtEl>
                                          <p:spTgt spid="9">
                                            <p:graphicEl>
                                              <a:dgm id="{5643833F-E8BC-4B07-A7D7-87106904759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6A2FB8B-C4C7-432F-8943-A1A7A3E20217}"/>
                                            </p:graphicEl>
                                          </p:spTgt>
                                        </p:tgtEl>
                                        <p:attrNameLst>
                                          <p:attrName>style.visibility</p:attrName>
                                        </p:attrNameLst>
                                      </p:cBhvr>
                                      <p:to>
                                        <p:strVal val="visible"/>
                                      </p:to>
                                    </p:set>
                                    <p:animEffect transition="in" filter="fade">
                                      <p:cBhvr>
                                        <p:cTn id="20" dur="2000"/>
                                        <p:tgtEl>
                                          <p:spTgt spid="9">
                                            <p:graphicEl>
                                              <a:dgm id="{66A2FB8B-C4C7-432F-8943-A1A7A3E2021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43225DE8-BC81-49C8-A75D-3216EAC373D2}"/>
                                            </p:graphicEl>
                                          </p:spTgt>
                                        </p:tgtEl>
                                        <p:attrNameLst>
                                          <p:attrName>style.visibility</p:attrName>
                                        </p:attrNameLst>
                                      </p:cBhvr>
                                      <p:to>
                                        <p:strVal val="visible"/>
                                      </p:to>
                                    </p:set>
                                    <p:animEffect transition="in" filter="fade">
                                      <p:cBhvr>
                                        <p:cTn id="23" dur="2000"/>
                                        <p:tgtEl>
                                          <p:spTgt spid="9">
                                            <p:graphicEl>
                                              <a:dgm id="{43225DE8-BC81-49C8-A75D-3216EAC373D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27FB2F58-DAF3-4F5B-99BE-FD7703039188}"/>
                                            </p:graphicEl>
                                          </p:spTgt>
                                        </p:tgtEl>
                                        <p:attrNameLst>
                                          <p:attrName>style.visibility</p:attrName>
                                        </p:attrNameLst>
                                      </p:cBhvr>
                                      <p:to>
                                        <p:strVal val="visible"/>
                                      </p:to>
                                    </p:set>
                                    <p:animEffect transition="in" filter="fade">
                                      <p:cBhvr>
                                        <p:cTn id="28" dur="2000"/>
                                        <p:tgtEl>
                                          <p:spTgt spid="9">
                                            <p:graphicEl>
                                              <a:dgm id="{27FB2F58-DAF3-4F5B-99BE-FD770303918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7ADADBF7-EB00-4C7D-B2C5-9E756B1A489B}"/>
                                            </p:graphicEl>
                                          </p:spTgt>
                                        </p:tgtEl>
                                        <p:attrNameLst>
                                          <p:attrName>style.visibility</p:attrName>
                                        </p:attrNameLst>
                                      </p:cBhvr>
                                      <p:to>
                                        <p:strVal val="visible"/>
                                      </p:to>
                                    </p:set>
                                    <p:animEffect transition="in" filter="fade">
                                      <p:cBhvr>
                                        <p:cTn id="31" dur="2000"/>
                                        <p:tgtEl>
                                          <p:spTgt spid="9">
                                            <p:graphicEl>
                                              <a:dgm id="{7ADADBF7-EB00-4C7D-B2C5-9E756B1A489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CF515709-7CE8-48DD-BF4E-6CE914FB45A9}"/>
                                            </p:graphicEl>
                                          </p:spTgt>
                                        </p:tgtEl>
                                        <p:attrNameLst>
                                          <p:attrName>style.visibility</p:attrName>
                                        </p:attrNameLst>
                                      </p:cBhvr>
                                      <p:to>
                                        <p:strVal val="visible"/>
                                      </p:to>
                                    </p:set>
                                    <p:animEffect transition="in" filter="fade">
                                      <p:cBhvr>
                                        <p:cTn id="36" dur="2000"/>
                                        <p:tgtEl>
                                          <p:spTgt spid="9">
                                            <p:graphicEl>
                                              <a:dgm id="{CF515709-7CE8-48DD-BF4E-6CE914FB45A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BA939FC7-041E-4E04-BE60-DC662D214FDE}"/>
                                            </p:graphicEl>
                                          </p:spTgt>
                                        </p:tgtEl>
                                        <p:attrNameLst>
                                          <p:attrName>style.visibility</p:attrName>
                                        </p:attrNameLst>
                                      </p:cBhvr>
                                      <p:to>
                                        <p:strVal val="visible"/>
                                      </p:to>
                                    </p:set>
                                    <p:animEffect transition="in" filter="fade">
                                      <p:cBhvr>
                                        <p:cTn id="39" dur="2000"/>
                                        <p:tgtEl>
                                          <p:spTgt spid="9">
                                            <p:graphicEl>
                                              <a:dgm id="{BA939FC7-041E-4E04-BE60-DC662D214F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16CBF55A-797B-4EFE-BA16-B4F4A0D2A604}"/>
                                            </p:graphicEl>
                                          </p:spTgt>
                                        </p:tgtEl>
                                        <p:attrNameLst>
                                          <p:attrName>style.visibility</p:attrName>
                                        </p:attrNameLst>
                                      </p:cBhvr>
                                      <p:to>
                                        <p:strVal val="visible"/>
                                      </p:to>
                                    </p:set>
                                    <p:animEffect transition="in" filter="fade">
                                      <p:cBhvr>
                                        <p:cTn id="44" dur="2000"/>
                                        <p:tgtEl>
                                          <p:spTgt spid="9">
                                            <p:graphicEl>
                                              <a:dgm id="{16CBF55A-797B-4EFE-BA16-B4F4A0D2A60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EDC46B93-2748-46EE-A16F-5595B3FBF927}"/>
                                            </p:graphicEl>
                                          </p:spTgt>
                                        </p:tgtEl>
                                        <p:attrNameLst>
                                          <p:attrName>style.visibility</p:attrName>
                                        </p:attrNameLst>
                                      </p:cBhvr>
                                      <p:to>
                                        <p:strVal val="visible"/>
                                      </p:to>
                                    </p:set>
                                    <p:animEffect transition="in" filter="fade">
                                      <p:cBhvr>
                                        <p:cTn id="47" dur="2000"/>
                                        <p:tgtEl>
                                          <p:spTgt spid="9">
                                            <p:graphicEl>
                                              <a:dgm id="{EDC46B93-2748-46EE-A16F-5595B3FBF92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C6D859DC-E4CE-4381-BBDE-C64A3BDE1E85}"/>
                                            </p:graphicEl>
                                          </p:spTgt>
                                        </p:tgtEl>
                                        <p:attrNameLst>
                                          <p:attrName>style.visibility</p:attrName>
                                        </p:attrNameLst>
                                      </p:cBhvr>
                                      <p:to>
                                        <p:strVal val="visible"/>
                                      </p:to>
                                    </p:set>
                                    <p:animEffect transition="in" filter="fade">
                                      <p:cBhvr>
                                        <p:cTn id="52" dur="2000"/>
                                        <p:tgtEl>
                                          <p:spTgt spid="9">
                                            <p:graphicEl>
                                              <a:dgm id="{C6D859DC-E4CE-4381-BBDE-C64A3BDE1E85}"/>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C81D0FD0-91AE-469C-9F5B-6F72D4D11F81}"/>
                                            </p:graphicEl>
                                          </p:spTgt>
                                        </p:tgtEl>
                                        <p:attrNameLst>
                                          <p:attrName>style.visibility</p:attrName>
                                        </p:attrNameLst>
                                      </p:cBhvr>
                                      <p:to>
                                        <p:strVal val="visible"/>
                                      </p:to>
                                    </p:set>
                                    <p:animEffect transition="in" filter="fade">
                                      <p:cBhvr>
                                        <p:cTn id="55" dur="2000"/>
                                        <p:tgtEl>
                                          <p:spTgt spid="9">
                                            <p:graphicEl>
                                              <a:dgm id="{C81D0FD0-91AE-469C-9F5B-6F72D4D11F8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92F76FBD-29BB-4D07-B723-69C3A8893CB4}"/>
                                            </p:graphicEl>
                                          </p:spTgt>
                                        </p:tgtEl>
                                        <p:attrNameLst>
                                          <p:attrName>style.visibility</p:attrName>
                                        </p:attrNameLst>
                                      </p:cBhvr>
                                      <p:to>
                                        <p:strVal val="visible"/>
                                      </p:to>
                                    </p:set>
                                    <p:animEffect transition="in" filter="fade">
                                      <p:cBhvr>
                                        <p:cTn id="60" dur="2000"/>
                                        <p:tgtEl>
                                          <p:spTgt spid="9">
                                            <p:graphicEl>
                                              <a:dgm id="{92F76FBD-29BB-4D07-B723-69C3A8893CB4}"/>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B1E7E545-465B-42AF-AB33-CD1A7BB2917D}"/>
                                            </p:graphicEl>
                                          </p:spTgt>
                                        </p:tgtEl>
                                        <p:attrNameLst>
                                          <p:attrName>style.visibility</p:attrName>
                                        </p:attrNameLst>
                                      </p:cBhvr>
                                      <p:to>
                                        <p:strVal val="visible"/>
                                      </p:to>
                                    </p:set>
                                    <p:animEffect transition="in" filter="fade">
                                      <p:cBhvr>
                                        <p:cTn id="63" dur="2000"/>
                                        <p:tgtEl>
                                          <p:spTgt spid="9">
                                            <p:graphicEl>
                                              <a:dgm id="{B1E7E545-465B-42AF-AB33-CD1A7BB2917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09E3C578-A112-4227-B9EC-15AE2E0C6D65}"/>
                                            </p:graphicEl>
                                          </p:spTgt>
                                        </p:tgtEl>
                                        <p:attrNameLst>
                                          <p:attrName>style.visibility</p:attrName>
                                        </p:attrNameLst>
                                      </p:cBhvr>
                                      <p:to>
                                        <p:strVal val="visible"/>
                                      </p:to>
                                    </p:set>
                                    <p:animEffect transition="in" filter="fade">
                                      <p:cBhvr>
                                        <p:cTn id="68" dur="2000"/>
                                        <p:tgtEl>
                                          <p:spTgt spid="9">
                                            <p:graphicEl>
                                              <a:dgm id="{09E3C578-A112-4227-B9EC-15AE2E0C6D6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AE14C258-EA7C-47B2-BEB9-2BE06C40C511}"/>
                                            </p:graphicEl>
                                          </p:spTgt>
                                        </p:tgtEl>
                                        <p:attrNameLst>
                                          <p:attrName>style.visibility</p:attrName>
                                        </p:attrNameLst>
                                      </p:cBhvr>
                                      <p:to>
                                        <p:strVal val="visible"/>
                                      </p:to>
                                    </p:set>
                                    <p:animEffect transition="in" filter="fade">
                                      <p:cBhvr>
                                        <p:cTn id="71" dur="2000"/>
                                        <p:tgtEl>
                                          <p:spTgt spid="9">
                                            <p:graphicEl>
                                              <a:dgm id="{AE14C258-EA7C-47B2-BEB9-2BE06C40C511}"/>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graphicEl>
                                              <a:dgm id="{1594F508-5819-4B12-B9C5-CF7346DE8AF3}"/>
                                            </p:graphicEl>
                                          </p:spTgt>
                                        </p:tgtEl>
                                        <p:attrNameLst>
                                          <p:attrName>style.visibility</p:attrName>
                                        </p:attrNameLst>
                                      </p:cBhvr>
                                      <p:to>
                                        <p:strVal val="visible"/>
                                      </p:to>
                                    </p:set>
                                    <p:animEffect transition="in" filter="fade">
                                      <p:cBhvr>
                                        <p:cTn id="76" dur="2000"/>
                                        <p:tgtEl>
                                          <p:spTgt spid="9">
                                            <p:graphicEl>
                                              <a:dgm id="{1594F508-5819-4B12-B9C5-CF7346DE8AF3}"/>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graphicEl>
                                              <a:dgm id="{28D9213E-96D9-47D7-BA82-4AAA2606F3D9}"/>
                                            </p:graphicEl>
                                          </p:spTgt>
                                        </p:tgtEl>
                                        <p:attrNameLst>
                                          <p:attrName>style.visibility</p:attrName>
                                        </p:attrNameLst>
                                      </p:cBhvr>
                                      <p:to>
                                        <p:strVal val="visible"/>
                                      </p:to>
                                    </p:set>
                                    <p:animEffect transition="in" filter="fade">
                                      <p:cBhvr>
                                        <p:cTn id="79" dur="2000"/>
                                        <p:tgtEl>
                                          <p:spTgt spid="9">
                                            <p:graphicEl>
                                              <a:dgm id="{28D9213E-96D9-47D7-BA82-4AAA2606F3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
                                            <p:graphicEl>
                                              <a:dgm id="{E6636BA6-8559-405A-9F1F-20DC6F43E280}"/>
                                            </p:graphicEl>
                                          </p:spTgt>
                                        </p:tgtEl>
                                        <p:attrNameLst>
                                          <p:attrName>style.visibility</p:attrName>
                                        </p:attrNameLst>
                                      </p:cBhvr>
                                      <p:to>
                                        <p:strVal val="visible"/>
                                      </p:to>
                                    </p:set>
                                    <p:animEffect transition="in" filter="fade">
                                      <p:cBhvr>
                                        <p:cTn id="84" dur="2000"/>
                                        <p:tgtEl>
                                          <p:spTgt spid="9">
                                            <p:graphicEl>
                                              <a:dgm id="{E6636BA6-8559-405A-9F1F-20DC6F43E280}"/>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
                                            <p:graphicEl>
                                              <a:dgm id="{9C4A62DB-642F-4D20-8B6F-59AB69A81EB4}"/>
                                            </p:graphicEl>
                                          </p:spTgt>
                                        </p:tgtEl>
                                        <p:attrNameLst>
                                          <p:attrName>style.visibility</p:attrName>
                                        </p:attrNameLst>
                                      </p:cBhvr>
                                      <p:to>
                                        <p:strVal val="visible"/>
                                      </p:to>
                                    </p:set>
                                    <p:animEffect transition="in" filter="fade">
                                      <p:cBhvr>
                                        <p:cTn id="87" dur="2000"/>
                                        <p:tgtEl>
                                          <p:spTgt spid="9">
                                            <p:graphicEl>
                                              <a:dgm id="{9C4A62DB-642F-4D20-8B6F-59AB69A81EB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
                                            <p:graphicEl>
                                              <a:dgm id="{081135C1-CD70-475A-B8FD-6AF244540910}"/>
                                            </p:graphicEl>
                                          </p:spTgt>
                                        </p:tgtEl>
                                        <p:attrNameLst>
                                          <p:attrName>style.visibility</p:attrName>
                                        </p:attrNameLst>
                                      </p:cBhvr>
                                      <p:to>
                                        <p:strVal val="visible"/>
                                      </p:to>
                                    </p:set>
                                    <p:animEffect transition="in" filter="fade">
                                      <p:cBhvr>
                                        <p:cTn id="92" dur="2000"/>
                                        <p:tgtEl>
                                          <p:spTgt spid="9">
                                            <p:graphicEl>
                                              <a:dgm id="{081135C1-CD70-475A-B8FD-6AF244540910}"/>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9">
                                            <p:graphicEl>
                                              <a:dgm id="{D6B511B5-66DF-4860-87C5-B37C505E2BEE}"/>
                                            </p:graphicEl>
                                          </p:spTgt>
                                        </p:tgtEl>
                                        <p:attrNameLst>
                                          <p:attrName>style.visibility</p:attrName>
                                        </p:attrNameLst>
                                      </p:cBhvr>
                                      <p:to>
                                        <p:strVal val="visible"/>
                                      </p:to>
                                    </p:set>
                                    <p:animEffect transition="in" filter="fade">
                                      <p:cBhvr>
                                        <p:cTn id="95" dur="2000"/>
                                        <p:tgtEl>
                                          <p:spTgt spid="9">
                                            <p:graphicEl>
                                              <a:dgm id="{D6B511B5-66DF-4860-87C5-B37C505E2BEE}"/>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
                                            <p:graphicEl>
                                              <a:dgm id="{47AA0CE6-C7CD-47ED-8F59-11E586C847FD}"/>
                                            </p:graphicEl>
                                          </p:spTgt>
                                        </p:tgtEl>
                                        <p:attrNameLst>
                                          <p:attrName>style.visibility</p:attrName>
                                        </p:attrNameLst>
                                      </p:cBhvr>
                                      <p:to>
                                        <p:strVal val="visible"/>
                                      </p:to>
                                    </p:set>
                                    <p:animEffect transition="in" filter="fade">
                                      <p:cBhvr>
                                        <p:cTn id="100" dur="2000"/>
                                        <p:tgtEl>
                                          <p:spTgt spid="9">
                                            <p:graphicEl>
                                              <a:dgm id="{47AA0CE6-C7CD-47ED-8F59-11E586C847FD}"/>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
                                            <p:graphicEl>
                                              <a:dgm id="{8162F7EF-5FB7-4F41-BF68-07AA3C67E8DF}"/>
                                            </p:graphicEl>
                                          </p:spTgt>
                                        </p:tgtEl>
                                        <p:attrNameLst>
                                          <p:attrName>style.visibility</p:attrName>
                                        </p:attrNameLst>
                                      </p:cBhvr>
                                      <p:to>
                                        <p:strVal val="visible"/>
                                      </p:to>
                                    </p:set>
                                    <p:animEffect transition="in" filter="fade">
                                      <p:cBhvr>
                                        <p:cTn id="103" dur="2000"/>
                                        <p:tgtEl>
                                          <p:spTgt spid="9">
                                            <p:graphicEl>
                                              <a:dgm id="{8162F7EF-5FB7-4F41-BF68-07AA3C67E8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20.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3908762"/>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و العدل يمنع صرف الصفة المعدولة عن اصلها كـ</a:t>
            </a:r>
            <a:r>
              <a:rPr lang="fa-IR" sz="3200" dirty="0" smtClean="0">
                <a:solidFill>
                  <a:srgbClr val="002060"/>
                </a:solidFill>
                <a:cs typeface="DecoType Naskh" pitchFamily="2" charset="-78"/>
              </a:rPr>
              <a:t> </a:t>
            </a:r>
            <a:r>
              <a:rPr lang="ar-SA" sz="3200" dirty="0" smtClean="0">
                <a:solidFill>
                  <a:srgbClr val="002060"/>
                </a:solidFill>
                <a:cs typeface="DecoType Naskh" pitchFamily="2" charset="-78"/>
              </a:rPr>
              <a:t>«رباع» و «مربع» و كـ«اخر» فى «مررت بنسوة اخر» اذ القياس بنسوة آخر لان اسم التفضيل المجرد عن اللام و الاضافه مفرد مذكر دائماً و يقدر العدل فيما سمع غير منصرف و ليس فيه سوى العلميه كزحل و عمر بتقدير زاحل و عامر</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954107"/>
          </a:xfrm>
          <a:prstGeom prst="rect">
            <a:avLst/>
          </a:prstGeom>
          <a:noFill/>
        </p:spPr>
        <p:txBody>
          <a:bodyPr wrap="square" rtlCol="1">
            <a:spAutoFit/>
          </a:bodyPr>
          <a:lstStyle/>
          <a:p>
            <a:pPr>
              <a:lnSpc>
                <a:spcPct val="200000"/>
              </a:lnSpc>
            </a:pPr>
            <a:r>
              <a:rPr lang="ar-SA" sz="3200" dirty="0" smtClean="0">
                <a:solidFill>
                  <a:srgbClr val="002060"/>
                </a:solidFill>
                <a:cs typeface="DecoType Naskh" pitchFamily="2" charset="-78"/>
              </a:rPr>
              <a:t>و التعريف شرط تاثيره فى منع الصرف العلمية</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394073"/>
            <a:ext cx="7858180" cy="1938992"/>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و الالف و النون يمنع صرف العلم كعمران و الوصف الغير القابل للتاء كسكران فعريان منصرف و رحمن ممتنع</a:t>
            </a:r>
            <a:r>
              <a:rPr lang="fa-IR" sz="3200" dirty="0" smtClean="0">
                <a:solidFill>
                  <a:srgbClr val="002060"/>
                </a:solidFill>
                <a:cs typeface="DecoType Naskh" pitchFamily="2" charset="-78"/>
              </a:rPr>
              <a:t>.</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3.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198324"/>
            <a:ext cx="7858180" cy="5016758"/>
          </a:xfrm>
          <a:prstGeom prst="rect">
            <a:avLst/>
          </a:prstGeom>
          <a:noFill/>
        </p:spPr>
        <p:txBody>
          <a:bodyPr wrap="square" rtlCol="1">
            <a:spAutoFit/>
          </a:bodyPr>
          <a:lstStyle/>
          <a:p>
            <a:pPr algn="just">
              <a:lnSpc>
                <a:spcPct val="200000"/>
              </a:lnSpc>
            </a:pPr>
            <a:r>
              <a:rPr lang="ar-SA" sz="3200" dirty="0" smtClean="0">
                <a:solidFill>
                  <a:srgbClr val="002060"/>
                </a:solidFill>
                <a:cs typeface="DecoType Naskh" pitchFamily="2" charset="-78"/>
              </a:rPr>
              <a:t>التركيب المزجى يمنع صرف العلم كـ«بعلبك»</a:t>
            </a:r>
            <a:r>
              <a:rPr lang="ar-SA" sz="3200" b="1" dirty="0" smtClean="0"/>
              <a:t> </a:t>
            </a:r>
            <a:r>
              <a:rPr lang="ar-SA" sz="3200" dirty="0" smtClean="0">
                <a:solidFill>
                  <a:srgbClr val="002060"/>
                </a:solidFill>
                <a:cs typeface="DecoType Naskh" pitchFamily="2" charset="-78"/>
              </a:rPr>
              <a:t>و وزن الفعل شرطه الاختصاص بالفعل او تصديره بزائد من زوائده و يمنع صرف العلم ك</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ش</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مر</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و الوصف الغير القابل للتاء ك</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اح</a:t>
            </a:r>
            <a:r>
              <a:rPr lang="fa-IR" sz="3200" dirty="0" smtClean="0">
                <a:solidFill>
                  <a:srgbClr val="002060"/>
                </a:solidFill>
                <a:cs typeface="DecoType Naskh" pitchFamily="2" charset="-78"/>
              </a:rPr>
              <a:t>ـ</a:t>
            </a:r>
            <a:r>
              <a:rPr lang="ar-SA" sz="3200" dirty="0" smtClean="0">
                <a:solidFill>
                  <a:srgbClr val="002060"/>
                </a:solidFill>
                <a:cs typeface="DecoType Naskh" pitchFamily="2" charset="-78"/>
              </a:rPr>
              <a:t>مر</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فيعمل منصرف لوجود يعمله و الصفة تمنع صرف الموازن للفعل بشرط كونها الاصل فيه و عدم قبوله التاء فاربع فى </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مررت بنسوة اربع</a:t>
            </a:r>
            <a:r>
              <a:rPr lang="fa-IR" sz="3200" dirty="0" smtClean="0">
                <a:solidFill>
                  <a:srgbClr val="002060"/>
                </a:solidFill>
                <a:cs typeface="DecoType Naskh" pitchFamily="2" charset="-78"/>
              </a:rPr>
              <a:t>»</a:t>
            </a:r>
            <a:r>
              <a:rPr lang="ar-SA" sz="3200" dirty="0" smtClean="0">
                <a:solidFill>
                  <a:srgbClr val="002060"/>
                </a:solidFill>
                <a:cs typeface="DecoType Naskh" pitchFamily="2" charset="-78"/>
              </a:rPr>
              <a:t> منصرف لوجهين</a:t>
            </a:r>
            <a:r>
              <a:rPr lang="fa-IR" sz="3200" dirty="0" smtClean="0">
                <a:solidFill>
                  <a:srgbClr val="002060"/>
                </a:solidFill>
                <a:cs typeface="DecoType Naskh" pitchFamily="2" charset="-78"/>
              </a:rPr>
              <a:t>.</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4.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rgbClr val="5E9EFF"/>
            </a:gs>
            <a:gs pos="39999">
              <a:srgbClr val="85C2FF"/>
            </a:gs>
            <a:gs pos="70000">
              <a:srgbClr val="C4D6EB"/>
            </a:gs>
            <a:gs pos="100000">
              <a:srgbClr val="FFEBFA"/>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 action="ppaction://hlinkshowjump?jump=lastslideviewed"/>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نمودار</a:t>
            </a:r>
            <a:endParaRPr lang="fa-IR" dirty="0">
              <a:cs typeface="2  Homa" pitchFamily="2" charset="-78"/>
            </a:endParaRPr>
          </a:p>
        </p:txBody>
      </p:sp>
      <p:sp>
        <p:nvSpPr>
          <p:cNvPr id="8" name="Rounded Rectangle 7"/>
          <p:cNvSpPr/>
          <p:nvPr/>
        </p:nvSpPr>
        <p:spPr>
          <a:xfrm>
            <a:off x="500034" y="1285860"/>
            <a:ext cx="8143932" cy="4929222"/>
          </a:xfrm>
          <a:prstGeom prst="roundRect">
            <a:avLst>
              <a:gd name="adj" fmla="val 3881"/>
            </a:avLst>
          </a:prstGeom>
          <a:solidFill>
            <a:schemeClr val="bg1">
              <a:alpha val="4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642910" y="1500174"/>
            <a:ext cx="7858180" cy="584775"/>
          </a:xfrm>
          <a:prstGeom prst="rect">
            <a:avLst/>
          </a:prstGeom>
          <a:noFill/>
        </p:spPr>
        <p:txBody>
          <a:bodyPr wrap="square" rtlCol="1">
            <a:spAutoFit/>
          </a:bodyPr>
          <a:lstStyle/>
          <a:p>
            <a:r>
              <a:rPr lang="ar-SA" sz="3200" dirty="0" smtClean="0">
                <a:solidFill>
                  <a:srgbClr val="002060"/>
                </a:solidFill>
                <a:cs typeface="DecoType Naskh" pitchFamily="2" charset="-78"/>
              </a:rPr>
              <a:t>و جميع الباب يكسر مع اللام و الاضافة و الضرورة</a:t>
            </a:r>
            <a:r>
              <a:rPr lang="fa-IR" sz="3200" dirty="0" smtClean="0">
                <a:solidFill>
                  <a:srgbClr val="002060"/>
                </a:solidFill>
                <a:cs typeface="DecoType Naskh" pitchFamily="2" charset="-78"/>
              </a:rPr>
              <a:t>.</a:t>
            </a:r>
            <a:endParaRPr lang="en-US" sz="3200" dirty="0" smtClean="0">
              <a:solidFill>
                <a:srgbClr val="002060"/>
              </a:solidFill>
              <a:cs typeface="DecoType Naskh" pitchFamily="2" charset="-78"/>
            </a:endParaRPr>
          </a:p>
        </p:txBody>
      </p:sp>
    </p:spTree>
  </p:cSld>
  <p:clrMapOvr>
    <a:overrideClrMapping bg1="lt1" tx1="dk1" bg2="lt2" tx2="dk2" accent1="accent1" accent2="accent2" accent3="accent3" accent4="accent4" accent5="accent5" accent6="accent6" hlink="hlink" folHlink="folHlink"/>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36"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1800706" y="428604"/>
            <a:ext cx="6486070" cy="1200329"/>
          </a:xfrm>
          <a:prstGeom prst="rect">
            <a:avLst/>
          </a:prstGeom>
          <a:noFill/>
        </p:spPr>
        <p:txBody>
          <a:bodyPr wrap="none" rtlCol="1">
            <a:spAutoFit/>
          </a:bodyPr>
          <a:lstStyle/>
          <a:p>
            <a:r>
              <a:rPr lang="fa-IR" sz="7200" b="1" dirty="0" smtClean="0">
                <a:ln w="19050">
                  <a:solidFill>
                    <a:schemeClr val="accent2">
                      <a:satMod val="140000"/>
                    </a:schemeClr>
                  </a:solidFill>
                  <a:prstDash val="solid"/>
                  <a:miter lim="800000"/>
                </a:ln>
                <a:noFill/>
                <a:effectLst>
                  <a:outerShdw blurRad="25500" dist="23000" dir="7020000" algn="tl">
                    <a:srgbClr val="000000">
                      <a:alpha val="50000"/>
                    </a:srgbClr>
                  </a:outerShdw>
                </a:effectLst>
                <a:cs typeface="B Vahid" pitchFamily="2" charset="-78"/>
              </a:rPr>
              <a:t>و الحمد لله رب العالمين</a:t>
            </a:r>
            <a:endParaRPr lang="fa-IR" sz="7200" b="1" dirty="0">
              <a:ln w="19050">
                <a:solidFill>
                  <a:schemeClr val="accent2">
                    <a:satMod val="140000"/>
                  </a:schemeClr>
                </a:solidFill>
                <a:prstDash val="solid"/>
                <a:miter lim="800000"/>
              </a:ln>
              <a:noFill/>
              <a:effectLst>
                <a:outerShdw blurRad="25500" dist="23000" dir="7020000" algn="tl">
                  <a:srgbClr val="000000">
                    <a:alpha val="50000"/>
                  </a:srgbClr>
                </a:outerShdw>
              </a:effectLst>
              <a:cs typeface="B Vahid" pitchFamily="2" charset="-78"/>
            </a:endParaRPr>
          </a:p>
        </p:txBody>
      </p:sp>
      <p:sp>
        <p:nvSpPr>
          <p:cNvPr id="3" name="Rectangle 2"/>
          <p:cNvSpPr/>
          <p:nvPr/>
        </p:nvSpPr>
        <p:spPr>
          <a:xfrm>
            <a:off x="318402" y="6488668"/>
            <a:ext cx="3610656" cy="36933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Mah" pitchFamily="2" charset="-78"/>
              </a:rPr>
              <a:t>تهيه و تنظيم : سيد محمد حسيني يزدي</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2  Mah" pitchFamily="2" charset="-78"/>
            </a:endParaRPr>
          </a:p>
        </p:txBody>
      </p:sp>
      <p:sp>
        <p:nvSpPr>
          <p:cNvPr id="4" name="Rounded Rectangle 3"/>
          <p:cNvSpPr/>
          <p:nvPr/>
        </p:nvSpPr>
        <p:spPr>
          <a:xfrm>
            <a:off x="357158" y="285728"/>
            <a:ext cx="8429684" cy="6143668"/>
          </a:xfrm>
          <a:prstGeom prst="roundRect">
            <a:avLst>
              <a:gd name="adj" fmla="val 3720"/>
            </a:avLst>
          </a:prstGeom>
          <a:noFill/>
          <a:ln/>
          <a:effectLst>
            <a:glow rad="101600">
              <a:schemeClr val="accent3">
                <a:satMod val="175000"/>
                <a:alpha val="40000"/>
              </a:schemeClr>
            </a:glow>
          </a:effectLst>
          <a:scene3d>
            <a:camera prst="orthographicFront"/>
            <a:lightRig rig="threePt" dir="t"/>
          </a:scene3d>
          <a:sp3d>
            <a:bevelT/>
          </a:sp3d>
        </p:spPr>
        <p:style>
          <a:lnRef idx="2">
            <a:schemeClr val="accent3"/>
          </a:lnRef>
          <a:fillRef idx="1">
            <a:schemeClr val="lt1"/>
          </a:fillRef>
          <a:effectRef idx="0">
            <a:schemeClr val="accent3"/>
          </a:effectRef>
          <a:fontRef idx="minor">
            <a:schemeClr val="dk1"/>
          </a:fontRef>
        </p:style>
        <p:txBody>
          <a:bodyPr rtlCol="1" anchor="ctr" anchorCtr="1">
            <a:noAutofit/>
          </a:bodyPr>
          <a:lstStyle/>
          <a:p>
            <a:pPr algn="ctr"/>
            <a:endParaRPr lang="fa-IR">
              <a:ln w="76200">
                <a:solidFill>
                  <a:schemeClr val="tx1"/>
                </a:solidFill>
              </a:ln>
            </a:endParaRPr>
          </a:p>
        </p:txBody>
      </p:sp>
    </p:spTree>
  </p:cSld>
  <p:clrMapOvr>
    <a:masterClrMapping/>
  </p:clrMapOvr>
  <p:transition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18"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19" name="Straight Connector 18"/>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20" name="Rounded Rectangle 19">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22" name="Rounded Rectangle 21">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23" name="Rectangle 22">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24" name="Diagram 23"/>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graphicEl>
                                              <a:dgm id="{ABEC96C4-3C63-467E-93A4-8AD83964BA3F}"/>
                                            </p:graphicEl>
                                          </p:spTgt>
                                        </p:tgtEl>
                                        <p:attrNameLst>
                                          <p:attrName>style.visibility</p:attrName>
                                        </p:attrNameLst>
                                      </p:cBhvr>
                                      <p:to>
                                        <p:strVal val="visible"/>
                                      </p:to>
                                    </p:set>
                                    <p:animEffect transition="in" filter="fade">
                                      <p:cBhvr>
                                        <p:cTn id="7" dur="2000"/>
                                        <p:tgtEl>
                                          <p:spTgt spid="24">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graphicEl>
                                              <a:dgm id="{9D74E3E7-8112-4D8C-9742-7CDF39A7A2E8}"/>
                                            </p:graphicEl>
                                          </p:spTgt>
                                        </p:tgtEl>
                                        <p:attrNameLst>
                                          <p:attrName>style.visibility</p:attrName>
                                        </p:attrNameLst>
                                      </p:cBhvr>
                                      <p:to>
                                        <p:strVal val="visible"/>
                                      </p:to>
                                    </p:set>
                                    <p:animEffect transition="in" filter="fade">
                                      <p:cBhvr>
                                        <p:cTn id="12" dur="2000"/>
                                        <p:tgtEl>
                                          <p:spTgt spid="24">
                                            <p:graphicEl>
                                              <a:dgm id="{9D74E3E7-8112-4D8C-9742-7CDF39A7A2E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graphicEl>
                                              <a:dgm id="{7C806C79-EDB2-4081-83D2-23285A8E9A14}"/>
                                            </p:graphicEl>
                                          </p:spTgt>
                                        </p:tgtEl>
                                        <p:attrNameLst>
                                          <p:attrName>style.visibility</p:attrName>
                                        </p:attrNameLst>
                                      </p:cBhvr>
                                      <p:to>
                                        <p:strVal val="visible"/>
                                      </p:to>
                                    </p:set>
                                    <p:animEffect transition="in" filter="fade">
                                      <p:cBhvr>
                                        <p:cTn id="15" dur="2000"/>
                                        <p:tgtEl>
                                          <p:spTgt spid="24">
                                            <p:graphicEl>
                                              <a:dgm id="{7C806C79-EDB2-4081-83D2-23285A8E9A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graphicEl>
                                              <a:dgm id="{978672A5-24BC-4CF6-ADFC-B5D2C273EC16}"/>
                                            </p:graphicEl>
                                          </p:spTgt>
                                        </p:tgtEl>
                                        <p:attrNameLst>
                                          <p:attrName>style.visibility</p:attrName>
                                        </p:attrNameLst>
                                      </p:cBhvr>
                                      <p:to>
                                        <p:strVal val="visible"/>
                                      </p:to>
                                    </p:set>
                                    <p:animEffect transition="in" filter="fade">
                                      <p:cBhvr>
                                        <p:cTn id="20" dur="2000"/>
                                        <p:tgtEl>
                                          <p:spTgt spid="24">
                                            <p:graphicEl>
                                              <a:dgm id="{978672A5-24BC-4CF6-ADFC-B5D2C273EC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graphicEl>
                                              <a:dgm id="{E2AF0BD5-0083-4935-A470-573BF9713E73}"/>
                                            </p:graphicEl>
                                          </p:spTgt>
                                        </p:tgtEl>
                                        <p:attrNameLst>
                                          <p:attrName>style.visibility</p:attrName>
                                        </p:attrNameLst>
                                      </p:cBhvr>
                                      <p:to>
                                        <p:strVal val="visible"/>
                                      </p:to>
                                    </p:set>
                                    <p:animEffect transition="in" filter="fade">
                                      <p:cBhvr>
                                        <p:cTn id="23" dur="2000"/>
                                        <p:tgtEl>
                                          <p:spTgt spid="24">
                                            <p:graphicEl>
                                              <a:dgm id="{E2AF0BD5-0083-4935-A470-573BF9713E7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graphicEl>
                                              <a:dgm id="{03C3A6F1-5F4B-4861-8DF7-0B6311729FD2}"/>
                                            </p:graphicEl>
                                          </p:spTgt>
                                        </p:tgtEl>
                                        <p:attrNameLst>
                                          <p:attrName>style.visibility</p:attrName>
                                        </p:attrNameLst>
                                      </p:cBhvr>
                                      <p:to>
                                        <p:strVal val="visible"/>
                                      </p:to>
                                    </p:set>
                                    <p:animEffect transition="in" filter="fade">
                                      <p:cBhvr>
                                        <p:cTn id="28" dur="2000"/>
                                        <p:tgtEl>
                                          <p:spTgt spid="24">
                                            <p:graphicEl>
                                              <a:dgm id="{03C3A6F1-5F4B-4861-8DF7-0B6311729FD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graphicEl>
                                              <a:dgm id="{CF22D11B-B0DF-4E9F-8215-7D27D3B72606}"/>
                                            </p:graphicEl>
                                          </p:spTgt>
                                        </p:tgtEl>
                                        <p:attrNameLst>
                                          <p:attrName>style.visibility</p:attrName>
                                        </p:attrNameLst>
                                      </p:cBhvr>
                                      <p:to>
                                        <p:strVal val="visible"/>
                                      </p:to>
                                    </p:set>
                                    <p:animEffect transition="in" filter="fade">
                                      <p:cBhvr>
                                        <p:cTn id="31" dur="2000"/>
                                        <p:tgtEl>
                                          <p:spTgt spid="24">
                                            <p:graphicEl>
                                              <a:dgm id="{CF22D11B-B0DF-4E9F-8215-7D27D3B7260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4">
                                            <p:graphicEl>
                                              <a:dgm id="{B8B934FD-B54E-4C3D-96F3-309D0D5E6467}"/>
                                            </p:graphicEl>
                                          </p:spTgt>
                                        </p:tgtEl>
                                        <p:attrNameLst>
                                          <p:attrName>style.visibility</p:attrName>
                                        </p:attrNameLst>
                                      </p:cBhvr>
                                      <p:to>
                                        <p:strVal val="visible"/>
                                      </p:to>
                                    </p:set>
                                    <p:animEffect transition="in" filter="fade">
                                      <p:cBhvr>
                                        <p:cTn id="36" dur="2000"/>
                                        <p:tgtEl>
                                          <p:spTgt spid="24">
                                            <p:graphicEl>
                                              <a:dgm id="{B8B934FD-B54E-4C3D-96F3-309D0D5E646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graphicEl>
                                              <a:dgm id="{8D067E33-DDBA-4757-B417-7E046775AC95}"/>
                                            </p:graphicEl>
                                          </p:spTgt>
                                        </p:tgtEl>
                                        <p:attrNameLst>
                                          <p:attrName>style.visibility</p:attrName>
                                        </p:attrNameLst>
                                      </p:cBhvr>
                                      <p:to>
                                        <p:strVal val="visible"/>
                                      </p:to>
                                    </p:set>
                                    <p:animEffect transition="in" filter="fade">
                                      <p:cBhvr>
                                        <p:cTn id="39" dur="2000"/>
                                        <p:tgtEl>
                                          <p:spTgt spid="24">
                                            <p:graphicEl>
                                              <a:dgm id="{8D067E33-DDBA-4757-B417-7E046775AC9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714348" y="2000240"/>
          <a:ext cx="7572428"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668310" y="1681451"/>
            <a:ext cx="7858180" cy="461665"/>
          </a:xfrm>
          <a:prstGeom prst="rect">
            <a:avLst/>
          </a:prstGeom>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rtlCol="1">
            <a:spAutoFit/>
          </a:bodyPr>
          <a:lstStyle/>
          <a:p>
            <a:r>
              <a:rPr lang="fa-IR" sz="2400" dirty="0" smtClean="0">
                <a:cs typeface="B Mitra" pitchFamily="2" charset="-78"/>
              </a:rPr>
              <a:t>قاعده اختصاصي «كان»: تختص كان بجواز حذف نون </a:t>
            </a:r>
            <a:r>
              <a:rPr lang="fa-IR" sz="2400" u="sng" dirty="0" smtClean="0">
                <a:solidFill>
                  <a:srgbClr val="FF0000"/>
                </a:solidFill>
                <a:cs typeface="B Mitra" pitchFamily="2" charset="-78"/>
              </a:rPr>
              <a:t>مضارعها المجزوم بالسكون</a:t>
            </a:r>
            <a:r>
              <a:rPr lang="fa-IR" sz="2400" dirty="0" smtClean="0">
                <a:cs typeface="B Mitra" pitchFamily="2" charset="-78"/>
              </a:rPr>
              <a:t> بشرط...</a:t>
            </a:r>
            <a:endParaRPr lang="fa-IR" sz="2400" dirty="0">
              <a:cs typeface="B Mitra" pitchFamily="2" charset="-78"/>
            </a:endParaRP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1" dur="2000"/>
                                        <p:tgtEl>
                                          <p:spTgt spid="9">
                                            <p:graphicEl>
                                              <a:dgm id="{ABEC96C4-3C63-467E-93A4-8AD83964BA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graphicEl>
                                              <a:dgm id="{9D74E3E7-8112-4D8C-9742-7CDF39A7A2E8}"/>
                                            </p:graphicEl>
                                          </p:spTgt>
                                        </p:tgtEl>
                                        <p:attrNameLst>
                                          <p:attrName>style.visibility</p:attrName>
                                        </p:attrNameLst>
                                      </p:cBhvr>
                                      <p:to>
                                        <p:strVal val="visible"/>
                                      </p:to>
                                    </p:set>
                                    <p:animEffect transition="in" filter="fade">
                                      <p:cBhvr>
                                        <p:cTn id="16" dur="2000"/>
                                        <p:tgtEl>
                                          <p:spTgt spid="9">
                                            <p:graphicEl>
                                              <a:dgm id="{9D74E3E7-8112-4D8C-9742-7CDF39A7A2E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7C806C79-EDB2-4081-83D2-23285A8E9A14}"/>
                                            </p:graphicEl>
                                          </p:spTgt>
                                        </p:tgtEl>
                                        <p:attrNameLst>
                                          <p:attrName>style.visibility</p:attrName>
                                        </p:attrNameLst>
                                      </p:cBhvr>
                                      <p:to>
                                        <p:strVal val="visible"/>
                                      </p:to>
                                    </p:set>
                                    <p:animEffect transition="in" filter="fade">
                                      <p:cBhvr>
                                        <p:cTn id="19" dur="2000"/>
                                        <p:tgtEl>
                                          <p:spTgt spid="9">
                                            <p:graphicEl>
                                              <a:dgm id="{7C806C79-EDB2-4081-83D2-23285A8E9A1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dgm id="{978672A5-24BC-4CF6-ADFC-B5D2C273EC16}"/>
                                            </p:graphicEl>
                                          </p:spTgt>
                                        </p:tgtEl>
                                        <p:attrNameLst>
                                          <p:attrName>style.visibility</p:attrName>
                                        </p:attrNameLst>
                                      </p:cBhvr>
                                      <p:to>
                                        <p:strVal val="visible"/>
                                      </p:to>
                                    </p:set>
                                    <p:animEffect transition="in" filter="fade">
                                      <p:cBhvr>
                                        <p:cTn id="24" dur="2000"/>
                                        <p:tgtEl>
                                          <p:spTgt spid="9">
                                            <p:graphicEl>
                                              <a:dgm id="{978672A5-24BC-4CF6-ADFC-B5D2C273EC16}"/>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E2AF0BD5-0083-4935-A470-573BF9713E73}"/>
                                            </p:graphicEl>
                                          </p:spTgt>
                                        </p:tgtEl>
                                        <p:attrNameLst>
                                          <p:attrName>style.visibility</p:attrName>
                                        </p:attrNameLst>
                                      </p:cBhvr>
                                      <p:to>
                                        <p:strVal val="visible"/>
                                      </p:to>
                                    </p:set>
                                    <p:animEffect transition="in" filter="fade">
                                      <p:cBhvr>
                                        <p:cTn id="27" dur="2000"/>
                                        <p:tgtEl>
                                          <p:spTgt spid="9">
                                            <p:graphicEl>
                                              <a:dgm id="{E2AF0BD5-0083-4935-A470-573BF9713E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714348" y="2000240"/>
          <a:ext cx="7572428"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14348" y="1357298"/>
            <a:ext cx="7858180" cy="461665"/>
          </a:xfrm>
          <a:prstGeom prst="rect">
            <a:avLst/>
          </a:prstGeom>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fa-IR" sz="2400" dirty="0" smtClean="0">
                <a:solidFill>
                  <a:srgbClr val="FF0000"/>
                </a:solidFill>
                <a:cs typeface="B Mitra" pitchFamily="2" charset="-78"/>
              </a:rPr>
              <a:t>«الناس مجزيون بأعمالهم ؛ ان </a:t>
            </a:r>
            <a:r>
              <a:rPr lang="fa-IR" sz="2400" u="sng" dirty="0" smtClean="0">
                <a:solidFill>
                  <a:srgbClr val="FF0000"/>
                </a:solidFill>
                <a:cs typeface="B Mitra" pitchFamily="2" charset="-78"/>
              </a:rPr>
              <a:t>خيراً</a:t>
            </a:r>
            <a:r>
              <a:rPr lang="fa-IR" sz="2400" dirty="0" smtClean="0">
                <a:solidFill>
                  <a:srgbClr val="FF0000"/>
                </a:solidFill>
                <a:cs typeface="B Mitra" pitchFamily="2" charset="-78"/>
              </a:rPr>
              <a:t> ف</a:t>
            </a:r>
            <a:r>
              <a:rPr lang="fa-IR" sz="2400" u="dbl" dirty="0" smtClean="0">
                <a:solidFill>
                  <a:srgbClr val="FF0000"/>
                </a:solidFill>
                <a:cs typeface="B Mitra" pitchFamily="2" charset="-78"/>
              </a:rPr>
              <a:t>خيرٌ</a:t>
            </a:r>
            <a:r>
              <a:rPr lang="fa-IR" sz="2400" dirty="0" smtClean="0">
                <a:solidFill>
                  <a:srgbClr val="FF0000"/>
                </a:solidFill>
                <a:cs typeface="B Mitra" pitchFamily="2" charset="-78"/>
              </a:rPr>
              <a:t> و ان شرّاً فشرٌّ»</a:t>
            </a:r>
            <a:endParaRPr lang="fa-IR" sz="2400" dirty="0">
              <a:cs typeface="B Mitra" pitchFamily="2" charset="-78"/>
            </a:endParaRPr>
          </a:p>
        </p:txBody>
      </p:sp>
      <p:sp>
        <p:nvSpPr>
          <p:cNvPr id="11" name="Down Arrow 10"/>
          <p:cNvSpPr/>
          <p:nvPr/>
        </p:nvSpPr>
        <p:spPr>
          <a:xfrm>
            <a:off x="571472" y="2285992"/>
            <a:ext cx="1000132"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400" dirty="0" smtClean="0">
                <a:solidFill>
                  <a:srgbClr val="FFFF00"/>
                </a:solidFill>
                <a:cs typeface="B Titr" pitchFamily="2" charset="-78"/>
              </a:rPr>
              <a:t>رتبه ترجيح</a:t>
            </a:r>
            <a:endParaRPr lang="fa-IR" sz="2400" dirty="0">
              <a:solidFill>
                <a:srgbClr val="FFFF00"/>
              </a:solidFill>
              <a:cs typeface="B Tit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To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1" dur="2000"/>
                                        <p:tgtEl>
                                          <p:spTgt spid="9">
                                            <p:graphicEl>
                                              <a:dgm id="{ABEC96C4-3C63-467E-93A4-8AD83964BA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graphicEl>
                                              <a:dgm id="{9D74E3E7-8112-4D8C-9742-7CDF39A7A2E8}"/>
                                            </p:graphicEl>
                                          </p:spTgt>
                                        </p:tgtEl>
                                        <p:attrNameLst>
                                          <p:attrName>style.visibility</p:attrName>
                                        </p:attrNameLst>
                                      </p:cBhvr>
                                      <p:to>
                                        <p:strVal val="visible"/>
                                      </p:to>
                                    </p:set>
                                    <p:animEffect transition="in" filter="fade">
                                      <p:cBhvr>
                                        <p:cTn id="16" dur="2000"/>
                                        <p:tgtEl>
                                          <p:spTgt spid="9">
                                            <p:graphicEl>
                                              <a:dgm id="{9D74E3E7-8112-4D8C-9742-7CDF39A7A2E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7C806C79-EDB2-4081-83D2-23285A8E9A14}"/>
                                            </p:graphicEl>
                                          </p:spTgt>
                                        </p:tgtEl>
                                        <p:attrNameLst>
                                          <p:attrName>style.visibility</p:attrName>
                                        </p:attrNameLst>
                                      </p:cBhvr>
                                      <p:to>
                                        <p:strVal val="visible"/>
                                      </p:to>
                                    </p:set>
                                    <p:animEffect transition="in" filter="fade">
                                      <p:cBhvr>
                                        <p:cTn id="19" dur="2000"/>
                                        <p:tgtEl>
                                          <p:spTgt spid="9">
                                            <p:graphicEl>
                                              <a:dgm id="{7C806C79-EDB2-4081-83D2-23285A8E9A1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dgm id="{978672A5-24BC-4CF6-ADFC-B5D2C273EC16}"/>
                                            </p:graphicEl>
                                          </p:spTgt>
                                        </p:tgtEl>
                                        <p:attrNameLst>
                                          <p:attrName>style.visibility</p:attrName>
                                        </p:attrNameLst>
                                      </p:cBhvr>
                                      <p:to>
                                        <p:strVal val="visible"/>
                                      </p:to>
                                    </p:set>
                                    <p:animEffect transition="in" filter="fade">
                                      <p:cBhvr>
                                        <p:cTn id="24" dur="2000"/>
                                        <p:tgtEl>
                                          <p:spTgt spid="9">
                                            <p:graphicEl>
                                              <a:dgm id="{978672A5-24BC-4CF6-ADFC-B5D2C273EC16}"/>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E2AF0BD5-0083-4935-A470-573BF9713E73}"/>
                                            </p:graphicEl>
                                          </p:spTgt>
                                        </p:tgtEl>
                                        <p:attrNameLst>
                                          <p:attrName>style.visibility</p:attrName>
                                        </p:attrNameLst>
                                      </p:cBhvr>
                                      <p:to>
                                        <p:strVal val="visible"/>
                                      </p:to>
                                    </p:set>
                                    <p:animEffect transition="in" filter="fade">
                                      <p:cBhvr>
                                        <p:cTn id="27" dur="2000"/>
                                        <p:tgtEl>
                                          <p:spTgt spid="9">
                                            <p:graphicEl>
                                              <a:dgm id="{E2AF0BD5-0083-4935-A470-573BF9713E7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80580C77-286A-4510-9EED-1B940C1C6349}"/>
                                            </p:graphicEl>
                                          </p:spTgt>
                                        </p:tgtEl>
                                        <p:attrNameLst>
                                          <p:attrName>style.visibility</p:attrName>
                                        </p:attrNameLst>
                                      </p:cBhvr>
                                      <p:to>
                                        <p:strVal val="visible"/>
                                      </p:to>
                                    </p:set>
                                    <p:animEffect transition="in" filter="fade">
                                      <p:cBhvr>
                                        <p:cTn id="32" dur="2000"/>
                                        <p:tgtEl>
                                          <p:spTgt spid="9">
                                            <p:graphicEl>
                                              <a:dgm id="{80580C77-286A-4510-9EED-1B940C1C634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graphicEl>
                                              <a:dgm id="{B28DBCB0-317C-4EAE-B02A-8456F5DB67FA}"/>
                                            </p:graphicEl>
                                          </p:spTgt>
                                        </p:tgtEl>
                                        <p:attrNameLst>
                                          <p:attrName>style.visibility</p:attrName>
                                        </p:attrNameLst>
                                      </p:cBhvr>
                                      <p:to>
                                        <p:strVal val="visible"/>
                                      </p:to>
                                    </p:set>
                                    <p:animEffect transition="in" filter="fade">
                                      <p:cBhvr>
                                        <p:cTn id="35" dur="2000"/>
                                        <p:tgtEl>
                                          <p:spTgt spid="9">
                                            <p:graphicEl>
                                              <a:dgm id="{B28DBCB0-317C-4EAE-B02A-8456F5DB67F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graphicEl>
                                              <a:dgm id="{1293DB14-5A2E-4E76-AC66-6713D335ED99}"/>
                                            </p:graphicEl>
                                          </p:spTgt>
                                        </p:tgtEl>
                                        <p:attrNameLst>
                                          <p:attrName>style.visibility</p:attrName>
                                        </p:attrNameLst>
                                      </p:cBhvr>
                                      <p:to>
                                        <p:strVal val="visible"/>
                                      </p:to>
                                    </p:set>
                                    <p:animEffect transition="in" filter="fade">
                                      <p:cBhvr>
                                        <p:cTn id="40" dur="2000"/>
                                        <p:tgtEl>
                                          <p:spTgt spid="9">
                                            <p:graphicEl>
                                              <a:dgm id="{1293DB14-5A2E-4E76-AC66-6713D335ED9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graphicEl>
                                              <a:dgm id="{2B6A32DC-90AE-4F1C-B1AA-9C1253F6C535}"/>
                                            </p:graphicEl>
                                          </p:spTgt>
                                        </p:tgtEl>
                                        <p:attrNameLst>
                                          <p:attrName>style.visibility</p:attrName>
                                        </p:attrNameLst>
                                      </p:cBhvr>
                                      <p:to>
                                        <p:strVal val="visible"/>
                                      </p:to>
                                    </p:set>
                                    <p:animEffect transition="in" filter="fade">
                                      <p:cBhvr>
                                        <p:cTn id="43" dur="2000"/>
                                        <p:tgtEl>
                                          <p:spTgt spid="9">
                                            <p:graphicEl>
                                              <a:dgm id="{2B6A32DC-90AE-4F1C-B1AA-9C1253F6C535}"/>
                                            </p:graphicEl>
                                          </p:spTgt>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الافعال الناقصه</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714348" y="2000240"/>
          <a:ext cx="7572428" cy="392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714348" y="1357298"/>
            <a:ext cx="7858180" cy="461665"/>
          </a:xfrm>
          <a:prstGeom prst="rect">
            <a:avLst/>
          </a:prstGeom>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fa-IR" sz="2400" dirty="0" smtClean="0">
                <a:solidFill>
                  <a:srgbClr val="FF0000"/>
                </a:solidFill>
                <a:cs typeface="B Mitra" pitchFamily="2" charset="-78"/>
              </a:rPr>
              <a:t>«الناس مجزيون بأعمالهم ؛ ان </a:t>
            </a:r>
            <a:r>
              <a:rPr lang="fa-IR" sz="2400" u="sng" dirty="0" smtClean="0">
                <a:solidFill>
                  <a:srgbClr val="FF0000"/>
                </a:solidFill>
                <a:cs typeface="B Mitra" pitchFamily="2" charset="-78"/>
              </a:rPr>
              <a:t>خيراً</a:t>
            </a:r>
            <a:r>
              <a:rPr lang="fa-IR" sz="2400" dirty="0" smtClean="0">
                <a:solidFill>
                  <a:srgbClr val="FF0000"/>
                </a:solidFill>
                <a:cs typeface="B Mitra" pitchFamily="2" charset="-78"/>
              </a:rPr>
              <a:t> ف</a:t>
            </a:r>
            <a:r>
              <a:rPr lang="fa-IR" sz="2400" u="dbl" dirty="0" smtClean="0">
                <a:solidFill>
                  <a:srgbClr val="FF0000"/>
                </a:solidFill>
                <a:cs typeface="B Mitra" pitchFamily="2" charset="-78"/>
              </a:rPr>
              <a:t>خيرٌ</a:t>
            </a:r>
            <a:r>
              <a:rPr lang="fa-IR" sz="2400" dirty="0" smtClean="0">
                <a:solidFill>
                  <a:srgbClr val="FF0000"/>
                </a:solidFill>
                <a:cs typeface="B Mitra" pitchFamily="2" charset="-78"/>
              </a:rPr>
              <a:t> و ان شرّاً فشرٌّ»</a:t>
            </a:r>
            <a:endParaRPr lang="fa-IR" sz="2400" dirty="0">
              <a:cs typeface="B Mitra" pitchFamily="2" charset="-78"/>
            </a:endParaRP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الاحرف المشبهه بالفعل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1" dur="2000"/>
                                        <p:tgtEl>
                                          <p:spTgt spid="9">
                                            <p:graphicEl>
                                              <a:dgm id="{ABEC96C4-3C63-467E-93A4-8AD83964BA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graphicEl>
                                              <a:dgm id="{DC8252E2-E93E-4AE2-8D4D-A8453F132E5E}"/>
                                            </p:graphicEl>
                                          </p:spTgt>
                                        </p:tgtEl>
                                        <p:attrNameLst>
                                          <p:attrName>style.visibility</p:attrName>
                                        </p:attrNameLst>
                                      </p:cBhvr>
                                      <p:to>
                                        <p:strVal val="visible"/>
                                      </p:to>
                                    </p:set>
                                    <p:animEffect transition="in" filter="fade">
                                      <p:cBhvr>
                                        <p:cTn id="16" dur="2000"/>
                                        <p:tgtEl>
                                          <p:spTgt spid="9">
                                            <p:graphicEl>
                                              <a:dgm id="{DC8252E2-E93E-4AE2-8D4D-A8453F132E5E}"/>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9977FC3C-ED95-4ED0-A236-7FC3285A6618}"/>
                                            </p:graphicEl>
                                          </p:spTgt>
                                        </p:tgtEl>
                                        <p:attrNameLst>
                                          <p:attrName>style.visibility</p:attrName>
                                        </p:attrNameLst>
                                      </p:cBhvr>
                                      <p:to>
                                        <p:strVal val="visible"/>
                                      </p:to>
                                    </p:set>
                                    <p:animEffect transition="in" filter="fade">
                                      <p:cBhvr>
                                        <p:cTn id="19" dur="2000"/>
                                        <p:tgtEl>
                                          <p:spTgt spid="9">
                                            <p:graphicEl>
                                              <a:dgm id="{9977FC3C-ED95-4ED0-A236-7FC3285A6618}"/>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dgm id="{FC94563F-7B3F-438B-BD65-3D76FADAD4E2}"/>
                                            </p:graphicEl>
                                          </p:spTgt>
                                        </p:tgtEl>
                                        <p:attrNameLst>
                                          <p:attrName>style.visibility</p:attrName>
                                        </p:attrNameLst>
                                      </p:cBhvr>
                                      <p:to>
                                        <p:strVal val="visible"/>
                                      </p:to>
                                    </p:set>
                                    <p:animEffect transition="in" filter="fade">
                                      <p:cBhvr>
                                        <p:cTn id="24" dur="2000"/>
                                        <p:tgtEl>
                                          <p:spTgt spid="9">
                                            <p:graphicEl>
                                              <a:dgm id="{FC94563F-7B3F-438B-BD65-3D76FADAD4E2}"/>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7DBC9BED-06CF-4238-8469-3BF27DD6DD30}"/>
                                            </p:graphicEl>
                                          </p:spTgt>
                                        </p:tgtEl>
                                        <p:attrNameLst>
                                          <p:attrName>style.visibility</p:attrName>
                                        </p:attrNameLst>
                                      </p:cBhvr>
                                      <p:to>
                                        <p:strVal val="visible"/>
                                      </p:to>
                                    </p:set>
                                    <p:animEffect transition="in" filter="fade">
                                      <p:cBhvr>
                                        <p:cTn id="27" dur="2000"/>
                                        <p:tgtEl>
                                          <p:spTgt spid="9">
                                            <p:graphicEl>
                                              <a:dgm id="{7DBC9BED-06CF-4238-8469-3BF27DD6DD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الاحرف المشبهه بالفعل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0" dur="2000"/>
                                        <p:tgtEl>
                                          <p:spTgt spid="9">
                                            <p:graphicEl>
                                              <a:dgm id="{E5BA0828-9ED8-4782-8DD9-C21BD1721DB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3" dur="2000"/>
                                        <p:tgtEl>
                                          <p:spTgt spid="9">
                                            <p:graphicEl>
                                              <a:dgm id="{4765C772-C091-416D-9DD4-55E6B3577DD4}"/>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graphicEl>
                                              <a:dgm id="{515E2A0C-5A5C-4A95-AC71-8DC50E1E4DAF}"/>
                                            </p:graphicEl>
                                          </p:spTgt>
                                        </p:tgtEl>
                                        <p:attrNameLst>
                                          <p:attrName>style.visibility</p:attrName>
                                        </p:attrNameLst>
                                      </p:cBhvr>
                                      <p:to>
                                        <p:strVal val="visible"/>
                                      </p:to>
                                    </p:set>
                                    <p:animEffect transition="in" filter="fade">
                                      <p:cBhvr>
                                        <p:cTn id="16" dur="2000"/>
                                        <p:tgtEl>
                                          <p:spTgt spid="9">
                                            <p:graphicEl>
                                              <a:dgm id="{515E2A0C-5A5C-4A95-AC71-8DC50E1E4DAF}"/>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E08799DB-52BF-40E3-AA9B-DDEB4E87FEB1}"/>
                                            </p:graphicEl>
                                          </p:spTgt>
                                        </p:tgtEl>
                                        <p:attrNameLst>
                                          <p:attrName>style.visibility</p:attrName>
                                        </p:attrNameLst>
                                      </p:cBhvr>
                                      <p:to>
                                        <p:strVal val="visible"/>
                                      </p:to>
                                    </p:set>
                                    <p:animEffect transition="in" filter="fade">
                                      <p:cBhvr>
                                        <p:cTn id="19" dur="2000"/>
                                        <p:tgtEl>
                                          <p:spTgt spid="9">
                                            <p:graphicEl>
                                              <a:dgm id="{E08799DB-52BF-40E3-AA9B-DDEB4E87FEB1}"/>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2" dur="2000"/>
                                        <p:tgtEl>
                                          <p:spTgt spid="9">
                                            <p:graphicEl>
                                              <a:dgm id="{D3735461-1BA1-4215-8BE9-3DC3D6455B8E}"/>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5" dur="2000"/>
                                        <p:tgtEl>
                                          <p:spTgt spid="9">
                                            <p:graphicEl>
                                              <a:dgm id="{50B37861-3567-4B96-B378-7E77CA02F241}"/>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ED413B97-6BA9-44CA-8229-DCC8D30F1F48}"/>
                                            </p:graphicEl>
                                          </p:spTgt>
                                        </p:tgtEl>
                                        <p:attrNameLst>
                                          <p:attrName>style.visibility</p:attrName>
                                        </p:attrNameLst>
                                      </p:cBhvr>
                                      <p:to>
                                        <p:strVal val="visible"/>
                                      </p:to>
                                    </p:set>
                                    <p:animEffect transition="in" filter="fade">
                                      <p:cBhvr>
                                        <p:cTn id="28" dur="2000"/>
                                        <p:tgtEl>
                                          <p:spTgt spid="9">
                                            <p:graphicEl>
                                              <a:dgm id="{ED413B97-6BA9-44CA-8229-DCC8D30F1F4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4291672A-AEDA-4D9A-958F-EA289B09C671}"/>
                                            </p:graphicEl>
                                          </p:spTgt>
                                        </p:tgtEl>
                                        <p:attrNameLst>
                                          <p:attrName>style.visibility</p:attrName>
                                        </p:attrNameLst>
                                      </p:cBhvr>
                                      <p:to>
                                        <p:strVal val="visible"/>
                                      </p:to>
                                    </p:set>
                                    <p:animEffect transition="in" filter="fade">
                                      <p:cBhvr>
                                        <p:cTn id="31" dur="2000"/>
                                        <p:tgtEl>
                                          <p:spTgt spid="9">
                                            <p:graphicEl>
                                              <a:dgm id="{4291672A-AEDA-4D9A-958F-EA289B09C67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graphicEl>
                                              <a:dgm id="{62A44742-6F8F-4A53-B715-E400BBA1BBE7}"/>
                                            </p:graphicEl>
                                          </p:spTgt>
                                        </p:tgtEl>
                                        <p:attrNameLst>
                                          <p:attrName>style.visibility</p:attrName>
                                        </p:attrNameLst>
                                      </p:cBhvr>
                                      <p:to>
                                        <p:strVal val="visible"/>
                                      </p:to>
                                    </p:set>
                                    <p:animEffect transition="in" filter="fade">
                                      <p:cBhvr>
                                        <p:cTn id="34" dur="2000"/>
                                        <p:tgtEl>
                                          <p:spTgt spid="9">
                                            <p:graphicEl>
                                              <a:dgm id="{62A44742-6F8F-4A53-B715-E400BBA1BBE7}"/>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graphicEl>
                                              <a:dgm id="{F6D31A7D-989C-4A65-9F84-B9211DA7FB4A}"/>
                                            </p:graphicEl>
                                          </p:spTgt>
                                        </p:tgtEl>
                                        <p:attrNameLst>
                                          <p:attrName>style.visibility</p:attrName>
                                        </p:attrNameLst>
                                      </p:cBhvr>
                                      <p:to>
                                        <p:strVal val="visible"/>
                                      </p:to>
                                    </p:set>
                                    <p:animEffect transition="in" filter="fade">
                                      <p:cBhvr>
                                        <p:cTn id="37" dur="2000"/>
                                        <p:tgtEl>
                                          <p:spTgt spid="9">
                                            <p:graphicEl>
                                              <a:dgm id="{F6D31A7D-989C-4A65-9F84-B9211DA7FB4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graphicEl>
                                              <a:dgm id="{80409BB0-E63C-426D-B2E6-4C21F9ED8050}"/>
                                            </p:graphicEl>
                                          </p:spTgt>
                                        </p:tgtEl>
                                        <p:attrNameLst>
                                          <p:attrName>style.visibility</p:attrName>
                                        </p:attrNameLst>
                                      </p:cBhvr>
                                      <p:to>
                                        <p:strVal val="visible"/>
                                      </p:to>
                                    </p:set>
                                    <p:animEffect transition="in" filter="fade">
                                      <p:cBhvr>
                                        <p:cTn id="40" dur="2000"/>
                                        <p:tgtEl>
                                          <p:spTgt spid="9">
                                            <p:graphicEl>
                                              <a:dgm id="{80409BB0-E63C-426D-B2E6-4C21F9ED8050}"/>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graphicEl>
                                              <a:dgm id="{3CCEB5B5-DF53-4FA9-B884-0737D766FDB1}"/>
                                            </p:graphicEl>
                                          </p:spTgt>
                                        </p:tgtEl>
                                        <p:attrNameLst>
                                          <p:attrName>style.visibility</p:attrName>
                                        </p:attrNameLst>
                                      </p:cBhvr>
                                      <p:to>
                                        <p:strVal val="visible"/>
                                      </p:to>
                                    </p:set>
                                    <p:animEffect transition="in" filter="fade">
                                      <p:cBhvr>
                                        <p:cTn id="43" dur="2000"/>
                                        <p:tgtEl>
                                          <p:spTgt spid="9">
                                            <p:graphicEl>
                                              <a:dgm id="{3CCEB5B5-DF53-4FA9-B884-0737D766FD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Diagram 49"/>
          <p:cNvGraphicFramePr/>
          <p:nvPr/>
        </p:nvGraphicFramePr>
        <p:xfrm>
          <a:off x="186386" y="1071546"/>
          <a:ext cx="8429684"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11" name="Rounded Rectangle 10">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3" name="Rounded Rectangle 12">
            <a:hlinkClick r:id="rId9"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15" name="Straight Connector 1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0">
                                            <p:graphicEl>
                                              <a:dgm id="{109B6407-9B7F-40EE-A0BB-D7EAF4E65077}"/>
                                            </p:graphicEl>
                                          </p:spTgt>
                                        </p:tgtEl>
                                        <p:attrNameLst>
                                          <p:attrName>style.visibility</p:attrName>
                                        </p:attrNameLst>
                                      </p:cBhvr>
                                      <p:to>
                                        <p:strVal val="visible"/>
                                      </p:to>
                                    </p:set>
                                    <p:animEffect transition="in" filter="fade">
                                      <p:cBhvr>
                                        <p:cTn id="16" dur="2000"/>
                                        <p:tgtEl>
                                          <p:spTgt spid="50">
                                            <p:graphicEl>
                                              <a:dgm id="{109B6407-9B7F-40EE-A0BB-D7EAF4E65077}"/>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0">
                                            <p:graphicEl>
                                              <a:dgm id="{3BB8EE59-1ABD-4508-B9C0-374A47B0EB4E}"/>
                                            </p:graphicEl>
                                          </p:spTgt>
                                        </p:tgtEl>
                                        <p:attrNameLst>
                                          <p:attrName>style.visibility</p:attrName>
                                        </p:attrNameLst>
                                      </p:cBhvr>
                                      <p:to>
                                        <p:strVal val="visible"/>
                                      </p:to>
                                    </p:set>
                                    <p:animEffect transition="in" filter="fade">
                                      <p:cBhvr>
                                        <p:cTn id="21" dur="2000"/>
                                        <p:tgtEl>
                                          <p:spTgt spid="50">
                                            <p:graphicEl>
                                              <a:dgm id="{3BB8EE59-1ABD-4508-B9C0-374A47B0EB4E}"/>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graphicEl>
                                              <a:dgm id="{9508C89C-9CE5-4797-A50E-9AD71281B448}"/>
                                            </p:graphicEl>
                                          </p:spTgt>
                                        </p:tgtEl>
                                        <p:attrNameLst>
                                          <p:attrName>style.visibility</p:attrName>
                                        </p:attrNameLst>
                                      </p:cBhvr>
                                      <p:to>
                                        <p:strVal val="visible"/>
                                      </p:to>
                                    </p:set>
                                    <p:animEffect transition="in" filter="fade">
                                      <p:cBhvr>
                                        <p:cTn id="24" dur="2000"/>
                                        <p:tgtEl>
                                          <p:spTgt spid="50">
                                            <p:graphicEl>
                                              <a:dgm id="{9508C89C-9CE5-4797-A50E-9AD71281B44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0">
                                            <p:graphicEl>
                                              <a:dgm id="{D4ACB332-61E5-4C21-AAA0-3E147C66E73D}"/>
                                            </p:graphicEl>
                                          </p:spTgt>
                                        </p:tgtEl>
                                        <p:attrNameLst>
                                          <p:attrName>style.visibility</p:attrName>
                                        </p:attrNameLst>
                                      </p:cBhvr>
                                      <p:to>
                                        <p:strVal val="visible"/>
                                      </p:to>
                                    </p:set>
                                    <p:animEffect transition="in" filter="fade">
                                      <p:cBhvr>
                                        <p:cTn id="29" dur="2000"/>
                                        <p:tgtEl>
                                          <p:spTgt spid="50">
                                            <p:graphicEl>
                                              <a:dgm id="{D4ACB332-61E5-4C21-AAA0-3E147C66E73D}"/>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graphicEl>
                                              <a:dgm id="{6990C31D-C653-499F-BCDA-4F56878F5CC6}"/>
                                            </p:graphicEl>
                                          </p:spTgt>
                                        </p:tgtEl>
                                        <p:attrNameLst>
                                          <p:attrName>style.visibility</p:attrName>
                                        </p:attrNameLst>
                                      </p:cBhvr>
                                      <p:to>
                                        <p:strVal val="visible"/>
                                      </p:to>
                                    </p:set>
                                    <p:animEffect transition="in" filter="fade">
                                      <p:cBhvr>
                                        <p:cTn id="32" dur="2000"/>
                                        <p:tgtEl>
                                          <p:spTgt spid="50">
                                            <p:graphicEl>
                                              <a:dgm id="{6990C31D-C653-499F-BCDA-4F56878F5CC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
                                            <p:graphicEl>
                                              <a:dgm id="{51BD1E5F-6943-490D-8CFA-2362BBFC263F}"/>
                                            </p:graphicEl>
                                          </p:spTgt>
                                        </p:tgtEl>
                                        <p:attrNameLst>
                                          <p:attrName>style.visibility</p:attrName>
                                        </p:attrNameLst>
                                      </p:cBhvr>
                                      <p:to>
                                        <p:strVal val="visible"/>
                                      </p:to>
                                    </p:set>
                                    <p:animEffect transition="in" filter="fade">
                                      <p:cBhvr>
                                        <p:cTn id="37" dur="2000"/>
                                        <p:tgtEl>
                                          <p:spTgt spid="50">
                                            <p:graphicEl>
                                              <a:dgm id="{51BD1E5F-6943-490D-8CFA-2362BBFC263F}"/>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0">
                                            <p:graphicEl>
                                              <a:dgm id="{C96147D6-5EA9-4B50-9CC6-D75003027CB3}"/>
                                            </p:graphicEl>
                                          </p:spTgt>
                                        </p:tgtEl>
                                        <p:attrNameLst>
                                          <p:attrName>style.visibility</p:attrName>
                                        </p:attrNameLst>
                                      </p:cBhvr>
                                      <p:to>
                                        <p:strVal val="visible"/>
                                      </p:to>
                                    </p:set>
                                    <p:animEffect transition="in" filter="fade">
                                      <p:cBhvr>
                                        <p:cTn id="40" dur="2000"/>
                                        <p:tgtEl>
                                          <p:spTgt spid="50">
                                            <p:graphicEl>
                                              <a:dgm id="{C96147D6-5EA9-4B50-9CC6-D75003027CB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0">
                                            <p:graphicEl>
                                              <a:dgm id="{CDD5513F-2A7A-40A5-A1AC-0E4900982C15}"/>
                                            </p:graphicEl>
                                          </p:spTgt>
                                        </p:tgtEl>
                                        <p:attrNameLst>
                                          <p:attrName>style.visibility</p:attrName>
                                        </p:attrNameLst>
                                      </p:cBhvr>
                                      <p:to>
                                        <p:strVal val="visible"/>
                                      </p:to>
                                    </p:set>
                                    <p:animEffect transition="in" filter="fade">
                                      <p:cBhvr>
                                        <p:cTn id="45" dur="2000"/>
                                        <p:tgtEl>
                                          <p:spTgt spid="50">
                                            <p:graphicEl>
                                              <a:dgm id="{CDD5513F-2A7A-40A5-A1AC-0E4900982C15}"/>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0">
                                            <p:graphicEl>
                                              <a:dgm id="{5BD99855-AD80-4442-963F-14393F0BE738}"/>
                                            </p:graphicEl>
                                          </p:spTgt>
                                        </p:tgtEl>
                                        <p:attrNameLst>
                                          <p:attrName>style.visibility</p:attrName>
                                        </p:attrNameLst>
                                      </p:cBhvr>
                                      <p:to>
                                        <p:strVal val="visible"/>
                                      </p:to>
                                    </p:set>
                                    <p:animEffect transition="in" filter="fade">
                                      <p:cBhvr>
                                        <p:cTn id="48" dur="2000"/>
                                        <p:tgtEl>
                                          <p:spTgt spid="50">
                                            <p:graphicEl>
                                              <a:dgm id="{5BD99855-AD80-4442-963F-14393F0BE738}"/>
                                            </p:graphicEl>
                                          </p:spTgt>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50">
                                            <p:graphicEl>
                                              <a:dgm id="{90FF56F4-EEE0-43CD-A483-A46F117D45F6}"/>
                                            </p:graphicEl>
                                          </p:spTgt>
                                        </p:tgtEl>
                                        <p:attrNameLst>
                                          <p:attrName>style.visibility</p:attrName>
                                        </p:attrNameLst>
                                      </p:cBhvr>
                                      <p:to>
                                        <p:strVal val="visible"/>
                                      </p:to>
                                    </p:set>
                                    <p:animEffect transition="in" filter="fade">
                                      <p:cBhvr>
                                        <p:cTn id="52" dur="2000"/>
                                        <p:tgtEl>
                                          <p:spTgt spid="50">
                                            <p:graphicEl>
                                              <a:dgm id="{90FF56F4-EEE0-43CD-A483-A46F117D45F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0">
                                            <p:graphicEl>
                                              <a:dgm id="{236A6432-9817-4611-B31B-4A49ADA6D074}"/>
                                            </p:graphicEl>
                                          </p:spTgt>
                                        </p:tgtEl>
                                        <p:attrNameLst>
                                          <p:attrName>style.visibility</p:attrName>
                                        </p:attrNameLst>
                                      </p:cBhvr>
                                      <p:to>
                                        <p:strVal val="visible"/>
                                      </p:to>
                                    </p:set>
                                    <p:animEffect transition="in" filter="fade">
                                      <p:cBhvr>
                                        <p:cTn id="55" dur="2000"/>
                                        <p:tgtEl>
                                          <p:spTgt spid="50">
                                            <p:graphicEl>
                                              <a:dgm id="{236A6432-9817-4611-B31B-4A49ADA6D074}"/>
                                            </p:graphicEl>
                                          </p:spTgt>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50">
                                            <p:graphicEl>
                                              <a:dgm id="{9D3E9E69-5CB2-48B5-B49B-2B54CA43FA79}"/>
                                            </p:graphicEl>
                                          </p:spTgt>
                                        </p:tgtEl>
                                        <p:attrNameLst>
                                          <p:attrName>style.visibility</p:attrName>
                                        </p:attrNameLst>
                                      </p:cBhvr>
                                      <p:to>
                                        <p:strVal val="visible"/>
                                      </p:to>
                                    </p:set>
                                    <p:animEffect transition="in" filter="fade">
                                      <p:cBhvr>
                                        <p:cTn id="59" dur="2000"/>
                                        <p:tgtEl>
                                          <p:spTgt spid="50">
                                            <p:graphicEl>
                                              <a:dgm id="{9D3E9E69-5CB2-48B5-B49B-2B54CA43FA79}"/>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0">
                                            <p:graphicEl>
                                              <a:dgm id="{85E52747-3043-4906-A5BF-B80623984F98}"/>
                                            </p:graphicEl>
                                          </p:spTgt>
                                        </p:tgtEl>
                                        <p:attrNameLst>
                                          <p:attrName>style.visibility</p:attrName>
                                        </p:attrNameLst>
                                      </p:cBhvr>
                                      <p:to>
                                        <p:strVal val="visible"/>
                                      </p:to>
                                    </p:set>
                                    <p:animEffect transition="in" filter="fade">
                                      <p:cBhvr>
                                        <p:cTn id="62" dur="2000"/>
                                        <p:tgtEl>
                                          <p:spTgt spid="50">
                                            <p:graphicEl>
                                              <a:dgm id="{85E52747-3043-4906-A5BF-B80623984F98}"/>
                                            </p:graphicEl>
                                          </p:spTgt>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50">
                                            <p:graphicEl>
                                              <a:dgm id="{2F133117-DE81-4765-AA5D-6EC3139A2110}"/>
                                            </p:graphicEl>
                                          </p:spTgt>
                                        </p:tgtEl>
                                        <p:attrNameLst>
                                          <p:attrName>style.visibility</p:attrName>
                                        </p:attrNameLst>
                                      </p:cBhvr>
                                      <p:to>
                                        <p:strVal val="visible"/>
                                      </p:to>
                                    </p:set>
                                    <p:animEffect transition="in" filter="fade">
                                      <p:cBhvr>
                                        <p:cTn id="66" dur="2000"/>
                                        <p:tgtEl>
                                          <p:spTgt spid="50">
                                            <p:graphicEl>
                                              <a:dgm id="{2F133117-DE81-4765-AA5D-6EC3139A2110}"/>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0">
                                            <p:graphicEl>
                                              <a:dgm id="{265AAA8C-159B-4700-B381-152395E3DAC9}"/>
                                            </p:graphicEl>
                                          </p:spTgt>
                                        </p:tgtEl>
                                        <p:attrNameLst>
                                          <p:attrName>style.visibility</p:attrName>
                                        </p:attrNameLst>
                                      </p:cBhvr>
                                      <p:to>
                                        <p:strVal val="visible"/>
                                      </p:to>
                                    </p:set>
                                    <p:animEffect transition="in" filter="fade">
                                      <p:cBhvr>
                                        <p:cTn id="69" dur="2000"/>
                                        <p:tgtEl>
                                          <p:spTgt spid="50">
                                            <p:graphicEl>
                                              <a:dgm id="{265AAA8C-159B-4700-B381-152395E3DA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0" grpId="0" uiExpand="1">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الاحرف المشبهه بالفعل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515E2A0C-5A5C-4A95-AC71-8DC50E1E4DAF}"/>
                                            </p:graphicEl>
                                          </p:spTgt>
                                        </p:tgtEl>
                                        <p:attrNameLst>
                                          <p:attrName>style.visibility</p:attrName>
                                        </p:attrNameLst>
                                      </p:cBhvr>
                                      <p:to>
                                        <p:strVal val="visible"/>
                                      </p:to>
                                    </p:set>
                                    <p:animEffect transition="in" filter="fade">
                                      <p:cBhvr>
                                        <p:cTn id="20" dur="2000"/>
                                        <p:tgtEl>
                                          <p:spTgt spid="9">
                                            <p:graphicEl>
                                              <a:dgm id="{515E2A0C-5A5C-4A95-AC71-8DC50E1E4DA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E08799DB-52BF-40E3-AA9B-DDEB4E87FEB1}"/>
                                            </p:graphicEl>
                                          </p:spTgt>
                                        </p:tgtEl>
                                        <p:attrNameLst>
                                          <p:attrName>style.visibility</p:attrName>
                                        </p:attrNameLst>
                                      </p:cBhvr>
                                      <p:to>
                                        <p:strVal val="visible"/>
                                      </p:to>
                                    </p:set>
                                    <p:animEffect transition="in" filter="fade">
                                      <p:cBhvr>
                                        <p:cTn id="23" dur="2000"/>
                                        <p:tgtEl>
                                          <p:spTgt spid="9">
                                            <p:graphicEl>
                                              <a:dgm id="{E08799DB-52BF-40E3-AA9B-DDEB4E87FEB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8" dur="2000"/>
                                        <p:tgtEl>
                                          <p:spTgt spid="9">
                                            <p:graphicEl>
                                              <a:dgm id="{D3735461-1BA1-4215-8BE9-3DC3D6455B8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31" dur="2000"/>
                                        <p:tgtEl>
                                          <p:spTgt spid="9">
                                            <p:graphicEl>
                                              <a:dgm id="{50B37861-3567-4B96-B378-7E77CA02F2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الاحرف المشبهه بالفعل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0" dur="2000"/>
                                        <p:tgtEl>
                                          <p:spTgt spid="9">
                                            <p:graphicEl>
                                              <a:dgm id="{D3735461-1BA1-4215-8BE9-3DC3D6455B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3" dur="2000"/>
                                        <p:tgtEl>
                                          <p:spTgt spid="9">
                                            <p:graphicEl>
                                              <a:dgm id="{50B37861-3567-4B96-B378-7E77CA02F24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C15B2234-13EC-4002-83AF-AEEC3F1D7DC4}"/>
                                            </p:graphicEl>
                                          </p:spTgt>
                                        </p:tgtEl>
                                        <p:attrNameLst>
                                          <p:attrName>style.visibility</p:attrName>
                                        </p:attrNameLst>
                                      </p:cBhvr>
                                      <p:to>
                                        <p:strVal val="visible"/>
                                      </p:to>
                                    </p:set>
                                    <p:animEffect transition="in" filter="fade">
                                      <p:cBhvr>
                                        <p:cTn id="28" dur="2000"/>
                                        <p:tgtEl>
                                          <p:spTgt spid="9">
                                            <p:graphicEl>
                                              <a:dgm id="{C15B2234-13EC-4002-83AF-AEEC3F1D7DC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620BEB1D-278F-42F4-9B72-9A522F5F1225}"/>
                                            </p:graphicEl>
                                          </p:spTgt>
                                        </p:tgtEl>
                                        <p:attrNameLst>
                                          <p:attrName>style.visibility</p:attrName>
                                        </p:attrNameLst>
                                      </p:cBhvr>
                                      <p:to>
                                        <p:strVal val="visible"/>
                                      </p:to>
                                    </p:set>
                                    <p:animEffect transition="in" filter="fade">
                                      <p:cBhvr>
                                        <p:cTn id="31" dur="2000"/>
                                        <p:tgtEl>
                                          <p:spTgt spid="9">
                                            <p:graphicEl>
                                              <a:dgm id="{620BEB1D-278F-42F4-9B72-9A522F5F122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الاحرف المشبهه بالفعل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0" dur="2000"/>
                                        <p:tgtEl>
                                          <p:spTgt spid="9">
                                            <p:graphicEl>
                                              <a:dgm id="{D3735461-1BA1-4215-8BE9-3DC3D6455B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3" dur="2000"/>
                                        <p:tgtEl>
                                          <p:spTgt spid="9">
                                            <p:graphicEl>
                                              <a:dgm id="{50B37861-3567-4B96-B378-7E77CA02F2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ما و لا المشبهتان بليس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1" dur="2000"/>
                                        <p:tgtEl>
                                          <p:spTgt spid="9">
                                            <p:graphicEl>
                                              <a:dgm id="{ABEC96C4-3C63-467E-93A4-8AD83964BA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6" dur="2000"/>
                                        <p:tgtEl>
                                          <p:spTgt spid="9">
                                            <p:graphicEl>
                                              <a:dgm id="{E5BA0828-9ED8-4782-8DD9-C21BD1721DB7}"/>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9" dur="2000"/>
                                        <p:tgtEl>
                                          <p:spTgt spid="9">
                                            <p:graphicEl>
                                              <a:dgm id="{4765C772-C091-416D-9DD4-55E6B3577DD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dgm id="{1553462B-65D9-4666-9005-F4A07041E9C6}"/>
                                            </p:graphicEl>
                                          </p:spTgt>
                                        </p:tgtEl>
                                        <p:attrNameLst>
                                          <p:attrName>style.visibility</p:attrName>
                                        </p:attrNameLst>
                                      </p:cBhvr>
                                      <p:to>
                                        <p:strVal val="visible"/>
                                      </p:to>
                                    </p:set>
                                    <p:animEffect transition="in" filter="fade">
                                      <p:cBhvr>
                                        <p:cTn id="24" dur="2000"/>
                                        <p:tgtEl>
                                          <p:spTgt spid="9">
                                            <p:graphicEl>
                                              <a:dgm id="{1553462B-65D9-4666-9005-F4A07041E9C6}"/>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3317A52D-9690-45B9-A6A2-A812D3C7F6B7}"/>
                                            </p:graphicEl>
                                          </p:spTgt>
                                        </p:tgtEl>
                                        <p:attrNameLst>
                                          <p:attrName>style.visibility</p:attrName>
                                        </p:attrNameLst>
                                      </p:cBhvr>
                                      <p:to>
                                        <p:strVal val="visible"/>
                                      </p:to>
                                    </p:set>
                                    <p:animEffect transition="in" filter="fade">
                                      <p:cBhvr>
                                        <p:cTn id="27" dur="2000"/>
                                        <p:tgtEl>
                                          <p:spTgt spid="9">
                                            <p:graphicEl>
                                              <a:dgm id="{3317A52D-9690-45B9-A6A2-A812D3C7F6B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CDEF1E1F-A293-4E55-978B-80A35151C8C1}"/>
                                            </p:graphicEl>
                                          </p:spTgt>
                                        </p:tgtEl>
                                        <p:attrNameLst>
                                          <p:attrName>style.visibility</p:attrName>
                                        </p:attrNameLst>
                                      </p:cBhvr>
                                      <p:to>
                                        <p:strVal val="visible"/>
                                      </p:to>
                                    </p:set>
                                    <p:animEffect transition="in" filter="fade">
                                      <p:cBhvr>
                                        <p:cTn id="32" dur="2000"/>
                                        <p:tgtEl>
                                          <p:spTgt spid="9">
                                            <p:graphicEl>
                                              <a:dgm id="{CDEF1E1F-A293-4E55-978B-80A35151C8C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graphicEl>
                                              <a:dgm id="{4C7D79DD-5C26-4218-8D4C-8DD28327F738}"/>
                                            </p:graphicEl>
                                          </p:spTgt>
                                        </p:tgtEl>
                                        <p:attrNameLst>
                                          <p:attrName>style.visibility</p:attrName>
                                        </p:attrNameLst>
                                      </p:cBhvr>
                                      <p:to>
                                        <p:strVal val="visible"/>
                                      </p:to>
                                    </p:set>
                                    <p:animEffect transition="in" filter="fade">
                                      <p:cBhvr>
                                        <p:cTn id="35" dur="2000"/>
                                        <p:tgtEl>
                                          <p:spTgt spid="9">
                                            <p:graphicEl>
                                              <a:dgm id="{4C7D79DD-5C26-4218-8D4C-8DD28327F73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graphicEl>
                                              <a:dgm id="{04E1BDD1-782D-4BF4-A8C9-31BFEB140E88}"/>
                                            </p:graphicEl>
                                          </p:spTgt>
                                        </p:tgtEl>
                                        <p:attrNameLst>
                                          <p:attrName>style.visibility</p:attrName>
                                        </p:attrNameLst>
                                      </p:cBhvr>
                                      <p:to>
                                        <p:strVal val="visible"/>
                                      </p:to>
                                    </p:set>
                                    <p:animEffect transition="in" filter="fade">
                                      <p:cBhvr>
                                        <p:cTn id="40" dur="2000"/>
                                        <p:tgtEl>
                                          <p:spTgt spid="9">
                                            <p:graphicEl>
                                              <a:dgm id="{04E1BDD1-782D-4BF4-A8C9-31BFEB140E88}"/>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graphicEl>
                                              <a:dgm id="{7267BFEC-79B3-4292-8036-2673A0FDD413}"/>
                                            </p:graphicEl>
                                          </p:spTgt>
                                        </p:tgtEl>
                                        <p:attrNameLst>
                                          <p:attrName>style.visibility</p:attrName>
                                        </p:attrNameLst>
                                      </p:cBhvr>
                                      <p:to>
                                        <p:strVal val="visible"/>
                                      </p:to>
                                    </p:set>
                                    <p:animEffect transition="in" filter="fade">
                                      <p:cBhvr>
                                        <p:cTn id="43" dur="2000"/>
                                        <p:tgtEl>
                                          <p:spTgt spid="9">
                                            <p:graphicEl>
                                              <a:dgm id="{7267BFEC-79B3-4292-8036-2673A0FDD41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graphicEl>
                                              <a:dgm id="{A77B75B4-0ADA-4E1F-A484-F40F10C1D67D}"/>
                                            </p:graphicEl>
                                          </p:spTgt>
                                        </p:tgtEl>
                                        <p:attrNameLst>
                                          <p:attrName>style.visibility</p:attrName>
                                        </p:attrNameLst>
                                      </p:cBhvr>
                                      <p:to>
                                        <p:strVal val="visible"/>
                                      </p:to>
                                    </p:set>
                                    <p:animEffect transition="in" filter="fade">
                                      <p:cBhvr>
                                        <p:cTn id="48" dur="2000"/>
                                        <p:tgtEl>
                                          <p:spTgt spid="9">
                                            <p:graphicEl>
                                              <a:dgm id="{A77B75B4-0ADA-4E1F-A484-F40F10C1D67D}"/>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graphicEl>
                                              <a:dgm id="{0FD5816F-7E1C-4BE0-8F56-80AD01EC2BDE}"/>
                                            </p:graphicEl>
                                          </p:spTgt>
                                        </p:tgtEl>
                                        <p:attrNameLst>
                                          <p:attrName>style.visibility</p:attrName>
                                        </p:attrNameLst>
                                      </p:cBhvr>
                                      <p:to>
                                        <p:strVal val="visible"/>
                                      </p:to>
                                    </p:set>
                                    <p:animEffect transition="in" filter="fade">
                                      <p:cBhvr>
                                        <p:cTn id="51" dur="2000"/>
                                        <p:tgtEl>
                                          <p:spTgt spid="9">
                                            <p:graphicEl>
                                              <a:dgm id="{0FD5816F-7E1C-4BE0-8F56-80AD01EC2BDE}"/>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graphicEl>
                                              <a:dgm id="{7F95D742-3490-4400-9AC4-A6DEDA531CF7}"/>
                                            </p:graphicEl>
                                          </p:spTgt>
                                        </p:tgtEl>
                                        <p:attrNameLst>
                                          <p:attrName>style.visibility</p:attrName>
                                        </p:attrNameLst>
                                      </p:cBhvr>
                                      <p:to>
                                        <p:strVal val="visible"/>
                                      </p:to>
                                    </p:set>
                                    <p:animEffect transition="in" filter="fade">
                                      <p:cBhvr>
                                        <p:cTn id="56" dur="2000"/>
                                        <p:tgtEl>
                                          <p:spTgt spid="9">
                                            <p:graphicEl>
                                              <a:dgm id="{7F95D742-3490-4400-9AC4-A6DEDA531CF7}"/>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graphicEl>
                                              <a:dgm id="{FDC5EB46-8DE4-4F53-8455-7A6E5FC8460C}"/>
                                            </p:graphicEl>
                                          </p:spTgt>
                                        </p:tgtEl>
                                        <p:attrNameLst>
                                          <p:attrName>style.visibility</p:attrName>
                                        </p:attrNameLst>
                                      </p:cBhvr>
                                      <p:to>
                                        <p:strVal val="visible"/>
                                      </p:to>
                                    </p:set>
                                    <p:animEffect transition="in" filter="fade">
                                      <p:cBhvr>
                                        <p:cTn id="59" dur="2000"/>
                                        <p:tgtEl>
                                          <p:spTgt spid="9">
                                            <p:graphicEl>
                                              <a:dgm id="{FDC5EB46-8DE4-4F53-8455-7A6E5FC8460C}"/>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graphicEl>
                                              <a:dgm id="{14533322-37D0-490E-8D4C-C4E136932CBB}"/>
                                            </p:graphicEl>
                                          </p:spTgt>
                                        </p:tgtEl>
                                        <p:attrNameLst>
                                          <p:attrName>style.visibility</p:attrName>
                                        </p:attrNameLst>
                                      </p:cBhvr>
                                      <p:to>
                                        <p:strVal val="visible"/>
                                      </p:to>
                                    </p:set>
                                    <p:animEffect transition="in" filter="fade">
                                      <p:cBhvr>
                                        <p:cTn id="64" dur="2000"/>
                                        <p:tgtEl>
                                          <p:spTgt spid="9">
                                            <p:graphicEl>
                                              <a:dgm id="{14533322-37D0-490E-8D4C-C4E136932CBB}"/>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graphicEl>
                                              <a:dgm id="{07FB22A9-031A-472A-84E3-D5D1F7DF5399}"/>
                                            </p:graphicEl>
                                          </p:spTgt>
                                        </p:tgtEl>
                                        <p:attrNameLst>
                                          <p:attrName>style.visibility</p:attrName>
                                        </p:attrNameLst>
                                      </p:cBhvr>
                                      <p:to>
                                        <p:strVal val="visible"/>
                                      </p:to>
                                    </p:set>
                                    <p:animEffect transition="in" filter="fade">
                                      <p:cBhvr>
                                        <p:cTn id="67" dur="2000"/>
                                        <p:tgtEl>
                                          <p:spTgt spid="9">
                                            <p:graphicEl>
                                              <a:dgm id="{07FB22A9-031A-472A-84E3-D5D1F7DF53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ما و لا المشبهتان بليس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0" dur="2000"/>
                                        <p:tgtEl>
                                          <p:spTgt spid="9">
                                            <p:graphicEl>
                                              <a:dgm id="{D3735461-1BA1-4215-8BE9-3DC3D6455B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3" dur="2000"/>
                                        <p:tgtEl>
                                          <p:spTgt spid="9">
                                            <p:graphicEl>
                                              <a:dgm id="{50B37861-3567-4B96-B378-7E77CA02F2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لا النافيه للجنس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0" dur="2000"/>
                                        <p:tgtEl>
                                          <p:spTgt spid="9">
                                            <p:graphicEl>
                                              <a:dgm id="{D3735461-1BA1-4215-8BE9-3DC3D6455B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3" dur="2000"/>
                                        <p:tgtEl>
                                          <p:spTgt spid="9">
                                            <p:graphicEl>
                                              <a:dgm id="{50B37861-3567-4B96-B378-7E77CA02F241}"/>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105D879A-0A9B-469A-9DA0-AF79647F8EDA}"/>
                                            </p:graphicEl>
                                          </p:spTgt>
                                        </p:tgtEl>
                                        <p:attrNameLst>
                                          <p:attrName>style.visibility</p:attrName>
                                        </p:attrNameLst>
                                      </p:cBhvr>
                                      <p:to>
                                        <p:strVal val="visible"/>
                                      </p:to>
                                    </p:set>
                                    <p:animEffect transition="in" filter="fade">
                                      <p:cBhvr>
                                        <p:cTn id="28" dur="2000"/>
                                        <p:tgtEl>
                                          <p:spTgt spid="9">
                                            <p:graphicEl>
                                              <a:dgm id="{105D879A-0A9B-469A-9DA0-AF79647F8ED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2D5FD527-6193-4C9D-960A-C1C4B9F3569B}"/>
                                            </p:graphicEl>
                                          </p:spTgt>
                                        </p:tgtEl>
                                        <p:attrNameLst>
                                          <p:attrName>style.visibility</p:attrName>
                                        </p:attrNameLst>
                                      </p:cBhvr>
                                      <p:to>
                                        <p:strVal val="visible"/>
                                      </p:to>
                                    </p:set>
                                    <p:animEffect transition="in" filter="fade">
                                      <p:cBhvr>
                                        <p:cTn id="31" dur="2000"/>
                                        <p:tgtEl>
                                          <p:spTgt spid="9">
                                            <p:graphicEl>
                                              <a:dgm id="{2D5FD527-6193-4C9D-960A-C1C4B9F356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لا النافيه للجنس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Rounded Rectangle 10">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0" dur="2000"/>
                                        <p:tgtEl>
                                          <p:spTgt spid="9">
                                            <p:graphicEl>
                                              <a:dgm id="{D3735461-1BA1-4215-8BE9-3DC3D6455B8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23" dur="2000"/>
                                        <p:tgtEl>
                                          <p:spTgt spid="9">
                                            <p:graphicEl>
                                              <a:dgm id="{50B37861-3567-4B96-B378-7E77CA02F24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لا التي لنفي الجنس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714348" y="2000240"/>
          <a:ext cx="7572428"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928794" y="1357298"/>
            <a:ext cx="5286412" cy="461665"/>
          </a:xfrm>
          <a:prstGeom prst="rect">
            <a:avLst/>
          </a:prstGeom>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fa-IR" sz="2400" b="1" dirty="0" smtClean="0">
                <a:cs typeface="2  Badr" pitchFamily="2" charset="-78"/>
              </a:rPr>
              <a:t>و لك في نحو </a:t>
            </a:r>
            <a:r>
              <a:rPr lang="fa-IR" sz="2400" b="1" dirty="0" smtClean="0">
                <a:solidFill>
                  <a:srgbClr val="FF0000"/>
                </a:solidFill>
                <a:cs typeface="2  Badr" pitchFamily="2" charset="-78"/>
              </a:rPr>
              <a:t>« لا </a:t>
            </a:r>
            <a:r>
              <a:rPr lang="fa-IR" sz="2400" b="1" u="sng" dirty="0" smtClean="0">
                <a:solidFill>
                  <a:srgbClr val="FF0000"/>
                </a:solidFill>
                <a:cs typeface="2  Badr" pitchFamily="2" charset="-78"/>
              </a:rPr>
              <a:t>حول</a:t>
            </a:r>
            <a:r>
              <a:rPr lang="fa-IR" sz="2400" b="1" dirty="0" smtClean="0">
                <a:solidFill>
                  <a:srgbClr val="FF0000"/>
                </a:solidFill>
                <a:cs typeface="2  Badr" pitchFamily="2" charset="-78"/>
              </a:rPr>
              <a:t> و لا </a:t>
            </a:r>
            <a:r>
              <a:rPr lang="fa-IR" sz="2400" b="1" u="sng" dirty="0" smtClean="0">
                <a:solidFill>
                  <a:srgbClr val="FF0000"/>
                </a:solidFill>
                <a:cs typeface="2  Badr" pitchFamily="2" charset="-78"/>
              </a:rPr>
              <a:t>قوة</a:t>
            </a:r>
            <a:r>
              <a:rPr lang="fa-IR" sz="2400" b="1" dirty="0" smtClean="0">
                <a:solidFill>
                  <a:srgbClr val="FF0000"/>
                </a:solidFill>
                <a:cs typeface="2  Badr" pitchFamily="2" charset="-78"/>
              </a:rPr>
              <a:t> الا بالله » </a:t>
            </a:r>
            <a:r>
              <a:rPr lang="fa-IR" sz="2400" b="1" dirty="0" smtClean="0">
                <a:solidFill>
                  <a:schemeClr val="tx1"/>
                </a:solidFill>
                <a:cs typeface="2  Badr" pitchFamily="2" charset="-78"/>
              </a:rPr>
              <a:t>خمسة</a:t>
            </a:r>
            <a:r>
              <a:rPr lang="fa-IR" sz="2400" b="1" dirty="0" smtClean="0">
                <a:solidFill>
                  <a:srgbClr val="FF0000"/>
                </a:solidFill>
                <a:cs typeface="2  Badr" pitchFamily="2" charset="-78"/>
              </a:rPr>
              <a:t> </a:t>
            </a:r>
            <a:r>
              <a:rPr lang="fa-IR" sz="2400" b="1" dirty="0" smtClean="0">
                <a:cs typeface="2  Badr" pitchFamily="2" charset="-78"/>
              </a:rPr>
              <a:t>اوجهٍ : </a:t>
            </a:r>
            <a:endParaRPr lang="fa-IR" sz="2400" b="1" dirty="0">
              <a:cs typeface="2  Badr" pitchFamily="2" charset="-78"/>
            </a:endParaRPr>
          </a:p>
        </p:txBody>
      </p:sp>
      <p:sp>
        <p:nvSpPr>
          <p:cNvPr id="11" name="Down Arrow 10"/>
          <p:cNvSpPr/>
          <p:nvPr/>
        </p:nvSpPr>
        <p:spPr>
          <a:xfrm>
            <a:off x="714348" y="2285992"/>
            <a:ext cx="1000132"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1" anchor="ctr"/>
          <a:lstStyle/>
          <a:p>
            <a:pPr algn="ctr"/>
            <a:r>
              <a:rPr lang="fa-IR" sz="2400" dirty="0" smtClean="0">
                <a:solidFill>
                  <a:srgbClr val="FFFF00"/>
                </a:solidFill>
                <a:cs typeface="B Titr" pitchFamily="2" charset="-78"/>
              </a:rPr>
              <a:t>رتبه ترجيح</a:t>
            </a:r>
            <a:endParaRPr lang="fa-IR" sz="2400" dirty="0">
              <a:solidFill>
                <a:srgbClr val="FFFF00"/>
              </a:solidFill>
              <a:cs typeface="B Titr" pitchFamily="2" charset="-78"/>
            </a:endParaRPr>
          </a:p>
        </p:txBody>
      </p:sp>
      <p:sp>
        <p:nvSpPr>
          <p:cNvPr id="12" name="Rounded Rectangle 11">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3" name="Rounded Rectangle 12">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Top)">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1" dur="2000"/>
                                        <p:tgtEl>
                                          <p:spTgt spid="9">
                                            <p:graphicEl>
                                              <a:dgm id="{ABEC96C4-3C63-467E-93A4-8AD83964BA3F}"/>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graphicEl>
                                              <a:dgm id="{9D74E3E7-8112-4D8C-9742-7CDF39A7A2E8}"/>
                                            </p:graphicEl>
                                          </p:spTgt>
                                        </p:tgtEl>
                                        <p:attrNameLst>
                                          <p:attrName>style.visibility</p:attrName>
                                        </p:attrNameLst>
                                      </p:cBhvr>
                                      <p:to>
                                        <p:strVal val="visible"/>
                                      </p:to>
                                    </p:set>
                                    <p:animEffect transition="in" filter="fade">
                                      <p:cBhvr>
                                        <p:cTn id="16" dur="2000"/>
                                        <p:tgtEl>
                                          <p:spTgt spid="9">
                                            <p:graphicEl>
                                              <a:dgm id="{9D74E3E7-8112-4D8C-9742-7CDF39A7A2E8}"/>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graphicEl>
                                              <a:dgm id="{7C806C79-EDB2-4081-83D2-23285A8E9A14}"/>
                                            </p:graphicEl>
                                          </p:spTgt>
                                        </p:tgtEl>
                                        <p:attrNameLst>
                                          <p:attrName>style.visibility</p:attrName>
                                        </p:attrNameLst>
                                      </p:cBhvr>
                                      <p:to>
                                        <p:strVal val="visible"/>
                                      </p:to>
                                    </p:set>
                                    <p:animEffect transition="in" filter="fade">
                                      <p:cBhvr>
                                        <p:cTn id="19" dur="2000"/>
                                        <p:tgtEl>
                                          <p:spTgt spid="9">
                                            <p:graphicEl>
                                              <a:dgm id="{7C806C79-EDB2-4081-83D2-23285A8E9A1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graphicEl>
                                              <a:dgm id="{978672A5-24BC-4CF6-ADFC-B5D2C273EC16}"/>
                                            </p:graphicEl>
                                          </p:spTgt>
                                        </p:tgtEl>
                                        <p:attrNameLst>
                                          <p:attrName>style.visibility</p:attrName>
                                        </p:attrNameLst>
                                      </p:cBhvr>
                                      <p:to>
                                        <p:strVal val="visible"/>
                                      </p:to>
                                    </p:set>
                                    <p:animEffect transition="in" filter="fade">
                                      <p:cBhvr>
                                        <p:cTn id="24" dur="2000"/>
                                        <p:tgtEl>
                                          <p:spTgt spid="9">
                                            <p:graphicEl>
                                              <a:dgm id="{978672A5-24BC-4CF6-ADFC-B5D2C273EC16}"/>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graphicEl>
                                              <a:dgm id="{E2AF0BD5-0083-4935-A470-573BF9713E73}"/>
                                            </p:graphicEl>
                                          </p:spTgt>
                                        </p:tgtEl>
                                        <p:attrNameLst>
                                          <p:attrName>style.visibility</p:attrName>
                                        </p:attrNameLst>
                                      </p:cBhvr>
                                      <p:to>
                                        <p:strVal val="visible"/>
                                      </p:to>
                                    </p:set>
                                    <p:animEffect transition="in" filter="fade">
                                      <p:cBhvr>
                                        <p:cTn id="27" dur="2000"/>
                                        <p:tgtEl>
                                          <p:spTgt spid="9">
                                            <p:graphicEl>
                                              <a:dgm id="{E2AF0BD5-0083-4935-A470-573BF9713E7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graphicEl>
                                              <a:dgm id="{80580C77-286A-4510-9EED-1B940C1C6349}"/>
                                            </p:graphicEl>
                                          </p:spTgt>
                                        </p:tgtEl>
                                        <p:attrNameLst>
                                          <p:attrName>style.visibility</p:attrName>
                                        </p:attrNameLst>
                                      </p:cBhvr>
                                      <p:to>
                                        <p:strVal val="visible"/>
                                      </p:to>
                                    </p:set>
                                    <p:animEffect transition="in" filter="fade">
                                      <p:cBhvr>
                                        <p:cTn id="32" dur="2000"/>
                                        <p:tgtEl>
                                          <p:spTgt spid="9">
                                            <p:graphicEl>
                                              <a:dgm id="{80580C77-286A-4510-9EED-1B940C1C634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graphicEl>
                                              <a:dgm id="{B28DBCB0-317C-4EAE-B02A-8456F5DB67FA}"/>
                                            </p:graphicEl>
                                          </p:spTgt>
                                        </p:tgtEl>
                                        <p:attrNameLst>
                                          <p:attrName>style.visibility</p:attrName>
                                        </p:attrNameLst>
                                      </p:cBhvr>
                                      <p:to>
                                        <p:strVal val="visible"/>
                                      </p:to>
                                    </p:set>
                                    <p:animEffect transition="in" filter="fade">
                                      <p:cBhvr>
                                        <p:cTn id="35" dur="2000"/>
                                        <p:tgtEl>
                                          <p:spTgt spid="9">
                                            <p:graphicEl>
                                              <a:dgm id="{B28DBCB0-317C-4EAE-B02A-8456F5DB67FA}"/>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graphicEl>
                                              <a:dgm id="{1293DB14-5A2E-4E76-AC66-6713D335ED99}"/>
                                            </p:graphicEl>
                                          </p:spTgt>
                                        </p:tgtEl>
                                        <p:attrNameLst>
                                          <p:attrName>style.visibility</p:attrName>
                                        </p:attrNameLst>
                                      </p:cBhvr>
                                      <p:to>
                                        <p:strVal val="visible"/>
                                      </p:to>
                                    </p:set>
                                    <p:animEffect transition="in" filter="fade">
                                      <p:cBhvr>
                                        <p:cTn id="40" dur="2000"/>
                                        <p:tgtEl>
                                          <p:spTgt spid="9">
                                            <p:graphicEl>
                                              <a:dgm id="{1293DB14-5A2E-4E76-AC66-6713D335ED99}"/>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graphicEl>
                                              <a:dgm id="{2B6A32DC-90AE-4F1C-B1AA-9C1253F6C535}"/>
                                            </p:graphicEl>
                                          </p:spTgt>
                                        </p:tgtEl>
                                        <p:attrNameLst>
                                          <p:attrName>style.visibility</p:attrName>
                                        </p:attrNameLst>
                                      </p:cBhvr>
                                      <p:to>
                                        <p:strVal val="visible"/>
                                      </p:to>
                                    </p:set>
                                    <p:animEffect transition="in" filter="fade">
                                      <p:cBhvr>
                                        <p:cTn id="43" dur="2000"/>
                                        <p:tgtEl>
                                          <p:spTgt spid="9">
                                            <p:graphicEl>
                                              <a:dgm id="{2B6A32DC-90AE-4F1C-B1AA-9C1253F6C535}"/>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graphicEl>
                                              <a:dgm id="{91FAF92E-F011-44FE-B543-0FD736133776}"/>
                                            </p:graphicEl>
                                          </p:spTgt>
                                        </p:tgtEl>
                                        <p:attrNameLst>
                                          <p:attrName>style.visibility</p:attrName>
                                        </p:attrNameLst>
                                      </p:cBhvr>
                                      <p:to>
                                        <p:strVal val="visible"/>
                                      </p:to>
                                    </p:set>
                                    <p:animEffect transition="in" filter="fade">
                                      <p:cBhvr>
                                        <p:cTn id="48" dur="2000"/>
                                        <p:tgtEl>
                                          <p:spTgt spid="9">
                                            <p:graphicEl>
                                              <a:dgm id="{91FAF92E-F011-44FE-B543-0FD736133776}"/>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graphicEl>
                                              <a:dgm id="{60BB8859-3C13-4B85-A8FF-F50E5E224AA0}"/>
                                            </p:graphicEl>
                                          </p:spTgt>
                                        </p:tgtEl>
                                        <p:attrNameLst>
                                          <p:attrName>style.visibility</p:attrName>
                                        </p:attrNameLst>
                                      </p:cBhvr>
                                      <p:to>
                                        <p:strVal val="visible"/>
                                      </p:to>
                                    </p:set>
                                    <p:animEffect transition="in" filter="fade">
                                      <p:cBhvr>
                                        <p:cTn id="51" dur="2000"/>
                                        <p:tgtEl>
                                          <p:spTgt spid="9">
                                            <p:graphicEl>
                                              <a:dgm id="{60BB8859-3C13-4B85-A8FF-F50E5E224AA0}"/>
                                            </p:graphic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ectangle 7">
            <a:hlinkClick r:id="" action="ppaction://noaction"/>
          </p:cNvPr>
          <p:cNvSpPr>
            <a:spLocks noChangeArrowheads="1"/>
          </p:cNvSpPr>
          <p:nvPr/>
        </p:nvSpPr>
        <p:spPr bwMode="auto">
          <a:xfrm>
            <a:off x="2928926" y="458770"/>
            <a:ext cx="2500330" cy="541338"/>
          </a:xfrm>
          <a:prstGeom prst="rect">
            <a:avLst/>
          </a:prstGeom>
          <a:ln>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لا التي لنفي الجنس</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9" name="Diagram 8"/>
          <p:cNvGraphicFramePr/>
          <p:nvPr/>
        </p:nvGraphicFramePr>
        <p:xfrm>
          <a:off x="714348" y="2000240"/>
          <a:ext cx="7572428" cy="3929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928794" y="1357298"/>
            <a:ext cx="5286412" cy="461665"/>
          </a:xfrm>
          <a:prstGeom prst="rect">
            <a:avLst/>
          </a:prstGeom>
          <a:effectLst>
            <a:outerShdw blurRad="76200" dir="18900000" sy="23000" kx="-1200000" algn="bl" rotWithShape="0">
              <a:prstClr val="black">
                <a:alpha val="20000"/>
              </a:prstClr>
            </a:outerShdw>
          </a:effectLst>
        </p:spPr>
        <p:style>
          <a:lnRef idx="2">
            <a:schemeClr val="accent6"/>
          </a:lnRef>
          <a:fillRef idx="1">
            <a:schemeClr val="lt1"/>
          </a:fillRef>
          <a:effectRef idx="0">
            <a:schemeClr val="accent6"/>
          </a:effectRef>
          <a:fontRef idx="minor">
            <a:schemeClr val="dk1"/>
          </a:fontRef>
        </p:style>
        <p:txBody>
          <a:bodyPr wrap="square" rtlCol="1">
            <a:spAutoFit/>
          </a:bodyPr>
          <a:lstStyle/>
          <a:p>
            <a:pPr algn="ctr"/>
            <a:r>
              <a:rPr lang="fa-IR" sz="2400" b="1" dirty="0" smtClean="0">
                <a:cs typeface="2  Badr" pitchFamily="2" charset="-78"/>
              </a:rPr>
              <a:t>و لك في نحو </a:t>
            </a:r>
            <a:r>
              <a:rPr lang="fa-IR" sz="2400" b="1" dirty="0" smtClean="0">
                <a:solidFill>
                  <a:srgbClr val="FF0000"/>
                </a:solidFill>
                <a:cs typeface="2  Badr" pitchFamily="2" charset="-78"/>
              </a:rPr>
              <a:t>« لا </a:t>
            </a:r>
            <a:r>
              <a:rPr lang="fa-IR" sz="2400" b="1" u="sng" dirty="0" smtClean="0">
                <a:solidFill>
                  <a:srgbClr val="FF0000"/>
                </a:solidFill>
                <a:cs typeface="2  Badr" pitchFamily="2" charset="-78"/>
              </a:rPr>
              <a:t>حول</a:t>
            </a:r>
            <a:r>
              <a:rPr lang="fa-IR" sz="2400" b="1" dirty="0" smtClean="0">
                <a:solidFill>
                  <a:srgbClr val="FF0000"/>
                </a:solidFill>
                <a:cs typeface="2  Badr" pitchFamily="2" charset="-78"/>
              </a:rPr>
              <a:t> و لا </a:t>
            </a:r>
            <a:r>
              <a:rPr lang="fa-IR" sz="2400" b="1" u="sng" dirty="0" smtClean="0">
                <a:solidFill>
                  <a:srgbClr val="FF0000"/>
                </a:solidFill>
                <a:cs typeface="2  Badr" pitchFamily="2" charset="-78"/>
              </a:rPr>
              <a:t>قوة</a:t>
            </a:r>
            <a:r>
              <a:rPr lang="fa-IR" sz="2400" b="1" dirty="0" smtClean="0">
                <a:solidFill>
                  <a:srgbClr val="FF0000"/>
                </a:solidFill>
                <a:cs typeface="2  Badr" pitchFamily="2" charset="-78"/>
              </a:rPr>
              <a:t> الا بالله » </a:t>
            </a:r>
            <a:r>
              <a:rPr lang="fa-IR" sz="2400" b="1" dirty="0" smtClean="0">
                <a:solidFill>
                  <a:schemeClr val="tx1"/>
                </a:solidFill>
                <a:cs typeface="2  Badr" pitchFamily="2" charset="-78"/>
              </a:rPr>
              <a:t>خمسة</a:t>
            </a:r>
            <a:r>
              <a:rPr lang="fa-IR" sz="2400" b="1" dirty="0" smtClean="0">
                <a:solidFill>
                  <a:srgbClr val="FF0000"/>
                </a:solidFill>
                <a:cs typeface="2  Badr" pitchFamily="2" charset="-78"/>
              </a:rPr>
              <a:t> </a:t>
            </a:r>
            <a:r>
              <a:rPr lang="fa-IR" sz="2400" b="1" dirty="0" smtClean="0">
                <a:cs typeface="2  Badr" pitchFamily="2" charset="-78"/>
              </a:rPr>
              <a:t>اوجهٍ : </a:t>
            </a:r>
            <a:endParaRPr lang="fa-IR" sz="2400" b="1" dirty="0">
              <a:cs typeface="2  Badr" pitchFamily="2" charset="-78"/>
            </a:endParaRPr>
          </a:p>
        </p:txBody>
      </p:sp>
      <p:sp>
        <p:nvSpPr>
          <p:cNvPr id="11" name="Rounded Rectangle 10">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3" name="Rounded Rectangle 12">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9D74E3E7-8112-4D8C-9742-7CDF39A7A2E8}"/>
                                            </p:graphicEl>
                                          </p:spTgt>
                                        </p:tgtEl>
                                        <p:attrNameLst>
                                          <p:attrName>style.visibility</p:attrName>
                                        </p:attrNameLst>
                                      </p:cBhvr>
                                      <p:to>
                                        <p:strVal val="visible"/>
                                      </p:to>
                                    </p:set>
                                    <p:animEffect transition="in" filter="fade">
                                      <p:cBhvr>
                                        <p:cTn id="12" dur="2000"/>
                                        <p:tgtEl>
                                          <p:spTgt spid="9">
                                            <p:graphicEl>
                                              <a:dgm id="{9D74E3E7-8112-4D8C-9742-7CDF39A7A2E8}"/>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7C806C79-EDB2-4081-83D2-23285A8E9A14}"/>
                                            </p:graphicEl>
                                          </p:spTgt>
                                        </p:tgtEl>
                                        <p:attrNameLst>
                                          <p:attrName>style.visibility</p:attrName>
                                        </p:attrNameLst>
                                      </p:cBhvr>
                                      <p:to>
                                        <p:strVal val="visible"/>
                                      </p:to>
                                    </p:set>
                                    <p:animEffect transition="in" filter="fade">
                                      <p:cBhvr>
                                        <p:cTn id="15" dur="2000"/>
                                        <p:tgtEl>
                                          <p:spTgt spid="9">
                                            <p:graphicEl>
                                              <a:dgm id="{7C806C79-EDB2-4081-83D2-23285A8E9A1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978672A5-24BC-4CF6-ADFC-B5D2C273EC16}"/>
                                            </p:graphicEl>
                                          </p:spTgt>
                                        </p:tgtEl>
                                        <p:attrNameLst>
                                          <p:attrName>style.visibility</p:attrName>
                                        </p:attrNameLst>
                                      </p:cBhvr>
                                      <p:to>
                                        <p:strVal val="visible"/>
                                      </p:to>
                                    </p:set>
                                    <p:animEffect transition="in" filter="fade">
                                      <p:cBhvr>
                                        <p:cTn id="20" dur="2000"/>
                                        <p:tgtEl>
                                          <p:spTgt spid="9">
                                            <p:graphicEl>
                                              <a:dgm id="{978672A5-24BC-4CF6-ADFC-B5D2C273EC1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E2AF0BD5-0083-4935-A470-573BF9713E73}"/>
                                            </p:graphicEl>
                                          </p:spTgt>
                                        </p:tgtEl>
                                        <p:attrNameLst>
                                          <p:attrName>style.visibility</p:attrName>
                                        </p:attrNameLst>
                                      </p:cBhvr>
                                      <p:to>
                                        <p:strVal val="visible"/>
                                      </p:to>
                                    </p:set>
                                    <p:animEffect transition="in" filter="fade">
                                      <p:cBhvr>
                                        <p:cTn id="23" dur="2000"/>
                                        <p:tgtEl>
                                          <p:spTgt spid="9">
                                            <p:graphicEl>
                                              <a:dgm id="{E2AF0BD5-0083-4935-A470-573BF9713E7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80580C77-286A-4510-9EED-1B940C1C6349}"/>
                                            </p:graphicEl>
                                          </p:spTgt>
                                        </p:tgtEl>
                                        <p:attrNameLst>
                                          <p:attrName>style.visibility</p:attrName>
                                        </p:attrNameLst>
                                      </p:cBhvr>
                                      <p:to>
                                        <p:strVal val="visible"/>
                                      </p:to>
                                    </p:set>
                                    <p:animEffect transition="in" filter="fade">
                                      <p:cBhvr>
                                        <p:cTn id="28" dur="2000"/>
                                        <p:tgtEl>
                                          <p:spTgt spid="9">
                                            <p:graphicEl>
                                              <a:dgm id="{80580C77-286A-4510-9EED-1B940C1C634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B28DBCB0-317C-4EAE-B02A-8456F5DB67FA}"/>
                                            </p:graphicEl>
                                          </p:spTgt>
                                        </p:tgtEl>
                                        <p:attrNameLst>
                                          <p:attrName>style.visibility</p:attrName>
                                        </p:attrNameLst>
                                      </p:cBhvr>
                                      <p:to>
                                        <p:strVal val="visible"/>
                                      </p:to>
                                    </p:set>
                                    <p:animEffect transition="in" filter="fade">
                                      <p:cBhvr>
                                        <p:cTn id="31" dur="2000"/>
                                        <p:tgtEl>
                                          <p:spTgt spid="9">
                                            <p:graphicEl>
                                              <a:dgm id="{B28DBCB0-317C-4EAE-B02A-8456F5DB67F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1293DB14-5A2E-4E76-AC66-6713D335ED99}"/>
                                            </p:graphicEl>
                                          </p:spTgt>
                                        </p:tgtEl>
                                        <p:attrNameLst>
                                          <p:attrName>style.visibility</p:attrName>
                                        </p:attrNameLst>
                                      </p:cBhvr>
                                      <p:to>
                                        <p:strVal val="visible"/>
                                      </p:to>
                                    </p:set>
                                    <p:animEffect transition="in" filter="fade">
                                      <p:cBhvr>
                                        <p:cTn id="36" dur="2000"/>
                                        <p:tgtEl>
                                          <p:spTgt spid="9">
                                            <p:graphicEl>
                                              <a:dgm id="{1293DB14-5A2E-4E76-AC66-6713D335ED9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2B6A32DC-90AE-4F1C-B1AA-9C1253F6C535}"/>
                                            </p:graphicEl>
                                          </p:spTgt>
                                        </p:tgtEl>
                                        <p:attrNameLst>
                                          <p:attrName>style.visibility</p:attrName>
                                        </p:attrNameLst>
                                      </p:cBhvr>
                                      <p:to>
                                        <p:strVal val="visible"/>
                                      </p:to>
                                    </p:set>
                                    <p:animEffect transition="in" filter="fade">
                                      <p:cBhvr>
                                        <p:cTn id="39" dur="2000"/>
                                        <p:tgtEl>
                                          <p:spTgt spid="9">
                                            <p:graphicEl>
                                              <a:dgm id="{2B6A32DC-90AE-4F1C-B1AA-9C1253F6C53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91FAF92E-F011-44FE-B543-0FD736133776}"/>
                                            </p:graphicEl>
                                          </p:spTgt>
                                        </p:tgtEl>
                                        <p:attrNameLst>
                                          <p:attrName>style.visibility</p:attrName>
                                        </p:attrNameLst>
                                      </p:cBhvr>
                                      <p:to>
                                        <p:strVal val="visible"/>
                                      </p:to>
                                    </p:set>
                                    <p:animEffect transition="in" filter="fade">
                                      <p:cBhvr>
                                        <p:cTn id="44" dur="2000"/>
                                        <p:tgtEl>
                                          <p:spTgt spid="9">
                                            <p:graphicEl>
                                              <a:dgm id="{91FAF92E-F011-44FE-B543-0FD73613377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60BB8859-3C13-4B85-A8FF-F50E5E224AA0}"/>
                                            </p:graphicEl>
                                          </p:spTgt>
                                        </p:tgtEl>
                                        <p:attrNameLst>
                                          <p:attrName>style.visibility</p:attrName>
                                        </p:attrNameLst>
                                      </p:cBhvr>
                                      <p:to>
                                        <p:strVal val="visible"/>
                                      </p:to>
                                    </p:set>
                                    <p:animEffect transition="in" filter="fade">
                                      <p:cBhvr>
                                        <p:cTn id="47" dur="2000"/>
                                        <p:tgtEl>
                                          <p:spTgt spid="9">
                                            <p:graphicEl>
                                              <a:dgm id="{60BB8859-3C13-4B85-A8FF-F50E5E224A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solidFill>
              <a:schemeClr val="bg1"/>
            </a:solidFill>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rPr>
              <a:t>افعال </a:t>
            </a:r>
            <a:r>
              <a:rPr lang="fa-IR" sz="3600" b="1" dirty="0" smtClean="0">
                <a:ln w="12700">
                  <a:noFill/>
                  <a:prstDash val="solid"/>
                </a:ln>
                <a:solidFill>
                  <a:schemeClr val="bg2">
                    <a:tint val="85000"/>
                    <a:satMod val="155000"/>
                  </a:schemeClr>
                </a:solidFill>
                <a:effectLst>
                  <a:outerShdw blurRad="38100" dist="38100" dir="2700000" algn="tl">
                    <a:srgbClr val="000000">
                      <a:alpha val="43137"/>
                    </a:srgbClr>
                  </a:outerShdw>
                </a:effectLst>
                <a:cs typeface="2  Badr" pitchFamily="2" charset="-78"/>
              </a:rPr>
              <a:t>المقاربة</a:t>
            </a:r>
            <a:endParaRPr lang="en-US" sz="3600" b="1" dirty="0">
              <a:ln w="12700">
                <a:noFill/>
                <a:prstDash val="solid"/>
              </a:ln>
              <a:solidFill>
                <a:schemeClr val="bg2">
                  <a:tint val="85000"/>
                  <a:satMod val="155000"/>
                </a:schemeClr>
              </a:solidFill>
              <a:effectLst>
                <a:outerShdw blurRad="38100" dist="38100" dir="2700000" algn="tl">
                  <a:srgbClr val="000000">
                    <a:alpha val="43137"/>
                  </a:srgbClr>
                </a:outerShdw>
              </a:effectLst>
              <a:cs typeface="2  Bad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14" dur="2000"/>
                                        <p:tgtEl>
                                          <p:spTgt spid="9">
                                            <p:graphicEl>
                                              <a:dgm id="{ABEC96C4-3C63-467E-93A4-8AD83964BA3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9" dur="2000"/>
                                        <p:tgtEl>
                                          <p:spTgt spid="9">
                                            <p:graphicEl>
                                              <a:dgm id="{E5BA0828-9ED8-4782-8DD9-C21BD1721DB7}"/>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22" dur="2000"/>
                                        <p:tgtEl>
                                          <p:spTgt spid="9">
                                            <p:graphicEl>
                                              <a:dgm id="{4765C772-C091-416D-9DD4-55E6B3577DD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graphicEl>
                                              <a:dgm id="{D3735461-1BA1-4215-8BE9-3DC3D6455B8E}"/>
                                            </p:graphicEl>
                                          </p:spTgt>
                                        </p:tgtEl>
                                        <p:attrNameLst>
                                          <p:attrName>style.visibility</p:attrName>
                                        </p:attrNameLst>
                                      </p:cBhvr>
                                      <p:to>
                                        <p:strVal val="visible"/>
                                      </p:to>
                                    </p:set>
                                    <p:animEffect transition="in" filter="fade">
                                      <p:cBhvr>
                                        <p:cTn id="27" dur="2000"/>
                                        <p:tgtEl>
                                          <p:spTgt spid="9">
                                            <p:graphicEl>
                                              <a:dgm id="{D3735461-1BA1-4215-8BE9-3DC3D6455B8E}"/>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graphicEl>
                                              <a:dgm id="{50B37861-3567-4B96-B378-7E77CA02F241}"/>
                                            </p:graphicEl>
                                          </p:spTgt>
                                        </p:tgtEl>
                                        <p:attrNameLst>
                                          <p:attrName>style.visibility</p:attrName>
                                        </p:attrNameLst>
                                      </p:cBhvr>
                                      <p:to>
                                        <p:strVal val="visible"/>
                                      </p:to>
                                    </p:set>
                                    <p:animEffect transition="in" filter="fade">
                                      <p:cBhvr>
                                        <p:cTn id="30" dur="2000"/>
                                        <p:tgtEl>
                                          <p:spTgt spid="9">
                                            <p:graphicEl>
                                              <a:dgm id="{50B37861-3567-4B96-B378-7E77CA02F24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graphicEl>
                                              <a:dgm id="{6F7458BA-681B-4DC2-9C23-FB058CBC0A17}"/>
                                            </p:graphicEl>
                                          </p:spTgt>
                                        </p:tgtEl>
                                        <p:attrNameLst>
                                          <p:attrName>style.visibility</p:attrName>
                                        </p:attrNameLst>
                                      </p:cBhvr>
                                      <p:to>
                                        <p:strVal val="visible"/>
                                      </p:to>
                                    </p:set>
                                    <p:animEffect transition="in" filter="fade">
                                      <p:cBhvr>
                                        <p:cTn id="35" dur="2000"/>
                                        <p:tgtEl>
                                          <p:spTgt spid="9">
                                            <p:graphicEl>
                                              <a:dgm id="{6F7458BA-681B-4DC2-9C23-FB058CBC0A1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graphicEl>
                                              <a:dgm id="{B1608965-F985-4B85-94F7-0C4A43C5C684}"/>
                                            </p:graphicEl>
                                          </p:spTgt>
                                        </p:tgtEl>
                                        <p:attrNameLst>
                                          <p:attrName>style.visibility</p:attrName>
                                        </p:attrNameLst>
                                      </p:cBhvr>
                                      <p:to>
                                        <p:strVal val="visible"/>
                                      </p:to>
                                    </p:set>
                                    <p:animEffect transition="in" filter="fade">
                                      <p:cBhvr>
                                        <p:cTn id="38" dur="2000"/>
                                        <p:tgtEl>
                                          <p:spTgt spid="9">
                                            <p:graphicEl>
                                              <a:dgm id="{B1608965-F985-4B85-94F7-0C4A43C5C68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graphicEl>
                                              <a:dgm id="{99606A43-492E-4B80-87C1-F8B0BF09E267}"/>
                                            </p:graphicEl>
                                          </p:spTgt>
                                        </p:tgtEl>
                                        <p:attrNameLst>
                                          <p:attrName>style.visibility</p:attrName>
                                        </p:attrNameLst>
                                      </p:cBhvr>
                                      <p:to>
                                        <p:strVal val="visible"/>
                                      </p:to>
                                    </p:set>
                                    <p:animEffect transition="in" filter="fade">
                                      <p:cBhvr>
                                        <p:cTn id="43" dur="2000"/>
                                        <p:tgtEl>
                                          <p:spTgt spid="9">
                                            <p:graphicEl>
                                              <a:dgm id="{99606A43-492E-4B80-87C1-F8B0BF09E26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graphicEl>
                                              <a:dgm id="{53FF5176-2163-4A48-A908-57E7BB3934B9}"/>
                                            </p:graphicEl>
                                          </p:spTgt>
                                        </p:tgtEl>
                                        <p:attrNameLst>
                                          <p:attrName>style.visibility</p:attrName>
                                        </p:attrNameLst>
                                      </p:cBhvr>
                                      <p:to>
                                        <p:strVal val="visible"/>
                                      </p:to>
                                    </p:set>
                                    <p:animEffect transition="in" filter="fade">
                                      <p:cBhvr>
                                        <p:cTn id="46" dur="2000"/>
                                        <p:tgtEl>
                                          <p:spTgt spid="9">
                                            <p:graphicEl>
                                              <a:dgm id="{53FF5176-2163-4A48-A908-57E7BB3934B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ounded Rectangle 7"/>
          <p:cNvSpPr/>
          <p:nvPr/>
        </p:nvSpPr>
        <p:spPr>
          <a:xfrm>
            <a:off x="2500298" y="1785926"/>
            <a:ext cx="4214842" cy="642942"/>
          </a:xfrm>
          <a:prstGeom prst="roundRect">
            <a:avLst/>
          </a:prstGeom>
          <a:solidFill>
            <a:schemeClr val="tx2">
              <a:lumMod val="75000"/>
            </a:schemeClr>
          </a:solidFill>
          <a:effectLst>
            <a:reflection blurRad="6350" stA="50000" endA="300" endPos="555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800" dirty="0" smtClean="0">
                <a:solidFill>
                  <a:schemeClr val="accent5">
                    <a:lumMod val="40000"/>
                    <a:lumOff val="60000"/>
                  </a:schemeClr>
                </a:solidFill>
                <a:cs typeface="2  Homa" pitchFamily="2" charset="-78"/>
              </a:rPr>
              <a:t>ما يرد مرفوعاً لاغير</a:t>
            </a:r>
            <a:endParaRPr lang="fa-IR" sz="2800" dirty="0">
              <a:solidFill>
                <a:schemeClr val="accent5">
                  <a:lumMod val="40000"/>
                  <a:lumOff val="60000"/>
                </a:schemeClr>
              </a:solidFill>
              <a:cs typeface="2  Homa" pitchFamily="2" charset="-78"/>
            </a:endParaRPr>
          </a:p>
        </p:txBody>
      </p:sp>
      <p:sp>
        <p:nvSpPr>
          <p:cNvPr id="9" name="Plaque 8">
            <a:hlinkClick r:id="rId4" action="ppaction://hlinksldjump"/>
          </p:cNvPr>
          <p:cNvSpPr/>
          <p:nvPr/>
        </p:nvSpPr>
        <p:spPr>
          <a:xfrm>
            <a:off x="5214942"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فاعل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1" name="Plaque 10">
            <a:hlinkClick r:id="rId5" action="ppaction://hlinksldjump"/>
          </p:cNvPr>
          <p:cNvSpPr/>
          <p:nvPr/>
        </p:nvSpPr>
        <p:spPr>
          <a:xfrm>
            <a:off x="1428728"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نائب فاعل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3" name="Plaque 12">
            <a:hlinkClick r:id="rId6" action="ppaction://hlinksldjump"/>
          </p:cNvPr>
          <p:cNvSpPr/>
          <p:nvPr/>
        </p:nvSpPr>
        <p:spPr>
          <a:xfrm>
            <a:off x="5214942" y="4071942"/>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مبتدا</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4" name="Plaque 13">
            <a:hlinkClick r:id="rId7" action="ppaction://hlinksldjump"/>
          </p:cNvPr>
          <p:cNvSpPr/>
          <p:nvPr/>
        </p:nvSpPr>
        <p:spPr>
          <a:xfrm>
            <a:off x="1428728" y="4071942"/>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خبر</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5" name="Plaque 14">
            <a:hlinkClick r:id="rId8" action="ppaction://hlinksldjump"/>
          </p:cNvPr>
          <p:cNvSpPr/>
          <p:nvPr/>
        </p:nvSpPr>
        <p:spPr>
          <a:xfrm>
            <a:off x="3357554" y="5000636"/>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 نواسخ مبتدا و خبر</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8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childTnLst>
                          </p:cTn>
                        </p:par>
                        <p:par>
                          <p:cTn id="20" fill="hold">
                            <p:stCondLst>
                              <p:cond delay="28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solidFill>
              <a:schemeClr val="bg1"/>
            </a:solidFill>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rPr>
              <a:t>افعال المقاربة</a:t>
            </a:r>
            <a:endParaRPr lang="en-US" sz="3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7D75430C-8A92-4F7E-BA52-DA98878A33ED}"/>
                                            </p:graphicEl>
                                          </p:spTgt>
                                        </p:tgtEl>
                                        <p:attrNameLst>
                                          <p:attrName>style.visibility</p:attrName>
                                        </p:attrNameLst>
                                      </p:cBhvr>
                                      <p:to>
                                        <p:strVal val="visible"/>
                                      </p:to>
                                    </p:set>
                                    <p:animEffect transition="in" filter="fade">
                                      <p:cBhvr>
                                        <p:cTn id="20" dur="2000"/>
                                        <p:tgtEl>
                                          <p:spTgt spid="9">
                                            <p:graphicEl>
                                              <a:dgm id="{7D75430C-8A92-4F7E-BA52-DA98878A33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779B6DD2-C850-4F18-A86F-8B832E9140DA}"/>
                                            </p:graphicEl>
                                          </p:spTgt>
                                        </p:tgtEl>
                                        <p:attrNameLst>
                                          <p:attrName>style.visibility</p:attrName>
                                        </p:attrNameLst>
                                      </p:cBhvr>
                                      <p:to>
                                        <p:strVal val="visible"/>
                                      </p:to>
                                    </p:set>
                                    <p:animEffect transition="in" filter="fade">
                                      <p:cBhvr>
                                        <p:cTn id="23" dur="2000"/>
                                        <p:tgtEl>
                                          <p:spTgt spid="9">
                                            <p:graphicEl>
                                              <a:dgm id="{779B6DD2-C850-4F18-A86F-8B832E9140D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5826ABCF-B986-4E1E-B024-CD6C1A28659E}"/>
                                            </p:graphicEl>
                                          </p:spTgt>
                                        </p:tgtEl>
                                        <p:attrNameLst>
                                          <p:attrName>style.visibility</p:attrName>
                                        </p:attrNameLst>
                                      </p:cBhvr>
                                      <p:to>
                                        <p:strVal val="visible"/>
                                      </p:to>
                                    </p:set>
                                    <p:animEffect transition="in" filter="fade">
                                      <p:cBhvr>
                                        <p:cTn id="28" dur="2000"/>
                                        <p:tgtEl>
                                          <p:spTgt spid="9">
                                            <p:graphicEl>
                                              <a:dgm id="{5826ABCF-B986-4E1E-B024-CD6C1A28659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2D5C8C47-BEF8-484E-8CCA-C475B1995FED}"/>
                                            </p:graphicEl>
                                          </p:spTgt>
                                        </p:tgtEl>
                                        <p:attrNameLst>
                                          <p:attrName>style.visibility</p:attrName>
                                        </p:attrNameLst>
                                      </p:cBhvr>
                                      <p:to>
                                        <p:strVal val="visible"/>
                                      </p:to>
                                    </p:set>
                                    <p:animEffect transition="in" filter="fade">
                                      <p:cBhvr>
                                        <p:cTn id="31" dur="2000"/>
                                        <p:tgtEl>
                                          <p:spTgt spid="9">
                                            <p:graphicEl>
                                              <a:dgm id="{2D5C8C47-BEF8-484E-8CCA-C475B1995FE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98E7B7B8-0FF3-4E18-829B-EEA194CFFF8A}"/>
                                            </p:graphicEl>
                                          </p:spTgt>
                                        </p:tgtEl>
                                        <p:attrNameLst>
                                          <p:attrName>style.visibility</p:attrName>
                                        </p:attrNameLst>
                                      </p:cBhvr>
                                      <p:to>
                                        <p:strVal val="visible"/>
                                      </p:to>
                                    </p:set>
                                    <p:animEffect transition="in" filter="fade">
                                      <p:cBhvr>
                                        <p:cTn id="36" dur="2000"/>
                                        <p:tgtEl>
                                          <p:spTgt spid="9">
                                            <p:graphicEl>
                                              <a:dgm id="{98E7B7B8-0FF3-4E18-829B-EEA194CFFF8A}"/>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172FACB7-3929-449F-99EB-0AB39A3F9B1B}"/>
                                            </p:graphicEl>
                                          </p:spTgt>
                                        </p:tgtEl>
                                        <p:attrNameLst>
                                          <p:attrName>style.visibility</p:attrName>
                                        </p:attrNameLst>
                                      </p:cBhvr>
                                      <p:to>
                                        <p:strVal val="visible"/>
                                      </p:to>
                                    </p:set>
                                    <p:animEffect transition="in" filter="fade">
                                      <p:cBhvr>
                                        <p:cTn id="39" dur="2000"/>
                                        <p:tgtEl>
                                          <p:spTgt spid="9">
                                            <p:graphicEl>
                                              <a:dgm id="{172FACB7-3929-449F-99EB-0AB39A3F9B1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304F1BA9-5BF3-4374-8A9C-A184882CF75B}"/>
                                            </p:graphicEl>
                                          </p:spTgt>
                                        </p:tgtEl>
                                        <p:attrNameLst>
                                          <p:attrName>style.visibility</p:attrName>
                                        </p:attrNameLst>
                                      </p:cBhvr>
                                      <p:to>
                                        <p:strVal val="visible"/>
                                      </p:to>
                                    </p:set>
                                    <p:animEffect transition="in" filter="fade">
                                      <p:cBhvr>
                                        <p:cTn id="44" dur="2000"/>
                                        <p:tgtEl>
                                          <p:spTgt spid="9">
                                            <p:graphicEl>
                                              <a:dgm id="{304F1BA9-5BF3-4374-8A9C-A184882CF75B}"/>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732C23DC-2D13-468E-919E-D42C74CF9FCE}"/>
                                            </p:graphicEl>
                                          </p:spTgt>
                                        </p:tgtEl>
                                        <p:attrNameLst>
                                          <p:attrName>style.visibility</p:attrName>
                                        </p:attrNameLst>
                                      </p:cBhvr>
                                      <p:to>
                                        <p:strVal val="visible"/>
                                      </p:to>
                                    </p:set>
                                    <p:animEffect transition="in" filter="fade">
                                      <p:cBhvr>
                                        <p:cTn id="47" dur="2000"/>
                                        <p:tgtEl>
                                          <p:spTgt spid="9">
                                            <p:graphicEl>
                                              <a:dgm id="{732C23DC-2D13-468E-919E-D42C74CF9F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solidFill>
              <a:schemeClr val="bg1"/>
            </a:solidFill>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rPr>
              <a:t>افعال المقاربة</a:t>
            </a:r>
            <a:endParaRPr lang="en-US" sz="3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AF11D2D1-F942-4C41-96F4-A6F4DA0BF96F}"/>
                                            </p:graphicEl>
                                          </p:spTgt>
                                        </p:tgtEl>
                                        <p:attrNameLst>
                                          <p:attrName>style.visibility</p:attrName>
                                        </p:attrNameLst>
                                      </p:cBhvr>
                                      <p:to>
                                        <p:strVal val="visible"/>
                                      </p:to>
                                    </p:set>
                                    <p:animEffect transition="in" filter="fade">
                                      <p:cBhvr>
                                        <p:cTn id="20" dur="2000"/>
                                        <p:tgtEl>
                                          <p:spTgt spid="9">
                                            <p:graphicEl>
                                              <a:dgm id="{AF11D2D1-F942-4C41-96F4-A6F4DA0BF96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7A8DE236-F1BD-4C47-A9FE-0200F0BB8304}"/>
                                            </p:graphicEl>
                                          </p:spTgt>
                                        </p:tgtEl>
                                        <p:attrNameLst>
                                          <p:attrName>style.visibility</p:attrName>
                                        </p:attrNameLst>
                                      </p:cBhvr>
                                      <p:to>
                                        <p:strVal val="visible"/>
                                      </p:to>
                                    </p:set>
                                    <p:animEffect transition="in" filter="fade">
                                      <p:cBhvr>
                                        <p:cTn id="23" dur="2000"/>
                                        <p:tgtEl>
                                          <p:spTgt spid="9">
                                            <p:graphicEl>
                                              <a:dgm id="{7A8DE236-F1BD-4C47-A9FE-0200F0BB830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Rectangle 7">
            <a:hlinkClick r:id="" action="ppaction://noaction"/>
          </p:cNvPr>
          <p:cNvSpPr>
            <a:spLocks noChangeArrowheads="1"/>
          </p:cNvSpPr>
          <p:nvPr/>
        </p:nvSpPr>
        <p:spPr bwMode="auto">
          <a:xfrm>
            <a:off x="2643174" y="458770"/>
            <a:ext cx="2786082" cy="541338"/>
          </a:xfrm>
          <a:prstGeom prst="rect">
            <a:avLst/>
          </a:prstGeom>
          <a:ln>
            <a:solidFill>
              <a:schemeClr val="bg1"/>
            </a:solidFill>
            <a:headEnd/>
            <a:tailEnd/>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36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rPr>
              <a:t>افعال المقاربة</a:t>
            </a:r>
            <a:endParaRPr lang="en-US" sz="36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cs typeface="2  Badr" pitchFamily="2" charset="-78"/>
            </a:endParaRPr>
          </a:p>
        </p:txBody>
      </p:sp>
      <p:graphicFrame>
        <p:nvGraphicFramePr>
          <p:cNvPr id="9" name="Diagram 8"/>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ABEC96C4-3C63-467E-93A4-8AD83964BA3F}"/>
                                            </p:graphicEl>
                                          </p:spTgt>
                                        </p:tgtEl>
                                        <p:attrNameLst>
                                          <p:attrName>style.visibility</p:attrName>
                                        </p:attrNameLst>
                                      </p:cBhvr>
                                      <p:to>
                                        <p:strVal val="visible"/>
                                      </p:to>
                                    </p:set>
                                    <p:animEffect transition="in" filter="fade">
                                      <p:cBhvr>
                                        <p:cTn id="7" dur="2000"/>
                                        <p:tgtEl>
                                          <p:spTgt spid="9">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E5BA0828-9ED8-4782-8DD9-C21BD1721DB7}"/>
                                            </p:graphicEl>
                                          </p:spTgt>
                                        </p:tgtEl>
                                        <p:attrNameLst>
                                          <p:attrName>style.visibility</p:attrName>
                                        </p:attrNameLst>
                                      </p:cBhvr>
                                      <p:to>
                                        <p:strVal val="visible"/>
                                      </p:to>
                                    </p:set>
                                    <p:animEffect transition="in" filter="fade">
                                      <p:cBhvr>
                                        <p:cTn id="12" dur="2000"/>
                                        <p:tgtEl>
                                          <p:spTgt spid="9">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765C772-C091-416D-9DD4-55E6B3577DD4}"/>
                                            </p:graphicEl>
                                          </p:spTgt>
                                        </p:tgtEl>
                                        <p:attrNameLst>
                                          <p:attrName>style.visibility</p:attrName>
                                        </p:attrNameLst>
                                      </p:cBhvr>
                                      <p:to>
                                        <p:strVal val="visible"/>
                                      </p:to>
                                    </p:set>
                                    <p:animEffect transition="in" filter="fade">
                                      <p:cBhvr>
                                        <p:cTn id="15" dur="2000"/>
                                        <p:tgtEl>
                                          <p:spTgt spid="9">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AF11D2D1-F942-4C41-96F4-A6F4DA0BF96F}"/>
                                            </p:graphicEl>
                                          </p:spTgt>
                                        </p:tgtEl>
                                        <p:attrNameLst>
                                          <p:attrName>style.visibility</p:attrName>
                                        </p:attrNameLst>
                                      </p:cBhvr>
                                      <p:to>
                                        <p:strVal val="visible"/>
                                      </p:to>
                                    </p:set>
                                    <p:animEffect transition="in" filter="fade">
                                      <p:cBhvr>
                                        <p:cTn id="20" dur="2000"/>
                                        <p:tgtEl>
                                          <p:spTgt spid="9">
                                            <p:graphicEl>
                                              <a:dgm id="{AF11D2D1-F942-4C41-96F4-A6F4DA0BF96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7A8DE236-F1BD-4C47-A9FE-0200F0BB8304}"/>
                                            </p:graphicEl>
                                          </p:spTgt>
                                        </p:tgtEl>
                                        <p:attrNameLst>
                                          <p:attrName>style.visibility</p:attrName>
                                        </p:attrNameLst>
                                      </p:cBhvr>
                                      <p:to>
                                        <p:strVal val="visible"/>
                                      </p:to>
                                    </p:set>
                                    <p:animEffect transition="in" filter="fade">
                                      <p:cBhvr>
                                        <p:cTn id="23" dur="2000"/>
                                        <p:tgtEl>
                                          <p:spTgt spid="9">
                                            <p:graphicEl>
                                              <a:dgm id="{7A8DE236-F1BD-4C47-A9FE-0200F0BB830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5BF41016-095C-43F1-884B-C5686D17B3B9}"/>
                                            </p:graphicEl>
                                          </p:spTgt>
                                        </p:tgtEl>
                                        <p:attrNameLst>
                                          <p:attrName>style.visibility</p:attrName>
                                        </p:attrNameLst>
                                      </p:cBhvr>
                                      <p:to>
                                        <p:strVal val="visible"/>
                                      </p:to>
                                    </p:set>
                                    <p:animEffect transition="in" filter="fade">
                                      <p:cBhvr>
                                        <p:cTn id="28" dur="2000"/>
                                        <p:tgtEl>
                                          <p:spTgt spid="9">
                                            <p:graphicEl>
                                              <a:dgm id="{5BF41016-095C-43F1-884B-C5686D17B3B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5063B481-C5A2-4AA1-92E1-BD6024C6AE0B}"/>
                                            </p:graphicEl>
                                          </p:spTgt>
                                        </p:tgtEl>
                                        <p:attrNameLst>
                                          <p:attrName>style.visibility</p:attrName>
                                        </p:attrNameLst>
                                      </p:cBhvr>
                                      <p:to>
                                        <p:strVal val="visible"/>
                                      </p:to>
                                    </p:set>
                                    <p:animEffect transition="in" filter="fade">
                                      <p:cBhvr>
                                        <p:cTn id="31" dur="2000"/>
                                        <p:tgtEl>
                                          <p:spTgt spid="9">
                                            <p:graphicEl>
                                              <a:dgm id="{5063B481-C5A2-4AA1-92E1-BD6024C6AE0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E1F5F7C5-EFEE-472A-AB0B-0D3647163280}"/>
                                            </p:graphicEl>
                                          </p:spTgt>
                                        </p:tgtEl>
                                        <p:attrNameLst>
                                          <p:attrName>style.visibility</p:attrName>
                                        </p:attrNameLst>
                                      </p:cBhvr>
                                      <p:to>
                                        <p:strVal val="visible"/>
                                      </p:to>
                                    </p:set>
                                    <p:animEffect transition="in" filter="fade">
                                      <p:cBhvr>
                                        <p:cTn id="36" dur="2000"/>
                                        <p:tgtEl>
                                          <p:spTgt spid="9">
                                            <p:graphicEl>
                                              <a:dgm id="{E1F5F7C5-EFEE-472A-AB0B-0D364716328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4F08AA1F-9BA5-43A1-9AD8-0C04C8DDD012}"/>
                                            </p:graphicEl>
                                          </p:spTgt>
                                        </p:tgtEl>
                                        <p:attrNameLst>
                                          <p:attrName>style.visibility</p:attrName>
                                        </p:attrNameLst>
                                      </p:cBhvr>
                                      <p:to>
                                        <p:strVal val="visible"/>
                                      </p:to>
                                    </p:set>
                                    <p:animEffect transition="in" filter="fade">
                                      <p:cBhvr>
                                        <p:cTn id="39" dur="2000"/>
                                        <p:tgtEl>
                                          <p:spTgt spid="9">
                                            <p:graphicEl>
                                              <a:dgm id="{4F08AA1F-9BA5-43A1-9AD8-0C04C8DDD0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9" name="Rounded Rectangle 8"/>
          <p:cNvSpPr/>
          <p:nvPr/>
        </p:nvSpPr>
        <p:spPr>
          <a:xfrm>
            <a:off x="5357818" y="1428736"/>
            <a:ext cx="3214710" cy="642942"/>
          </a:xfrm>
          <a:prstGeom prst="roundRect">
            <a:avLst/>
          </a:prstGeom>
          <a:effectLst>
            <a:reflection blurRad="6350" stA="50000" endA="300" endPos="38500" dist="50800" dir="5400000" sy="-100000" algn="bl" rotWithShape="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800" dirty="0" smtClean="0">
                <a:cs typeface="2  Homa" pitchFamily="2" charset="-78"/>
              </a:rPr>
              <a:t>مايرد منصوباً لا غير</a:t>
            </a:r>
            <a:endParaRPr lang="fa-IR" sz="2800" dirty="0">
              <a:cs typeface="2  Homa" pitchFamily="2" charset="-78"/>
            </a:endParaRPr>
          </a:p>
        </p:txBody>
      </p:sp>
      <p:sp>
        <p:nvSpPr>
          <p:cNvPr id="10" name="Plaque 9">
            <a:hlinkClick r:id="rId3" action="ppaction://hlinksldjump"/>
          </p:cNvPr>
          <p:cNvSpPr/>
          <p:nvPr/>
        </p:nvSpPr>
        <p:spPr>
          <a:xfrm>
            <a:off x="6072166" y="2643182"/>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مفعول به </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1" name="Plaque 10">
            <a:hlinkClick r:id="rId4" action="ppaction://hlinksldjump"/>
          </p:cNvPr>
          <p:cNvSpPr/>
          <p:nvPr/>
        </p:nvSpPr>
        <p:spPr>
          <a:xfrm>
            <a:off x="5286348" y="3500438"/>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مفعول مطلق</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2" name="Plaque 11">
            <a:hlinkClick r:id="rId5" action="ppaction://hlinksldjump"/>
          </p:cNvPr>
          <p:cNvSpPr/>
          <p:nvPr/>
        </p:nvSpPr>
        <p:spPr>
          <a:xfrm>
            <a:off x="4429092" y="428625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مفعول له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3" name="Plaque 12">
            <a:hlinkClick r:id="rId6" action="ppaction://hlinksldjump"/>
          </p:cNvPr>
          <p:cNvSpPr/>
          <p:nvPr/>
        </p:nvSpPr>
        <p:spPr>
          <a:xfrm>
            <a:off x="3714712" y="5072074"/>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مفعول معه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4" name="Plaque 13">
            <a:hlinkClick r:id="rId7" action="ppaction://hlinksldjump"/>
          </p:cNvPr>
          <p:cNvSpPr/>
          <p:nvPr/>
        </p:nvSpPr>
        <p:spPr>
          <a:xfrm>
            <a:off x="3071802" y="2643182"/>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5- مفعول فيه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5" name="Plaque 14">
            <a:hlinkClick r:id="rId8" action="ppaction://hlinksldjump"/>
          </p:cNvPr>
          <p:cNvSpPr/>
          <p:nvPr/>
        </p:nvSpPr>
        <p:spPr>
          <a:xfrm>
            <a:off x="2285984" y="3500438"/>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6-منصوب به نزع خافض</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6" name="Plaque 15">
            <a:hlinkClick r:id="rId9" action="ppaction://hlinksldjump"/>
          </p:cNvPr>
          <p:cNvSpPr/>
          <p:nvPr/>
        </p:nvSpPr>
        <p:spPr>
          <a:xfrm>
            <a:off x="1428728" y="428625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حال </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7" name="Plaque 16">
            <a:hlinkClick r:id="rId10" action="ppaction://hlinksldjump"/>
          </p:cNvPr>
          <p:cNvSpPr/>
          <p:nvPr/>
        </p:nvSpPr>
        <p:spPr>
          <a:xfrm>
            <a:off x="714348" y="5072074"/>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8- تمييز</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800"/>
                            </p:stCondLst>
                            <p:childTnLst>
                              <p:par>
                                <p:cTn id="12" presetID="2" presetClass="entr" presetSubtype="4"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ppt_x"/>
                                          </p:val>
                                        </p:tav>
                                        <p:tav tm="100000">
                                          <p:val>
                                            <p:strVal val="#ppt_x"/>
                                          </p:val>
                                        </p:tav>
                                      </p:tavLst>
                                    </p:anim>
                                    <p:anim calcmode="lin" valueType="num">
                                      <p:cBhvr additive="base">
                                        <p:cTn id="15" dur="10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000" fill="hold"/>
                                        <p:tgtEl>
                                          <p:spTgt spid="11"/>
                                        </p:tgtEl>
                                        <p:attrNameLst>
                                          <p:attrName>ppt_x</p:attrName>
                                        </p:attrNameLst>
                                      </p:cBhvr>
                                      <p:tavLst>
                                        <p:tav tm="0">
                                          <p:val>
                                            <p:strVal val="0-#ppt_w/2"/>
                                          </p:val>
                                        </p:tav>
                                        <p:tav tm="100000">
                                          <p:val>
                                            <p:strVal val="#ppt_x"/>
                                          </p:val>
                                        </p:tav>
                                      </p:tavLst>
                                    </p:anim>
                                    <p:anim calcmode="lin" valueType="num">
                                      <p:cBhvr additive="base">
                                        <p:cTn id="19" dur="100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1+#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0-#ppt_w/2"/>
                                          </p:val>
                                        </p:tav>
                                        <p:tav tm="100000">
                                          <p:val>
                                            <p:strVal val="#ppt_x"/>
                                          </p:val>
                                        </p:tav>
                                      </p:tavLst>
                                    </p:anim>
                                    <p:anim calcmode="lin" valueType="num">
                                      <p:cBhvr additive="base">
                                        <p:cTn id="31" dur="10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1000" fill="hold"/>
                                        <p:tgtEl>
                                          <p:spTgt spid="15"/>
                                        </p:tgtEl>
                                        <p:attrNameLst>
                                          <p:attrName>ppt_x</p:attrName>
                                        </p:attrNameLst>
                                      </p:cBhvr>
                                      <p:tavLst>
                                        <p:tav tm="0">
                                          <p:val>
                                            <p:strVal val="1+#ppt_w/2"/>
                                          </p:val>
                                        </p:tav>
                                        <p:tav tm="100000">
                                          <p:val>
                                            <p:strVal val="#ppt_x"/>
                                          </p:val>
                                        </p:tav>
                                      </p:tavLst>
                                    </p:anim>
                                    <p:anim calcmode="lin" valueType="num">
                                      <p:cBhvr additive="base">
                                        <p:cTn id="35" dur="10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9"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0-#ppt_w/2"/>
                                          </p:val>
                                        </p:tav>
                                        <p:tav tm="100000">
                                          <p:val>
                                            <p:strVal val="#ppt_x"/>
                                          </p:val>
                                        </p:tav>
                                      </p:tavLst>
                                    </p:anim>
                                    <p:anim calcmode="lin" valueType="num">
                                      <p:cBhvr additive="base">
                                        <p:cTn id="39" dur="1000" fill="hold"/>
                                        <p:tgtEl>
                                          <p:spTgt spid="16"/>
                                        </p:tgtEl>
                                        <p:attrNameLst>
                                          <p:attrName>ppt_y</p:attrName>
                                        </p:attrNameLst>
                                      </p:cBhvr>
                                      <p:tavLst>
                                        <p:tav tm="0">
                                          <p:val>
                                            <p:strVal val="0-#ppt_h/2"/>
                                          </p:val>
                                        </p:tav>
                                        <p:tav tm="100000">
                                          <p:val>
                                            <p:strVal val="#ppt_y"/>
                                          </p:val>
                                        </p:tav>
                                      </p:tavLst>
                                    </p:anim>
                                  </p:childTnLst>
                                </p:cTn>
                              </p:par>
                              <p:par>
                                <p:cTn id="40" presetID="2" presetClass="entr" presetSubtype="3"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1+#ppt_w/2"/>
                                          </p:val>
                                        </p:tav>
                                        <p:tav tm="100000">
                                          <p:val>
                                            <p:strVal val="#ppt_x"/>
                                          </p:val>
                                        </p:tav>
                                      </p:tavLst>
                                    </p:anim>
                                    <p:anim calcmode="lin" valueType="num">
                                      <p:cBhvr additive="base">
                                        <p:cTn id="43"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6072166" y="2643182"/>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مفعول به </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2.5E-6 3.86679E-6 L -0.3125 -0.33095 " pathEditMode="relative" rAng="0" ptsTypes="AA">
                                      <p:cBhvr>
                                        <p:cTn id="6" dur="2000" fill="hold"/>
                                        <p:tgtEl>
                                          <p:spTgt spid="9"/>
                                        </p:tgtEl>
                                        <p:attrNameLst>
                                          <p:attrName>ppt_x</p:attrName>
                                          <p:attrName>ppt_y</p:attrName>
                                        </p:attrNameLst>
                                      </p:cBhvr>
                                      <p:rCtr x="-156" y="-166"/>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0">
                                            <p:graphicEl>
                                              <a:dgm id="{ABEC96C4-3C63-467E-93A4-8AD83964BA3F}"/>
                                            </p:graphicEl>
                                          </p:spTgt>
                                        </p:tgtEl>
                                        <p:attrNameLst>
                                          <p:attrName>style.visibility</p:attrName>
                                        </p:attrNameLst>
                                      </p:cBhvr>
                                      <p:to>
                                        <p:strVal val="visible"/>
                                      </p:to>
                                    </p:set>
                                    <p:animEffect transition="in" filter="fade">
                                      <p:cBhvr>
                                        <p:cTn id="10" dur="2000"/>
                                        <p:tgtEl>
                                          <p:spTgt spid="10">
                                            <p:graphicEl>
                                              <a:dgm id="{ABEC96C4-3C63-467E-93A4-8AD83964BA3F}"/>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graphicEl>
                                              <a:dgm id="{E5BA0828-9ED8-4782-8DD9-C21BD1721DB7}"/>
                                            </p:graphicEl>
                                          </p:spTgt>
                                        </p:tgtEl>
                                        <p:attrNameLst>
                                          <p:attrName>style.visibility</p:attrName>
                                        </p:attrNameLst>
                                      </p:cBhvr>
                                      <p:to>
                                        <p:strVal val="visible"/>
                                      </p:to>
                                    </p:set>
                                    <p:animEffect transition="in" filter="fade">
                                      <p:cBhvr>
                                        <p:cTn id="15" dur="2000"/>
                                        <p:tgtEl>
                                          <p:spTgt spid="10">
                                            <p:graphicEl>
                                              <a:dgm id="{E5BA0828-9ED8-4782-8DD9-C21BD1721DB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graphicEl>
                                              <a:dgm id="{4765C772-C091-416D-9DD4-55E6B3577DD4}"/>
                                            </p:graphicEl>
                                          </p:spTgt>
                                        </p:tgtEl>
                                        <p:attrNameLst>
                                          <p:attrName>style.visibility</p:attrName>
                                        </p:attrNameLst>
                                      </p:cBhvr>
                                      <p:to>
                                        <p:strVal val="visible"/>
                                      </p:to>
                                    </p:set>
                                    <p:animEffect transition="in" filter="fade">
                                      <p:cBhvr>
                                        <p:cTn id="18" dur="2000"/>
                                        <p:tgtEl>
                                          <p:spTgt spid="10">
                                            <p:graphicEl>
                                              <a:dgm id="{4765C772-C091-416D-9DD4-55E6B3577DD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AF11D2D1-F942-4C41-96F4-A6F4DA0BF96F}"/>
                                            </p:graphicEl>
                                          </p:spTgt>
                                        </p:tgtEl>
                                        <p:attrNameLst>
                                          <p:attrName>style.visibility</p:attrName>
                                        </p:attrNameLst>
                                      </p:cBhvr>
                                      <p:to>
                                        <p:strVal val="visible"/>
                                      </p:to>
                                    </p:set>
                                    <p:animEffect transition="in" filter="fade">
                                      <p:cBhvr>
                                        <p:cTn id="23" dur="2000"/>
                                        <p:tgtEl>
                                          <p:spTgt spid="10">
                                            <p:graphicEl>
                                              <a:dgm id="{AF11D2D1-F942-4C41-96F4-A6F4DA0BF96F}"/>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graphicEl>
                                              <a:dgm id="{7A8DE236-F1BD-4C47-A9FE-0200F0BB8304}"/>
                                            </p:graphicEl>
                                          </p:spTgt>
                                        </p:tgtEl>
                                        <p:attrNameLst>
                                          <p:attrName>style.visibility</p:attrName>
                                        </p:attrNameLst>
                                      </p:cBhvr>
                                      <p:to>
                                        <p:strVal val="visible"/>
                                      </p:to>
                                    </p:set>
                                    <p:animEffect transition="in" filter="fade">
                                      <p:cBhvr>
                                        <p:cTn id="26" dur="2000"/>
                                        <p:tgtEl>
                                          <p:spTgt spid="10">
                                            <p:graphicEl>
                                              <a:dgm id="{7A8DE236-F1BD-4C47-A9FE-0200F0BB830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graphicEl>
                                              <a:dgm id="{6860C107-BB03-47E1-8B1D-F0B0CF05B7CC}"/>
                                            </p:graphicEl>
                                          </p:spTgt>
                                        </p:tgtEl>
                                        <p:attrNameLst>
                                          <p:attrName>style.visibility</p:attrName>
                                        </p:attrNameLst>
                                      </p:cBhvr>
                                      <p:to>
                                        <p:strVal val="visible"/>
                                      </p:to>
                                    </p:set>
                                    <p:animEffect transition="in" filter="fade">
                                      <p:cBhvr>
                                        <p:cTn id="31" dur="2000"/>
                                        <p:tgtEl>
                                          <p:spTgt spid="10">
                                            <p:graphicEl>
                                              <a:dgm id="{6860C107-BB03-47E1-8B1D-F0B0CF05B7C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785424DB-B7D3-4A63-8CCE-9697050537F9}"/>
                                            </p:graphicEl>
                                          </p:spTgt>
                                        </p:tgtEl>
                                        <p:attrNameLst>
                                          <p:attrName>style.visibility</p:attrName>
                                        </p:attrNameLst>
                                      </p:cBhvr>
                                      <p:to>
                                        <p:strVal val="visible"/>
                                      </p:to>
                                    </p:set>
                                    <p:animEffect transition="in" filter="fade">
                                      <p:cBhvr>
                                        <p:cTn id="34" dur="2000"/>
                                        <p:tgtEl>
                                          <p:spTgt spid="10">
                                            <p:graphicEl>
                                              <a:dgm id="{785424DB-B7D3-4A63-8CCE-9697050537F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graphicEl>
                                              <a:dgm id="{7FE338AB-8C32-4E62-9BB8-03FC09B1E916}"/>
                                            </p:graphicEl>
                                          </p:spTgt>
                                        </p:tgtEl>
                                        <p:attrNameLst>
                                          <p:attrName>style.visibility</p:attrName>
                                        </p:attrNameLst>
                                      </p:cBhvr>
                                      <p:to>
                                        <p:strVal val="visible"/>
                                      </p:to>
                                    </p:set>
                                    <p:animEffect transition="in" filter="fade">
                                      <p:cBhvr>
                                        <p:cTn id="39" dur="2000"/>
                                        <p:tgtEl>
                                          <p:spTgt spid="10">
                                            <p:graphicEl>
                                              <a:dgm id="{7FE338AB-8C32-4E62-9BB8-03FC09B1E91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graphicEl>
                                              <a:dgm id="{E520E78E-8BC5-4D60-9629-9391DEB1BE2E}"/>
                                            </p:graphicEl>
                                          </p:spTgt>
                                        </p:tgtEl>
                                        <p:attrNameLst>
                                          <p:attrName>style.visibility</p:attrName>
                                        </p:attrNameLst>
                                      </p:cBhvr>
                                      <p:to>
                                        <p:strVal val="visible"/>
                                      </p:to>
                                    </p:set>
                                    <p:animEffect transition="in" filter="fade">
                                      <p:cBhvr>
                                        <p:cTn id="42" dur="2000"/>
                                        <p:tgtEl>
                                          <p:spTgt spid="10">
                                            <p:graphicEl>
                                              <a:dgm id="{E520E78E-8BC5-4D60-9629-9391DEB1BE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مفعول مطلق</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ABEC96C4-3C63-467E-93A4-8AD83964BA3F}"/>
                                            </p:graphicEl>
                                          </p:spTgt>
                                        </p:tgtEl>
                                        <p:attrNameLst>
                                          <p:attrName>style.visibility</p:attrName>
                                        </p:attrNameLst>
                                      </p:cBhvr>
                                      <p:to>
                                        <p:strVal val="visible"/>
                                      </p:to>
                                    </p:set>
                                    <p:animEffect transition="in" filter="fade">
                                      <p:cBhvr>
                                        <p:cTn id="7" dur="2000"/>
                                        <p:tgtEl>
                                          <p:spTgt spid="10">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E5BA0828-9ED8-4782-8DD9-C21BD1721DB7}"/>
                                            </p:graphicEl>
                                          </p:spTgt>
                                        </p:tgtEl>
                                        <p:attrNameLst>
                                          <p:attrName>style.visibility</p:attrName>
                                        </p:attrNameLst>
                                      </p:cBhvr>
                                      <p:to>
                                        <p:strVal val="visible"/>
                                      </p:to>
                                    </p:set>
                                    <p:animEffect transition="in" filter="fade">
                                      <p:cBhvr>
                                        <p:cTn id="12" dur="2000"/>
                                        <p:tgtEl>
                                          <p:spTgt spid="10">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4765C772-C091-416D-9DD4-55E6B3577DD4}"/>
                                            </p:graphicEl>
                                          </p:spTgt>
                                        </p:tgtEl>
                                        <p:attrNameLst>
                                          <p:attrName>style.visibility</p:attrName>
                                        </p:attrNameLst>
                                      </p:cBhvr>
                                      <p:to>
                                        <p:strVal val="visible"/>
                                      </p:to>
                                    </p:set>
                                    <p:animEffect transition="in" filter="fade">
                                      <p:cBhvr>
                                        <p:cTn id="15" dur="2000"/>
                                        <p:tgtEl>
                                          <p:spTgt spid="10">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AF11D2D1-F942-4C41-96F4-A6F4DA0BF96F}"/>
                                            </p:graphicEl>
                                          </p:spTgt>
                                        </p:tgtEl>
                                        <p:attrNameLst>
                                          <p:attrName>style.visibility</p:attrName>
                                        </p:attrNameLst>
                                      </p:cBhvr>
                                      <p:to>
                                        <p:strVal val="visible"/>
                                      </p:to>
                                    </p:set>
                                    <p:animEffect transition="in" filter="fade">
                                      <p:cBhvr>
                                        <p:cTn id="20" dur="2000"/>
                                        <p:tgtEl>
                                          <p:spTgt spid="10">
                                            <p:graphicEl>
                                              <a:dgm id="{AF11D2D1-F942-4C41-96F4-A6F4DA0BF96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7A8DE236-F1BD-4C47-A9FE-0200F0BB8304}"/>
                                            </p:graphicEl>
                                          </p:spTgt>
                                        </p:tgtEl>
                                        <p:attrNameLst>
                                          <p:attrName>style.visibility</p:attrName>
                                        </p:attrNameLst>
                                      </p:cBhvr>
                                      <p:to>
                                        <p:strVal val="visible"/>
                                      </p:to>
                                    </p:set>
                                    <p:animEffect transition="in" filter="fade">
                                      <p:cBhvr>
                                        <p:cTn id="23" dur="2000"/>
                                        <p:tgtEl>
                                          <p:spTgt spid="10">
                                            <p:graphicEl>
                                              <a:dgm id="{7A8DE236-F1BD-4C47-A9FE-0200F0BB830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6860C107-BB03-47E1-8B1D-F0B0CF05B7CC}"/>
                                            </p:graphicEl>
                                          </p:spTgt>
                                        </p:tgtEl>
                                        <p:attrNameLst>
                                          <p:attrName>style.visibility</p:attrName>
                                        </p:attrNameLst>
                                      </p:cBhvr>
                                      <p:to>
                                        <p:strVal val="visible"/>
                                      </p:to>
                                    </p:set>
                                    <p:animEffect transition="in" filter="fade">
                                      <p:cBhvr>
                                        <p:cTn id="28" dur="2000"/>
                                        <p:tgtEl>
                                          <p:spTgt spid="10">
                                            <p:graphicEl>
                                              <a:dgm id="{6860C107-BB03-47E1-8B1D-F0B0CF05B7C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785424DB-B7D3-4A63-8CCE-9697050537F9}"/>
                                            </p:graphicEl>
                                          </p:spTgt>
                                        </p:tgtEl>
                                        <p:attrNameLst>
                                          <p:attrName>style.visibility</p:attrName>
                                        </p:attrNameLst>
                                      </p:cBhvr>
                                      <p:to>
                                        <p:strVal val="visible"/>
                                      </p:to>
                                    </p:set>
                                    <p:animEffect transition="in" filter="fade">
                                      <p:cBhvr>
                                        <p:cTn id="31" dur="2000"/>
                                        <p:tgtEl>
                                          <p:spTgt spid="10">
                                            <p:graphicEl>
                                              <a:dgm id="{785424DB-B7D3-4A63-8CCE-9697050537F9}"/>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7FE338AB-8C32-4E62-9BB8-03FC09B1E916}"/>
                                            </p:graphicEl>
                                          </p:spTgt>
                                        </p:tgtEl>
                                        <p:attrNameLst>
                                          <p:attrName>style.visibility</p:attrName>
                                        </p:attrNameLst>
                                      </p:cBhvr>
                                      <p:to>
                                        <p:strVal val="visible"/>
                                      </p:to>
                                    </p:set>
                                    <p:animEffect transition="in" filter="fade">
                                      <p:cBhvr>
                                        <p:cTn id="36" dur="2000"/>
                                        <p:tgtEl>
                                          <p:spTgt spid="10">
                                            <p:graphicEl>
                                              <a:dgm id="{7FE338AB-8C32-4E62-9BB8-03FC09B1E91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E520E78E-8BC5-4D60-9629-9391DEB1BE2E}"/>
                                            </p:graphicEl>
                                          </p:spTgt>
                                        </p:tgtEl>
                                        <p:attrNameLst>
                                          <p:attrName>style.visibility</p:attrName>
                                        </p:attrNameLst>
                                      </p:cBhvr>
                                      <p:to>
                                        <p:strVal val="visible"/>
                                      </p:to>
                                    </p:set>
                                    <p:animEffect transition="in" filter="fade">
                                      <p:cBhvr>
                                        <p:cTn id="39" dur="2000"/>
                                        <p:tgtEl>
                                          <p:spTgt spid="10">
                                            <p:graphicEl>
                                              <a:dgm id="{E520E78E-8BC5-4D60-9629-9391DEB1BE2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nvGraphicFramePr>
        <p:xfrm>
          <a:off x="642910"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مفعول مطلق</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ABEC96C4-3C63-467E-93A4-8AD83964BA3F}"/>
                                            </p:graphicEl>
                                          </p:spTgt>
                                        </p:tgtEl>
                                        <p:attrNameLst>
                                          <p:attrName>style.visibility</p:attrName>
                                        </p:attrNameLst>
                                      </p:cBhvr>
                                      <p:to>
                                        <p:strVal val="visible"/>
                                      </p:to>
                                    </p:set>
                                    <p:animEffect transition="in" filter="fade">
                                      <p:cBhvr>
                                        <p:cTn id="7" dur="2000"/>
                                        <p:tgtEl>
                                          <p:spTgt spid="10">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E5BA0828-9ED8-4782-8DD9-C21BD1721DB7}"/>
                                            </p:graphicEl>
                                          </p:spTgt>
                                        </p:tgtEl>
                                        <p:attrNameLst>
                                          <p:attrName>style.visibility</p:attrName>
                                        </p:attrNameLst>
                                      </p:cBhvr>
                                      <p:to>
                                        <p:strVal val="visible"/>
                                      </p:to>
                                    </p:set>
                                    <p:animEffect transition="in" filter="fade">
                                      <p:cBhvr>
                                        <p:cTn id="12" dur="2000"/>
                                        <p:tgtEl>
                                          <p:spTgt spid="10">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4765C772-C091-416D-9DD4-55E6B3577DD4}"/>
                                            </p:graphicEl>
                                          </p:spTgt>
                                        </p:tgtEl>
                                        <p:attrNameLst>
                                          <p:attrName>style.visibility</p:attrName>
                                        </p:attrNameLst>
                                      </p:cBhvr>
                                      <p:to>
                                        <p:strVal val="visible"/>
                                      </p:to>
                                    </p:set>
                                    <p:animEffect transition="in" filter="fade">
                                      <p:cBhvr>
                                        <p:cTn id="15" dur="2000"/>
                                        <p:tgtEl>
                                          <p:spTgt spid="10">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803C2FE7-A2CB-42FC-8F5B-BC6FBDC77C0E}"/>
                                            </p:graphicEl>
                                          </p:spTgt>
                                        </p:tgtEl>
                                        <p:attrNameLst>
                                          <p:attrName>style.visibility</p:attrName>
                                        </p:attrNameLst>
                                      </p:cBhvr>
                                      <p:to>
                                        <p:strVal val="visible"/>
                                      </p:to>
                                    </p:set>
                                    <p:animEffect transition="in" filter="fade">
                                      <p:cBhvr>
                                        <p:cTn id="20" dur="2000"/>
                                        <p:tgtEl>
                                          <p:spTgt spid="10">
                                            <p:graphicEl>
                                              <a:dgm id="{803C2FE7-A2CB-42FC-8F5B-BC6FBDC77C0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B7544499-4DA1-4E95-A6AB-5715B932690D}"/>
                                            </p:graphicEl>
                                          </p:spTgt>
                                        </p:tgtEl>
                                        <p:attrNameLst>
                                          <p:attrName>style.visibility</p:attrName>
                                        </p:attrNameLst>
                                      </p:cBhvr>
                                      <p:to>
                                        <p:strVal val="visible"/>
                                      </p:to>
                                    </p:set>
                                    <p:animEffect transition="in" filter="fade">
                                      <p:cBhvr>
                                        <p:cTn id="23" dur="2000"/>
                                        <p:tgtEl>
                                          <p:spTgt spid="10">
                                            <p:graphicEl>
                                              <a:dgm id="{B7544499-4DA1-4E95-A6AB-5715B932690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4E43B53D-E35B-40A3-9E0C-B92166BC30FF}"/>
                                            </p:graphicEl>
                                          </p:spTgt>
                                        </p:tgtEl>
                                        <p:attrNameLst>
                                          <p:attrName>style.visibility</p:attrName>
                                        </p:attrNameLst>
                                      </p:cBhvr>
                                      <p:to>
                                        <p:strVal val="visible"/>
                                      </p:to>
                                    </p:set>
                                    <p:animEffect transition="in" filter="fade">
                                      <p:cBhvr>
                                        <p:cTn id="28" dur="2000"/>
                                        <p:tgtEl>
                                          <p:spTgt spid="10">
                                            <p:graphicEl>
                                              <a:dgm id="{4E43B53D-E35B-40A3-9E0C-B92166BC30F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B3188443-6B7B-4B57-B695-4CBF6B8EE23E}"/>
                                            </p:graphicEl>
                                          </p:spTgt>
                                        </p:tgtEl>
                                        <p:attrNameLst>
                                          <p:attrName>style.visibility</p:attrName>
                                        </p:attrNameLst>
                                      </p:cBhvr>
                                      <p:to>
                                        <p:strVal val="visible"/>
                                      </p:to>
                                    </p:set>
                                    <p:animEffect transition="in" filter="fade">
                                      <p:cBhvr>
                                        <p:cTn id="31" dur="2000"/>
                                        <p:tgtEl>
                                          <p:spTgt spid="10">
                                            <p:graphicEl>
                                              <a:dgm id="{B3188443-6B7B-4B57-B695-4CBF6B8EE23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D9424968-358D-40A2-8993-BBE8A49CB08F}"/>
                                            </p:graphicEl>
                                          </p:spTgt>
                                        </p:tgtEl>
                                        <p:attrNameLst>
                                          <p:attrName>style.visibility</p:attrName>
                                        </p:attrNameLst>
                                      </p:cBhvr>
                                      <p:to>
                                        <p:strVal val="visible"/>
                                      </p:to>
                                    </p:set>
                                    <p:animEffect transition="in" filter="fade">
                                      <p:cBhvr>
                                        <p:cTn id="36" dur="2000"/>
                                        <p:tgtEl>
                                          <p:spTgt spid="10">
                                            <p:graphicEl>
                                              <a:dgm id="{D9424968-358D-40A2-8993-BBE8A49CB08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2BC448EC-2D83-4F4B-98E1-F45F054988C8}"/>
                                            </p:graphicEl>
                                          </p:spTgt>
                                        </p:tgtEl>
                                        <p:attrNameLst>
                                          <p:attrName>style.visibility</p:attrName>
                                        </p:attrNameLst>
                                      </p:cBhvr>
                                      <p:to>
                                        <p:strVal val="visible"/>
                                      </p:to>
                                    </p:set>
                                    <p:animEffect transition="in" filter="fade">
                                      <p:cBhvr>
                                        <p:cTn id="39" dur="2000"/>
                                        <p:tgtEl>
                                          <p:spTgt spid="10">
                                            <p:graphicEl>
                                              <a:dgm id="{2BC448EC-2D83-4F4B-98E1-F45F054988C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545500A3-6E29-496C-9A12-D66904194507}"/>
                                            </p:graphicEl>
                                          </p:spTgt>
                                        </p:tgtEl>
                                        <p:attrNameLst>
                                          <p:attrName>style.visibility</p:attrName>
                                        </p:attrNameLst>
                                      </p:cBhvr>
                                      <p:to>
                                        <p:strVal val="visible"/>
                                      </p:to>
                                    </p:set>
                                    <p:animEffect transition="in" filter="fade">
                                      <p:cBhvr>
                                        <p:cTn id="44" dur="2000"/>
                                        <p:tgtEl>
                                          <p:spTgt spid="10">
                                            <p:graphicEl>
                                              <a:dgm id="{545500A3-6E29-496C-9A12-D6690419450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8D98EC3E-26F4-46A5-B3E2-88A16589C546}"/>
                                            </p:graphicEl>
                                          </p:spTgt>
                                        </p:tgtEl>
                                        <p:attrNameLst>
                                          <p:attrName>style.visibility</p:attrName>
                                        </p:attrNameLst>
                                      </p:cBhvr>
                                      <p:to>
                                        <p:strVal val="visible"/>
                                      </p:to>
                                    </p:set>
                                    <p:animEffect transition="in" filter="fade">
                                      <p:cBhvr>
                                        <p:cTn id="47" dur="2000"/>
                                        <p:tgtEl>
                                          <p:spTgt spid="10">
                                            <p:graphicEl>
                                              <a:dgm id="{8D98EC3E-26F4-46A5-B3E2-88A16589C546}"/>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EE031811-67F7-4660-8613-68C933BB94AE}"/>
                                            </p:graphicEl>
                                          </p:spTgt>
                                        </p:tgtEl>
                                        <p:attrNameLst>
                                          <p:attrName>style.visibility</p:attrName>
                                        </p:attrNameLst>
                                      </p:cBhvr>
                                      <p:to>
                                        <p:strVal val="visible"/>
                                      </p:to>
                                    </p:set>
                                    <p:animEffect transition="in" filter="fade">
                                      <p:cBhvr>
                                        <p:cTn id="52" dur="2000"/>
                                        <p:tgtEl>
                                          <p:spTgt spid="10">
                                            <p:graphicEl>
                                              <a:dgm id="{EE031811-67F7-4660-8613-68C933BB94A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graphicEl>
                                              <a:dgm id="{86CDCDF2-C1B1-4696-BD28-A585442D74C6}"/>
                                            </p:graphicEl>
                                          </p:spTgt>
                                        </p:tgtEl>
                                        <p:attrNameLst>
                                          <p:attrName>style.visibility</p:attrName>
                                        </p:attrNameLst>
                                      </p:cBhvr>
                                      <p:to>
                                        <p:strVal val="visible"/>
                                      </p:to>
                                    </p:set>
                                    <p:animEffect transition="in" filter="fade">
                                      <p:cBhvr>
                                        <p:cTn id="55" dur="2000"/>
                                        <p:tgtEl>
                                          <p:spTgt spid="10">
                                            <p:graphicEl>
                                              <a:dgm id="{86CDCDF2-C1B1-4696-BD28-A585442D74C6}"/>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graphicEl>
                                              <a:dgm id="{3E6F2B53-8164-4438-9B02-2C08ED163F59}"/>
                                            </p:graphicEl>
                                          </p:spTgt>
                                        </p:tgtEl>
                                        <p:attrNameLst>
                                          <p:attrName>style.visibility</p:attrName>
                                        </p:attrNameLst>
                                      </p:cBhvr>
                                      <p:to>
                                        <p:strVal val="visible"/>
                                      </p:to>
                                    </p:set>
                                    <p:animEffect transition="in" filter="fade">
                                      <p:cBhvr>
                                        <p:cTn id="58" dur="2000"/>
                                        <p:tgtEl>
                                          <p:spTgt spid="10">
                                            <p:graphicEl>
                                              <a:dgm id="{3E6F2B53-8164-4438-9B02-2C08ED163F59}"/>
                                            </p:graphic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graphicEl>
                                              <a:dgm id="{5F43BA24-E6AE-4F71-84A5-8FC7A4125E09}"/>
                                            </p:graphicEl>
                                          </p:spTgt>
                                        </p:tgtEl>
                                        <p:attrNameLst>
                                          <p:attrName>style.visibility</p:attrName>
                                        </p:attrNameLst>
                                      </p:cBhvr>
                                      <p:to>
                                        <p:strVal val="visible"/>
                                      </p:to>
                                    </p:set>
                                    <p:animEffect transition="in" filter="fade">
                                      <p:cBhvr>
                                        <p:cTn id="61" dur="2000"/>
                                        <p:tgtEl>
                                          <p:spTgt spid="10">
                                            <p:graphicEl>
                                              <a:dgm id="{5F43BA24-E6AE-4F71-84A5-8FC7A4125E09}"/>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0">
                                            <p:graphicEl>
                                              <a:dgm id="{7712AA50-6B04-4251-91B9-A8AEFF74F5C3}"/>
                                            </p:graphicEl>
                                          </p:spTgt>
                                        </p:tgtEl>
                                        <p:attrNameLst>
                                          <p:attrName>style.visibility</p:attrName>
                                        </p:attrNameLst>
                                      </p:cBhvr>
                                      <p:to>
                                        <p:strVal val="visible"/>
                                      </p:to>
                                    </p:set>
                                    <p:animEffect transition="in" filter="fade">
                                      <p:cBhvr>
                                        <p:cTn id="66" dur="2000"/>
                                        <p:tgtEl>
                                          <p:spTgt spid="10">
                                            <p:graphicEl>
                                              <a:dgm id="{7712AA50-6B04-4251-91B9-A8AEFF74F5C3}"/>
                                            </p:graphic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graphicEl>
                                              <a:dgm id="{20293BCD-0D65-45A7-8390-BBE22DF64FB8}"/>
                                            </p:graphicEl>
                                          </p:spTgt>
                                        </p:tgtEl>
                                        <p:attrNameLst>
                                          <p:attrName>style.visibility</p:attrName>
                                        </p:attrNameLst>
                                      </p:cBhvr>
                                      <p:to>
                                        <p:strVal val="visible"/>
                                      </p:to>
                                    </p:set>
                                    <p:animEffect transition="in" filter="fade">
                                      <p:cBhvr>
                                        <p:cTn id="69" dur="2000"/>
                                        <p:tgtEl>
                                          <p:spTgt spid="10">
                                            <p:graphicEl>
                                              <a:dgm id="{20293BCD-0D65-45A7-8390-BBE22DF64FB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
                                            <p:graphicEl>
                                              <a:dgm id="{C91C45B1-EB38-4799-80D6-07BBA5941E84}"/>
                                            </p:graphicEl>
                                          </p:spTgt>
                                        </p:tgtEl>
                                        <p:attrNameLst>
                                          <p:attrName>style.visibility</p:attrName>
                                        </p:attrNameLst>
                                      </p:cBhvr>
                                      <p:to>
                                        <p:strVal val="visible"/>
                                      </p:to>
                                    </p:set>
                                    <p:animEffect transition="in" filter="fade">
                                      <p:cBhvr>
                                        <p:cTn id="74" dur="2000"/>
                                        <p:tgtEl>
                                          <p:spTgt spid="10">
                                            <p:graphicEl>
                                              <a:dgm id="{C91C45B1-EB38-4799-80D6-07BBA5941E84}"/>
                                            </p:graphic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0">
                                            <p:graphicEl>
                                              <a:dgm id="{02FAE750-8401-494E-8777-4CB70A30DFD7}"/>
                                            </p:graphicEl>
                                          </p:spTgt>
                                        </p:tgtEl>
                                        <p:attrNameLst>
                                          <p:attrName>style.visibility</p:attrName>
                                        </p:attrNameLst>
                                      </p:cBhvr>
                                      <p:to>
                                        <p:strVal val="visible"/>
                                      </p:to>
                                    </p:set>
                                    <p:animEffect transition="in" filter="fade">
                                      <p:cBhvr>
                                        <p:cTn id="77" dur="2000"/>
                                        <p:tgtEl>
                                          <p:spTgt spid="10">
                                            <p:graphicEl>
                                              <a:dgm id="{02FAE750-8401-494E-8777-4CB70A30DFD7}"/>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0">
                                            <p:graphicEl>
                                              <a:dgm id="{CB794810-FD91-49E5-9A79-989720C043BD}"/>
                                            </p:graphicEl>
                                          </p:spTgt>
                                        </p:tgtEl>
                                        <p:attrNameLst>
                                          <p:attrName>style.visibility</p:attrName>
                                        </p:attrNameLst>
                                      </p:cBhvr>
                                      <p:to>
                                        <p:strVal val="visible"/>
                                      </p:to>
                                    </p:set>
                                    <p:animEffect transition="in" filter="fade">
                                      <p:cBhvr>
                                        <p:cTn id="82" dur="2000"/>
                                        <p:tgtEl>
                                          <p:spTgt spid="10">
                                            <p:graphicEl>
                                              <a:dgm id="{CB794810-FD91-49E5-9A79-989720C043BD}"/>
                                            </p:graphic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
                                            <p:graphicEl>
                                              <a:dgm id="{113604D5-7588-42A0-BEE5-77172B3E86CB}"/>
                                            </p:graphicEl>
                                          </p:spTgt>
                                        </p:tgtEl>
                                        <p:attrNameLst>
                                          <p:attrName>style.visibility</p:attrName>
                                        </p:attrNameLst>
                                      </p:cBhvr>
                                      <p:to>
                                        <p:strVal val="visible"/>
                                      </p:to>
                                    </p:set>
                                    <p:animEffect transition="in" filter="fade">
                                      <p:cBhvr>
                                        <p:cTn id="85" dur="2000"/>
                                        <p:tgtEl>
                                          <p:spTgt spid="10">
                                            <p:graphicEl>
                                              <a:dgm id="{113604D5-7588-42A0-BEE5-77172B3E86C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3-مفعول له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748CD05-6F52-423C-BF54-A112177C1968}"/>
                                            </p:graphicEl>
                                          </p:spTgt>
                                        </p:tgtEl>
                                        <p:attrNameLst>
                                          <p:attrName>style.visibility</p:attrName>
                                        </p:attrNameLst>
                                      </p:cBhvr>
                                      <p:to>
                                        <p:strVal val="visible"/>
                                      </p:to>
                                    </p:set>
                                    <p:animEffect transition="in" filter="fade">
                                      <p:cBhvr>
                                        <p:cTn id="20" dur="2000"/>
                                        <p:tgtEl>
                                          <p:spTgt spid="2">
                                            <p:graphicEl>
                                              <a:dgm id="{7748CD05-6F52-423C-BF54-A112177C196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C87D9A05-0197-42A5-9D5C-2E164DFAECC5}"/>
                                            </p:graphicEl>
                                          </p:spTgt>
                                        </p:tgtEl>
                                        <p:attrNameLst>
                                          <p:attrName>style.visibility</p:attrName>
                                        </p:attrNameLst>
                                      </p:cBhvr>
                                      <p:to>
                                        <p:strVal val="visible"/>
                                      </p:to>
                                    </p:set>
                                    <p:animEffect transition="in" filter="fade">
                                      <p:cBhvr>
                                        <p:cTn id="23" dur="2000"/>
                                        <p:tgtEl>
                                          <p:spTgt spid="2">
                                            <p:graphicEl>
                                              <a:dgm id="{C87D9A05-0197-42A5-9D5C-2E164DFAEC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3A8FF465-051A-4C82-A78B-8B1E68030806}"/>
                                            </p:graphicEl>
                                          </p:spTgt>
                                        </p:tgtEl>
                                        <p:attrNameLst>
                                          <p:attrName>style.visibility</p:attrName>
                                        </p:attrNameLst>
                                      </p:cBhvr>
                                      <p:to>
                                        <p:strVal val="visible"/>
                                      </p:to>
                                    </p:set>
                                    <p:animEffect transition="in" filter="fade">
                                      <p:cBhvr>
                                        <p:cTn id="28" dur="2000"/>
                                        <p:tgtEl>
                                          <p:spTgt spid="2">
                                            <p:graphicEl>
                                              <a:dgm id="{3A8FF465-051A-4C82-A78B-8B1E680308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33253F9E-0A07-496A-BD50-A5ED3C3E3A44}"/>
                                            </p:graphicEl>
                                          </p:spTgt>
                                        </p:tgtEl>
                                        <p:attrNameLst>
                                          <p:attrName>style.visibility</p:attrName>
                                        </p:attrNameLst>
                                      </p:cBhvr>
                                      <p:to>
                                        <p:strVal val="visible"/>
                                      </p:to>
                                    </p:set>
                                    <p:animEffect transition="in" filter="fade">
                                      <p:cBhvr>
                                        <p:cTn id="31" dur="2000"/>
                                        <p:tgtEl>
                                          <p:spTgt spid="2">
                                            <p:graphicEl>
                                              <a:dgm id="{33253F9E-0A07-496A-BD50-A5ED3C3E3A4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F834B600-C2FD-465B-87C6-B61B4767C320}"/>
                                            </p:graphicEl>
                                          </p:spTgt>
                                        </p:tgtEl>
                                        <p:attrNameLst>
                                          <p:attrName>style.visibility</p:attrName>
                                        </p:attrNameLst>
                                      </p:cBhvr>
                                      <p:to>
                                        <p:strVal val="visible"/>
                                      </p:to>
                                    </p:set>
                                    <p:animEffect transition="in" filter="fade">
                                      <p:cBhvr>
                                        <p:cTn id="36" dur="2000"/>
                                        <p:tgtEl>
                                          <p:spTgt spid="2">
                                            <p:graphicEl>
                                              <a:dgm id="{F834B600-C2FD-465B-87C6-B61B4767C32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D07B2941-692C-4E77-9C2F-C02B18DF1256}"/>
                                            </p:graphicEl>
                                          </p:spTgt>
                                        </p:tgtEl>
                                        <p:attrNameLst>
                                          <p:attrName>style.visibility</p:attrName>
                                        </p:attrNameLst>
                                      </p:cBhvr>
                                      <p:to>
                                        <p:strVal val="visible"/>
                                      </p:to>
                                    </p:set>
                                    <p:animEffect transition="in" filter="fade">
                                      <p:cBhvr>
                                        <p:cTn id="39" dur="2000"/>
                                        <p:tgtEl>
                                          <p:spTgt spid="2">
                                            <p:graphicEl>
                                              <a:dgm id="{D07B2941-692C-4E77-9C2F-C02B18DF125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6F3CD063-61E2-42BC-B6AA-0B5C89EDA0B8}"/>
                                            </p:graphicEl>
                                          </p:spTgt>
                                        </p:tgtEl>
                                        <p:attrNameLst>
                                          <p:attrName>style.visibility</p:attrName>
                                        </p:attrNameLst>
                                      </p:cBhvr>
                                      <p:to>
                                        <p:strVal val="visible"/>
                                      </p:to>
                                    </p:set>
                                    <p:animEffect transition="in" filter="fade">
                                      <p:cBhvr>
                                        <p:cTn id="44" dur="2000"/>
                                        <p:tgtEl>
                                          <p:spTgt spid="2">
                                            <p:graphicEl>
                                              <a:dgm id="{6F3CD063-61E2-42BC-B6AA-0B5C89EDA0B8}"/>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796B6DD9-4DFE-4E62-A068-2A257A5D0B34}"/>
                                            </p:graphicEl>
                                          </p:spTgt>
                                        </p:tgtEl>
                                        <p:attrNameLst>
                                          <p:attrName>style.visibility</p:attrName>
                                        </p:attrNameLst>
                                      </p:cBhvr>
                                      <p:to>
                                        <p:strVal val="visible"/>
                                      </p:to>
                                    </p:set>
                                    <p:animEffect transition="in" filter="fade">
                                      <p:cBhvr>
                                        <p:cTn id="47" dur="2000"/>
                                        <p:tgtEl>
                                          <p:spTgt spid="2">
                                            <p:graphicEl>
                                              <a:dgm id="{796B6DD9-4DFE-4E62-A068-2A257A5D0B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6175AA13-B96D-4F76-8432-2FEE68BF2A74}"/>
                                            </p:graphicEl>
                                          </p:spTgt>
                                        </p:tgtEl>
                                        <p:attrNameLst>
                                          <p:attrName>style.visibility</p:attrName>
                                        </p:attrNameLst>
                                      </p:cBhvr>
                                      <p:to>
                                        <p:strVal val="visible"/>
                                      </p:to>
                                    </p:set>
                                    <p:animEffect transition="in" filter="fade">
                                      <p:cBhvr>
                                        <p:cTn id="52" dur="2000"/>
                                        <p:tgtEl>
                                          <p:spTgt spid="2">
                                            <p:graphicEl>
                                              <a:dgm id="{6175AA13-B96D-4F76-8432-2FEE68BF2A74}"/>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89E9F3E8-37AD-4128-B5C6-B0D65BC5C6A0}"/>
                                            </p:graphicEl>
                                          </p:spTgt>
                                        </p:tgtEl>
                                        <p:attrNameLst>
                                          <p:attrName>style.visibility</p:attrName>
                                        </p:attrNameLst>
                                      </p:cBhvr>
                                      <p:to>
                                        <p:strVal val="visible"/>
                                      </p:to>
                                    </p:set>
                                    <p:animEffect transition="in" filter="fade">
                                      <p:cBhvr>
                                        <p:cTn id="55" dur="2000"/>
                                        <p:tgtEl>
                                          <p:spTgt spid="2">
                                            <p:graphicEl>
                                              <a:dgm id="{89E9F3E8-37AD-4128-B5C6-B0D65BC5C6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مفعول معه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748CD05-6F52-423C-BF54-A112177C1968}"/>
                                            </p:graphicEl>
                                          </p:spTgt>
                                        </p:tgtEl>
                                        <p:attrNameLst>
                                          <p:attrName>style.visibility</p:attrName>
                                        </p:attrNameLst>
                                      </p:cBhvr>
                                      <p:to>
                                        <p:strVal val="visible"/>
                                      </p:to>
                                    </p:set>
                                    <p:animEffect transition="in" filter="fade">
                                      <p:cBhvr>
                                        <p:cTn id="20" dur="2000"/>
                                        <p:tgtEl>
                                          <p:spTgt spid="2">
                                            <p:graphicEl>
                                              <a:dgm id="{7748CD05-6F52-423C-BF54-A112177C196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C87D9A05-0197-42A5-9D5C-2E164DFAECC5}"/>
                                            </p:graphicEl>
                                          </p:spTgt>
                                        </p:tgtEl>
                                        <p:attrNameLst>
                                          <p:attrName>style.visibility</p:attrName>
                                        </p:attrNameLst>
                                      </p:cBhvr>
                                      <p:to>
                                        <p:strVal val="visible"/>
                                      </p:to>
                                    </p:set>
                                    <p:animEffect transition="in" filter="fade">
                                      <p:cBhvr>
                                        <p:cTn id="23" dur="2000"/>
                                        <p:tgtEl>
                                          <p:spTgt spid="2">
                                            <p:graphicEl>
                                              <a:dgm id="{C87D9A05-0197-42A5-9D5C-2E164DFAECC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3A8FF465-051A-4C82-A78B-8B1E68030806}"/>
                                            </p:graphicEl>
                                          </p:spTgt>
                                        </p:tgtEl>
                                        <p:attrNameLst>
                                          <p:attrName>style.visibility</p:attrName>
                                        </p:attrNameLst>
                                      </p:cBhvr>
                                      <p:to>
                                        <p:strVal val="visible"/>
                                      </p:to>
                                    </p:set>
                                    <p:animEffect transition="in" filter="fade">
                                      <p:cBhvr>
                                        <p:cTn id="28" dur="2000"/>
                                        <p:tgtEl>
                                          <p:spTgt spid="2">
                                            <p:graphicEl>
                                              <a:dgm id="{3A8FF465-051A-4C82-A78B-8B1E680308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33253F9E-0A07-496A-BD50-A5ED3C3E3A44}"/>
                                            </p:graphicEl>
                                          </p:spTgt>
                                        </p:tgtEl>
                                        <p:attrNameLst>
                                          <p:attrName>style.visibility</p:attrName>
                                        </p:attrNameLst>
                                      </p:cBhvr>
                                      <p:to>
                                        <p:strVal val="visible"/>
                                      </p:to>
                                    </p:set>
                                    <p:animEffect transition="in" filter="fade">
                                      <p:cBhvr>
                                        <p:cTn id="31" dur="2000"/>
                                        <p:tgtEl>
                                          <p:spTgt spid="2">
                                            <p:graphicEl>
                                              <a:dgm id="{33253F9E-0A07-496A-BD50-A5ED3C3E3A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مفعول معه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36230AC4-E7B9-420A-A788-8BF0BDB7EBB2}"/>
                                            </p:graphicEl>
                                          </p:spTgt>
                                        </p:tgtEl>
                                        <p:attrNameLst>
                                          <p:attrName>style.visibility</p:attrName>
                                        </p:attrNameLst>
                                      </p:cBhvr>
                                      <p:to>
                                        <p:strVal val="visible"/>
                                      </p:to>
                                    </p:set>
                                    <p:animEffect transition="in" filter="fade">
                                      <p:cBhvr>
                                        <p:cTn id="20" dur="2000"/>
                                        <p:tgtEl>
                                          <p:spTgt spid="2">
                                            <p:graphicEl>
                                              <a:dgm id="{36230AC4-E7B9-420A-A788-8BF0BDB7EBB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D11287F9-7077-41DE-B473-53EA3255C823}"/>
                                            </p:graphicEl>
                                          </p:spTgt>
                                        </p:tgtEl>
                                        <p:attrNameLst>
                                          <p:attrName>style.visibility</p:attrName>
                                        </p:attrNameLst>
                                      </p:cBhvr>
                                      <p:to>
                                        <p:strVal val="visible"/>
                                      </p:to>
                                    </p:set>
                                    <p:animEffect transition="in" filter="fade">
                                      <p:cBhvr>
                                        <p:cTn id="23" dur="2000"/>
                                        <p:tgtEl>
                                          <p:spTgt spid="2">
                                            <p:graphicEl>
                                              <a:dgm id="{D11287F9-7077-41DE-B473-53EA3255C8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61310313-F4D4-4925-899A-E3EF16EAF123}"/>
                                            </p:graphicEl>
                                          </p:spTgt>
                                        </p:tgtEl>
                                        <p:attrNameLst>
                                          <p:attrName>style.visibility</p:attrName>
                                        </p:attrNameLst>
                                      </p:cBhvr>
                                      <p:to>
                                        <p:strVal val="visible"/>
                                      </p:to>
                                    </p:set>
                                    <p:animEffect transition="in" filter="fade">
                                      <p:cBhvr>
                                        <p:cTn id="28" dur="2000"/>
                                        <p:tgtEl>
                                          <p:spTgt spid="2">
                                            <p:graphicEl>
                                              <a:dgm id="{61310313-F4D4-4925-899A-E3EF16EAF12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8A37EC17-3CB4-40F8-981B-6A65BF07D651}"/>
                                            </p:graphicEl>
                                          </p:spTgt>
                                        </p:tgtEl>
                                        <p:attrNameLst>
                                          <p:attrName>style.visibility</p:attrName>
                                        </p:attrNameLst>
                                      </p:cBhvr>
                                      <p:to>
                                        <p:strVal val="visible"/>
                                      </p:to>
                                    </p:set>
                                    <p:animEffect transition="in" filter="fade">
                                      <p:cBhvr>
                                        <p:cTn id="31" dur="2000"/>
                                        <p:tgtEl>
                                          <p:spTgt spid="2">
                                            <p:graphicEl>
                                              <a:dgm id="{8A37EC17-3CB4-40F8-981B-6A65BF07D65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71406" y="1214422"/>
          <a:ext cx="835824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1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15" name="Straight Connector 1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9" name="Rounded Rectangle 8">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16" name="Rounded Rectangle 15">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7" name="Rounded Rectangle 16">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graphicEl>
                                              <a:dgm id="{109B6407-9B7F-40EE-A0BB-D7EAF4E65077}"/>
                                            </p:graphicEl>
                                          </p:spTgt>
                                        </p:tgtEl>
                                        <p:attrNameLst>
                                          <p:attrName>style.visibility</p:attrName>
                                        </p:attrNameLst>
                                      </p:cBhvr>
                                      <p:to>
                                        <p:strVal val="visible"/>
                                      </p:to>
                                    </p:set>
                                    <p:animEffect transition="in" filter="fade">
                                      <p:cBhvr>
                                        <p:cTn id="7" dur="2000"/>
                                        <p:tgtEl>
                                          <p:spTgt spid="5">
                                            <p:graphicEl>
                                              <a:dgm id="{109B6407-9B7F-40EE-A0BB-D7EAF4E65077}"/>
                                            </p:graphicEl>
                                          </p:spTgt>
                                        </p:tgtEl>
                                      </p:cBhvr>
                                    </p:animEffect>
                                  </p:childTnLst>
                                </p:cTn>
                              </p:par>
                            </p:childTnLst>
                          </p:cTn>
                        </p:par>
                        <p:par>
                          <p:cTn id="8" fill="hold">
                            <p:stCondLst>
                              <p:cond delay="2000"/>
                            </p:stCondLst>
                            <p:childTnLst>
                              <p:par>
                                <p:cTn id="9" presetID="2" presetClass="exit" presetSubtype="4" fill="hold" grpId="0" nodeType="afterEffect">
                                  <p:stCondLst>
                                    <p:cond delay="0"/>
                                  </p:stCondLst>
                                  <p:childTnLst>
                                    <p:anim calcmode="lin" valueType="num">
                                      <p:cBhvr additive="base">
                                        <p:cTn id="10" dur="2000"/>
                                        <p:tgtEl>
                                          <p:spTgt spid="14"/>
                                        </p:tgtEl>
                                        <p:attrNameLst>
                                          <p:attrName>ppt_x</p:attrName>
                                        </p:attrNameLst>
                                      </p:cBhvr>
                                      <p:tavLst>
                                        <p:tav tm="0">
                                          <p:val>
                                            <p:strVal val="ppt_x"/>
                                          </p:val>
                                        </p:tav>
                                        <p:tav tm="100000">
                                          <p:val>
                                            <p:strVal val="ppt_x"/>
                                          </p:val>
                                        </p:tav>
                                      </p:tavLst>
                                    </p:anim>
                                    <p:anim calcmode="lin" valueType="num">
                                      <p:cBhvr additive="base">
                                        <p:cTn id="11" dur="2000"/>
                                        <p:tgtEl>
                                          <p:spTgt spid="14"/>
                                        </p:tgtEl>
                                        <p:attrNameLst>
                                          <p:attrName>ppt_y</p:attrName>
                                        </p:attrNameLst>
                                      </p:cBhvr>
                                      <p:tavLst>
                                        <p:tav tm="0">
                                          <p:val>
                                            <p:strVal val="ppt_y"/>
                                          </p:val>
                                        </p:tav>
                                        <p:tav tm="100000">
                                          <p:val>
                                            <p:strVal val="1+ppt_h/2"/>
                                          </p:val>
                                        </p:tav>
                                      </p:tavLst>
                                    </p:anim>
                                    <p:set>
                                      <p:cBhvr>
                                        <p:cTn id="12" dur="1" fill="hold">
                                          <p:stCondLst>
                                            <p:cond delay="1999"/>
                                          </p:stCondLst>
                                        </p:cTn>
                                        <p:tgtEl>
                                          <p:spTgt spid="14"/>
                                        </p:tgtEl>
                                        <p:attrNameLst>
                                          <p:attrName>style.visibility</p:attrName>
                                        </p:attrNameLst>
                                      </p:cBhvr>
                                      <p:to>
                                        <p:strVal val="hidden"/>
                                      </p:to>
                                    </p:set>
                                  </p:childTnLst>
                                </p:cTn>
                              </p:par>
                            </p:childTnLst>
                          </p:cTn>
                        </p:par>
                        <p:par>
                          <p:cTn id="13" fill="hold">
                            <p:stCondLst>
                              <p:cond delay="4000"/>
                            </p:stCondLst>
                            <p:childTnLst>
                              <p:par>
                                <p:cTn id="14" presetID="2" presetClass="entr" presetSubtype="12" fill="hold" grpId="1"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2000" fill="hold"/>
                                        <p:tgtEl>
                                          <p:spTgt spid="14"/>
                                        </p:tgtEl>
                                        <p:attrNameLst>
                                          <p:attrName>ppt_x</p:attrName>
                                        </p:attrNameLst>
                                      </p:cBhvr>
                                      <p:tavLst>
                                        <p:tav tm="0">
                                          <p:val>
                                            <p:strVal val="0-#ppt_w/2"/>
                                          </p:val>
                                        </p:tav>
                                        <p:tav tm="100000">
                                          <p:val>
                                            <p:strVal val="#ppt_x"/>
                                          </p:val>
                                        </p:tav>
                                      </p:tavLst>
                                    </p:anim>
                                    <p:anim calcmode="lin" valueType="num">
                                      <p:cBhvr additive="base">
                                        <p:cTn id="17"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D8CBC82-F6D9-4681-98FA-8A2D84C9307E}"/>
                                            </p:graphicEl>
                                          </p:spTgt>
                                        </p:tgtEl>
                                        <p:attrNameLst>
                                          <p:attrName>style.visibility</p:attrName>
                                        </p:attrNameLst>
                                      </p:cBhvr>
                                      <p:to>
                                        <p:strVal val="visible"/>
                                      </p:to>
                                    </p:set>
                                    <p:animEffect transition="in" filter="fade">
                                      <p:cBhvr>
                                        <p:cTn id="22" dur="2000"/>
                                        <p:tgtEl>
                                          <p:spTgt spid="5">
                                            <p:graphicEl>
                                              <a:dgm id="{1D8CBC82-F6D9-4681-98FA-8A2D84C9307E}"/>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315E32C7-3250-40CF-98E0-1630C343524E}"/>
                                            </p:graphicEl>
                                          </p:spTgt>
                                        </p:tgtEl>
                                        <p:attrNameLst>
                                          <p:attrName>style.visibility</p:attrName>
                                        </p:attrNameLst>
                                      </p:cBhvr>
                                      <p:to>
                                        <p:strVal val="visible"/>
                                      </p:to>
                                    </p:set>
                                    <p:animEffect transition="in" filter="fade">
                                      <p:cBhvr>
                                        <p:cTn id="25" dur="2000"/>
                                        <p:tgtEl>
                                          <p:spTgt spid="5">
                                            <p:graphicEl>
                                              <a:dgm id="{315E32C7-3250-40CF-98E0-1630C343524E}"/>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03E0EC22-823B-4F4A-BD00-020E54E4FA83}"/>
                                            </p:graphicEl>
                                          </p:spTgt>
                                        </p:tgtEl>
                                        <p:attrNameLst>
                                          <p:attrName>style.visibility</p:attrName>
                                        </p:attrNameLst>
                                      </p:cBhvr>
                                      <p:to>
                                        <p:strVal val="visible"/>
                                      </p:to>
                                    </p:set>
                                    <p:animEffect transition="in" filter="fade">
                                      <p:cBhvr>
                                        <p:cTn id="30" dur="2000"/>
                                        <p:tgtEl>
                                          <p:spTgt spid="5">
                                            <p:graphicEl>
                                              <a:dgm id="{03E0EC22-823B-4F4A-BD00-020E54E4FA83}"/>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54712771-9BEB-41B6-9BBB-06C7F9D854AD}"/>
                                            </p:graphicEl>
                                          </p:spTgt>
                                        </p:tgtEl>
                                        <p:attrNameLst>
                                          <p:attrName>style.visibility</p:attrName>
                                        </p:attrNameLst>
                                      </p:cBhvr>
                                      <p:to>
                                        <p:strVal val="visible"/>
                                      </p:to>
                                    </p:set>
                                    <p:animEffect transition="in" filter="fade">
                                      <p:cBhvr>
                                        <p:cTn id="33" dur="2000"/>
                                        <p:tgtEl>
                                          <p:spTgt spid="5">
                                            <p:graphicEl>
                                              <a:dgm id="{54712771-9BEB-41B6-9BBB-06C7F9D854A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7363AD8B-F230-4363-8790-23D19F7AE106}"/>
                                            </p:graphicEl>
                                          </p:spTgt>
                                        </p:tgtEl>
                                        <p:attrNameLst>
                                          <p:attrName>style.visibility</p:attrName>
                                        </p:attrNameLst>
                                      </p:cBhvr>
                                      <p:to>
                                        <p:strVal val="visible"/>
                                      </p:to>
                                    </p:set>
                                    <p:animEffect transition="in" filter="fade">
                                      <p:cBhvr>
                                        <p:cTn id="38" dur="2000"/>
                                        <p:tgtEl>
                                          <p:spTgt spid="5">
                                            <p:graphicEl>
                                              <a:dgm id="{7363AD8B-F230-4363-8790-23D19F7AE106}"/>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BC9C25CD-DAC3-4C59-99CC-D36F917D0AA1}"/>
                                            </p:graphicEl>
                                          </p:spTgt>
                                        </p:tgtEl>
                                        <p:attrNameLst>
                                          <p:attrName>style.visibility</p:attrName>
                                        </p:attrNameLst>
                                      </p:cBhvr>
                                      <p:to>
                                        <p:strVal val="visible"/>
                                      </p:to>
                                    </p:set>
                                    <p:animEffect transition="in" filter="fade">
                                      <p:cBhvr>
                                        <p:cTn id="41" dur="2000"/>
                                        <p:tgtEl>
                                          <p:spTgt spid="5">
                                            <p:graphicEl>
                                              <a:dgm id="{BC9C25CD-DAC3-4C59-99CC-D36F917D0AA1}"/>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9CD6DD87-60ED-4791-A119-D6146C56A175}"/>
                                            </p:graphicEl>
                                          </p:spTgt>
                                        </p:tgtEl>
                                        <p:attrNameLst>
                                          <p:attrName>style.visibility</p:attrName>
                                        </p:attrNameLst>
                                      </p:cBhvr>
                                      <p:to>
                                        <p:strVal val="visible"/>
                                      </p:to>
                                    </p:set>
                                    <p:animEffect transition="in" filter="fade">
                                      <p:cBhvr>
                                        <p:cTn id="46" dur="2000"/>
                                        <p:tgtEl>
                                          <p:spTgt spid="5">
                                            <p:graphicEl>
                                              <a:dgm id="{9CD6DD87-60ED-4791-A119-D6146C56A175}"/>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5EEB2FAC-1843-4B06-A3D0-0E890F81FADC}"/>
                                            </p:graphicEl>
                                          </p:spTgt>
                                        </p:tgtEl>
                                        <p:attrNameLst>
                                          <p:attrName>style.visibility</p:attrName>
                                        </p:attrNameLst>
                                      </p:cBhvr>
                                      <p:to>
                                        <p:strVal val="visible"/>
                                      </p:to>
                                    </p:set>
                                    <p:animEffect transition="in" filter="fade">
                                      <p:cBhvr>
                                        <p:cTn id="49" dur="2000"/>
                                        <p:tgtEl>
                                          <p:spTgt spid="5">
                                            <p:graphicEl>
                                              <a:dgm id="{5EEB2FAC-1843-4B06-A3D0-0E890F81FAD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
                                            <p:graphicEl>
                                              <a:dgm id="{49B66CA9-2AA0-42FB-8DCE-7B29E8A8AB90}"/>
                                            </p:graphicEl>
                                          </p:spTgt>
                                        </p:tgtEl>
                                        <p:attrNameLst>
                                          <p:attrName>style.visibility</p:attrName>
                                        </p:attrNameLst>
                                      </p:cBhvr>
                                      <p:to>
                                        <p:strVal val="visible"/>
                                      </p:to>
                                    </p:set>
                                    <p:animEffect transition="in" filter="fade">
                                      <p:cBhvr>
                                        <p:cTn id="54" dur="2000"/>
                                        <p:tgtEl>
                                          <p:spTgt spid="5">
                                            <p:graphicEl>
                                              <a:dgm id="{49B66CA9-2AA0-42FB-8DCE-7B29E8A8AB90}"/>
                                            </p:graphic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
                                            <p:graphicEl>
                                              <a:dgm id="{CF647FBE-C94E-4B3D-A925-71F111B1CD1D}"/>
                                            </p:graphicEl>
                                          </p:spTgt>
                                        </p:tgtEl>
                                        <p:attrNameLst>
                                          <p:attrName>style.visibility</p:attrName>
                                        </p:attrNameLst>
                                      </p:cBhvr>
                                      <p:to>
                                        <p:strVal val="visible"/>
                                      </p:to>
                                    </p:set>
                                    <p:animEffect transition="in" filter="fade">
                                      <p:cBhvr>
                                        <p:cTn id="57" dur="2000"/>
                                        <p:tgtEl>
                                          <p:spTgt spid="5">
                                            <p:graphicEl>
                                              <a:dgm id="{CF647FBE-C94E-4B3D-A925-71F111B1CD1D}"/>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graphicEl>
                                              <a:dgm id="{6DF777D4-D718-4462-946D-06540B5EDAC1}"/>
                                            </p:graphicEl>
                                          </p:spTgt>
                                        </p:tgtEl>
                                        <p:attrNameLst>
                                          <p:attrName>style.visibility</p:attrName>
                                        </p:attrNameLst>
                                      </p:cBhvr>
                                      <p:to>
                                        <p:strVal val="visible"/>
                                      </p:to>
                                    </p:set>
                                    <p:animEffect transition="in" filter="fade">
                                      <p:cBhvr>
                                        <p:cTn id="62" dur="2000"/>
                                        <p:tgtEl>
                                          <p:spTgt spid="5">
                                            <p:graphicEl>
                                              <a:dgm id="{6DF777D4-D718-4462-946D-06540B5EDAC1}"/>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graphicEl>
                                              <a:dgm id="{4F7A5599-6198-4AEC-8CD3-23ED40992026}"/>
                                            </p:graphicEl>
                                          </p:spTgt>
                                        </p:tgtEl>
                                        <p:attrNameLst>
                                          <p:attrName>style.visibility</p:attrName>
                                        </p:attrNameLst>
                                      </p:cBhvr>
                                      <p:to>
                                        <p:strVal val="visible"/>
                                      </p:to>
                                    </p:set>
                                    <p:animEffect transition="in" filter="fade">
                                      <p:cBhvr>
                                        <p:cTn id="65" dur="2000"/>
                                        <p:tgtEl>
                                          <p:spTgt spid="5">
                                            <p:graphicEl>
                                              <a:dgm id="{4F7A5599-6198-4AEC-8CD3-23ED4099202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graphicEl>
                                              <a:dgm id="{2D328C98-3271-4E9D-A71C-8B87BA72F341}"/>
                                            </p:graphicEl>
                                          </p:spTgt>
                                        </p:tgtEl>
                                        <p:attrNameLst>
                                          <p:attrName>style.visibility</p:attrName>
                                        </p:attrNameLst>
                                      </p:cBhvr>
                                      <p:to>
                                        <p:strVal val="visible"/>
                                      </p:to>
                                    </p:set>
                                    <p:animEffect transition="in" filter="fade">
                                      <p:cBhvr>
                                        <p:cTn id="70" dur="2000"/>
                                        <p:tgtEl>
                                          <p:spTgt spid="5">
                                            <p:graphicEl>
                                              <a:dgm id="{2D328C98-3271-4E9D-A71C-8B87BA72F341}"/>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graphicEl>
                                              <a:dgm id="{CC6F24CC-4B1D-44A0-9199-1159C1CDDAC2}"/>
                                            </p:graphicEl>
                                          </p:spTgt>
                                        </p:tgtEl>
                                        <p:attrNameLst>
                                          <p:attrName>style.visibility</p:attrName>
                                        </p:attrNameLst>
                                      </p:cBhvr>
                                      <p:to>
                                        <p:strVal val="visible"/>
                                      </p:to>
                                    </p:set>
                                    <p:animEffect transition="in" filter="fade">
                                      <p:cBhvr>
                                        <p:cTn id="73" dur="2000"/>
                                        <p:tgtEl>
                                          <p:spTgt spid="5">
                                            <p:graphicEl>
                                              <a:dgm id="{CC6F24CC-4B1D-44A0-9199-1159C1CDDAC2}"/>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
                                            <p:graphicEl>
                                              <a:dgm id="{F3291397-28DA-4CFD-A7B2-F96BB597FEA0}"/>
                                            </p:graphicEl>
                                          </p:spTgt>
                                        </p:tgtEl>
                                        <p:attrNameLst>
                                          <p:attrName>style.visibility</p:attrName>
                                        </p:attrNameLst>
                                      </p:cBhvr>
                                      <p:to>
                                        <p:strVal val="visible"/>
                                      </p:to>
                                    </p:set>
                                    <p:animEffect transition="in" filter="fade">
                                      <p:cBhvr>
                                        <p:cTn id="78" dur="2000"/>
                                        <p:tgtEl>
                                          <p:spTgt spid="5">
                                            <p:graphicEl>
                                              <a:dgm id="{F3291397-28DA-4CFD-A7B2-F96BB597FEA0}"/>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graphicEl>
                                              <a:dgm id="{074DAAA3-4EA0-4F3D-97A0-EFD4C50A3E01}"/>
                                            </p:graphicEl>
                                          </p:spTgt>
                                        </p:tgtEl>
                                        <p:attrNameLst>
                                          <p:attrName>style.visibility</p:attrName>
                                        </p:attrNameLst>
                                      </p:cBhvr>
                                      <p:to>
                                        <p:strVal val="visible"/>
                                      </p:to>
                                    </p:set>
                                    <p:animEffect transition="in" filter="fade">
                                      <p:cBhvr>
                                        <p:cTn id="81" dur="2000"/>
                                        <p:tgtEl>
                                          <p:spTgt spid="5">
                                            <p:graphicEl>
                                              <a:dgm id="{074DAAA3-4EA0-4F3D-97A0-EFD4C50A3E01}"/>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
                                            <p:graphicEl>
                                              <a:dgm id="{28BA7475-E5DC-494C-B696-5CF8B31418A1}"/>
                                            </p:graphicEl>
                                          </p:spTgt>
                                        </p:tgtEl>
                                        <p:attrNameLst>
                                          <p:attrName>style.visibility</p:attrName>
                                        </p:attrNameLst>
                                      </p:cBhvr>
                                      <p:to>
                                        <p:strVal val="visible"/>
                                      </p:to>
                                    </p:set>
                                    <p:animEffect transition="in" filter="fade">
                                      <p:cBhvr>
                                        <p:cTn id="86" dur="2000"/>
                                        <p:tgtEl>
                                          <p:spTgt spid="5">
                                            <p:graphicEl>
                                              <a:dgm id="{28BA7475-E5DC-494C-B696-5CF8B31418A1}"/>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
                                            <p:graphicEl>
                                              <a:dgm id="{FD345199-7C8F-4360-998E-05CE5EEED08D}"/>
                                            </p:graphicEl>
                                          </p:spTgt>
                                        </p:tgtEl>
                                        <p:attrNameLst>
                                          <p:attrName>style.visibility</p:attrName>
                                        </p:attrNameLst>
                                      </p:cBhvr>
                                      <p:to>
                                        <p:strVal val="visible"/>
                                      </p:to>
                                    </p:set>
                                    <p:animEffect transition="in" filter="fade">
                                      <p:cBhvr>
                                        <p:cTn id="89" dur="2000"/>
                                        <p:tgtEl>
                                          <p:spTgt spid="5">
                                            <p:graphicEl>
                                              <a:dgm id="{FD345199-7C8F-4360-998E-05CE5EEED08D}"/>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
                                            <p:graphicEl>
                                              <a:dgm id="{77CFBA06-9DF9-40A3-87B8-01B899CC710E}"/>
                                            </p:graphicEl>
                                          </p:spTgt>
                                        </p:tgtEl>
                                        <p:attrNameLst>
                                          <p:attrName>style.visibility</p:attrName>
                                        </p:attrNameLst>
                                      </p:cBhvr>
                                      <p:to>
                                        <p:strVal val="visible"/>
                                      </p:to>
                                    </p:set>
                                    <p:animEffect transition="in" filter="fade">
                                      <p:cBhvr>
                                        <p:cTn id="94" dur="2000"/>
                                        <p:tgtEl>
                                          <p:spTgt spid="5">
                                            <p:graphicEl>
                                              <a:dgm id="{77CFBA06-9DF9-40A3-87B8-01B899CC710E}"/>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
                                            <p:graphicEl>
                                              <a:dgm id="{8BE657F1-68D4-448E-A5E0-45B5FEA51538}"/>
                                            </p:graphicEl>
                                          </p:spTgt>
                                        </p:tgtEl>
                                        <p:attrNameLst>
                                          <p:attrName>style.visibility</p:attrName>
                                        </p:attrNameLst>
                                      </p:cBhvr>
                                      <p:to>
                                        <p:strVal val="visible"/>
                                      </p:to>
                                    </p:set>
                                    <p:animEffect transition="in" filter="fade">
                                      <p:cBhvr>
                                        <p:cTn id="97" dur="2000"/>
                                        <p:tgtEl>
                                          <p:spTgt spid="5">
                                            <p:graphicEl>
                                              <a:dgm id="{8BE657F1-68D4-448E-A5E0-45B5FEA51538}"/>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
                                            <p:graphicEl>
                                              <a:dgm id="{446EF07A-CE04-4138-983A-6F11BB1C99A0}"/>
                                            </p:graphicEl>
                                          </p:spTgt>
                                        </p:tgtEl>
                                        <p:attrNameLst>
                                          <p:attrName>style.visibility</p:attrName>
                                        </p:attrNameLst>
                                      </p:cBhvr>
                                      <p:to>
                                        <p:strVal val="visible"/>
                                      </p:to>
                                    </p:set>
                                    <p:animEffect transition="in" filter="fade">
                                      <p:cBhvr>
                                        <p:cTn id="102" dur="2000"/>
                                        <p:tgtEl>
                                          <p:spTgt spid="5">
                                            <p:graphicEl>
                                              <a:dgm id="{446EF07A-CE04-4138-983A-6F11BB1C99A0}"/>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
                                            <p:graphicEl>
                                              <a:dgm id="{EC70DF67-6150-4664-B000-A9854DB72EDE}"/>
                                            </p:graphicEl>
                                          </p:spTgt>
                                        </p:tgtEl>
                                        <p:attrNameLst>
                                          <p:attrName>style.visibility</p:attrName>
                                        </p:attrNameLst>
                                      </p:cBhvr>
                                      <p:to>
                                        <p:strVal val="visible"/>
                                      </p:to>
                                    </p:set>
                                    <p:animEffect transition="in" filter="fade">
                                      <p:cBhvr>
                                        <p:cTn id="105" dur="2000"/>
                                        <p:tgtEl>
                                          <p:spTgt spid="5">
                                            <p:graphicEl>
                                              <a:dgm id="{EC70DF67-6150-4664-B000-A9854DB72EDE}"/>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5">
                                            <p:graphicEl>
                                              <a:dgm id="{DE59242A-BE7F-4563-AF8C-9B4E0A1D9AF1}"/>
                                            </p:graphicEl>
                                          </p:spTgt>
                                        </p:tgtEl>
                                        <p:attrNameLst>
                                          <p:attrName>style.visibility</p:attrName>
                                        </p:attrNameLst>
                                      </p:cBhvr>
                                      <p:to>
                                        <p:strVal val="visible"/>
                                      </p:to>
                                    </p:set>
                                    <p:animEffect transition="in" filter="fade">
                                      <p:cBhvr>
                                        <p:cTn id="110" dur="2000"/>
                                        <p:tgtEl>
                                          <p:spTgt spid="5">
                                            <p:graphicEl>
                                              <a:dgm id="{DE59242A-BE7F-4563-AF8C-9B4E0A1D9AF1}"/>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
                                            <p:graphicEl>
                                              <a:dgm id="{D5F303EC-DC0F-4B14-B8D1-95FFF4B89863}"/>
                                            </p:graphicEl>
                                          </p:spTgt>
                                        </p:tgtEl>
                                        <p:attrNameLst>
                                          <p:attrName>style.visibility</p:attrName>
                                        </p:attrNameLst>
                                      </p:cBhvr>
                                      <p:to>
                                        <p:strVal val="visible"/>
                                      </p:to>
                                    </p:set>
                                    <p:animEffect transition="in" filter="fade">
                                      <p:cBhvr>
                                        <p:cTn id="113" dur="2000"/>
                                        <p:tgtEl>
                                          <p:spTgt spid="5">
                                            <p:graphicEl>
                                              <a:dgm id="{D5F303EC-DC0F-4B14-B8D1-95FFF4B8986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5">
                                            <p:graphicEl>
                                              <a:dgm id="{684EB11B-65B9-4229-90E9-FC7BC8E77444}"/>
                                            </p:graphicEl>
                                          </p:spTgt>
                                        </p:tgtEl>
                                        <p:attrNameLst>
                                          <p:attrName>style.visibility</p:attrName>
                                        </p:attrNameLst>
                                      </p:cBhvr>
                                      <p:to>
                                        <p:strVal val="visible"/>
                                      </p:to>
                                    </p:set>
                                    <p:animEffect transition="in" filter="fade">
                                      <p:cBhvr>
                                        <p:cTn id="118" dur="2000"/>
                                        <p:tgtEl>
                                          <p:spTgt spid="5">
                                            <p:graphicEl>
                                              <a:dgm id="{684EB11B-65B9-4229-90E9-FC7BC8E77444}"/>
                                            </p:graphic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
                                            <p:graphicEl>
                                              <a:dgm id="{00D4D357-C210-47CD-892E-0A479ED6415B}"/>
                                            </p:graphicEl>
                                          </p:spTgt>
                                        </p:tgtEl>
                                        <p:attrNameLst>
                                          <p:attrName>style.visibility</p:attrName>
                                        </p:attrNameLst>
                                      </p:cBhvr>
                                      <p:to>
                                        <p:strVal val="visible"/>
                                      </p:to>
                                    </p:set>
                                    <p:animEffect transition="in" filter="fade">
                                      <p:cBhvr>
                                        <p:cTn id="121" dur="2000"/>
                                        <p:tgtEl>
                                          <p:spTgt spid="5">
                                            <p:graphicEl>
                                              <a:dgm id="{00D4D357-C210-47CD-892E-0A479ED6415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14" grpId="0" animBg="1"/>
      <p:bldP spid="14"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5- مفعول فيه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E921762C-5BF4-44EE-BEEC-542B5654BCA3}"/>
                                            </p:graphicEl>
                                          </p:spTgt>
                                        </p:tgtEl>
                                        <p:attrNameLst>
                                          <p:attrName>style.visibility</p:attrName>
                                        </p:attrNameLst>
                                      </p:cBhvr>
                                      <p:to>
                                        <p:strVal val="visible"/>
                                      </p:to>
                                    </p:set>
                                    <p:animEffect transition="in" filter="fade">
                                      <p:cBhvr>
                                        <p:cTn id="20" dur="2000"/>
                                        <p:tgtEl>
                                          <p:spTgt spid="2">
                                            <p:graphicEl>
                                              <a:dgm id="{E921762C-5BF4-44EE-BEEC-542B5654BCA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E502C04-DC0F-43B2-9E1B-52BF54CAD7E9}"/>
                                            </p:graphicEl>
                                          </p:spTgt>
                                        </p:tgtEl>
                                        <p:attrNameLst>
                                          <p:attrName>style.visibility</p:attrName>
                                        </p:attrNameLst>
                                      </p:cBhvr>
                                      <p:to>
                                        <p:strVal val="visible"/>
                                      </p:to>
                                    </p:set>
                                    <p:animEffect transition="in" filter="fade">
                                      <p:cBhvr>
                                        <p:cTn id="23" dur="2000"/>
                                        <p:tgtEl>
                                          <p:spTgt spid="2">
                                            <p:graphicEl>
                                              <a:dgm id="{7E502C04-DC0F-43B2-9E1B-52BF54CAD7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214678" y="357166"/>
            <a:ext cx="2571768"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5- مفعول فيه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1" name="TextBox 10"/>
          <p:cNvSpPr txBox="1"/>
          <p:nvPr/>
        </p:nvSpPr>
        <p:spPr>
          <a:xfrm>
            <a:off x="1071538" y="1428736"/>
            <a:ext cx="7072362" cy="4616648"/>
          </a:xfrm>
          <a:prstGeom prst="rect">
            <a:avLst/>
          </a:prstGeom>
          <a:noFill/>
        </p:spPr>
        <p:txBody>
          <a:bodyPr wrap="square" rtlCol="1">
            <a:spAutoFit/>
          </a:bodyPr>
          <a:lstStyle/>
          <a:p>
            <a:pPr algn="ctr"/>
            <a:r>
              <a:rPr lang="fa-IR" sz="2800" b="1" dirty="0" smtClean="0">
                <a:cs typeface="2  Badr" pitchFamily="2" charset="-78"/>
              </a:rPr>
              <a:t>النائب عنه: ینوب عن الظرف خمسة أشیاء و هی تنصب علی أنها مفعول فیه:</a:t>
            </a:r>
          </a:p>
          <a:p>
            <a:pPr algn="ctr"/>
            <a:endParaRPr lang="fa-IR" sz="1400" b="1" dirty="0" smtClean="0">
              <a:cs typeface="2  Badr" pitchFamily="2" charset="-78"/>
            </a:endParaRPr>
          </a:p>
          <a:p>
            <a:pPr algn="just"/>
            <a:r>
              <a:rPr lang="fa-IR" sz="2800" b="1" dirty="0" smtClean="0">
                <a:cs typeface="2  Badr" pitchFamily="2" charset="-78"/>
              </a:rPr>
              <a:t>أ) المضاف الی الظرف، نحو: «مشیت کل النهار او بعض النهار»</a:t>
            </a:r>
          </a:p>
          <a:p>
            <a:pPr algn="just"/>
            <a:r>
              <a:rPr lang="fa-IR" sz="2800" b="1" dirty="0" smtClean="0">
                <a:cs typeface="2  Badr" pitchFamily="2" charset="-78"/>
              </a:rPr>
              <a:t>ب) صفة الظرف، نحو:«نمت طویلاً» أی: «نمت زمناً طویلاً»</a:t>
            </a:r>
          </a:p>
          <a:p>
            <a:pPr algn="just"/>
            <a:r>
              <a:rPr lang="fa-IR" sz="2800" b="1" dirty="0" smtClean="0">
                <a:cs typeface="2  Badr" pitchFamily="2" charset="-78"/>
              </a:rPr>
              <a:t>ج) اسم الإشارة، نحو: «سرت تلک اللیلة» </a:t>
            </a:r>
          </a:p>
          <a:p>
            <a:pPr algn="just"/>
            <a:r>
              <a:rPr lang="fa-IR" sz="2800" b="1" dirty="0" smtClean="0">
                <a:cs typeface="2  Badr" pitchFamily="2" charset="-78"/>
              </a:rPr>
              <a:t>د) العدد الممیّز بالظرف أو المضافُ إلی الظرفِ، نحو:«قرأت القرآن ثلاثین دقیقةً» و «استرحت ثلاثة أیام»</a:t>
            </a:r>
          </a:p>
          <a:p>
            <a:pPr algn="just"/>
            <a:r>
              <a:rPr lang="fa-IR" sz="2800" b="1" dirty="0" smtClean="0">
                <a:cs typeface="2  Badr" pitchFamily="2" charset="-78"/>
              </a:rPr>
              <a:t>هـ) المصدر المتضمن معنمی الظرف، نحو: «جئتک قدوم الحاجّ»</a:t>
            </a:r>
          </a:p>
          <a:p>
            <a:pPr algn="just"/>
            <a:r>
              <a:rPr lang="fa-IR" sz="2800" b="1" dirty="0" smtClean="0">
                <a:cs typeface="2  Badr" pitchFamily="2" charset="-78"/>
              </a:rPr>
              <a:t>--------------------------</a:t>
            </a:r>
          </a:p>
          <a:p>
            <a:pPr algn="just"/>
            <a:r>
              <a:rPr lang="fa-IR" sz="2800" b="1" dirty="0" smtClean="0">
                <a:cs typeface="2  Badr" pitchFamily="2" charset="-78"/>
              </a:rPr>
              <a:t>الهدایة فی النحو- ص85</a:t>
            </a:r>
            <a:endParaRPr lang="fa-IR" sz="2800" b="1" dirty="0">
              <a:cs typeface="2  Badr" pitchFamily="2" charset="-78"/>
            </a:endParaRPr>
          </a:p>
        </p:txBody>
      </p:sp>
    </p:spTree>
  </p:cSld>
  <p:clrMapOvr>
    <a:masterClrMapping/>
  </p:clrMapOvr>
  <p:transition advClick="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2786050" y="357166"/>
            <a:ext cx="3000396"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6- المنصوب بنزع الخافض</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E921762C-5BF4-44EE-BEEC-542B5654BCA3}"/>
                                            </p:graphicEl>
                                          </p:spTgt>
                                        </p:tgtEl>
                                        <p:attrNameLst>
                                          <p:attrName>style.visibility</p:attrName>
                                        </p:attrNameLst>
                                      </p:cBhvr>
                                      <p:to>
                                        <p:strVal val="visible"/>
                                      </p:to>
                                    </p:set>
                                    <p:animEffect transition="in" filter="fade">
                                      <p:cBhvr>
                                        <p:cTn id="20" dur="2000"/>
                                        <p:tgtEl>
                                          <p:spTgt spid="2">
                                            <p:graphicEl>
                                              <a:dgm id="{E921762C-5BF4-44EE-BEEC-542B5654BCA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E502C04-DC0F-43B2-9E1B-52BF54CAD7E9}"/>
                                            </p:graphicEl>
                                          </p:spTgt>
                                        </p:tgtEl>
                                        <p:attrNameLst>
                                          <p:attrName>style.visibility</p:attrName>
                                        </p:attrNameLst>
                                      </p:cBhvr>
                                      <p:to>
                                        <p:strVal val="visible"/>
                                      </p:to>
                                    </p:set>
                                    <p:animEffect transition="in" filter="fade">
                                      <p:cBhvr>
                                        <p:cTn id="23" dur="2000"/>
                                        <p:tgtEl>
                                          <p:spTgt spid="2">
                                            <p:graphicEl>
                                              <a:dgm id="{7E502C04-DC0F-43B2-9E1B-52BF54CAD7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A4932F5-38F9-4B2F-8F7E-55FA7FDC823D}"/>
                                            </p:graphicEl>
                                          </p:spTgt>
                                        </p:tgtEl>
                                        <p:attrNameLst>
                                          <p:attrName>style.visibility</p:attrName>
                                        </p:attrNameLst>
                                      </p:cBhvr>
                                      <p:to>
                                        <p:strVal val="visible"/>
                                      </p:to>
                                    </p:set>
                                    <p:animEffect transition="in" filter="fade">
                                      <p:cBhvr>
                                        <p:cTn id="28" dur="2000"/>
                                        <p:tgtEl>
                                          <p:spTgt spid="2">
                                            <p:graphicEl>
                                              <a:dgm id="{EA4932F5-38F9-4B2F-8F7E-55FA7FDC82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CA9A502-9735-4FC4-B895-94F457BE24B1}"/>
                                            </p:graphicEl>
                                          </p:spTgt>
                                        </p:tgtEl>
                                        <p:attrNameLst>
                                          <p:attrName>style.visibility</p:attrName>
                                        </p:attrNameLst>
                                      </p:cBhvr>
                                      <p:to>
                                        <p:strVal val="visible"/>
                                      </p:to>
                                    </p:set>
                                    <p:animEffect transition="in" filter="fade">
                                      <p:cBhvr>
                                        <p:cTn id="31" dur="2000"/>
                                        <p:tgtEl>
                                          <p:spTgt spid="2">
                                            <p:graphicEl>
                                              <a:dgm id="{7CA9A502-9735-4FC4-B895-94F457BE24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92B88F92-7991-409E-A70D-69D534AFE315}"/>
                                            </p:graphicEl>
                                          </p:spTgt>
                                        </p:tgtEl>
                                        <p:attrNameLst>
                                          <p:attrName>style.visibility</p:attrName>
                                        </p:attrNameLst>
                                      </p:cBhvr>
                                      <p:to>
                                        <p:strVal val="visible"/>
                                      </p:to>
                                    </p:set>
                                    <p:animEffect transition="in" filter="fade">
                                      <p:cBhvr>
                                        <p:cTn id="36" dur="2000"/>
                                        <p:tgtEl>
                                          <p:spTgt spid="2">
                                            <p:graphicEl>
                                              <a:dgm id="{92B88F92-7991-409E-A70D-69D534AFE31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0F1C5715-DC09-4884-97D9-C8E7C2FC8894}"/>
                                            </p:graphicEl>
                                          </p:spTgt>
                                        </p:tgtEl>
                                        <p:attrNameLst>
                                          <p:attrName>style.visibility</p:attrName>
                                        </p:attrNameLst>
                                      </p:cBhvr>
                                      <p:to>
                                        <p:strVal val="visible"/>
                                      </p:to>
                                    </p:set>
                                    <p:animEffect transition="in" filter="fade">
                                      <p:cBhvr>
                                        <p:cTn id="39" dur="2000"/>
                                        <p:tgtEl>
                                          <p:spTgt spid="2">
                                            <p:graphicEl>
                                              <a:dgm id="{0F1C5715-DC09-4884-97D9-C8E7C2FC88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3143240" y="6227274"/>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انواع حال</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E921762C-5BF4-44EE-BEEC-542B5654BCA3}"/>
                                            </p:graphicEl>
                                          </p:spTgt>
                                        </p:tgtEl>
                                        <p:attrNameLst>
                                          <p:attrName>style.visibility</p:attrName>
                                        </p:attrNameLst>
                                      </p:cBhvr>
                                      <p:to>
                                        <p:strVal val="visible"/>
                                      </p:to>
                                    </p:set>
                                    <p:animEffect transition="in" filter="fade">
                                      <p:cBhvr>
                                        <p:cTn id="20" dur="2000"/>
                                        <p:tgtEl>
                                          <p:spTgt spid="2">
                                            <p:graphicEl>
                                              <a:dgm id="{E921762C-5BF4-44EE-BEEC-542B5654BCA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7E502C04-DC0F-43B2-9E1B-52BF54CAD7E9}"/>
                                            </p:graphicEl>
                                          </p:spTgt>
                                        </p:tgtEl>
                                        <p:attrNameLst>
                                          <p:attrName>style.visibility</p:attrName>
                                        </p:attrNameLst>
                                      </p:cBhvr>
                                      <p:to>
                                        <p:strVal val="visible"/>
                                      </p:to>
                                    </p:set>
                                    <p:animEffect transition="in" filter="fade">
                                      <p:cBhvr>
                                        <p:cTn id="23" dur="2000"/>
                                        <p:tgtEl>
                                          <p:spTgt spid="2">
                                            <p:graphicEl>
                                              <a:dgm id="{7E502C04-DC0F-43B2-9E1B-52BF54CAD7E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EA4932F5-38F9-4B2F-8F7E-55FA7FDC823D}"/>
                                            </p:graphicEl>
                                          </p:spTgt>
                                        </p:tgtEl>
                                        <p:attrNameLst>
                                          <p:attrName>style.visibility</p:attrName>
                                        </p:attrNameLst>
                                      </p:cBhvr>
                                      <p:to>
                                        <p:strVal val="visible"/>
                                      </p:to>
                                    </p:set>
                                    <p:animEffect transition="in" filter="fade">
                                      <p:cBhvr>
                                        <p:cTn id="28" dur="2000"/>
                                        <p:tgtEl>
                                          <p:spTgt spid="2">
                                            <p:graphicEl>
                                              <a:dgm id="{EA4932F5-38F9-4B2F-8F7E-55FA7FDC82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CA9A502-9735-4FC4-B895-94F457BE24B1}"/>
                                            </p:graphicEl>
                                          </p:spTgt>
                                        </p:tgtEl>
                                        <p:attrNameLst>
                                          <p:attrName>style.visibility</p:attrName>
                                        </p:attrNameLst>
                                      </p:cBhvr>
                                      <p:to>
                                        <p:strVal val="visible"/>
                                      </p:to>
                                    </p:set>
                                    <p:animEffect transition="in" filter="fade">
                                      <p:cBhvr>
                                        <p:cTn id="31" dur="2000"/>
                                        <p:tgtEl>
                                          <p:spTgt spid="2">
                                            <p:graphicEl>
                                              <a:dgm id="{7CA9A502-9735-4FC4-B895-94F457BE24B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48A8E210-0D08-49EF-8049-2A959FBB7515}"/>
                                            </p:graphicEl>
                                          </p:spTgt>
                                        </p:tgtEl>
                                        <p:attrNameLst>
                                          <p:attrName>style.visibility</p:attrName>
                                        </p:attrNameLst>
                                      </p:cBhvr>
                                      <p:to>
                                        <p:strVal val="visible"/>
                                      </p:to>
                                    </p:set>
                                    <p:animEffect transition="in" filter="fade">
                                      <p:cBhvr>
                                        <p:cTn id="36" dur="2000"/>
                                        <p:tgtEl>
                                          <p:spTgt spid="2">
                                            <p:graphicEl>
                                              <a:dgm id="{48A8E210-0D08-49EF-8049-2A959FBB751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F4B137C5-194C-4EEC-A4D5-BC4ACBA80018}"/>
                                            </p:graphicEl>
                                          </p:spTgt>
                                        </p:tgtEl>
                                        <p:attrNameLst>
                                          <p:attrName>style.visibility</p:attrName>
                                        </p:attrNameLst>
                                      </p:cBhvr>
                                      <p:to>
                                        <p:strVal val="visible"/>
                                      </p:to>
                                    </p:set>
                                    <p:animEffect transition="in" filter="fade">
                                      <p:cBhvr>
                                        <p:cTn id="39" dur="2000"/>
                                        <p:tgtEl>
                                          <p:spTgt spid="2">
                                            <p:graphicEl>
                                              <a:dgm id="{F4B137C5-194C-4EEC-A4D5-BC4ACBA8001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53D7AEC3-F554-4F7E-A1E1-5784D623AFE3}"/>
                                            </p:graphicEl>
                                          </p:spTgt>
                                        </p:tgtEl>
                                        <p:attrNameLst>
                                          <p:attrName>style.visibility</p:attrName>
                                        </p:attrNameLst>
                                      </p:cBhvr>
                                      <p:to>
                                        <p:strVal val="visible"/>
                                      </p:to>
                                    </p:set>
                                    <p:animEffect transition="in" filter="fade">
                                      <p:cBhvr>
                                        <p:cTn id="44" dur="2000"/>
                                        <p:tgtEl>
                                          <p:spTgt spid="2">
                                            <p:graphicEl>
                                              <a:dgm id="{53D7AEC3-F554-4F7E-A1E1-5784D623AFE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933031EA-5476-4D05-8058-868F4CAE612A}"/>
                                            </p:graphicEl>
                                          </p:spTgt>
                                        </p:tgtEl>
                                        <p:attrNameLst>
                                          <p:attrName>style.visibility</p:attrName>
                                        </p:attrNameLst>
                                      </p:cBhvr>
                                      <p:to>
                                        <p:strVal val="visible"/>
                                      </p:to>
                                    </p:set>
                                    <p:animEffect transition="in" filter="fade">
                                      <p:cBhvr>
                                        <p:cTn id="47" dur="2000"/>
                                        <p:tgtEl>
                                          <p:spTgt spid="2">
                                            <p:graphicEl>
                                              <a:dgm id="{933031EA-5476-4D05-8058-868F4CAE612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0C8056DC-D07A-41AF-8543-FE82EA484524}"/>
                                            </p:graphicEl>
                                          </p:spTgt>
                                        </p:tgtEl>
                                        <p:attrNameLst>
                                          <p:attrName>style.visibility</p:attrName>
                                        </p:attrNameLst>
                                      </p:cBhvr>
                                      <p:to>
                                        <p:strVal val="visible"/>
                                      </p:to>
                                    </p:set>
                                    <p:animEffect transition="in" filter="fade">
                                      <p:cBhvr>
                                        <p:cTn id="52" dur="2000"/>
                                        <p:tgtEl>
                                          <p:spTgt spid="2">
                                            <p:graphicEl>
                                              <a:dgm id="{0C8056DC-D07A-41AF-8543-FE82EA484524}"/>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4DB20746-DAA7-45C7-B0DF-604E1986CD4B}"/>
                                            </p:graphicEl>
                                          </p:spTgt>
                                        </p:tgtEl>
                                        <p:attrNameLst>
                                          <p:attrName>style.visibility</p:attrName>
                                        </p:attrNameLst>
                                      </p:cBhvr>
                                      <p:to>
                                        <p:strVal val="visible"/>
                                      </p:to>
                                    </p:set>
                                    <p:animEffect transition="in" filter="fade">
                                      <p:cBhvr>
                                        <p:cTn id="55" dur="2000"/>
                                        <p:tgtEl>
                                          <p:spTgt spid="2">
                                            <p:graphicEl>
                                              <a:dgm id="{4DB20746-DAA7-45C7-B0DF-604E1986CD4B}"/>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C9AFF330-DA0E-4D5F-A82C-24E2C802B396}"/>
                                            </p:graphicEl>
                                          </p:spTgt>
                                        </p:tgtEl>
                                        <p:attrNameLst>
                                          <p:attrName>style.visibility</p:attrName>
                                        </p:attrNameLst>
                                      </p:cBhvr>
                                      <p:to>
                                        <p:strVal val="visible"/>
                                      </p:to>
                                    </p:set>
                                    <p:animEffect transition="in" filter="fade">
                                      <p:cBhvr>
                                        <p:cTn id="60" dur="2000"/>
                                        <p:tgtEl>
                                          <p:spTgt spid="2">
                                            <p:graphicEl>
                                              <a:dgm id="{C9AFF330-DA0E-4D5F-A82C-24E2C802B396}"/>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C09D673A-DDF0-4303-AE22-B737CD38D1AE}"/>
                                            </p:graphicEl>
                                          </p:spTgt>
                                        </p:tgtEl>
                                        <p:attrNameLst>
                                          <p:attrName>style.visibility</p:attrName>
                                        </p:attrNameLst>
                                      </p:cBhvr>
                                      <p:to>
                                        <p:strVal val="visible"/>
                                      </p:to>
                                    </p:set>
                                    <p:animEffect transition="in" filter="fade">
                                      <p:cBhvr>
                                        <p:cTn id="63" dur="2000"/>
                                        <p:tgtEl>
                                          <p:spTgt spid="2">
                                            <p:graphicEl>
                                              <a:dgm id="{C09D673A-DDF0-4303-AE22-B737CD38D1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3143240" y="6227274"/>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بازگشت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3D7AEC3-F554-4F7E-A1E1-5784D623AFE3}"/>
                                            </p:graphicEl>
                                          </p:spTgt>
                                        </p:tgtEl>
                                        <p:attrNameLst>
                                          <p:attrName>style.visibility</p:attrName>
                                        </p:attrNameLst>
                                      </p:cBhvr>
                                      <p:to>
                                        <p:strVal val="visible"/>
                                      </p:to>
                                    </p:set>
                                    <p:animEffect transition="in" filter="fade">
                                      <p:cBhvr>
                                        <p:cTn id="10" dur="2000"/>
                                        <p:tgtEl>
                                          <p:spTgt spid="2">
                                            <p:graphicEl>
                                              <a:dgm id="{53D7AEC3-F554-4F7E-A1E1-5784D623AFE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933031EA-5476-4D05-8058-868F4CAE612A}"/>
                                            </p:graphicEl>
                                          </p:spTgt>
                                        </p:tgtEl>
                                        <p:attrNameLst>
                                          <p:attrName>style.visibility</p:attrName>
                                        </p:attrNameLst>
                                      </p:cBhvr>
                                      <p:to>
                                        <p:strVal val="visible"/>
                                      </p:to>
                                    </p:set>
                                    <p:animEffect transition="in" filter="fade">
                                      <p:cBhvr>
                                        <p:cTn id="13" dur="2000"/>
                                        <p:tgtEl>
                                          <p:spTgt spid="2">
                                            <p:graphicEl>
                                              <a:dgm id="{933031EA-5476-4D05-8058-868F4CAE612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0C8056DC-D07A-41AF-8543-FE82EA484524}"/>
                                            </p:graphicEl>
                                          </p:spTgt>
                                        </p:tgtEl>
                                        <p:attrNameLst>
                                          <p:attrName>style.visibility</p:attrName>
                                        </p:attrNameLst>
                                      </p:cBhvr>
                                      <p:to>
                                        <p:strVal val="visible"/>
                                      </p:to>
                                    </p:set>
                                    <p:animEffect transition="in" filter="fade">
                                      <p:cBhvr>
                                        <p:cTn id="18" dur="2000"/>
                                        <p:tgtEl>
                                          <p:spTgt spid="2">
                                            <p:graphicEl>
                                              <a:dgm id="{0C8056DC-D07A-41AF-8543-FE82EA48452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4DB20746-DAA7-45C7-B0DF-604E1986CD4B}"/>
                                            </p:graphicEl>
                                          </p:spTgt>
                                        </p:tgtEl>
                                        <p:attrNameLst>
                                          <p:attrName>style.visibility</p:attrName>
                                        </p:attrNameLst>
                                      </p:cBhvr>
                                      <p:to>
                                        <p:strVal val="visible"/>
                                      </p:to>
                                    </p:set>
                                    <p:animEffect transition="in" filter="fade">
                                      <p:cBhvr>
                                        <p:cTn id="21" dur="2000"/>
                                        <p:tgtEl>
                                          <p:spTgt spid="2">
                                            <p:graphicEl>
                                              <a:dgm id="{4DB20746-DAA7-45C7-B0DF-604E1986CD4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C9AFF330-DA0E-4D5F-A82C-24E2C802B396}"/>
                                            </p:graphicEl>
                                          </p:spTgt>
                                        </p:tgtEl>
                                        <p:attrNameLst>
                                          <p:attrName>style.visibility</p:attrName>
                                        </p:attrNameLst>
                                      </p:cBhvr>
                                      <p:to>
                                        <p:strVal val="visible"/>
                                      </p:to>
                                    </p:set>
                                    <p:animEffect transition="in" filter="fade">
                                      <p:cBhvr>
                                        <p:cTn id="26" dur="2000"/>
                                        <p:tgtEl>
                                          <p:spTgt spid="2">
                                            <p:graphicEl>
                                              <a:dgm id="{C9AFF330-DA0E-4D5F-A82C-24E2C802B39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C09D673A-DDF0-4303-AE22-B737CD38D1AE}"/>
                                            </p:graphicEl>
                                          </p:spTgt>
                                        </p:tgtEl>
                                        <p:attrNameLst>
                                          <p:attrName>style.visibility</p:attrName>
                                        </p:attrNameLst>
                                      </p:cBhvr>
                                      <p:to>
                                        <p:strVal val="visible"/>
                                      </p:to>
                                    </p:set>
                                    <p:animEffect transition="in" filter="fade">
                                      <p:cBhvr>
                                        <p:cTn id="29" dur="2000"/>
                                        <p:tgtEl>
                                          <p:spTgt spid="2">
                                            <p:graphicEl>
                                              <a:dgm id="{C09D673A-DDF0-4303-AE22-B737CD38D1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3143240" y="6227274"/>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بازگشت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3D7AEC3-F554-4F7E-A1E1-5784D623AFE3}"/>
                                            </p:graphicEl>
                                          </p:spTgt>
                                        </p:tgtEl>
                                        <p:attrNameLst>
                                          <p:attrName>style.visibility</p:attrName>
                                        </p:attrNameLst>
                                      </p:cBhvr>
                                      <p:to>
                                        <p:strVal val="visible"/>
                                      </p:to>
                                    </p:set>
                                    <p:animEffect transition="in" filter="fade">
                                      <p:cBhvr>
                                        <p:cTn id="10" dur="2000"/>
                                        <p:tgtEl>
                                          <p:spTgt spid="2">
                                            <p:graphicEl>
                                              <a:dgm id="{53D7AEC3-F554-4F7E-A1E1-5784D623AFE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933031EA-5476-4D05-8058-868F4CAE612A}"/>
                                            </p:graphicEl>
                                          </p:spTgt>
                                        </p:tgtEl>
                                        <p:attrNameLst>
                                          <p:attrName>style.visibility</p:attrName>
                                        </p:attrNameLst>
                                      </p:cBhvr>
                                      <p:to>
                                        <p:strVal val="visible"/>
                                      </p:to>
                                    </p:set>
                                    <p:animEffect transition="in" filter="fade">
                                      <p:cBhvr>
                                        <p:cTn id="13" dur="2000"/>
                                        <p:tgtEl>
                                          <p:spTgt spid="2">
                                            <p:graphicEl>
                                              <a:dgm id="{933031EA-5476-4D05-8058-868F4CAE612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0C8056DC-D07A-41AF-8543-FE82EA484524}"/>
                                            </p:graphicEl>
                                          </p:spTgt>
                                        </p:tgtEl>
                                        <p:attrNameLst>
                                          <p:attrName>style.visibility</p:attrName>
                                        </p:attrNameLst>
                                      </p:cBhvr>
                                      <p:to>
                                        <p:strVal val="visible"/>
                                      </p:to>
                                    </p:set>
                                    <p:animEffect transition="in" filter="fade">
                                      <p:cBhvr>
                                        <p:cTn id="18" dur="2000"/>
                                        <p:tgtEl>
                                          <p:spTgt spid="2">
                                            <p:graphicEl>
                                              <a:dgm id="{0C8056DC-D07A-41AF-8543-FE82EA48452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4DB20746-DAA7-45C7-B0DF-604E1986CD4B}"/>
                                            </p:graphicEl>
                                          </p:spTgt>
                                        </p:tgtEl>
                                        <p:attrNameLst>
                                          <p:attrName>style.visibility</p:attrName>
                                        </p:attrNameLst>
                                      </p:cBhvr>
                                      <p:to>
                                        <p:strVal val="visible"/>
                                      </p:to>
                                    </p:set>
                                    <p:animEffect transition="in" filter="fade">
                                      <p:cBhvr>
                                        <p:cTn id="21" dur="2000"/>
                                        <p:tgtEl>
                                          <p:spTgt spid="2">
                                            <p:graphicEl>
                                              <a:dgm id="{4DB20746-DAA7-45C7-B0DF-604E1986CD4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C9AFF330-DA0E-4D5F-A82C-24E2C802B396}"/>
                                            </p:graphicEl>
                                          </p:spTgt>
                                        </p:tgtEl>
                                        <p:attrNameLst>
                                          <p:attrName>style.visibility</p:attrName>
                                        </p:attrNameLst>
                                      </p:cBhvr>
                                      <p:to>
                                        <p:strVal val="visible"/>
                                      </p:to>
                                    </p:set>
                                    <p:animEffect transition="in" filter="fade">
                                      <p:cBhvr>
                                        <p:cTn id="26" dur="2000"/>
                                        <p:tgtEl>
                                          <p:spTgt spid="2">
                                            <p:graphicEl>
                                              <a:dgm id="{C9AFF330-DA0E-4D5F-A82C-24E2C802B39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C09D673A-DDF0-4303-AE22-B737CD38D1AE}"/>
                                            </p:graphicEl>
                                          </p:spTgt>
                                        </p:tgtEl>
                                        <p:attrNameLst>
                                          <p:attrName>style.visibility</p:attrName>
                                        </p:attrNameLst>
                                      </p:cBhvr>
                                      <p:to>
                                        <p:strVal val="visible"/>
                                      </p:to>
                                    </p:set>
                                    <p:animEffect transition="in" filter="fade">
                                      <p:cBhvr>
                                        <p:cTn id="29" dur="2000"/>
                                        <p:tgtEl>
                                          <p:spTgt spid="2">
                                            <p:graphicEl>
                                              <a:dgm id="{C09D673A-DDF0-4303-AE22-B737CD38D1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3143240" y="6227274"/>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بازگشت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3D7AEC3-F554-4F7E-A1E1-5784D623AFE3}"/>
                                            </p:graphicEl>
                                          </p:spTgt>
                                        </p:tgtEl>
                                        <p:attrNameLst>
                                          <p:attrName>style.visibility</p:attrName>
                                        </p:attrNameLst>
                                      </p:cBhvr>
                                      <p:to>
                                        <p:strVal val="visible"/>
                                      </p:to>
                                    </p:set>
                                    <p:animEffect transition="in" filter="fade">
                                      <p:cBhvr>
                                        <p:cTn id="10" dur="2000"/>
                                        <p:tgtEl>
                                          <p:spTgt spid="2">
                                            <p:graphicEl>
                                              <a:dgm id="{53D7AEC3-F554-4F7E-A1E1-5784D623AFE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933031EA-5476-4D05-8058-868F4CAE612A}"/>
                                            </p:graphicEl>
                                          </p:spTgt>
                                        </p:tgtEl>
                                        <p:attrNameLst>
                                          <p:attrName>style.visibility</p:attrName>
                                        </p:attrNameLst>
                                      </p:cBhvr>
                                      <p:to>
                                        <p:strVal val="visible"/>
                                      </p:to>
                                    </p:set>
                                    <p:animEffect transition="in" filter="fade">
                                      <p:cBhvr>
                                        <p:cTn id="13" dur="2000"/>
                                        <p:tgtEl>
                                          <p:spTgt spid="2">
                                            <p:graphicEl>
                                              <a:dgm id="{933031EA-5476-4D05-8058-868F4CAE612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0C8056DC-D07A-41AF-8543-FE82EA484524}"/>
                                            </p:graphicEl>
                                          </p:spTgt>
                                        </p:tgtEl>
                                        <p:attrNameLst>
                                          <p:attrName>style.visibility</p:attrName>
                                        </p:attrNameLst>
                                      </p:cBhvr>
                                      <p:to>
                                        <p:strVal val="visible"/>
                                      </p:to>
                                    </p:set>
                                    <p:animEffect transition="in" filter="fade">
                                      <p:cBhvr>
                                        <p:cTn id="18" dur="2000"/>
                                        <p:tgtEl>
                                          <p:spTgt spid="2">
                                            <p:graphicEl>
                                              <a:dgm id="{0C8056DC-D07A-41AF-8543-FE82EA48452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4DB20746-DAA7-45C7-B0DF-604E1986CD4B}"/>
                                            </p:graphicEl>
                                          </p:spTgt>
                                        </p:tgtEl>
                                        <p:attrNameLst>
                                          <p:attrName>style.visibility</p:attrName>
                                        </p:attrNameLst>
                                      </p:cBhvr>
                                      <p:to>
                                        <p:strVal val="visible"/>
                                      </p:to>
                                    </p:set>
                                    <p:animEffect transition="in" filter="fade">
                                      <p:cBhvr>
                                        <p:cTn id="21" dur="2000"/>
                                        <p:tgtEl>
                                          <p:spTgt spid="2">
                                            <p:graphicEl>
                                              <a:dgm id="{4DB20746-DAA7-45C7-B0DF-604E1986CD4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C9AFF330-DA0E-4D5F-A82C-24E2C802B396}"/>
                                            </p:graphicEl>
                                          </p:spTgt>
                                        </p:tgtEl>
                                        <p:attrNameLst>
                                          <p:attrName>style.visibility</p:attrName>
                                        </p:attrNameLst>
                                      </p:cBhvr>
                                      <p:to>
                                        <p:strVal val="visible"/>
                                      </p:to>
                                    </p:set>
                                    <p:animEffect transition="in" filter="fade">
                                      <p:cBhvr>
                                        <p:cTn id="26" dur="2000"/>
                                        <p:tgtEl>
                                          <p:spTgt spid="2">
                                            <p:graphicEl>
                                              <a:dgm id="{C9AFF330-DA0E-4D5F-A82C-24E2C802B39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C09D673A-DDF0-4303-AE22-B737CD38D1AE}"/>
                                            </p:graphicEl>
                                          </p:spTgt>
                                        </p:tgtEl>
                                        <p:attrNameLst>
                                          <p:attrName>style.visibility</p:attrName>
                                        </p:attrNameLst>
                                      </p:cBhvr>
                                      <p:to>
                                        <p:strVal val="visible"/>
                                      </p:to>
                                    </p:set>
                                    <p:animEffect transition="in" filter="fade">
                                      <p:cBhvr>
                                        <p:cTn id="29" dur="2000"/>
                                        <p:tgtEl>
                                          <p:spTgt spid="2">
                                            <p:graphicEl>
                                              <a:dgm id="{C09D673A-DDF0-4303-AE22-B737CD38D1A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graphicEl>
                                              <a:dgm id="{C6B9955B-DF80-4C2A-AA20-BC4B6879BBB8}"/>
                                            </p:graphicEl>
                                          </p:spTgt>
                                        </p:tgtEl>
                                        <p:attrNameLst>
                                          <p:attrName>style.visibility</p:attrName>
                                        </p:attrNameLst>
                                      </p:cBhvr>
                                      <p:to>
                                        <p:strVal val="visible"/>
                                      </p:to>
                                    </p:set>
                                    <p:animEffect transition="in" filter="fade">
                                      <p:cBhvr>
                                        <p:cTn id="34" dur="2000"/>
                                        <p:tgtEl>
                                          <p:spTgt spid="2">
                                            <p:graphicEl>
                                              <a:dgm id="{C6B9955B-DF80-4C2A-AA20-BC4B6879BBB8}"/>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graphicEl>
                                              <a:dgm id="{97552296-00C1-42FE-957E-6F07B3C795C9}"/>
                                            </p:graphicEl>
                                          </p:spTgt>
                                        </p:tgtEl>
                                        <p:attrNameLst>
                                          <p:attrName>style.visibility</p:attrName>
                                        </p:attrNameLst>
                                      </p:cBhvr>
                                      <p:to>
                                        <p:strVal val="visible"/>
                                      </p:to>
                                    </p:set>
                                    <p:animEffect transition="in" filter="fade">
                                      <p:cBhvr>
                                        <p:cTn id="37" dur="2000"/>
                                        <p:tgtEl>
                                          <p:spTgt spid="2">
                                            <p:graphicEl>
                                              <a:dgm id="{97552296-00C1-42FE-957E-6F07B3C795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3143240" y="6227274"/>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بازگشت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53D7AEC3-F554-4F7E-A1E1-5784D623AFE3}"/>
                                            </p:graphicEl>
                                          </p:spTgt>
                                        </p:tgtEl>
                                        <p:attrNameLst>
                                          <p:attrName>style.visibility</p:attrName>
                                        </p:attrNameLst>
                                      </p:cBhvr>
                                      <p:to>
                                        <p:strVal val="visible"/>
                                      </p:to>
                                    </p:set>
                                    <p:animEffect transition="in" filter="fade">
                                      <p:cBhvr>
                                        <p:cTn id="10" dur="2000"/>
                                        <p:tgtEl>
                                          <p:spTgt spid="2">
                                            <p:graphicEl>
                                              <a:dgm id="{53D7AEC3-F554-4F7E-A1E1-5784D623AFE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933031EA-5476-4D05-8058-868F4CAE612A}"/>
                                            </p:graphicEl>
                                          </p:spTgt>
                                        </p:tgtEl>
                                        <p:attrNameLst>
                                          <p:attrName>style.visibility</p:attrName>
                                        </p:attrNameLst>
                                      </p:cBhvr>
                                      <p:to>
                                        <p:strVal val="visible"/>
                                      </p:to>
                                    </p:set>
                                    <p:animEffect transition="in" filter="fade">
                                      <p:cBhvr>
                                        <p:cTn id="13" dur="2000"/>
                                        <p:tgtEl>
                                          <p:spTgt spid="2">
                                            <p:graphicEl>
                                              <a:dgm id="{933031EA-5476-4D05-8058-868F4CAE612A}"/>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graphicEl>
                                              <a:dgm id="{0C8056DC-D07A-41AF-8543-FE82EA484524}"/>
                                            </p:graphicEl>
                                          </p:spTgt>
                                        </p:tgtEl>
                                        <p:attrNameLst>
                                          <p:attrName>style.visibility</p:attrName>
                                        </p:attrNameLst>
                                      </p:cBhvr>
                                      <p:to>
                                        <p:strVal val="visible"/>
                                      </p:to>
                                    </p:set>
                                    <p:animEffect transition="in" filter="fade">
                                      <p:cBhvr>
                                        <p:cTn id="18" dur="2000"/>
                                        <p:tgtEl>
                                          <p:spTgt spid="2">
                                            <p:graphicEl>
                                              <a:dgm id="{0C8056DC-D07A-41AF-8543-FE82EA48452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4DB20746-DAA7-45C7-B0DF-604E1986CD4B}"/>
                                            </p:graphicEl>
                                          </p:spTgt>
                                        </p:tgtEl>
                                        <p:attrNameLst>
                                          <p:attrName>style.visibility</p:attrName>
                                        </p:attrNameLst>
                                      </p:cBhvr>
                                      <p:to>
                                        <p:strVal val="visible"/>
                                      </p:to>
                                    </p:set>
                                    <p:animEffect transition="in" filter="fade">
                                      <p:cBhvr>
                                        <p:cTn id="21" dur="2000"/>
                                        <p:tgtEl>
                                          <p:spTgt spid="2">
                                            <p:graphicEl>
                                              <a:dgm id="{4DB20746-DAA7-45C7-B0DF-604E1986CD4B}"/>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C9AFF330-DA0E-4D5F-A82C-24E2C802B396}"/>
                                            </p:graphicEl>
                                          </p:spTgt>
                                        </p:tgtEl>
                                        <p:attrNameLst>
                                          <p:attrName>style.visibility</p:attrName>
                                        </p:attrNameLst>
                                      </p:cBhvr>
                                      <p:to>
                                        <p:strVal val="visible"/>
                                      </p:to>
                                    </p:set>
                                    <p:animEffect transition="in" filter="fade">
                                      <p:cBhvr>
                                        <p:cTn id="26" dur="2000"/>
                                        <p:tgtEl>
                                          <p:spTgt spid="2">
                                            <p:graphicEl>
                                              <a:dgm id="{C9AFF330-DA0E-4D5F-A82C-24E2C802B396}"/>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C09D673A-DDF0-4303-AE22-B737CD38D1AE}"/>
                                            </p:graphicEl>
                                          </p:spTgt>
                                        </p:tgtEl>
                                        <p:attrNameLst>
                                          <p:attrName>style.visibility</p:attrName>
                                        </p:attrNameLst>
                                      </p:cBhvr>
                                      <p:to>
                                        <p:strVal val="visible"/>
                                      </p:to>
                                    </p:set>
                                    <p:animEffect transition="in" filter="fade">
                                      <p:cBhvr>
                                        <p:cTn id="29" dur="2000"/>
                                        <p:tgtEl>
                                          <p:spTgt spid="2">
                                            <p:graphicEl>
                                              <a:dgm id="{C09D673A-DDF0-4303-AE22-B737CD38D1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500174"/>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ABEC96C4-3C63-467E-93A4-8AD83964BA3F}"/>
                                            </p:graphicEl>
                                          </p:spTgt>
                                        </p:tgtEl>
                                        <p:attrNameLst>
                                          <p:attrName>style.visibility</p:attrName>
                                        </p:attrNameLst>
                                      </p:cBhvr>
                                      <p:to>
                                        <p:strVal val="visible"/>
                                      </p:to>
                                    </p:set>
                                    <p:animEffect transition="in" filter="fade">
                                      <p:cBhvr>
                                        <p:cTn id="7" dur="2000"/>
                                        <p:tgtEl>
                                          <p:spTgt spid="2">
                                            <p:graphicEl>
                                              <a:dgm id="{ABEC96C4-3C63-467E-93A4-8AD83964BA3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E5BA0828-9ED8-4782-8DD9-C21BD1721DB7}"/>
                                            </p:graphicEl>
                                          </p:spTgt>
                                        </p:tgtEl>
                                        <p:attrNameLst>
                                          <p:attrName>style.visibility</p:attrName>
                                        </p:attrNameLst>
                                      </p:cBhvr>
                                      <p:to>
                                        <p:strVal val="visible"/>
                                      </p:to>
                                    </p:set>
                                    <p:animEffect transition="in" filter="fade">
                                      <p:cBhvr>
                                        <p:cTn id="12" dur="2000"/>
                                        <p:tgtEl>
                                          <p:spTgt spid="2">
                                            <p:graphicEl>
                                              <a:dgm id="{E5BA0828-9ED8-4782-8DD9-C21BD1721DB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4765C772-C091-416D-9DD4-55E6B3577DD4}"/>
                                            </p:graphicEl>
                                          </p:spTgt>
                                        </p:tgtEl>
                                        <p:attrNameLst>
                                          <p:attrName>style.visibility</p:attrName>
                                        </p:attrNameLst>
                                      </p:cBhvr>
                                      <p:to>
                                        <p:strVal val="visible"/>
                                      </p:to>
                                    </p:set>
                                    <p:animEffect transition="in" filter="fade">
                                      <p:cBhvr>
                                        <p:cTn id="15" dur="2000"/>
                                        <p:tgtEl>
                                          <p:spTgt spid="2">
                                            <p:graphicEl>
                                              <a:dgm id="{4765C772-C091-416D-9DD4-55E6B3577DD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20" dur="2000"/>
                                        <p:tgtEl>
                                          <p:spTgt spid="2">
                                            <p:graphicEl>
                                              <a:dgm id="{79F01314-DDC4-4776-A2FD-AD136EBC08D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23" dur="2000"/>
                                        <p:tgtEl>
                                          <p:spTgt spid="2">
                                            <p:graphicEl>
                                              <a:dgm id="{8D69F3D9-0276-4A6B-85A4-EDECD62DCBA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C6AB83CF-0D78-4FA9-BCC7-5107A44B7DA8}"/>
                                            </p:graphicEl>
                                          </p:spTgt>
                                        </p:tgtEl>
                                        <p:attrNameLst>
                                          <p:attrName>style.visibility</p:attrName>
                                        </p:attrNameLst>
                                      </p:cBhvr>
                                      <p:to>
                                        <p:strVal val="visible"/>
                                      </p:to>
                                    </p:set>
                                    <p:animEffect transition="in" filter="fade">
                                      <p:cBhvr>
                                        <p:cTn id="28" dur="2000"/>
                                        <p:tgtEl>
                                          <p:spTgt spid="2">
                                            <p:graphicEl>
                                              <a:dgm id="{C6AB83CF-0D78-4FA9-BCC7-5107A44B7DA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48841BB7-52F7-4F34-9D4A-E20AEEB3825E}"/>
                                            </p:graphicEl>
                                          </p:spTgt>
                                        </p:tgtEl>
                                        <p:attrNameLst>
                                          <p:attrName>style.visibility</p:attrName>
                                        </p:attrNameLst>
                                      </p:cBhvr>
                                      <p:to>
                                        <p:strVal val="visible"/>
                                      </p:to>
                                    </p:set>
                                    <p:animEffect transition="in" filter="fade">
                                      <p:cBhvr>
                                        <p:cTn id="31" dur="2000"/>
                                        <p:tgtEl>
                                          <p:spTgt spid="2">
                                            <p:graphicEl>
                                              <a:dgm id="{48841BB7-52F7-4F34-9D4A-E20AEEB3825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7E8CF6C-0127-485E-BA81-80E017962006}"/>
                                            </p:graphicEl>
                                          </p:spTgt>
                                        </p:tgtEl>
                                        <p:attrNameLst>
                                          <p:attrName>style.visibility</p:attrName>
                                        </p:attrNameLst>
                                      </p:cBhvr>
                                      <p:to>
                                        <p:strVal val="visible"/>
                                      </p:to>
                                    </p:set>
                                    <p:animEffect transition="in" filter="fade">
                                      <p:cBhvr>
                                        <p:cTn id="36" dur="2000"/>
                                        <p:tgtEl>
                                          <p:spTgt spid="2">
                                            <p:graphicEl>
                                              <a:dgm id="{E7E8CF6C-0127-485E-BA81-80E01796200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A1F23A5B-862A-44E9-B341-FE00F9184D19}"/>
                                            </p:graphicEl>
                                          </p:spTgt>
                                        </p:tgtEl>
                                        <p:attrNameLst>
                                          <p:attrName>style.visibility</p:attrName>
                                        </p:attrNameLst>
                                      </p:cBhvr>
                                      <p:to>
                                        <p:strVal val="visible"/>
                                      </p:to>
                                    </p:set>
                                    <p:animEffect transition="in" filter="fade">
                                      <p:cBhvr>
                                        <p:cTn id="39" dur="2000"/>
                                        <p:tgtEl>
                                          <p:spTgt spid="2">
                                            <p:graphicEl>
                                              <a:dgm id="{A1F23A5B-862A-44E9-B341-FE00F9184D1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1ABE0AA3-7266-4593-9E31-F5DD6E5FD0F6}"/>
                                            </p:graphicEl>
                                          </p:spTgt>
                                        </p:tgtEl>
                                        <p:attrNameLst>
                                          <p:attrName>style.visibility</p:attrName>
                                        </p:attrNameLst>
                                      </p:cBhvr>
                                      <p:to>
                                        <p:strVal val="visible"/>
                                      </p:to>
                                    </p:set>
                                    <p:animEffect transition="in" filter="fade">
                                      <p:cBhvr>
                                        <p:cTn id="44" dur="2000"/>
                                        <p:tgtEl>
                                          <p:spTgt spid="2">
                                            <p:graphicEl>
                                              <a:dgm id="{1ABE0AA3-7266-4593-9E31-F5DD6E5FD0F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168D479A-0B74-4D9A-9D20-0A294C588394}"/>
                                            </p:graphicEl>
                                          </p:spTgt>
                                        </p:tgtEl>
                                        <p:attrNameLst>
                                          <p:attrName>style.visibility</p:attrName>
                                        </p:attrNameLst>
                                      </p:cBhvr>
                                      <p:to>
                                        <p:strVal val="visible"/>
                                      </p:to>
                                    </p:set>
                                    <p:animEffect transition="in" filter="fade">
                                      <p:cBhvr>
                                        <p:cTn id="47" dur="2000"/>
                                        <p:tgtEl>
                                          <p:spTgt spid="2">
                                            <p:graphicEl>
                                              <a:dgm id="{168D479A-0B74-4D9A-9D20-0A294C5883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7- الحال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4E04FFD4-07BE-43BF-B150-1F87A9FD2379}"/>
                                            </p:graphicEl>
                                          </p:spTgt>
                                        </p:tgtEl>
                                        <p:attrNameLst>
                                          <p:attrName>style.visibility</p:attrName>
                                        </p:attrNameLst>
                                      </p:cBhvr>
                                      <p:to>
                                        <p:strVal val="visible"/>
                                      </p:to>
                                    </p:set>
                                    <p:animEffect transition="in" filter="fade">
                                      <p:cBhvr>
                                        <p:cTn id="7" dur="2000"/>
                                        <p:tgtEl>
                                          <p:spTgt spid="2">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12" dur="2000"/>
                                        <p:tgtEl>
                                          <p:spTgt spid="2">
                                            <p:graphicEl>
                                              <a:dgm id="{79F01314-DDC4-4776-A2FD-AD136EBC08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15" dur="2000"/>
                                        <p:tgtEl>
                                          <p:spTgt spid="2">
                                            <p:graphicEl>
                                              <a:dgm id="{8D69F3D9-0276-4A6B-85A4-EDECD62DCB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6AB83CF-0D78-4FA9-BCC7-5107A44B7DA8}"/>
                                            </p:graphicEl>
                                          </p:spTgt>
                                        </p:tgtEl>
                                        <p:attrNameLst>
                                          <p:attrName>style.visibility</p:attrName>
                                        </p:attrNameLst>
                                      </p:cBhvr>
                                      <p:to>
                                        <p:strVal val="visible"/>
                                      </p:to>
                                    </p:set>
                                    <p:animEffect transition="in" filter="fade">
                                      <p:cBhvr>
                                        <p:cTn id="20" dur="2000"/>
                                        <p:tgtEl>
                                          <p:spTgt spid="2">
                                            <p:graphicEl>
                                              <a:dgm id="{C6AB83CF-0D78-4FA9-BCC7-5107A44B7DA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8841BB7-52F7-4F34-9D4A-E20AEEB3825E}"/>
                                            </p:graphicEl>
                                          </p:spTgt>
                                        </p:tgtEl>
                                        <p:attrNameLst>
                                          <p:attrName>style.visibility</p:attrName>
                                        </p:attrNameLst>
                                      </p:cBhvr>
                                      <p:to>
                                        <p:strVal val="visible"/>
                                      </p:to>
                                    </p:set>
                                    <p:animEffect transition="in" filter="fade">
                                      <p:cBhvr>
                                        <p:cTn id="23" dur="2000"/>
                                        <p:tgtEl>
                                          <p:spTgt spid="2">
                                            <p:graphicEl>
                                              <a:dgm id="{48841BB7-52F7-4F34-9D4A-E20AEEB3825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9A2239B1-5922-4BF5-AA29-ACD8036E12E4}"/>
                                            </p:graphicEl>
                                          </p:spTgt>
                                        </p:tgtEl>
                                        <p:attrNameLst>
                                          <p:attrName>style.visibility</p:attrName>
                                        </p:attrNameLst>
                                      </p:cBhvr>
                                      <p:to>
                                        <p:strVal val="visible"/>
                                      </p:to>
                                    </p:set>
                                    <p:animEffect transition="in" filter="fade">
                                      <p:cBhvr>
                                        <p:cTn id="28" dur="2000"/>
                                        <p:tgtEl>
                                          <p:spTgt spid="2">
                                            <p:graphicEl>
                                              <a:dgm id="{9A2239B1-5922-4BF5-AA29-ACD8036E12E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DB042123-4B43-4C67-BC1D-57EF81F3DA4B}"/>
                                            </p:graphicEl>
                                          </p:spTgt>
                                        </p:tgtEl>
                                        <p:attrNameLst>
                                          <p:attrName>style.visibility</p:attrName>
                                        </p:attrNameLst>
                                      </p:cBhvr>
                                      <p:to>
                                        <p:strVal val="visible"/>
                                      </p:to>
                                    </p:set>
                                    <p:animEffect transition="in" filter="fade">
                                      <p:cBhvr>
                                        <p:cTn id="31" dur="2000"/>
                                        <p:tgtEl>
                                          <p:spTgt spid="2">
                                            <p:graphicEl>
                                              <a:dgm id="{DB042123-4B43-4C67-BC1D-57EF81F3DA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Rectangle 8">
            <a:hlinkClick r:id="" action="ppaction://noaction"/>
          </p:cNvPr>
          <p:cNvSpPr>
            <a:spLocks noChangeArrowheads="1"/>
          </p:cNvSpPr>
          <p:nvPr/>
        </p:nvSpPr>
        <p:spPr bwMode="auto">
          <a:xfrm>
            <a:off x="928662" y="458770"/>
            <a:ext cx="5286412"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براي فاعل مونث فعل چگونه استفاده مي شود؟</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graphicFrame>
        <p:nvGraphicFramePr>
          <p:cNvPr id="10" name="Diagram 9"/>
          <p:cNvGraphicFramePr/>
          <p:nvPr/>
        </p:nvGraphicFramePr>
        <p:xfrm>
          <a:off x="357158" y="1214422"/>
          <a:ext cx="8382016"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0">
                                            <p:graphicEl>
                                              <a:dgm id="{85B91196-F407-421C-B8C4-7E95A62DF68E}"/>
                                            </p:graphicEl>
                                          </p:spTgt>
                                        </p:tgtEl>
                                        <p:attrNameLst>
                                          <p:attrName>style.visibility</p:attrName>
                                        </p:attrNameLst>
                                      </p:cBhvr>
                                      <p:to>
                                        <p:strVal val="visible"/>
                                      </p:to>
                                    </p:set>
                                    <p:animEffect transition="in" filter="fade">
                                      <p:cBhvr>
                                        <p:cTn id="24" dur="2000"/>
                                        <p:tgtEl>
                                          <p:spTgt spid="10">
                                            <p:graphicEl>
                                              <a:dgm id="{85B91196-F407-421C-B8C4-7E95A62DF68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graphicEl>
                                              <a:dgm id="{7F1128E2-BD02-44CE-8BEF-34E5AE4D280E}"/>
                                            </p:graphicEl>
                                          </p:spTgt>
                                        </p:tgtEl>
                                        <p:attrNameLst>
                                          <p:attrName>style.visibility</p:attrName>
                                        </p:attrNameLst>
                                      </p:cBhvr>
                                      <p:to>
                                        <p:strVal val="visible"/>
                                      </p:to>
                                    </p:set>
                                    <p:animEffect transition="in" filter="fade">
                                      <p:cBhvr>
                                        <p:cTn id="27" dur="2000"/>
                                        <p:tgtEl>
                                          <p:spTgt spid="10">
                                            <p:graphicEl>
                                              <a:dgm id="{7F1128E2-BD02-44CE-8BEF-34E5AE4D280E}"/>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graphicEl>
                                              <a:dgm id="{1FA1FE43-508E-41C8-B89B-3BE94333633D}"/>
                                            </p:graphicEl>
                                          </p:spTgt>
                                        </p:tgtEl>
                                        <p:attrNameLst>
                                          <p:attrName>style.visibility</p:attrName>
                                        </p:attrNameLst>
                                      </p:cBhvr>
                                      <p:to>
                                        <p:strVal val="visible"/>
                                      </p:to>
                                    </p:set>
                                    <p:animEffect transition="in" filter="fade">
                                      <p:cBhvr>
                                        <p:cTn id="30" dur="2000"/>
                                        <p:tgtEl>
                                          <p:spTgt spid="10">
                                            <p:graphicEl>
                                              <a:dgm id="{1FA1FE43-508E-41C8-B89B-3BE94333633D}"/>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graphicEl>
                                              <a:dgm id="{17AF0031-B758-4BD4-82E9-B63BE1D0A527}"/>
                                            </p:graphicEl>
                                          </p:spTgt>
                                        </p:tgtEl>
                                        <p:attrNameLst>
                                          <p:attrName>style.visibility</p:attrName>
                                        </p:attrNameLst>
                                      </p:cBhvr>
                                      <p:to>
                                        <p:strVal val="visible"/>
                                      </p:to>
                                    </p:set>
                                    <p:animEffect transition="in" filter="fade">
                                      <p:cBhvr>
                                        <p:cTn id="35" dur="2000"/>
                                        <p:tgtEl>
                                          <p:spTgt spid="10">
                                            <p:graphicEl>
                                              <a:dgm id="{17AF0031-B758-4BD4-82E9-B63BE1D0A52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graphicEl>
                                              <a:dgm id="{2DE4A7B0-9474-4757-B428-6A6987249DCE}"/>
                                            </p:graphicEl>
                                          </p:spTgt>
                                        </p:tgtEl>
                                        <p:attrNameLst>
                                          <p:attrName>style.visibility</p:attrName>
                                        </p:attrNameLst>
                                      </p:cBhvr>
                                      <p:to>
                                        <p:strVal val="visible"/>
                                      </p:to>
                                    </p:set>
                                    <p:animEffect transition="in" filter="fade">
                                      <p:cBhvr>
                                        <p:cTn id="38" dur="2000"/>
                                        <p:tgtEl>
                                          <p:spTgt spid="10">
                                            <p:graphicEl>
                                              <a:dgm id="{2DE4A7B0-9474-4757-B428-6A6987249DCE}"/>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graphicEl>
                                              <a:dgm id="{C487AC2E-97EB-4D4B-A440-0F3287238557}"/>
                                            </p:graphicEl>
                                          </p:spTgt>
                                        </p:tgtEl>
                                        <p:attrNameLst>
                                          <p:attrName>style.visibility</p:attrName>
                                        </p:attrNameLst>
                                      </p:cBhvr>
                                      <p:to>
                                        <p:strVal val="visible"/>
                                      </p:to>
                                    </p:set>
                                    <p:animEffect transition="in" filter="fade">
                                      <p:cBhvr>
                                        <p:cTn id="43" dur="2000"/>
                                        <p:tgtEl>
                                          <p:spTgt spid="10">
                                            <p:graphicEl>
                                              <a:dgm id="{C487AC2E-97EB-4D4B-A440-0F3287238557}"/>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graphicEl>
                                              <a:dgm id="{D8827307-DFED-4D76-A3C4-9D25D24DBC6E}"/>
                                            </p:graphicEl>
                                          </p:spTgt>
                                        </p:tgtEl>
                                        <p:attrNameLst>
                                          <p:attrName>style.visibility</p:attrName>
                                        </p:attrNameLst>
                                      </p:cBhvr>
                                      <p:to>
                                        <p:strVal val="visible"/>
                                      </p:to>
                                    </p:set>
                                    <p:animEffect transition="in" filter="fade">
                                      <p:cBhvr>
                                        <p:cTn id="46" dur="2000"/>
                                        <p:tgtEl>
                                          <p:spTgt spid="10">
                                            <p:graphicEl>
                                              <a:dgm id="{D8827307-DFED-4D76-A3C4-9D25D24DBC6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0">
                                            <p:graphicEl>
                                              <a:dgm id="{4663B62E-B8E8-4911-B627-8FCE626DC70E}"/>
                                            </p:graphicEl>
                                          </p:spTgt>
                                        </p:tgtEl>
                                        <p:attrNameLst>
                                          <p:attrName>style.visibility</p:attrName>
                                        </p:attrNameLst>
                                      </p:cBhvr>
                                      <p:to>
                                        <p:strVal val="visible"/>
                                      </p:to>
                                    </p:set>
                                    <p:animEffect transition="in" filter="fade">
                                      <p:cBhvr>
                                        <p:cTn id="51" dur="2000"/>
                                        <p:tgtEl>
                                          <p:spTgt spid="10">
                                            <p:graphicEl>
                                              <a:dgm id="{4663B62E-B8E8-4911-B627-8FCE626DC70E}"/>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graphicEl>
                                              <a:dgm id="{7774408C-1A60-4B31-8B49-5A8C81295BF7}"/>
                                            </p:graphicEl>
                                          </p:spTgt>
                                        </p:tgtEl>
                                        <p:attrNameLst>
                                          <p:attrName>style.visibility</p:attrName>
                                        </p:attrNameLst>
                                      </p:cBhvr>
                                      <p:to>
                                        <p:strVal val="visible"/>
                                      </p:to>
                                    </p:set>
                                    <p:animEffect transition="in" filter="fade">
                                      <p:cBhvr>
                                        <p:cTn id="54" dur="2000"/>
                                        <p:tgtEl>
                                          <p:spTgt spid="10">
                                            <p:graphicEl>
                                              <a:dgm id="{7774408C-1A60-4B31-8B49-5A8C81295BF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
                                            <p:graphicEl>
                                              <a:dgm id="{0A760962-91D8-48E0-9FB7-E9A28BA215C3}"/>
                                            </p:graphicEl>
                                          </p:spTgt>
                                        </p:tgtEl>
                                        <p:attrNameLst>
                                          <p:attrName>style.visibility</p:attrName>
                                        </p:attrNameLst>
                                      </p:cBhvr>
                                      <p:to>
                                        <p:strVal val="visible"/>
                                      </p:to>
                                    </p:set>
                                    <p:animEffect transition="in" filter="fade">
                                      <p:cBhvr>
                                        <p:cTn id="59" dur="2000"/>
                                        <p:tgtEl>
                                          <p:spTgt spid="10">
                                            <p:graphicEl>
                                              <a:dgm id="{0A760962-91D8-48E0-9FB7-E9A28BA215C3}"/>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
                                            <p:graphicEl>
                                              <a:dgm id="{7E2D53AC-EF7A-4E77-80B4-50AB0D87BCA4}"/>
                                            </p:graphicEl>
                                          </p:spTgt>
                                        </p:tgtEl>
                                        <p:attrNameLst>
                                          <p:attrName>style.visibility</p:attrName>
                                        </p:attrNameLst>
                                      </p:cBhvr>
                                      <p:to>
                                        <p:strVal val="visible"/>
                                      </p:to>
                                    </p:set>
                                    <p:animEffect transition="in" filter="fade">
                                      <p:cBhvr>
                                        <p:cTn id="62" dur="2000"/>
                                        <p:tgtEl>
                                          <p:spTgt spid="10">
                                            <p:graphicEl>
                                              <a:dgm id="{7E2D53AC-EF7A-4E77-80B4-50AB0D87BCA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graphicEl>
                                              <a:dgm id="{D5D19AB5-446F-489C-B62B-10D9FBABC297}"/>
                                            </p:graphicEl>
                                          </p:spTgt>
                                        </p:tgtEl>
                                        <p:attrNameLst>
                                          <p:attrName>style.visibility</p:attrName>
                                        </p:attrNameLst>
                                      </p:cBhvr>
                                      <p:to>
                                        <p:strVal val="visible"/>
                                      </p:to>
                                    </p:set>
                                    <p:animEffect transition="in" filter="fade">
                                      <p:cBhvr>
                                        <p:cTn id="67" dur="2000"/>
                                        <p:tgtEl>
                                          <p:spTgt spid="10">
                                            <p:graphicEl>
                                              <a:dgm id="{D5D19AB5-446F-489C-B62B-10D9FBABC297}"/>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0">
                                            <p:graphicEl>
                                              <a:dgm id="{31A1C3EA-ACC9-458F-B2D8-82333EF7AA1D}"/>
                                            </p:graphicEl>
                                          </p:spTgt>
                                        </p:tgtEl>
                                        <p:attrNameLst>
                                          <p:attrName>style.visibility</p:attrName>
                                        </p:attrNameLst>
                                      </p:cBhvr>
                                      <p:to>
                                        <p:strVal val="visible"/>
                                      </p:to>
                                    </p:set>
                                    <p:animEffect transition="in" filter="fade">
                                      <p:cBhvr>
                                        <p:cTn id="70" dur="2000"/>
                                        <p:tgtEl>
                                          <p:spTgt spid="10">
                                            <p:graphicEl>
                                              <a:dgm id="{31A1C3EA-ACC9-458F-B2D8-82333EF7AA1D}"/>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0">
                                            <p:graphicEl>
                                              <a:dgm id="{11E7548A-6B67-43DA-9536-C418C76361E8}"/>
                                            </p:graphicEl>
                                          </p:spTgt>
                                        </p:tgtEl>
                                        <p:attrNameLst>
                                          <p:attrName>style.visibility</p:attrName>
                                        </p:attrNameLst>
                                      </p:cBhvr>
                                      <p:to>
                                        <p:strVal val="visible"/>
                                      </p:to>
                                    </p:set>
                                    <p:animEffect transition="in" filter="fade">
                                      <p:cBhvr>
                                        <p:cTn id="75" dur="2000"/>
                                        <p:tgtEl>
                                          <p:spTgt spid="10">
                                            <p:graphicEl>
                                              <a:dgm id="{11E7548A-6B67-43DA-9536-C418C76361E8}"/>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
                                            <p:graphicEl>
                                              <a:dgm id="{C1B0D313-2722-4558-A7FD-EC5554ADF535}"/>
                                            </p:graphicEl>
                                          </p:spTgt>
                                        </p:tgtEl>
                                        <p:attrNameLst>
                                          <p:attrName>style.visibility</p:attrName>
                                        </p:attrNameLst>
                                      </p:cBhvr>
                                      <p:to>
                                        <p:strVal val="visible"/>
                                      </p:to>
                                    </p:set>
                                    <p:animEffect transition="in" filter="fade">
                                      <p:cBhvr>
                                        <p:cTn id="78" dur="2000"/>
                                        <p:tgtEl>
                                          <p:spTgt spid="10">
                                            <p:graphicEl>
                                              <a:dgm id="{C1B0D313-2722-4558-A7FD-EC5554ADF535}"/>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
                                            <p:graphicEl>
                                              <a:dgm id="{D5416431-B6FF-418F-AC37-C3B227D35220}"/>
                                            </p:graphicEl>
                                          </p:spTgt>
                                        </p:tgtEl>
                                        <p:attrNameLst>
                                          <p:attrName>style.visibility</p:attrName>
                                        </p:attrNameLst>
                                      </p:cBhvr>
                                      <p:to>
                                        <p:strVal val="visible"/>
                                      </p:to>
                                    </p:set>
                                    <p:animEffect transition="in" filter="fade">
                                      <p:cBhvr>
                                        <p:cTn id="83" dur="2000"/>
                                        <p:tgtEl>
                                          <p:spTgt spid="10">
                                            <p:graphicEl>
                                              <a:dgm id="{D5416431-B6FF-418F-AC37-C3B227D35220}"/>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
                                            <p:graphicEl>
                                              <a:dgm id="{08F96FB7-A287-4091-9A08-6DFCA730E653}"/>
                                            </p:graphicEl>
                                          </p:spTgt>
                                        </p:tgtEl>
                                        <p:attrNameLst>
                                          <p:attrName>style.visibility</p:attrName>
                                        </p:attrNameLst>
                                      </p:cBhvr>
                                      <p:to>
                                        <p:strVal val="visible"/>
                                      </p:to>
                                    </p:set>
                                    <p:animEffect transition="in" filter="fade">
                                      <p:cBhvr>
                                        <p:cTn id="86" dur="2000"/>
                                        <p:tgtEl>
                                          <p:spTgt spid="10">
                                            <p:graphicEl>
                                              <a:dgm id="{08F96FB7-A287-4091-9A08-6DFCA730E653}"/>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
                                            <p:graphicEl>
                                              <a:dgm id="{64587794-B08F-4121-A619-282446820D29}"/>
                                            </p:graphicEl>
                                          </p:spTgt>
                                        </p:tgtEl>
                                        <p:attrNameLst>
                                          <p:attrName>style.visibility</p:attrName>
                                        </p:attrNameLst>
                                      </p:cBhvr>
                                      <p:to>
                                        <p:strVal val="visible"/>
                                      </p:to>
                                    </p:set>
                                    <p:animEffect transition="in" filter="fade">
                                      <p:cBhvr>
                                        <p:cTn id="91" dur="2000"/>
                                        <p:tgtEl>
                                          <p:spTgt spid="10">
                                            <p:graphicEl>
                                              <a:dgm id="{64587794-B08F-4121-A619-282446820D29}"/>
                                            </p:graphic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
                                            <p:graphicEl>
                                              <a:dgm id="{47E94FE0-9726-4635-A46B-824BD3C7305B}"/>
                                            </p:graphicEl>
                                          </p:spTgt>
                                        </p:tgtEl>
                                        <p:attrNameLst>
                                          <p:attrName>style.visibility</p:attrName>
                                        </p:attrNameLst>
                                      </p:cBhvr>
                                      <p:to>
                                        <p:strVal val="visible"/>
                                      </p:to>
                                    </p:set>
                                    <p:animEffect transition="in" filter="fade">
                                      <p:cBhvr>
                                        <p:cTn id="94" dur="2000"/>
                                        <p:tgtEl>
                                          <p:spTgt spid="10">
                                            <p:graphicEl>
                                              <a:dgm id="{47E94FE0-9726-4635-A46B-824BD3C7305B}"/>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
                                            <p:graphicEl>
                                              <a:dgm id="{6C93AF55-54AD-4FAD-B34A-496AA0913C1D}"/>
                                            </p:graphicEl>
                                          </p:spTgt>
                                        </p:tgtEl>
                                        <p:attrNameLst>
                                          <p:attrName>style.visibility</p:attrName>
                                        </p:attrNameLst>
                                      </p:cBhvr>
                                      <p:to>
                                        <p:strVal val="visible"/>
                                      </p:to>
                                    </p:set>
                                    <p:animEffect transition="in" filter="fade">
                                      <p:cBhvr>
                                        <p:cTn id="99" dur="2000"/>
                                        <p:tgtEl>
                                          <p:spTgt spid="10">
                                            <p:graphicEl>
                                              <a:dgm id="{6C93AF55-54AD-4FAD-B34A-496AA0913C1D}"/>
                                            </p:graphic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
                                            <p:graphicEl>
                                              <a:dgm id="{DC5ECC15-5396-446E-B093-9B9C9A917AD1}"/>
                                            </p:graphicEl>
                                          </p:spTgt>
                                        </p:tgtEl>
                                        <p:attrNameLst>
                                          <p:attrName>style.visibility</p:attrName>
                                        </p:attrNameLst>
                                      </p:cBhvr>
                                      <p:to>
                                        <p:strVal val="visible"/>
                                      </p:to>
                                    </p:set>
                                    <p:animEffect transition="in" filter="fade">
                                      <p:cBhvr>
                                        <p:cTn id="102" dur="2000"/>
                                        <p:tgtEl>
                                          <p:spTgt spid="10">
                                            <p:graphicEl>
                                              <a:dgm id="{DC5ECC15-5396-446E-B093-9B9C9A917A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uiExpand="1">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8- تمييز</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4E04FFD4-07BE-43BF-B150-1F87A9FD2379}"/>
                                            </p:graphicEl>
                                          </p:spTgt>
                                        </p:tgtEl>
                                        <p:attrNameLst>
                                          <p:attrName>style.visibility</p:attrName>
                                        </p:attrNameLst>
                                      </p:cBhvr>
                                      <p:to>
                                        <p:strVal val="visible"/>
                                      </p:to>
                                    </p:set>
                                    <p:animEffect transition="in" filter="fade">
                                      <p:cBhvr>
                                        <p:cTn id="7" dur="2000"/>
                                        <p:tgtEl>
                                          <p:spTgt spid="2">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12" dur="2000"/>
                                        <p:tgtEl>
                                          <p:spTgt spid="2">
                                            <p:graphicEl>
                                              <a:dgm id="{79F01314-DDC4-4776-A2FD-AD136EBC08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15" dur="2000"/>
                                        <p:tgtEl>
                                          <p:spTgt spid="2">
                                            <p:graphicEl>
                                              <a:dgm id="{8D69F3D9-0276-4A6B-85A4-EDECD62DCB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6AB83CF-0D78-4FA9-BCC7-5107A44B7DA8}"/>
                                            </p:graphicEl>
                                          </p:spTgt>
                                        </p:tgtEl>
                                        <p:attrNameLst>
                                          <p:attrName>style.visibility</p:attrName>
                                        </p:attrNameLst>
                                      </p:cBhvr>
                                      <p:to>
                                        <p:strVal val="visible"/>
                                      </p:to>
                                    </p:set>
                                    <p:animEffect transition="in" filter="fade">
                                      <p:cBhvr>
                                        <p:cTn id="20" dur="2000"/>
                                        <p:tgtEl>
                                          <p:spTgt spid="2">
                                            <p:graphicEl>
                                              <a:dgm id="{C6AB83CF-0D78-4FA9-BCC7-5107A44B7DA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48841BB7-52F7-4F34-9D4A-E20AEEB3825E}"/>
                                            </p:graphicEl>
                                          </p:spTgt>
                                        </p:tgtEl>
                                        <p:attrNameLst>
                                          <p:attrName>style.visibility</p:attrName>
                                        </p:attrNameLst>
                                      </p:cBhvr>
                                      <p:to>
                                        <p:strVal val="visible"/>
                                      </p:to>
                                    </p:set>
                                    <p:animEffect transition="in" filter="fade">
                                      <p:cBhvr>
                                        <p:cTn id="23" dur="2000"/>
                                        <p:tgtEl>
                                          <p:spTgt spid="2">
                                            <p:graphicEl>
                                              <a:dgm id="{48841BB7-52F7-4F34-9D4A-E20AEEB3825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822B99F1-6EE6-4E32-A696-1DA57857FA0D}"/>
                                            </p:graphicEl>
                                          </p:spTgt>
                                        </p:tgtEl>
                                        <p:attrNameLst>
                                          <p:attrName>style.visibility</p:attrName>
                                        </p:attrNameLst>
                                      </p:cBhvr>
                                      <p:to>
                                        <p:strVal val="visible"/>
                                      </p:to>
                                    </p:set>
                                    <p:animEffect transition="in" filter="fade">
                                      <p:cBhvr>
                                        <p:cTn id="28" dur="2000"/>
                                        <p:tgtEl>
                                          <p:spTgt spid="2">
                                            <p:graphicEl>
                                              <a:dgm id="{822B99F1-6EE6-4E32-A696-1DA57857FA0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2F4FE730-7D4B-4DAB-B48D-5944CA116A75}"/>
                                            </p:graphicEl>
                                          </p:spTgt>
                                        </p:tgtEl>
                                        <p:attrNameLst>
                                          <p:attrName>style.visibility</p:attrName>
                                        </p:attrNameLst>
                                      </p:cBhvr>
                                      <p:to>
                                        <p:strVal val="visible"/>
                                      </p:to>
                                    </p:set>
                                    <p:animEffect transition="in" filter="fade">
                                      <p:cBhvr>
                                        <p:cTn id="31" dur="2000"/>
                                        <p:tgtEl>
                                          <p:spTgt spid="2">
                                            <p:graphicEl>
                                              <a:dgm id="{2F4FE730-7D4B-4DAB-B48D-5944CA116A7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F900878-1F82-42CB-8033-8B1F8C18C250}"/>
                                            </p:graphicEl>
                                          </p:spTgt>
                                        </p:tgtEl>
                                        <p:attrNameLst>
                                          <p:attrName>style.visibility</p:attrName>
                                        </p:attrNameLst>
                                      </p:cBhvr>
                                      <p:to>
                                        <p:strVal val="visible"/>
                                      </p:to>
                                    </p:set>
                                    <p:animEffect transition="in" filter="fade">
                                      <p:cBhvr>
                                        <p:cTn id="36" dur="2000"/>
                                        <p:tgtEl>
                                          <p:spTgt spid="2">
                                            <p:graphicEl>
                                              <a:dgm id="{EF900878-1F82-42CB-8033-8B1F8C18C25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C80DD824-66D1-471A-8450-1F5DC820CAEA}"/>
                                            </p:graphicEl>
                                          </p:spTgt>
                                        </p:tgtEl>
                                        <p:attrNameLst>
                                          <p:attrName>style.visibility</p:attrName>
                                        </p:attrNameLst>
                                      </p:cBhvr>
                                      <p:to>
                                        <p:strVal val="visible"/>
                                      </p:to>
                                    </p:set>
                                    <p:animEffect transition="in" filter="fade">
                                      <p:cBhvr>
                                        <p:cTn id="39" dur="2000"/>
                                        <p:tgtEl>
                                          <p:spTgt spid="2">
                                            <p:graphicEl>
                                              <a:dgm id="{C80DD824-66D1-471A-8450-1F5DC820CAE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EAEF0AAC-7147-444E-BA26-708039AD6423}"/>
                                            </p:graphicEl>
                                          </p:spTgt>
                                        </p:tgtEl>
                                        <p:attrNameLst>
                                          <p:attrName>style.visibility</p:attrName>
                                        </p:attrNameLst>
                                      </p:cBhvr>
                                      <p:to>
                                        <p:strVal val="visible"/>
                                      </p:to>
                                    </p:set>
                                    <p:animEffect transition="in" filter="fade">
                                      <p:cBhvr>
                                        <p:cTn id="44" dur="2000"/>
                                        <p:tgtEl>
                                          <p:spTgt spid="2">
                                            <p:graphicEl>
                                              <a:dgm id="{EAEF0AAC-7147-444E-BA26-708039AD642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837A98EB-6CE6-49FA-BB39-685E06B4AA93}"/>
                                            </p:graphicEl>
                                          </p:spTgt>
                                        </p:tgtEl>
                                        <p:attrNameLst>
                                          <p:attrName>style.visibility</p:attrName>
                                        </p:attrNameLst>
                                      </p:cBhvr>
                                      <p:to>
                                        <p:strVal val="visible"/>
                                      </p:to>
                                    </p:set>
                                    <p:animEffect transition="in" filter="fade">
                                      <p:cBhvr>
                                        <p:cTn id="47" dur="2000"/>
                                        <p:tgtEl>
                                          <p:spTgt spid="2">
                                            <p:graphicEl>
                                              <a:dgm id="{837A98EB-6CE6-49FA-BB39-685E06B4AA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8- تمييز</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E04FFD4-07BE-43BF-B150-1F87A9FD2379}"/>
                                            </p:graphicEl>
                                          </p:spTgt>
                                        </p:tgtEl>
                                        <p:attrNameLst>
                                          <p:attrName>style.visibility</p:attrName>
                                        </p:attrNameLst>
                                      </p:cBhvr>
                                      <p:to>
                                        <p:strVal val="visible"/>
                                      </p:to>
                                    </p:set>
                                    <p:animEffect transition="in" filter="fade">
                                      <p:cBhvr>
                                        <p:cTn id="7" dur="2000"/>
                                        <p:tgtEl>
                                          <p:spTgt spid="2">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12" dur="2000"/>
                                        <p:tgtEl>
                                          <p:spTgt spid="2">
                                            <p:graphicEl>
                                              <a:dgm id="{79F01314-DDC4-4776-A2FD-AD136EBC08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15" dur="2000"/>
                                        <p:tgtEl>
                                          <p:spTgt spid="2">
                                            <p:graphicEl>
                                              <a:dgm id="{8D69F3D9-0276-4A6B-85A4-EDECD62DCB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CB428F5A-E1BF-43BC-B303-29680620FD52}"/>
                                            </p:graphicEl>
                                          </p:spTgt>
                                        </p:tgtEl>
                                        <p:attrNameLst>
                                          <p:attrName>style.visibility</p:attrName>
                                        </p:attrNameLst>
                                      </p:cBhvr>
                                      <p:to>
                                        <p:strVal val="visible"/>
                                      </p:to>
                                    </p:set>
                                    <p:animEffect transition="in" filter="fade">
                                      <p:cBhvr>
                                        <p:cTn id="20" dur="2000"/>
                                        <p:tgtEl>
                                          <p:spTgt spid="2">
                                            <p:graphicEl>
                                              <a:dgm id="{CB428F5A-E1BF-43BC-B303-29680620FD5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34DEB476-FDD4-4EA8-9956-4DA30263705F}"/>
                                            </p:graphicEl>
                                          </p:spTgt>
                                        </p:tgtEl>
                                        <p:attrNameLst>
                                          <p:attrName>style.visibility</p:attrName>
                                        </p:attrNameLst>
                                      </p:cBhvr>
                                      <p:to>
                                        <p:strVal val="visible"/>
                                      </p:to>
                                    </p:set>
                                    <p:animEffect transition="in" filter="fade">
                                      <p:cBhvr>
                                        <p:cTn id="23" dur="2000"/>
                                        <p:tgtEl>
                                          <p:spTgt spid="2">
                                            <p:graphicEl>
                                              <a:dgm id="{34DEB476-FDD4-4EA8-9956-4DA30263705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graphicEl>
                                              <a:dgm id="{FCE9C8DF-A1EE-4125-B586-42FF3716CB3E}"/>
                                            </p:graphicEl>
                                          </p:spTgt>
                                        </p:tgtEl>
                                        <p:attrNameLst>
                                          <p:attrName>style.visibility</p:attrName>
                                        </p:attrNameLst>
                                      </p:cBhvr>
                                      <p:to>
                                        <p:strVal val="visible"/>
                                      </p:to>
                                    </p:set>
                                    <p:animEffect transition="in" filter="fade">
                                      <p:cBhvr>
                                        <p:cTn id="28" dur="2000"/>
                                        <p:tgtEl>
                                          <p:spTgt spid="2">
                                            <p:graphicEl>
                                              <a:dgm id="{FCE9C8DF-A1EE-4125-B586-42FF3716CB3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2A183243-ED1B-42A5-A919-B5C3B3C4E040}"/>
                                            </p:graphicEl>
                                          </p:spTgt>
                                        </p:tgtEl>
                                        <p:attrNameLst>
                                          <p:attrName>style.visibility</p:attrName>
                                        </p:attrNameLst>
                                      </p:cBhvr>
                                      <p:to>
                                        <p:strVal val="visible"/>
                                      </p:to>
                                    </p:set>
                                    <p:animEffect transition="in" filter="fade">
                                      <p:cBhvr>
                                        <p:cTn id="31" dur="2000"/>
                                        <p:tgtEl>
                                          <p:spTgt spid="2">
                                            <p:graphicEl>
                                              <a:dgm id="{2A183243-ED1B-42A5-A919-B5C3B3C4E04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graphicEl>
                                              <a:dgm id="{E83FF6DA-BD70-47CA-B1F4-61E169FC1A8B}"/>
                                            </p:graphicEl>
                                          </p:spTgt>
                                        </p:tgtEl>
                                        <p:attrNameLst>
                                          <p:attrName>style.visibility</p:attrName>
                                        </p:attrNameLst>
                                      </p:cBhvr>
                                      <p:to>
                                        <p:strVal val="visible"/>
                                      </p:to>
                                    </p:set>
                                    <p:animEffect transition="in" filter="fade">
                                      <p:cBhvr>
                                        <p:cTn id="36" dur="2000"/>
                                        <p:tgtEl>
                                          <p:spTgt spid="2">
                                            <p:graphicEl>
                                              <a:dgm id="{E83FF6DA-BD70-47CA-B1F4-61E169FC1A8B}"/>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graphicEl>
                                              <a:dgm id="{6FFFC4CB-E18A-4047-99D4-BC02C81C3AA2}"/>
                                            </p:graphicEl>
                                          </p:spTgt>
                                        </p:tgtEl>
                                        <p:attrNameLst>
                                          <p:attrName>style.visibility</p:attrName>
                                        </p:attrNameLst>
                                      </p:cBhvr>
                                      <p:to>
                                        <p:strVal val="visible"/>
                                      </p:to>
                                    </p:set>
                                    <p:animEffect transition="in" filter="fade">
                                      <p:cBhvr>
                                        <p:cTn id="39" dur="2000"/>
                                        <p:tgtEl>
                                          <p:spTgt spid="2">
                                            <p:graphicEl>
                                              <a:dgm id="{6FFFC4CB-E18A-4047-99D4-BC02C81C3AA2}"/>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graphicEl>
                                              <a:dgm id="{CB255895-BA09-41DD-8059-A556263A334A}"/>
                                            </p:graphicEl>
                                          </p:spTgt>
                                        </p:tgtEl>
                                        <p:attrNameLst>
                                          <p:attrName>style.visibility</p:attrName>
                                        </p:attrNameLst>
                                      </p:cBhvr>
                                      <p:to>
                                        <p:strVal val="visible"/>
                                      </p:to>
                                    </p:set>
                                    <p:animEffect transition="in" filter="fade">
                                      <p:cBhvr>
                                        <p:cTn id="44" dur="2000"/>
                                        <p:tgtEl>
                                          <p:spTgt spid="2">
                                            <p:graphicEl>
                                              <a:dgm id="{CB255895-BA09-41DD-8059-A556263A334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
                                            <p:graphicEl>
                                              <a:dgm id="{863331A7-6A8E-4872-9CE8-4179B1B12DC5}"/>
                                            </p:graphicEl>
                                          </p:spTgt>
                                        </p:tgtEl>
                                        <p:attrNameLst>
                                          <p:attrName>style.visibility</p:attrName>
                                        </p:attrNameLst>
                                      </p:cBhvr>
                                      <p:to>
                                        <p:strVal val="visible"/>
                                      </p:to>
                                    </p:set>
                                    <p:animEffect transition="in" filter="fade">
                                      <p:cBhvr>
                                        <p:cTn id="47" dur="2000"/>
                                        <p:tgtEl>
                                          <p:spTgt spid="2">
                                            <p:graphicEl>
                                              <a:dgm id="{863331A7-6A8E-4872-9CE8-4179B1B12DC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0732F06F-7D47-4EA9-A504-0FA751D768CC}"/>
                                            </p:graphicEl>
                                          </p:spTgt>
                                        </p:tgtEl>
                                        <p:attrNameLst>
                                          <p:attrName>style.visibility</p:attrName>
                                        </p:attrNameLst>
                                      </p:cBhvr>
                                      <p:to>
                                        <p:strVal val="visible"/>
                                      </p:to>
                                    </p:set>
                                    <p:animEffect transition="in" filter="fade">
                                      <p:cBhvr>
                                        <p:cTn id="52" dur="2000"/>
                                        <p:tgtEl>
                                          <p:spTgt spid="2">
                                            <p:graphicEl>
                                              <a:dgm id="{0732F06F-7D47-4EA9-A504-0FA751D768CC}"/>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FFFE75A-9622-4DAB-9F67-149FDDA3A16F}"/>
                                            </p:graphicEl>
                                          </p:spTgt>
                                        </p:tgtEl>
                                        <p:attrNameLst>
                                          <p:attrName>style.visibility</p:attrName>
                                        </p:attrNameLst>
                                      </p:cBhvr>
                                      <p:to>
                                        <p:strVal val="visible"/>
                                      </p:to>
                                    </p:set>
                                    <p:animEffect transition="in" filter="fade">
                                      <p:cBhvr>
                                        <p:cTn id="55" dur="2000"/>
                                        <p:tgtEl>
                                          <p:spTgt spid="2">
                                            <p:graphicEl>
                                              <a:dgm id="{1FFFE75A-9622-4DAB-9F67-149FDDA3A16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DEB354CF-2C16-4C44-8A06-3C477E56B36A}"/>
                                            </p:graphicEl>
                                          </p:spTgt>
                                        </p:tgtEl>
                                        <p:attrNameLst>
                                          <p:attrName>style.visibility</p:attrName>
                                        </p:attrNameLst>
                                      </p:cBhvr>
                                      <p:to>
                                        <p:strVal val="visible"/>
                                      </p:to>
                                    </p:set>
                                    <p:animEffect transition="in" filter="fade">
                                      <p:cBhvr>
                                        <p:cTn id="60" dur="2000"/>
                                        <p:tgtEl>
                                          <p:spTgt spid="2">
                                            <p:graphicEl>
                                              <a:dgm id="{DEB354CF-2C16-4C44-8A06-3C477E56B36A}"/>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9FDEB5C1-D7AD-43E0-905F-A0E4C1F814EB}"/>
                                            </p:graphicEl>
                                          </p:spTgt>
                                        </p:tgtEl>
                                        <p:attrNameLst>
                                          <p:attrName>style.visibility</p:attrName>
                                        </p:attrNameLst>
                                      </p:cBhvr>
                                      <p:to>
                                        <p:strVal val="visible"/>
                                      </p:to>
                                    </p:set>
                                    <p:animEffect transition="in" filter="fade">
                                      <p:cBhvr>
                                        <p:cTn id="63" dur="2000"/>
                                        <p:tgtEl>
                                          <p:spTgt spid="2">
                                            <p:graphicEl>
                                              <a:dgm id="{9FDEB5C1-D7AD-43E0-905F-A0E4C1F814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71802" y="357166"/>
            <a:ext cx="2714644" cy="642942"/>
          </a:xfrm>
          <a:prstGeom prst="plaque">
            <a:avLst/>
          </a:prstGeom>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8- تمييز</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E04FFD4-07BE-43BF-B150-1F87A9FD2379}"/>
                                            </p:graphicEl>
                                          </p:spTgt>
                                        </p:tgtEl>
                                        <p:attrNameLst>
                                          <p:attrName>style.visibility</p:attrName>
                                        </p:attrNameLst>
                                      </p:cBhvr>
                                      <p:to>
                                        <p:strVal val="visible"/>
                                      </p:to>
                                    </p:set>
                                    <p:animEffect transition="in" filter="fade">
                                      <p:cBhvr>
                                        <p:cTn id="7" dur="2000"/>
                                        <p:tgtEl>
                                          <p:spTgt spid="2">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12" dur="2000"/>
                                        <p:tgtEl>
                                          <p:spTgt spid="2">
                                            <p:graphicEl>
                                              <a:dgm id="{79F01314-DDC4-4776-A2FD-AD136EBC08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15" dur="2000"/>
                                        <p:tgtEl>
                                          <p:spTgt spid="2">
                                            <p:graphicEl>
                                              <a:dgm id="{8D69F3D9-0276-4A6B-85A4-EDECD62DCB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graphicEl>
                                              <a:dgm id="{E83FF6DA-BD70-47CA-B1F4-61E169FC1A8B}"/>
                                            </p:graphicEl>
                                          </p:spTgt>
                                        </p:tgtEl>
                                        <p:attrNameLst>
                                          <p:attrName>style.visibility</p:attrName>
                                        </p:attrNameLst>
                                      </p:cBhvr>
                                      <p:to>
                                        <p:strVal val="visible"/>
                                      </p:to>
                                    </p:set>
                                    <p:animEffect transition="in" filter="fade">
                                      <p:cBhvr>
                                        <p:cTn id="20" dur="2000"/>
                                        <p:tgtEl>
                                          <p:spTgt spid="2">
                                            <p:graphicEl>
                                              <a:dgm id="{E83FF6DA-BD70-47CA-B1F4-61E169FC1A8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graphicEl>
                                              <a:dgm id="{6FFFC4CB-E18A-4047-99D4-BC02C81C3AA2}"/>
                                            </p:graphicEl>
                                          </p:spTgt>
                                        </p:tgtEl>
                                        <p:attrNameLst>
                                          <p:attrName>style.visibility</p:attrName>
                                        </p:attrNameLst>
                                      </p:cBhvr>
                                      <p:to>
                                        <p:strVal val="visible"/>
                                      </p:to>
                                    </p:set>
                                    <p:animEffect transition="in" filter="fade">
                                      <p:cBhvr>
                                        <p:cTn id="23" dur="2000"/>
                                        <p:tgtEl>
                                          <p:spTgt spid="2">
                                            <p:graphicEl>
                                              <a:dgm id="{6FFFC4CB-E18A-4047-99D4-BC02C81C3A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p:cNvSpPr/>
          <p:nvPr/>
        </p:nvSpPr>
        <p:spPr>
          <a:xfrm>
            <a:off x="714348" y="1357298"/>
            <a:ext cx="3214710" cy="642942"/>
          </a:xfrm>
          <a:prstGeom prst="roundRect">
            <a:avLst/>
          </a:prstGeom>
          <a:effectLst>
            <a:reflection blurRad="6350" stA="50000" endA="300" endPos="555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800" dirty="0" smtClean="0">
                <a:cs typeface="2  Homa" pitchFamily="2" charset="-78"/>
              </a:rPr>
              <a:t>مايرد مجروراً لا غير</a:t>
            </a:r>
            <a:endParaRPr lang="fa-IR" sz="2800" dirty="0">
              <a:cs typeface="2  Homa" pitchFamily="2" charset="-78"/>
            </a:endParaRPr>
          </a:p>
        </p:txBody>
      </p:sp>
      <p:sp>
        <p:nvSpPr>
          <p:cNvPr id="9" name="Plaque 8">
            <a:hlinkClick r:id="rId3" action="ppaction://hlinksldjump"/>
          </p:cNvPr>
          <p:cNvSpPr/>
          <p:nvPr/>
        </p:nvSpPr>
        <p:spPr>
          <a:xfrm>
            <a:off x="4786282" y="2786058"/>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3" name="Plaque 12">
            <a:hlinkClick r:id="rId4" action="ppaction://hlinksldjump"/>
          </p:cNvPr>
          <p:cNvSpPr/>
          <p:nvPr/>
        </p:nvSpPr>
        <p:spPr>
          <a:xfrm>
            <a:off x="1928794" y="3857628"/>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المجرور بالحرف</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800"/>
                            </p:stCondLst>
                            <p:childTnLst>
                              <p:par>
                                <p:cTn id="12" presetID="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0-#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1000" fill="hold"/>
                                        <p:tgtEl>
                                          <p:spTgt spid="13"/>
                                        </p:tgtEl>
                                        <p:attrNameLst>
                                          <p:attrName>ppt_x</p:attrName>
                                        </p:attrNameLst>
                                      </p:cBhvr>
                                      <p:tavLst>
                                        <p:tav tm="0">
                                          <p:val>
                                            <p:strVal val="1+#ppt_w/2"/>
                                          </p:val>
                                        </p:tav>
                                        <p:tav tm="100000">
                                          <p:val>
                                            <p:strVal val="#ppt_x"/>
                                          </p:val>
                                        </p:tav>
                                      </p:tavLst>
                                    </p:anim>
                                    <p:anim calcmode="lin" valueType="num">
                                      <p:cBhvr additive="base">
                                        <p:cTn id="19"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Plaque 9"/>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2">
                                            <p:graphicEl>
                                              <a:dgm id="{4E04FFD4-07BE-43BF-B150-1F87A9FD2379}"/>
                                            </p:graphicEl>
                                          </p:spTgt>
                                        </p:tgtEl>
                                        <p:attrNameLst>
                                          <p:attrName>style.visibility</p:attrName>
                                        </p:attrNameLst>
                                      </p:cBhvr>
                                      <p:to>
                                        <p:strVal val="visible"/>
                                      </p:to>
                                    </p:set>
                                    <p:animEffect transition="in" filter="fade">
                                      <p:cBhvr>
                                        <p:cTn id="12" dur="2000"/>
                                        <p:tgtEl>
                                          <p:spTgt spid="2">
                                            <p:graphicEl>
                                              <a:dgm id="{4E04FFD4-07BE-43BF-B150-1F87A9FD237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79F01314-DDC4-4776-A2FD-AD136EBC08D6}"/>
                                            </p:graphicEl>
                                          </p:spTgt>
                                        </p:tgtEl>
                                        <p:attrNameLst>
                                          <p:attrName>style.visibility</p:attrName>
                                        </p:attrNameLst>
                                      </p:cBhvr>
                                      <p:to>
                                        <p:strVal val="visible"/>
                                      </p:to>
                                    </p:set>
                                    <p:animEffect transition="in" filter="fade">
                                      <p:cBhvr>
                                        <p:cTn id="17" dur="2000"/>
                                        <p:tgtEl>
                                          <p:spTgt spid="2">
                                            <p:graphicEl>
                                              <a:dgm id="{79F01314-DDC4-4776-A2FD-AD136EBC08D6}"/>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8D69F3D9-0276-4A6B-85A4-EDECD62DCBAA}"/>
                                            </p:graphicEl>
                                          </p:spTgt>
                                        </p:tgtEl>
                                        <p:attrNameLst>
                                          <p:attrName>style.visibility</p:attrName>
                                        </p:attrNameLst>
                                      </p:cBhvr>
                                      <p:to>
                                        <p:strVal val="visible"/>
                                      </p:to>
                                    </p:set>
                                    <p:animEffect transition="in" filter="fade">
                                      <p:cBhvr>
                                        <p:cTn id="20" dur="2000"/>
                                        <p:tgtEl>
                                          <p:spTgt spid="2">
                                            <p:graphicEl>
                                              <a:dgm id="{8D69F3D9-0276-4A6B-85A4-EDECD62DCBAA}"/>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E83FF6DA-BD70-47CA-B1F4-61E169FC1A8B}"/>
                                            </p:graphicEl>
                                          </p:spTgt>
                                        </p:tgtEl>
                                        <p:attrNameLst>
                                          <p:attrName>style.visibility</p:attrName>
                                        </p:attrNameLst>
                                      </p:cBhvr>
                                      <p:to>
                                        <p:strVal val="visible"/>
                                      </p:to>
                                    </p:set>
                                    <p:animEffect transition="in" filter="fade">
                                      <p:cBhvr>
                                        <p:cTn id="25" dur="2000"/>
                                        <p:tgtEl>
                                          <p:spTgt spid="2">
                                            <p:graphicEl>
                                              <a:dgm id="{E83FF6DA-BD70-47CA-B1F4-61E169FC1A8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6FFFC4CB-E18A-4047-99D4-BC02C81C3AA2}"/>
                                            </p:graphicEl>
                                          </p:spTgt>
                                        </p:tgtEl>
                                        <p:attrNameLst>
                                          <p:attrName>style.visibility</p:attrName>
                                        </p:attrNameLst>
                                      </p:cBhvr>
                                      <p:to>
                                        <p:strVal val="visible"/>
                                      </p:to>
                                    </p:set>
                                    <p:animEffect transition="in" filter="fade">
                                      <p:cBhvr>
                                        <p:cTn id="28" dur="2000"/>
                                        <p:tgtEl>
                                          <p:spTgt spid="2">
                                            <p:graphicEl>
                                              <a:dgm id="{6FFFC4CB-E18A-4047-99D4-BC02C81C3AA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78F402F8-9D72-42F3-81D5-386393D8D559}"/>
                                            </p:graphicEl>
                                          </p:spTgt>
                                        </p:tgtEl>
                                        <p:attrNameLst>
                                          <p:attrName>style.visibility</p:attrName>
                                        </p:attrNameLst>
                                      </p:cBhvr>
                                      <p:to>
                                        <p:strVal val="visible"/>
                                      </p:to>
                                    </p:set>
                                    <p:animEffect transition="in" filter="fade">
                                      <p:cBhvr>
                                        <p:cTn id="33" dur="2000"/>
                                        <p:tgtEl>
                                          <p:spTgt spid="2">
                                            <p:graphicEl>
                                              <a:dgm id="{78F402F8-9D72-42F3-81D5-386393D8D559}"/>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7D956CBE-E6B2-4FA7-A33C-7AC6D8CD132D}"/>
                                            </p:graphicEl>
                                          </p:spTgt>
                                        </p:tgtEl>
                                        <p:attrNameLst>
                                          <p:attrName>style.visibility</p:attrName>
                                        </p:attrNameLst>
                                      </p:cBhvr>
                                      <p:to>
                                        <p:strVal val="visible"/>
                                      </p:to>
                                    </p:set>
                                    <p:animEffect transition="in" filter="fade">
                                      <p:cBhvr>
                                        <p:cTn id="36" dur="2000"/>
                                        <p:tgtEl>
                                          <p:spTgt spid="2">
                                            <p:graphicEl>
                                              <a:dgm id="{7D956CBE-E6B2-4FA7-A33C-7AC6D8CD132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A65958B8-B3F5-4F8E-BCD0-93023C534A1E}"/>
                                            </p:graphicEl>
                                          </p:spTgt>
                                        </p:tgtEl>
                                        <p:attrNameLst>
                                          <p:attrName>style.visibility</p:attrName>
                                        </p:attrNameLst>
                                      </p:cBhvr>
                                      <p:to>
                                        <p:strVal val="visible"/>
                                      </p:to>
                                    </p:set>
                                    <p:animEffect transition="in" filter="fade">
                                      <p:cBhvr>
                                        <p:cTn id="41" dur="2000"/>
                                        <p:tgtEl>
                                          <p:spTgt spid="2">
                                            <p:graphicEl>
                                              <a:dgm id="{A65958B8-B3F5-4F8E-BCD0-93023C534A1E}"/>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838C221-B28A-45D2-959D-A8E9AE974EE9}"/>
                                            </p:graphicEl>
                                          </p:spTgt>
                                        </p:tgtEl>
                                        <p:attrNameLst>
                                          <p:attrName>style.visibility</p:attrName>
                                        </p:attrNameLst>
                                      </p:cBhvr>
                                      <p:to>
                                        <p:strVal val="visible"/>
                                      </p:to>
                                    </p:set>
                                    <p:animEffect transition="in" filter="fade">
                                      <p:cBhvr>
                                        <p:cTn id="44" dur="2000"/>
                                        <p:tgtEl>
                                          <p:spTgt spid="2">
                                            <p:graphicEl>
                                              <a:dgm id="{D838C221-B28A-45D2-959D-A8E9AE974EE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672A1335-0E3E-463C-ABFF-84FD1FDFC9C1}"/>
                                            </p:graphicEl>
                                          </p:spTgt>
                                        </p:tgtEl>
                                        <p:attrNameLst>
                                          <p:attrName>style.visibility</p:attrName>
                                        </p:attrNameLst>
                                      </p:cBhvr>
                                      <p:to>
                                        <p:strVal val="visible"/>
                                      </p:to>
                                    </p:set>
                                    <p:animEffect transition="in" filter="fade">
                                      <p:cBhvr>
                                        <p:cTn id="49" dur="2000"/>
                                        <p:tgtEl>
                                          <p:spTgt spid="2">
                                            <p:graphicEl>
                                              <a:dgm id="{672A1335-0E3E-463C-ABFF-84FD1FDFC9C1}"/>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9E2C48C1-CCC9-4506-9DD8-EB0E3822F975}"/>
                                            </p:graphicEl>
                                          </p:spTgt>
                                        </p:tgtEl>
                                        <p:attrNameLst>
                                          <p:attrName>style.visibility</p:attrName>
                                        </p:attrNameLst>
                                      </p:cBhvr>
                                      <p:to>
                                        <p:strVal val="visible"/>
                                      </p:to>
                                    </p:set>
                                    <p:animEffect transition="in" filter="fade">
                                      <p:cBhvr>
                                        <p:cTn id="52" dur="2000"/>
                                        <p:tgtEl>
                                          <p:spTgt spid="2">
                                            <p:graphicEl>
                                              <a:dgm id="{9E2C48C1-CCC9-4506-9DD8-EB0E3822F97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4"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5" name="Straight Connector 4"/>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6" name="Rounded Rectangle 5">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Rounded Rectangle 7">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Plaque 8"/>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0" name="Diagram 9"/>
          <p:cNvGraphicFramePr/>
          <p:nvPr/>
        </p:nvGraphicFramePr>
        <p:xfrm>
          <a:off x="357158" y="1285860"/>
          <a:ext cx="8358246" cy="4929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2763B4E2-9586-4983-BBC2-A6CBB5245BA7}"/>
                                            </p:graphicEl>
                                          </p:spTgt>
                                        </p:tgtEl>
                                        <p:attrNameLst>
                                          <p:attrName>style.visibility</p:attrName>
                                        </p:attrNameLst>
                                      </p:cBhvr>
                                      <p:to>
                                        <p:strVal val="visible"/>
                                      </p:to>
                                    </p:set>
                                    <p:animEffect transition="in" filter="fade">
                                      <p:cBhvr>
                                        <p:cTn id="7" dur="2000"/>
                                        <p:tgtEl>
                                          <p:spTgt spid="10">
                                            <p:graphicEl>
                                              <a:dgm id="{2763B4E2-9586-4983-BBC2-A6CBB5245BA7}"/>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3DF21261-93D8-448F-9676-F24C88848737}"/>
                                            </p:graphicEl>
                                          </p:spTgt>
                                        </p:tgtEl>
                                        <p:attrNameLst>
                                          <p:attrName>style.visibility</p:attrName>
                                        </p:attrNameLst>
                                      </p:cBhvr>
                                      <p:to>
                                        <p:strVal val="visible"/>
                                      </p:to>
                                    </p:set>
                                    <p:animEffect transition="in" filter="fade">
                                      <p:cBhvr>
                                        <p:cTn id="10" dur="2000"/>
                                        <p:tgtEl>
                                          <p:spTgt spid="10">
                                            <p:graphicEl>
                                              <a:dgm id="{3DF21261-93D8-448F-9676-F24C88848737}"/>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20347DE7-2463-4CA1-A013-5EE768438038}"/>
                                            </p:graphicEl>
                                          </p:spTgt>
                                        </p:tgtEl>
                                        <p:attrNameLst>
                                          <p:attrName>style.visibility</p:attrName>
                                        </p:attrNameLst>
                                      </p:cBhvr>
                                      <p:to>
                                        <p:strVal val="visible"/>
                                      </p:to>
                                    </p:set>
                                    <p:animEffect transition="in" filter="fade">
                                      <p:cBhvr>
                                        <p:cTn id="13" dur="2000"/>
                                        <p:tgtEl>
                                          <p:spTgt spid="10">
                                            <p:graphicEl>
                                              <a:dgm id="{20347DE7-2463-4CA1-A013-5EE768438038}"/>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graphicEl>
                                              <a:dgm id="{11EB30F6-42B1-4C22-B7BA-A62809D9135B}"/>
                                            </p:graphicEl>
                                          </p:spTgt>
                                        </p:tgtEl>
                                        <p:attrNameLst>
                                          <p:attrName>style.visibility</p:attrName>
                                        </p:attrNameLst>
                                      </p:cBhvr>
                                      <p:to>
                                        <p:strVal val="visible"/>
                                      </p:to>
                                    </p:set>
                                    <p:animEffect transition="in" filter="fade">
                                      <p:cBhvr>
                                        <p:cTn id="16" dur="2000"/>
                                        <p:tgtEl>
                                          <p:spTgt spid="10">
                                            <p:graphicEl>
                                              <a:dgm id="{11EB30F6-42B1-4C22-B7BA-A62809D9135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graphicEl>
                                              <a:dgm id="{4141C4D2-1E8A-4A62-9645-F20F7DB223AF}"/>
                                            </p:graphicEl>
                                          </p:spTgt>
                                        </p:tgtEl>
                                        <p:attrNameLst>
                                          <p:attrName>style.visibility</p:attrName>
                                        </p:attrNameLst>
                                      </p:cBhvr>
                                      <p:to>
                                        <p:strVal val="visible"/>
                                      </p:to>
                                    </p:set>
                                    <p:animEffect transition="in" filter="fade">
                                      <p:cBhvr>
                                        <p:cTn id="19" dur="2000"/>
                                        <p:tgtEl>
                                          <p:spTgt spid="10">
                                            <p:graphicEl>
                                              <a:dgm id="{4141C4D2-1E8A-4A62-9645-F20F7DB223AF}"/>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graphicEl>
                                              <a:dgm id="{1774B726-9C78-4CBE-A1A9-AA48E100E3B9}"/>
                                            </p:graphicEl>
                                          </p:spTgt>
                                        </p:tgtEl>
                                        <p:attrNameLst>
                                          <p:attrName>style.visibility</p:attrName>
                                        </p:attrNameLst>
                                      </p:cBhvr>
                                      <p:to>
                                        <p:strVal val="visible"/>
                                      </p:to>
                                    </p:set>
                                    <p:animEffect transition="in" filter="fade">
                                      <p:cBhvr>
                                        <p:cTn id="22" dur="2000"/>
                                        <p:tgtEl>
                                          <p:spTgt spid="10">
                                            <p:graphicEl>
                                              <a:dgm id="{1774B726-9C78-4CBE-A1A9-AA48E100E3B9}"/>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graphicEl>
                                              <a:dgm id="{F02F0D91-7ACF-4B9B-9934-79D4A227224C}"/>
                                            </p:graphicEl>
                                          </p:spTgt>
                                        </p:tgtEl>
                                        <p:attrNameLst>
                                          <p:attrName>style.visibility</p:attrName>
                                        </p:attrNameLst>
                                      </p:cBhvr>
                                      <p:to>
                                        <p:strVal val="visible"/>
                                      </p:to>
                                    </p:set>
                                    <p:animEffect transition="in" filter="fade">
                                      <p:cBhvr>
                                        <p:cTn id="25" dur="2000"/>
                                        <p:tgtEl>
                                          <p:spTgt spid="10">
                                            <p:graphicEl>
                                              <a:dgm id="{F02F0D91-7ACF-4B9B-9934-79D4A227224C}"/>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15F8E9C2-2F54-4739-9760-5884419E9592}"/>
                                            </p:graphicEl>
                                          </p:spTgt>
                                        </p:tgtEl>
                                        <p:attrNameLst>
                                          <p:attrName>style.visibility</p:attrName>
                                        </p:attrNameLst>
                                      </p:cBhvr>
                                      <p:to>
                                        <p:strVal val="visible"/>
                                      </p:to>
                                    </p:set>
                                    <p:animEffect transition="in" filter="fade">
                                      <p:cBhvr>
                                        <p:cTn id="28" dur="2000"/>
                                        <p:tgtEl>
                                          <p:spTgt spid="10">
                                            <p:graphicEl>
                                              <a:dgm id="{15F8E9C2-2F54-4739-9760-5884419E959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B0148AC3-369B-4680-B1D8-37243B7F2AEE}"/>
                                            </p:graphicEl>
                                          </p:spTgt>
                                        </p:tgtEl>
                                        <p:attrNameLst>
                                          <p:attrName>style.visibility</p:attrName>
                                        </p:attrNameLst>
                                      </p:cBhvr>
                                      <p:to>
                                        <p:strVal val="visible"/>
                                      </p:to>
                                    </p:set>
                                    <p:animEffect transition="in" filter="fade">
                                      <p:cBhvr>
                                        <p:cTn id="31" dur="2000"/>
                                        <p:tgtEl>
                                          <p:spTgt spid="10">
                                            <p:graphicEl>
                                              <a:dgm id="{B0148AC3-369B-4680-B1D8-37243B7F2AEE}"/>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7510852C-B1F1-475E-B051-171A9E504801}"/>
                                            </p:graphicEl>
                                          </p:spTgt>
                                        </p:tgtEl>
                                        <p:attrNameLst>
                                          <p:attrName>style.visibility</p:attrName>
                                        </p:attrNameLst>
                                      </p:cBhvr>
                                      <p:to>
                                        <p:strVal val="visible"/>
                                      </p:to>
                                    </p:set>
                                    <p:animEffect transition="in" filter="fade">
                                      <p:cBhvr>
                                        <p:cTn id="34" dur="2000"/>
                                        <p:tgtEl>
                                          <p:spTgt spid="10">
                                            <p:graphicEl>
                                              <a:dgm id="{7510852C-B1F1-475E-B051-171A9E504801}"/>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graphicEl>
                                              <a:dgm id="{3AF7381D-99BD-48B3-BA85-F0C93FC60608}"/>
                                            </p:graphicEl>
                                          </p:spTgt>
                                        </p:tgtEl>
                                        <p:attrNameLst>
                                          <p:attrName>style.visibility</p:attrName>
                                        </p:attrNameLst>
                                      </p:cBhvr>
                                      <p:to>
                                        <p:strVal val="visible"/>
                                      </p:to>
                                    </p:set>
                                    <p:animEffect transition="in" filter="fade">
                                      <p:cBhvr>
                                        <p:cTn id="37" dur="2000"/>
                                        <p:tgtEl>
                                          <p:spTgt spid="10">
                                            <p:graphicEl>
                                              <a:dgm id="{3AF7381D-99BD-48B3-BA85-F0C93FC606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0" name="Diagram 9"/>
          <p:cNvGraphicFramePr/>
          <p:nvPr/>
        </p:nvGraphicFramePr>
        <p:xfrm>
          <a:off x="428596" y="1214422"/>
          <a:ext cx="827483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graphicEl>
                                              <a:dgm id="{34BEC8C4-89F9-484A-9C8C-83CEBB211489}"/>
                                            </p:graphicEl>
                                          </p:spTgt>
                                        </p:tgtEl>
                                        <p:attrNameLst>
                                          <p:attrName>style.visibility</p:attrName>
                                        </p:attrNameLst>
                                      </p:cBhvr>
                                      <p:to>
                                        <p:strVal val="visible"/>
                                      </p:to>
                                    </p:set>
                                    <p:animEffect transition="in" filter="fade">
                                      <p:cBhvr>
                                        <p:cTn id="7" dur="2000"/>
                                        <p:tgtEl>
                                          <p:spTgt spid="10">
                                            <p:graphicEl>
                                              <a:dgm id="{34BEC8C4-89F9-484A-9C8C-83CEBB21148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D0CF61C0-DF6D-4098-BEB4-49C2094CFF6C}"/>
                                            </p:graphicEl>
                                          </p:spTgt>
                                        </p:tgtEl>
                                        <p:attrNameLst>
                                          <p:attrName>style.visibility</p:attrName>
                                        </p:attrNameLst>
                                      </p:cBhvr>
                                      <p:to>
                                        <p:strVal val="visible"/>
                                      </p:to>
                                    </p:set>
                                    <p:animEffect transition="in" filter="fade">
                                      <p:cBhvr>
                                        <p:cTn id="12" dur="2000"/>
                                        <p:tgtEl>
                                          <p:spTgt spid="10">
                                            <p:graphicEl>
                                              <a:dgm id="{D0CF61C0-DF6D-4098-BEB4-49C2094CFF6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graphicEl>
                                              <a:dgm id="{1B1A98B7-9057-4989-977A-CA69FEE20D75}"/>
                                            </p:graphicEl>
                                          </p:spTgt>
                                        </p:tgtEl>
                                        <p:attrNameLst>
                                          <p:attrName>style.visibility</p:attrName>
                                        </p:attrNameLst>
                                      </p:cBhvr>
                                      <p:to>
                                        <p:strVal val="visible"/>
                                      </p:to>
                                    </p:set>
                                    <p:animEffect transition="in" filter="fade">
                                      <p:cBhvr>
                                        <p:cTn id="15" dur="2000"/>
                                        <p:tgtEl>
                                          <p:spTgt spid="10">
                                            <p:graphicEl>
                                              <a:dgm id="{1B1A98B7-9057-4989-977A-CA69FEE20D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graphicEl>
                                              <a:dgm id="{E66CA115-837E-49F3-B776-A3249A76A05B}"/>
                                            </p:graphicEl>
                                          </p:spTgt>
                                        </p:tgtEl>
                                        <p:attrNameLst>
                                          <p:attrName>style.visibility</p:attrName>
                                        </p:attrNameLst>
                                      </p:cBhvr>
                                      <p:to>
                                        <p:strVal val="visible"/>
                                      </p:to>
                                    </p:set>
                                    <p:animEffect transition="in" filter="fade">
                                      <p:cBhvr>
                                        <p:cTn id="20" dur="2000"/>
                                        <p:tgtEl>
                                          <p:spTgt spid="10">
                                            <p:graphicEl>
                                              <a:dgm id="{E66CA115-837E-49F3-B776-A3249A76A05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graphicEl>
                                              <a:dgm id="{E6054FDA-3D6C-41B8-9177-D985CAAF3B23}"/>
                                            </p:graphicEl>
                                          </p:spTgt>
                                        </p:tgtEl>
                                        <p:attrNameLst>
                                          <p:attrName>style.visibility</p:attrName>
                                        </p:attrNameLst>
                                      </p:cBhvr>
                                      <p:to>
                                        <p:strVal val="visible"/>
                                      </p:to>
                                    </p:set>
                                    <p:animEffect transition="in" filter="fade">
                                      <p:cBhvr>
                                        <p:cTn id="23" dur="2000"/>
                                        <p:tgtEl>
                                          <p:spTgt spid="10">
                                            <p:graphicEl>
                                              <a:dgm id="{E6054FDA-3D6C-41B8-9177-D985CAAF3B2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graphicEl>
                                              <a:dgm id="{AFE920EF-0AD6-4F3F-B9A0-A75804150128}"/>
                                            </p:graphicEl>
                                          </p:spTgt>
                                        </p:tgtEl>
                                        <p:attrNameLst>
                                          <p:attrName>style.visibility</p:attrName>
                                        </p:attrNameLst>
                                      </p:cBhvr>
                                      <p:to>
                                        <p:strVal val="visible"/>
                                      </p:to>
                                    </p:set>
                                    <p:animEffect transition="in" filter="fade">
                                      <p:cBhvr>
                                        <p:cTn id="28" dur="2000"/>
                                        <p:tgtEl>
                                          <p:spTgt spid="10">
                                            <p:graphicEl>
                                              <a:dgm id="{AFE920EF-0AD6-4F3F-B9A0-A7580415012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C45544F5-B3F9-4EAE-A2E8-D04525CE1D23}"/>
                                            </p:graphicEl>
                                          </p:spTgt>
                                        </p:tgtEl>
                                        <p:attrNameLst>
                                          <p:attrName>style.visibility</p:attrName>
                                        </p:attrNameLst>
                                      </p:cBhvr>
                                      <p:to>
                                        <p:strVal val="visible"/>
                                      </p:to>
                                    </p:set>
                                    <p:animEffect transition="in" filter="fade">
                                      <p:cBhvr>
                                        <p:cTn id="31" dur="2000"/>
                                        <p:tgtEl>
                                          <p:spTgt spid="10">
                                            <p:graphicEl>
                                              <a:dgm id="{C45544F5-B3F9-4EAE-A2E8-D04525CE1D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graphicEl>
                                              <a:dgm id="{66B21283-5C00-469C-80E5-2623037504CF}"/>
                                            </p:graphicEl>
                                          </p:spTgt>
                                        </p:tgtEl>
                                        <p:attrNameLst>
                                          <p:attrName>style.visibility</p:attrName>
                                        </p:attrNameLst>
                                      </p:cBhvr>
                                      <p:to>
                                        <p:strVal val="visible"/>
                                      </p:to>
                                    </p:set>
                                    <p:animEffect transition="in" filter="fade">
                                      <p:cBhvr>
                                        <p:cTn id="36" dur="2000"/>
                                        <p:tgtEl>
                                          <p:spTgt spid="10">
                                            <p:graphicEl>
                                              <a:dgm id="{66B21283-5C00-469C-80E5-2623037504C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
                                            <p:graphicEl>
                                              <a:dgm id="{340A6AC9-E67B-46C6-9619-56F2CB564B6E}"/>
                                            </p:graphicEl>
                                          </p:spTgt>
                                        </p:tgtEl>
                                        <p:attrNameLst>
                                          <p:attrName>style.visibility</p:attrName>
                                        </p:attrNameLst>
                                      </p:cBhvr>
                                      <p:to>
                                        <p:strVal val="visible"/>
                                      </p:to>
                                    </p:set>
                                    <p:animEffect transition="in" filter="fade">
                                      <p:cBhvr>
                                        <p:cTn id="39" dur="2000"/>
                                        <p:tgtEl>
                                          <p:spTgt spid="10">
                                            <p:graphicEl>
                                              <a:dgm id="{340A6AC9-E67B-46C6-9619-56F2CB564B6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graphicEl>
                                              <a:dgm id="{0BCE7CF7-6534-421D-AB88-85897F92309E}"/>
                                            </p:graphicEl>
                                          </p:spTgt>
                                        </p:tgtEl>
                                        <p:attrNameLst>
                                          <p:attrName>style.visibility</p:attrName>
                                        </p:attrNameLst>
                                      </p:cBhvr>
                                      <p:to>
                                        <p:strVal val="visible"/>
                                      </p:to>
                                    </p:set>
                                    <p:animEffect transition="in" filter="fade">
                                      <p:cBhvr>
                                        <p:cTn id="44" dur="2000"/>
                                        <p:tgtEl>
                                          <p:spTgt spid="10">
                                            <p:graphicEl>
                                              <a:dgm id="{0BCE7CF7-6534-421D-AB88-85897F92309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66CC387D-A96C-4154-B8EB-13EC88F237B0}"/>
                                            </p:graphicEl>
                                          </p:spTgt>
                                        </p:tgtEl>
                                        <p:attrNameLst>
                                          <p:attrName>style.visibility</p:attrName>
                                        </p:attrNameLst>
                                      </p:cBhvr>
                                      <p:to>
                                        <p:strVal val="visible"/>
                                      </p:to>
                                    </p:set>
                                    <p:animEffect transition="in" filter="fade">
                                      <p:cBhvr>
                                        <p:cTn id="47" dur="2000"/>
                                        <p:tgtEl>
                                          <p:spTgt spid="10">
                                            <p:graphicEl>
                                              <a:dgm id="{66CC387D-A96C-4154-B8EB-13EC88F237B0}"/>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graphicEl>
                                              <a:dgm id="{7DC034D9-C340-4B53-A65C-0448A8F6D151}"/>
                                            </p:graphicEl>
                                          </p:spTgt>
                                        </p:tgtEl>
                                        <p:attrNameLst>
                                          <p:attrName>style.visibility</p:attrName>
                                        </p:attrNameLst>
                                      </p:cBhvr>
                                      <p:to>
                                        <p:strVal val="visible"/>
                                      </p:to>
                                    </p:set>
                                    <p:animEffect transition="in" filter="fade">
                                      <p:cBhvr>
                                        <p:cTn id="52" dur="2000"/>
                                        <p:tgtEl>
                                          <p:spTgt spid="10">
                                            <p:graphicEl>
                                              <a:dgm id="{7DC034D9-C340-4B53-A65C-0448A8F6D151}"/>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graphicEl>
                                              <a:dgm id="{E32A38A8-A942-45E7-82ED-AB256C6304FA}"/>
                                            </p:graphicEl>
                                          </p:spTgt>
                                        </p:tgtEl>
                                        <p:attrNameLst>
                                          <p:attrName>style.visibility</p:attrName>
                                        </p:attrNameLst>
                                      </p:cBhvr>
                                      <p:to>
                                        <p:strVal val="visible"/>
                                      </p:to>
                                    </p:set>
                                    <p:animEffect transition="in" filter="fade">
                                      <p:cBhvr>
                                        <p:cTn id="55" dur="2000"/>
                                        <p:tgtEl>
                                          <p:spTgt spid="10">
                                            <p:graphicEl>
                                              <a:dgm id="{E32A38A8-A942-45E7-82ED-AB256C6304F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0">
                                            <p:graphicEl>
                                              <a:dgm id="{3B400382-C6A7-4F86-9C0B-B88541830A89}"/>
                                            </p:graphicEl>
                                          </p:spTgt>
                                        </p:tgtEl>
                                        <p:attrNameLst>
                                          <p:attrName>style.visibility</p:attrName>
                                        </p:attrNameLst>
                                      </p:cBhvr>
                                      <p:to>
                                        <p:strVal val="visible"/>
                                      </p:to>
                                    </p:set>
                                    <p:animEffect transition="in" filter="fade">
                                      <p:cBhvr>
                                        <p:cTn id="60" dur="2000"/>
                                        <p:tgtEl>
                                          <p:spTgt spid="10">
                                            <p:graphicEl>
                                              <a:dgm id="{3B400382-C6A7-4F86-9C0B-B88541830A8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graphicEl>
                                              <a:dgm id="{B4475267-9507-4B07-A1FA-946F9A680F60}"/>
                                            </p:graphicEl>
                                          </p:spTgt>
                                        </p:tgtEl>
                                        <p:attrNameLst>
                                          <p:attrName>style.visibility</p:attrName>
                                        </p:attrNameLst>
                                      </p:cBhvr>
                                      <p:to>
                                        <p:strVal val="visible"/>
                                      </p:to>
                                    </p:set>
                                    <p:animEffect transition="in" filter="fade">
                                      <p:cBhvr>
                                        <p:cTn id="63" dur="2000"/>
                                        <p:tgtEl>
                                          <p:spTgt spid="10">
                                            <p:graphicEl>
                                              <a:dgm id="{B4475267-9507-4B07-A1FA-946F9A680F60}"/>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graphicEl>
                                              <a:dgm id="{90A03A96-EB32-4F23-86C8-A9AE836FA20D}"/>
                                            </p:graphicEl>
                                          </p:spTgt>
                                        </p:tgtEl>
                                        <p:attrNameLst>
                                          <p:attrName>style.visibility</p:attrName>
                                        </p:attrNameLst>
                                      </p:cBhvr>
                                      <p:to>
                                        <p:strVal val="visible"/>
                                      </p:to>
                                    </p:set>
                                    <p:animEffect transition="in" filter="fade">
                                      <p:cBhvr>
                                        <p:cTn id="68" dur="2000"/>
                                        <p:tgtEl>
                                          <p:spTgt spid="10">
                                            <p:graphicEl>
                                              <a:dgm id="{90A03A96-EB32-4F23-86C8-A9AE836FA20D}"/>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
                                            <p:graphicEl>
                                              <a:dgm id="{C055C8C6-E950-469C-B3D9-BC38B97E0550}"/>
                                            </p:graphicEl>
                                          </p:spTgt>
                                        </p:tgtEl>
                                        <p:attrNameLst>
                                          <p:attrName>style.visibility</p:attrName>
                                        </p:attrNameLst>
                                      </p:cBhvr>
                                      <p:to>
                                        <p:strVal val="visible"/>
                                      </p:to>
                                    </p:set>
                                    <p:animEffect transition="in" filter="fade">
                                      <p:cBhvr>
                                        <p:cTn id="71" dur="2000"/>
                                        <p:tgtEl>
                                          <p:spTgt spid="10">
                                            <p:graphicEl>
                                              <a:dgm id="{C055C8C6-E950-469C-B3D9-BC38B97E0550}"/>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
                                            <p:graphicEl>
                                              <a:dgm id="{397B3CD9-05C9-4E3A-9E64-C5FD1F49EFD1}"/>
                                            </p:graphicEl>
                                          </p:spTgt>
                                        </p:tgtEl>
                                        <p:attrNameLst>
                                          <p:attrName>style.visibility</p:attrName>
                                        </p:attrNameLst>
                                      </p:cBhvr>
                                      <p:to>
                                        <p:strVal val="visible"/>
                                      </p:to>
                                    </p:set>
                                    <p:animEffect transition="in" filter="fade">
                                      <p:cBhvr>
                                        <p:cTn id="76" dur="2000"/>
                                        <p:tgtEl>
                                          <p:spTgt spid="10">
                                            <p:graphicEl>
                                              <a:dgm id="{397B3CD9-05C9-4E3A-9E64-C5FD1F49EFD1}"/>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graphicEl>
                                              <a:dgm id="{AE2326AB-4F9F-4F0A-BFA8-DAE64C19E9E4}"/>
                                            </p:graphicEl>
                                          </p:spTgt>
                                        </p:tgtEl>
                                        <p:attrNameLst>
                                          <p:attrName>style.visibility</p:attrName>
                                        </p:attrNameLst>
                                      </p:cBhvr>
                                      <p:to>
                                        <p:strVal val="visible"/>
                                      </p:to>
                                    </p:set>
                                    <p:animEffect transition="in" filter="fade">
                                      <p:cBhvr>
                                        <p:cTn id="79" dur="2000"/>
                                        <p:tgtEl>
                                          <p:spTgt spid="10">
                                            <p:graphicEl>
                                              <a:dgm id="{AE2326AB-4F9F-4F0A-BFA8-DAE64C19E9E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0">
                                            <p:graphicEl>
                                              <a:dgm id="{E6856B3B-1519-4F4D-B769-5E79EC8E3E6A}"/>
                                            </p:graphicEl>
                                          </p:spTgt>
                                        </p:tgtEl>
                                        <p:attrNameLst>
                                          <p:attrName>style.visibility</p:attrName>
                                        </p:attrNameLst>
                                      </p:cBhvr>
                                      <p:to>
                                        <p:strVal val="visible"/>
                                      </p:to>
                                    </p:set>
                                    <p:animEffect transition="in" filter="fade">
                                      <p:cBhvr>
                                        <p:cTn id="84" dur="2000"/>
                                        <p:tgtEl>
                                          <p:spTgt spid="10">
                                            <p:graphicEl>
                                              <a:dgm id="{E6856B3B-1519-4F4D-B769-5E79EC8E3E6A}"/>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
                                            <p:graphicEl>
                                              <a:dgm id="{AEA28BD7-3722-4791-ADED-C8C45A9F2814}"/>
                                            </p:graphicEl>
                                          </p:spTgt>
                                        </p:tgtEl>
                                        <p:attrNameLst>
                                          <p:attrName>style.visibility</p:attrName>
                                        </p:attrNameLst>
                                      </p:cBhvr>
                                      <p:to>
                                        <p:strVal val="visible"/>
                                      </p:to>
                                    </p:set>
                                    <p:animEffect transition="in" filter="fade">
                                      <p:cBhvr>
                                        <p:cTn id="87" dur="2000"/>
                                        <p:tgtEl>
                                          <p:spTgt spid="10">
                                            <p:graphicEl>
                                              <a:dgm id="{AEA28BD7-3722-4791-ADED-C8C45A9F281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
                                            <p:graphicEl>
                                              <a:dgm id="{937D0875-B7C6-480E-BD4D-6503BB11BD59}"/>
                                            </p:graphicEl>
                                          </p:spTgt>
                                        </p:tgtEl>
                                        <p:attrNameLst>
                                          <p:attrName>style.visibility</p:attrName>
                                        </p:attrNameLst>
                                      </p:cBhvr>
                                      <p:to>
                                        <p:strVal val="visible"/>
                                      </p:to>
                                    </p:set>
                                    <p:animEffect transition="in" filter="fade">
                                      <p:cBhvr>
                                        <p:cTn id="92" dur="2000"/>
                                        <p:tgtEl>
                                          <p:spTgt spid="10">
                                            <p:graphicEl>
                                              <a:dgm id="{937D0875-B7C6-480E-BD4D-6503BB11BD59}"/>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
                                            <p:graphicEl>
                                              <a:dgm id="{B7A34B4F-833C-4CF8-93CD-0C3EE9BF56ED}"/>
                                            </p:graphicEl>
                                          </p:spTgt>
                                        </p:tgtEl>
                                        <p:attrNameLst>
                                          <p:attrName>style.visibility</p:attrName>
                                        </p:attrNameLst>
                                      </p:cBhvr>
                                      <p:to>
                                        <p:strVal val="visible"/>
                                      </p:to>
                                    </p:set>
                                    <p:animEffect transition="in" filter="fade">
                                      <p:cBhvr>
                                        <p:cTn id="95" dur="2000"/>
                                        <p:tgtEl>
                                          <p:spTgt spid="10">
                                            <p:graphicEl>
                                              <a:dgm id="{B7A34B4F-833C-4CF8-93CD-0C3EE9BF56ED}"/>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0">
                                            <p:graphicEl>
                                              <a:dgm id="{B9AB18E4-910B-41BC-87E4-132E13EE3BF7}"/>
                                            </p:graphicEl>
                                          </p:spTgt>
                                        </p:tgtEl>
                                        <p:attrNameLst>
                                          <p:attrName>style.visibility</p:attrName>
                                        </p:attrNameLst>
                                      </p:cBhvr>
                                      <p:to>
                                        <p:strVal val="visible"/>
                                      </p:to>
                                    </p:set>
                                    <p:animEffect transition="in" filter="fade">
                                      <p:cBhvr>
                                        <p:cTn id="100" dur="2000"/>
                                        <p:tgtEl>
                                          <p:spTgt spid="10">
                                            <p:graphicEl>
                                              <a:dgm id="{B9AB18E4-910B-41BC-87E4-132E13EE3BF7}"/>
                                            </p:graphic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
                                            <p:graphicEl>
                                              <a:dgm id="{015D351F-76A4-427F-B1DA-4AD88ECC6922}"/>
                                            </p:graphicEl>
                                          </p:spTgt>
                                        </p:tgtEl>
                                        <p:attrNameLst>
                                          <p:attrName>style.visibility</p:attrName>
                                        </p:attrNameLst>
                                      </p:cBhvr>
                                      <p:to>
                                        <p:strVal val="visible"/>
                                      </p:to>
                                    </p:set>
                                    <p:animEffect transition="in" filter="fade">
                                      <p:cBhvr>
                                        <p:cTn id="103" dur="2000"/>
                                        <p:tgtEl>
                                          <p:spTgt spid="10">
                                            <p:graphicEl>
                                              <a:dgm id="{015D351F-76A4-427F-B1DA-4AD88ECC6922}"/>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0">
                                            <p:graphicEl>
                                              <a:dgm id="{0574DAE4-1DE1-4C0D-BB1F-D69ABE9FFEA9}"/>
                                            </p:graphicEl>
                                          </p:spTgt>
                                        </p:tgtEl>
                                        <p:attrNameLst>
                                          <p:attrName>style.visibility</p:attrName>
                                        </p:attrNameLst>
                                      </p:cBhvr>
                                      <p:to>
                                        <p:strVal val="visible"/>
                                      </p:to>
                                    </p:set>
                                    <p:animEffect transition="in" filter="fade">
                                      <p:cBhvr>
                                        <p:cTn id="108" dur="2000"/>
                                        <p:tgtEl>
                                          <p:spTgt spid="10">
                                            <p:graphicEl>
                                              <a:dgm id="{0574DAE4-1DE1-4C0D-BB1F-D69ABE9FFEA9}"/>
                                            </p:graphicEl>
                                          </p:spTgt>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
                                            <p:graphicEl>
                                              <a:dgm id="{CCC51110-D766-4FD1-A1E3-6D627FCE8308}"/>
                                            </p:graphicEl>
                                          </p:spTgt>
                                        </p:tgtEl>
                                        <p:attrNameLst>
                                          <p:attrName>style.visibility</p:attrName>
                                        </p:attrNameLst>
                                      </p:cBhvr>
                                      <p:to>
                                        <p:strVal val="visible"/>
                                      </p:to>
                                    </p:set>
                                    <p:animEffect transition="in" filter="fade">
                                      <p:cBhvr>
                                        <p:cTn id="111" dur="2000"/>
                                        <p:tgtEl>
                                          <p:spTgt spid="10">
                                            <p:graphicEl>
                                              <a:dgm id="{CCC51110-D766-4FD1-A1E3-6D627FCE8308}"/>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10">
                                            <p:graphicEl>
                                              <a:dgm id="{566A2C8D-4A32-43D7-8BF8-3339821DEC9E}"/>
                                            </p:graphicEl>
                                          </p:spTgt>
                                        </p:tgtEl>
                                        <p:attrNameLst>
                                          <p:attrName>style.visibility</p:attrName>
                                        </p:attrNameLst>
                                      </p:cBhvr>
                                      <p:to>
                                        <p:strVal val="visible"/>
                                      </p:to>
                                    </p:set>
                                    <p:animEffect transition="in" filter="fade">
                                      <p:cBhvr>
                                        <p:cTn id="116" dur="2000"/>
                                        <p:tgtEl>
                                          <p:spTgt spid="10">
                                            <p:graphicEl>
                                              <a:dgm id="{566A2C8D-4A32-43D7-8BF8-3339821DEC9E}"/>
                                            </p:graphicEl>
                                          </p:spTgt>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0">
                                            <p:graphicEl>
                                              <a:dgm id="{8767A864-73E8-4103-925F-B01AF99BC124}"/>
                                            </p:graphicEl>
                                          </p:spTgt>
                                        </p:tgtEl>
                                        <p:attrNameLst>
                                          <p:attrName>style.visibility</p:attrName>
                                        </p:attrNameLst>
                                      </p:cBhvr>
                                      <p:to>
                                        <p:strVal val="visible"/>
                                      </p:to>
                                    </p:set>
                                    <p:animEffect transition="in" filter="fade">
                                      <p:cBhvr>
                                        <p:cTn id="119" dur="2000"/>
                                        <p:tgtEl>
                                          <p:spTgt spid="10">
                                            <p:graphicEl>
                                              <a:dgm id="{8767A864-73E8-4103-925F-B01AF99BC124}"/>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0">
                                            <p:graphicEl>
                                              <a:dgm id="{07C43C63-B45E-4C0F-93CC-12D56BE0E39B}"/>
                                            </p:graphicEl>
                                          </p:spTgt>
                                        </p:tgtEl>
                                        <p:attrNameLst>
                                          <p:attrName>style.visibility</p:attrName>
                                        </p:attrNameLst>
                                      </p:cBhvr>
                                      <p:to>
                                        <p:strVal val="visible"/>
                                      </p:to>
                                    </p:set>
                                    <p:animEffect transition="in" filter="fade">
                                      <p:cBhvr>
                                        <p:cTn id="124" dur="2000"/>
                                        <p:tgtEl>
                                          <p:spTgt spid="10">
                                            <p:graphicEl>
                                              <a:dgm id="{07C43C63-B45E-4C0F-93CC-12D56BE0E39B}"/>
                                            </p:graphicEl>
                                          </p:spTgt>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0">
                                            <p:graphicEl>
                                              <a:dgm id="{19C2D945-1F8B-4EB6-9222-9FCDA7F50DAD}"/>
                                            </p:graphicEl>
                                          </p:spTgt>
                                        </p:tgtEl>
                                        <p:attrNameLst>
                                          <p:attrName>style.visibility</p:attrName>
                                        </p:attrNameLst>
                                      </p:cBhvr>
                                      <p:to>
                                        <p:strVal val="visible"/>
                                      </p:to>
                                    </p:set>
                                    <p:animEffect transition="in" filter="fade">
                                      <p:cBhvr>
                                        <p:cTn id="127" dur="2000"/>
                                        <p:tgtEl>
                                          <p:spTgt spid="10">
                                            <p:graphicEl>
                                              <a:dgm id="{19C2D945-1F8B-4EB6-9222-9FCDA7F50DAD}"/>
                                            </p:graphic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0">
                                            <p:graphicEl>
                                              <a:dgm id="{3C8B8828-B5B1-468E-BA4B-A7B0BE0005FE}"/>
                                            </p:graphicEl>
                                          </p:spTgt>
                                        </p:tgtEl>
                                        <p:attrNameLst>
                                          <p:attrName>style.visibility</p:attrName>
                                        </p:attrNameLst>
                                      </p:cBhvr>
                                      <p:to>
                                        <p:strVal val="visible"/>
                                      </p:to>
                                    </p:set>
                                    <p:animEffect transition="in" filter="fade">
                                      <p:cBhvr>
                                        <p:cTn id="132" dur="2000"/>
                                        <p:tgtEl>
                                          <p:spTgt spid="10">
                                            <p:graphicEl>
                                              <a:dgm id="{3C8B8828-B5B1-468E-BA4B-A7B0BE0005FE}"/>
                                            </p:graphicEl>
                                          </p:spTgt>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0">
                                            <p:graphicEl>
                                              <a:dgm id="{8D8930E1-2A94-4C91-B66C-1FF292AC89DF}"/>
                                            </p:graphicEl>
                                          </p:spTgt>
                                        </p:tgtEl>
                                        <p:attrNameLst>
                                          <p:attrName>style.visibility</p:attrName>
                                        </p:attrNameLst>
                                      </p:cBhvr>
                                      <p:to>
                                        <p:strVal val="visible"/>
                                      </p:to>
                                    </p:set>
                                    <p:animEffect transition="in" filter="fade">
                                      <p:cBhvr>
                                        <p:cTn id="135" dur="2000"/>
                                        <p:tgtEl>
                                          <p:spTgt spid="10">
                                            <p:graphicEl>
                                              <a:dgm id="{8D8930E1-2A94-4C91-B66C-1FF292AC89D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79F01314-DDC4-4776-A2FD-AD136EBC08D6}"/>
                                            </p:graphicEl>
                                          </p:spTgt>
                                        </p:tgtEl>
                                        <p:attrNameLst>
                                          <p:attrName>style.visibility</p:attrName>
                                        </p:attrNameLst>
                                      </p:cBhvr>
                                      <p:to>
                                        <p:strVal val="visible"/>
                                      </p:to>
                                    </p:set>
                                    <p:animEffect transition="in" filter="fade">
                                      <p:cBhvr>
                                        <p:cTn id="12" dur="2000"/>
                                        <p:tgtEl>
                                          <p:spTgt spid="11">
                                            <p:graphicEl>
                                              <a:dgm id="{79F01314-DDC4-4776-A2FD-AD136EBC08D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8D69F3D9-0276-4A6B-85A4-EDECD62DCBAA}"/>
                                            </p:graphicEl>
                                          </p:spTgt>
                                        </p:tgtEl>
                                        <p:attrNameLst>
                                          <p:attrName>style.visibility</p:attrName>
                                        </p:attrNameLst>
                                      </p:cBhvr>
                                      <p:to>
                                        <p:strVal val="visible"/>
                                      </p:to>
                                    </p:set>
                                    <p:animEffect transition="in" filter="fade">
                                      <p:cBhvr>
                                        <p:cTn id="15" dur="2000"/>
                                        <p:tgtEl>
                                          <p:spTgt spid="11">
                                            <p:graphicEl>
                                              <a:dgm id="{8D69F3D9-0276-4A6B-85A4-EDECD62DCBA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7A4DEB36-1855-402B-BB9B-998446480266}"/>
                                            </p:graphicEl>
                                          </p:spTgt>
                                        </p:tgtEl>
                                        <p:attrNameLst>
                                          <p:attrName>style.visibility</p:attrName>
                                        </p:attrNameLst>
                                      </p:cBhvr>
                                      <p:to>
                                        <p:strVal val="visible"/>
                                      </p:to>
                                    </p:set>
                                    <p:animEffect transition="in" filter="fade">
                                      <p:cBhvr>
                                        <p:cTn id="20" dur="2000"/>
                                        <p:tgtEl>
                                          <p:spTgt spid="11">
                                            <p:graphicEl>
                                              <a:dgm id="{7A4DEB36-1855-402B-BB9B-99844648026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21C53221-2752-4278-8D92-85F5AC67067A}"/>
                                            </p:graphicEl>
                                          </p:spTgt>
                                        </p:tgtEl>
                                        <p:attrNameLst>
                                          <p:attrName>style.visibility</p:attrName>
                                        </p:attrNameLst>
                                      </p:cBhvr>
                                      <p:to>
                                        <p:strVal val="visible"/>
                                      </p:to>
                                    </p:set>
                                    <p:animEffect transition="in" filter="fade">
                                      <p:cBhvr>
                                        <p:cTn id="23" dur="2000"/>
                                        <p:tgtEl>
                                          <p:spTgt spid="11">
                                            <p:graphicEl>
                                              <a:dgm id="{21C53221-2752-4278-8D92-85F5AC6706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7A4DEB36-1855-402B-BB9B-998446480266}"/>
                                            </p:graphicEl>
                                          </p:spTgt>
                                        </p:tgtEl>
                                        <p:attrNameLst>
                                          <p:attrName>style.visibility</p:attrName>
                                        </p:attrNameLst>
                                      </p:cBhvr>
                                      <p:to>
                                        <p:strVal val="visible"/>
                                      </p:to>
                                    </p:set>
                                    <p:animEffect transition="in" filter="fade">
                                      <p:cBhvr>
                                        <p:cTn id="12" dur="2000"/>
                                        <p:tgtEl>
                                          <p:spTgt spid="11">
                                            <p:graphicEl>
                                              <a:dgm id="{7A4DEB36-1855-402B-BB9B-9984464802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1C53221-2752-4278-8D92-85F5AC67067A}"/>
                                            </p:graphicEl>
                                          </p:spTgt>
                                        </p:tgtEl>
                                        <p:attrNameLst>
                                          <p:attrName>style.visibility</p:attrName>
                                        </p:attrNameLst>
                                      </p:cBhvr>
                                      <p:to>
                                        <p:strVal val="visible"/>
                                      </p:to>
                                    </p:set>
                                    <p:animEffect transition="in" filter="fade">
                                      <p:cBhvr>
                                        <p:cTn id="15" dur="2000"/>
                                        <p:tgtEl>
                                          <p:spTgt spid="11">
                                            <p:graphicEl>
                                              <a:dgm id="{21C53221-2752-4278-8D92-85F5AC6706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6311DAB7-4D9C-47EF-982F-4F7F83ADDC23}"/>
                                            </p:graphicEl>
                                          </p:spTgt>
                                        </p:tgtEl>
                                        <p:attrNameLst>
                                          <p:attrName>style.visibility</p:attrName>
                                        </p:attrNameLst>
                                      </p:cBhvr>
                                      <p:to>
                                        <p:strVal val="visible"/>
                                      </p:to>
                                    </p:set>
                                    <p:animEffect transition="in" filter="fade">
                                      <p:cBhvr>
                                        <p:cTn id="20" dur="2000"/>
                                        <p:tgtEl>
                                          <p:spTgt spid="11">
                                            <p:graphicEl>
                                              <a:dgm id="{6311DAB7-4D9C-47EF-982F-4F7F83ADDC2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253D39E8-4361-4281-9160-6EC0E2A6DD18}"/>
                                            </p:graphicEl>
                                          </p:spTgt>
                                        </p:tgtEl>
                                        <p:attrNameLst>
                                          <p:attrName>style.visibility</p:attrName>
                                        </p:attrNameLst>
                                      </p:cBhvr>
                                      <p:to>
                                        <p:strVal val="visible"/>
                                      </p:to>
                                    </p:set>
                                    <p:animEffect transition="in" filter="fade">
                                      <p:cBhvr>
                                        <p:cTn id="23" dur="2000"/>
                                        <p:tgtEl>
                                          <p:spTgt spid="11">
                                            <p:graphicEl>
                                              <a:dgm id="{253D39E8-4361-4281-9160-6EC0E2A6DD1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F15F60DD-1F03-4B7F-AEEE-A5D0978C2B43}"/>
                                            </p:graphicEl>
                                          </p:spTgt>
                                        </p:tgtEl>
                                        <p:attrNameLst>
                                          <p:attrName>style.visibility</p:attrName>
                                        </p:attrNameLst>
                                      </p:cBhvr>
                                      <p:to>
                                        <p:strVal val="visible"/>
                                      </p:to>
                                    </p:set>
                                    <p:animEffect transition="in" filter="fade">
                                      <p:cBhvr>
                                        <p:cTn id="28" dur="2000"/>
                                        <p:tgtEl>
                                          <p:spTgt spid="11">
                                            <p:graphicEl>
                                              <a:dgm id="{F15F60DD-1F03-4B7F-AEEE-A5D0978C2B4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A28B6228-37BF-4B7C-9C40-659140C78C6A}"/>
                                            </p:graphicEl>
                                          </p:spTgt>
                                        </p:tgtEl>
                                        <p:attrNameLst>
                                          <p:attrName>style.visibility</p:attrName>
                                        </p:attrNameLst>
                                      </p:cBhvr>
                                      <p:to>
                                        <p:strVal val="visible"/>
                                      </p:to>
                                    </p:set>
                                    <p:animEffect transition="in" filter="fade">
                                      <p:cBhvr>
                                        <p:cTn id="31" dur="2000"/>
                                        <p:tgtEl>
                                          <p:spTgt spid="11">
                                            <p:graphicEl>
                                              <a:dgm id="{A28B6228-37BF-4B7C-9C40-659140C78C6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9890B68-4C05-4583-993B-017FEF5EACE0}"/>
                                            </p:graphicEl>
                                          </p:spTgt>
                                        </p:tgtEl>
                                        <p:attrNameLst>
                                          <p:attrName>style.visibility</p:attrName>
                                        </p:attrNameLst>
                                      </p:cBhvr>
                                      <p:to>
                                        <p:strVal val="visible"/>
                                      </p:to>
                                    </p:set>
                                    <p:animEffect transition="in" filter="fade">
                                      <p:cBhvr>
                                        <p:cTn id="36" dur="2000"/>
                                        <p:tgtEl>
                                          <p:spTgt spid="11">
                                            <p:graphicEl>
                                              <a:dgm id="{59890B68-4C05-4583-993B-017FEF5EACE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F662B8DC-202A-4CBD-9789-4F2B1C497639}"/>
                                            </p:graphicEl>
                                          </p:spTgt>
                                        </p:tgtEl>
                                        <p:attrNameLst>
                                          <p:attrName>style.visibility</p:attrName>
                                        </p:attrNameLst>
                                      </p:cBhvr>
                                      <p:to>
                                        <p:strVal val="visible"/>
                                      </p:to>
                                    </p:set>
                                    <p:animEffect transition="in" filter="fade">
                                      <p:cBhvr>
                                        <p:cTn id="39" dur="2000"/>
                                        <p:tgtEl>
                                          <p:spTgt spid="11">
                                            <p:graphicEl>
                                              <a:dgm id="{F662B8DC-202A-4CBD-9789-4F2B1C497639}"/>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2381785B-D9B2-483E-8840-69813F0F91CE}"/>
                                            </p:graphicEl>
                                          </p:spTgt>
                                        </p:tgtEl>
                                        <p:attrNameLst>
                                          <p:attrName>style.visibility</p:attrName>
                                        </p:attrNameLst>
                                      </p:cBhvr>
                                      <p:to>
                                        <p:strVal val="visible"/>
                                      </p:to>
                                    </p:set>
                                    <p:animEffect transition="in" filter="fade">
                                      <p:cBhvr>
                                        <p:cTn id="44" dur="2000"/>
                                        <p:tgtEl>
                                          <p:spTgt spid="11">
                                            <p:graphicEl>
                                              <a:dgm id="{2381785B-D9B2-483E-8840-69813F0F91CE}"/>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2D7C7A24-4072-4F58-B28C-64D9DD4017D1}"/>
                                            </p:graphicEl>
                                          </p:spTgt>
                                        </p:tgtEl>
                                        <p:attrNameLst>
                                          <p:attrName>style.visibility</p:attrName>
                                        </p:attrNameLst>
                                      </p:cBhvr>
                                      <p:to>
                                        <p:strVal val="visible"/>
                                      </p:to>
                                    </p:set>
                                    <p:animEffect transition="in" filter="fade">
                                      <p:cBhvr>
                                        <p:cTn id="47" dur="2000"/>
                                        <p:tgtEl>
                                          <p:spTgt spid="11">
                                            <p:graphicEl>
                                              <a:dgm id="{2D7C7A24-4072-4F58-B28C-64D9DD4017D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5ED79986-AF30-476C-836E-FD5480A901F3}"/>
                                            </p:graphicEl>
                                          </p:spTgt>
                                        </p:tgtEl>
                                        <p:attrNameLst>
                                          <p:attrName>style.visibility</p:attrName>
                                        </p:attrNameLst>
                                      </p:cBhvr>
                                      <p:to>
                                        <p:strVal val="visible"/>
                                      </p:to>
                                    </p:set>
                                    <p:animEffect transition="in" filter="fade">
                                      <p:cBhvr>
                                        <p:cTn id="52" dur="2000"/>
                                        <p:tgtEl>
                                          <p:spTgt spid="11">
                                            <p:graphicEl>
                                              <a:dgm id="{5ED79986-AF30-476C-836E-FD5480A901F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B1F93682-8E91-42B5-96A7-69DFF47ED95E}"/>
                                            </p:graphicEl>
                                          </p:spTgt>
                                        </p:tgtEl>
                                        <p:attrNameLst>
                                          <p:attrName>style.visibility</p:attrName>
                                        </p:attrNameLst>
                                      </p:cBhvr>
                                      <p:to>
                                        <p:strVal val="visible"/>
                                      </p:to>
                                    </p:set>
                                    <p:animEffect transition="in" filter="fade">
                                      <p:cBhvr>
                                        <p:cTn id="55" dur="2000"/>
                                        <p:tgtEl>
                                          <p:spTgt spid="11">
                                            <p:graphicEl>
                                              <a:dgm id="{B1F93682-8E91-42B5-96A7-69DFF47ED9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7A4DEB36-1855-402B-BB9B-998446480266}"/>
                                            </p:graphicEl>
                                          </p:spTgt>
                                        </p:tgtEl>
                                        <p:attrNameLst>
                                          <p:attrName>style.visibility</p:attrName>
                                        </p:attrNameLst>
                                      </p:cBhvr>
                                      <p:to>
                                        <p:strVal val="visible"/>
                                      </p:to>
                                    </p:set>
                                    <p:animEffect transition="in" filter="fade">
                                      <p:cBhvr>
                                        <p:cTn id="12" dur="2000"/>
                                        <p:tgtEl>
                                          <p:spTgt spid="11">
                                            <p:graphicEl>
                                              <a:dgm id="{7A4DEB36-1855-402B-BB9B-9984464802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1C53221-2752-4278-8D92-85F5AC67067A}"/>
                                            </p:graphicEl>
                                          </p:spTgt>
                                        </p:tgtEl>
                                        <p:attrNameLst>
                                          <p:attrName>style.visibility</p:attrName>
                                        </p:attrNameLst>
                                      </p:cBhvr>
                                      <p:to>
                                        <p:strVal val="visible"/>
                                      </p:to>
                                    </p:set>
                                    <p:animEffect transition="in" filter="fade">
                                      <p:cBhvr>
                                        <p:cTn id="15" dur="2000"/>
                                        <p:tgtEl>
                                          <p:spTgt spid="11">
                                            <p:graphicEl>
                                              <a:dgm id="{21C53221-2752-4278-8D92-85F5AC6706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48FF3FE9-9507-4CBC-B385-009C09CD0984}"/>
                                            </p:graphicEl>
                                          </p:spTgt>
                                        </p:tgtEl>
                                        <p:attrNameLst>
                                          <p:attrName>style.visibility</p:attrName>
                                        </p:attrNameLst>
                                      </p:cBhvr>
                                      <p:to>
                                        <p:strVal val="visible"/>
                                      </p:to>
                                    </p:set>
                                    <p:animEffect transition="in" filter="fade">
                                      <p:cBhvr>
                                        <p:cTn id="20" dur="2000"/>
                                        <p:tgtEl>
                                          <p:spTgt spid="11">
                                            <p:graphicEl>
                                              <a:dgm id="{48FF3FE9-9507-4CBC-B385-009C09CD098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CDAE2AD4-98B0-4A17-8CFE-7235BA980517}"/>
                                            </p:graphicEl>
                                          </p:spTgt>
                                        </p:tgtEl>
                                        <p:attrNameLst>
                                          <p:attrName>style.visibility</p:attrName>
                                        </p:attrNameLst>
                                      </p:cBhvr>
                                      <p:to>
                                        <p:strVal val="visible"/>
                                      </p:to>
                                    </p:set>
                                    <p:animEffect transition="in" filter="fade">
                                      <p:cBhvr>
                                        <p:cTn id="23" dur="2000"/>
                                        <p:tgtEl>
                                          <p:spTgt spid="11">
                                            <p:graphicEl>
                                              <a:dgm id="{CDAE2AD4-98B0-4A17-8CFE-7235BA98051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66885802-6293-4569-9BA8-CA9743A8301F}"/>
                                            </p:graphicEl>
                                          </p:spTgt>
                                        </p:tgtEl>
                                        <p:attrNameLst>
                                          <p:attrName>style.visibility</p:attrName>
                                        </p:attrNameLst>
                                      </p:cBhvr>
                                      <p:to>
                                        <p:strVal val="visible"/>
                                      </p:to>
                                    </p:set>
                                    <p:animEffect transition="in" filter="fade">
                                      <p:cBhvr>
                                        <p:cTn id="28" dur="2000"/>
                                        <p:tgtEl>
                                          <p:spTgt spid="11">
                                            <p:graphicEl>
                                              <a:dgm id="{66885802-6293-4569-9BA8-CA9743A8301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3EFBBF7F-B490-4909-8B9D-2E4F7AB02D4B}"/>
                                            </p:graphicEl>
                                          </p:spTgt>
                                        </p:tgtEl>
                                        <p:attrNameLst>
                                          <p:attrName>style.visibility</p:attrName>
                                        </p:attrNameLst>
                                      </p:cBhvr>
                                      <p:to>
                                        <p:strVal val="visible"/>
                                      </p:to>
                                    </p:set>
                                    <p:animEffect transition="in" filter="fade">
                                      <p:cBhvr>
                                        <p:cTn id="31" dur="2000"/>
                                        <p:tgtEl>
                                          <p:spTgt spid="11">
                                            <p:graphicEl>
                                              <a:dgm id="{3EFBBF7F-B490-4909-8B9D-2E4F7AB02D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10" name="Diagram 9"/>
          <p:cNvGraphicFramePr/>
          <p:nvPr/>
        </p:nvGraphicFramePr>
        <p:xfrm>
          <a:off x="357158" y="1285860"/>
          <a:ext cx="835824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hlinkClick r:id="" action="ppaction://noaction"/>
          </p:cNvPr>
          <p:cNvSpPr>
            <a:spLocks noChangeArrowheads="1"/>
          </p:cNvSpPr>
          <p:nvPr/>
        </p:nvSpPr>
        <p:spPr bwMode="auto">
          <a:xfrm>
            <a:off x="928662" y="458770"/>
            <a:ext cx="5286412"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قاعده كلي جمله: فعل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sym typeface="Wingdings 3"/>
              </a:rPr>
              <a:t> فاعل  مفعول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graphicEl>
                                              <a:dgm id="{109B6407-9B7F-40EE-A0BB-D7EAF4E65077}"/>
                                            </p:graphicEl>
                                          </p:spTgt>
                                        </p:tgtEl>
                                        <p:attrNameLst>
                                          <p:attrName>style.visibility</p:attrName>
                                        </p:attrNameLst>
                                      </p:cBhvr>
                                      <p:to>
                                        <p:strVal val="visible"/>
                                      </p:to>
                                    </p:set>
                                    <p:animEffect transition="in" filter="fade">
                                      <p:cBhvr>
                                        <p:cTn id="18" dur="2000"/>
                                        <p:tgtEl>
                                          <p:spTgt spid="10">
                                            <p:graphicEl>
                                              <a:dgm id="{109B6407-9B7F-40EE-A0BB-D7EAF4E6507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graphicEl>
                                              <a:dgm id="{CB0B2BBF-FA7C-4517-A9B9-4B6AC7EDC9E4}"/>
                                            </p:graphicEl>
                                          </p:spTgt>
                                        </p:tgtEl>
                                        <p:attrNameLst>
                                          <p:attrName>style.visibility</p:attrName>
                                        </p:attrNameLst>
                                      </p:cBhvr>
                                      <p:to>
                                        <p:strVal val="visible"/>
                                      </p:to>
                                    </p:set>
                                    <p:animEffect transition="in" filter="fade">
                                      <p:cBhvr>
                                        <p:cTn id="23" dur="2000"/>
                                        <p:tgtEl>
                                          <p:spTgt spid="10">
                                            <p:graphicEl>
                                              <a:dgm id="{CB0B2BBF-FA7C-4517-A9B9-4B6AC7EDC9E4}"/>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graphicEl>
                                              <a:dgm id="{1F62966D-A9FE-4CA8-A35E-249E4D5275D3}"/>
                                            </p:graphicEl>
                                          </p:spTgt>
                                        </p:tgtEl>
                                        <p:attrNameLst>
                                          <p:attrName>style.visibility</p:attrName>
                                        </p:attrNameLst>
                                      </p:cBhvr>
                                      <p:to>
                                        <p:strVal val="visible"/>
                                      </p:to>
                                    </p:set>
                                    <p:animEffect transition="in" filter="fade">
                                      <p:cBhvr>
                                        <p:cTn id="26" dur="2000"/>
                                        <p:tgtEl>
                                          <p:spTgt spid="10">
                                            <p:graphicEl>
                                              <a:dgm id="{1F62966D-A9FE-4CA8-A35E-249E4D5275D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graphicEl>
                                              <a:dgm id="{E710F030-EE89-4985-BA14-5FA2E84D9992}"/>
                                            </p:graphicEl>
                                          </p:spTgt>
                                        </p:tgtEl>
                                        <p:attrNameLst>
                                          <p:attrName>style.visibility</p:attrName>
                                        </p:attrNameLst>
                                      </p:cBhvr>
                                      <p:to>
                                        <p:strVal val="visible"/>
                                      </p:to>
                                    </p:set>
                                    <p:animEffect transition="in" filter="fade">
                                      <p:cBhvr>
                                        <p:cTn id="31" dur="2000"/>
                                        <p:tgtEl>
                                          <p:spTgt spid="10">
                                            <p:graphicEl>
                                              <a:dgm id="{E710F030-EE89-4985-BA14-5FA2E84D9992}"/>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9F39A9E3-02C7-49FC-A291-19D6B2E1DC63}"/>
                                            </p:graphicEl>
                                          </p:spTgt>
                                        </p:tgtEl>
                                        <p:attrNameLst>
                                          <p:attrName>style.visibility</p:attrName>
                                        </p:attrNameLst>
                                      </p:cBhvr>
                                      <p:to>
                                        <p:strVal val="visible"/>
                                      </p:to>
                                    </p:set>
                                    <p:animEffect transition="in" filter="fade">
                                      <p:cBhvr>
                                        <p:cTn id="34" dur="2000"/>
                                        <p:tgtEl>
                                          <p:spTgt spid="10">
                                            <p:graphicEl>
                                              <a:dgm id="{9F39A9E3-02C7-49FC-A291-19D6B2E1DC63}"/>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graphicEl>
                                              <a:dgm id="{3F0889C7-F172-47AB-9A91-906E4F51BCDC}"/>
                                            </p:graphicEl>
                                          </p:spTgt>
                                        </p:tgtEl>
                                        <p:attrNameLst>
                                          <p:attrName>style.visibility</p:attrName>
                                        </p:attrNameLst>
                                      </p:cBhvr>
                                      <p:to>
                                        <p:strVal val="visible"/>
                                      </p:to>
                                    </p:set>
                                    <p:animEffect transition="in" filter="fade">
                                      <p:cBhvr>
                                        <p:cTn id="39" dur="2000"/>
                                        <p:tgtEl>
                                          <p:spTgt spid="10">
                                            <p:graphicEl>
                                              <a:dgm id="{3F0889C7-F172-47AB-9A91-906E4F51BCDC}"/>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graphicEl>
                                              <a:dgm id="{DDA33E7A-355A-4293-93AE-4C6F594553DF}"/>
                                            </p:graphicEl>
                                          </p:spTgt>
                                        </p:tgtEl>
                                        <p:attrNameLst>
                                          <p:attrName>style.visibility</p:attrName>
                                        </p:attrNameLst>
                                      </p:cBhvr>
                                      <p:to>
                                        <p:strVal val="visible"/>
                                      </p:to>
                                    </p:set>
                                    <p:animEffect transition="in" filter="fade">
                                      <p:cBhvr>
                                        <p:cTn id="42" dur="2000"/>
                                        <p:tgtEl>
                                          <p:spTgt spid="10">
                                            <p:graphicEl>
                                              <a:dgm id="{DDA33E7A-355A-4293-93AE-4C6F594553D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graphicEl>
                                              <a:dgm id="{5185C964-57F0-4D43-A2C7-159AA0AF4EC1}"/>
                                            </p:graphicEl>
                                          </p:spTgt>
                                        </p:tgtEl>
                                        <p:attrNameLst>
                                          <p:attrName>style.visibility</p:attrName>
                                        </p:attrNameLst>
                                      </p:cBhvr>
                                      <p:to>
                                        <p:strVal val="visible"/>
                                      </p:to>
                                    </p:set>
                                    <p:animEffect transition="in" filter="fade">
                                      <p:cBhvr>
                                        <p:cTn id="47" dur="2000"/>
                                        <p:tgtEl>
                                          <p:spTgt spid="10">
                                            <p:graphicEl>
                                              <a:dgm id="{5185C964-57F0-4D43-A2C7-159AA0AF4EC1}"/>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graphicEl>
                                              <a:dgm id="{3FEBA946-8019-4220-9AED-A457C7E60819}"/>
                                            </p:graphicEl>
                                          </p:spTgt>
                                        </p:tgtEl>
                                        <p:attrNameLst>
                                          <p:attrName>style.visibility</p:attrName>
                                        </p:attrNameLst>
                                      </p:cBhvr>
                                      <p:to>
                                        <p:strVal val="visible"/>
                                      </p:to>
                                    </p:set>
                                    <p:animEffect transition="in" filter="fade">
                                      <p:cBhvr>
                                        <p:cTn id="50" dur="2000"/>
                                        <p:tgtEl>
                                          <p:spTgt spid="10">
                                            <p:graphicEl>
                                              <a:dgm id="{3FEBA946-8019-4220-9AED-A457C7E60819}"/>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graphicEl>
                                              <a:dgm id="{ED249CEC-231D-476B-92FC-0C97DF886CD3}"/>
                                            </p:graphicEl>
                                          </p:spTgt>
                                        </p:tgtEl>
                                        <p:attrNameLst>
                                          <p:attrName>style.visibility</p:attrName>
                                        </p:attrNameLst>
                                      </p:cBhvr>
                                      <p:to>
                                        <p:strVal val="visible"/>
                                      </p:to>
                                    </p:set>
                                    <p:animEffect transition="in" filter="fade">
                                      <p:cBhvr>
                                        <p:cTn id="55" dur="2000"/>
                                        <p:tgtEl>
                                          <p:spTgt spid="10">
                                            <p:graphicEl>
                                              <a:dgm id="{ED249CEC-231D-476B-92FC-0C97DF886CD3}"/>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graphicEl>
                                              <a:dgm id="{5D602E6E-93A9-4B2F-8C63-DA3CAAE58235}"/>
                                            </p:graphicEl>
                                          </p:spTgt>
                                        </p:tgtEl>
                                        <p:attrNameLst>
                                          <p:attrName>style.visibility</p:attrName>
                                        </p:attrNameLst>
                                      </p:cBhvr>
                                      <p:to>
                                        <p:strVal val="visible"/>
                                      </p:to>
                                    </p:set>
                                    <p:animEffect transition="in" filter="fade">
                                      <p:cBhvr>
                                        <p:cTn id="58" dur="2000"/>
                                        <p:tgtEl>
                                          <p:spTgt spid="10">
                                            <p:graphicEl>
                                              <a:dgm id="{5D602E6E-93A9-4B2F-8C63-DA3CAAE5823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
                                            <p:graphicEl>
                                              <a:dgm id="{1AE2BBEC-6A56-49DF-AC12-7AA3E9A2E463}"/>
                                            </p:graphicEl>
                                          </p:spTgt>
                                        </p:tgtEl>
                                        <p:attrNameLst>
                                          <p:attrName>style.visibility</p:attrName>
                                        </p:attrNameLst>
                                      </p:cBhvr>
                                      <p:to>
                                        <p:strVal val="visible"/>
                                      </p:to>
                                    </p:set>
                                    <p:animEffect transition="in" filter="fade">
                                      <p:cBhvr>
                                        <p:cTn id="63" dur="2000"/>
                                        <p:tgtEl>
                                          <p:spTgt spid="10">
                                            <p:graphicEl>
                                              <a:dgm id="{1AE2BBEC-6A56-49DF-AC12-7AA3E9A2E463}"/>
                                            </p:graphic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graphicEl>
                                              <a:dgm id="{A1C4B609-DC33-40FD-A532-1D716E43E9FC}"/>
                                            </p:graphicEl>
                                          </p:spTgt>
                                        </p:tgtEl>
                                        <p:attrNameLst>
                                          <p:attrName>style.visibility</p:attrName>
                                        </p:attrNameLst>
                                      </p:cBhvr>
                                      <p:to>
                                        <p:strVal val="visible"/>
                                      </p:to>
                                    </p:set>
                                    <p:animEffect transition="in" filter="fade">
                                      <p:cBhvr>
                                        <p:cTn id="66" dur="2000"/>
                                        <p:tgtEl>
                                          <p:spTgt spid="10">
                                            <p:graphicEl>
                                              <a:dgm id="{A1C4B609-DC33-40FD-A532-1D716E43E9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المضاف اليه</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00034"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7A4DEB36-1855-402B-BB9B-998446480266}"/>
                                            </p:graphicEl>
                                          </p:spTgt>
                                        </p:tgtEl>
                                        <p:attrNameLst>
                                          <p:attrName>style.visibility</p:attrName>
                                        </p:attrNameLst>
                                      </p:cBhvr>
                                      <p:to>
                                        <p:strVal val="visible"/>
                                      </p:to>
                                    </p:set>
                                    <p:animEffect transition="in" filter="fade">
                                      <p:cBhvr>
                                        <p:cTn id="12" dur="2000"/>
                                        <p:tgtEl>
                                          <p:spTgt spid="11">
                                            <p:graphicEl>
                                              <a:dgm id="{7A4DEB36-1855-402B-BB9B-9984464802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21C53221-2752-4278-8D92-85F5AC67067A}"/>
                                            </p:graphicEl>
                                          </p:spTgt>
                                        </p:tgtEl>
                                        <p:attrNameLst>
                                          <p:attrName>style.visibility</p:attrName>
                                        </p:attrNameLst>
                                      </p:cBhvr>
                                      <p:to>
                                        <p:strVal val="visible"/>
                                      </p:to>
                                    </p:set>
                                    <p:animEffect transition="in" filter="fade">
                                      <p:cBhvr>
                                        <p:cTn id="15" dur="2000"/>
                                        <p:tgtEl>
                                          <p:spTgt spid="11">
                                            <p:graphicEl>
                                              <a:dgm id="{21C53221-2752-4278-8D92-85F5AC6706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DCC5F922-9C66-410B-BAD9-B45130318239}"/>
                                            </p:graphicEl>
                                          </p:spTgt>
                                        </p:tgtEl>
                                        <p:attrNameLst>
                                          <p:attrName>style.visibility</p:attrName>
                                        </p:attrNameLst>
                                      </p:cBhvr>
                                      <p:to>
                                        <p:strVal val="visible"/>
                                      </p:to>
                                    </p:set>
                                    <p:animEffect transition="in" filter="fade">
                                      <p:cBhvr>
                                        <p:cTn id="20" dur="2000"/>
                                        <p:tgtEl>
                                          <p:spTgt spid="11">
                                            <p:graphicEl>
                                              <a:dgm id="{DCC5F922-9C66-410B-BAD9-B4513031823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7B3D9DAC-985E-43EF-821C-E43265D1299D}"/>
                                            </p:graphicEl>
                                          </p:spTgt>
                                        </p:tgtEl>
                                        <p:attrNameLst>
                                          <p:attrName>style.visibility</p:attrName>
                                        </p:attrNameLst>
                                      </p:cBhvr>
                                      <p:to>
                                        <p:strVal val="visible"/>
                                      </p:to>
                                    </p:set>
                                    <p:animEffect transition="in" filter="fade">
                                      <p:cBhvr>
                                        <p:cTn id="23" dur="2000"/>
                                        <p:tgtEl>
                                          <p:spTgt spid="11">
                                            <p:graphicEl>
                                              <a:dgm id="{7B3D9DAC-985E-43EF-821C-E43265D1299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المجرور بالحرف</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4E04FFD4-07BE-43BF-B150-1F87A9FD2379}"/>
                                            </p:graphicEl>
                                          </p:spTgt>
                                        </p:tgtEl>
                                        <p:attrNameLst>
                                          <p:attrName>style.visibility</p:attrName>
                                        </p:attrNameLst>
                                      </p:cBhvr>
                                      <p:to>
                                        <p:strVal val="visible"/>
                                      </p:to>
                                    </p:set>
                                    <p:animEffect transition="in" filter="fade">
                                      <p:cBhvr>
                                        <p:cTn id="7" dur="2000"/>
                                        <p:tgtEl>
                                          <p:spTgt spid="9">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7A4DEB36-1855-402B-BB9B-998446480266}"/>
                                            </p:graphicEl>
                                          </p:spTgt>
                                        </p:tgtEl>
                                        <p:attrNameLst>
                                          <p:attrName>style.visibility</p:attrName>
                                        </p:attrNameLst>
                                      </p:cBhvr>
                                      <p:to>
                                        <p:strVal val="visible"/>
                                      </p:to>
                                    </p:set>
                                    <p:animEffect transition="in" filter="fade">
                                      <p:cBhvr>
                                        <p:cTn id="12" dur="2000"/>
                                        <p:tgtEl>
                                          <p:spTgt spid="9">
                                            <p:graphicEl>
                                              <a:dgm id="{7A4DEB36-1855-402B-BB9B-99844648026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21C53221-2752-4278-8D92-85F5AC67067A}"/>
                                            </p:graphicEl>
                                          </p:spTgt>
                                        </p:tgtEl>
                                        <p:attrNameLst>
                                          <p:attrName>style.visibility</p:attrName>
                                        </p:attrNameLst>
                                      </p:cBhvr>
                                      <p:to>
                                        <p:strVal val="visible"/>
                                      </p:to>
                                    </p:set>
                                    <p:animEffect transition="in" filter="fade">
                                      <p:cBhvr>
                                        <p:cTn id="15" dur="2000"/>
                                        <p:tgtEl>
                                          <p:spTgt spid="9">
                                            <p:graphicEl>
                                              <a:dgm id="{21C53221-2752-4278-8D92-85F5AC6706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6885802-6293-4569-9BA8-CA9743A8301F}"/>
                                            </p:graphicEl>
                                          </p:spTgt>
                                        </p:tgtEl>
                                        <p:attrNameLst>
                                          <p:attrName>style.visibility</p:attrName>
                                        </p:attrNameLst>
                                      </p:cBhvr>
                                      <p:to>
                                        <p:strVal val="visible"/>
                                      </p:to>
                                    </p:set>
                                    <p:animEffect transition="in" filter="fade">
                                      <p:cBhvr>
                                        <p:cTn id="20" dur="2000"/>
                                        <p:tgtEl>
                                          <p:spTgt spid="9">
                                            <p:graphicEl>
                                              <a:dgm id="{66885802-6293-4569-9BA8-CA9743A8301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3EFBBF7F-B490-4909-8B9D-2E4F7AB02D4B}"/>
                                            </p:graphicEl>
                                          </p:spTgt>
                                        </p:tgtEl>
                                        <p:attrNameLst>
                                          <p:attrName>style.visibility</p:attrName>
                                        </p:attrNameLst>
                                      </p:cBhvr>
                                      <p:to>
                                        <p:strVal val="visible"/>
                                      </p:to>
                                    </p:set>
                                    <p:animEffect transition="in" filter="fade">
                                      <p:cBhvr>
                                        <p:cTn id="23" dur="2000"/>
                                        <p:tgtEl>
                                          <p:spTgt spid="9">
                                            <p:graphicEl>
                                              <a:dgm id="{3EFBBF7F-B490-4909-8B9D-2E4F7AB02D4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7533F1A5-D7AD-4611-A3A6-E50D2603DDAB}"/>
                                            </p:graphicEl>
                                          </p:spTgt>
                                        </p:tgtEl>
                                        <p:attrNameLst>
                                          <p:attrName>style.visibility</p:attrName>
                                        </p:attrNameLst>
                                      </p:cBhvr>
                                      <p:to>
                                        <p:strVal val="visible"/>
                                      </p:to>
                                    </p:set>
                                    <p:animEffect transition="in" filter="fade">
                                      <p:cBhvr>
                                        <p:cTn id="28" dur="2000"/>
                                        <p:tgtEl>
                                          <p:spTgt spid="9">
                                            <p:graphicEl>
                                              <a:dgm id="{7533F1A5-D7AD-4611-A3A6-E50D2603DDAB}"/>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AFE613AB-689F-4D85-A9BD-DAE0395ACF03}"/>
                                            </p:graphicEl>
                                          </p:spTgt>
                                        </p:tgtEl>
                                        <p:attrNameLst>
                                          <p:attrName>style.visibility</p:attrName>
                                        </p:attrNameLst>
                                      </p:cBhvr>
                                      <p:to>
                                        <p:strVal val="visible"/>
                                      </p:to>
                                    </p:set>
                                    <p:animEffect transition="in" filter="fade">
                                      <p:cBhvr>
                                        <p:cTn id="31" dur="2000"/>
                                        <p:tgtEl>
                                          <p:spTgt spid="9">
                                            <p:graphicEl>
                                              <a:dgm id="{AFE613AB-689F-4D85-A9BD-DAE0395ACF0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52975182-4AAE-400D-9EF8-7098043AD330}"/>
                                            </p:graphicEl>
                                          </p:spTgt>
                                        </p:tgtEl>
                                        <p:attrNameLst>
                                          <p:attrName>style.visibility</p:attrName>
                                        </p:attrNameLst>
                                      </p:cBhvr>
                                      <p:to>
                                        <p:strVal val="visible"/>
                                      </p:to>
                                    </p:set>
                                    <p:animEffect transition="in" filter="fade">
                                      <p:cBhvr>
                                        <p:cTn id="36" dur="2000"/>
                                        <p:tgtEl>
                                          <p:spTgt spid="9">
                                            <p:graphicEl>
                                              <a:dgm id="{52975182-4AAE-400D-9EF8-7098043AD330}"/>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B26317E1-473E-4056-81B6-20296A60F554}"/>
                                            </p:graphicEl>
                                          </p:spTgt>
                                        </p:tgtEl>
                                        <p:attrNameLst>
                                          <p:attrName>style.visibility</p:attrName>
                                        </p:attrNameLst>
                                      </p:cBhvr>
                                      <p:to>
                                        <p:strVal val="visible"/>
                                      </p:to>
                                    </p:set>
                                    <p:animEffect transition="in" filter="fade">
                                      <p:cBhvr>
                                        <p:cTn id="39" dur="2000"/>
                                        <p:tgtEl>
                                          <p:spTgt spid="9">
                                            <p:graphicEl>
                                              <a:dgm id="{B26317E1-473E-4056-81B6-20296A60F55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المجرور بالحرف</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4E04FFD4-07BE-43BF-B150-1F87A9FD2379}"/>
                                            </p:graphicEl>
                                          </p:spTgt>
                                        </p:tgtEl>
                                        <p:attrNameLst>
                                          <p:attrName>style.visibility</p:attrName>
                                        </p:attrNameLst>
                                      </p:cBhvr>
                                      <p:to>
                                        <p:strVal val="visible"/>
                                      </p:to>
                                    </p:set>
                                    <p:animEffect transition="in" filter="fade">
                                      <p:cBhvr>
                                        <p:cTn id="7" dur="2000"/>
                                        <p:tgtEl>
                                          <p:spTgt spid="9">
                                            <p:graphicEl>
                                              <a:dgm id="{4E04FFD4-07BE-43BF-B150-1F87A9FD2379}"/>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
                                            <p:graphicEl>
                                              <a:dgm id="{4CF07914-59B7-46D0-BF9A-4C417A0B12FB}"/>
                                            </p:graphicEl>
                                          </p:spTgt>
                                        </p:tgtEl>
                                        <p:attrNameLst>
                                          <p:attrName>style.visibility</p:attrName>
                                        </p:attrNameLst>
                                      </p:cBhvr>
                                      <p:to>
                                        <p:strVal val="visible"/>
                                      </p:to>
                                    </p:set>
                                    <p:animEffect transition="in" filter="fade">
                                      <p:cBhvr>
                                        <p:cTn id="11" dur="2000"/>
                                        <p:tgtEl>
                                          <p:spTgt spid="9">
                                            <p:graphicEl>
                                              <a:dgm id="{4CF07914-59B7-46D0-BF9A-4C417A0B12FB}"/>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graphicEl>
                                              <a:dgm id="{516BCDE5-8A86-431B-970B-668D2848228E}"/>
                                            </p:graphicEl>
                                          </p:spTgt>
                                        </p:tgtEl>
                                        <p:attrNameLst>
                                          <p:attrName>style.visibility</p:attrName>
                                        </p:attrNameLst>
                                      </p:cBhvr>
                                      <p:to>
                                        <p:strVal val="visible"/>
                                      </p:to>
                                    </p:set>
                                    <p:animEffect transition="in" filter="fade">
                                      <p:cBhvr>
                                        <p:cTn id="14" dur="2000"/>
                                        <p:tgtEl>
                                          <p:spTgt spid="9">
                                            <p:graphicEl>
                                              <a:dgm id="{516BCDE5-8A86-431B-970B-668D2848228E}"/>
                                            </p:graphicEl>
                                          </p:spTgt>
                                        </p:tgtEl>
                                      </p:cBhvr>
                                    </p:animEffec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9">
                                            <p:graphicEl>
                                              <a:dgm id="{846970BE-A069-4717-883C-D19FED680FE3}"/>
                                            </p:graphicEl>
                                          </p:spTgt>
                                        </p:tgtEl>
                                        <p:attrNameLst>
                                          <p:attrName>style.visibility</p:attrName>
                                        </p:attrNameLst>
                                      </p:cBhvr>
                                      <p:to>
                                        <p:strVal val="visible"/>
                                      </p:to>
                                    </p:set>
                                    <p:animEffect transition="in" filter="fade">
                                      <p:cBhvr>
                                        <p:cTn id="18" dur="2000"/>
                                        <p:tgtEl>
                                          <p:spTgt spid="9">
                                            <p:graphicEl>
                                              <a:dgm id="{846970BE-A069-4717-883C-D19FED680FE3}"/>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graphicEl>
                                              <a:dgm id="{992D354E-FB1F-41F2-8AED-460E66BC49A0}"/>
                                            </p:graphicEl>
                                          </p:spTgt>
                                        </p:tgtEl>
                                        <p:attrNameLst>
                                          <p:attrName>style.visibility</p:attrName>
                                        </p:attrNameLst>
                                      </p:cBhvr>
                                      <p:to>
                                        <p:strVal val="visible"/>
                                      </p:to>
                                    </p:set>
                                    <p:animEffect transition="in" filter="fade">
                                      <p:cBhvr>
                                        <p:cTn id="21" dur="2000"/>
                                        <p:tgtEl>
                                          <p:spTgt spid="9">
                                            <p:graphicEl>
                                              <a:dgm id="{992D354E-FB1F-41F2-8AED-460E66BC49A0}"/>
                                            </p:graphic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9">
                                            <p:graphicEl>
                                              <a:dgm id="{5A76D088-8B06-47C3-BFCE-4F5D62D67102}"/>
                                            </p:graphicEl>
                                          </p:spTgt>
                                        </p:tgtEl>
                                        <p:attrNameLst>
                                          <p:attrName>style.visibility</p:attrName>
                                        </p:attrNameLst>
                                      </p:cBhvr>
                                      <p:to>
                                        <p:strVal val="visible"/>
                                      </p:to>
                                    </p:set>
                                    <p:animEffect transition="in" filter="fade">
                                      <p:cBhvr>
                                        <p:cTn id="25" dur="2000"/>
                                        <p:tgtEl>
                                          <p:spTgt spid="9">
                                            <p:graphicEl>
                                              <a:dgm id="{5A76D088-8B06-47C3-BFCE-4F5D62D67102}"/>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graphicEl>
                                              <a:dgm id="{69715DE0-4E2E-4B23-8953-AE00BDABAD27}"/>
                                            </p:graphicEl>
                                          </p:spTgt>
                                        </p:tgtEl>
                                        <p:attrNameLst>
                                          <p:attrName>style.visibility</p:attrName>
                                        </p:attrNameLst>
                                      </p:cBhvr>
                                      <p:to>
                                        <p:strVal val="visible"/>
                                      </p:to>
                                    </p:set>
                                    <p:animEffect transition="in" filter="fade">
                                      <p:cBhvr>
                                        <p:cTn id="28" dur="2000"/>
                                        <p:tgtEl>
                                          <p:spTgt spid="9">
                                            <p:graphicEl>
                                              <a:dgm id="{69715DE0-4E2E-4B23-8953-AE00BDABAD27}"/>
                                            </p:graphicEl>
                                          </p:spTgt>
                                        </p:tgtEl>
                                      </p:cBhvr>
                                    </p:animEffect>
                                  </p:childTnLst>
                                </p:cTn>
                              </p:par>
                            </p:childTnLst>
                          </p:cTn>
                        </p:par>
                        <p:par>
                          <p:cTn id="29" fill="hold">
                            <p:stCondLst>
                              <p:cond delay="8000"/>
                            </p:stCondLst>
                            <p:childTnLst>
                              <p:par>
                                <p:cTn id="30" presetID="10" presetClass="entr" presetSubtype="0" fill="hold" grpId="0" nodeType="afterEffect">
                                  <p:stCondLst>
                                    <p:cond delay="0"/>
                                  </p:stCondLst>
                                  <p:childTnLst>
                                    <p:set>
                                      <p:cBhvr>
                                        <p:cTn id="31" dur="1" fill="hold">
                                          <p:stCondLst>
                                            <p:cond delay="0"/>
                                          </p:stCondLst>
                                        </p:cTn>
                                        <p:tgtEl>
                                          <p:spTgt spid="9">
                                            <p:graphicEl>
                                              <a:dgm id="{799F896B-A467-4FB5-BB18-1555F7EC02A9}"/>
                                            </p:graphicEl>
                                          </p:spTgt>
                                        </p:tgtEl>
                                        <p:attrNameLst>
                                          <p:attrName>style.visibility</p:attrName>
                                        </p:attrNameLst>
                                      </p:cBhvr>
                                      <p:to>
                                        <p:strVal val="visible"/>
                                      </p:to>
                                    </p:set>
                                    <p:animEffect transition="in" filter="fade">
                                      <p:cBhvr>
                                        <p:cTn id="32" dur="2000"/>
                                        <p:tgtEl>
                                          <p:spTgt spid="9">
                                            <p:graphicEl>
                                              <a:dgm id="{799F896B-A467-4FB5-BB18-1555F7EC02A9}"/>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graphicEl>
                                              <a:dgm id="{1B35FA76-4211-4370-8307-4EE2E258CA3D}"/>
                                            </p:graphicEl>
                                          </p:spTgt>
                                        </p:tgtEl>
                                        <p:attrNameLst>
                                          <p:attrName>style.visibility</p:attrName>
                                        </p:attrNameLst>
                                      </p:cBhvr>
                                      <p:to>
                                        <p:strVal val="visible"/>
                                      </p:to>
                                    </p:set>
                                    <p:animEffect transition="in" filter="fade">
                                      <p:cBhvr>
                                        <p:cTn id="35" dur="2000"/>
                                        <p:tgtEl>
                                          <p:spTgt spid="9">
                                            <p:graphicEl>
                                              <a:dgm id="{1B35FA76-4211-4370-8307-4EE2E258CA3D}"/>
                                            </p:graphicEl>
                                          </p:spTgt>
                                        </p:tgtEl>
                                      </p:cBhvr>
                                    </p:animEffect>
                                  </p:childTnLst>
                                </p:cTn>
                              </p:par>
                            </p:childTnLst>
                          </p:cTn>
                        </p:par>
                        <p:par>
                          <p:cTn id="36" fill="hold">
                            <p:stCondLst>
                              <p:cond delay="10000"/>
                            </p:stCondLst>
                            <p:childTnLst>
                              <p:par>
                                <p:cTn id="37" presetID="10" presetClass="entr" presetSubtype="0" fill="hold" grpId="0" nodeType="afterEffect">
                                  <p:stCondLst>
                                    <p:cond delay="0"/>
                                  </p:stCondLst>
                                  <p:childTnLst>
                                    <p:set>
                                      <p:cBhvr>
                                        <p:cTn id="38" dur="1" fill="hold">
                                          <p:stCondLst>
                                            <p:cond delay="0"/>
                                          </p:stCondLst>
                                        </p:cTn>
                                        <p:tgtEl>
                                          <p:spTgt spid="9">
                                            <p:graphicEl>
                                              <a:dgm id="{4D9B981C-6B3C-43BE-8383-B8A989DD8E36}"/>
                                            </p:graphicEl>
                                          </p:spTgt>
                                        </p:tgtEl>
                                        <p:attrNameLst>
                                          <p:attrName>style.visibility</p:attrName>
                                        </p:attrNameLst>
                                      </p:cBhvr>
                                      <p:to>
                                        <p:strVal val="visible"/>
                                      </p:to>
                                    </p:set>
                                    <p:animEffect transition="in" filter="fade">
                                      <p:cBhvr>
                                        <p:cTn id="39" dur="2000"/>
                                        <p:tgtEl>
                                          <p:spTgt spid="9">
                                            <p:graphicEl>
                                              <a:dgm id="{4D9B981C-6B3C-43BE-8383-B8A989DD8E3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graphicEl>
                                              <a:dgm id="{BE2DD3B3-7364-456F-A2D3-454BAF8B8168}"/>
                                            </p:graphicEl>
                                          </p:spTgt>
                                        </p:tgtEl>
                                        <p:attrNameLst>
                                          <p:attrName>style.visibility</p:attrName>
                                        </p:attrNameLst>
                                      </p:cBhvr>
                                      <p:to>
                                        <p:strVal val="visible"/>
                                      </p:to>
                                    </p:set>
                                    <p:animEffect transition="in" filter="fade">
                                      <p:cBhvr>
                                        <p:cTn id="42" dur="2000"/>
                                        <p:tgtEl>
                                          <p:spTgt spid="9">
                                            <p:graphicEl>
                                              <a:dgm id="{BE2DD3B3-7364-456F-A2D3-454BAF8B8168}"/>
                                            </p:graphicEl>
                                          </p:spTgt>
                                        </p:tgtEl>
                                      </p:cBhvr>
                                    </p:animEffect>
                                  </p:childTnLst>
                                </p:cTn>
                              </p:par>
                            </p:childTnLst>
                          </p:cTn>
                        </p:par>
                        <p:par>
                          <p:cTn id="43" fill="hold">
                            <p:stCondLst>
                              <p:cond delay="12000"/>
                            </p:stCondLst>
                            <p:childTnLst>
                              <p:par>
                                <p:cTn id="44" presetID="10" presetClass="entr" presetSubtype="0" fill="hold" grpId="0" nodeType="afterEffect">
                                  <p:stCondLst>
                                    <p:cond delay="0"/>
                                  </p:stCondLst>
                                  <p:childTnLst>
                                    <p:set>
                                      <p:cBhvr>
                                        <p:cTn id="45" dur="1" fill="hold">
                                          <p:stCondLst>
                                            <p:cond delay="0"/>
                                          </p:stCondLst>
                                        </p:cTn>
                                        <p:tgtEl>
                                          <p:spTgt spid="9">
                                            <p:graphicEl>
                                              <a:dgm id="{EC543DF1-A482-4923-8CF7-A09B88803873}"/>
                                            </p:graphicEl>
                                          </p:spTgt>
                                        </p:tgtEl>
                                        <p:attrNameLst>
                                          <p:attrName>style.visibility</p:attrName>
                                        </p:attrNameLst>
                                      </p:cBhvr>
                                      <p:to>
                                        <p:strVal val="visible"/>
                                      </p:to>
                                    </p:set>
                                    <p:animEffect transition="in" filter="fade">
                                      <p:cBhvr>
                                        <p:cTn id="46" dur="2000"/>
                                        <p:tgtEl>
                                          <p:spTgt spid="9">
                                            <p:graphicEl>
                                              <a:dgm id="{EC543DF1-A482-4923-8CF7-A09B88803873}"/>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graphicEl>
                                              <a:dgm id="{895BAADE-29AD-45F9-993B-69B75CE2648C}"/>
                                            </p:graphicEl>
                                          </p:spTgt>
                                        </p:tgtEl>
                                        <p:attrNameLst>
                                          <p:attrName>style.visibility</p:attrName>
                                        </p:attrNameLst>
                                      </p:cBhvr>
                                      <p:to>
                                        <p:strVal val="visible"/>
                                      </p:to>
                                    </p:set>
                                    <p:animEffect transition="in" filter="fade">
                                      <p:cBhvr>
                                        <p:cTn id="49" dur="2000"/>
                                        <p:tgtEl>
                                          <p:spTgt spid="9">
                                            <p:graphicEl>
                                              <a:dgm id="{895BAADE-29AD-45F9-993B-69B75CE2648C}"/>
                                            </p:graphicEl>
                                          </p:spTgt>
                                        </p:tgtEl>
                                      </p:cBhvr>
                                    </p:animEffect>
                                  </p:childTnLst>
                                </p:cTn>
                              </p:par>
                            </p:childTnLst>
                          </p:cTn>
                        </p:par>
                        <p:par>
                          <p:cTn id="50" fill="hold">
                            <p:stCondLst>
                              <p:cond delay="14000"/>
                            </p:stCondLst>
                            <p:childTnLst>
                              <p:par>
                                <p:cTn id="51" presetID="10" presetClass="entr" presetSubtype="0" fill="hold" grpId="0" nodeType="afterEffect">
                                  <p:stCondLst>
                                    <p:cond delay="0"/>
                                  </p:stCondLst>
                                  <p:childTnLst>
                                    <p:set>
                                      <p:cBhvr>
                                        <p:cTn id="52" dur="1" fill="hold">
                                          <p:stCondLst>
                                            <p:cond delay="0"/>
                                          </p:stCondLst>
                                        </p:cTn>
                                        <p:tgtEl>
                                          <p:spTgt spid="9">
                                            <p:graphicEl>
                                              <a:dgm id="{E707F597-639B-49FA-86D6-B38B79E60769}"/>
                                            </p:graphicEl>
                                          </p:spTgt>
                                        </p:tgtEl>
                                        <p:attrNameLst>
                                          <p:attrName>style.visibility</p:attrName>
                                        </p:attrNameLst>
                                      </p:cBhvr>
                                      <p:to>
                                        <p:strVal val="visible"/>
                                      </p:to>
                                    </p:set>
                                    <p:animEffect transition="in" filter="fade">
                                      <p:cBhvr>
                                        <p:cTn id="53" dur="2000"/>
                                        <p:tgtEl>
                                          <p:spTgt spid="9">
                                            <p:graphicEl>
                                              <a:dgm id="{E707F597-639B-49FA-86D6-B38B79E60769}"/>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graphicEl>
                                              <a:dgm id="{8175ACB4-C719-40BB-8838-75824E644213}"/>
                                            </p:graphicEl>
                                          </p:spTgt>
                                        </p:tgtEl>
                                        <p:attrNameLst>
                                          <p:attrName>style.visibility</p:attrName>
                                        </p:attrNameLst>
                                      </p:cBhvr>
                                      <p:to>
                                        <p:strVal val="visible"/>
                                      </p:to>
                                    </p:set>
                                    <p:animEffect transition="in" filter="fade">
                                      <p:cBhvr>
                                        <p:cTn id="56" dur="2000"/>
                                        <p:tgtEl>
                                          <p:spTgt spid="9">
                                            <p:graphicEl>
                                              <a:dgm id="{8175ACB4-C719-40BB-8838-75824E6442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المجرور بالحرف</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4E04FFD4-07BE-43BF-B150-1F87A9FD2379}"/>
                                            </p:graphicEl>
                                          </p:spTgt>
                                        </p:tgtEl>
                                        <p:attrNameLst>
                                          <p:attrName>style.visibility</p:attrName>
                                        </p:attrNameLst>
                                      </p:cBhvr>
                                      <p:to>
                                        <p:strVal val="visible"/>
                                      </p:to>
                                    </p:set>
                                    <p:animEffect transition="in" filter="fade">
                                      <p:cBhvr>
                                        <p:cTn id="7" dur="2000"/>
                                        <p:tgtEl>
                                          <p:spTgt spid="9">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4CF07914-59B7-46D0-BF9A-4C417A0B12FB}"/>
                                            </p:graphicEl>
                                          </p:spTgt>
                                        </p:tgtEl>
                                        <p:attrNameLst>
                                          <p:attrName>style.visibility</p:attrName>
                                        </p:attrNameLst>
                                      </p:cBhvr>
                                      <p:to>
                                        <p:strVal val="visible"/>
                                      </p:to>
                                    </p:set>
                                    <p:animEffect transition="in" filter="fade">
                                      <p:cBhvr>
                                        <p:cTn id="12" dur="2000"/>
                                        <p:tgtEl>
                                          <p:spTgt spid="9">
                                            <p:graphicEl>
                                              <a:dgm id="{4CF07914-59B7-46D0-BF9A-4C417A0B12FB}"/>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516BCDE5-8A86-431B-970B-668D2848228E}"/>
                                            </p:graphicEl>
                                          </p:spTgt>
                                        </p:tgtEl>
                                        <p:attrNameLst>
                                          <p:attrName>style.visibility</p:attrName>
                                        </p:attrNameLst>
                                      </p:cBhvr>
                                      <p:to>
                                        <p:strVal val="visible"/>
                                      </p:to>
                                    </p:set>
                                    <p:animEffect transition="in" filter="fade">
                                      <p:cBhvr>
                                        <p:cTn id="15" dur="2000"/>
                                        <p:tgtEl>
                                          <p:spTgt spid="9">
                                            <p:graphicEl>
                                              <a:dgm id="{516BCDE5-8A86-431B-970B-668D2848228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846970BE-A069-4717-883C-D19FED680FE3}"/>
                                            </p:graphicEl>
                                          </p:spTgt>
                                        </p:tgtEl>
                                        <p:attrNameLst>
                                          <p:attrName>style.visibility</p:attrName>
                                        </p:attrNameLst>
                                      </p:cBhvr>
                                      <p:to>
                                        <p:strVal val="visible"/>
                                      </p:to>
                                    </p:set>
                                    <p:animEffect transition="in" filter="fade">
                                      <p:cBhvr>
                                        <p:cTn id="20" dur="2000"/>
                                        <p:tgtEl>
                                          <p:spTgt spid="9">
                                            <p:graphicEl>
                                              <a:dgm id="{846970BE-A069-4717-883C-D19FED680FE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992D354E-FB1F-41F2-8AED-460E66BC49A0}"/>
                                            </p:graphicEl>
                                          </p:spTgt>
                                        </p:tgtEl>
                                        <p:attrNameLst>
                                          <p:attrName>style.visibility</p:attrName>
                                        </p:attrNameLst>
                                      </p:cBhvr>
                                      <p:to>
                                        <p:strVal val="visible"/>
                                      </p:to>
                                    </p:set>
                                    <p:animEffect transition="in" filter="fade">
                                      <p:cBhvr>
                                        <p:cTn id="23" dur="2000"/>
                                        <p:tgtEl>
                                          <p:spTgt spid="9">
                                            <p:graphicEl>
                                              <a:dgm id="{992D354E-FB1F-41F2-8AED-460E66BC49A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5A76D088-8B06-47C3-BFCE-4F5D62D67102}"/>
                                            </p:graphicEl>
                                          </p:spTgt>
                                        </p:tgtEl>
                                        <p:attrNameLst>
                                          <p:attrName>style.visibility</p:attrName>
                                        </p:attrNameLst>
                                      </p:cBhvr>
                                      <p:to>
                                        <p:strVal val="visible"/>
                                      </p:to>
                                    </p:set>
                                    <p:animEffect transition="in" filter="fade">
                                      <p:cBhvr>
                                        <p:cTn id="28" dur="2000"/>
                                        <p:tgtEl>
                                          <p:spTgt spid="9">
                                            <p:graphicEl>
                                              <a:dgm id="{5A76D088-8B06-47C3-BFCE-4F5D62D6710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69715DE0-4E2E-4B23-8953-AE00BDABAD27}"/>
                                            </p:graphicEl>
                                          </p:spTgt>
                                        </p:tgtEl>
                                        <p:attrNameLst>
                                          <p:attrName>style.visibility</p:attrName>
                                        </p:attrNameLst>
                                      </p:cBhvr>
                                      <p:to>
                                        <p:strVal val="visible"/>
                                      </p:to>
                                    </p:set>
                                    <p:animEffect transition="in" filter="fade">
                                      <p:cBhvr>
                                        <p:cTn id="31" dur="2000"/>
                                        <p:tgtEl>
                                          <p:spTgt spid="9">
                                            <p:graphicEl>
                                              <a:dgm id="{69715DE0-4E2E-4B23-8953-AE00BDABAD2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799F896B-A467-4FB5-BB18-1555F7EC02A9}"/>
                                            </p:graphicEl>
                                          </p:spTgt>
                                        </p:tgtEl>
                                        <p:attrNameLst>
                                          <p:attrName>style.visibility</p:attrName>
                                        </p:attrNameLst>
                                      </p:cBhvr>
                                      <p:to>
                                        <p:strVal val="visible"/>
                                      </p:to>
                                    </p:set>
                                    <p:animEffect transition="in" filter="fade">
                                      <p:cBhvr>
                                        <p:cTn id="36" dur="2000"/>
                                        <p:tgtEl>
                                          <p:spTgt spid="9">
                                            <p:graphicEl>
                                              <a:dgm id="{799F896B-A467-4FB5-BB18-1555F7EC02A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1B35FA76-4211-4370-8307-4EE2E258CA3D}"/>
                                            </p:graphicEl>
                                          </p:spTgt>
                                        </p:tgtEl>
                                        <p:attrNameLst>
                                          <p:attrName>style.visibility</p:attrName>
                                        </p:attrNameLst>
                                      </p:cBhvr>
                                      <p:to>
                                        <p:strVal val="visible"/>
                                      </p:to>
                                    </p:set>
                                    <p:animEffect transition="in" filter="fade">
                                      <p:cBhvr>
                                        <p:cTn id="39" dur="2000"/>
                                        <p:tgtEl>
                                          <p:spTgt spid="9">
                                            <p:graphicEl>
                                              <a:dgm id="{1B35FA76-4211-4370-8307-4EE2E258CA3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8" name="Rounded Rectangle 7"/>
          <p:cNvSpPr/>
          <p:nvPr/>
        </p:nvSpPr>
        <p:spPr>
          <a:xfrm>
            <a:off x="2500298" y="1785926"/>
            <a:ext cx="4214842" cy="642942"/>
          </a:xfrm>
          <a:prstGeom prst="roundRect">
            <a:avLst/>
          </a:prstGeom>
          <a:solidFill>
            <a:schemeClr val="tx2">
              <a:lumMod val="75000"/>
            </a:schemeClr>
          </a:solidFill>
          <a:effectLst>
            <a:reflection blurRad="6350" stA="50000" endA="300" endPos="55500" dist="508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sz="2800" dirty="0" smtClean="0">
                <a:solidFill>
                  <a:schemeClr val="accent5">
                    <a:lumMod val="40000"/>
                    <a:lumOff val="60000"/>
                  </a:schemeClr>
                </a:solidFill>
                <a:cs typeface="2  Homa" pitchFamily="2" charset="-78"/>
              </a:rPr>
              <a:t>مايرد منصوباً و غير منصوبٍ</a:t>
            </a:r>
            <a:r>
              <a:rPr lang="en-US" sz="2800" dirty="0" smtClean="0">
                <a:solidFill>
                  <a:schemeClr val="accent5">
                    <a:lumMod val="40000"/>
                    <a:lumOff val="60000"/>
                  </a:schemeClr>
                </a:solidFill>
                <a:cs typeface="2  Homa" pitchFamily="2" charset="-78"/>
              </a:rPr>
              <a:t> </a:t>
            </a:r>
            <a:endParaRPr lang="fa-IR" sz="2800" dirty="0">
              <a:solidFill>
                <a:schemeClr val="accent5">
                  <a:lumMod val="40000"/>
                  <a:lumOff val="60000"/>
                </a:schemeClr>
              </a:solidFill>
              <a:cs typeface="2  Homa" pitchFamily="2" charset="-78"/>
            </a:endParaRPr>
          </a:p>
        </p:txBody>
      </p:sp>
      <p:sp>
        <p:nvSpPr>
          <p:cNvPr id="9" name="Plaque 8">
            <a:hlinkClick r:id="rId3" action="ppaction://hlinksldjump"/>
          </p:cNvPr>
          <p:cNvSpPr/>
          <p:nvPr/>
        </p:nvSpPr>
        <p:spPr>
          <a:xfrm>
            <a:off x="5643570"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0" name="Plaque 9">
            <a:hlinkClick r:id="rId4" action="ppaction://hlinksldjump"/>
          </p:cNvPr>
          <p:cNvSpPr/>
          <p:nvPr/>
        </p:nvSpPr>
        <p:spPr>
          <a:xfrm>
            <a:off x="4786314" y="414338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1" name="Plaque 10">
            <a:hlinkClick r:id="rId5" action="ppaction://hlinksldjump"/>
          </p:cNvPr>
          <p:cNvSpPr/>
          <p:nvPr/>
        </p:nvSpPr>
        <p:spPr>
          <a:xfrm>
            <a:off x="1857356" y="414338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مميز اسماء العدد</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
        <p:nvSpPr>
          <p:cNvPr id="12" name="Plaque 11">
            <a:hlinkClick r:id="rId6" action="ppaction://hlinksldjump"/>
          </p:cNvPr>
          <p:cNvSpPr/>
          <p:nvPr/>
        </p:nvSpPr>
        <p:spPr>
          <a:xfrm>
            <a:off x="1000100" y="3071810"/>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المشتغل عنه العامل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205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1+#ppt_w/2"/>
                                          </p:val>
                                        </p:tav>
                                        <p:tav tm="100000">
                                          <p:val>
                                            <p:strVal val="#ppt_x"/>
                                          </p:val>
                                        </p:tav>
                                      </p:tavLst>
                                    </p:anim>
                                    <p:anim calcmode="lin" valueType="num">
                                      <p:cBhvr additive="base">
                                        <p:cTn id="15" dur="1000" fill="hold"/>
                                        <p:tgtEl>
                                          <p:spTgt spid="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1000" fill="hold"/>
                                        <p:tgtEl>
                                          <p:spTgt spid="12"/>
                                        </p:tgtEl>
                                        <p:attrNameLst>
                                          <p:attrName>ppt_x</p:attrName>
                                        </p:attrNameLst>
                                      </p:cBhvr>
                                      <p:tavLst>
                                        <p:tav tm="0">
                                          <p:val>
                                            <p:strVal val="0-#ppt_w/2"/>
                                          </p:val>
                                        </p:tav>
                                        <p:tav tm="100000">
                                          <p:val>
                                            <p:strVal val="#ppt_x"/>
                                          </p:val>
                                        </p:tav>
                                      </p:tavLst>
                                    </p:anim>
                                    <p:anim calcmode="lin" valueType="num">
                                      <p:cBhvr additive="base">
                                        <p:cTn id="27"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3"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786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7FF4B2EF-D682-4296-8163-7D8BBC52055C}"/>
                                            </p:graphicEl>
                                          </p:spTgt>
                                        </p:tgtEl>
                                        <p:attrNameLst>
                                          <p:attrName>style.visibility</p:attrName>
                                        </p:attrNameLst>
                                      </p:cBhvr>
                                      <p:to>
                                        <p:strVal val="visible"/>
                                      </p:to>
                                    </p:set>
                                    <p:animEffect transition="in" filter="fade">
                                      <p:cBhvr>
                                        <p:cTn id="20" dur="2000"/>
                                        <p:tgtEl>
                                          <p:spTgt spid="11">
                                            <p:graphicEl>
                                              <a:dgm id="{7FF4B2EF-D682-4296-8163-7D8BBC52055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3B81BB78-820B-4D72-8B37-DDEFB9E49BD6}"/>
                                            </p:graphicEl>
                                          </p:spTgt>
                                        </p:tgtEl>
                                        <p:attrNameLst>
                                          <p:attrName>style.visibility</p:attrName>
                                        </p:attrNameLst>
                                      </p:cBhvr>
                                      <p:to>
                                        <p:strVal val="visible"/>
                                      </p:to>
                                    </p:set>
                                    <p:animEffect transition="in" filter="fade">
                                      <p:cBhvr>
                                        <p:cTn id="23" dur="2000"/>
                                        <p:tgtEl>
                                          <p:spTgt spid="11">
                                            <p:graphicEl>
                                              <a:dgm id="{3B81BB78-820B-4D72-8B37-DDEFB9E49B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9">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2" name="Rounded Rectangle 11">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03DA2972-27DE-401C-A911-2487B406A7C8}"/>
                                            </p:graphicEl>
                                          </p:spTgt>
                                        </p:tgtEl>
                                        <p:attrNameLst>
                                          <p:attrName>style.visibility</p:attrName>
                                        </p:attrNameLst>
                                      </p:cBhvr>
                                      <p:to>
                                        <p:strVal val="visible"/>
                                      </p:to>
                                    </p:set>
                                    <p:animEffect transition="in" filter="fade">
                                      <p:cBhvr>
                                        <p:cTn id="20" dur="2000"/>
                                        <p:tgtEl>
                                          <p:spTgt spid="11">
                                            <p:graphicEl>
                                              <a:dgm id="{03DA2972-27DE-401C-A911-2487B406A7C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EEDC6AD7-63AC-4E93-AD46-8F2E4297E726}"/>
                                            </p:graphicEl>
                                          </p:spTgt>
                                        </p:tgtEl>
                                        <p:attrNameLst>
                                          <p:attrName>style.visibility</p:attrName>
                                        </p:attrNameLst>
                                      </p:cBhvr>
                                      <p:to>
                                        <p:strVal val="visible"/>
                                      </p:to>
                                    </p:set>
                                    <p:animEffect transition="in" filter="fade">
                                      <p:cBhvr>
                                        <p:cTn id="23" dur="2000"/>
                                        <p:tgtEl>
                                          <p:spTgt spid="11">
                                            <p:graphicEl>
                                              <a:dgm id="{EEDC6AD7-63AC-4E93-AD46-8F2E4297E7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492132F4-0CED-43C2-B7FD-906D7A9F155C}"/>
                                            </p:graphicEl>
                                          </p:spTgt>
                                        </p:tgtEl>
                                        <p:attrNameLst>
                                          <p:attrName>style.visibility</p:attrName>
                                        </p:attrNameLst>
                                      </p:cBhvr>
                                      <p:to>
                                        <p:strVal val="visible"/>
                                      </p:to>
                                    </p:set>
                                    <p:animEffect transition="in" filter="fade">
                                      <p:cBhvr>
                                        <p:cTn id="28" dur="2000"/>
                                        <p:tgtEl>
                                          <p:spTgt spid="11">
                                            <p:graphicEl>
                                              <a:dgm id="{492132F4-0CED-43C2-B7FD-906D7A9F155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137F2AB6-7771-42A7-B17A-9F4194ACFC66}"/>
                                            </p:graphicEl>
                                          </p:spTgt>
                                        </p:tgtEl>
                                        <p:attrNameLst>
                                          <p:attrName>style.visibility</p:attrName>
                                        </p:attrNameLst>
                                      </p:cBhvr>
                                      <p:to>
                                        <p:strVal val="visible"/>
                                      </p:to>
                                    </p:set>
                                    <p:animEffect transition="in" filter="fade">
                                      <p:cBhvr>
                                        <p:cTn id="31" dur="2000"/>
                                        <p:tgtEl>
                                          <p:spTgt spid="11">
                                            <p:graphicEl>
                                              <a:dgm id="{137F2AB6-7771-42A7-B17A-9F4194ACFC6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69141880-1B53-4150-A1DD-D3FA7D54EACD}"/>
                                            </p:graphicEl>
                                          </p:spTgt>
                                        </p:tgtEl>
                                        <p:attrNameLst>
                                          <p:attrName>style.visibility</p:attrName>
                                        </p:attrNameLst>
                                      </p:cBhvr>
                                      <p:to>
                                        <p:strVal val="visible"/>
                                      </p:to>
                                    </p:set>
                                    <p:animEffect transition="in" filter="fade">
                                      <p:cBhvr>
                                        <p:cTn id="36" dur="2000"/>
                                        <p:tgtEl>
                                          <p:spTgt spid="11">
                                            <p:graphicEl>
                                              <a:dgm id="{69141880-1B53-4150-A1DD-D3FA7D54EAC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A041F46A-9084-41A6-9D1E-81D64E186D8B}"/>
                                            </p:graphicEl>
                                          </p:spTgt>
                                        </p:tgtEl>
                                        <p:attrNameLst>
                                          <p:attrName>style.visibility</p:attrName>
                                        </p:attrNameLst>
                                      </p:cBhvr>
                                      <p:to>
                                        <p:strVal val="visible"/>
                                      </p:to>
                                    </p:set>
                                    <p:animEffect transition="in" filter="fade">
                                      <p:cBhvr>
                                        <p:cTn id="39" dur="2000"/>
                                        <p:tgtEl>
                                          <p:spTgt spid="11">
                                            <p:graphicEl>
                                              <a:dgm id="{A041F46A-9084-41A6-9D1E-81D64E186D8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57706529-4B36-4F12-BE3A-D5564C278F79}"/>
                                            </p:graphicEl>
                                          </p:spTgt>
                                        </p:tgtEl>
                                        <p:attrNameLst>
                                          <p:attrName>style.visibility</p:attrName>
                                        </p:attrNameLst>
                                      </p:cBhvr>
                                      <p:to>
                                        <p:strVal val="visible"/>
                                      </p:to>
                                    </p:set>
                                    <p:animEffect transition="in" filter="fade">
                                      <p:cBhvr>
                                        <p:cTn id="44" dur="2000"/>
                                        <p:tgtEl>
                                          <p:spTgt spid="11">
                                            <p:graphicEl>
                                              <a:dgm id="{57706529-4B36-4F12-BE3A-D5564C278F79}"/>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1AE4165A-F9AE-4E00-92BF-6ED515C62B2D}"/>
                                            </p:graphicEl>
                                          </p:spTgt>
                                        </p:tgtEl>
                                        <p:attrNameLst>
                                          <p:attrName>style.visibility</p:attrName>
                                        </p:attrNameLst>
                                      </p:cBhvr>
                                      <p:to>
                                        <p:strVal val="visible"/>
                                      </p:to>
                                    </p:set>
                                    <p:animEffect transition="in" filter="fade">
                                      <p:cBhvr>
                                        <p:cTn id="47" dur="2000"/>
                                        <p:tgtEl>
                                          <p:spTgt spid="11">
                                            <p:graphicEl>
                                              <a:dgm id="{1AE4165A-F9AE-4E00-92BF-6ED515C62B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492132F4-0CED-43C2-B7FD-906D7A9F155C}"/>
                                            </p:graphicEl>
                                          </p:spTgt>
                                        </p:tgtEl>
                                        <p:attrNameLst>
                                          <p:attrName>style.visibility</p:attrName>
                                        </p:attrNameLst>
                                      </p:cBhvr>
                                      <p:to>
                                        <p:strVal val="visible"/>
                                      </p:to>
                                    </p:set>
                                    <p:animEffect transition="in" filter="fade">
                                      <p:cBhvr>
                                        <p:cTn id="20" dur="2000"/>
                                        <p:tgtEl>
                                          <p:spTgt spid="11">
                                            <p:graphicEl>
                                              <a:dgm id="{492132F4-0CED-43C2-B7FD-906D7A9F155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137F2AB6-7771-42A7-B17A-9F4194ACFC66}"/>
                                            </p:graphicEl>
                                          </p:spTgt>
                                        </p:tgtEl>
                                        <p:attrNameLst>
                                          <p:attrName>style.visibility</p:attrName>
                                        </p:attrNameLst>
                                      </p:cBhvr>
                                      <p:to>
                                        <p:strVal val="visible"/>
                                      </p:to>
                                    </p:set>
                                    <p:animEffect transition="in" filter="fade">
                                      <p:cBhvr>
                                        <p:cTn id="23" dur="2000"/>
                                        <p:tgtEl>
                                          <p:spTgt spid="11">
                                            <p:graphicEl>
                                              <a:dgm id="{137F2AB6-7771-42A7-B17A-9F4194ACFC6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69141880-1B53-4150-A1DD-D3FA7D54EACD}"/>
                                            </p:graphicEl>
                                          </p:spTgt>
                                        </p:tgtEl>
                                        <p:attrNameLst>
                                          <p:attrName>style.visibility</p:attrName>
                                        </p:attrNameLst>
                                      </p:cBhvr>
                                      <p:to>
                                        <p:strVal val="visible"/>
                                      </p:to>
                                    </p:set>
                                    <p:animEffect transition="in" filter="fade">
                                      <p:cBhvr>
                                        <p:cTn id="28" dur="2000"/>
                                        <p:tgtEl>
                                          <p:spTgt spid="11">
                                            <p:graphicEl>
                                              <a:dgm id="{69141880-1B53-4150-A1DD-D3FA7D54EAC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A041F46A-9084-41A6-9D1E-81D64E186D8B}"/>
                                            </p:graphicEl>
                                          </p:spTgt>
                                        </p:tgtEl>
                                        <p:attrNameLst>
                                          <p:attrName>style.visibility</p:attrName>
                                        </p:attrNameLst>
                                      </p:cBhvr>
                                      <p:to>
                                        <p:strVal val="visible"/>
                                      </p:to>
                                    </p:set>
                                    <p:animEffect transition="in" filter="fade">
                                      <p:cBhvr>
                                        <p:cTn id="31" dur="2000"/>
                                        <p:tgtEl>
                                          <p:spTgt spid="11">
                                            <p:graphicEl>
                                              <a:dgm id="{A041F46A-9084-41A6-9D1E-81D64E186D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8D393D13-815B-4FE4-9432-F69F3189F63F}"/>
                                            </p:graphicEl>
                                          </p:spTgt>
                                        </p:tgtEl>
                                        <p:attrNameLst>
                                          <p:attrName>style.visibility</p:attrName>
                                        </p:attrNameLst>
                                      </p:cBhvr>
                                      <p:to>
                                        <p:strVal val="visible"/>
                                      </p:to>
                                    </p:set>
                                    <p:animEffect transition="in" filter="fade">
                                      <p:cBhvr>
                                        <p:cTn id="20" dur="2000"/>
                                        <p:tgtEl>
                                          <p:spTgt spid="11">
                                            <p:graphicEl>
                                              <a:dgm id="{8D393D13-815B-4FE4-9432-F69F3189F63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51C28653-262B-404A-BEFB-EA4EF05CFB02}"/>
                                            </p:graphicEl>
                                          </p:spTgt>
                                        </p:tgtEl>
                                        <p:attrNameLst>
                                          <p:attrName>style.visibility</p:attrName>
                                        </p:attrNameLst>
                                      </p:cBhvr>
                                      <p:to>
                                        <p:strVal val="visible"/>
                                      </p:to>
                                    </p:set>
                                    <p:animEffect transition="in" filter="fade">
                                      <p:cBhvr>
                                        <p:cTn id="23" dur="2000"/>
                                        <p:tgtEl>
                                          <p:spTgt spid="11">
                                            <p:graphicEl>
                                              <a:dgm id="{51C28653-262B-404A-BEFB-EA4EF05CFB0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66B3AADB-1E8C-482F-89B4-2FFD2E904986}"/>
                                            </p:graphicEl>
                                          </p:spTgt>
                                        </p:tgtEl>
                                        <p:attrNameLst>
                                          <p:attrName>style.visibility</p:attrName>
                                        </p:attrNameLst>
                                      </p:cBhvr>
                                      <p:to>
                                        <p:strVal val="visible"/>
                                      </p:to>
                                    </p:set>
                                    <p:animEffect transition="in" filter="fade">
                                      <p:cBhvr>
                                        <p:cTn id="28" dur="2000"/>
                                        <p:tgtEl>
                                          <p:spTgt spid="11">
                                            <p:graphicEl>
                                              <a:dgm id="{66B3AADB-1E8C-482F-89B4-2FFD2E90498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A6B19A11-EF73-4702-A584-9796E2B33CD1}"/>
                                            </p:graphicEl>
                                          </p:spTgt>
                                        </p:tgtEl>
                                        <p:attrNameLst>
                                          <p:attrName>style.visibility</p:attrName>
                                        </p:attrNameLst>
                                      </p:cBhvr>
                                      <p:to>
                                        <p:strVal val="visible"/>
                                      </p:to>
                                    </p:set>
                                    <p:animEffect transition="in" filter="fade">
                                      <p:cBhvr>
                                        <p:cTn id="31" dur="2000"/>
                                        <p:tgtEl>
                                          <p:spTgt spid="11">
                                            <p:graphicEl>
                                              <a:dgm id="{A6B19A11-EF73-4702-A584-9796E2B33CD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CC98AF5F-FEE6-4A1E-AF6D-66655D3865D7}"/>
                                            </p:graphicEl>
                                          </p:spTgt>
                                        </p:tgtEl>
                                        <p:attrNameLst>
                                          <p:attrName>style.visibility</p:attrName>
                                        </p:attrNameLst>
                                      </p:cBhvr>
                                      <p:to>
                                        <p:strVal val="visible"/>
                                      </p:to>
                                    </p:set>
                                    <p:animEffect transition="in" filter="fade">
                                      <p:cBhvr>
                                        <p:cTn id="36" dur="2000"/>
                                        <p:tgtEl>
                                          <p:spTgt spid="11">
                                            <p:graphicEl>
                                              <a:dgm id="{CC98AF5F-FEE6-4A1E-AF6D-66655D3865D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CE9001EB-E9EC-480D-9596-227D17C6695B}"/>
                                            </p:graphicEl>
                                          </p:spTgt>
                                        </p:tgtEl>
                                        <p:attrNameLst>
                                          <p:attrName>style.visibility</p:attrName>
                                        </p:attrNameLst>
                                      </p:cBhvr>
                                      <p:to>
                                        <p:strVal val="visible"/>
                                      </p:to>
                                    </p:set>
                                    <p:animEffect transition="in" filter="fade">
                                      <p:cBhvr>
                                        <p:cTn id="39" dur="2000"/>
                                        <p:tgtEl>
                                          <p:spTgt spid="11">
                                            <p:graphicEl>
                                              <a:dgm id="{CE9001EB-E9EC-480D-9596-227D17C6695B}"/>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52F5A310-E6C0-4A5F-8C46-9F44B64512D6}"/>
                                            </p:graphicEl>
                                          </p:spTgt>
                                        </p:tgtEl>
                                        <p:attrNameLst>
                                          <p:attrName>style.visibility</p:attrName>
                                        </p:attrNameLst>
                                      </p:cBhvr>
                                      <p:to>
                                        <p:strVal val="visible"/>
                                      </p:to>
                                    </p:set>
                                    <p:animEffect transition="in" filter="fade">
                                      <p:cBhvr>
                                        <p:cTn id="44" dur="2000"/>
                                        <p:tgtEl>
                                          <p:spTgt spid="11">
                                            <p:graphicEl>
                                              <a:dgm id="{52F5A310-E6C0-4A5F-8C46-9F44B64512D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2F483816-746D-4561-B620-79CB29E746AE}"/>
                                            </p:graphicEl>
                                          </p:spTgt>
                                        </p:tgtEl>
                                        <p:attrNameLst>
                                          <p:attrName>style.visibility</p:attrName>
                                        </p:attrNameLst>
                                      </p:cBhvr>
                                      <p:to>
                                        <p:strVal val="visible"/>
                                      </p:to>
                                    </p:set>
                                    <p:animEffect transition="in" filter="fade">
                                      <p:cBhvr>
                                        <p:cTn id="47" dur="2000"/>
                                        <p:tgtEl>
                                          <p:spTgt spid="11">
                                            <p:graphicEl>
                                              <a:dgm id="{2F483816-746D-4561-B620-79CB29E746A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graphicEl>
                                              <a:dgm id="{DA0B05A5-B32B-495D-A577-CFDCF3B528DE}"/>
                                            </p:graphicEl>
                                          </p:spTgt>
                                        </p:tgtEl>
                                        <p:attrNameLst>
                                          <p:attrName>style.visibility</p:attrName>
                                        </p:attrNameLst>
                                      </p:cBhvr>
                                      <p:to>
                                        <p:strVal val="visible"/>
                                      </p:to>
                                    </p:set>
                                    <p:animEffect transition="in" filter="fade">
                                      <p:cBhvr>
                                        <p:cTn id="52" dur="2000"/>
                                        <p:tgtEl>
                                          <p:spTgt spid="11">
                                            <p:graphicEl>
                                              <a:dgm id="{DA0B05A5-B32B-495D-A577-CFDCF3B528DE}"/>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graphicEl>
                                              <a:dgm id="{C8A26CD1-9AD5-426F-81C0-64D3D54BEA61}"/>
                                            </p:graphicEl>
                                          </p:spTgt>
                                        </p:tgtEl>
                                        <p:attrNameLst>
                                          <p:attrName>style.visibility</p:attrName>
                                        </p:attrNameLst>
                                      </p:cBhvr>
                                      <p:to>
                                        <p:strVal val="visible"/>
                                      </p:to>
                                    </p:set>
                                    <p:animEffect transition="in" filter="fade">
                                      <p:cBhvr>
                                        <p:cTn id="55" dur="2000"/>
                                        <p:tgtEl>
                                          <p:spTgt spid="11">
                                            <p:graphicEl>
                                              <a:dgm id="{C8A26CD1-9AD5-426F-81C0-64D3D54BEA6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
                                            <p:graphicEl>
                                              <a:dgm id="{76AAF451-02F3-42ED-9304-EA33FAE76C5F}"/>
                                            </p:graphicEl>
                                          </p:spTgt>
                                        </p:tgtEl>
                                        <p:attrNameLst>
                                          <p:attrName>style.visibility</p:attrName>
                                        </p:attrNameLst>
                                      </p:cBhvr>
                                      <p:to>
                                        <p:strVal val="visible"/>
                                      </p:to>
                                    </p:set>
                                    <p:animEffect transition="in" filter="fade">
                                      <p:cBhvr>
                                        <p:cTn id="60" dur="2000"/>
                                        <p:tgtEl>
                                          <p:spTgt spid="11">
                                            <p:graphicEl>
                                              <a:dgm id="{76AAF451-02F3-42ED-9304-EA33FAE76C5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
                                            <p:graphicEl>
                                              <a:dgm id="{720ABC4E-F1DF-4612-A2AF-C125811163BB}"/>
                                            </p:graphicEl>
                                          </p:spTgt>
                                        </p:tgtEl>
                                        <p:attrNameLst>
                                          <p:attrName>style.visibility</p:attrName>
                                        </p:attrNameLst>
                                      </p:cBhvr>
                                      <p:to>
                                        <p:strVal val="visible"/>
                                      </p:to>
                                    </p:set>
                                    <p:animEffect transition="in" filter="fade">
                                      <p:cBhvr>
                                        <p:cTn id="63" dur="2000"/>
                                        <p:tgtEl>
                                          <p:spTgt spid="11">
                                            <p:graphicEl>
                                              <a:dgm id="{720ABC4E-F1DF-4612-A2AF-C125811163B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
                                            <p:graphicEl>
                                              <a:dgm id="{F74FF6CD-0B7E-499F-BB91-6E285605DB65}"/>
                                            </p:graphicEl>
                                          </p:spTgt>
                                        </p:tgtEl>
                                        <p:attrNameLst>
                                          <p:attrName>style.visibility</p:attrName>
                                        </p:attrNameLst>
                                      </p:cBhvr>
                                      <p:to>
                                        <p:strVal val="visible"/>
                                      </p:to>
                                    </p:set>
                                    <p:animEffect transition="in" filter="fade">
                                      <p:cBhvr>
                                        <p:cTn id="68" dur="2000"/>
                                        <p:tgtEl>
                                          <p:spTgt spid="11">
                                            <p:graphicEl>
                                              <a:dgm id="{F74FF6CD-0B7E-499F-BB91-6E285605DB6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
                                            <p:graphicEl>
                                              <a:dgm id="{07C69BC8-CD7C-48C3-A477-CFECA333532E}"/>
                                            </p:graphicEl>
                                          </p:spTgt>
                                        </p:tgtEl>
                                        <p:attrNameLst>
                                          <p:attrName>style.visibility</p:attrName>
                                        </p:attrNameLst>
                                      </p:cBhvr>
                                      <p:to>
                                        <p:strVal val="visible"/>
                                      </p:to>
                                    </p:set>
                                    <p:animEffect transition="in" filter="fade">
                                      <p:cBhvr>
                                        <p:cTn id="71" dur="2000"/>
                                        <p:tgtEl>
                                          <p:spTgt spid="11">
                                            <p:graphicEl>
                                              <a:dgm id="{07C69BC8-CD7C-48C3-A477-CFECA333532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1">
                                            <p:graphicEl>
                                              <a:dgm id="{174DCD77-FEF3-40B6-8417-EDC835C9307A}"/>
                                            </p:graphicEl>
                                          </p:spTgt>
                                        </p:tgtEl>
                                        <p:attrNameLst>
                                          <p:attrName>style.visibility</p:attrName>
                                        </p:attrNameLst>
                                      </p:cBhvr>
                                      <p:to>
                                        <p:strVal val="visible"/>
                                      </p:to>
                                    </p:set>
                                    <p:animEffect transition="in" filter="fade">
                                      <p:cBhvr>
                                        <p:cTn id="76" dur="2000"/>
                                        <p:tgtEl>
                                          <p:spTgt spid="11">
                                            <p:graphicEl>
                                              <a:dgm id="{174DCD77-FEF3-40B6-8417-EDC835C9307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
                                            <p:graphicEl>
                                              <a:dgm id="{36B098D9-C1DA-4A6F-BB64-67006D84EAE4}"/>
                                            </p:graphicEl>
                                          </p:spTgt>
                                        </p:tgtEl>
                                        <p:attrNameLst>
                                          <p:attrName>style.visibility</p:attrName>
                                        </p:attrNameLst>
                                      </p:cBhvr>
                                      <p:to>
                                        <p:strVal val="visible"/>
                                      </p:to>
                                    </p:set>
                                    <p:animEffect transition="in" filter="fade">
                                      <p:cBhvr>
                                        <p:cTn id="79" dur="2000"/>
                                        <p:tgtEl>
                                          <p:spTgt spid="11">
                                            <p:graphicEl>
                                              <a:dgm id="{36B098D9-C1DA-4A6F-BB64-67006D84EAE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20" dur="2000"/>
                                        <p:tgtEl>
                                          <p:spTgt spid="11">
                                            <p:graphicEl>
                                              <a:dgm id="{C722863D-2000-437A-9ACB-8A931E2A3B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23" dur="2000"/>
                                        <p:tgtEl>
                                          <p:spTgt spid="11">
                                            <p:graphicEl>
                                              <a:dgm id="{4166F503-B9C1-4F67-8958-4072DCFA66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4639DB21-1392-496C-BCBA-CC7A5C76BF18}"/>
                                            </p:graphicEl>
                                          </p:spTgt>
                                        </p:tgtEl>
                                        <p:attrNameLst>
                                          <p:attrName>style.visibility</p:attrName>
                                        </p:attrNameLst>
                                      </p:cBhvr>
                                      <p:to>
                                        <p:strVal val="visible"/>
                                      </p:to>
                                    </p:set>
                                    <p:animEffect transition="in" filter="fade">
                                      <p:cBhvr>
                                        <p:cTn id="28" dur="2000"/>
                                        <p:tgtEl>
                                          <p:spTgt spid="11">
                                            <p:graphicEl>
                                              <a:dgm id="{4639DB21-1392-496C-BCBA-CC7A5C76BF1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FAE6820B-282E-4534-B646-2060C0C0237D}"/>
                                            </p:graphicEl>
                                          </p:spTgt>
                                        </p:tgtEl>
                                        <p:attrNameLst>
                                          <p:attrName>style.visibility</p:attrName>
                                        </p:attrNameLst>
                                      </p:cBhvr>
                                      <p:to>
                                        <p:strVal val="visible"/>
                                      </p:to>
                                    </p:set>
                                    <p:animEffect transition="in" filter="fade">
                                      <p:cBhvr>
                                        <p:cTn id="31" dur="2000"/>
                                        <p:tgtEl>
                                          <p:spTgt spid="11">
                                            <p:graphicEl>
                                              <a:dgm id="{FAE6820B-282E-4534-B646-2060C0C0237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582C557C-C628-44C0-9C88-0D1240B442AC}"/>
                                            </p:graphicEl>
                                          </p:spTgt>
                                        </p:tgtEl>
                                        <p:attrNameLst>
                                          <p:attrName>style.visibility</p:attrName>
                                        </p:attrNameLst>
                                      </p:cBhvr>
                                      <p:to>
                                        <p:strVal val="visible"/>
                                      </p:to>
                                    </p:set>
                                    <p:animEffect transition="in" filter="fade">
                                      <p:cBhvr>
                                        <p:cTn id="36" dur="2000"/>
                                        <p:tgtEl>
                                          <p:spTgt spid="11">
                                            <p:graphicEl>
                                              <a:dgm id="{582C557C-C628-44C0-9C88-0D1240B442A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74E0B4F0-620E-4782-90D5-7DFF006A4D15}"/>
                                            </p:graphicEl>
                                          </p:spTgt>
                                        </p:tgtEl>
                                        <p:attrNameLst>
                                          <p:attrName>style.visibility</p:attrName>
                                        </p:attrNameLst>
                                      </p:cBhvr>
                                      <p:to>
                                        <p:strVal val="visible"/>
                                      </p:to>
                                    </p:set>
                                    <p:animEffect transition="in" filter="fade">
                                      <p:cBhvr>
                                        <p:cTn id="39" dur="2000"/>
                                        <p:tgtEl>
                                          <p:spTgt spid="11">
                                            <p:graphicEl>
                                              <a:dgm id="{74E0B4F0-620E-4782-90D5-7DFF006A4D15}"/>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42664C66-E8EF-43EF-A2EF-E6539227826F}"/>
                                            </p:graphicEl>
                                          </p:spTgt>
                                        </p:tgtEl>
                                        <p:attrNameLst>
                                          <p:attrName>style.visibility</p:attrName>
                                        </p:attrNameLst>
                                      </p:cBhvr>
                                      <p:to>
                                        <p:strVal val="visible"/>
                                      </p:to>
                                    </p:set>
                                    <p:animEffect transition="in" filter="fade">
                                      <p:cBhvr>
                                        <p:cTn id="44" dur="2000"/>
                                        <p:tgtEl>
                                          <p:spTgt spid="11">
                                            <p:graphicEl>
                                              <a:dgm id="{42664C66-E8EF-43EF-A2EF-E6539227826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F8EC47AF-528E-4102-B047-6D2B9EA457BA}"/>
                                            </p:graphicEl>
                                          </p:spTgt>
                                        </p:tgtEl>
                                        <p:attrNameLst>
                                          <p:attrName>style.visibility</p:attrName>
                                        </p:attrNameLst>
                                      </p:cBhvr>
                                      <p:to>
                                        <p:strVal val="visible"/>
                                      </p:to>
                                    </p:set>
                                    <p:animEffect transition="in" filter="fade">
                                      <p:cBhvr>
                                        <p:cTn id="47" dur="2000"/>
                                        <p:tgtEl>
                                          <p:spTgt spid="11">
                                            <p:graphicEl>
                                              <a:dgm id="{F8EC47AF-528E-4102-B047-6D2B9EA457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graphicFrame>
        <p:nvGraphicFramePr>
          <p:cNvPr id="8" name="Diagram 7"/>
          <p:cNvGraphicFramePr/>
          <p:nvPr/>
        </p:nvGraphicFramePr>
        <p:xfrm>
          <a:off x="357158" y="1285860"/>
          <a:ext cx="835824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hlinkClick r:id="" action="ppaction://noaction"/>
          </p:cNvPr>
          <p:cNvSpPr>
            <a:spLocks noChangeArrowheads="1"/>
          </p:cNvSpPr>
          <p:nvPr/>
        </p:nvSpPr>
        <p:spPr bwMode="auto">
          <a:xfrm>
            <a:off x="928662" y="458770"/>
            <a:ext cx="5286412"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قاعده كلي جمله: فعل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sym typeface="Wingdings 3"/>
              </a:rPr>
              <a:t> فاعل  مفعول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1- المستثني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4E04FFD4-07BE-43BF-B150-1F87A9FD2379}"/>
                                            </p:graphicEl>
                                          </p:spTgt>
                                        </p:tgtEl>
                                        <p:attrNameLst>
                                          <p:attrName>style.visibility</p:attrName>
                                        </p:attrNameLst>
                                      </p:cBhvr>
                                      <p:to>
                                        <p:strVal val="visible"/>
                                      </p:to>
                                    </p:set>
                                    <p:animEffect transition="in" filter="fade">
                                      <p:cBhvr>
                                        <p:cTn id="7" dur="2000"/>
                                        <p:tgtEl>
                                          <p:spTgt spid="11">
                                            <p:graphicEl>
                                              <a:dgm id="{4E04FFD4-07BE-43BF-B150-1F87A9FD237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9E6A57E-5907-4AD4-97C4-0B65ACEE0E32}"/>
                                            </p:graphicEl>
                                          </p:spTgt>
                                        </p:tgtEl>
                                        <p:attrNameLst>
                                          <p:attrName>style.visibility</p:attrName>
                                        </p:attrNameLst>
                                      </p:cBhvr>
                                      <p:to>
                                        <p:strVal val="visible"/>
                                      </p:to>
                                    </p:set>
                                    <p:animEffect transition="in" filter="fade">
                                      <p:cBhvr>
                                        <p:cTn id="12" dur="2000"/>
                                        <p:tgtEl>
                                          <p:spTgt spid="11">
                                            <p:graphicEl>
                                              <a:dgm id="{99E6A57E-5907-4AD4-97C4-0B65ACEE0E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A2094E60-CA65-4F74-8A04-B920EDCC21D3}"/>
                                            </p:graphicEl>
                                          </p:spTgt>
                                        </p:tgtEl>
                                        <p:attrNameLst>
                                          <p:attrName>style.visibility</p:attrName>
                                        </p:attrNameLst>
                                      </p:cBhvr>
                                      <p:to>
                                        <p:strVal val="visible"/>
                                      </p:to>
                                    </p:set>
                                    <p:animEffect transition="in" filter="fade">
                                      <p:cBhvr>
                                        <p:cTn id="15" dur="2000"/>
                                        <p:tgtEl>
                                          <p:spTgt spid="11">
                                            <p:graphicEl>
                                              <a:dgm id="{A2094E60-CA65-4F74-8A04-B920EDCC21D3}"/>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20" dur="2000"/>
                                        <p:tgtEl>
                                          <p:spTgt spid="11">
                                            <p:graphicEl>
                                              <a:dgm id="{C722863D-2000-437A-9ACB-8A931E2A3B0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23" dur="2000"/>
                                        <p:tgtEl>
                                          <p:spTgt spid="11">
                                            <p:graphicEl>
                                              <a:dgm id="{4166F503-B9C1-4F67-8958-4072DCFA66D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582C557C-C628-44C0-9C88-0D1240B442AC}"/>
                                            </p:graphicEl>
                                          </p:spTgt>
                                        </p:tgtEl>
                                        <p:attrNameLst>
                                          <p:attrName>style.visibility</p:attrName>
                                        </p:attrNameLst>
                                      </p:cBhvr>
                                      <p:to>
                                        <p:strVal val="visible"/>
                                      </p:to>
                                    </p:set>
                                    <p:animEffect transition="in" filter="fade">
                                      <p:cBhvr>
                                        <p:cTn id="28" dur="2000"/>
                                        <p:tgtEl>
                                          <p:spTgt spid="11">
                                            <p:graphicEl>
                                              <a:dgm id="{582C557C-C628-44C0-9C88-0D1240B442A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74E0B4F0-620E-4782-90D5-7DFF006A4D15}"/>
                                            </p:graphicEl>
                                          </p:spTgt>
                                        </p:tgtEl>
                                        <p:attrNameLst>
                                          <p:attrName>style.visibility</p:attrName>
                                        </p:attrNameLst>
                                      </p:cBhvr>
                                      <p:to>
                                        <p:strVal val="visible"/>
                                      </p:to>
                                    </p:set>
                                    <p:animEffect transition="in" filter="fade">
                                      <p:cBhvr>
                                        <p:cTn id="31" dur="2000"/>
                                        <p:tgtEl>
                                          <p:spTgt spid="11">
                                            <p:graphicEl>
                                              <a:dgm id="{74E0B4F0-620E-4782-90D5-7DFF006A4D1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42664C66-E8EF-43EF-A2EF-E6539227826F}"/>
                                            </p:graphicEl>
                                          </p:spTgt>
                                        </p:tgtEl>
                                        <p:attrNameLst>
                                          <p:attrName>style.visibility</p:attrName>
                                        </p:attrNameLst>
                                      </p:cBhvr>
                                      <p:to>
                                        <p:strVal val="visible"/>
                                      </p:to>
                                    </p:set>
                                    <p:animEffect transition="in" filter="fade">
                                      <p:cBhvr>
                                        <p:cTn id="36" dur="2000"/>
                                        <p:tgtEl>
                                          <p:spTgt spid="11">
                                            <p:graphicEl>
                                              <a:dgm id="{42664C66-E8EF-43EF-A2EF-E6539227826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F8EC47AF-528E-4102-B047-6D2B9EA457BA}"/>
                                            </p:graphicEl>
                                          </p:spTgt>
                                        </p:tgtEl>
                                        <p:attrNameLst>
                                          <p:attrName>style.visibility</p:attrName>
                                        </p:attrNameLst>
                                      </p:cBhvr>
                                      <p:to>
                                        <p:strVal val="visible"/>
                                      </p:to>
                                    </p:set>
                                    <p:animEffect transition="in" filter="fade">
                                      <p:cBhvr>
                                        <p:cTn id="39" dur="2000"/>
                                        <p:tgtEl>
                                          <p:spTgt spid="11">
                                            <p:graphicEl>
                                              <a:dgm id="{F8EC47AF-528E-4102-B047-6D2B9EA457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51530" y="6227274"/>
            <a:ext cx="1500198"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 3 و 4و 5</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2- المشتغل عنه العامل</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0" name="Diagram 9"/>
          <p:cNvGraphicFramePr/>
          <p:nvPr/>
        </p:nvGraphicFramePr>
        <p:xfrm>
          <a:off x="500034" y="1285860"/>
          <a:ext cx="8072494"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2" name="Rounded Rectangle 11">
            <a:hlinkClick r:id="rId9" action="ppaction://hlinksldjump"/>
          </p:cNvPr>
          <p:cNvSpPr/>
          <p:nvPr/>
        </p:nvSpPr>
        <p:spPr>
          <a:xfrm>
            <a:off x="3857620" y="6215082"/>
            <a:ext cx="107157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 1و 2</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graphicEl>
                                              <a:dgm id="{FB9D97DC-528D-4979-8DA2-305C9D123439}"/>
                                            </p:graphicEl>
                                          </p:spTgt>
                                        </p:tgtEl>
                                        <p:attrNameLst>
                                          <p:attrName>style.visibility</p:attrName>
                                        </p:attrNameLst>
                                      </p:cBhvr>
                                      <p:to>
                                        <p:strVal val="visible"/>
                                      </p:to>
                                    </p:set>
                                    <p:animEffect transition="in" filter="wipe(up)">
                                      <p:cBhvr>
                                        <p:cTn id="7" dur="500"/>
                                        <p:tgtEl>
                                          <p:spTgt spid="10">
                                            <p:graphicEl>
                                              <a:dgm id="{FB9D97DC-528D-4979-8DA2-305C9D1234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0">
                                            <p:graphicEl>
                                              <a:dgm id="{F5C383D3-D977-4A25-A5EF-2175A033C23F}"/>
                                            </p:graphicEl>
                                          </p:spTgt>
                                        </p:tgtEl>
                                        <p:attrNameLst>
                                          <p:attrName>style.visibility</p:attrName>
                                        </p:attrNameLst>
                                      </p:cBhvr>
                                      <p:to>
                                        <p:strVal val="visible"/>
                                      </p:to>
                                    </p:set>
                                    <p:animEffect transition="in" filter="wipe(right)">
                                      <p:cBhvr>
                                        <p:cTn id="12" dur="500"/>
                                        <p:tgtEl>
                                          <p:spTgt spid="10">
                                            <p:graphicEl>
                                              <a:dgm id="{F5C383D3-D977-4A25-A5EF-2175A033C23F}"/>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D90A2C1D-0FD9-48C9-B96B-F9F838EBD93A}"/>
                                            </p:graphicEl>
                                          </p:spTgt>
                                        </p:tgtEl>
                                        <p:attrNameLst>
                                          <p:attrName>style.visibility</p:attrName>
                                        </p:attrNameLst>
                                      </p:cBhvr>
                                      <p:to>
                                        <p:strVal val="visible"/>
                                      </p:to>
                                    </p:set>
                                    <p:animEffect transition="in" filter="wipe(up)">
                                      <p:cBhvr>
                                        <p:cTn id="16" dur="500"/>
                                        <p:tgtEl>
                                          <p:spTgt spid="10">
                                            <p:graphicEl>
                                              <a:dgm id="{D90A2C1D-0FD9-48C9-B96B-F9F838EBD9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graphicEl>
                                              <a:dgm id="{392E77DC-6F96-45DD-BCE0-92D8F3F8932A}"/>
                                            </p:graphicEl>
                                          </p:spTgt>
                                        </p:tgtEl>
                                        <p:attrNameLst>
                                          <p:attrName>style.visibility</p:attrName>
                                        </p:attrNameLst>
                                      </p:cBhvr>
                                      <p:to>
                                        <p:strVal val="visible"/>
                                      </p:to>
                                    </p:set>
                                    <p:animEffect transition="in" filter="wipe(right)">
                                      <p:cBhvr>
                                        <p:cTn id="21" dur="500"/>
                                        <p:tgtEl>
                                          <p:spTgt spid="10">
                                            <p:graphicEl>
                                              <a:dgm id="{392E77DC-6F96-45DD-BCE0-92D8F3F8932A}"/>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EF58189C-502A-4D76-A6C4-2D41646AD27B}"/>
                                            </p:graphicEl>
                                          </p:spTgt>
                                        </p:tgtEl>
                                        <p:attrNameLst>
                                          <p:attrName>style.visibility</p:attrName>
                                        </p:attrNameLst>
                                      </p:cBhvr>
                                      <p:to>
                                        <p:strVal val="visible"/>
                                      </p:to>
                                    </p:set>
                                    <p:animEffect transition="in" filter="wipe(up)">
                                      <p:cBhvr>
                                        <p:cTn id="25" dur="500"/>
                                        <p:tgtEl>
                                          <p:spTgt spid="10">
                                            <p:graphicEl>
                                              <a:dgm id="{EF58189C-502A-4D76-A6C4-2D41646AD27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0">
                                            <p:graphicEl>
                                              <a:dgm id="{88881346-D707-4C15-84B3-7659FC99897E}"/>
                                            </p:graphicEl>
                                          </p:spTgt>
                                        </p:tgtEl>
                                        <p:attrNameLst>
                                          <p:attrName>style.visibility</p:attrName>
                                        </p:attrNameLst>
                                      </p:cBhvr>
                                      <p:to>
                                        <p:strVal val="visible"/>
                                      </p:to>
                                    </p:set>
                                    <p:animEffect transition="in" filter="wipe(right)">
                                      <p:cBhvr>
                                        <p:cTn id="30" dur="500"/>
                                        <p:tgtEl>
                                          <p:spTgt spid="10">
                                            <p:graphicEl>
                                              <a:dgm id="{88881346-D707-4C15-84B3-7659FC99897E}"/>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55EB0A48-13C6-4182-BED6-EAB60CA8E00E}"/>
                                            </p:graphicEl>
                                          </p:spTgt>
                                        </p:tgtEl>
                                        <p:attrNameLst>
                                          <p:attrName>style.visibility</p:attrName>
                                        </p:attrNameLst>
                                      </p:cBhvr>
                                      <p:to>
                                        <p:strVal val="visible"/>
                                      </p:to>
                                    </p:set>
                                    <p:animEffect transition="in" filter="wipe(up)">
                                      <p:cBhvr>
                                        <p:cTn id="34" dur="500"/>
                                        <p:tgtEl>
                                          <p:spTgt spid="10">
                                            <p:graphicEl>
                                              <a:dgm id="{55EB0A48-13C6-4182-BED6-EAB60CA8E00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0">
                                            <p:graphicEl>
                                              <a:dgm id="{75ECD7F3-D2D4-494C-B7B2-055456F78C4E}"/>
                                            </p:graphicEl>
                                          </p:spTgt>
                                        </p:tgtEl>
                                        <p:attrNameLst>
                                          <p:attrName>style.visibility</p:attrName>
                                        </p:attrNameLst>
                                      </p:cBhvr>
                                      <p:to>
                                        <p:strVal val="visible"/>
                                      </p:to>
                                    </p:set>
                                    <p:animEffect transition="in" filter="wipe(right)">
                                      <p:cBhvr>
                                        <p:cTn id="39" dur="500"/>
                                        <p:tgtEl>
                                          <p:spTgt spid="10">
                                            <p:graphicEl>
                                              <a:dgm id="{75ECD7F3-D2D4-494C-B7B2-055456F78C4E}"/>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0EB58C67-ABA4-41A1-9D17-28B74D70D94C}"/>
                                            </p:graphicEl>
                                          </p:spTgt>
                                        </p:tgtEl>
                                        <p:attrNameLst>
                                          <p:attrName>style.visibility</p:attrName>
                                        </p:attrNameLst>
                                      </p:cBhvr>
                                      <p:to>
                                        <p:strVal val="visible"/>
                                      </p:to>
                                    </p:set>
                                    <p:animEffect transition="in" filter="wipe(up)">
                                      <p:cBhvr>
                                        <p:cTn id="43" dur="500"/>
                                        <p:tgtEl>
                                          <p:spTgt spid="10">
                                            <p:graphicEl>
                                              <a:dgm id="{0EB58C67-ABA4-41A1-9D17-28B74D70D94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0">
                                            <p:graphicEl>
                                              <a:dgm id="{3BD1C3C4-898C-4BDE-9334-E839592130C7}"/>
                                            </p:graphicEl>
                                          </p:spTgt>
                                        </p:tgtEl>
                                        <p:attrNameLst>
                                          <p:attrName>style.visibility</p:attrName>
                                        </p:attrNameLst>
                                      </p:cBhvr>
                                      <p:to>
                                        <p:strVal val="visible"/>
                                      </p:to>
                                    </p:set>
                                    <p:animEffect transition="in" filter="wipe(right)">
                                      <p:cBhvr>
                                        <p:cTn id="48" dur="500"/>
                                        <p:tgtEl>
                                          <p:spTgt spid="10">
                                            <p:graphicEl>
                                              <a:dgm id="{3BD1C3C4-898C-4BDE-9334-E839592130C7}"/>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ED186888-9F90-4EE4-93E3-04C32E935BCE}"/>
                                            </p:graphicEl>
                                          </p:spTgt>
                                        </p:tgtEl>
                                        <p:attrNameLst>
                                          <p:attrName>style.visibility</p:attrName>
                                        </p:attrNameLst>
                                      </p:cBhvr>
                                      <p:to>
                                        <p:strVal val="visible"/>
                                      </p:to>
                                    </p:set>
                                    <p:animEffect transition="in" filter="wipe(up)">
                                      <p:cBhvr>
                                        <p:cTn id="52" dur="500"/>
                                        <p:tgtEl>
                                          <p:spTgt spid="10">
                                            <p:graphicEl>
                                              <a:dgm id="{ED186888-9F90-4EE4-93E3-04C32E935B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12" dur="2000"/>
                                        <p:tgtEl>
                                          <p:spTgt spid="11">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15" dur="2000"/>
                                        <p:tgtEl>
                                          <p:spTgt spid="11">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1FBEE67-11B0-4489-B7D5-F9BAA2CA95BD}"/>
                                            </p:graphicEl>
                                          </p:spTgt>
                                        </p:tgtEl>
                                        <p:attrNameLst>
                                          <p:attrName>style.visibility</p:attrName>
                                        </p:attrNameLst>
                                      </p:cBhvr>
                                      <p:to>
                                        <p:strVal val="visible"/>
                                      </p:to>
                                    </p:set>
                                    <p:animEffect transition="in" filter="fade">
                                      <p:cBhvr>
                                        <p:cTn id="20" dur="2000"/>
                                        <p:tgtEl>
                                          <p:spTgt spid="11">
                                            <p:graphicEl>
                                              <a:dgm id="{31FBEE67-11B0-4489-B7D5-F9BAA2CA95B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7079421-742F-4073-87B8-CE850AD915A0}"/>
                                            </p:graphicEl>
                                          </p:spTgt>
                                        </p:tgtEl>
                                        <p:attrNameLst>
                                          <p:attrName>style.visibility</p:attrName>
                                        </p:attrNameLst>
                                      </p:cBhvr>
                                      <p:to>
                                        <p:strVal val="visible"/>
                                      </p:to>
                                    </p:set>
                                    <p:animEffect transition="in" filter="fade">
                                      <p:cBhvr>
                                        <p:cTn id="23" dur="2000"/>
                                        <p:tgtEl>
                                          <p:spTgt spid="11">
                                            <p:graphicEl>
                                              <a:dgm id="{A7079421-742F-4073-87B8-CE850AD915A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966FF549-5209-439B-9479-5C6616F93B27}"/>
                                            </p:graphicEl>
                                          </p:spTgt>
                                        </p:tgtEl>
                                        <p:attrNameLst>
                                          <p:attrName>style.visibility</p:attrName>
                                        </p:attrNameLst>
                                      </p:cBhvr>
                                      <p:to>
                                        <p:strVal val="visible"/>
                                      </p:to>
                                    </p:set>
                                    <p:animEffect transition="in" filter="fade">
                                      <p:cBhvr>
                                        <p:cTn id="28" dur="2000"/>
                                        <p:tgtEl>
                                          <p:spTgt spid="11">
                                            <p:graphicEl>
                                              <a:dgm id="{966FF549-5209-439B-9479-5C6616F93B2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F54D69C0-D9D0-4551-9983-91078B91F43E}"/>
                                            </p:graphicEl>
                                          </p:spTgt>
                                        </p:tgtEl>
                                        <p:attrNameLst>
                                          <p:attrName>style.visibility</p:attrName>
                                        </p:attrNameLst>
                                      </p:cBhvr>
                                      <p:to>
                                        <p:strVal val="visible"/>
                                      </p:to>
                                    </p:set>
                                    <p:animEffect transition="in" filter="fade">
                                      <p:cBhvr>
                                        <p:cTn id="31" dur="2000"/>
                                        <p:tgtEl>
                                          <p:spTgt spid="11">
                                            <p:graphicEl>
                                              <a:dgm id="{F54D69C0-D9D0-4551-9983-91078B91F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12" dur="2000"/>
                                        <p:tgtEl>
                                          <p:spTgt spid="11">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15" dur="2000"/>
                                        <p:tgtEl>
                                          <p:spTgt spid="11">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31FBEE67-11B0-4489-B7D5-F9BAA2CA95BD}"/>
                                            </p:graphicEl>
                                          </p:spTgt>
                                        </p:tgtEl>
                                        <p:attrNameLst>
                                          <p:attrName>style.visibility</p:attrName>
                                        </p:attrNameLst>
                                      </p:cBhvr>
                                      <p:to>
                                        <p:strVal val="visible"/>
                                      </p:to>
                                    </p:set>
                                    <p:animEffect transition="in" filter="fade">
                                      <p:cBhvr>
                                        <p:cTn id="20" dur="2000"/>
                                        <p:tgtEl>
                                          <p:spTgt spid="11">
                                            <p:graphicEl>
                                              <a:dgm id="{31FBEE67-11B0-4489-B7D5-F9BAA2CA95B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A7079421-742F-4073-87B8-CE850AD915A0}"/>
                                            </p:graphicEl>
                                          </p:spTgt>
                                        </p:tgtEl>
                                        <p:attrNameLst>
                                          <p:attrName>style.visibility</p:attrName>
                                        </p:attrNameLst>
                                      </p:cBhvr>
                                      <p:to>
                                        <p:strVal val="visible"/>
                                      </p:to>
                                    </p:set>
                                    <p:animEffect transition="in" filter="fade">
                                      <p:cBhvr>
                                        <p:cTn id="23" dur="2000"/>
                                        <p:tgtEl>
                                          <p:spTgt spid="11">
                                            <p:graphicEl>
                                              <a:dgm id="{A7079421-742F-4073-87B8-CE850AD915A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966FF549-5209-439B-9479-5C6616F93B27}"/>
                                            </p:graphicEl>
                                          </p:spTgt>
                                        </p:tgtEl>
                                        <p:attrNameLst>
                                          <p:attrName>style.visibility</p:attrName>
                                        </p:attrNameLst>
                                      </p:cBhvr>
                                      <p:to>
                                        <p:strVal val="visible"/>
                                      </p:to>
                                    </p:set>
                                    <p:animEffect transition="in" filter="fade">
                                      <p:cBhvr>
                                        <p:cTn id="28" dur="2000"/>
                                        <p:tgtEl>
                                          <p:spTgt spid="11">
                                            <p:graphicEl>
                                              <a:dgm id="{966FF549-5209-439B-9479-5C6616F93B2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F54D69C0-D9D0-4551-9983-91078B91F43E}"/>
                                            </p:graphicEl>
                                          </p:spTgt>
                                        </p:tgtEl>
                                        <p:attrNameLst>
                                          <p:attrName>style.visibility</p:attrName>
                                        </p:attrNameLst>
                                      </p:cBhvr>
                                      <p:to>
                                        <p:strVal val="visible"/>
                                      </p:to>
                                    </p:set>
                                    <p:animEffect transition="in" filter="fade">
                                      <p:cBhvr>
                                        <p:cTn id="31" dur="2000"/>
                                        <p:tgtEl>
                                          <p:spTgt spid="11">
                                            <p:graphicEl>
                                              <a:dgm id="{F54D69C0-D9D0-4551-9983-91078B91F4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12" dur="2000"/>
                                        <p:tgtEl>
                                          <p:spTgt spid="11">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15" dur="2000"/>
                                        <p:tgtEl>
                                          <p:spTgt spid="11">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966FF549-5209-439B-9479-5C6616F93B27}"/>
                                            </p:graphicEl>
                                          </p:spTgt>
                                        </p:tgtEl>
                                        <p:attrNameLst>
                                          <p:attrName>style.visibility</p:attrName>
                                        </p:attrNameLst>
                                      </p:cBhvr>
                                      <p:to>
                                        <p:strVal val="visible"/>
                                      </p:to>
                                    </p:set>
                                    <p:animEffect transition="in" filter="fade">
                                      <p:cBhvr>
                                        <p:cTn id="20" dur="2000"/>
                                        <p:tgtEl>
                                          <p:spTgt spid="11">
                                            <p:graphicEl>
                                              <a:dgm id="{966FF549-5209-439B-9479-5C6616F93B2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F54D69C0-D9D0-4551-9983-91078B91F43E}"/>
                                            </p:graphicEl>
                                          </p:spTgt>
                                        </p:tgtEl>
                                        <p:attrNameLst>
                                          <p:attrName>style.visibility</p:attrName>
                                        </p:attrNameLst>
                                      </p:cBhvr>
                                      <p:to>
                                        <p:strVal val="visible"/>
                                      </p:to>
                                    </p:set>
                                    <p:animEffect transition="in" filter="fade">
                                      <p:cBhvr>
                                        <p:cTn id="23" dur="2000"/>
                                        <p:tgtEl>
                                          <p:spTgt spid="11">
                                            <p:graphicEl>
                                              <a:dgm id="{F54D69C0-D9D0-4551-9983-91078B91F43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graphicEl>
                                              <a:dgm id="{6981388B-F82D-4FC2-A04F-82AC11F50EF6}"/>
                                            </p:graphicEl>
                                          </p:spTgt>
                                        </p:tgtEl>
                                        <p:attrNameLst>
                                          <p:attrName>style.visibility</p:attrName>
                                        </p:attrNameLst>
                                      </p:cBhvr>
                                      <p:to>
                                        <p:strVal val="visible"/>
                                      </p:to>
                                    </p:set>
                                    <p:animEffect transition="in" filter="fade">
                                      <p:cBhvr>
                                        <p:cTn id="28" dur="2000"/>
                                        <p:tgtEl>
                                          <p:spTgt spid="11">
                                            <p:graphicEl>
                                              <a:dgm id="{6981388B-F82D-4FC2-A04F-82AC11F50EF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graphicEl>
                                              <a:dgm id="{67A1D1C6-3F7E-4B4A-8AFD-97B863D4068B}"/>
                                            </p:graphicEl>
                                          </p:spTgt>
                                        </p:tgtEl>
                                        <p:attrNameLst>
                                          <p:attrName>style.visibility</p:attrName>
                                        </p:attrNameLst>
                                      </p:cBhvr>
                                      <p:to>
                                        <p:strVal val="visible"/>
                                      </p:to>
                                    </p:set>
                                    <p:animEffect transition="in" filter="fade">
                                      <p:cBhvr>
                                        <p:cTn id="31" dur="2000"/>
                                        <p:tgtEl>
                                          <p:spTgt spid="11">
                                            <p:graphicEl>
                                              <a:dgm id="{67A1D1C6-3F7E-4B4A-8AFD-97B863D4068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graphicEl>
                                              <a:dgm id="{FCBA8FB1-8F23-4DA1-93CA-19731CB87ED4}"/>
                                            </p:graphicEl>
                                          </p:spTgt>
                                        </p:tgtEl>
                                        <p:attrNameLst>
                                          <p:attrName>style.visibility</p:attrName>
                                        </p:attrNameLst>
                                      </p:cBhvr>
                                      <p:to>
                                        <p:strVal val="visible"/>
                                      </p:to>
                                    </p:set>
                                    <p:animEffect transition="in" filter="fade">
                                      <p:cBhvr>
                                        <p:cTn id="36" dur="2000"/>
                                        <p:tgtEl>
                                          <p:spTgt spid="11">
                                            <p:graphicEl>
                                              <a:dgm id="{FCBA8FB1-8F23-4DA1-93CA-19731CB87ED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graphicEl>
                                              <a:dgm id="{12B787B9-8FBC-4386-86F5-6577A84089DD}"/>
                                            </p:graphicEl>
                                          </p:spTgt>
                                        </p:tgtEl>
                                        <p:attrNameLst>
                                          <p:attrName>style.visibility</p:attrName>
                                        </p:attrNameLst>
                                      </p:cBhvr>
                                      <p:to>
                                        <p:strVal val="visible"/>
                                      </p:to>
                                    </p:set>
                                    <p:animEffect transition="in" filter="fade">
                                      <p:cBhvr>
                                        <p:cTn id="39" dur="2000"/>
                                        <p:tgtEl>
                                          <p:spTgt spid="11">
                                            <p:graphicEl>
                                              <a:dgm id="{12B787B9-8FBC-4386-86F5-6577A84089D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graphicEl>
                                              <a:dgm id="{60EB764C-2502-43A3-A73B-D3FFDDDEC4B3}"/>
                                            </p:graphicEl>
                                          </p:spTgt>
                                        </p:tgtEl>
                                        <p:attrNameLst>
                                          <p:attrName>style.visibility</p:attrName>
                                        </p:attrNameLst>
                                      </p:cBhvr>
                                      <p:to>
                                        <p:strVal val="visible"/>
                                      </p:to>
                                    </p:set>
                                    <p:animEffect transition="in" filter="fade">
                                      <p:cBhvr>
                                        <p:cTn id="44" dur="2000"/>
                                        <p:tgtEl>
                                          <p:spTgt spid="11">
                                            <p:graphicEl>
                                              <a:dgm id="{60EB764C-2502-43A3-A73B-D3FFDDDEC4B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graphicEl>
                                              <a:dgm id="{3B4FBE24-44E0-4E57-A421-86FBF2C748B4}"/>
                                            </p:graphicEl>
                                          </p:spTgt>
                                        </p:tgtEl>
                                        <p:attrNameLst>
                                          <p:attrName>style.visibility</p:attrName>
                                        </p:attrNameLst>
                                      </p:cBhvr>
                                      <p:to>
                                        <p:strVal val="visible"/>
                                      </p:to>
                                    </p:set>
                                    <p:animEffect transition="in" filter="fade">
                                      <p:cBhvr>
                                        <p:cTn id="47" dur="2000"/>
                                        <p:tgtEl>
                                          <p:spTgt spid="11">
                                            <p:graphicEl>
                                              <a:dgm id="{3B4FBE24-44E0-4E57-A421-86FBF2C748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C722863D-2000-437A-9ACB-8A931E2A3B01}"/>
                                            </p:graphicEl>
                                          </p:spTgt>
                                        </p:tgtEl>
                                        <p:attrNameLst>
                                          <p:attrName>style.visibility</p:attrName>
                                        </p:attrNameLst>
                                      </p:cBhvr>
                                      <p:to>
                                        <p:strVal val="visible"/>
                                      </p:to>
                                    </p:set>
                                    <p:animEffect transition="in" filter="fade">
                                      <p:cBhvr>
                                        <p:cTn id="12" dur="2000"/>
                                        <p:tgtEl>
                                          <p:spTgt spid="11">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4166F503-B9C1-4F67-8958-4072DCFA66D9}"/>
                                            </p:graphicEl>
                                          </p:spTgt>
                                        </p:tgtEl>
                                        <p:attrNameLst>
                                          <p:attrName>style.visibility</p:attrName>
                                        </p:attrNameLst>
                                      </p:cBhvr>
                                      <p:to>
                                        <p:strVal val="visible"/>
                                      </p:to>
                                    </p:set>
                                    <p:animEffect transition="in" filter="fade">
                                      <p:cBhvr>
                                        <p:cTn id="15" dur="2000"/>
                                        <p:tgtEl>
                                          <p:spTgt spid="11">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6981388B-F82D-4FC2-A04F-82AC11F50EF6}"/>
                                            </p:graphicEl>
                                          </p:spTgt>
                                        </p:tgtEl>
                                        <p:attrNameLst>
                                          <p:attrName>style.visibility</p:attrName>
                                        </p:attrNameLst>
                                      </p:cBhvr>
                                      <p:to>
                                        <p:strVal val="visible"/>
                                      </p:to>
                                    </p:set>
                                    <p:animEffect transition="in" filter="fade">
                                      <p:cBhvr>
                                        <p:cTn id="20" dur="2000"/>
                                        <p:tgtEl>
                                          <p:spTgt spid="11">
                                            <p:graphicEl>
                                              <a:dgm id="{6981388B-F82D-4FC2-A04F-82AC11F50EF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67A1D1C6-3F7E-4B4A-8AFD-97B863D4068B}"/>
                                            </p:graphicEl>
                                          </p:spTgt>
                                        </p:tgtEl>
                                        <p:attrNameLst>
                                          <p:attrName>style.visibility</p:attrName>
                                        </p:attrNameLst>
                                      </p:cBhvr>
                                      <p:to>
                                        <p:strVal val="visible"/>
                                      </p:to>
                                    </p:set>
                                    <p:animEffect transition="in" filter="fade">
                                      <p:cBhvr>
                                        <p:cTn id="23" dur="2000"/>
                                        <p:tgtEl>
                                          <p:spTgt spid="11">
                                            <p:graphicEl>
                                              <a:dgm id="{67A1D1C6-3F7E-4B4A-8AFD-97B863D406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2643174" y="2143116"/>
          <a:ext cx="6000792" cy="19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nvGraphicFramePr>
        <p:xfrm>
          <a:off x="2643174" y="3857628"/>
          <a:ext cx="6000792" cy="2000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ounded Rectangle 11"/>
          <p:cNvSpPr/>
          <p:nvPr/>
        </p:nvSpPr>
        <p:spPr>
          <a:xfrm>
            <a:off x="3786182" y="1428736"/>
            <a:ext cx="3714776" cy="571504"/>
          </a:xfrm>
          <a:prstGeom prst="roundRect">
            <a:avLst/>
          </a:prstGeom>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dirty="0" smtClean="0">
                <a:effectLst>
                  <a:glow rad="101600">
                    <a:schemeClr val="accent4">
                      <a:satMod val="175000"/>
                      <a:alpha val="40000"/>
                    </a:schemeClr>
                  </a:glow>
                </a:effectLst>
                <a:cs typeface="2  Titr" pitchFamily="2" charset="-78"/>
              </a:rPr>
              <a:t>انواع منادا و اعراب و بنا آنها:</a:t>
            </a:r>
            <a:endParaRPr lang="fa-IR" sz="2400" dirty="0">
              <a:effectLst>
                <a:glow rad="101600">
                  <a:schemeClr val="accent4">
                    <a:satMod val="175000"/>
                    <a:alpha val="40000"/>
                  </a:schemeClr>
                </a:glow>
              </a:effectLst>
              <a:cs typeface="2  Titr" pitchFamily="2" charset="-78"/>
            </a:endParaRPr>
          </a:p>
        </p:txBody>
      </p:sp>
      <p:sp>
        <p:nvSpPr>
          <p:cNvPr id="13" name="Rounded Rectangle 12">
            <a:hlinkClick r:id="rId1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12" dur="2000"/>
                                        <p:tgtEl>
                                          <p:spTgt spid="11">
                                            <p:graphicEl>
                                              <a:dgm id="{084303BB-04EA-4DB7-844B-C9BAE80F04E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6981388B-F82D-4FC2-A04F-82AC11F50EF6}"/>
                                            </p:graphicEl>
                                          </p:spTgt>
                                        </p:tgtEl>
                                        <p:attrNameLst>
                                          <p:attrName>style.visibility</p:attrName>
                                        </p:attrNameLst>
                                      </p:cBhvr>
                                      <p:to>
                                        <p:strVal val="visible"/>
                                      </p:to>
                                    </p:set>
                                    <p:animEffect transition="in" filter="fade">
                                      <p:cBhvr>
                                        <p:cTn id="15" dur="2000"/>
                                        <p:tgtEl>
                                          <p:spTgt spid="11">
                                            <p:graphicEl>
                                              <a:dgm id="{6981388B-F82D-4FC2-A04F-82AC11F50EF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graphicEl>
                                              <a:dgm id="{67A1D1C6-3F7E-4B4A-8AFD-97B863D4068B}"/>
                                            </p:graphicEl>
                                          </p:spTgt>
                                        </p:tgtEl>
                                        <p:attrNameLst>
                                          <p:attrName>style.visibility</p:attrName>
                                        </p:attrNameLst>
                                      </p:cBhvr>
                                      <p:to>
                                        <p:strVal val="visible"/>
                                      </p:to>
                                    </p:set>
                                    <p:animEffect transition="in" filter="fade">
                                      <p:cBhvr>
                                        <p:cTn id="18" dur="2000"/>
                                        <p:tgtEl>
                                          <p:spTgt spid="11">
                                            <p:graphicEl>
                                              <a:dgm id="{67A1D1C6-3F7E-4B4A-8AFD-97B863D4068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graphicEl>
                                              <a:dgm id="{3868B1E2-5CC1-404A-A4CB-C580266ACB85}"/>
                                            </p:graphicEl>
                                          </p:spTgt>
                                        </p:tgtEl>
                                        <p:attrNameLst>
                                          <p:attrName>style.visibility</p:attrName>
                                        </p:attrNameLst>
                                      </p:cBhvr>
                                      <p:to>
                                        <p:strVal val="visible"/>
                                      </p:to>
                                    </p:set>
                                    <p:animEffect transition="in" filter="fade">
                                      <p:cBhvr>
                                        <p:cTn id="21" dur="2000"/>
                                        <p:tgtEl>
                                          <p:spTgt spid="11">
                                            <p:graphicEl>
                                              <a:dgm id="{3868B1E2-5CC1-404A-A4CB-C580266ACB8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graphicEl>
                                              <a:dgm id="{B19D2AEA-EAC3-42F2-9D10-BD88B256111A}"/>
                                            </p:graphicEl>
                                          </p:spTgt>
                                        </p:tgtEl>
                                        <p:attrNameLst>
                                          <p:attrName>style.visibility</p:attrName>
                                        </p:attrNameLst>
                                      </p:cBhvr>
                                      <p:to>
                                        <p:strVal val="visible"/>
                                      </p:to>
                                    </p:set>
                                    <p:animEffect transition="in" filter="fade">
                                      <p:cBhvr>
                                        <p:cTn id="24" dur="2000"/>
                                        <p:tgtEl>
                                          <p:spTgt spid="11">
                                            <p:graphicEl>
                                              <a:dgm id="{B19D2AEA-EAC3-42F2-9D10-BD88B256111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graphicEl>
                                              <a:dgm id="{084303BB-04EA-4DB7-844B-C9BAE80F04E5}"/>
                                            </p:graphicEl>
                                          </p:spTgt>
                                        </p:tgtEl>
                                        <p:attrNameLst>
                                          <p:attrName>style.visibility</p:attrName>
                                        </p:attrNameLst>
                                      </p:cBhvr>
                                      <p:to>
                                        <p:strVal val="visible"/>
                                      </p:to>
                                    </p:set>
                                    <p:animEffect transition="in" filter="fade">
                                      <p:cBhvr>
                                        <p:cTn id="29" dur="2000"/>
                                        <p:tgtEl>
                                          <p:spTgt spid="10">
                                            <p:graphicEl>
                                              <a:dgm id="{084303BB-04EA-4DB7-844B-C9BAE80F04E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graphicEl>
                                              <a:dgm id="{6981388B-F82D-4FC2-A04F-82AC11F50EF6}"/>
                                            </p:graphicEl>
                                          </p:spTgt>
                                        </p:tgtEl>
                                        <p:attrNameLst>
                                          <p:attrName>style.visibility</p:attrName>
                                        </p:attrNameLst>
                                      </p:cBhvr>
                                      <p:to>
                                        <p:strVal val="visible"/>
                                      </p:to>
                                    </p:set>
                                    <p:animEffect transition="in" filter="fade">
                                      <p:cBhvr>
                                        <p:cTn id="32" dur="2000"/>
                                        <p:tgtEl>
                                          <p:spTgt spid="10">
                                            <p:graphicEl>
                                              <a:dgm id="{6981388B-F82D-4FC2-A04F-82AC11F50EF6}"/>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graphicEl>
                                              <a:dgm id="{67A1D1C6-3F7E-4B4A-8AFD-97B863D4068B}"/>
                                            </p:graphicEl>
                                          </p:spTgt>
                                        </p:tgtEl>
                                        <p:attrNameLst>
                                          <p:attrName>style.visibility</p:attrName>
                                        </p:attrNameLst>
                                      </p:cBhvr>
                                      <p:to>
                                        <p:strVal val="visible"/>
                                      </p:to>
                                    </p:set>
                                    <p:animEffect transition="in" filter="fade">
                                      <p:cBhvr>
                                        <p:cTn id="35" dur="2000"/>
                                        <p:tgtEl>
                                          <p:spTgt spid="10">
                                            <p:graphicEl>
                                              <a:dgm id="{67A1D1C6-3F7E-4B4A-8AFD-97B863D4068B}"/>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graphicEl>
                                              <a:dgm id="{3868B1E2-5CC1-404A-A4CB-C580266ACB85}"/>
                                            </p:graphicEl>
                                          </p:spTgt>
                                        </p:tgtEl>
                                        <p:attrNameLst>
                                          <p:attrName>style.visibility</p:attrName>
                                        </p:attrNameLst>
                                      </p:cBhvr>
                                      <p:to>
                                        <p:strVal val="visible"/>
                                      </p:to>
                                    </p:set>
                                    <p:animEffect transition="in" filter="fade">
                                      <p:cBhvr>
                                        <p:cTn id="38" dur="2000"/>
                                        <p:tgtEl>
                                          <p:spTgt spid="10">
                                            <p:graphicEl>
                                              <a:dgm id="{3868B1E2-5CC1-404A-A4CB-C580266ACB85}"/>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
                                            <p:graphicEl>
                                              <a:dgm id="{B19D2AEA-EAC3-42F2-9D10-BD88B256111A}"/>
                                            </p:graphicEl>
                                          </p:spTgt>
                                        </p:tgtEl>
                                        <p:attrNameLst>
                                          <p:attrName>style.visibility</p:attrName>
                                        </p:attrNameLst>
                                      </p:cBhvr>
                                      <p:to>
                                        <p:strVal val="visible"/>
                                      </p:to>
                                    </p:set>
                                    <p:animEffect transition="in" filter="fade">
                                      <p:cBhvr>
                                        <p:cTn id="41" dur="2000"/>
                                        <p:tgtEl>
                                          <p:spTgt spid="10">
                                            <p:graphicEl>
                                              <a:dgm id="{B19D2AEA-EAC3-42F2-9D10-BD88B256111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graphicEl>
                                              <a:dgm id="{C99B09BA-7D9C-4DF9-88F2-1D5522E5281D}"/>
                                            </p:graphicEl>
                                          </p:spTgt>
                                        </p:tgtEl>
                                        <p:attrNameLst>
                                          <p:attrName>style.visibility</p:attrName>
                                        </p:attrNameLst>
                                      </p:cBhvr>
                                      <p:to>
                                        <p:strVal val="visible"/>
                                      </p:to>
                                    </p:set>
                                    <p:animEffect transition="in" filter="fade">
                                      <p:cBhvr>
                                        <p:cTn id="44" dur="2000"/>
                                        <p:tgtEl>
                                          <p:spTgt spid="10">
                                            <p:graphicEl>
                                              <a:dgm id="{C99B09BA-7D9C-4DF9-88F2-1D5522E5281D}"/>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graphicEl>
                                              <a:dgm id="{D6C25743-6355-4244-A636-9B111ECAB652}"/>
                                            </p:graphicEl>
                                          </p:spTgt>
                                        </p:tgtEl>
                                        <p:attrNameLst>
                                          <p:attrName>style.visibility</p:attrName>
                                        </p:attrNameLst>
                                      </p:cBhvr>
                                      <p:to>
                                        <p:strVal val="visible"/>
                                      </p:to>
                                    </p:set>
                                    <p:animEffect transition="in" filter="fade">
                                      <p:cBhvr>
                                        <p:cTn id="47" dur="2000"/>
                                        <p:tgtEl>
                                          <p:spTgt spid="10">
                                            <p:graphicEl>
                                              <a:dgm id="{D6C25743-6355-4244-A636-9B111ECAB65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0" grpId="0">
        <p:bldSub>
          <a:bldDgm bld="one"/>
        </p:bldSub>
      </p:bldGraphic>
      <p:bldP spid="12"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11" name="Diagram 10"/>
          <p:cNvGraphicFramePr/>
          <p:nvPr/>
        </p:nvGraphicFramePr>
        <p:xfrm>
          <a:off x="2643174" y="1928802"/>
          <a:ext cx="6000792" cy="1928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p:cNvSpPr/>
          <p:nvPr/>
        </p:nvSpPr>
        <p:spPr>
          <a:xfrm>
            <a:off x="3786182" y="1428736"/>
            <a:ext cx="3714776" cy="571504"/>
          </a:xfrm>
          <a:prstGeom prst="roundRect">
            <a:avLst/>
          </a:prstGeom>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fa-IR" sz="2400" dirty="0" smtClean="0">
                <a:effectLst>
                  <a:glow rad="101600">
                    <a:schemeClr val="accent4">
                      <a:satMod val="175000"/>
                      <a:alpha val="40000"/>
                    </a:schemeClr>
                  </a:glow>
                </a:effectLst>
                <a:cs typeface="2  Titr" pitchFamily="2" charset="-78"/>
              </a:rPr>
              <a:t>انواع منادا و اعراب و بنا آنها:</a:t>
            </a:r>
            <a:endParaRPr lang="fa-IR" sz="2400" dirty="0">
              <a:effectLst>
                <a:glow rad="101600">
                  <a:schemeClr val="accent4">
                    <a:satMod val="175000"/>
                    <a:alpha val="40000"/>
                  </a:schemeClr>
                </a:glow>
              </a:effectLst>
              <a:cs typeface="2  Titr" pitchFamily="2" charset="-78"/>
            </a:endParaRPr>
          </a:p>
        </p:txBody>
      </p:sp>
      <p:graphicFrame>
        <p:nvGraphicFramePr>
          <p:cNvPr id="13" name="Diagram 12"/>
          <p:cNvGraphicFramePr/>
          <p:nvPr/>
        </p:nvGraphicFramePr>
        <p:xfrm>
          <a:off x="2571736" y="3000372"/>
          <a:ext cx="6000792" cy="1928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4" name="Diagram 13"/>
          <p:cNvGraphicFramePr/>
          <p:nvPr/>
        </p:nvGraphicFramePr>
        <p:xfrm>
          <a:off x="2357422" y="4429132"/>
          <a:ext cx="6000792" cy="107154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6" name="Diagram 15"/>
          <p:cNvGraphicFramePr/>
          <p:nvPr/>
        </p:nvGraphicFramePr>
        <p:xfrm>
          <a:off x="2357422" y="5143512"/>
          <a:ext cx="6000792" cy="107154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5" name="Rounded Rectangle 14">
            <a:hlinkClick r:id="rId2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084303BB-04EA-4DB7-844B-C9BAE80F04E5}"/>
                                            </p:graphicEl>
                                          </p:spTgt>
                                        </p:tgtEl>
                                        <p:attrNameLst>
                                          <p:attrName>style.visibility</p:attrName>
                                        </p:attrNameLst>
                                      </p:cBhvr>
                                      <p:to>
                                        <p:strVal val="visible"/>
                                      </p:to>
                                    </p:set>
                                    <p:animEffect transition="in" filter="fade">
                                      <p:cBhvr>
                                        <p:cTn id="7" dur="2000"/>
                                        <p:tgtEl>
                                          <p:spTgt spid="11">
                                            <p:graphicEl>
                                              <a:dgm id="{084303BB-04EA-4DB7-844B-C9BAE80F04E5}"/>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graphicEl>
                                              <a:dgm id="{6981388B-F82D-4FC2-A04F-82AC11F50EF6}"/>
                                            </p:graphicEl>
                                          </p:spTgt>
                                        </p:tgtEl>
                                        <p:attrNameLst>
                                          <p:attrName>style.visibility</p:attrName>
                                        </p:attrNameLst>
                                      </p:cBhvr>
                                      <p:to>
                                        <p:strVal val="visible"/>
                                      </p:to>
                                    </p:set>
                                    <p:animEffect transition="in" filter="fade">
                                      <p:cBhvr>
                                        <p:cTn id="11" dur="2000"/>
                                        <p:tgtEl>
                                          <p:spTgt spid="11">
                                            <p:graphicEl>
                                              <a:dgm id="{6981388B-F82D-4FC2-A04F-82AC11F50EF6}"/>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graphicEl>
                                              <a:dgm id="{67A1D1C6-3F7E-4B4A-8AFD-97B863D4068B}"/>
                                            </p:graphicEl>
                                          </p:spTgt>
                                        </p:tgtEl>
                                        <p:attrNameLst>
                                          <p:attrName>style.visibility</p:attrName>
                                        </p:attrNameLst>
                                      </p:cBhvr>
                                      <p:to>
                                        <p:strVal val="visible"/>
                                      </p:to>
                                    </p:set>
                                    <p:animEffect transition="in" filter="fade">
                                      <p:cBhvr>
                                        <p:cTn id="15" dur="2000"/>
                                        <p:tgtEl>
                                          <p:spTgt spid="11">
                                            <p:graphicEl>
                                              <a:dgm id="{67A1D1C6-3F7E-4B4A-8AFD-97B863D4068B}"/>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1">
                                            <p:graphicEl>
                                              <a:dgm id="{3868B1E2-5CC1-404A-A4CB-C580266ACB85}"/>
                                            </p:graphicEl>
                                          </p:spTgt>
                                        </p:tgtEl>
                                        <p:attrNameLst>
                                          <p:attrName>style.visibility</p:attrName>
                                        </p:attrNameLst>
                                      </p:cBhvr>
                                      <p:to>
                                        <p:strVal val="visible"/>
                                      </p:to>
                                    </p:set>
                                    <p:animEffect transition="in" filter="fade">
                                      <p:cBhvr>
                                        <p:cTn id="19" dur="2000"/>
                                        <p:tgtEl>
                                          <p:spTgt spid="11">
                                            <p:graphicEl>
                                              <a:dgm id="{3868B1E2-5CC1-404A-A4CB-C580266ACB85}"/>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graphicEl>
                                              <a:dgm id="{B19D2AEA-EAC3-42F2-9D10-BD88B256111A}"/>
                                            </p:graphicEl>
                                          </p:spTgt>
                                        </p:tgtEl>
                                        <p:attrNameLst>
                                          <p:attrName>style.visibility</p:attrName>
                                        </p:attrNameLst>
                                      </p:cBhvr>
                                      <p:to>
                                        <p:strVal val="visible"/>
                                      </p:to>
                                    </p:set>
                                    <p:animEffect transition="in" filter="fade">
                                      <p:cBhvr>
                                        <p:cTn id="22" dur="2000"/>
                                        <p:tgtEl>
                                          <p:spTgt spid="11">
                                            <p:graphicEl>
                                              <a:dgm id="{B19D2AEA-EAC3-42F2-9D10-BD88B256111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graphicEl>
                                              <a:dgm id="{084303BB-04EA-4DB7-844B-C9BAE80F04E5}"/>
                                            </p:graphicEl>
                                          </p:spTgt>
                                        </p:tgtEl>
                                        <p:attrNameLst>
                                          <p:attrName>style.visibility</p:attrName>
                                        </p:attrNameLst>
                                      </p:cBhvr>
                                      <p:to>
                                        <p:strVal val="visible"/>
                                      </p:to>
                                    </p:set>
                                    <p:animEffect transition="in" filter="fade">
                                      <p:cBhvr>
                                        <p:cTn id="27" dur="2000"/>
                                        <p:tgtEl>
                                          <p:spTgt spid="13">
                                            <p:graphicEl>
                                              <a:dgm id="{084303BB-04EA-4DB7-844B-C9BAE80F04E5}"/>
                                            </p:graphicEl>
                                          </p:spTgt>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
                                            <p:graphicEl>
                                              <a:dgm id="{6981388B-F82D-4FC2-A04F-82AC11F50EF6}"/>
                                            </p:graphicEl>
                                          </p:spTgt>
                                        </p:tgtEl>
                                        <p:attrNameLst>
                                          <p:attrName>style.visibility</p:attrName>
                                        </p:attrNameLst>
                                      </p:cBhvr>
                                      <p:to>
                                        <p:strVal val="visible"/>
                                      </p:to>
                                    </p:set>
                                    <p:animEffect transition="in" filter="fade">
                                      <p:cBhvr>
                                        <p:cTn id="31" dur="2000"/>
                                        <p:tgtEl>
                                          <p:spTgt spid="13">
                                            <p:graphicEl>
                                              <a:dgm id="{6981388B-F82D-4FC2-A04F-82AC11F50EF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graphicEl>
                                              <a:dgm id="{67A1D1C6-3F7E-4B4A-8AFD-97B863D4068B}"/>
                                            </p:graphicEl>
                                          </p:spTgt>
                                        </p:tgtEl>
                                        <p:attrNameLst>
                                          <p:attrName>style.visibility</p:attrName>
                                        </p:attrNameLst>
                                      </p:cBhvr>
                                      <p:to>
                                        <p:strVal val="visible"/>
                                      </p:to>
                                    </p:set>
                                    <p:animEffect transition="in" filter="fade">
                                      <p:cBhvr>
                                        <p:cTn id="34" dur="2000"/>
                                        <p:tgtEl>
                                          <p:spTgt spid="13">
                                            <p:graphicEl>
                                              <a:dgm id="{67A1D1C6-3F7E-4B4A-8AFD-97B863D4068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graphicEl>
                                              <a:dgm id="{084303BB-04EA-4DB7-844B-C9BAE80F04E5}"/>
                                            </p:graphicEl>
                                          </p:spTgt>
                                        </p:tgtEl>
                                        <p:attrNameLst>
                                          <p:attrName>style.visibility</p:attrName>
                                        </p:attrNameLst>
                                      </p:cBhvr>
                                      <p:to>
                                        <p:strVal val="visible"/>
                                      </p:to>
                                    </p:set>
                                    <p:animEffect transition="in" filter="fade">
                                      <p:cBhvr>
                                        <p:cTn id="39" dur="2000"/>
                                        <p:tgtEl>
                                          <p:spTgt spid="14">
                                            <p:graphicEl>
                                              <a:dgm id="{084303BB-04EA-4DB7-844B-C9BAE80F04E5}"/>
                                            </p:graphicEl>
                                          </p:spTgt>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4">
                                            <p:graphicEl>
                                              <a:dgm id="{6981388B-F82D-4FC2-A04F-82AC11F50EF6}"/>
                                            </p:graphicEl>
                                          </p:spTgt>
                                        </p:tgtEl>
                                        <p:attrNameLst>
                                          <p:attrName>style.visibility</p:attrName>
                                        </p:attrNameLst>
                                      </p:cBhvr>
                                      <p:to>
                                        <p:strVal val="visible"/>
                                      </p:to>
                                    </p:set>
                                    <p:animEffect transition="in" filter="fade">
                                      <p:cBhvr>
                                        <p:cTn id="43" dur="2000"/>
                                        <p:tgtEl>
                                          <p:spTgt spid="14">
                                            <p:graphicEl>
                                              <a:dgm id="{6981388B-F82D-4FC2-A04F-82AC11F50EF6}"/>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graphicEl>
                                              <a:dgm id="{67A1D1C6-3F7E-4B4A-8AFD-97B863D4068B}"/>
                                            </p:graphicEl>
                                          </p:spTgt>
                                        </p:tgtEl>
                                        <p:attrNameLst>
                                          <p:attrName>style.visibility</p:attrName>
                                        </p:attrNameLst>
                                      </p:cBhvr>
                                      <p:to>
                                        <p:strVal val="visible"/>
                                      </p:to>
                                    </p:set>
                                    <p:animEffect transition="in" filter="fade">
                                      <p:cBhvr>
                                        <p:cTn id="46" dur="2000"/>
                                        <p:tgtEl>
                                          <p:spTgt spid="14">
                                            <p:graphicEl>
                                              <a:dgm id="{67A1D1C6-3F7E-4B4A-8AFD-97B863D4068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graphicEl>
                                              <a:dgm id="{084303BB-04EA-4DB7-844B-C9BAE80F04E5}"/>
                                            </p:graphicEl>
                                          </p:spTgt>
                                        </p:tgtEl>
                                        <p:attrNameLst>
                                          <p:attrName>style.visibility</p:attrName>
                                        </p:attrNameLst>
                                      </p:cBhvr>
                                      <p:to>
                                        <p:strVal val="visible"/>
                                      </p:to>
                                    </p:set>
                                    <p:animEffect transition="in" filter="fade">
                                      <p:cBhvr>
                                        <p:cTn id="51" dur="2000"/>
                                        <p:tgtEl>
                                          <p:spTgt spid="16">
                                            <p:graphicEl>
                                              <a:dgm id="{084303BB-04EA-4DB7-844B-C9BAE80F04E5}"/>
                                            </p:graphicEl>
                                          </p:spTgt>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6">
                                            <p:graphicEl>
                                              <a:dgm id="{6981388B-F82D-4FC2-A04F-82AC11F50EF6}"/>
                                            </p:graphicEl>
                                          </p:spTgt>
                                        </p:tgtEl>
                                        <p:attrNameLst>
                                          <p:attrName>style.visibility</p:attrName>
                                        </p:attrNameLst>
                                      </p:cBhvr>
                                      <p:to>
                                        <p:strVal val="visible"/>
                                      </p:to>
                                    </p:set>
                                    <p:animEffect transition="in" filter="fade">
                                      <p:cBhvr>
                                        <p:cTn id="55" dur="2000"/>
                                        <p:tgtEl>
                                          <p:spTgt spid="16">
                                            <p:graphicEl>
                                              <a:dgm id="{6981388B-F82D-4FC2-A04F-82AC11F50EF6}"/>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graphicEl>
                                              <a:dgm id="{67A1D1C6-3F7E-4B4A-8AFD-97B863D4068B}"/>
                                            </p:graphicEl>
                                          </p:spTgt>
                                        </p:tgtEl>
                                        <p:attrNameLst>
                                          <p:attrName>style.visibility</p:attrName>
                                        </p:attrNameLst>
                                      </p:cBhvr>
                                      <p:to>
                                        <p:strVal val="visible"/>
                                      </p:to>
                                    </p:set>
                                    <p:animEffect transition="in" filter="fade">
                                      <p:cBhvr>
                                        <p:cTn id="58" dur="2000"/>
                                        <p:tgtEl>
                                          <p:spTgt spid="16">
                                            <p:graphicEl>
                                              <a:dgm id="{67A1D1C6-3F7E-4B4A-8AFD-97B863D406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3" grpId="0">
        <p:bldSub>
          <a:bldDgm bld="one"/>
        </p:bldSub>
      </p:bldGraphic>
      <p:bldGraphic spid="14" grpId="0">
        <p:bldSub>
          <a:bldDgm bld="one"/>
        </p:bldSub>
      </p:bldGraphic>
      <p:bldGraphic spid="16" grpId="0">
        <p:bldSub>
          <a:bldDgm bld="one"/>
        </p:bldSub>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981388B-F82D-4FC2-A04F-82AC11F50EF6}"/>
                                            </p:graphicEl>
                                          </p:spTgt>
                                        </p:tgtEl>
                                        <p:attrNameLst>
                                          <p:attrName>style.visibility</p:attrName>
                                        </p:attrNameLst>
                                      </p:cBhvr>
                                      <p:to>
                                        <p:strVal val="visible"/>
                                      </p:to>
                                    </p:set>
                                    <p:animEffect transition="in" filter="fade">
                                      <p:cBhvr>
                                        <p:cTn id="20" dur="2000"/>
                                        <p:tgtEl>
                                          <p:spTgt spid="9">
                                            <p:graphicEl>
                                              <a:dgm id="{6981388B-F82D-4FC2-A04F-82AC11F50EF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67A1D1C6-3F7E-4B4A-8AFD-97B863D4068B}"/>
                                            </p:graphicEl>
                                          </p:spTgt>
                                        </p:tgtEl>
                                        <p:attrNameLst>
                                          <p:attrName>style.visibility</p:attrName>
                                        </p:attrNameLst>
                                      </p:cBhvr>
                                      <p:to>
                                        <p:strVal val="visible"/>
                                      </p:to>
                                    </p:set>
                                    <p:animEffect transition="in" filter="fade">
                                      <p:cBhvr>
                                        <p:cTn id="23" dur="2000"/>
                                        <p:tgtEl>
                                          <p:spTgt spid="9">
                                            <p:graphicEl>
                                              <a:dgm id="{67A1D1C6-3F7E-4B4A-8AFD-97B863D4068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BE210B61-61F2-4446-8356-401AE2949793}"/>
                                            </p:graphicEl>
                                          </p:spTgt>
                                        </p:tgtEl>
                                        <p:attrNameLst>
                                          <p:attrName>style.visibility</p:attrName>
                                        </p:attrNameLst>
                                      </p:cBhvr>
                                      <p:to>
                                        <p:strVal val="visible"/>
                                      </p:to>
                                    </p:set>
                                    <p:animEffect transition="in" filter="fade">
                                      <p:cBhvr>
                                        <p:cTn id="28" dur="2000"/>
                                        <p:tgtEl>
                                          <p:spTgt spid="9">
                                            <p:graphicEl>
                                              <a:dgm id="{BE210B61-61F2-4446-8356-401AE2949793}"/>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66A33B21-EF5C-4EC8-BC6C-E938B58A804E}"/>
                                            </p:graphicEl>
                                          </p:spTgt>
                                        </p:tgtEl>
                                        <p:attrNameLst>
                                          <p:attrName>style.visibility</p:attrName>
                                        </p:attrNameLst>
                                      </p:cBhvr>
                                      <p:to>
                                        <p:strVal val="visible"/>
                                      </p:to>
                                    </p:set>
                                    <p:animEffect transition="in" filter="fade">
                                      <p:cBhvr>
                                        <p:cTn id="31" dur="2000"/>
                                        <p:tgtEl>
                                          <p:spTgt spid="9">
                                            <p:graphicEl>
                                              <a:dgm id="{66A33B21-EF5C-4EC8-BC6C-E938B58A804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8E33EF45-A63E-4F8E-B470-8B4ADE1C8E73}"/>
                                            </p:graphicEl>
                                          </p:spTgt>
                                        </p:tgtEl>
                                        <p:attrNameLst>
                                          <p:attrName>style.visibility</p:attrName>
                                        </p:attrNameLst>
                                      </p:cBhvr>
                                      <p:to>
                                        <p:strVal val="visible"/>
                                      </p:to>
                                    </p:set>
                                    <p:animEffect transition="in" filter="fade">
                                      <p:cBhvr>
                                        <p:cTn id="36" dur="2000"/>
                                        <p:tgtEl>
                                          <p:spTgt spid="9">
                                            <p:graphicEl>
                                              <a:dgm id="{8E33EF45-A63E-4F8E-B470-8B4ADE1C8E7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E074713B-D926-47E7-835A-BE3820A2834F}"/>
                                            </p:graphicEl>
                                          </p:spTgt>
                                        </p:tgtEl>
                                        <p:attrNameLst>
                                          <p:attrName>style.visibility</p:attrName>
                                        </p:attrNameLst>
                                      </p:cBhvr>
                                      <p:to>
                                        <p:strVal val="visible"/>
                                      </p:to>
                                    </p:set>
                                    <p:animEffect transition="in" filter="fade">
                                      <p:cBhvr>
                                        <p:cTn id="39" dur="2000"/>
                                        <p:tgtEl>
                                          <p:spTgt spid="9">
                                            <p:graphicEl>
                                              <a:dgm id="{E074713B-D926-47E7-835A-BE3820A2834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EECB83D9-CAC9-49AB-8932-3361BDC6E3A7}"/>
                                            </p:graphicEl>
                                          </p:spTgt>
                                        </p:tgtEl>
                                        <p:attrNameLst>
                                          <p:attrName>style.visibility</p:attrName>
                                        </p:attrNameLst>
                                      </p:cBhvr>
                                      <p:to>
                                        <p:strVal val="visible"/>
                                      </p:to>
                                    </p:set>
                                    <p:animEffect transition="in" filter="fade">
                                      <p:cBhvr>
                                        <p:cTn id="44" dur="2000"/>
                                        <p:tgtEl>
                                          <p:spTgt spid="9">
                                            <p:graphicEl>
                                              <a:dgm id="{EECB83D9-CAC9-49AB-8932-3361BDC6E3A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8029A816-B33B-449F-BE8D-8C866CDC6071}"/>
                                            </p:graphicEl>
                                          </p:spTgt>
                                        </p:tgtEl>
                                        <p:attrNameLst>
                                          <p:attrName>style.visibility</p:attrName>
                                        </p:attrNameLst>
                                      </p:cBhvr>
                                      <p:to>
                                        <p:strVal val="visible"/>
                                      </p:to>
                                    </p:set>
                                    <p:animEffect transition="in" filter="fade">
                                      <p:cBhvr>
                                        <p:cTn id="47" dur="2000"/>
                                        <p:tgtEl>
                                          <p:spTgt spid="9">
                                            <p:graphicEl>
                                              <a:dgm id="{8029A816-B33B-449F-BE8D-8C866CDC607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DEAFD449-29A0-4A11-8344-9D2F21092821}"/>
                                            </p:graphicEl>
                                          </p:spTgt>
                                        </p:tgtEl>
                                        <p:attrNameLst>
                                          <p:attrName>style.visibility</p:attrName>
                                        </p:attrNameLst>
                                      </p:cBhvr>
                                      <p:to>
                                        <p:strVal val="visible"/>
                                      </p:to>
                                    </p:set>
                                    <p:animEffect transition="in" filter="fade">
                                      <p:cBhvr>
                                        <p:cTn id="52" dur="2000"/>
                                        <p:tgtEl>
                                          <p:spTgt spid="9">
                                            <p:graphicEl>
                                              <a:dgm id="{DEAFD449-29A0-4A11-8344-9D2F21092821}"/>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4B465602-C49B-4E5D-9F40-2EAC7D9D5786}"/>
                                            </p:graphicEl>
                                          </p:spTgt>
                                        </p:tgtEl>
                                        <p:attrNameLst>
                                          <p:attrName>style.visibility</p:attrName>
                                        </p:attrNameLst>
                                      </p:cBhvr>
                                      <p:to>
                                        <p:strVal val="visible"/>
                                      </p:to>
                                    </p:set>
                                    <p:animEffect transition="in" filter="fade">
                                      <p:cBhvr>
                                        <p:cTn id="55" dur="2000"/>
                                        <p:tgtEl>
                                          <p:spTgt spid="9">
                                            <p:graphicEl>
                                              <a:dgm id="{4B465602-C49B-4E5D-9F40-2EAC7D9D5786}"/>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85544993-CE12-4B28-B9EC-F6F4A03DC115}"/>
                                            </p:graphicEl>
                                          </p:spTgt>
                                        </p:tgtEl>
                                        <p:attrNameLst>
                                          <p:attrName>style.visibility</p:attrName>
                                        </p:attrNameLst>
                                      </p:cBhvr>
                                      <p:to>
                                        <p:strVal val="visible"/>
                                      </p:to>
                                    </p:set>
                                    <p:animEffect transition="in" filter="fade">
                                      <p:cBhvr>
                                        <p:cTn id="60" dur="2000"/>
                                        <p:tgtEl>
                                          <p:spTgt spid="9">
                                            <p:graphicEl>
                                              <a:dgm id="{85544993-CE12-4B28-B9EC-F6F4A03DC11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BC759FE2-4946-4007-BB6F-1262AFB301AA}"/>
                                            </p:graphicEl>
                                          </p:spTgt>
                                        </p:tgtEl>
                                        <p:attrNameLst>
                                          <p:attrName>style.visibility</p:attrName>
                                        </p:attrNameLst>
                                      </p:cBhvr>
                                      <p:to>
                                        <p:strVal val="visible"/>
                                      </p:to>
                                    </p:set>
                                    <p:animEffect transition="in" filter="fade">
                                      <p:cBhvr>
                                        <p:cTn id="63" dur="2000"/>
                                        <p:tgtEl>
                                          <p:spTgt spid="9">
                                            <p:graphicEl>
                                              <a:dgm id="{BC759FE2-4946-4007-BB6F-1262AFB301A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85F08155-9FEB-4886-AC05-CE58A1206C3D}"/>
                                            </p:graphicEl>
                                          </p:spTgt>
                                        </p:tgtEl>
                                        <p:attrNameLst>
                                          <p:attrName>style.visibility</p:attrName>
                                        </p:attrNameLst>
                                      </p:cBhvr>
                                      <p:to>
                                        <p:strVal val="visible"/>
                                      </p:to>
                                    </p:set>
                                    <p:animEffect transition="in" filter="fade">
                                      <p:cBhvr>
                                        <p:cTn id="20" dur="2000"/>
                                        <p:tgtEl>
                                          <p:spTgt spid="9">
                                            <p:graphicEl>
                                              <a:dgm id="{85F08155-9FEB-4886-AC05-CE58A1206C3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6A764BCA-DD23-45BB-BD34-8608E3016795}"/>
                                            </p:graphicEl>
                                          </p:spTgt>
                                        </p:tgtEl>
                                        <p:attrNameLst>
                                          <p:attrName>style.visibility</p:attrName>
                                        </p:attrNameLst>
                                      </p:cBhvr>
                                      <p:to>
                                        <p:strVal val="visible"/>
                                      </p:to>
                                    </p:set>
                                    <p:animEffect transition="in" filter="fade">
                                      <p:cBhvr>
                                        <p:cTn id="23" dur="2000"/>
                                        <p:tgtEl>
                                          <p:spTgt spid="9">
                                            <p:graphicEl>
                                              <a:dgm id="{6A764BCA-DD23-45BB-BD34-8608E301679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8CD7FD67-23C9-4AC1-9EB8-73979622CD15}"/>
                                            </p:graphicEl>
                                          </p:spTgt>
                                        </p:tgtEl>
                                        <p:attrNameLst>
                                          <p:attrName>style.visibility</p:attrName>
                                        </p:attrNameLst>
                                      </p:cBhvr>
                                      <p:to>
                                        <p:strVal val="visible"/>
                                      </p:to>
                                    </p:set>
                                    <p:animEffect transition="in" filter="fade">
                                      <p:cBhvr>
                                        <p:cTn id="28" dur="2000"/>
                                        <p:tgtEl>
                                          <p:spTgt spid="9">
                                            <p:graphicEl>
                                              <a:dgm id="{8CD7FD67-23C9-4AC1-9EB8-73979622CD1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C11CC9CC-033F-44A7-983E-C24FF5A27CAF}"/>
                                            </p:graphicEl>
                                          </p:spTgt>
                                        </p:tgtEl>
                                        <p:attrNameLst>
                                          <p:attrName>style.visibility</p:attrName>
                                        </p:attrNameLst>
                                      </p:cBhvr>
                                      <p:to>
                                        <p:strVal val="visible"/>
                                      </p:to>
                                    </p:set>
                                    <p:animEffect transition="in" filter="fade">
                                      <p:cBhvr>
                                        <p:cTn id="31" dur="2000"/>
                                        <p:tgtEl>
                                          <p:spTgt spid="9">
                                            <p:graphicEl>
                                              <a:dgm id="{C11CC9CC-033F-44A7-983E-C24FF5A27CA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16F6EE57-0973-4674-8EBA-8FF0C79F66B1}"/>
                                            </p:graphicEl>
                                          </p:spTgt>
                                        </p:tgtEl>
                                        <p:attrNameLst>
                                          <p:attrName>style.visibility</p:attrName>
                                        </p:attrNameLst>
                                      </p:cBhvr>
                                      <p:to>
                                        <p:strVal val="visible"/>
                                      </p:to>
                                    </p:set>
                                    <p:animEffect transition="in" filter="fade">
                                      <p:cBhvr>
                                        <p:cTn id="36" dur="2000"/>
                                        <p:tgtEl>
                                          <p:spTgt spid="9">
                                            <p:graphicEl>
                                              <a:dgm id="{16F6EE57-0973-4674-8EBA-8FF0C79F66B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8CE68A0D-4285-4D07-9114-4D50B433C4FC}"/>
                                            </p:graphicEl>
                                          </p:spTgt>
                                        </p:tgtEl>
                                        <p:attrNameLst>
                                          <p:attrName>style.visibility</p:attrName>
                                        </p:attrNameLst>
                                      </p:cBhvr>
                                      <p:to>
                                        <p:strVal val="visible"/>
                                      </p:to>
                                    </p:set>
                                    <p:animEffect transition="in" filter="fade">
                                      <p:cBhvr>
                                        <p:cTn id="39" dur="2000"/>
                                        <p:tgtEl>
                                          <p:spTgt spid="9">
                                            <p:graphicEl>
                                              <a:dgm id="{8CE68A0D-4285-4D07-9114-4D50B433C4F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38D2D48E-C405-4EB7-8760-6265688746DF}"/>
                                            </p:graphicEl>
                                          </p:spTgt>
                                        </p:tgtEl>
                                        <p:attrNameLst>
                                          <p:attrName>style.visibility</p:attrName>
                                        </p:attrNameLst>
                                      </p:cBhvr>
                                      <p:to>
                                        <p:strVal val="visible"/>
                                      </p:to>
                                    </p:set>
                                    <p:animEffect transition="in" filter="fade">
                                      <p:cBhvr>
                                        <p:cTn id="44" dur="2000"/>
                                        <p:tgtEl>
                                          <p:spTgt spid="9">
                                            <p:graphicEl>
                                              <a:dgm id="{38D2D48E-C405-4EB7-8760-6265688746D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019D4EB2-EF8D-48FB-B1F2-5CA9F8F093DE}"/>
                                            </p:graphicEl>
                                          </p:spTgt>
                                        </p:tgtEl>
                                        <p:attrNameLst>
                                          <p:attrName>style.visibility</p:attrName>
                                        </p:attrNameLst>
                                      </p:cBhvr>
                                      <p:to>
                                        <p:strVal val="visible"/>
                                      </p:to>
                                    </p:set>
                                    <p:animEffect transition="in" filter="fade">
                                      <p:cBhvr>
                                        <p:cTn id="47" dur="2000"/>
                                        <p:tgtEl>
                                          <p:spTgt spid="9">
                                            <p:graphicEl>
                                              <a:dgm id="{019D4EB2-EF8D-48FB-B1F2-5CA9F8F093DE}"/>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09D4840B-705F-4DB7-A746-1FE69812757A}"/>
                                            </p:graphicEl>
                                          </p:spTgt>
                                        </p:tgtEl>
                                        <p:attrNameLst>
                                          <p:attrName>style.visibility</p:attrName>
                                        </p:attrNameLst>
                                      </p:cBhvr>
                                      <p:to>
                                        <p:strVal val="visible"/>
                                      </p:to>
                                    </p:set>
                                    <p:animEffect transition="in" filter="fade">
                                      <p:cBhvr>
                                        <p:cTn id="52" dur="2000"/>
                                        <p:tgtEl>
                                          <p:spTgt spid="9">
                                            <p:graphicEl>
                                              <a:dgm id="{09D4840B-705F-4DB7-A746-1FE69812757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4933E897-2372-4078-BD26-996DFD1BDA91}"/>
                                            </p:graphicEl>
                                          </p:spTgt>
                                        </p:tgtEl>
                                        <p:attrNameLst>
                                          <p:attrName>style.visibility</p:attrName>
                                        </p:attrNameLst>
                                      </p:cBhvr>
                                      <p:to>
                                        <p:strVal val="visible"/>
                                      </p:to>
                                    </p:set>
                                    <p:animEffect transition="in" filter="fade">
                                      <p:cBhvr>
                                        <p:cTn id="55" dur="2000"/>
                                        <p:tgtEl>
                                          <p:spTgt spid="9">
                                            <p:graphicEl>
                                              <a:dgm id="{4933E897-2372-4078-BD26-996DFD1BDA91}"/>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DFE81D2A-EE49-4A26-AA41-BBE45FD38C5A}"/>
                                            </p:graphicEl>
                                          </p:spTgt>
                                        </p:tgtEl>
                                        <p:attrNameLst>
                                          <p:attrName>style.visibility</p:attrName>
                                        </p:attrNameLst>
                                      </p:cBhvr>
                                      <p:to>
                                        <p:strVal val="visible"/>
                                      </p:to>
                                    </p:set>
                                    <p:animEffect transition="in" filter="fade">
                                      <p:cBhvr>
                                        <p:cTn id="60" dur="2000"/>
                                        <p:tgtEl>
                                          <p:spTgt spid="9">
                                            <p:graphicEl>
                                              <a:dgm id="{DFE81D2A-EE49-4A26-AA41-BBE45FD38C5A}"/>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72CACE63-BE53-4A10-B8EB-6C1B32CDB9BC}"/>
                                            </p:graphicEl>
                                          </p:spTgt>
                                        </p:tgtEl>
                                        <p:attrNameLst>
                                          <p:attrName>style.visibility</p:attrName>
                                        </p:attrNameLst>
                                      </p:cBhvr>
                                      <p:to>
                                        <p:strVal val="visible"/>
                                      </p:to>
                                    </p:set>
                                    <p:animEffect transition="in" filter="fade">
                                      <p:cBhvr>
                                        <p:cTn id="63" dur="2000"/>
                                        <p:tgtEl>
                                          <p:spTgt spid="9">
                                            <p:graphicEl>
                                              <a:dgm id="{72CACE63-BE53-4A10-B8EB-6C1B32CDB9BC}"/>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DE9D3DC9-2AD3-49C9-9B4C-B5D67CC3FAEC}"/>
                                            </p:graphicEl>
                                          </p:spTgt>
                                        </p:tgtEl>
                                        <p:attrNameLst>
                                          <p:attrName>style.visibility</p:attrName>
                                        </p:attrNameLst>
                                      </p:cBhvr>
                                      <p:to>
                                        <p:strVal val="visible"/>
                                      </p:to>
                                    </p:set>
                                    <p:animEffect transition="in" filter="fade">
                                      <p:cBhvr>
                                        <p:cTn id="68" dur="2000"/>
                                        <p:tgtEl>
                                          <p:spTgt spid="9">
                                            <p:graphicEl>
                                              <a:dgm id="{DE9D3DC9-2AD3-49C9-9B4C-B5D67CC3FAEC}"/>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C3807DD1-63EE-4817-882C-4AAB21718573}"/>
                                            </p:graphicEl>
                                          </p:spTgt>
                                        </p:tgtEl>
                                        <p:attrNameLst>
                                          <p:attrName>style.visibility</p:attrName>
                                        </p:attrNameLst>
                                      </p:cBhvr>
                                      <p:to>
                                        <p:strVal val="visible"/>
                                      </p:to>
                                    </p:set>
                                    <p:animEffect transition="in" filter="fade">
                                      <p:cBhvr>
                                        <p:cTn id="71" dur="2000"/>
                                        <p:tgtEl>
                                          <p:spTgt spid="9">
                                            <p:graphicEl>
                                              <a:dgm id="{C3807DD1-63EE-4817-882C-4AAB217185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9" name="Rectangle 8">
            <a:hlinkClick r:id="" action="ppaction://noaction"/>
          </p:cNvPr>
          <p:cNvSpPr>
            <a:spLocks noChangeArrowheads="1"/>
          </p:cNvSpPr>
          <p:nvPr/>
        </p:nvSpPr>
        <p:spPr bwMode="auto">
          <a:xfrm>
            <a:off x="928662" y="458770"/>
            <a:ext cx="5286412" cy="5413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rPr>
              <a:t>قاعده كلي جمله: فعل </a:t>
            </a:r>
            <a:r>
              <a:rPr lang="fa-I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sym typeface="Wingdings 3"/>
              </a:rPr>
              <a:t> فاعل  مفعول</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2  Titr" pitchFamily="2" charset="-78"/>
            </a:endParaRPr>
          </a:p>
        </p:txBody>
      </p:sp>
      <p:sp>
        <p:nvSpPr>
          <p:cNvPr id="10" name="TextBox 9"/>
          <p:cNvSpPr txBox="1"/>
          <p:nvPr/>
        </p:nvSpPr>
        <p:spPr>
          <a:xfrm>
            <a:off x="7358082" y="2928934"/>
            <a:ext cx="71438" cy="369332"/>
          </a:xfrm>
          <a:prstGeom prst="rect">
            <a:avLst/>
          </a:prstGeom>
          <a:noFill/>
        </p:spPr>
        <p:txBody>
          <a:bodyPr wrap="square" rtlCol="1">
            <a:spAutoFit/>
          </a:bodyPr>
          <a:lstStyle/>
          <a:p>
            <a:endParaRPr lang="fa-IR" dirty="0"/>
          </a:p>
        </p:txBody>
      </p:sp>
      <p:sp>
        <p:nvSpPr>
          <p:cNvPr id="11" name="TextBox 10"/>
          <p:cNvSpPr txBox="1"/>
          <p:nvPr/>
        </p:nvSpPr>
        <p:spPr>
          <a:xfrm>
            <a:off x="571472" y="1357298"/>
            <a:ext cx="8001056" cy="1754326"/>
          </a:xfrm>
          <a:prstGeom prst="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a:lnSpc>
                <a:spcPct val="150000"/>
              </a:lnSpc>
            </a:pPr>
            <a:r>
              <a:rPr lang="fa-IR" sz="3600" dirty="0" smtClean="0">
                <a:cs typeface="2  Bardiya" pitchFamily="2" charset="-78"/>
              </a:rPr>
              <a:t>نكته: هر كدام از فاعل و مفعول ، اگر مستثني واقع شوند ، متأخر خواهند شد.</a:t>
            </a:r>
            <a:endParaRPr lang="fa-IR" sz="3600" dirty="0">
              <a:cs typeface="2  Bardiya" pitchFamily="2" charset="-78"/>
            </a:endParaRPr>
          </a:p>
        </p:txBody>
      </p:sp>
      <p:sp>
        <p:nvSpPr>
          <p:cNvPr id="12" name="TextBox 11"/>
          <p:cNvSpPr txBox="1"/>
          <p:nvPr/>
        </p:nvSpPr>
        <p:spPr>
          <a:xfrm>
            <a:off x="2928926" y="3630043"/>
            <a:ext cx="5572164" cy="584775"/>
          </a:xfrm>
          <a:prstGeom prst="rect">
            <a:avLst/>
          </a:prstGeom>
          <a:solidFill>
            <a:schemeClr val="tx2">
              <a:lumMod val="40000"/>
              <a:lumOff val="60000"/>
            </a:schemeClr>
          </a:solidFill>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fa-IR" sz="3200" b="1" dirty="0" smtClean="0">
                <a:ln w="12700">
                  <a:noFill/>
                  <a:prstDash val="solid"/>
                </a:ln>
                <a:solidFill>
                  <a:schemeClr val="tx1"/>
                </a:solidFill>
                <a:cs typeface="DecoType Naskh" pitchFamily="2" charset="-78"/>
              </a:rPr>
              <a:t>انما ضرب عليٌ جواداً: </a:t>
            </a:r>
            <a:r>
              <a:rPr lang="fa-IR" sz="3200" b="1" dirty="0" smtClean="0">
                <a:ln w="12700">
                  <a:noFill/>
                  <a:prstDash val="solid"/>
                </a:ln>
                <a:solidFill>
                  <a:schemeClr val="tx1"/>
                </a:solidFill>
                <a:cs typeface="2  Yagut" pitchFamily="2" charset="-78"/>
              </a:rPr>
              <a:t>علي فقط جواد را زد.</a:t>
            </a:r>
            <a:endParaRPr lang="fa-IR" sz="3200" b="1" dirty="0">
              <a:ln w="12700">
                <a:noFill/>
                <a:prstDash val="solid"/>
              </a:ln>
              <a:solidFill>
                <a:schemeClr val="tx1"/>
              </a:solidFill>
              <a:cs typeface="2  Yagut" pitchFamily="2" charset="-78"/>
            </a:endParaRPr>
          </a:p>
        </p:txBody>
      </p:sp>
      <p:sp>
        <p:nvSpPr>
          <p:cNvPr id="13" name="TextBox 12"/>
          <p:cNvSpPr txBox="1"/>
          <p:nvPr/>
        </p:nvSpPr>
        <p:spPr>
          <a:xfrm>
            <a:off x="606403" y="4701613"/>
            <a:ext cx="5537233" cy="584775"/>
          </a:xfrm>
          <a:prstGeom prst="rect">
            <a:avLst/>
          </a:prstGeom>
          <a:solidFill>
            <a:schemeClr val="tx2">
              <a:lumMod val="40000"/>
              <a:lumOff val="60000"/>
            </a:schemeClr>
          </a:solidFill>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fa-IR" sz="3200" b="1" dirty="0" smtClean="0">
                <a:ln w="12700">
                  <a:noFill/>
                  <a:prstDash val="solid"/>
                </a:ln>
                <a:solidFill>
                  <a:schemeClr val="tx1"/>
                </a:solidFill>
                <a:cs typeface="DecoType Naskh" pitchFamily="2" charset="-78"/>
              </a:rPr>
              <a:t>انما ضرب جواداً عليٌ: </a:t>
            </a:r>
            <a:r>
              <a:rPr lang="fa-IR" sz="3200" b="1" dirty="0" smtClean="0">
                <a:ln w="12700">
                  <a:noFill/>
                  <a:prstDash val="solid"/>
                </a:ln>
                <a:solidFill>
                  <a:schemeClr val="tx1"/>
                </a:solidFill>
                <a:cs typeface="2  Yagut" pitchFamily="2" charset="-78"/>
              </a:rPr>
              <a:t>فقط علي جواد را زد.</a:t>
            </a:r>
          </a:p>
        </p:txBody>
      </p:sp>
      <p:sp>
        <p:nvSpPr>
          <p:cNvPr id="14" name="Rounded Rectangle 13">
            <a:hlinkClick r:id="rId3"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3- المنادي</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85F08155-9FEB-4886-AC05-CE58A1206C3D}"/>
                                            </p:graphicEl>
                                          </p:spTgt>
                                        </p:tgtEl>
                                        <p:attrNameLst>
                                          <p:attrName>style.visibility</p:attrName>
                                        </p:attrNameLst>
                                      </p:cBhvr>
                                      <p:to>
                                        <p:strVal val="visible"/>
                                      </p:to>
                                    </p:set>
                                    <p:animEffect transition="in" filter="fade">
                                      <p:cBhvr>
                                        <p:cTn id="20" dur="2000"/>
                                        <p:tgtEl>
                                          <p:spTgt spid="9">
                                            <p:graphicEl>
                                              <a:dgm id="{85F08155-9FEB-4886-AC05-CE58A1206C3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6A764BCA-DD23-45BB-BD34-8608E3016795}"/>
                                            </p:graphicEl>
                                          </p:spTgt>
                                        </p:tgtEl>
                                        <p:attrNameLst>
                                          <p:attrName>style.visibility</p:attrName>
                                        </p:attrNameLst>
                                      </p:cBhvr>
                                      <p:to>
                                        <p:strVal val="visible"/>
                                      </p:to>
                                    </p:set>
                                    <p:animEffect transition="in" filter="fade">
                                      <p:cBhvr>
                                        <p:cTn id="23" dur="2000"/>
                                        <p:tgtEl>
                                          <p:spTgt spid="9">
                                            <p:graphicEl>
                                              <a:dgm id="{6A764BCA-DD23-45BB-BD34-8608E3016795}"/>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8CD7FD67-23C9-4AC1-9EB8-73979622CD15}"/>
                                            </p:graphicEl>
                                          </p:spTgt>
                                        </p:tgtEl>
                                        <p:attrNameLst>
                                          <p:attrName>style.visibility</p:attrName>
                                        </p:attrNameLst>
                                      </p:cBhvr>
                                      <p:to>
                                        <p:strVal val="visible"/>
                                      </p:to>
                                    </p:set>
                                    <p:animEffect transition="in" filter="fade">
                                      <p:cBhvr>
                                        <p:cTn id="28" dur="2000"/>
                                        <p:tgtEl>
                                          <p:spTgt spid="9">
                                            <p:graphicEl>
                                              <a:dgm id="{8CD7FD67-23C9-4AC1-9EB8-73979622CD1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C11CC9CC-033F-44A7-983E-C24FF5A27CAF}"/>
                                            </p:graphicEl>
                                          </p:spTgt>
                                        </p:tgtEl>
                                        <p:attrNameLst>
                                          <p:attrName>style.visibility</p:attrName>
                                        </p:attrNameLst>
                                      </p:cBhvr>
                                      <p:to>
                                        <p:strVal val="visible"/>
                                      </p:to>
                                    </p:set>
                                    <p:animEffect transition="in" filter="fade">
                                      <p:cBhvr>
                                        <p:cTn id="31" dur="2000"/>
                                        <p:tgtEl>
                                          <p:spTgt spid="9">
                                            <p:graphicEl>
                                              <a:dgm id="{C11CC9CC-033F-44A7-983E-C24FF5A27C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مميز اسماء العدد</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623BECD8-1C6A-46C7-B090-0E673760BDA3}"/>
                                            </p:graphicEl>
                                          </p:spTgt>
                                        </p:tgtEl>
                                        <p:attrNameLst>
                                          <p:attrName>style.visibility</p:attrName>
                                        </p:attrNameLst>
                                      </p:cBhvr>
                                      <p:to>
                                        <p:strVal val="visible"/>
                                      </p:to>
                                    </p:set>
                                    <p:animEffect transition="in" filter="fade">
                                      <p:cBhvr>
                                        <p:cTn id="20" dur="2000"/>
                                        <p:tgtEl>
                                          <p:spTgt spid="9">
                                            <p:graphicEl>
                                              <a:dgm id="{623BECD8-1C6A-46C7-B090-0E673760BDA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A36D5CDB-461B-4B2B-ADBF-FEE08769AB63}"/>
                                            </p:graphicEl>
                                          </p:spTgt>
                                        </p:tgtEl>
                                        <p:attrNameLst>
                                          <p:attrName>style.visibility</p:attrName>
                                        </p:attrNameLst>
                                      </p:cBhvr>
                                      <p:to>
                                        <p:strVal val="visible"/>
                                      </p:to>
                                    </p:set>
                                    <p:animEffect transition="in" filter="fade">
                                      <p:cBhvr>
                                        <p:cTn id="23" dur="2000"/>
                                        <p:tgtEl>
                                          <p:spTgt spid="9">
                                            <p:graphicEl>
                                              <a:dgm id="{A36D5CDB-461B-4B2B-ADBF-FEE08769AB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65960084-9D66-47A7-8F4D-4A422BAD1AA5}"/>
                                            </p:graphicEl>
                                          </p:spTgt>
                                        </p:tgtEl>
                                        <p:attrNameLst>
                                          <p:attrName>style.visibility</p:attrName>
                                        </p:attrNameLst>
                                      </p:cBhvr>
                                      <p:to>
                                        <p:strVal val="visible"/>
                                      </p:to>
                                    </p:set>
                                    <p:animEffect transition="in" filter="fade">
                                      <p:cBhvr>
                                        <p:cTn id="28" dur="2000"/>
                                        <p:tgtEl>
                                          <p:spTgt spid="9">
                                            <p:graphicEl>
                                              <a:dgm id="{65960084-9D66-47A7-8F4D-4A422BAD1AA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8E86933B-575B-4F01-9CEE-3479EB8B9478}"/>
                                            </p:graphicEl>
                                          </p:spTgt>
                                        </p:tgtEl>
                                        <p:attrNameLst>
                                          <p:attrName>style.visibility</p:attrName>
                                        </p:attrNameLst>
                                      </p:cBhvr>
                                      <p:to>
                                        <p:strVal val="visible"/>
                                      </p:to>
                                    </p:set>
                                    <p:animEffect transition="in" filter="fade">
                                      <p:cBhvr>
                                        <p:cTn id="31" dur="2000"/>
                                        <p:tgtEl>
                                          <p:spTgt spid="9">
                                            <p:graphicEl>
                                              <a:dgm id="{8E86933B-575B-4F01-9CEE-3479EB8B94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8" name="Plaque 7"/>
          <p:cNvSpPr/>
          <p:nvPr/>
        </p:nvSpPr>
        <p:spPr>
          <a:xfrm>
            <a:off x="3000364" y="395803"/>
            <a:ext cx="2571768" cy="642942"/>
          </a:xfrm>
          <a:prstGeom prst="plaque">
            <a:avLst/>
          </a:prstGeom>
          <a:scene3d>
            <a:camera prst="orthographicFront"/>
            <a:lightRig rig="glow" dir="tl">
              <a:rot lat="0" lon="0" rev="5400000"/>
            </a:lightRig>
          </a:scene3d>
          <a:sp3d>
            <a:bevelT w="139700" h="139700" prst="divot"/>
          </a:sp3d>
        </p:spPr>
        <p:style>
          <a:lnRef idx="2">
            <a:schemeClr val="accent2">
              <a:shade val="50000"/>
            </a:schemeClr>
          </a:lnRef>
          <a:fillRef idx="1">
            <a:schemeClr val="accent2"/>
          </a:fillRef>
          <a:effectRef idx="0">
            <a:schemeClr val="accent2"/>
          </a:effectRef>
          <a:fontRef idx="minor">
            <a:schemeClr val="lt1"/>
          </a:fontRef>
        </p:style>
        <p:txBody>
          <a:bodyPr rtlCol="1" anchor="ctr">
            <a:sp3d contourW="12700">
              <a:bevelT w="25400" h="25400"/>
              <a:contourClr>
                <a:schemeClr val="accent6">
                  <a:shade val="73000"/>
                </a:schemeClr>
              </a:contourClr>
            </a:sp3d>
          </a:bodyPr>
          <a:lstStyle/>
          <a:p>
            <a:pPr algn="ctr"/>
            <a:r>
              <a:rPr lang="fa-I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rPr>
              <a:t>4- مميز اسماء العدد</a:t>
            </a:r>
            <a:endParaRPr lang="fa-I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2  Mehr" pitchFamily="2" charset="-78"/>
            </a:endParaRPr>
          </a:p>
        </p:txBody>
      </p:sp>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ounded Rectangle 9">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8B45BE0F-5141-49FB-8EC5-EBBF5BBE8E60}"/>
                                            </p:graphicEl>
                                          </p:spTgt>
                                        </p:tgtEl>
                                        <p:attrNameLst>
                                          <p:attrName>style.visibility</p:attrName>
                                        </p:attrNameLst>
                                      </p:cBhvr>
                                      <p:to>
                                        <p:strVal val="visible"/>
                                      </p:to>
                                    </p:set>
                                    <p:animEffect transition="in" filter="fade">
                                      <p:cBhvr>
                                        <p:cTn id="20" dur="2000"/>
                                        <p:tgtEl>
                                          <p:spTgt spid="9">
                                            <p:graphicEl>
                                              <a:dgm id="{8B45BE0F-5141-49FB-8EC5-EBBF5BBE8E6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ABB323F9-1A21-4F47-BE5A-D02B64ADBD38}"/>
                                            </p:graphicEl>
                                          </p:spTgt>
                                        </p:tgtEl>
                                        <p:attrNameLst>
                                          <p:attrName>style.visibility</p:attrName>
                                        </p:attrNameLst>
                                      </p:cBhvr>
                                      <p:to>
                                        <p:strVal val="visible"/>
                                      </p:to>
                                    </p:set>
                                    <p:animEffect transition="in" filter="fade">
                                      <p:cBhvr>
                                        <p:cTn id="23" dur="2000"/>
                                        <p:tgtEl>
                                          <p:spTgt spid="9">
                                            <p:graphicEl>
                                              <a:dgm id="{ABB323F9-1A21-4F47-BE5A-D02B64ADBD3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2"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12" name="Rounded Rectangle 11"/>
          <p:cNvSpPr/>
          <p:nvPr/>
        </p:nvSpPr>
        <p:spPr>
          <a:xfrm>
            <a:off x="2815564" y="3071810"/>
            <a:ext cx="2946818" cy="714380"/>
          </a:xfrm>
          <a:prstGeom prst="roundRect">
            <a:avLst/>
          </a:prstGeom>
          <a:solidFill>
            <a:schemeClr val="accent3">
              <a:lumMod val="60000"/>
              <a:lumOff val="40000"/>
            </a:schemeClr>
          </a:solidFill>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40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المبنيات</a:t>
            </a:r>
          </a:p>
        </p:txBody>
      </p:sp>
      <p:grpSp>
        <p:nvGrpSpPr>
          <p:cNvPr id="10" name="Group 9"/>
          <p:cNvGrpSpPr/>
          <p:nvPr/>
        </p:nvGrpSpPr>
        <p:grpSpPr>
          <a:xfrm>
            <a:off x="6286512" y="2000240"/>
            <a:ext cx="2357454" cy="673199"/>
            <a:chOff x="1846792" y="50393"/>
            <a:chExt cx="2429520" cy="958951"/>
          </a:xfrm>
          <a:scene3d>
            <a:camera prst="orthographicFront"/>
            <a:lightRig rig="flat" dir="t"/>
          </a:scene3d>
        </p:grpSpPr>
        <p:sp>
          <p:nvSpPr>
            <p:cNvPr id="21" name="Rounded Rectangle 20"/>
            <p:cNvSpPr/>
            <p:nvPr/>
          </p:nvSpPr>
          <p:spPr>
            <a:xfrm>
              <a:off x="1846792" y="50393"/>
              <a:ext cx="2429520" cy="958951"/>
            </a:xfrm>
            <a:prstGeom prst="plaque">
              <a:avLst/>
            </a:prstGeom>
            <a:sp3d prstMaterial="plastic">
              <a:bevelT w="120900" h="88900" prst="divot"/>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ounded Rectangle 4">
              <a:hlinkClick r:id="rId3" action="ppaction://hlinksldjump"/>
            </p:cNvPr>
            <p:cNvSpPr/>
            <p:nvPr/>
          </p:nvSpPr>
          <p:spPr>
            <a:xfrm>
              <a:off x="1874879" y="78480"/>
              <a:ext cx="2373346" cy="902777"/>
            </a:xfrm>
            <a:prstGeom prst="plaque">
              <a:avLst/>
            </a:prstGeom>
            <a:sp3d>
              <a:bevelT w="139700" h="139700" prst="divot"/>
            </a:sp3d>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sp3d extrusionH="57150">
                <a:bevelT w="38100" h="38100" prst="relaxedInset"/>
              </a:sp3d>
            </a:bodyPr>
            <a:lstStyle/>
            <a:p>
              <a:pPr lvl="0" algn="ctr" defTabSz="1422400" rtl="1">
                <a:spcBef>
                  <a:spcPct val="0"/>
                </a:spcBef>
                <a:spcAft>
                  <a:spcPts val="0"/>
                </a:spcAft>
              </a:pPr>
              <a:r>
                <a:rPr lang="fa-IR" sz="2800" b="1" kern="1200" dirty="0" smtClean="0">
                  <a:solidFill>
                    <a:schemeClr val="bg1"/>
                  </a:solidFill>
                  <a:cs typeface="2  Badr" pitchFamily="2" charset="-78"/>
                </a:rPr>
                <a:t>المضمر</a:t>
              </a:r>
              <a:endParaRPr lang="fa-IR" sz="2800" b="1" kern="1200" dirty="0">
                <a:solidFill>
                  <a:schemeClr val="bg1"/>
                </a:solidFill>
                <a:cs typeface="2  Badr" pitchFamily="2" charset="-78"/>
              </a:endParaRPr>
            </a:p>
          </p:txBody>
        </p:sp>
      </p:grpSp>
      <p:grpSp>
        <p:nvGrpSpPr>
          <p:cNvPr id="11" name="Group 10"/>
          <p:cNvGrpSpPr/>
          <p:nvPr/>
        </p:nvGrpSpPr>
        <p:grpSpPr>
          <a:xfrm>
            <a:off x="5429256" y="3214686"/>
            <a:ext cx="2357454" cy="673199"/>
            <a:chOff x="1846792" y="1142999"/>
            <a:chExt cx="2429520" cy="958951"/>
          </a:xfrm>
          <a:scene3d>
            <a:camera prst="orthographicFront"/>
            <a:lightRig rig="flat" dir="t"/>
          </a:scene3d>
        </p:grpSpPr>
        <p:sp>
          <p:nvSpPr>
            <p:cNvPr id="19" name="Rounded Rectangle 18"/>
            <p:cNvSpPr/>
            <p:nvPr/>
          </p:nvSpPr>
          <p:spPr>
            <a:xfrm>
              <a:off x="1846792" y="1142999"/>
              <a:ext cx="2429520" cy="958951"/>
            </a:xfrm>
            <a:prstGeom prst="plaque">
              <a:avLst/>
            </a:prstGeom>
            <a:sp3d prstMaterial="plastic">
              <a:bevelT w="120900" h="88900" prst="divot"/>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0" name="Rounded Rectangle 6">
              <a:hlinkClick r:id="rId4" action="ppaction://hlinksldjump"/>
            </p:cNvPr>
            <p:cNvSpPr/>
            <p:nvPr/>
          </p:nvSpPr>
          <p:spPr>
            <a:xfrm>
              <a:off x="1874879" y="1171086"/>
              <a:ext cx="2373346" cy="902777"/>
            </a:xfrm>
            <a:prstGeom prst="plaque">
              <a:avLst/>
            </a:prstGeom>
            <a:sp3d>
              <a:bevelT w="139700" h="139700" prst="divot"/>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algn="ctr" defTabSz="1733550" rtl="1">
                <a:spcBef>
                  <a:spcPct val="0"/>
                </a:spcBef>
                <a:spcAft>
                  <a:spcPct val="35000"/>
                </a:spcAft>
              </a:pPr>
              <a:r>
                <a:rPr lang="fa-IR" sz="2800" b="1" kern="1200" dirty="0" smtClean="0">
                  <a:solidFill>
                    <a:schemeClr val="bg1"/>
                  </a:solidFill>
                  <a:cs typeface="2  Badr" pitchFamily="2" charset="-78"/>
                </a:rPr>
                <a:t>اسماء الاشارة</a:t>
              </a:r>
              <a:endParaRPr lang="fa-IR" sz="2800" b="1" kern="1200" dirty="0">
                <a:solidFill>
                  <a:schemeClr val="bg1"/>
                </a:solidFill>
                <a:cs typeface="2  Badr" pitchFamily="2" charset="-78"/>
              </a:endParaRPr>
            </a:p>
          </p:txBody>
        </p:sp>
      </p:grpSp>
      <p:grpSp>
        <p:nvGrpSpPr>
          <p:cNvPr id="13" name="Group 12"/>
          <p:cNvGrpSpPr/>
          <p:nvPr/>
        </p:nvGrpSpPr>
        <p:grpSpPr>
          <a:xfrm>
            <a:off x="3357554" y="4286256"/>
            <a:ext cx="2357454" cy="673199"/>
            <a:chOff x="1846792" y="2223426"/>
            <a:chExt cx="2429520" cy="958951"/>
          </a:xfrm>
          <a:scene3d>
            <a:camera prst="orthographicFront"/>
            <a:lightRig rig="flat" dir="t"/>
          </a:scene3d>
        </p:grpSpPr>
        <p:sp>
          <p:nvSpPr>
            <p:cNvPr id="17" name="Rounded Rectangle 16">
              <a:hlinkClick r:id="rId5" action="ppaction://hlinksldjump"/>
            </p:cNvPr>
            <p:cNvSpPr/>
            <p:nvPr/>
          </p:nvSpPr>
          <p:spPr>
            <a:xfrm>
              <a:off x="1846792" y="2223426"/>
              <a:ext cx="2429520" cy="958951"/>
            </a:xfrm>
            <a:prstGeom prst="plaque">
              <a:avLst/>
            </a:prstGeom>
            <a:sp3d prstMaterial="plastic">
              <a:bevelT w="120900" h="88900" prst="divot"/>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Rounded Rectangle 8"/>
            <p:cNvSpPr/>
            <p:nvPr/>
          </p:nvSpPr>
          <p:spPr>
            <a:xfrm>
              <a:off x="1874879" y="2251513"/>
              <a:ext cx="2373346" cy="902777"/>
            </a:xfrm>
            <a:prstGeom prst="plaque">
              <a:avLst/>
            </a:prstGeom>
            <a:sp3d>
              <a:bevelT w="139700" h="139700" prst="divot"/>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algn="ctr" defTabSz="1733550" rtl="1">
                <a:spcBef>
                  <a:spcPct val="0"/>
                </a:spcBef>
                <a:spcAft>
                  <a:spcPct val="35000"/>
                </a:spcAft>
              </a:pPr>
              <a:r>
                <a:rPr lang="fa-IR" sz="3200" b="1" kern="1200" dirty="0" smtClean="0">
                  <a:solidFill>
                    <a:schemeClr val="bg1"/>
                  </a:solidFill>
                  <a:cs typeface="2  Badr" pitchFamily="2" charset="-78"/>
                </a:rPr>
                <a:t>الموصول</a:t>
              </a:r>
              <a:endParaRPr lang="fa-IR" sz="3200" b="1" kern="1200" dirty="0">
                <a:solidFill>
                  <a:schemeClr val="bg1"/>
                </a:solidFill>
                <a:cs typeface="2  Badr" pitchFamily="2" charset="-78"/>
              </a:endParaRPr>
            </a:p>
          </p:txBody>
        </p:sp>
      </p:grpSp>
      <p:grpSp>
        <p:nvGrpSpPr>
          <p:cNvPr id="14" name="Group 13"/>
          <p:cNvGrpSpPr/>
          <p:nvPr/>
        </p:nvGrpSpPr>
        <p:grpSpPr>
          <a:xfrm>
            <a:off x="785786" y="5000636"/>
            <a:ext cx="2357454" cy="673199"/>
            <a:chOff x="1846792" y="3339010"/>
            <a:chExt cx="2429520" cy="958951"/>
          </a:xfrm>
          <a:scene3d>
            <a:camera prst="orthographicFront"/>
            <a:lightRig rig="flat" dir="t"/>
          </a:scene3d>
        </p:grpSpPr>
        <p:sp>
          <p:nvSpPr>
            <p:cNvPr id="15" name="Rounded Rectangle 14"/>
            <p:cNvSpPr/>
            <p:nvPr/>
          </p:nvSpPr>
          <p:spPr>
            <a:xfrm>
              <a:off x="1846792" y="3339010"/>
              <a:ext cx="2429520" cy="958951"/>
            </a:xfrm>
            <a:prstGeom prst="plaque">
              <a:avLst/>
            </a:prstGeom>
            <a:sp3d prstMaterial="plastic">
              <a:bevelT w="120900" h="88900" prst="divot"/>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Rounded Rectangle 10">
              <a:hlinkClick r:id="rId6" action="ppaction://hlinksldjump"/>
            </p:cNvPr>
            <p:cNvSpPr/>
            <p:nvPr/>
          </p:nvSpPr>
          <p:spPr>
            <a:xfrm>
              <a:off x="1874879" y="3367097"/>
              <a:ext cx="2373346" cy="902777"/>
            </a:xfrm>
            <a:prstGeom prst="plaque">
              <a:avLst/>
            </a:prstGeom>
            <a:sp3d>
              <a:bevelT w="139700" h="139700" prst="divot"/>
            </a:sp3d>
          </p:spPr>
          <p:style>
            <a:lnRef idx="0">
              <a:scrgbClr r="0" g="0" b="0"/>
            </a:lnRef>
            <a:fillRef idx="0">
              <a:scrgbClr r="0" g="0" b="0"/>
            </a:fillRef>
            <a:effectRef idx="0">
              <a:scrgbClr r="0" g="0" b="0"/>
            </a:effectRef>
            <a:fontRef idx="minor">
              <a:schemeClr val="lt1"/>
            </a:fontRef>
          </p:style>
          <p:txBody>
            <a:bodyPr spcFirstLastPara="0" vert="horz" wrap="square" lIns="24765" tIns="24765" rIns="24765" bIns="24765" numCol="1" spcCol="1270" anchor="ctr" anchorCtr="0">
              <a:noAutofit/>
            </a:bodyPr>
            <a:lstStyle/>
            <a:p>
              <a:pPr lvl="0" algn="ctr" defTabSz="1733550" rtl="1">
                <a:spcBef>
                  <a:spcPct val="0"/>
                </a:spcBef>
                <a:spcAft>
                  <a:spcPct val="35000"/>
                </a:spcAft>
              </a:pPr>
              <a:r>
                <a:rPr lang="fa-IR" sz="3200" b="1" kern="1200" dirty="0" smtClean="0">
                  <a:solidFill>
                    <a:schemeClr val="bg1"/>
                  </a:solidFill>
                  <a:cs typeface="2  Badr" pitchFamily="2" charset="-78"/>
                </a:rPr>
                <a:t>المركب</a:t>
              </a:r>
              <a:endParaRPr lang="fa-IR" sz="3200" b="1" kern="1200" dirty="0">
                <a:solidFill>
                  <a:schemeClr val="bg1"/>
                </a:solidFill>
                <a:cs typeface="2  Badr" pitchFamily="2" charset="-78"/>
              </a:endParaRPr>
            </a:p>
          </p:txBody>
        </p:sp>
      </p:gr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ppt_w"/>
                                          </p:val>
                                        </p:tav>
                                        <p:tav tm="100000">
                                          <p:val>
                                            <p:strVal val="#ppt_w"/>
                                          </p:val>
                                        </p:tav>
                                      </p:tavLst>
                                    </p:anim>
                                    <p:anim calcmode="lin" valueType="num">
                                      <p:cBhvr>
                                        <p:cTn id="8" dur="2000" fill="hold"/>
                                        <p:tgtEl>
                                          <p:spTgt spid="12"/>
                                        </p:tgtEl>
                                        <p:attrNameLst>
                                          <p:attrName>ppt_h</p:attrName>
                                        </p:attrNameLst>
                                      </p:cBhvr>
                                      <p:tavLst>
                                        <p:tav tm="0">
                                          <p:val>
                                            <p:strVal val="4*#ppt_h"/>
                                          </p:val>
                                        </p:tav>
                                        <p:tav tm="100000">
                                          <p:val>
                                            <p:strVal val="#ppt_h"/>
                                          </p:val>
                                        </p:tav>
                                      </p:tavLst>
                                    </p:anim>
                                  </p:childTnLst>
                                </p:cTn>
                              </p:par>
                            </p:childTnLst>
                          </p:cTn>
                        </p:par>
                        <p:par>
                          <p:cTn id="9" fill="hold">
                            <p:stCondLst>
                              <p:cond delay="2000"/>
                            </p:stCondLst>
                            <p:childTnLst>
                              <p:par>
                                <p:cTn id="10" presetID="64" presetClass="path" presetSubtype="0" accel="50000" decel="50000" fill="hold" grpId="1" nodeType="afterEffect">
                                  <p:stCondLst>
                                    <p:cond delay="2000"/>
                                  </p:stCondLst>
                                  <p:childTnLst>
                                    <p:animMotion origin="layout" path="M 2.77778E-6 2.53469E-6 L -0.13455 -0.14686 " pathEditMode="relative" rAng="0" ptsTypes="AA">
                                      <p:cBhvr>
                                        <p:cTn id="11" dur="2000" fill="hold"/>
                                        <p:tgtEl>
                                          <p:spTgt spid="12"/>
                                        </p:tgtEl>
                                        <p:attrNameLst>
                                          <p:attrName>ppt_x</p:attrName>
                                          <p:attrName>ppt_y</p:attrName>
                                        </p:attrNameLst>
                                      </p:cBhvr>
                                      <p:rCtr x="-67" y="-74"/>
                                    </p:animMotion>
                                  </p:childTnLst>
                                </p:cTn>
                              </p:par>
                            </p:childTnLst>
                          </p:cTn>
                        </p:par>
                        <p:par>
                          <p:cTn id="12" fill="hold">
                            <p:stCondLst>
                              <p:cond delay="600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7000"/>
                            </p:stCondLst>
                            <p:childTnLst>
                              <p:par>
                                <p:cTn id="20" presetID="3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900" decel="100000" fill="hold"/>
                                        <p:tgtEl>
                                          <p:spTgt spid="11"/>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6" fill="hold">
                            <p:stCondLst>
                              <p:cond delay="8000"/>
                            </p:stCondLst>
                            <p:childTnLst>
                              <p:par>
                                <p:cTn id="27" presetID="37"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900" decel="100000" fill="hold"/>
                                        <p:tgtEl>
                                          <p:spTgt spid="13"/>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33" fill="hold">
                            <p:stCondLst>
                              <p:cond delay="9000"/>
                            </p:stCondLst>
                            <p:childTnLst>
                              <p:par>
                                <p:cTn id="34" presetID="37"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900" decel="100000" fill="hold"/>
                                        <p:tgtEl>
                                          <p:spTgt spid="1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6" name="Rounded Rectangle 5">
            <a:hlinkClick r:id="rId7"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
        <p:nvSpPr>
          <p:cNvPr id="7" name="Rounded Rectangle 6">
            <a:hlinkClick r:id="rId8"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2" name="Rounded Rectangle 11"/>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المبنيات</a:t>
            </a: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3D628BE3-212A-47B6-9F13-D53910DAA01A}"/>
                                            </p:graphicEl>
                                          </p:spTgt>
                                        </p:tgtEl>
                                        <p:attrNameLst>
                                          <p:attrName>style.visibility</p:attrName>
                                        </p:attrNameLst>
                                      </p:cBhvr>
                                      <p:to>
                                        <p:strVal val="visible"/>
                                      </p:to>
                                    </p:set>
                                    <p:animEffect transition="in" filter="fade">
                                      <p:cBhvr>
                                        <p:cTn id="20" dur="2000"/>
                                        <p:tgtEl>
                                          <p:spTgt spid="9">
                                            <p:graphicEl>
                                              <a:dgm id="{3D628BE3-212A-47B6-9F13-D53910DAA01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84CB9C26-4ED0-4C2E-A992-884989331A10}"/>
                                            </p:graphicEl>
                                          </p:spTgt>
                                        </p:tgtEl>
                                        <p:attrNameLst>
                                          <p:attrName>style.visibility</p:attrName>
                                        </p:attrNameLst>
                                      </p:cBhvr>
                                      <p:to>
                                        <p:strVal val="visible"/>
                                      </p:to>
                                    </p:set>
                                    <p:animEffect transition="in" filter="fade">
                                      <p:cBhvr>
                                        <p:cTn id="23" dur="2000"/>
                                        <p:tgtEl>
                                          <p:spTgt spid="9">
                                            <p:graphicEl>
                                              <a:dgm id="{84CB9C26-4ED0-4C2E-A992-884989331A1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15DFEF9D-6461-4F60-A1C7-DDBBECF00E6A}"/>
                                            </p:graphicEl>
                                          </p:spTgt>
                                        </p:tgtEl>
                                        <p:attrNameLst>
                                          <p:attrName>style.visibility</p:attrName>
                                        </p:attrNameLst>
                                      </p:cBhvr>
                                      <p:to>
                                        <p:strVal val="visible"/>
                                      </p:to>
                                    </p:set>
                                    <p:animEffect transition="in" filter="fade">
                                      <p:cBhvr>
                                        <p:cTn id="28" dur="2000"/>
                                        <p:tgtEl>
                                          <p:spTgt spid="9">
                                            <p:graphicEl>
                                              <a:dgm id="{15DFEF9D-6461-4F60-A1C7-DDBBECF00E6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AB5AFF4F-11B9-4BBE-95A6-DC12E500AA20}"/>
                                            </p:graphicEl>
                                          </p:spTgt>
                                        </p:tgtEl>
                                        <p:attrNameLst>
                                          <p:attrName>style.visibility</p:attrName>
                                        </p:attrNameLst>
                                      </p:cBhvr>
                                      <p:to>
                                        <p:strVal val="visible"/>
                                      </p:to>
                                    </p:set>
                                    <p:animEffect transition="in" filter="fade">
                                      <p:cBhvr>
                                        <p:cTn id="31" dur="2000"/>
                                        <p:tgtEl>
                                          <p:spTgt spid="9">
                                            <p:graphicEl>
                                              <a:dgm id="{AB5AFF4F-11B9-4BBE-95A6-DC12E500AA2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2F39844D-E54E-42D9-8C55-89BDF5478321}"/>
                                            </p:graphicEl>
                                          </p:spTgt>
                                        </p:tgtEl>
                                        <p:attrNameLst>
                                          <p:attrName>style.visibility</p:attrName>
                                        </p:attrNameLst>
                                      </p:cBhvr>
                                      <p:to>
                                        <p:strVal val="visible"/>
                                      </p:to>
                                    </p:set>
                                    <p:animEffect transition="in" filter="fade">
                                      <p:cBhvr>
                                        <p:cTn id="36" dur="2000"/>
                                        <p:tgtEl>
                                          <p:spTgt spid="9">
                                            <p:graphicEl>
                                              <a:dgm id="{2F39844D-E54E-42D9-8C55-89BDF547832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50444E78-EEC7-4285-8730-BE1CA986A4A1}"/>
                                            </p:graphicEl>
                                          </p:spTgt>
                                        </p:tgtEl>
                                        <p:attrNameLst>
                                          <p:attrName>style.visibility</p:attrName>
                                        </p:attrNameLst>
                                      </p:cBhvr>
                                      <p:to>
                                        <p:strVal val="visible"/>
                                      </p:to>
                                    </p:set>
                                    <p:animEffect transition="in" filter="fade">
                                      <p:cBhvr>
                                        <p:cTn id="39" dur="2000"/>
                                        <p:tgtEl>
                                          <p:spTgt spid="9">
                                            <p:graphicEl>
                                              <a:dgm id="{50444E78-EEC7-4285-8730-BE1CA986A4A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5C624298-5A3F-4B48-86C6-8D5CF9C75617}"/>
                                            </p:graphicEl>
                                          </p:spTgt>
                                        </p:tgtEl>
                                        <p:attrNameLst>
                                          <p:attrName>style.visibility</p:attrName>
                                        </p:attrNameLst>
                                      </p:cBhvr>
                                      <p:to>
                                        <p:strVal val="visible"/>
                                      </p:to>
                                    </p:set>
                                    <p:animEffect transition="in" filter="fade">
                                      <p:cBhvr>
                                        <p:cTn id="44" dur="2000"/>
                                        <p:tgtEl>
                                          <p:spTgt spid="9">
                                            <p:graphicEl>
                                              <a:dgm id="{5C624298-5A3F-4B48-86C6-8D5CF9C7561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F49A361B-5C31-4241-9C59-CE7C279F4418}"/>
                                            </p:graphicEl>
                                          </p:spTgt>
                                        </p:tgtEl>
                                        <p:attrNameLst>
                                          <p:attrName>style.visibility</p:attrName>
                                        </p:attrNameLst>
                                      </p:cBhvr>
                                      <p:to>
                                        <p:strVal val="visible"/>
                                      </p:to>
                                    </p:set>
                                    <p:animEffect transition="in" filter="fade">
                                      <p:cBhvr>
                                        <p:cTn id="47" dur="2000"/>
                                        <p:tgtEl>
                                          <p:spTgt spid="9">
                                            <p:graphicEl>
                                              <a:dgm id="{F49A361B-5C31-4241-9C59-CE7C279F4418}"/>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
                                            <p:graphicEl>
                                              <a:dgm id="{0EA9F0C0-67D3-419E-8262-DE3A54768842}"/>
                                            </p:graphicEl>
                                          </p:spTgt>
                                        </p:tgtEl>
                                        <p:attrNameLst>
                                          <p:attrName>style.visibility</p:attrName>
                                        </p:attrNameLst>
                                      </p:cBhvr>
                                      <p:to>
                                        <p:strVal val="visible"/>
                                      </p:to>
                                    </p:set>
                                    <p:animEffect transition="in" filter="fade">
                                      <p:cBhvr>
                                        <p:cTn id="50" dur="2000"/>
                                        <p:tgtEl>
                                          <p:spTgt spid="9">
                                            <p:graphicEl>
                                              <a:dgm id="{0EA9F0C0-67D3-419E-8262-DE3A54768842}"/>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graphicEl>
                                              <a:dgm id="{620CBBA1-914B-4BF4-8E5A-65347839A22D}"/>
                                            </p:graphicEl>
                                          </p:spTgt>
                                        </p:tgtEl>
                                        <p:attrNameLst>
                                          <p:attrName>style.visibility</p:attrName>
                                        </p:attrNameLst>
                                      </p:cBhvr>
                                      <p:to>
                                        <p:strVal val="visible"/>
                                      </p:to>
                                    </p:set>
                                    <p:animEffect transition="in" filter="fade">
                                      <p:cBhvr>
                                        <p:cTn id="53" dur="2000"/>
                                        <p:tgtEl>
                                          <p:spTgt spid="9">
                                            <p:graphicEl>
                                              <a:dgm id="{620CBBA1-914B-4BF4-8E5A-65347839A22D}"/>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graphicEl>
                                              <a:dgm id="{E3843C84-61E5-40E8-A677-C557234A6DB3}"/>
                                            </p:graphicEl>
                                          </p:spTgt>
                                        </p:tgtEl>
                                        <p:attrNameLst>
                                          <p:attrName>style.visibility</p:attrName>
                                        </p:attrNameLst>
                                      </p:cBhvr>
                                      <p:to>
                                        <p:strVal val="visible"/>
                                      </p:to>
                                    </p:set>
                                    <p:animEffect transition="in" filter="fade">
                                      <p:cBhvr>
                                        <p:cTn id="56" dur="2000"/>
                                        <p:tgtEl>
                                          <p:spTgt spid="9">
                                            <p:graphicEl>
                                              <a:dgm id="{E3843C84-61E5-40E8-A677-C557234A6DB3}"/>
                                            </p:graphic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graphicEl>
                                              <a:dgm id="{DC228CE2-409E-42E6-92C5-101E3C17049E}"/>
                                            </p:graphicEl>
                                          </p:spTgt>
                                        </p:tgtEl>
                                        <p:attrNameLst>
                                          <p:attrName>style.visibility</p:attrName>
                                        </p:attrNameLst>
                                      </p:cBhvr>
                                      <p:to>
                                        <p:strVal val="visible"/>
                                      </p:to>
                                    </p:set>
                                    <p:animEffect transition="in" filter="fade">
                                      <p:cBhvr>
                                        <p:cTn id="59" dur="2000"/>
                                        <p:tgtEl>
                                          <p:spTgt spid="9">
                                            <p:graphicEl>
                                              <a:dgm id="{DC228CE2-409E-42E6-92C5-101E3C17049E}"/>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graphicEl>
                                              <a:dgm id="{55AACF6F-BDA6-4440-B9BD-9E5ADBC2DEC0}"/>
                                            </p:graphicEl>
                                          </p:spTgt>
                                        </p:tgtEl>
                                        <p:attrNameLst>
                                          <p:attrName>style.visibility</p:attrName>
                                        </p:attrNameLst>
                                      </p:cBhvr>
                                      <p:to>
                                        <p:strVal val="visible"/>
                                      </p:to>
                                    </p:set>
                                    <p:animEffect transition="in" filter="fade">
                                      <p:cBhvr>
                                        <p:cTn id="64" dur="2000"/>
                                        <p:tgtEl>
                                          <p:spTgt spid="9">
                                            <p:graphicEl>
                                              <a:dgm id="{55AACF6F-BDA6-4440-B9BD-9E5ADBC2DEC0}"/>
                                            </p:graphic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
                                            <p:graphicEl>
                                              <a:dgm id="{CFA68E54-C814-4858-8D35-0F34AD9AA963}"/>
                                            </p:graphicEl>
                                          </p:spTgt>
                                        </p:tgtEl>
                                        <p:attrNameLst>
                                          <p:attrName>style.visibility</p:attrName>
                                        </p:attrNameLst>
                                      </p:cBhvr>
                                      <p:to>
                                        <p:strVal val="visible"/>
                                      </p:to>
                                    </p:set>
                                    <p:animEffect transition="in" filter="fade">
                                      <p:cBhvr>
                                        <p:cTn id="67" dur="2000"/>
                                        <p:tgtEl>
                                          <p:spTgt spid="9">
                                            <p:graphicEl>
                                              <a:dgm id="{CFA68E54-C814-4858-8D35-0F34AD9AA963}"/>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graphicEl>
                                              <a:dgm id="{D7A9E3CE-035C-403D-98BD-CE21152FA114}"/>
                                            </p:graphicEl>
                                          </p:spTgt>
                                        </p:tgtEl>
                                        <p:attrNameLst>
                                          <p:attrName>style.visibility</p:attrName>
                                        </p:attrNameLst>
                                      </p:cBhvr>
                                      <p:to>
                                        <p:strVal val="visible"/>
                                      </p:to>
                                    </p:set>
                                    <p:animEffect transition="in" filter="fade">
                                      <p:cBhvr>
                                        <p:cTn id="70" dur="2000"/>
                                        <p:tgtEl>
                                          <p:spTgt spid="9">
                                            <p:graphicEl>
                                              <a:dgm id="{D7A9E3CE-035C-403D-98BD-CE21152FA114}"/>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9">
                                            <p:graphicEl>
                                              <a:dgm id="{088A3A35-C9AB-4025-B3C4-2ED977B8C6B4}"/>
                                            </p:graphicEl>
                                          </p:spTgt>
                                        </p:tgtEl>
                                        <p:attrNameLst>
                                          <p:attrName>style.visibility</p:attrName>
                                        </p:attrNameLst>
                                      </p:cBhvr>
                                      <p:to>
                                        <p:strVal val="visible"/>
                                      </p:to>
                                    </p:set>
                                    <p:animEffect transition="in" filter="fade">
                                      <p:cBhvr>
                                        <p:cTn id="73" dur="2000"/>
                                        <p:tgtEl>
                                          <p:spTgt spid="9">
                                            <p:graphicEl>
                                              <a:dgm id="{088A3A35-C9AB-4025-B3C4-2ED977B8C6B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lvl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المضمر</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3D628BE3-212A-47B6-9F13-D53910DAA01A}"/>
                                            </p:graphicEl>
                                          </p:spTgt>
                                        </p:tgtEl>
                                        <p:attrNameLst>
                                          <p:attrName>style.visibility</p:attrName>
                                        </p:attrNameLst>
                                      </p:cBhvr>
                                      <p:to>
                                        <p:strVal val="visible"/>
                                      </p:to>
                                    </p:set>
                                    <p:animEffect transition="in" filter="fade">
                                      <p:cBhvr>
                                        <p:cTn id="20" dur="2000"/>
                                        <p:tgtEl>
                                          <p:spTgt spid="9">
                                            <p:graphicEl>
                                              <a:dgm id="{3D628BE3-212A-47B6-9F13-D53910DAA01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84CB9C26-4ED0-4C2E-A992-884989331A10}"/>
                                            </p:graphicEl>
                                          </p:spTgt>
                                        </p:tgtEl>
                                        <p:attrNameLst>
                                          <p:attrName>style.visibility</p:attrName>
                                        </p:attrNameLst>
                                      </p:cBhvr>
                                      <p:to>
                                        <p:strVal val="visible"/>
                                      </p:to>
                                    </p:set>
                                    <p:animEffect transition="in" filter="fade">
                                      <p:cBhvr>
                                        <p:cTn id="23" dur="2000"/>
                                        <p:tgtEl>
                                          <p:spTgt spid="9">
                                            <p:graphicEl>
                                              <a:dgm id="{84CB9C26-4ED0-4C2E-A992-884989331A10}"/>
                                            </p:graphicEl>
                                          </p:spTgt>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9">
                                            <p:graphicEl>
                                              <a:dgm id="{B8F52DE6-1E1A-4C99-B80C-A1C45C836779}"/>
                                            </p:graphicEl>
                                          </p:spTgt>
                                        </p:tgtEl>
                                        <p:attrNameLst>
                                          <p:attrName>style.visibility</p:attrName>
                                        </p:attrNameLst>
                                      </p:cBhvr>
                                      <p:to>
                                        <p:strVal val="visible"/>
                                      </p:to>
                                    </p:set>
                                    <p:animEffect transition="in" filter="fade">
                                      <p:cBhvr>
                                        <p:cTn id="27" dur="2000"/>
                                        <p:tgtEl>
                                          <p:spTgt spid="9">
                                            <p:graphicEl>
                                              <a:dgm id="{B8F52DE6-1E1A-4C99-B80C-A1C45C836779}"/>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graphicEl>
                                              <a:dgm id="{148EA487-2130-4BC2-BAF6-3D49C9F20770}"/>
                                            </p:graphicEl>
                                          </p:spTgt>
                                        </p:tgtEl>
                                        <p:attrNameLst>
                                          <p:attrName>style.visibility</p:attrName>
                                        </p:attrNameLst>
                                      </p:cBhvr>
                                      <p:to>
                                        <p:strVal val="visible"/>
                                      </p:to>
                                    </p:set>
                                    <p:animEffect transition="in" filter="fade">
                                      <p:cBhvr>
                                        <p:cTn id="30" dur="2000"/>
                                        <p:tgtEl>
                                          <p:spTgt spid="9">
                                            <p:graphicEl>
                                              <a:dgm id="{148EA487-2130-4BC2-BAF6-3D49C9F2077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graphicEl>
                                              <a:dgm id="{31819D6D-4757-4A4D-A48F-B8B9BFE5782B}"/>
                                            </p:graphicEl>
                                          </p:spTgt>
                                        </p:tgtEl>
                                        <p:attrNameLst>
                                          <p:attrName>style.visibility</p:attrName>
                                        </p:attrNameLst>
                                      </p:cBhvr>
                                      <p:to>
                                        <p:strVal val="visible"/>
                                      </p:to>
                                    </p:set>
                                    <p:animEffect transition="in" filter="fade">
                                      <p:cBhvr>
                                        <p:cTn id="33" dur="2000"/>
                                        <p:tgtEl>
                                          <p:spTgt spid="9">
                                            <p:graphicEl>
                                              <a:dgm id="{31819D6D-4757-4A4D-A48F-B8B9BFE5782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graphicEl>
                                              <a:dgm id="{6A4B0868-0C39-49CB-872C-420A0A886E36}"/>
                                            </p:graphicEl>
                                          </p:spTgt>
                                        </p:tgtEl>
                                        <p:attrNameLst>
                                          <p:attrName>style.visibility</p:attrName>
                                        </p:attrNameLst>
                                      </p:cBhvr>
                                      <p:to>
                                        <p:strVal val="visible"/>
                                      </p:to>
                                    </p:set>
                                    <p:animEffect transition="in" filter="fade">
                                      <p:cBhvr>
                                        <p:cTn id="36" dur="2000"/>
                                        <p:tgtEl>
                                          <p:spTgt spid="9">
                                            <p:graphicEl>
                                              <a:dgm id="{6A4B0868-0C39-49CB-872C-420A0A886E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المضمر</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C225D918-797C-459C-AFDE-ECF22FE25FA2}"/>
                                            </p:graphicEl>
                                          </p:spTgt>
                                        </p:tgtEl>
                                        <p:attrNameLst>
                                          <p:attrName>style.visibility</p:attrName>
                                        </p:attrNameLst>
                                      </p:cBhvr>
                                      <p:to>
                                        <p:strVal val="visible"/>
                                      </p:to>
                                    </p:set>
                                    <p:animEffect transition="in" filter="fade">
                                      <p:cBhvr>
                                        <p:cTn id="20" dur="2000"/>
                                        <p:tgtEl>
                                          <p:spTgt spid="9">
                                            <p:graphicEl>
                                              <a:dgm id="{C225D918-797C-459C-AFDE-ECF22FE25F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ACA30D-315D-48DD-A009-4B97C9866624}"/>
                                            </p:graphicEl>
                                          </p:spTgt>
                                        </p:tgtEl>
                                        <p:attrNameLst>
                                          <p:attrName>style.visibility</p:attrName>
                                        </p:attrNameLst>
                                      </p:cBhvr>
                                      <p:to>
                                        <p:strVal val="visible"/>
                                      </p:to>
                                    </p:set>
                                    <p:animEffect transition="in" filter="fade">
                                      <p:cBhvr>
                                        <p:cTn id="23" dur="2000"/>
                                        <p:tgtEl>
                                          <p:spTgt spid="9">
                                            <p:graphicEl>
                                              <a:dgm id="{C2ACA30D-315D-48DD-A009-4B97C98666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F9B77FA6-3217-40D8-BBCF-31330DC8AEC8}"/>
                                            </p:graphicEl>
                                          </p:spTgt>
                                        </p:tgtEl>
                                        <p:attrNameLst>
                                          <p:attrName>style.visibility</p:attrName>
                                        </p:attrNameLst>
                                      </p:cBhvr>
                                      <p:to>
                                        <p:strVal val="visible"/>
                                      </p:to>
                                    </p:set>
                                    <p:animEffect transition="in" filter="fade">
                                      <p:cBhvr>
                                        <p:cTn id="28" dur="2000"/>
                                        <p:tgtEl>
                                          <p:spTgt spid="9">
                                            <p:graphicEl>
                                              <a:dgm id="{F9B77FA6-3217-40D8-BBCF-31330DC8AEC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5558DF3D-A8ED-4AFC-9657-7848C53F8416}"/>
                                            </p:graphicEl>
                                          </p:spTgt>
                                        </p:tgtEl>
                                        <p:attrNameLst>
                                          <p:attrName>style.visibility</p:attrName>
                                        </p:attrNameLst>
                                      </p:cBhvr>
                                      <p:to>
                                        <p:strVal val="visible"/>
                                      </p:to>
                                    </p:set>
                                    <p:animEffect transition="in" filter="fade">
                                      <p:cBhvr>
                                        <p:cTn id="31" dur="2000"/>
                                        <p:tgtEl>
                                          <p:spTgt spid="9">
                                            <p:graphicEl>
                                              <a:dgm id="{5558DF3D-A8ED-4AFC-9657-7848C53F841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892A0F59-F4F5-452B-BA92-77C6AC56ACE7}"/>
                                            </p:graphicEl>
                                          </p:spTgt>
                                        </p:tgtEl>
                                        <p:attrNameLst>
                                          <p:attrName>style.visibility</p:attrName>
                                        </p:attrNameLst>
                                      </p:cBhvr>
                                      <p:to>
                                        <p:strVal val="visible"/>
                                      </p:to>
                                    </p:set>
                                    <p:animEffect transition="in" filter="fade">
                                      <p:cBhvr>
                                        <p:cTn id="36" dur="2000"/>
                                        <p:tgtEl>
                                          <p:spTgt spid="9">
                                            <p:graphicEl>
                                              <a:dgm id="{892A0F59-F4F5-452B-BA92-77C6AC56ACE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F7392166-1D63-4E66-8108-2968260E8636}"/>
                                            </p:graphicEl>
                                          </p:spTgt>
                                        </p:tgtEl>
                                        <p:attrNameLst>
                                          <p:attrName>style.visibility</p:attrName>
                                        </p:attrNameLst>
                                      </p:cBhvr>
                                      <p:to>
                                        <p:strVal val="visible"/>
                                      </p:to>
                                    </p:set>
                                    <p:animEffect transition="in" filter="fade">
                                      <p:cBhvr>
                                        <p:cTn id="39" dur="2000"/>
                                        <p:tgtEl>
                                          <p:spTgt spid="9">
                                            <p:graphicEl>
                                              <a:dgm id="{F7392166-1D63-4E66-8108-2968260E86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2"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المضمر</a:t>
            </a:r>
          </a:p>
        </p:txBody>
      </p:sp>
      <p:graphicFrame>
        <p:nvGraphicFramePr>
          <p:cNvPr id="11" name="Diagram 10"/>
          <p:cNvGraphicFramePr/>
          <p:nvPr/>
        </p:nvGraphicFramePr>
        <p:xfrm>
          <a:off x="500034" y="1285860"/>
          <a:ext cx="8072494" cy="5000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ounded Rectangle 11">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graphicEl>
                                              <a:dgm id="{FB9D97DC-528D-4979-8DA2-305C9D123439}"/>
                                            </p:graphicEl>
                                          </p:spTgt>
                                        </p:tgtEl>
                                        <p:attrNameLst>
                                          <p:attrName>style.visibility</p:attrName>
                                        </p:attrNameLst>
                                      </p:cBhvr>
                                      <p:to>
                                        <p:strVal val="visible"/>
                                      </p:to>
                                    </p:set>
                                    <p:animEffect transition="in" filter="wipe(up)">
                                      <p:cBhvr>
                                        <p:cTn id="7" dur="500"/>
                                        <p:tgtEl>
                                          <p:spTgt spid="11">
                                            <p:graphicEl>
                                              <a:dgm id="{FB9D97DC-528D-4979-8DA2-305C9D12343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1">
                                            <p:graphicEl>
                                              <a:dgm id="{F5C383D3-D977-4A25-A5EF-2175A033C23F}"/>
                                            </p:graphicEl>
                                          </p:spTgt>
                                        </p:tgtEl>
                                        <p:attrNameLst>
                                          <p:attrName>style.visibility</p:attrName>
                                        </p:attrNameLst>
                                      </p:cBhvr>
                                      <p:to>
                                        <p:strVal val="visible"/>
                                      </p:to>
                                    </p:set>
                                    <p:animEffect transition="in" filter="wipe(right)">
                                      <p:cBhvr>
                                        <p:cTn id="12" dur="500"/>
                                        <p:tgtEl>
                                          <p:spTgt spid="11">
                                            <p:graphicEl>
                                              <a:dgm id="{F5C383D3-D977-4A25-A5EF-2175A033C23F}"/>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graphicEl>
                                              <a:dgm id="{D90A2C1D-0FD9-48C9-B96B-F9F838EBD93A}"/>
                                            </p:graphicEl>
                                          </p:spTgt>
                                        </p:tgtEl>
                                        <p:attrNameLst>
                                          <p:attrName>style.visibility</p:attrName>
                                        </p:attrNameLst>
                                      </p:cBhvr>
                                      <p:to>
                                        <p:strVal val="visible"/>
                                      </p:to>
                                    </p:set>
                                    <p:animEffect transition="in" filter="wipe(up)">
                                      <p:cBhvr>
                                        <p:cTn id="16" dur="500"/>
                                        <p:tgtEl>
                                          <p:spTgt spid="11">
                                            <p:graphicEl>
                                              <a:dgm id="{D90A2C1D-0FD9-48C9-B96B-F9F838EBD93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
                                            <p:graphicEl>
                                              <a:dgm id="{392E77DC-6F96-45DD-BCE0-92D8F3F8932A}"/>
                                            </p:graphicEl>
                                          </p:spTgt>
                                        </p:tgtEl>
                                        <p:attrNameLst>
                                          <p:attrName>style.visibility</p:attrName>
                                        </p:attrNameLst>
                                      </p:cBhvr>
                                      <p:to>
                                        <p:strVal val="visible"/>
                                      </p:to>
                                    </p:set>
                                    <p:animEffect transition="in" filter="wipe(right)">
                                      <p:cBhvr>
                                        <p:cTn id="21" dur="500"/>
                                        <p:tgtEl>
                                          <p:spTgt spid="11">
                                            <p:graphicEl>
                                              <a:dgm id="{392E77DC-6F96-45DD-BCE0-92D8F3F8932A}"/>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graphicEl>
                                              <a:dgm id="{EF58189C-502A-4D76-A6C4-2D41646AD27B}"/>
                                            </p:graphicEl>
                                          </p:spTgt>
                                        </p:tgtEl>
                                        <p:attrNameLst>
                                          <p:attrName>style.visibility</p:attrName>
                                        </p:attrNameLst>
                                      </p:cBhvr>
                                      <p:to>
                                        <p:strVal val="visible"/>
                                      </p:to>
                                    </p:set>
                                    <p:animEffect transition="in" filter="wipe(up)">
                                      <p:cBhvr>
                                        <p:cTn id="25" dur="500"/>
                                        <p:tgtEl>
                                          <p:spTgt spid="11">
                                            <p:graphicEl>
                                              <a:dgm id="{EF58189C-502A-4D76-A6C4-2D41646AD27B}"/>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graphicEl>
                                              <a:dgm id="{88881346-D707-4C15-84B3-7659FC99897E}"/>
                                            </p:graphicEl>
                                          </p:spTgt>
                                        </p:tgtEl>
                                        <p:attrNameLst>
                                          <p:attrName>style.visibility</p:attrName>
                                        </p:attrNameLst>
                                      </p:cBhvr>
                                      <p:to>
                                        <p:strVal val="visible"/>
                                      </p:to>
                                    </p:set>
                                    <p:animEffect transition="in" filter="wipe(right)">
                                      <p:cBhvr>
                                        <p:cTn id="30" dur="500"/>
                                        <p:tgtEl>
                                          <p:spTgt spid="11">
                                            <p:graphicEl>
                                              <a:dgm id="{88881346-D707-4C15-84B3-7659FC99897E}"/>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1">
                                            <p:graphicEl>
                                              <a:dgm id="{55EB0A48-13C6-4182-BED6-EAB60CA8E00E}"/>
                                            </p:graphicEl>
                                          </p:spTgt>
                                        </p:tgtEl>
                                        <p:attrNameLst>
                                          <p:attrName>style.visibility</p:attrName>
                                        </p:attrNameLst>
                                      </p:cBhvr>
                                      <p:to>
                                        <p:strVal val="visible"/>
                                      </p:to>
                                    </p:set>
                                    <p:animEffect transition="in" filter="wipe(up)">
                                      <p:cBhvr>
                                        <p:cTn id="34" dur="500"/>
                                        <p:tgtEl>
                                          <p:spTgt spid="11">
                                            <p:graphicEl>
                                              <a:dgm id="{55EB0A48-13C6-4182-BED6-EAB60CA8E00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11">
                                            <p:graphicEl>
                                              <a:dgm id="{75ECD7F3-D2D4-494C-B7B2-055456F78C4E}"/>
                                            </p:graphicEl>
                                          </p:spTgt>
                                        </p:tgtEl>
                                        <p:attrNameLst>
                                          <p:attrName>style.visibility</p:attrName>
                                        </p:attrNameLst>
                                      </p:cBhvr>
                                      <p:to>
                                        <p:strVal val="visible"/>
                                      </p:to>
                                    </p:set>
                                    <p:animEffect transition="in" filter="wipe(right)">
                                      <p:cBhvr>
                                        <p:cTn id="39" dur="500"/>
                                        <p:tgtEl>
                                          <p:spTgt spid="11">
                                            <p:graphicEl>
                                              <a:dgm id="{75ECD7F3-D2D4-494C-B7B2-055456F78C4E}"/>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1">
                                            <p:graphicEl>
                                              <a:dgm id="{0EB58C67-ABA4-41A1-9D17-28B74D70D94C}"/>
                                            </p:graphicEl>
                                          </p:spTgt>
                                        </p:tgtEl>
                                        <p:attrNameLst>
                                          <p:attrName>style.visibility</p:attrName>
                                        </p:attrNameLst>
                                      </p:cBhvr>
                                      <p:to>
                                        <p:strVal val="visible"/>
                                      </p:to>
                                    </p:set>
                                    <p:animEffect transition="in" filter="wipe(up)">
                                      <p:cBhvr>
                                        <p:cTn id="43" dur="500"/>
                                        <p:tgtEl>
                                          <p:spTgt spid="11">
                                            <p:graphicEl>
                                              <a:dgm id="{0EB58C67-ABA4-41A1-9D17-28B74D70D94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1">
                                            <p:graphicEl>
                                              <a:dgm id="{3BD1C3C4-898C-4BDE-9334-E839592130C7}"/>
                                            </p:graphicEl>
                                          </p:spTgt>
                                        </p:tgtEl>
                                        <p:attrNameLst>
                                          <p:attrName>style.visibility</p:attrName>
                                        </p:attrNameLst>
                                      </p:cBhvr>
                                      <p:to>
                                        <p:strVal val="visible"/>
                                      </p:to>
                                    </p:set>
                                    <p:animEffect transition="in" filter="wipe(right)">
                                      <p:cBhvr>
                                        <p:cTn id="48" dur="500"/>
                                        <p:tgtEl>
                                          <p:spTgt spid="11">
                                            <p:graphicEl>
                                              <a:dgm id="{3BD1C3C4-898C-4BDE-9334-E839592130C7}"/>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1">
                                            <p:graphicEl>
                                              <a:dgm id="{ED186888-9F90-4EE4-93E3-04C32E935BCE}"/>
                                            </p:graphicEl>
                                          </p:spTgt>
                                        </p:tgtEl>
                                        <p:attrNameLst>
                                          <p:attrName>style.visibility</p:attrName>
                                        </p:attrNameLst>
                                      </p:cBhvr>
                                      <p:to>
                                        <p:strVal val="visible"/>
                                      </p:to>
                                    </p:set>
                                    <p:animEffect transition="in" filter="wipe(up)">
                                      <p:cBhvr>
                                        <p:cTn id="52" dur="500"/>
                                        <p:tgtEl>
                                          <p:spTgt spid="11">
                                            <p:graphicEl>
                                              <a:dgm id="{ED186888-9F90-4EE4-93E3-04C32E935B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المبنيات</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C225D918-797C-459C-AFDE-ECF22FE25FA2}"/>
                                            </p:graphicEl>
                                          </p:spTgt>
                                        </p:tgtEl>
                                        <p:attrNameLst>
                                          <p:attrName>style.visibility</p:attrName>
                                        </p:attrNameLst>
                                      </p:cBhvr>
                                      <p:to>
                                        <p:strVal val="visible"/>
                                      </p:to>
                                    </p:set>
                                    <p:animEffect transition="in" filter="fade">
                                      <p:cBhvr>
                                        <p:cTn id="20" dur="2000"/>
                                        <p:tgtEl>
                                          <p:spTgt spid="9">
                                            <p:graphicEl>
                                              <a:dgm id="{C225D918-797C-459C-AFDE-ECF22FE25F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ACA30D-315D-48DD-A009-4B97C9866624}"/>
                                            </p:graphicEl>
                                          </p:spTgt>
                                        </p:tgtEl>
                                        <p:attrNameLst>
                                          <p:attrName>style.visibility</p:attrName>
                                        </p:attrNameLst>
                                      </p:cBhvr>
                                      <p:to>
                                        <p:strVal val="visible"/>
                                      </p:to>
                                    </p:set>
                                    <p:animEffect transition="in" filter="fade">
                                      <p:cBhvr>
                                        <p:cTn id="23" dur="2000"/>
                                        <p:tgtEl>
                                          <p:spTgt spid="9">
                                            <p:graphicEl>
                                              <a:dgm id="{C2ACA30D-315D-48DD-A009-4B97C98666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0E7C8737-0F00-4465-A26D-6318D6EDFC15}"/>
                                            </p:graphicEl>
                                          </p:spTgt>
                                        </p:tgtEl>
                                        <p:attrNameLst>
                                          <p:attrName>style.visibility</p:attrName>
                                        </p:attrNameLst>
                                      </p:cBhvr>
                                      <p:to>
                                        <p:strVal val="visible"/>
                                      </p:to>
                                    </p:set>
                                    <p:animEffect transition="in" filter="fade">
                                      <p:cBhvr>
                                        <p:cTn id="28" dur="2000"/>
                                        <p:tgtEl>
                                          <p:spTgt spid="9">
                                            <p:graphicEl>
                                              <a:dgm id="{0E7C8737-0F00-4465-A26D-6318D6EDFC1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8D7F2E26-61D3-4781-98BA-FEC8155F6623}"/>
                                            </p:graphicEl>
                                          </p:spTgt>
                                        </p:tgtEl>
                                        <p:attrNameLst>
                                          <p:attrName>style.visibility</p:attrName>
                                        </p:attrNameLst>
                                      </p:cBhvr>
                                      <p:to>
                                        <p:strVal val="visible"/>
                                      </p:to>
                                    </p:set>
                                    <p:animEffect transition="in" filter="fade">
                                      <p:cBhvr>
                                        <p:cTn id="31" dur="2000"/>
                                        <p:tgtEl>
                                          <p:spTgt spid="9">
                                            <p:graphicEl>
                                              <a:dgm id="{8D7F2E26-61D3-4781-98BA-FEC8155F6623}"/>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CA8F3F64-E6CE-4363-B8A3-F1E2D3605319}"/>
                                            </p:graphicEl>
                                          </p:spTgt>
                                        </p:tgtEl>
                                        <p:attrNameLst>
                                          <p:attrName>style.visibility</p:attrName>
                                        </p:attrNameLst>
                                      </p:cBhvr>
                                      <p:to>
                                        <p:strVal val="visible"/>
                                      </p:to>
                                    </p:set>
                                    <p:animEffect transition="in" filter="fade">
                                      <p:cBhvr>
                                        <p:cTn id="36" dur="2000"/>
                                        <p:tgtEl>
                                          <p:spTgt spid="9">
                                            <p:graphicEl>
                                              <a:dgm id="{CA8F3F64-E6CE-4363-B8A3-F1E2D3605319}"/>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B27ED47E-105D-4EFC-AA39-38F6059FB39E}"/>
                                            </p:graphicEl>
                                          </p:spTgt>
                                        </p:tgtEl>
                                        <p:attrNameLst>
                                          <p:attrName>style.visibility</p:attrName>
                                        </p:attrNameLst>
                                      </p:cBhvr>
                                      <p:to>
                                        <p:strVal val="visible"/>
                                      </p:to>
                                    </p:set>
                                    <p:animEffect transition="in" filter="fade">
                                      <p:cBhvr>
                                        <p:cTn id="39" dur="2000"/>
                                        <p:tgtEl>
                                          <p:spTgt spid="9">
                                            <p:graphicEl>
                                              <a:dgm id="{B27ED47E-105D-4EFC-AA39-38F6059FB39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C5B9B585-6BFD-4158-A3F7-09912E49D2CF}"/>
                                            </p:graphicEl>
                                          </p:spTgt>
                                        </p:tgtEl>
                                        <p:attrNameLst>
                                          <p:attrName>style.visibility</p:attrName>
                                        </p:attrNameLst>
                                      </p:cBhvr>
                                      <p:to>
                                        <p:strVal val="visible"/>
                                      </p:to>
                                    </p:set>
                                    <p:animEffect transition="in" filter="fade">
                                      <p:cBhvr>
                                        <p:cTn id="44" dur="2000"/>
                                        <p:tgtEl>
                                          <p:spTgt spid="9">
                                            <p:graphicEl>
                                              <a:dgm id="{C5B9B585-6BFD-4158-A3F7-09912E49D2C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32408629-FBDF-4333-95E4-51CAA0EE1B19}"/>
                                            </p:graphicEl>
                                          </p:spTgt>
                                        </p:tgtEl>
                                        <p:attrNameLst>
                                          <p:attrName>style.visibility</p:attrName>
                                        </p:attrNameLst>
                                      </p:cBhvr>
                                      <p:to>
                                        <p:strVal val="visible"/>
                                      </p:to>
                                    </p:set>
                                    <p:animEffect transition="in" filter="fade">
                                      <p:cBhvr>
                                        <p:cTn id="47" dur="2000"/>
                                        <p:tgtEl>
                                          <p:spTgt spid="9">
                                            <p:graphicEl>
                                              <a:dgm id="{32408629-FBDF-4333-95E4-51CAA0EE1B1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graphicEl>
                                              <a:dgm id="{3B8441CC-F6D8-41FE-9CEB-65F10F8DCAC6}"/>
                                            </p:graphicEl>
                                          </p:spTgt>
                                        </p:tgtEl>
                                        <p:attrNameLst>
                                          <p:attrName>style.visibility</p:attrName>
                                        </p:attrNameLst>
                                      </p:cBhvr>
                                      <p:to>
                                        <p:strVal val="visible"/>
                                      </p:to>
                                    </p:set>
                                    <p:animEffect transition="in" filter="fade">
                                      <p:cBhvr>
                                        <p:cTn id="52" dur="2000"/>
                                        <p:tgtEl>
                                          <p:spTgt spid="9">
                                            <p:graphicEl>
                                              <a:dgm id="{3B8441CC-F6D8-41FE-9CEB-65F10F8DCAC6}"/>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graphicEl>
                                              <a:dgm id="{23E4C1C5-5CB9-4EF5-9829-0DDC58816BCA}"/>
                                            </p:graphicEl>
                                          </p:spTgt>
                                        </p:tgtEl>
                                        <p:attrNameLst>
                                          <p:attrName>style.visibility</p:attrName>
                                        </p:attrNameLst>
                                      </p:cBhvr>
                                      <p:to>
                                        <p:strVal val="visible"/>
                                      </p:to>
                                    </p:set>
                                    <p:animEffect transition="in" filter="fade">
                                      <p:cBhvr>
                                        <p:cTn id="55" dur="2000"/>
                                        <p:tgtEl>
                                          <p:spTgt spid="9">
                                            <p:graphicEl>
                                              <a:dgm id="{23E4C1C5-5CB9-4EF5-9829-0DDC58816BCA}"/>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9">
                                            <p:graphicEl>
                                              <a:dgm id="{83BBEF17-AEE2-4627-9128-5CA6C154E9BF}"/>
                                            </p:graphicEl>
                                          </p:spTgt>
                                        </p:tgtEl>
                                        <p:attrNameLst>
                                          <p:attrName>style.visibility</p:attrName>
                                        </p:attrNameLst>
                                      </p:cBhvr>
                                      <p:to>
                                        <p:strVal val="visible"/>
                                      </p:to>
                                    </p:set>
                                    <p:animEffect transition="in" filter="fade">
                                      <p:cBhvr>
                                        <p:cTn id="60" dur="2000"/>
                                        <p:tgtEl>
                                          <p:spTgt spid="9">
                                            <p:graphicEl>
                                              <a:dgm id="{83BBEF17-AEE2-4627-9128-5CA6C154E9BF}"/>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graphicEl>
                                              <a:dgm id="{10528E48-8293-4C05-96C3-8233039F750B}"/>
                                            </p:graphicEl>
                                          </p:spTgt>
                                        </p:tgtEl>
                                        <p:attrNameLst>
                                          <p:attrName>style.visibility</p:attrName>
                                        </p:attrNameLst>
                                      </p:cBhvr>
                                      <p:to>
                                        <p:strVal val="visible"/>
                                      </p:to>
                                    </p:set>
                                    <p:animEffect transition="in" filter="fade">
                                      <p:cBhvr>
                                        <p:cTn id="63" dur="2000"/>
                                        <p:tgtEl>
                                          <p:spTgt spid="9">
                                            <p:graphicEl>
                                              <a:dgm id="{10528E48-8293-4C05-96C3-8233039F750B}"/>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
                                            <p:graphicEl>
                                              <a:dgm id="{BE4FB770-4683-4A9F-A4E3-B2D640E04390}"/>
                                            </p:graphicEl>
                                          </p:spTgt>
                                        </p:tgtEl>
                                        <p:attrNameLst>
                                          <p:attrName>style.visibility</p:attrName>
                                        </p:attrNameLst>
                                      </p:cBhvr>
                                      <p:to>
                                        <p:strVal val="visible"/>
                                      </p:to>
                                    </p:set>
                                    <p:animEffect transition="in" filter="fade">
                                      <p:cBhvr>
                                        <p:cTn id="68" dur="2000"/>
                                        <p:tgtEl>
                                          <p:spTgt spid="9">
                                            <p:graphicEl>
                                              <a:dgm id="{BE4FB770-4683-4A9F-A4E3-B2D640E04390}"/>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graphicEl>
                                              <a:dgm id="{C8AA2B14-C86D-488C-8772-C58A2F3468CA}"/>
                                            </p:graphicEl>
                                          </p:spTgt>
                                        </p:tgtEl>
                                        <p:attrNameLst>
                                          <p:attrName>style.visibility</p:attrName>
                                        </p:attrNameLst>
                                      </p:cBhvr>
                                      <p:to>
                                        <p:strVal val="visible"/>
                                      </p:to>
                                    </p:set>
                                    <p:animEffect transition="in" filter="fade">
                                      <p:cBhvr>
                                        <p:cTn id="71" dur="2000"/>
                                        <p:tgtEl>
                                          <p:spTgt spid="9">
                                            <p:graphicEl>
                                              <a:dgm id="{C8AA2B14-C86D-488C-8772-C58A2F3468C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
                                            <p:graphicEl>
                                              <a:dgm id="{B158995C-84F2-4C55-A08B-DEDCF50B50FD}"/>
                                            </p:graphicEl>
                                          </p:spTgt>
                                        </p:tgtEl>
                                        <p:attrNameLst>
                                          <p:attrName>style.visibility</p:attrName>
                                        </p:attrNameLst>
                                      </p:cBhvr>
                                      <p:to>
                                        <p:strVal val="visible"/>
                                      </p:to>
                                    </p:set>
                                    <p:animEffect transition="in" filter="fade">
                                      <p:cBhvr>
                                        <p:cTn id="76" dur="2000"/>
                                        <p:tgtEl>
                                          <p:spTgt spid="9">
                                            <p:graphicEl>
                                              <a:dgm id="{B158995C-84F2-4C55-A08B-DEDCF50B50FD}"/>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
                                            <p:graphicEl>
                                              <a:dgm id="{551EDE83-0F31-40E4-AE8E-E08D62D93CA3}"/>
                                            </p:graphicEl>
                                          </p:spTgt>
                                        </p:tgtEl>
                                        <p:attrNameLst>
                                          <p:attrName>style.visibility</p:attrName>
                                        </p:attrNameLst>
                                      </p:cBhvr>
                                      <p:to>
                                        <p:strVal val="visible"/>
                                      </p:to>
                                    </p:set>
                                    <p:animEffect transition="in" filter="fade">
                                      <p:cBhvr>
                                        <p:cTn id="79" dur="2000"/>
                                        <p:tgtEl>
                                          <p:spTgt spid="9">
                                            <p:graphicEl>
                                              <a:dgm id="{551EDE83-0F31-40E4-AE8E-E08D62D93C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571472" y="1357298"/>
          <a:ext cx="800105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p:cNvSpPr/>
          <p:nvPr/>
        </p:nvSpPr>
        <p:spPr>
          <a:xfrm>
            <a:off x="357158" y="285728"/>
            <a:ext cx="8429684" cy="6143668"/>
          </a:xfrm>
          <a:prstGeom prst="roundRect">
            <a:avLst>
              <a:gd name="adj" fmla="val 3720"/>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rtlCol="1" anchor="ctr" anchorCtr="1">
            <a:noAutofit/>
          </a:bodyPr>
          <a:lstStyle/>
          <a:p>
            <a:pPr algn="ctr"/>
            <a:endParaRPr lang="fa-IR">
              <a:ln w="76200">
                <a:solidFill>
                  <a:schemeClr val="tx1"/>
                </a:solidFill>
              </a:ln>
            </a:endParaRPr>
          </a:p>
        </p:txBody>
      </p:sp>
      <p:sp>
        <p:nvSpPr>
          <p:cNvPr id="3" name="Rectangle 8">
            <a:hlinkClick r:id="" action="ppaction://noaction"/>
          </p:cNvPr>
          <p:cNvSpPr>
            <a:spLocks noChangeArrowheads="1"/>
          </p:cNvSpPr>
          <p:nvPr/>
        </p:nvSpPr>
        <p:spPr bwMode="auto">
          <a:xfrm>
            <a:off x="6715140" y="458770"/>
            <a:ext cx="2643206" cy="54133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headEnd/>
            <a:tailEnd/>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anchor="ctr"/>
          <a:lstStyle/>
          <a:p>
            <a:pPr algn="l" rtl="1">
              <a:defRPr/>
            </a:pPr>
            <a:r>
              <a:rPr lang="fa-IR" sz="2400" b="1" dirty="0" smtClean="0">
                <a:ln>
                  <a:solidFill>
                    <a:schemeClr val="accent5">
                      <a:lumMod val="50000"/>
                    </a:schemeClr>
                  </a:solidFill>
                </a:ln>
                <a:solidFill>
                  <a:schemeClr val="accent3"/>
                </a:solidFill>
                <a:cs typeface="2  Jadid" pitchFamily="2" charset="-78"/>
              </a:rPr>
              <a:t>الحدیقه الثانيه</a:t>
            </a:r>
            <a:endParaRPr lang="en-US" sz="2400" b="1" dirty="0">
              <a:ln>
                <a:solidFill>
                  <a:schemeClr val="accent5">
                    <a:lumMod val="50000"/>
                  </a:schemeClr>
                </a:solidFill>
              </a:ln>
              <a:solidFill>
                <a:schemeClr val="accent3"/>
              </a:solidFill>
              <a:cs typeface="2  Jadid" pitchFamily="2" charset="-78"/>
            </a:endParaRPr>
          </a:p>
        </p:txBody>
      </p:sp>
      <p:cxnSp>
        <p:nvCxnSpPr>
          <p:cNvPr id="4" name="Straight Connector 3"/>
          <p:cNvCxnSpPr/>
          <p:nvPr/>
        </p:nvCxnSpPr>
        <p:spPr>
          <a:xfrm rot="10800000">
            <a:off x="-428660" y="1142985"/>
            <a:ext cx="7572428" cy="1588"/>
          </a:xfrm>
          <a:prstGeom prst="line">
            <a:avLst/>
          </a:prstGeom>
          <a:noFill/>
          <a:ln/>
          <a:effectLst>
            <a:glow rad="63500">
              <a:schemeClr val="accent6">
                <a:satMod val="175000"/>
                <a:alpha val="40000"/>
              </a:schemeClr>
            </a:glow>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cxnSp>
      <p:sp>
        <p:nvSpPr>
          <p:cNvPr id="5" name="Rounded Rectangle 4">
            <a:hlinkClick r:id="" action="ppaction://hlinkshowjump?jump=endshow"/>
          </p:cNvPr>
          <p:cNvSpPr/>
          <p:nvPr/>
        </p:nvSpPr>
        <p:spPr>
          <a:xfrm>
            <a:off x="1171556" y="6227274"/>
            <a:ext cx="685800"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خروج</a:t>
            </a:r>
            <a:endParaRPr lang="fa-IR" dirty="0">
              <a:cs typeface="2  Homa" pitchFamily="2" charset="-78"/>
            </a:endParaRPr>
          </a:p>
        </p:txBody>
      </p:sp>
      <p:sp>
        <p:nvSpPr>
          <p:cNvPr id="7" name="Rounded Rectangle 6">
            <a:hlinkClick r:id="rId7" action="ppaction://hlinksldjump"/>
          </p:cNvPr>
          <p:cNvSpPr/>
          <p:nvPr/>
        </p:nvSpPr>
        <p:spPr>
          <a:xfrm>
            <a:off x="242886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متن</a:t>
            </a:r>
            <a:endParaRPr lang="fa-IR" dirty="0">
              <a:cs typeface="2  Homa" pitchFamily="2" charset="-78"/>
            </a:endParaRPr>
          </a:p>
        </p:txBody>
      </p:sp>
      <p:sp>
        <p:nvSpPr>
          <p:cNvPr id="10" name="Rounded Rectangle 9"/>
          <p:cNvSpPr/>
          <p:nvPr/>
        </p:nvSpPr>
        <p:spPr>
          <a:xfrm>
            <a:off x="3369586" y="463946"/>
            <a:ext cx="2357454" cy="571504"/>
          </a:xfrm>
          <a:prstGeom prst="roundRect">
            <a:avLst/>
          </a:prstGeom>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fa-IR"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2  Titr" pitchFamily="2" charset="-78"/>
              </a:rPr>
              <a:t>اسماء الاشاره</a:t>
            </a:r>
          </a:p>
        </p:txBody>
      </p:sp>
      <p:sp>
        <p:nvSpPr>
          <p:cNvPr id="11" name="Rounded Rectangle 10">
            <a:hlinkClick r:id="rId8" action="ppaction://hlinksldjump"/>
          </p:cNvPr>
          <p:cNvSpPr/>
          <p:nvPr/>
        </p:nvSpPr>
        <p:spPr>
          <a:xfrm>
            <a:off x="1714480" y="6227274"/>
            <a:ext cx="857256" cy="381000"/>
          </a:xfrm>
          <a:prstGeom prst="roundRect">
            <a:avLst/>
          </a:prstGeom>
          <a:solidFill>
            <a:srgbClr val="FF0000"/>
          </a:solidFill>
          <a:ln>
            <a:solidFill>
              <a:srgbClr val="FF00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cs typeface="2  Homa" pitchFamily="2" charset="-78"/>
              </a:rPr>
              <a:t>فهرست</a:t>
            </a:r>
            <a:endParaRPr lang="fa-IR" dirty="0">
              <a:cs typeface="2  Homa" pitchFamily="2" charset="-78"/>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graphicEl>
                                              <a:dgm id="{084303BB-04EA-4DB7-844B-C9BAE80F04E5}"/>
                                            </p:graphicEl>
                                          </p:spTgt>
                                        </p:tgtEl>
                                        <p:attrNameLst>
                                          <p:attrName>style.visibility</p:attrName>
                                        </p:attrNameLst>
                                      </p:cBhvr>
                                      <p:to>
                                        <p:strVal val="visible"/>
                                      </p:to>
                                    </p:set>
                                    <p:animEffect transition="in" filter="fade">
                                      <p:cBhvr>
                                        <p:cTn id="7" dur="2000"/>
                                        <p:tgtEl>
                                          <p:spTgt spid="9">
                                            <p:graphicEl>
                                              <a:dgm id="{084303BB-04EA-4DB7-844B-C9BAE80F04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graphicEl>
                                              <a:dgm id="{C722863D-2000-437A-9ACB-8A931E2A3B01}"/>
                                            </p:graphicEl>
                                          </p:spTgt>
                                        </p:tgtEl>
                                        <p:attrNameLst>
                                          <p:attrName>style.visibility</p:attrName>
                                        </p:attrNameLst>
                                      </p:cBhvr>
                                      <p:to>
                                        <p:strVal val="visible"/>
                                      </p:to>
                                    </p:set>
                                    <p:animEffect transition="in" filter="fade">
                                      <p:cBhvr>
                                        <p:cTn id="12" dur="2000"/>
                                        <p:tgtEl>
                                          <p:spTgt spid="9">
                                            <p:graphicEl>
                                              <a:dgm id="{C722863D-2000-437A-9ACB-8A931E2A3B01}"/>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graphicEl>
                                              <a:dgm id="{4166F503-B9C1-4F67-8958-4072DCFA66D9}"/>
                                            </p:graphicEl>
                                          </p:spTgt>
                                        </p:tgtEl>
                                        <p:attrNameLst>
                                          <p:attrName>style.visibility</p:attrName>
                                        </p:attrNameLst>
                                      </p:cBhvr>
                                      <p:to>
                                        <p:strVal val="visible"/>
                                      </p:to>
                                    </p:set>
                                    <p:animEffect transition="in" filter="fade">
                                      <p:cBhvr>
                                        <p:cTn id="15" dur="2000"/>
                                        <p:tgtEl>
                                          <p:spTgt spid="9">
                                            <p:graphicEl>
                                              <a:dgm id="{4166F503-B9C1-4F67-8958-4072DCFA66D9}"/>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graphicEl>
                                              <a:dgm id="{C225D918-797C-459C-AFDE-ECF22FE25FA2}"/>
                                            </p:graphicEl>
                                          </p:spTgt>
                                        </p:tgtEl>
                                        <p:attrNameLst>
                                          <p:attrName>style.visibility</p:attrName>
                                        </p:attrNameLst>
                                      </p:cBhvr>
                                      <p:to>
                                        <p:strVal val="visible"/>
                                      </p:to>
                                    </p:set>
                                    <p:animEffect transition="in" filter="fade">
                                      <p:cBhvr>
                                        <p:cTn id="20" dur="2000"/>
                                        <p:tgtEl>
                                          <p:spTgt spid="9">
                                            <p:graphicEl>
                                              <a:dgm id="{C225D918-797C-459C-AFDE-ECF22FE25FA2}"/>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graphicEl>
                                              <a:dgm id="{C2ACA30D-315D-48DD-A009-4B97C9866624}"/>
                                            </p:graphicEl>
                                          </p:spTgt>
                                        </p:tgtEl>
                                        <p:attrNameLst>
                                          <p:attrName>style.visibility</p:attrName>
                                        </p:attrNameLst>
                                      </p:cBhvr>
                                      <p:to>
                                        <p:strVal val="visible"/>
                                      </p:to>
                                    </p:set>
                                    <p:animEffect transition="in" filter="fade">
                                      <p:cBhvr>
                                        <p:cTn id="23" dur="2000"/>
                                        <p:tgtEl>
                                          <p:spTgt spid="9">
                                            <p:graphicEl>
                                              <a:dgm id="{C2ACA30D-315D-48DD-A009-4B97C986662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graphicEl>
                                              <a:dgm id="{706B6A24-EAD1-4777-8420-B81E2880F7B4}"/>
                                            </p:graphicEl>
                                          </p:spTgt>
                                        </p:tgtEl>
                                        <p:attrNameLst>
                                          <p:attrName>style.visibility</p:attrName>
                                        </p:attrNameLst>
                                      </p:cBhvr>
                                      <p:to>
                                        <p:strVal val="visible"/>
                                      </p:to>
                                    </p:set>
                                    <p:animEffect transition="in" filter="fade">
                                      <p:cBhvr>
                                        <p:cTn id="28" dur="2000"/>
                                        <p:tgtEl>
                                          <p:spTgt spid="9">
                                            <p:graphicEl>
                                              <a:dgm id="{706B6A24-EAD1-4777-8420-B81E2880F7B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graphicEl>
                                              <a:dgm id="{88ED4B30-811E-4DB7-AF24-D8161D4A8AF5}"/>
                                            </p:graphicEl>
                                          </p:spTgt>
                                        </p:tgtEl>
                                        <p:attrNameLst>
                                          <p:attrName>style.visibility</p:attrName>
                                        </p:attrNameLst>
                                      </p:cBhvr>
                                      <p:to>
                                        <p:strVal val="visible"/>
                                      </p:to>
                                    </p:set>
                                    <p:animEffect transition="in" filter="fade">
                                      <p:cBhvr>
                                        <p:cTn id="31" dur="2000"/>
                                        <p:tgtEl>
                                          <p:spTgt spid="9">
                                            <p:graphicEl>
                                              <a:dgm id="{88ED4B30-811E-4DB7-AF24-D8161D4A8AF5}"/>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graphicEl>
                                              <a:dgm id="{29782E60-9CE0-4ED5-A242-18C004AD182C}"/>
                                            </p:graphicEl>
                                          </p:spTgt>
                                        </p:tgtEl>
                                        <p:attrNameLst>
                                          <p:attrName>style.visibility</p:attrName>
                                        </p:attrNameLst>
                                      </p:cBhvr>
                                      <p:to>
                                        <p:strVal val="visible"/>
                                      </p:to>
                                    </p:set>
                                    <p:animEffect transition="in" filter="fade">
                                      <p:cBhvr>
                                        <p:cTn id="36" dur="2000"/>
                                        <p:tgtEl>
                                          <p:spTgt spid="9">
                                            <p:graphicEl>
                                              <a:dgm id="{29782E60-9CE0-4ED5-A242-18C004AD182C}"/>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graphicEl>
                                              <a:dgm id="{80A3E9AA-39E7-464A-A0CA-FD496AEC8A9E}"/>
                                            </p:graphicEl>
                                          </p:spTgt>
                                        </p:tgtEl>
                                        <p:attrNameLst>
                                          <p:attrName>style.visibility</p:attrName>
                                        </p:attrNameLst>
                                      </p:cBhvr>
                                      <p:to>
                                        <p:strVal val="visible"/>
                                      </p:to>
                                    </p:set>
                                    <p:animEffect transition="in" filter="fade">
                                      <p:cBhvr>
                                        <p:cTn id="39" dur="2000"/>
                                        <p:tgtEl>
                                          <p:spTgt spid="9">
                                            <p:graphicEl>
                                              <a:dgm id="{80A3E9AA-39E7-464A-A0CA-FD496AEC8A9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graphicEl>
                                              <a:dgm id="{24BBB47F-38B1-4C59-88C6-22B357E83D47}"/>
                                            </p:graphicEl>
                                          </p:spTgt>
                                        </p:tgtEl>
                                        <p:attrNameLst>
                                          <p:attrName>style.visibility</p:attrName>
                                        </p:attrNameLst>
                                      </p:cBhvr>
                                      <p:to>
                                        <p:strVal val="visible"/>
                                      </p:to>
                                    </p:set>
                                    <p:animEffect transition="in" filter="fade">
                                      <p:cBhvr>
                                        <p:cTn id="44" dur="2000"/>
                                        <p:tgtEl>
                                          <p:spTgt spid="9">
                                            <p:graphicEl>
                                              <a:dgm id="{24BBB47F-38B1-4C59-88C6-22B357E83D4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9">
                                            <p:graphicEl>
                                              <a:dgm id="{24E73DF6-181C-440E-BF9A-AF609C683028}"/>
                                            </p:graphicEl>
                                          </p:spTgt>
                                        </p:tgtEl>
                                        <p:attrNameLst>
                                          <p:attrName>style.visibility</p:attrName>
                                        </p:attrNameLst>
                                      </p:cBhvr>
                                      <p:to>
                                        <p:strVal val="visible"/>
                                      </p:to>
                                    </p:set>
                                    <p:animEffect transition="in" filter="fade">
                                      <p:cBhvr>
                                        <p:cTn id="47" dur="2000"/>
                                        <p:tgtEl>
                                          <p:spTgt spid="9">
                                            <p:graphicEl>
                                              <a:dgm id="{24E73DF6-181C-440E-BF9A-AF609C6830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6.9|3.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8288</TotalTime>
  <Words>10412</Words>
  <Application>Microsoft Office PowerPoint</Application>
  <PresentationFormat>On-screen Show (4:3)</PresentationFormat>
  <Paragraphs>1963</Paragraphs>
  <Slides>225</Slides>
  <Notes>1</Notes>
  <HiddenSlides>90</HiddenSlides>
  <MMClips>0</MMClips>
  <ScaleCrop>false</ScaleCrop>
  <HeadingPairs>
    <vt:vector size="4" baseType="variant">
      <vt:variant>
        <vt:lpstr>Theme</vt:lpstr>
      </vt:variant>
      <vt:variant>
        <vt:i4>2</vt:i4>
      </vt:variant>
      <vt:variant>
        <vt:lpstr>Slide Titles</vt:lpstr>
      </vt:variant>
      <vt:variant>
        <vt:i4>225</vt:i4>
      </vt:variant>
    </vt:vector>
  </HeadingPairs>
  <TitlesOfParts>
    <vt:vector size="227" baseType="lpstr">
      <vt:lpstr>Office Theme</vt:lpstr>
      <vt:lpstr>Oriel</vt:lpstr>
      <vt:lpstr>Slide 1</vt:lpstr>
      <vt:lpstr>.......................................... فهرست</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vector>
  </TitlesOfParts>
  <Company>Mohammad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الفوائد الصمدية</dc:title>
  <dc:creator>Mohammad;Hosseini</dc:creator>
  <cp:lastModifiedBy>Mohammad</cp:lastModifiedBy>
  <cp:revision>959</cp:revision>
  <dcterms:created xsi:type="dcterms:W3CDTF">2009-11-16T11:23:24Z</dcterms:created>
  <dcterms:modified xsi:type="dcterms:W3CDTF">2011-04-04T07:13:29Z</dcterms:modified>
</cp:coreProperties>
</file>