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57" r:id="rId4"/>
    <p:sldId id="260" r:id="rId5"/>
    <p:sldId id="261" r:id="rId6"/>
    <p:sldId id="262" r:id="rId7"/>
    <p:sldId id="263" r:id="rId8"/>
    <p:sldId id="269" r:id="rId9"/>
    <p:sldId id="270" r:id="rId10"/>
    <p:sldId id="264" r:id="rId11"/>
    <p:sldId id="272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A8D3C-44BB-4E14-A244-DCDD52451FFA}" type="doc">
      <dgm:prSet loTypeId="urn:microsoft.com/office/officeart/2005/8/layout/hList6" loCatId="list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2A4225-CEAE-419B-99ED-C5BE85D02FA5}">
      <dgm:prSet phldrT="[Text]" custT="1"/>
      <dgm:spPr/>
      <dgm:t>
        <a:bodyPr/>
        <a:lstStyle/>
        <a:p>
          <a:pPr algn="r" rtl="1"/>
          <a:r>
            <a:rPr lang="fa-IR" sz="2400" dirty="0" smtClean="0">
              <a:cs typeface="B Nazanin" pitchFamily="2" charset="-78"/>
            </a:rPr>
            <a:t>نام درس</a:t>
          </a:r>
          <a:endParaRPr lang="en-US" sz="2400" dirty="0">
            <a:cs typeface="B Nazanin" pitchFamily="2" charset="-78"/>
          </a:endParaRPr>
        </a:p>
      </dgm:t>
    </dgm:pt>
    <dgm:pt modelId="{90857907-72F4-4E7C-80A6-BC8FBE3A4710}" type="parTrans" cxnId="{FDDDA3CE-5D00-4BCE-A86C-BADEC7FCB6D3}">
      <dgm:prSet/>
      <dgm:spPr/>
      <dgm:t>
        <a:bodyPr/>
        <a:lstStyle/>
        <a:p>
          <a:pPr algn="r" rtl="1"/>
          <a:endParaRPr lang="en-US"/>
        </a:p>
      </dgm:t>
    </dgm:pt>
    <dgm:pt modelId="{0B8B0C13-1ECB-4CD4-A1F0-872A4C08E33D}" type="sibTrans" cxnId="{FDDDA3CE-5D00-4BCE-A86C-BADEC7FCB6D3}">
      <dgm:prSet/>
      <dgm:spPr/>
      <dgm:t>
        <a:bodyPr/>
        <a:lstStyle/>
        <a:p>
          <a:pPr algn="r" rtl="1"/>
          <a:endParaRPr lang="en-US"/>
        </a:p>
      </dgm:t>
    </dgm:pt>
    <dgm:pt modelId="{AAD7D447-52C3-4B0B-B1DD-C4CED7171C37}">
      <dgm:prSet phldrT="[Text]" custT="1"/>
      <dgm:spPr/>
      <dgm:t>
        <a:bodyPr/>
        <a:lstStyle/>
        <a:p>
          <a:pPr algn="r" rtl="1"/>
          <a:r>
            <a:rPr lang="fa-IR" sz="3200" dirty="0" smtClean="0">
              <a:cs typeface="B Nazanin" pitchFamily="2" charset="-78"/>
            </a:rPr>
            <a:t>مهارتهای فناوری </a:t>
          </a:r>
          <a:endParaRPr lang="en-US" sz="3200" dirty="0">
            <a:cs typeface="B Nazanin" pitchFamily="2" charset="-78"/>
          </a:endParaRPr>
        </a:p>
      </dgm:t>
    </dgm:pt>
    <dgm:pt modelId="{68F151D6-5909-46F9-AB70-8A6E2934394B}" type="parTrans" cxnId="{ABB0C6B7-0549-4265-B616-F24E9AE9FFC0}">
      <dgm:prSet/>
      <dgm:spPr/>
      <dgm:t>
        <a:bodyPr/>
        <a:lstStyle/>
        <a:p>
          <a:pPr algn="r" rtl="1"/>
          <a:endParaRPr lang="en-US"/>
        </a:p>
      </dgm:t>
    </dgm:pt>
    <dgm:pt modelId="{84EC8729-44B5-4051-A3EC-E1E0EEE28490}" type="sibTrans" cxnId="{ABB0C6B7-0549-4265-B616-F24E9AE9FFC0}">
      <dgm:prSet/>
      <dgm:spPr/>
      <dgm:t>
        <a:bodyPr/>
        <a:lstStyle/>
        <a:p>
          <a:pPr algn="r" rtl="1"/>
          <a:endParaRPr lang="en-US"/>
        </a:p>
      </dgm:t>
    </dgm:pt>
    <dgm:pt modelId="{0D274C2A-16B8-4CBB-A672-7422A6D8F55C}">
      <dgm:prSet phldrT="[Text]" custT="1"/>
      <dgm:spPr/>
      <dgm:t>
        <a:bodyPr/>
        <a:lstStyle/>
        <a:p>
          <a:pPr algn="r" rtl="1"/>
          <a:r>
            <a:rPr lang="fa-IR" sz="3200" dirty="0" smtClean="0"/>
            <a:t>واطلاعات</a:t>
          </a:r>
          <a:endParaRPr lang="en-US" sz="3200" dirty="0"/>
        </a:p>
      </dgm:t>
    </dgm:pt>
    <dgm:pt modelId="{7ACC4E91-FD3C-4EE0-AC5A-8D1CCFF78DC8}" type="parTrans" cxnId="{C1854727-D47E-401C-9BF8-9D327DA340EF}">
      <dgm:prSet/>
      <dgm:spPr/>
      <dgm:t>
        <a:bodyPr/>
        <a:lstStyle/>
        <a:p>
          <a:pPr algn="r" rtl="1"/>
          <a:endParaRPr lang="en-US"/>
        </a:p>
      </dgm:t>
    </dgm:pt>
    <dgm:pt modelId="{AA49BE09-B758-4A8D-8270-012E43C5AFE7}" type="sibTrans" cxnId="{C1854727-D47E-401C-9BF8-9D327DA340EF}">
      <dgm:prSet/>
      <dgm:spPr/>
      <dgm:t>
        <a:bodyPr/>
        <a:lstStyle/>
        <a:p>
          <a:pPr algn="r" rtl="1"/>
          <a:endParaRPr lang="en-US"/>
        </a:p>
      </dgm:t>
    </dgm:pt>
    <dgm:pt modelId="{AA89210C-D8C3-46AC-B132-691C4471EFFA}">
      <dgm:prSet phldrT="[Text]" custT="1"/>
      <dgm:spPr/>
      <dgm:t>
        <a:bodyPr/>
        <a:lstStyle/>
        <a:p>
          <a:pPr algn="r" rtl="1"/>
          <a:r>
            <a:rPr lang="fa-IR" sz="2400" dirty="0" smtClean="0">
              <a:cs typeface="B Nazanin" pitchFamily="2" charset="-78"/>
            </a:rPr>
            <a:t>نام استاد</a:t>
          </a:r>
          <a:endParaRPr lang="en-US" sz="2400" dirty="0">
            <a:cs typeface="B Nazanin" pitchFamily="2" charset="-78"/>
          </a:endParaRPr>
        </a:p>
      </dgm:t>
    </dgm:pt>
    <dgm:pt modelId="{DEAF0E6B-36A9-4E98-B982-355EDB034D50}" type="parTrans" cxnId="{8A00DCE3-15C0-4D10-8958-1A5353225141}">
      <dgm:prSet/>
      <dgm:spPr/>
      <dgm:t>
        <a:bodyPr/>
        <a:lstStyle/>
        <a:p>
          <a:pPr algn="r" rtl="1"/>
          <a:endParaRPr lang="en-US"/>
        </a:p>
      </dgm:t>
    </dgm:pt>
    <dgm:pt modelId="{CE4CF70D-D740-4EC6-81CD-47579664B7EF}" type="sibTrans" cxnId="{8A00DCE3-15C0-4D10-8958-1A5353225141}">
      <dgm:prSet/>
      <dgm:spPr/>
      <dgm:t>
        <a:bodyPr/>
        <a:lstStyle/>
        <a:p>
          <a:pPr algn="r" rtl="1"/>
          <a:endParaRPr lang="en-US"/>
        </a:p>
      </dgm:t>
    </dgm:pt>
    <dgm:pt modelId="{40BA059E-3528-4BD4-BB53-18113E3691DE}">
      <dgm:prSet phldrT="[Text]" custT="1"/>
      <dgm:spPr/>
      <dgm:t>
        <a:bodyPr/>
        <a:lstStyle/>
        <a:p>
          <a:pPr algn="r" rtl="1"/>
          <a:r>
            <a:rPr lang="fa-IR" sz="4000" dirty="0" smtClean="0">
              <a:cs typeface="B Nazanin" pitchFamily="2" charset="-78"/>
            </a:rPr>
            <a:t>شاهید</a:t>
          </a:r>
          <a:endParaRPr lang="en-US" sz="4000" dirty="0">
            <a:cs typeface="B Nazanin" pitchFamily="2" charset="-78"/>
          </a:endParaRPr>
        </a:p>
      </dgm:t>
    </dgm:pt>
    <dgm:pt modelId="{C78EF089-8FA8-4A8C-90D4-3E8B36E62D15}" type="parTrans" cxnId="{1AE0CFD5-90AB-4F98-9322-DD0F38D86DBD}">
      <dgm:prSet/>
      <dgm:spPr/>
      <dgm:t>
        <a:bodyPr/>
        <a:lstStyle/>
        <a:p>
          <a:pPr algn="r" rtl="1"/>
          <a:endParaRPr lang="en-US"/>
        </a:p>
      </dgm:t>
    </dgm:pt>
    <dgm:pt modelId="{72AEB722-5ED2-40B1-BFB5-F8D7A228C0EA}" type="sibTrans" cxnId="{1AE0CFD5-90AB-4F98-9322-DD0F38D86DBD}">
      <dgm:prSet/>
      <dgm:spPr/>
      <dgm:t>
        <a:bodyPr/>
        <a:lstStyle/>
        <a:p>
          <a:pPr algn="r" rtl="1"/>
          <a:endParaRPr lang="en-US"/>
        </a:p>
      </dgm:t>
    </dgm:pt>
    <dgm:pt modelId="{5DDC8CCB-D93F-4CD0-9713-A492D5CD3579}">
      <dgm:prSet phldrT="[Text]" custT="1"/>
      <dgm:spPr/>
      <dgm:t>
        <a:bodyPr/>
        <a:lstStyle/>
        <a:p>
          <a:pPr algn="r" rtl="1"/>
          <a:r>
            <a:rPr lang="fa-IR" sz="4000" dirty="0" smtClean="0">
              <a:cs typeface="B Nazanin" pitchFamily="2" charset="-78"/>
            </a:rPr>
            <a:t>مظفری</a:t>
          </a:r>
          <a:endParaRPr lang="en-US" sz="4000" dirty="0">
            <a:cs typeface="B Nazanin" pitchFamily="2" charset="-78"/>
          </a:endParaRPr>
        </a:p>
      </dgm:t>
    </dgm:pt>
    <dgm:pt modelId="{A00C40CB-DBAC-4D26-9259-9314476832D2}" type="parTrans" cxnId="{6A18B59B-C122-4EAE-BFCD-D36B1BF643A2}">
      <dgm:prSet/>
      <dgm:spPr/>
      <dgm:t>
        <a:bodyPr/>
        <a:lstStyle/>
        <a:p>
          <a:pPr algn="r" rtl="1"/>
          <a:endParaRPr lang="en-US"/>
        </a:p>
      </dgm:t>
    </dgm:pt>
    <dgm:pt modelId="{17EA994F-C945-4590-883D-6E8D3B276233}" type="sibTrans" cxnId="{6A18B59B-C122-4EAE-BFCD-D36B1BF643A2}">
      <dgm:prSet/>
      <dgm:spPr/>
      <dgm:t>
        <a:bodyPr/>
        <a:lstStyle/>
        <a:p>
          <a:pPr algn="r" rtl="1"/>
          <a:endParaRPr lang="en-US"/>
        </a:p>
      </dgm:t>
    </dgm:pt>
    <dgm:pt modelId="{3E41689B-21EA-44DC-8A90-3164632CEEBC}">
      <dgm:prSet phldrT="[Text]" custT="1"/>
      <dgm:spPr/>
      <dgm:t>
        <a:bodyPr/>
        <a:lstStyle/>
        <a:p>
          <a:pPr algn="r" rtl="1"/>
          <a:r>
            <a:rPr lang="fa-IR" sz="2400" dirty="0" smtClean="0">
              <a:cs typeface="B Nazanin" pitchFamily="2" charset="-78"/>
            </a:rPr>
            <a:t>نام ونام خانودگی</a:t>
          </a:r>
          <a:endParaRPr lang="en-US" sz="2400" dirty="0">
            <a:cs typeface="B Nazanin" pitchFamily="2" charset="-78"/>
          </a:endParaRPr>
        </a:p>
      </dgm:t>
    </dgm:pt>
    <dgm:pt modelId="{9D6262BB-6E2A-4E52-A1DB-B941FBBE60AB}" type="parTrans" cxnId="{61EA847B-BB48-40AB-B59F-D8BC1501DABF}">
      <dgm:prSet/>
      <dgm:spPr/>
      <dgm:t>
        <a:bodyPr/>
        <a:lstStyle/>
        <a:p>
          <a:pPr algn="r" rtl="1"/>
          <a:endParaRPr lang="en-US"/>
        </a:p>
      </dgm:t>
    </dgm:pt>
    <dgm:pt modelId="{0C9C185F-424B-4D09-A5B1-D7F04FFD64CE}" type="sibTrans" cxnId="{61EA847B-BB48-40AB-B59F-D8BC1501DABF}">
      <dgm:prSet/>
      <dgm:spPr/>
      <dgm:t>
        <a:bodyPr/>
        <a:lstStyle/>
        <a:p>
          <a:pPr algn="r" rtl="1"/>
          <a:endParaRPr lang="en-US"/>
        </a:p>
      </dgm:t>
    </dgm:pt>
    <dgm:pt modelId="{B709502B-D24E-46A5-A30A-F594C40D9DA9}">
      <dgm:prSet phldrT="[Text]"/>
      <dgm:spPr/>
      <dgm:t>
        <a:bodyPr/>
        <a:lstStyle/>
        <a:p>
          <a:pPr algn="r" rtl="1"/>
          <a:r>
            <a:rPr lang="fa-IR" sz="3800" dirty="0" smtClean="0">
              <a:cs typeface="B Nazanin" pitchFamily="2" charset="-78"/>
            </a:rPr>
            <a:t>نادر</a:t>
          </a:r>
          <a:endParaRPr lang="en-US" sz="3800" dirty="0">
            <a:cs typeface="B Nazanin" pitchFamily="2" charset="-78"/>
          </a:endParaRPr>
        </a:p>
      </dgm:t>
    </dgm:pt>
    <dgm:pt modelId="{6C9DD815-F143-4F38-9AC5-CFA3E225DF94}" type="parTrans" cxnId="{1E4BCF52-320C-48A7-8950-B9F53B56971A}">
      <dgm:prSet/>
      <dgm:spPr/>
      <dgm:t>
        <a:bodyPr/>
        <a:lstStyle/>
        <a:p>
          <a:pPr algn="r" rtl="1"/>
          <a:endParaRPr lang="en-US"/>
        </a:p>
      </dgm:t>
    </dgm:pt>
    <dgm:pt modelId="{32BD1EA2-200C-4AD9-9AD8-D597CA39B20E}" type="sibTrans" cxnId="{1E4BCF52-320C-48A7-8950-B9F53B56971A}">
      <dgm:prSet/>
      <dgm:spPr/>
      <dgm:t>
        <a:bodyPr/>
        <a:lstStyle/>
        <a:p>
          <a:pPr algn="r" rtl="1"/>
          <a:endParaRPr lang="en-US"/>
        </a:p>
      </dgm:t>
    </dgm:pt>
    <dgm:pt modelId="{99A515EF-A0F7-4108-9B35-0CBC983CFEFB}">
      <dgm:prSet phldrT="[Text]"/>
      <dgm:spPr/>
      <dgm:t>
        <a:bodyPr/>
        <a:lstStyle/>
        <a:p>
          <a:pPr algn="r" rtl="1"/>
          <a:r>
            <a:rPr lang="fa-IR" sz="3800" dirty="0" smtClean="0">
              <a:cs typeface="B Nazanin" pitchFamily="2" charset="-78"/>
            </a:rPr>
            <a:t>محمودی فر</a:t>
          </a:r>
          <a:endParaRPr lang="en-US" sz="3800" dirty="0">
            <a:cs typeface="B Nazanin" pitchFamily="2" charset="-78"/>
          </a:endParaRPr>
        </a:p>
      </dgm:t>
    </dgm:pt>
    <dgm:pt modelId="{71334592-DC31-4D5A-9861-FF6044DBE740}" type="parTrans" cxnId="{C520B23F-C7EB-4536-A3B5-0806C3AC4854}">
      <dgm:prSet/>
      <dgm:spPr/>
      <dgm:t>
        <a:bodyPr/>
        <a:lstStyle/>
        <a:p>
          <a:pPr algn="r" rtl="1"/>
          <a:endParaRPr lang="en-US"/>
        </a:p>
      </dgm:t>
    </dgm:pt>
    <dgm:pt modelId="{F48D1A79-CF92-4C02-AA80-12FD7FA9FD16}" type="sibTrans" cxnId="{C520B23F-C7EB-4536-A3B5-0806C3AC4854}">
      <dgm:prSet/>
      <dgm:spPr/>
      <dgm:t>
        <a:bodyPr/>
        <a:lstStyle/>
        <a:p>
          <a:pPr algn="r" rtl="1"/>
          <a:endParaRPr lang="en-US"/>
        </a:p>
      </dgm:t>
    </dgm:pt>
    <dgm:pt modelId="{7C4FD5FF-9068-4393-858B-D76BAA30D0BF}" type="pres">
      <dgm:prSet presAssocID="{E1DA8D3C-44BB-4E14-A244-DCDD52451F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025B2-9355-4828-8A11-0F39F5A90827}" type="pres">
      <dgm:prSet presAssocID="{2A2A4225-CEAE-419B-99ED-C5BE85D02FA5}" presName="node" presStyleLbl="node1" presStyleIdx="0" presStyleCnt="3" custLinFactNeighborX="8493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0BAEF-CB6D-4CE5-A81E-A29148BD93DA}" type="pres">
      <dgm:prSet presAssocID="{0B8B0C13-1ECB-4CD4-A1F0-872A4C08E33D}" presName="sibTrans" presStyleCnt="0"/>
      <dgm:spPr/>
    </dgm:pt>
    <dgm:pt modelId="{BE8CA099-4820-4A10-836E-3FD3823227BF}" type="pres">
      <dgm:prSet presAssocID="{AA89210C-D8C3-46AC-B132-691C4471EF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B7902-CFD0-4E73-9548-95529064012C}" type="pres">
      <dgm:prSet presAssocID="{CE4CF70D-D740-4EC6-81CD-47579664B7EF}" presName="sibTrans" presStyleCnt="0"/>
      <dgm:spPr/>
    </dgm:pt>
    <dgm:pt modelId="{C480C467-8132-44E0-9A0E-C57C4F215645}" type="pres">
      <dgm:prSet presAssocID="{3E41689B-21EA-44DC-8A90-3164632CEEBC}" presName="node" presStyleLbl="node1" presStyleIdx="2" presStyleCnt="3" custAng="0" custScaleX="99030" custLinFactNeighborX="-4661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D14E3A-9A29-4C4D-8677-882B7E1598FF}" type="presOf" srcId="{B709502B-D24E-46A5-A30A-F594C40D9DA9}" destId="{C480C467-8132-44E0-9A0E-C57C4F215645}" srcOrd="0" destOrd="1" presId="urn:microsoft.com/office/officeart/2005/8/layout/hList6"/>
    <dgm:cxn modelId="{279EC5CB-35A3-4FA9-9D19-C891508D7594}" type="presOf" srcId="{40BA059E-3528-4BD4-BB53-18113E3691DE}" destId="{BE8CA099-4820-4A10-836E-3FD3823227BF}" srcOrd="0" destOrd="1" presId="urn:microsoft.com/office/officeart/2005/8/layout/hList6"/>
    <dgm:cxn modelId="{C1854727-D47E-401C-9BF8-9D327DA340EF}" srcId="{2A2A4225-CEAE-419B-99ED-C5BE85D02FA5}" destId="{0D274C2A-16B8-4CBB-A672-7422A6D8F55C}" srcOrd="1" destOrd="0" parTransId="{7ACC4E91-FD3C-4EE0-AC5A-8D1CCFF78DC8}" sibTransId="{AA49BE09-B758-4A8D-8270-012E43C5AFE7}"/>
    <dgm:cxn modelId="{C263FFFF-0A9D-4B7F-92D7-537D5C48C2BC}" type="presOf" srcId="{5DDC8CCB-D93F-4CD0-9713-A492D5CD3579}" destId="{BE8CA099-4820-4A10-836E-3FD3823227BF}" srcOrd="0" destOrd="2" presId="urn:microsoft.com/office/officeart/2005/8/layout/hList6"/>
    <dgm:cxn modelId="{B1CE562B-E30C-4373-929D-75A0695A2392}" type="presOf" srcId="{0D274C2A-16B8-4CBB-A672-7422A6D8F55C}" destId="{6A2025B2-9355-4828-8A11-0F39F5A90827}" srcOrd="0" destOrd="2" presId="urn:microsoft.com/office/officeart/2005/8/layout/hList6"/>
    <dgm:cxn modelId="{1AE0CFD5-90AB-4F98-9322-DD0F38D86DBD}" srcId="{AA89210C-D8C3-46AC-B132-691C4471EFFA}" destId="{40BA059E-3528-4BD4-BB53-18113E3691DE}" srcOrd="0" destOrd="0" parTransId="{C78EF089-8FA8-4A8C-90D4-3E8B36E62D15}" sibTransId="{72AEB722-5ED2-40B1-BFB5-F8D7A228C0EA}"/>
    <dgm:cxn modelId="{8A00DCE3-15C0-4D10-8958-1A5353225141}" srcId="{E1DA8D3C-44BB-4E14-A244-DCDD52451FFA}" destId="{AA89210C-D8C3-46AC-B132-691C4471EFFA}" srcOrd="1" destOrd="0" parTransId="{DEAF0E6B-36A9-4E98-B982-355EDB034D50}" sibTransId="{CE4CF70D-D740-4EC6-81CD-47579664B7EF}"/>
    <dgm:cxn modelId="{61EA847B-BB48-40AB-B59F-D8BC1501DABF}" srcId="{E1DA8D3C-44BB-4E14-A244-DCDD52451FFA}" destId="{3E41689B-21EA-44DC-8A90-3164632CEEBC}" srcOrd="2" destOrd="0" parTransId="{9D6262BB-6E2A-4E52-A1DB-B941FBBE60AB}" sibTransId="{0C9C185F-424B-4D09-A5B1-D7F04FFD64CE}"/>
    <dgm:cxn modelId="{BF68512F-6CEE-48E2-8E43-C0766CFE6551}" type="presOf" srcId="{AAD7D447-52C3-4B0B-B1DD-C4CED7171C37}" destId="{6A2025B2-9355-4828-8A11-0F39F5A90827}" srcOrd="0" destOrd="1" presId="urn:microsoft.com/office/officeart/2005/8/layout/hList6"/>
    <dgm:cxn modelId="{C520B23F-C7EB-4536-A3B5-0806C3AC4854}" srcId="{3E41689B-21EA-44DC-8A90-3164632CEEBC}" destId="{99A515EF-A0F7-4108-9B35-0CBC983CFEFB}" srcOrd="1" destOrd="0" parTransId="{71334592-DC31-4D5A-9861-FF6044DBE740}" sibTransId="{F48D1A79-CF92-4C02-AA80-12FD7FA9FD16}"/>
    <dgm:cxn modelId="{45A1719E-0B03-4967-BEA7-F212768ACDDD}" type="presOf" srcId="{99A515EF-A0F7-4108-9B35-0CBC983CFEFB}" destId="{C480C467-8132-44E0-9A0E-C57C4F215645}" srcOrd="0" destOrd="2" presId="urn:microsoft.com/office/officeart/2005/8/layout/hList6"/>
    <dgm:cxn modelId="{ABB0C6B7-0549-4265-B616-F24E9AE9FFC0}" srcId="{2A2A4225-CEAE-419B-99ED-C5BE85D02FA5}" destId="{AAD7D447-52C3-4B0B-B1DD-C4CED7171C37}" srcOrd="0" destOrd="0" parTransId="{68F151D6-5909-46F9-AB70-8A6E2934394B}" sibTransId="{84EC8729-44B5-4051-A3EC-E1E0EEE28490}"/>
    <dgm:cxn modelId="{1E4BCF52-320C-48A7-8950-B9F53B56971A}" srcId="{3E41689B-21EA-44DC-8A90-3164632CEEBC}" destId="{B709502B-D24E-46A5-A30A-F594C40D9DA9}" srcOrd="0" destOrd="0" parTransId="{6C9DD815-F143-4F38-9AC5-CFA3E225DF94}" sibTransId="{32BD1EA2-200C-4AD9-9AD8-D597CA39B20E}"/>
    <dgm:cxn modelId="{D3BCEEED-2067-4DD5-99C8-05E92D17CCC5}" type="presOf" srcId="{3E41689B-21EA-44DC-8A90-3164632CEEBC}" destId="{C480C467-8132-44E0-9A0E-C57C4F215645}" srcOrd="0" destOrd="0" presId="urn:microsoft.com/office/officeart/2005/8/layout/hList6"/>
    <dgm:cxn modelId="{FDDDA3CE-5D00-4BCE-A86C-BADEC7FCB6D3}" srcId="{E1DA8D3C-44BB-4E14-A244-DCDD52451FFA}" destId="{2A2A4225-CEAE-419B-99ED-C5BE85D02FA5}" srcOrd="0" destOrd="0" parTransId="{90857907-72F4-4E7C-80A6-BC8FBE3A4710}" sibTransId="{0B8B0C13-1ECB-4CD4-A1F0-872A4C08E33D}"/>
    <dgm:cxn modelId="{6A18B59B-C122-4EAE-BFCD-D36B1BF643A2}" srcId="{AA89210C-D8C3-46AC-B132-691C4471EFFA}" destId="{5DDC8CCB-D93F-4CD0-9713-A492D5CD3579}" srcOrd="1" destOrd="0" parTransId="{A00C40CB-DBAC-4D26-9259-9314476832D2}" sibTransId="{17EA994F-C945-4590-883D-6E8D3B276233}"/>
    <dgm:cxn modelId="{5EF9CCC2-9A47-475F-958D-6C1625497408}" type="presOf" srcId="{2A2A4225-CEAE-419B-99ED-C5BE85D02FA5}" destId="{6A2025B2-9355-4828-8A11-0F39F5A90827}" srcOrd="0" destOrd="0" presId="urn:microsoft.com/office/officeart/2005/8/layout/hList6"/>
    <dgm:cxn modelId="{C8595621-B53A-478D-9545-7457EE77F5B7}" type="presOf" srcId="{AA89210C-D8C3-46AC-B132-691C4471EFFA}" destId="{BE8CA099-4820-4A10-836E-3FD3823227BF}" srcOrd="0" destOrd="0" presId="urn:microsoft.com/office/officeart/2005/8/layout/hList6"/>
    <dgm:cxn modelId="{09212E44-3EA7-4F3D-AD27-170C3397ECDD}" type="presOf" srcId="{E1DA8D3C-44BB-4E14-A244-DCDD52451FFA}" destId="{7C4FD5FF-9068-4393-858B-D76BAA30D0BF}" srcOrd="0" destOrd="0" presId="urn:microsoft.com/office/officeart/2005/8/layout/hList6"/>
    <dgm:cxn modelId="{9C4BB71B-F9A7-4D22-A3A2-7D03275B3D96}" type="presParOf" srcId="{7C4FD5FF-9068-4393-858B-D76BAA30D0BF}" destId="{6A2025B2-9355-4828-8A11-0F39F5A90827}" srcOrd="0" destOrd="0" presId="urn:microsoft.com/office/officeart/2005/8/layout/hList6"/>
    <dgm:cxn modelId="{86406C12-7A85-41F3-85C9-49265188C61E}" type="presParOf" srcId="{7C4FD5FF-9068-4393-858B-D76BAA30D0BF}" destId="{08E0BAEF-CB6D-4CE5-A81E-A29148BD93DA}" srcOrd="1" destOrd="0" presId="urn:microsoft.com/office/officeart/2005/8/layout/hList6"/>
    <dgm:cxn modelId="{40653EDE-241D-43FD-99B6-765866562C91}" type="presParOf" srcId="{7C4FD5FF-9068-4393-858B-D76BAA30D0BF}" destId="{BE8CA099-4820-4A10-836E-3FD3823227BF}" srcOrd="2" destOrd="0" presId="urn:microsoft.com/office/officeart/2005/8/layout/hList6"/>
    <dgm:cxn modelId="{8D91313B-C766-454E-AFA5-F5D218E19835}" type="presParOf" srcId="{7C4FD5FF-9068-4393-858B-D76BAA30D0BF}" destId="{A5DB7902-CFD0-4E73-9548-95529064012C}" srcOrd="3" destOrd="0" presId="urn:microsoft.com/office/officeart/2005/8/layout/hList6"/>
    <dgm:cxn modelId="{BC4178B4-5F6D-42E9-9D98-C43EAFE08E98}" type="presParOf" srcId="{7C4FD5FF-9068-4393-858B-D76BAA30D0BF}" destId="{C480C467-8132-44E0-9A0E-C57C4F215645}" srcOrd="4" destOrd="0" presId="urn:microsoft.com/office/officeart/2005/8/layout/hList6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025B2-9355-4828-8A11-0F39F5A90827}">
      <dsp:nvSpPr>
        <dsp:cNvPr id="0" name=""/>
        <dsp:cNvSpPr/>
      </dsp:nvSpPr>
      <dsp:spPr>
        <a:xfrm rot="16200000">
          <a:off x="-749586" y="889545"/>
          <a:ext cx="3962400" cy="218330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  <a:sp3d extrusionH="28000" prstMaterial="matte"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نام درس</a:t>
          </a:r>
          <a:endParaRPr lang="en-US" sz="2400" kern="1200" dirty="0">
            <a:cs typeface="B Nazanin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Nazanin" pitchFamily="2" charset="-78"/>
            </a:rPr>
            <a:t>مهارتهای فناوری </a:t>
          </a:r>
          <a:endParaRPr lang="en-US" sz="3200" kern="1200" dirty="0">
            <a:cs typeface="B Nazanin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/>
            <a:t>واطلاعات</a:t>
          </a:r>
          <a:endParaRPr lang="en-US" sz="3200" kern="1200" dirty="0"/>
        </a:p>
      </dsp:txBody>
      <dsp:txXfrm rot="5400000">
        <a:off x="139960" y="792479"/>
        <a:ext cx="2183308" cy="2377440"/>
      </dsp:txXfrm>
    </dsp:sp>
    <dsp:sp modelId="{BE8CA099-4820-4A10-836E-3FD3823227BF}">
      <dsp:nvSpPr>
        <dsp:cNvPr id="0" name=""/>
        <dsp:cNvSpPr/>
      </dsp:nvSpPr>
      <dsp:spPr>
        <a:xfrm rot="16200000">
          <a:off x="1458389" y="889545"/>
          <a:ext cx="3962400" cy="218330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  <a:sp3d extrusionH="28000" prstMaterial="matte"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نام استاد</a:t>
          </a:r>
          <a:endParaRPr lang="en-US" sz="2400" kern="1200" dirty="0">
            <a:cs typeface="B Nazanin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Nazanin" pitchFamily="2" charset="-78"/>
            </a:rPr>
            <a:t>شاهید</a:t>
          </a:r>
          <a:endParaRPr lang="en-US" sz="4000" kern="1200" dirty="0">
            <a:cs typeface="B Nazanin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Nazanin" pitchFamily="2" charset="-78"/>
            </a:rPr>
            <a:t>مظفری</a:t>
          </a:r>
          <a:endParaRPr lang="en-US" sz="4000" kern="1200" dirty="0">
            <a:cs typeface="B Nazanin" pitchFamily="2" charset="-78"/>
          </a:endParaRPr>
        </a:p>
      </dsp:txBody>
      <dsp:txXfrm rot="5400000">
        <a:off x="2347935" y="792479"/>
        <a:ext cx="2183308" cy="2377440"/>
      </dsp:txXfrm>
    </dsp:sp>
    <dsp:sp modelId="{C480C467-8132-44E0-9A0E-C57C4F215645}">
      <dsp:nvSpPr>
        <dsp:cNvPr id="0" name=""/>
        <dsp:cNvSpPr/>
      </dsp:nvSpPr>
      <dsp:spPr>
        <a:xfrm rot="16200000">
          <a:off x="3718518" y="900134"/>
          <a:ext cx="3962400" cy="216213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  <a:sp3d extrusionH="28000" prstMaterial="matte"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نام ونام خانودگی</a:t>
          </a:r>
          <a:endParaRPr lang="en-US" sz="2400" kern="1200" dirty="0">
            <a:cs typeface="B Nazanin" pitchFamily="2" charset="-78"/>
          </a:endParaRPr>
        </a:p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dirty="0" smtClean="0">
              <a:cs typeface="B Nazanin" pitchFamily="2" charset="-78"/>
            </a:rPr>
            <a:t>نادر</a:t>
          </a:r>
          <a:endParaRPr lang="en-US" sz="3800" kern="1200" dirty="0">
            <a:cs typeface="B Nazanin" pitchFamily="2" charset="-78"/>
          </a:endParaRPr>
        </a:p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dirty="0" smtClean="0">
              <a:cs typeface="B Nazanin" pitchFamily="2" charset="-78"/>
            </a:rPr>
            <a:t>محمودی فر</a:t>
          </a:r>
          <a:endParaRPr lang="en-US" sz="3800" kern="1200" dirty="0">
            <a:cs typeface="B Nazanin" pitchFamily="2" charset="-78"/>
          </a:endParaRPr>
        </a:p>
      </dsp:txBody>
      <dsp:txXfrm rot="5400000">
        <a:off x="4618653" y="792479"/>
        <a:ext cx="2162130" cy="237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9068-908D-42FB-8B8F-7A53DA2B307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8CED6-E3E2-489F-999F-9201256D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AF1A5B-E4AB-4F1B-A697-112B3636AD4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29E551-1EDC-4240-A7CD-397230FD02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dver.ebmag@yahoo.com" TargetMode="External"/><Relationship Id="rId2" Type="http://schemas.openxmlformats.org/officeDocument/2006/relationships/hyperlink" Target="mailto:info@ebmag.i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5510"/>
            <a:ext cx="60674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7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82000" cy="2286000"/>
          </a:xfrm>
        </p:spPr>
        <p:txBody>
          <a:bodyPr>
            <a:normAutofit/>
          </a:bodyPr>
          <a:lstStyle/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بنابراين </a:t>
            </a:r>
            <a:r>
              <a:rPr lang="fa-IR" dirty="0" smtClean="0">
                <a:cs typeface="B Nazanin" pitchFamily="2" charset="-78"/>
              </a:rPr>
              <a:t>اجزاءاصلي تجارت الكترونيك عبارتنداز</a:t>
            </a:r>
            <a:r>
              <a:rPr lang="fa-IR" dirty="0">
                <a:cs typeface="B Nazanin" pitchFamily="2" charset="-78"/>
              </a:rPr>
              <a:t>: </a:t>
            </a:r>
          </a:p>
          <a:p>
            <a:pPr algn="r" rtl="1"/>
            <a:r>
              <a:rPr lang="fa-IR" dirty="0">
                <a:cs typeface="B Nazanin" pitchFamily="2" charset="-78"/>
              </a:rPr>
              <a:t>1- </a:t>
            </a:r>
            <a:r>
              <a:rPr lang="en-US" dirty="0" smtClean="0">
                <a:cs typeface="B Nazanin" pitchFamily="2" charset="-78"/>
              </a:rPr>
              <a:t>Communications</a:t>
            </a:r>
            <a:r>
              <a:rPr lang="fa-IR" dirty="0" smtClean="0">
                <a:cs typeface="B Nazanin" pitchFamily="2" charset="-78"/>
              </a:rPr>
              <a:t> (سيستمهاي </a:t>
            </a:r>
            <a:r>
              <a:rPr lang="fa-IR" dirty="0" smtClean="0">
                <a:cs typeface="B Nazanin" pitchFamily="2" charset="-78"/>
              </a:rPr>
              <a:t>ارتباطي</a:t>
            </a:r>
            <a:r>
              <a:rPr lang="fa-IR" dirty="0">
                <a:cs typeface="B Nazanin" pitchFamily="2" charset="-78"/>
              </a:rPr>
              <a:t>) </a:t>
            </a:r>
          </a:p>
          <a:p>
            <a:pPr algn="r" rtl="1"/>
            <a:r>
              <a:rPr lang="fa-IR" dirty="0">
                <a:cs typeface="B Nazanin" pitchFamily="2" charset="-78"/>
              </a:rPr>
              <a:t>2- </a:t>
            </a:r>
            <a:r>
              <a:rPr lang="en-US" dirty="0">
                <a:cs typeface="B Nazanin" pitchFamily="2" charset="-78"/>
              </a:rPr>
              <a:t>DATA </a:t>
            </a:r>
            <a:r>
              <a:rPr lang="en-US" dirty="0" smtClean="0">
                <a:cs typeface="B Nazanin" pitchFamily="2" charset="-78"/>
              </a:rPr>
              <a:t>Management</a:t>
            </a:r>
            <a:r>
              <a:rPr lang="fa-IR" dirty="0" smtClean="0">
                <a:cs typeface="B Nazanin" pitchFamily="2" charset="-78"/>
              </a:rPr>
              <a:t>  (سيستمهاي مديريت دادهها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3- </a:t>
            </a:r>
            <a:r>
              <a:rPr lang="en-US" dirty="0" smtClean="0">
                <a:cs typeface="B Nazanin" pitchFamily="2" charset="-78"/>
              </a:rPr>
              <a:t>Security</a:t>
            </a:r>
            <a:r>
              <a:rPr lang="fa-IR" dirty="0" smtClean="0">
                <a:cs typeface="B Nazanin" pitchFamily="2" charset="-78"/>
              </a:rPr>
              <a:t>  (امنيت</a:t>
            </a:r>
            <a:r>
              <a:rPr lang="fa-IR" dirty="0">
                <a:cs typeface="B Nazanin" pitchFamily="2" charset="-78"/>
              </a:rPr>
              <a:t>) </a:t>
            </a:r>
          </a:p>
          <a:p>
            <a:pPr marL="0" indent="0" algn="r" rtl="1">
              <a:buNone/>
            </a:pPr>
            <a:endParaRPr lang="fa-IR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457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153400" cy="6321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95775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2314575"/>
            <a:ext cx="2395537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438400"/>
            <a:ext cx="7467600" cy="21336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9600" b="1" dirty="0" smtClean="0">
                <a:cs typeface="B Nazanin" pitchFamily="2" charset="-78"/>
              </a:rPr>
              <a:t>منابع</a:t>
            </a:r>
            <a:endParaRPr lang="en-US" sz="9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52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467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سایت 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ebmag.ir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تجارت الکترونیک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8823369"/>
              </p:ext>
            </p:extLst>
          </p:nvPr>
        </p:nvGraphicFramePr>
        <p:xfrm>
          <a:off x="3886200" y="2209800"/>
          <a:ext cx="4381500" cy="3722370"/>
        </p:xfrm>
        <a:graphic>
          <a:graphicData uri="http://schemas.openxmlformats.org/drawingml/2006/table">
            <a:tbl>
              <a:tblPr rtl="1" firstRow="1" firstCol="1" bandRow="1"/>
              <a:tblGrid>
                <a:gridCol w="1047750"/>
                <a:gridCol w="3333750"/>
              </a:tblGrid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موضوع: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تجارت الكترونيكي ، 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  <a:cs typeface="Arial"/>
                        </a:rPr>
                        <a:t>IT</a:t>
                      </a: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, اينترنت و كامپيوتر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صاحب امتيازو  مدیرمسوول: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دکتر سيد عليرضا درخشان   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Arial"/>
                          <a:hlinkClick r:id="rId2"/>
                        </a:rPr>
                        <a:t>info@ebmag.ir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شورای سر دبیری: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 دکتر سيدعليرضا درخشان - زری کازرانی - مهندس نادر تاجری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مدیر بازرگانی: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وحید درخشان 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Arial"/>
                          <a:hlinkClick r:id="rId3"/>
                        </a:rPr>
                        <a:t>adver.ebmag@yahoo.com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محل انتشار: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تهران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      تلفن: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88821299-88324496-8- (021)    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فاكس: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dirty="0">
                          <a:effectLst/>
                          <a:latin typeface="Calibri"/>
                          <a:ea typeface="Calibri"/>
                          <a:cs typeface="Arial"/>
                        </a:rPr>
                        <a:t>88824048 (021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9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dirty="0" smtClean="0"/>
              <a:t>باتشکر ازاستاد گرامی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43840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6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438400"/>
            <a:ext cx="7467600" cy="23622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800" b="1" dirty="0" smtClean="0">
                <a:cs typeface="B Nazanin" pitchFamily="2" charset="-78"/>
              </a:rPr>
              <a:t>پایان</a:t>
            </a:r>
            <a:endParaRPr lang="en-US" sz="8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79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7759585"/>
              </p:ext>
            </p:extLst>
          </p:nvPr>
        </p:nvGraphicFramePr>
        <p:xfrm>
          <a:off x="838200" y="381000"/>
          <a:ext cx="6858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35337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7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010400" cy="137160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chemeClr val="tx1"/>
                </a:solidFill>
                <a:cs typeface="B Nazanin" pitchFamily="2" charset="-78"/>
              </a:rPr>
              <a:t>تجارت الکترونیک</a:t>
            </a:r>
            <a:endParaRPr lang="en-US" sz="8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1750"/>
            <a:ext cx="3048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622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705600" cy="2209800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>
                <a:solidFill>
                  <a:schemeClr val="tx1"/>
                </a:solidFill>
                <a:cs typeface="B Nazanin" pitchFamily="2" charset="-78"/>
              </a:rPr>
              <a:t>تاریخچه</a:t>
            </a:r>
            <a:endParaRPr lang="en-US" sz="72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93920"/>
            <a:ext cx="3581400" cy="26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236"/>
            <a:ext cx="8153400" cy="18288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>
                <a:cs typeface="B Nazanin" pitchFamily="2" charset="-78"/>
              </a:rPr>
              <a:t/>
            </a:r>
            <a:br>
              <a:rPr lang="fa-IR" sz="2800" dirty="0">
                <a:cs typeface="B Nazanin" pitchFamily="2" charset="-78"/>
              </a:rPr>
            </a:br>
            <a:r>
              <a:rPr lang="en-US" sz="2800" dirty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cs typeface="B Nazanin" pitchFamily="2" charset="-78"/>
              </a:rPr>
            </a:b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45720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استفاده </a:t>
            </a:r>
            <a:r>
              <a:rPr lang="fa-IR" dirty="0">
                <a:cs typeface="B Nazanin" pitchFamily="2" charset="-78"/>
              </a:rPr>
              <a:t>از فناوريهاي الكترونيكي در انجام امور بازرگاني پيشينه‏اي </a:t>
            </a:r>
            <a:r>
              <a:rPr lang="fa-IR" dirty="0" smtClean="0">
                <a:cs typeface="B Nazanin" pitchFamily="2" charset="-78"/>
              </a:rPr>
              <a:t>نسبتا طولاني دارد </a:t>
            </a:r>
            <a:r>
              <a:rPr lang="fa-IR" dirty="0">
                <a:cs typeface="B Nazanin" pitchFamily="2" charset="-78"/>
              </a:rPr>
              <a:t>.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9047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مي‏توان گفت اين نوع تجارت ، از حدود سال 1965 آغاز شد كه مصرف كنندگان توانستند پول خود را از طريق ماشينهاي خود پرداز (</a:t>
            </a:r>
            <a:r>
              <a:rPr lang="en-US" sz="2400" dirty="0" smtClean="0">
                <a:cs typeface="B Nazanin" pitchFamily="2" charset="-78"/>
              </a:rPr>
              <a:t>ATM </a:t>
            </a:r>
            <a:r>
              <a:rPr lang="fa-IR" sz="2400" dirty="0">
                <a:cs typeface="B Nazanin" pitchFamily="2" charset="-78"/>
              </a:rPr>
              <a:t>)</a:t>
            </a:r>
            <a:r>
              <a:rPr lang="fa-IR" sz="2400" dirty="0" smtClean="0">
                <a:cs typeface="B Nazanin" pitchFamily="2" charset="-78"/>
              </a:rPr>
              <a:t>دريافت كرده و خريدهاي خود را با كارتهاي اعتباري انجام دهند </a:t>
            </a:r>
            <a:r>
              <a:rPr lang="fa-IR" dirty="0" smtClean="0">
                <a:cs typeface="B Nazanin" pitchFamily="2" charset="-78"/>
              </a:rPr>
              <a:t>. 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63" y="4114800"/>
            <a:ext cx="4267201" cy="191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3845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7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0491" y="1641764"/>
            <a:ext cx="74676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8800" b="1" dirty="0" smtClean="0">
                <a:cs typeface="B Nazanin" pitchFamily="2" charset="-78"/>
              </a:rPr>
              <a:t>تعریف</a:t>
            </a:r>
            <a:endParaRPr lang="en-US" sz="8800" b="1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1" y="4191000"/>
            <a:ext cx="4876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تعریف تجارت الکترونیک :</a:t>
            </a:r>
            <a:br>
              <a:rPr lang="fa-IR" sz="2400" dirty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هر نوع ارائه كالا يا خدمات ، كه معمولاً ( نه هميشه ) بخاطر پول انجام مي پذيرد . </a:t>
            </a:r>
            <a:br>
              <a:rPr lang="fa-IR" sz="2400" dirty="0">
                <a:solidFill>
                  <a:schemeClr val="tx1"/>
                </a:solidFill>
                <a:cs typeface="B Nazanin" pitchFamily="2" charset="-78"/>
              </a:rPr>
            </a:b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724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itchFamily="2" charset="-78"/>
              </a:rPr>
              <a:t>تعريف تجارت الكترونيك از ديدگاه فن آوري اطلاعات:</a:t>
            </a:r>
          </a:p>
          <a:p>
            <a:pPr algn="r" rtl="1"/>
            <a:r>
              <a:rPr lang="fa-IR" dirty="0">
                <a:cs typeface="B Nazanin" pitchFamily="2" charset="-78"/>
              </a:rPr>
              <a:t>آن دسته از كاربردهاي فن آوري اطلاعات كه به صورت سيستمي براي پشتيباني و پيشرفت دادن جريانكاري-ومبادلات تجاري ايجاد شده است </a:t>
            </a: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429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16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تعريف تجارت الكترونيك از ديدگاه ارتباطات:</a:t>
            </a:r>
          </a:p>
          <a:p>
            <a:pPr algn="r" rtl="1"/>
            <a:r>
              <a:rPr lang="fa-IR" dirty="0"/>
              <a:t>تحول خدمات ، كالا ومحصولات اطلاعاتي از طريق خطوط تلفن ، شبكه‏هاي كامپيوتري و ساير وسائل-ارتباطي </a:t>
            </a:r>
          </a:p>
          <a:p>
            <a:pPr algn="r" rt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96" y="3276600"/>
            <a:ext cx="392588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653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619</TotalTime>
  <Words>202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PowerPoint Presentation</vt:lpstr>
      <vt:lpstr>PowerPoint Presentation</vt:lpstr>
      <vt:lpstr>تجارت الکترونیک</vt:lpstr>
      <vt:lpstr>تاریخچه</vt:lpstr>
      <vt:lpstr>  </vt:lpstr>
      <vt:lpstr>PowerPoint Presentation</vt:lpstr>
      <vt:lpstr>تعریف تجارت الکترونیک : هر نوع ارائه كالا يا خدمات ، كه معمولاً ( نه هميشه ) بخاطر پول انجام مي پذيرد 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سایت ebmag.ir تجارت الکترونیک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Sale2</dc:creator>
  <cp:lastModifiedBy>Sale2</cp:lastModifiedBy>
  <cp:revision>28</cp:revision>
  <dcterms:created xsi:type="dcterms:W3CDTF">2015-11-01T11:20:26Z</dcterms:created>
  <dcterms:modified xsi:type="dcterms:W3CDTF">2015-11-03T06:40:20Z</dcterms:modified>
</cp:coreProperties>
</file>