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C119-FA48-4EA2-BE5F-EDE1426D572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980C-EB2C-4A0A-8575-8AB1BACB95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589;&#1608;&#1578;&#1740;\LostFile_MP3_652104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ousan\Desktop\672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LostFile_MP3_6521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24528" y="1166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_20161213220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47313"/>
          </a:xfrm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HAND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 advTm="2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1392"/>
          </a:xfrm>
        </p:spPr>
      </p:pic>
    </p:spTree>
  </p:cSld>
  <p:clrMapOvr>
    <a:masterClrMapping/>
  </p:clrMapOvr>
  <p:transition advTm="2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11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2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362679671889420116paulo_tavares_No_Entry_svg_m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5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sousan</dc:creator>
  <cp:lastModifiedBy>sousan</cp:lastModifiedBy>
  <cp:revision>1</cp:revision>
  <dcterms:created xsi:type="dcterms:W3CDTF">2016-12-22T00:51:21Z</dcterms:created>
  <dcterms:modified xsi:type="dcterms:W3CDTF">2016-12-22T00:56:38Z</dcterms:modified>
</cp:coreProperties>
</file>