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C7B542-B544-42FB-8520-86A793C58F2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7681D9-A234-490B-9412-87BBAC11C3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بخش سوم فصل های 1.2.3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76600"/>
            <a:ext cx="4800600" cy="3962400"/>
          </a:xfrm>
        </p:spPr>
        <p:txBody>
          <a:bodyPr>
            <a:noAutofit/>
          </a:bodyPr>
          <a:lstStyle/>
          <a:p>
            <a:pPr algn="r"/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>
                <a:solidFill>
                  <a:schemeClr val="bg2">
                    <a:lumMod val="90000"/>
                  </a:schemeClr>
                </a:solidFill>
              </a:rPr>
              <a:t>در زمان های گذشته مالیات ب روش هایی برای مردم اعمال میشد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>
                <a:solidFill>
                  <a:srgbClr val="FF0000"/>
                </a:solidFill>
              </a:rPr>
              <a:t>1.اخذمالیات و خراج از مردم.</a:t>
            </a:r>
            <a:br>
              <a:rPr lang="fa-IR" sz="2400" dirty="0" smtClean="0">
                <a:solidFill>
                  <a:srgbClr val="FF0000"/>
                </a:solidFill>
              </a:rPr>
            </a:br>
            <a:r>
              <a:rPr lang="fa-IR" sz="2400" dirty="0" smtClean="0">
                <a:solidFill>
                  <a:srgbClr val="FF0000"/>
                </a:solidFill>
              </a:rPr>
              <a:t> 2.هزینه کردن مالیات ها ب صورت های مختلف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>.</a:t>
            </a:r>
            <a:r>
              <a:rPr lang="fa-IR" sz="2400" dirty="0" smtClean="0">
                <a:solidFill>
                  <a:schemeClr val="accent5">
                    <a:lumMod val="75000"/>
                  </a:schemeClr>
                </a:solidFill>
              </a:rPr>
              <a:t>به وضعیتی ک در جامعه همه ی جویندگان شغل در آن شغلی مناسب داشته </a:t>
            </a:r>
            <a:r>
              <a:rPr lang="fa-IR" sz="2400" dirty="0" smtClean="0">
                <a:solidFill>
                  <a:schemeClr val="accent5">
                    <a:lumMod val="75000"/>
                  </a:schemeClr>
                </a:solidFill>
              </a:rPr>
              <a:t>باشند اشتغال ک</a:t>
            </a:r>
            <a:r>
              <a:rPr lang="fa-IR" sz="2400" dirty="0" smtClean="0">
                <a:solidFill>
                  <a:schemeClr val="accent5">
                    <a:lumMod val="75000"/>
                  </a:schemeClr>
                </a:solidFill>
              </a:rPr>
              <a:t>امل میگویند.</a:t>
            </a:r>
            <a:r>
              <a:rPr lang="fa-IR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a-IR" sz="2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fa-IR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>
                <a:solidFill>
                  <a:srgbClr val="92D050"/>
                </a:solidFill>
              </a:rPr>
              <a:t>برای مقابله با بیکاری باید فعالیت های تولیدی را گسترش بدهیم.</a:t>
            </a:r>
            <a:r>
              <a:rPr lang="fa-IR" sz="2400" dirty="0" smtClean="0">
                <a:solidFill>
                  <a:srgbClr val="92D050"/>
                </a:solidFill>
              </a:rPr>
              <a:t/>
            </a:r>
            <a:br>
              <a:rPr lang="fa-IR" sz="2400" dirty="0" smtClean="0">
                <a:solidFill>
                  <a:srgbClr val="92D050"/>
                </a:solidFill>
              </a:rPr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> 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20809097">
            <a:off x="6765798" y="264794"/>
            <a:ext cx="1524000" cy="6136005"/>
          </a:xfrm>
        </p:spPr>
        <p:txBody>
          <a:bodyPr>
            <a:normAutofit/>
          </a:bodyPr>
          <a:lstStyle/>
          <a:p>
            <a:pPr algn="r"/>
            <a:r>
              <a:rPr lang="fa-IR" sz="4800" dirty="0" smtClean="0">
                <a:solidFill>
                  <a:srgbClr val="FF0000"/>
                </a:solidFill>
              </a:rPr>
              <a:t>دولت و اقتصاد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000" dirty="0" smtClean="0">
                <a:solidFill>
                  <a:srgbClr val="92D050"/>
                </a:solidFill>
              </a:rPr>
              <a:t>اقتصاد و قانون اساسی جمهوری اسلامی ایران 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dirty="0" smtClean="0"/>
              <a:t>اصل 43وم قانون اساسی ب ریشه کردن فقر و محرومیت و تامین نیاز های اساسی تاکید دارد.</a:t>
            </a:r>
          </a:p>
          <a:p>
            <a:pPr algn="r"/>
            <a:r>
              <a:rPr lang="fa-IR" dirty="0" smtClean="0"/>
              <a:t>اصل50هم قانون اساسی محیط زیست را وظیفه ای همگانی میداند.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dirty="0" smtClean="0"/>
              <a:t>قانون اساسی هر کشور چارچوب کلی نظام اقتصادی اجتماعی و سیاسی را بیان میکند.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قوانین و ضوابط یک کشور بر اساس روح حاکم بر قانون اساسی تدوین میشود.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اگر کشوری در عرصه ی سیاست ب کشوری وابسته نباشد و بتواند بدون اعمال نفوذ کشور های قدرتمند برای مسایل خود تصمیم بگیرد  آن کشور از استقلال سیاسی برخورد دار است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فصل 3</a:t>
            </a:r>
            <a:br>
              <a:rPr lang="fa-IR" dirty="0" smtClean="0"/>
            </a:br>
            <a:r>
              <a:rPr lang="fa-IR" dirty="0" smtClean="0"/>
              <a:t>بودجه ی دولت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fa-IR" dirty="0" smtClean="0"/>
              <a:t>مهم ترین و اساسی ترین سند در دستگاه مالی و اداری یک کشور بودجه است.</a:t>
            </a:r>
          </a:p>
          <a:p>
            <a:pPr algn="r"/>
            <a:r>
              <a:rPr lang="fa-IR" dirty="0" smtClean="0"/>
              <a:t>اهداف دستگاه های اداری کشور ب وسیله ی بودجه ارزیابی میشوند.</a:t>
            </a:r>
          </a:p>
          <a:p>
            <a:pPr algn="r"/>
            <a:r>
              <a:rPr lang="fa-IR" dirty="0" smtClean="0"/>
              <a:t>بند52وم قانون اساسی اصل قانون اساسی دولت وظیفه ی تهیه ی بودجه را بر عهده دارد.</a:t>
            </a:r>
          </a:p>
          <a:p>
            <a:pPr algn="r"/>
            <a:r>
              <a:rPr lang="fa-IR" dirty="0" smtClean="0"/>
              <a:t>سرمایه گذاری هایی که دولت انجام میدهد در سرمایه گذاری های تولیدی زیربنایی اجتماعی ب کار میرود.</a:t>
            </a:r>
          </a:p>
          <a:p>
            <a:pPr algn="r"/>
            <a:r>
              <a:rPr lang="fa-IR" dirty="0" smtClean="0"/>
              <a:t>مالیات هایی کدولت ها از افراد و موسسات میگیرند ب دو بخش مالیات های سیستم و مالیات های غیر مستقیم انجام میگیرد.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عامل اصلی تایین کننده ی هزینه های دولت میزان درآمد آن است.</a:t>
            </a:r>
          </a:p>
          <a:p>
            <a:pPr algn="r"/>
            <a:r>
              <a:rPr lang="fa-IR" dirty="0" smtClean="0"/>
              <a:t>هماهنگ کردن درآمد ها و وظیفه ها با محاسبه ی بودجه انجام میشود.</a:t>
            </a:r>
          </a:p>
          <a:p>
            <a:pPr algn="r"/>
            <a:r>
              <a:rPr lang="fa-IR" dirty="0" smtClean="0"/>
              <a:t>بودجه سندی است ک در بر دارنده ی درآمد ها وهزینه های یک سازمان وزارت خانه یا کل کشور است ک برای یک دوره ی مشخص پیش بینی شده ب تصویب مجللس </a:t>
            </a:r>
          </a:p>
          <a:p>
            <a:pPr algn="r"/>
            <a:r>
              <a:rPr lang="fa-IR" dirty="0" smtClean="0"/>
              <a:t>مجلس مقننه رسیده است </a:t>
            </a:r>
          </a:p>
          <a:p>
            <a:pPr algn="r"/>
            <a:r>
              <a:rPr lang="fa-IR" dirty="0" smtClean="0"/>
              <a:t>هزینه های طبقه ای به مولد زیر بنایی و اجتماعی تقسیم میشوند.</a:t>
            </a:r>
            <a:r>
              <a:rPr lang="fa-IR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269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بخش سوم فصل های 1.2.3</vt:lpstr>
      <vt:lpstr>           در زمان های گذشته مالیات ب روش هایی برای مردم اعمال میشد 1.اخذمالیات و خراج از مردم.  2.هزینه کردن مالیات ها ب صورت های مختلف  .به وضعیتی ک در جامعه همه ی جویندگان شغل در آن شغلی مناسب داشته باشند اشتغال کامل میگویند.   برای مقابله با بیکاری باید فعالیت های تولیدی را گسترش بدهیم.     </vt:lpstr>
      <vt:lpstr>اقتصاد و قانون اساسی جمهوری اسلامی ایران </vt:lpstr>
      <vt:lpstr>فصل 3 بودجه ی دولت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بخش سوم فصل های 1.2.3</dc:title>
  <dc:creator>erfan</dc:creator>
  <cp:lastModifiedBy>erfan</cp:lastModifiedBy>
  <cp:revision>5</cp:revision>
  <dcterms:created xsi:type="dcterms:W3CDTF">2016-03-29T11:03:04Z</dcterms:created>
  <dcterms:modified xsi:type="dcterms:W3CDTF">2016-03-29T11:45:42Z</dcterms:modified>
</cp:coreProperties>
</file>