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47C34F-CCC4-4AFD-8FD5-A42A3E7BE3DB}" type="datetimeFigureOut">
              <a:rPr lang="fa-IR" smtClean="0"/>
              <a:t>02/02/1437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6240F2-3C42-4C8A-B2C7-0C001A2D8F2F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686" y="4548910"/>
            <a:ext cx="1440160" cy="720080"/>
          </a:xfrm>
        </p:spPr>
        <p:txBody>
          <a:bodyPr/>
          <a:lstStyle/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بحر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33686" y="268508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عظیم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33686" y="325276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کرسی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233686" y="397284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رفیع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233686" y="1956622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نور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233686" y="512497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مسجور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224627" y="584505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تورات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50631" y="716901"/>
            <a:ext cx="621069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5400" b="1" dirty="0" smtClean="0">
                <a:solidFill>
                  <a:schemeClr val="accent4">
                    <a:lumMod val="75000"/>
                  </a:schemeClr>
                </a:solidFill>
                <a:cs typeface="B Koodak" pitchFamily="2" charset="-78"/>
              </a:rPr>
              <a:t>حروف شمسی و قمری</a:t>
            </a:r>
            <a:endParaRPr lang="fa-IR" sz="5400" b="1" dirty="0">
              <a:solidFill>
                <a:schemeClr val="accent4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635896" y="4548910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قرآن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635896" y="268508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زبور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635896" y="325276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ظل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635896" y="397284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حرور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635896" y="1956622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انجیل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635896" y="512497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ملائکه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3626837" y="584505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مقربین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971600" y="4548910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ارَضون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71600" y="268508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مرسلین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971600" y="325276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کریم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971600" y="397284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منیر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971600" y="1956622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انبیاء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971600" y="512497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اولّون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962541" y="584505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آخرون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85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40614" y="476672"/>
            <a:ext cx="621069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5400" b="1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حروف شمسی و قمری</a:t>
            </a:r>
            <a:endParaRPr lang="fa-IR" sz="5400" b="1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44664" y="1412776"/>
            <a:ext cx="6210690" cy="189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5400" b="1" dirty="0" smtClean="0">
                <a:solidFill>
                  <a:schemeClr val="accent4">
                    <a:lumMod val="75000"/>
                  </a:schemeClr>
                </a:solidFill>
                <a:cs typeface="B Koodak" pitchFamily="2" charset="-78"/>
              </a:rPr>
              <a:t>14 حرف </a:t>
            </a:r>
            <a:r>
              <a:rPr lang="fa-IR" sz="5400" b="1" dirty="0" smtClean="0">
                <a:solidFill>
                  <a:schemeClr val="accent4">
                    <a:lumMod val="75000"/>
                  </a:schemeClr>
                </a:solidFill>
                <a:cs typeface="B Koodak" pitchFamily="2" charset="-78"/>
              </a:rPr>
              <a:t>شمسی </a:t>
            </a:r>
          </a:p>
          <a:p>
            <a:pPr algn="ctr"/>
            <a:r>
              <a:rPr lang="fa-IR" sz="2400" b="1" dirty="0" smtClean="0">
                <a:solidFill>
                  <a:schemeClr val="accent4">
                    <a:lumMod val="75000"/>
                  </a:schemeClr>
                </a:solidFill>
                <a:cs typeface="B Koodak" pitchFamily="2" charset="-78"/>
              </a:rPr>
              <a:t>(که وقتی ال اولش بیاد لام خونده نمیشه)</a:t>
            </a:r>
            <a:endParaRPr lang="fa-IR" sz="2400" b="1" dirty="0" smtClean="0">
              <a:solidFill>
                <a:schemeClr val="accent4">
                  <a:lumMod val="75000"/>
                </a:schemeClr>
              </a:solidFill>
              <a:cs typeface="B Koodak" pitchFamily="2" charset="-78"/>
            </a:endParaRPr>
          </a:p>
          <a:p>
            <a:pPr algn="ctr"/>
            <a:r>
              <a:rPr lang="fa-IR" sz="5400" b="1" dirty="0" smtClean="0">
                <a:solidFill>
                  <a:schemeClr val="accent5">
                    <a:lumMod val="75000"/>
                  </a:schemeClr>
                </a:solidFill>
                <a:cs typeface="B Koodak" pitchFamily="2" charset="-78"/>
              </a:rPr>
              <a:t>شنلت زردس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03031" y="3861048"/>
            <a:ext cx="6210690" cy="2439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5400" b="1" dirty="0" smtClean="0">
                <a:solidFill>
                  <a:schemeClr val="accent4">
                    <a:lumMod val="75000"/>
                  </a:schemeClr>
                </a:solidFill>
                <a:cs typeface="B Koodak" pitchFamily="2" charset="-78"/>
              </a:rPr>
              <a:t>14 حرف </a:t>
            </a:r>
            <a:r>
              <a:rPr lang="fa-IR" sz="5400" b="1" dirty="0" smtClean="0">
                <a:solidFill>
                  <a:schemeClr val="accent4">
                    <a:lumMod val="75000"/>
                  </a:schemeClr>
                </a:solidFill>
                <a:cs typeface="B Koodak" pitchFamily="2" charset="-78"/>
              </a:rPr>
              <a:t>قمری</a:t>
            </a:r>
          </a:p>
          <a:p>
            <a:pPr algn="ctr"/>
            <a:r>
              <a:rPr lang="fa-IR" sz="2400" b="1" dirty="0">
                <a:solidFill>
                  <a:schemeClr val="accent4">
                    <a:lumMod val="75000"/>
                  </a:schemeClr>
                </a:solidFill>
                <a:cs typeface="B Koodak" pitchFamily="2" charset="-78"/>
              </a:rPr>
              <a:t>(که وقتی ال اولش بیاد لام خونده </a:t>
            </a:r>
            <a:r>
              <a:rPr lang="fa-IR" sz="2400" b="1" dirty="0" smtClean="0">
                <a:solidFill>
                  <a:schemeClr val="accent4">
                    <a:lumMod val="75000"/>
                  </a:schemeClr>
                </a:solidFill>
                <a:cs typeface="B Koodak" pitchFamily="2" charset="-78"/>
              </a:rPr>
              <a:t>میشه</a:t>
            </a:r>
            <a:r>
              <a:rPr lang="fa-IR" sz="2400" b="1" dirty="0">
                <a:solidFill>
                  <a:schemeClr val="accent4">
                    <a:lumMod val="75000"/>
                  </a:schemeClr>
                </a:solidFill>
                <a:cs typeface="B Koodak" pitchFamily="2" charset="-78"/>
              </a:rPr>
              <a:t>)</a:t>
            </a:r>
          </a:p>
          <a:p>
            <a:pPr algn="ctr"/>
            <a:r>
              <a:rPr lang="fa-IR" sz="5400" b="1" dirty="0" smtClean="0">
                <a:solidFill>
                  <a:schemeClr val="accent5">
                    <a:lumMod val="75000"/>
                  </a:schemeClr>
                </a:solidFill>
                <a:cs typeface="B Koodak" pitchFamily="2" charset="-78"/>
              </a:rPr>
              <a:t>حقا </a:t>
            </a:r>
            <a:r>
              <a:rPr lang="fa-IR" sz="5400" b="1" dirty="0" smtClean="0">
                <a:solidFill>
                  <a:schemeClr val="accent5">
                    <a:lumMod val="75000"/>
                  </a:schemeClr>
                </a:solidFill>
                <a:cs typeface="B Koodak" pitchFamily="2" charset="-78"/>
              </a:rPr>
              <a:t>که غم خوف </a:t>
            </a:r>
            <a:r>
              <a:rPr lang="fa-IR" sz="5400" b="1" dirty="0" smtClean="0">
                <a:solidFill>
                  <a:schemeClr val="accent5">
                    <a:lumMod val="75000"/>
                  </a:schemeClr>
                </a:solidFill>
                <a:cs typeface="B Koodak" pitchFamily="2" charset="-78"/>
              </a:rPr>
              <a:t>عجیب</a:t>
            </a:r>
            <a:endParaRPr lang="fa-IR" sz="5400" b="1" dirty="0" smtClean="0">
              <a:solidFill>
                <a:schemeClr val="accent5">
                  <a:lumMod val="75000"/>
                </a:schemeClr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37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686" y="4548910"/>
            <a:ext cx="1440160" cy="720080"/>
          </a:xfrm>
        </p:spPr>
        <p:txBody>
          <a:bodyPr/>
          <a:lstStyle/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بحر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33686" y="268508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عظیم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33686" y="325276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کرسی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233686" y="397284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رفیع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233686" y="1956622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نور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233686" y="512497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مسجور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224627" y="584505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تورات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50631" y="716901"/>
            <a:ext cx="621069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5400" b="1" dirty="0" smtClean="0">
                <a:solidFill>
                  <a:schemeClr val="accent4">
                    <a:lumMod val="75000"/>
                  </a:schemeClr>
                </a:solidFill>
                <a:cs typeface="B Koodak" pitchFamily="2" charset="-78"/>
              </a:rPr>
              <a:t>حروف شمسی و قمری</a:t>
            </a:r>
            <a:endParaRPr lang="fa-IR" sz="5400" b="1" dirty="0">
              <a:solidFill>
                <a:schemeClr val="accent4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635896" y="4548910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قرآن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635896" y="268508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زبور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635896" y="325276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ظل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635896" y="397284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حرور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635896" y="1956622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انجیل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635896" y="512497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ملائکه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3626837" y="584505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مقربین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971600" y="4548910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ارَضون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71600" y="268508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مرسلین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971600" y="325276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کریم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971600" y="397284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منیر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971600" y="1956622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انبیاء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971600" y="512497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اولّون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962541" y="584505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آخرون</a:t>
            </a:r>
            <a:endParaRPr lang="fa-IR" sz="4000" dirty="0">
              <a:solidFill>
                <a:schemeClr val="accent3">
                  <a:lumMod val="75000"/>
                </a:schemeClr>
              </a:solidFill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42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hammad Javad\Desktop\ahd  (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91"/>
          <a:stretch/>
        </p:blipFill>
        <p:spPr bwMode="auto">
          <a:xfrm>
            <a:off x="-113475" y="0"/>
            <a:ext cx="9257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دعاي عهد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9159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</TotalTime>
  <Words>87</Words>
  <Application>Microsoft Office PowerPoint</Application>
  <PresentationFormat>On-screen Show (4:3)</PresentationFormat>
  <Paragraphs>51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Slipstream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Javad</dc:creator>
  <cp:lastModifiedBy>Mohammad Javad</cp:lastModifiedBy>
  <cp:revision>7</cp:revision>
  <dcterms:created xsi:type="dcterms:W3CDTF">2015-10-29T21:06:05Z</dcterms:created>
  <dcterms:modified xsi:type="dcterms:W3CDTF">2015-11-14T07:04:02Z</dcterms:modified>
</cp:coreProperties>
</file>