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516" r:id="rId2"/>
    <p:sldId id="449" r:id="rId3"/>
    <p:sldId id="492" r:id="rId4"/>
    <p:sldId id="450" r:id="rId5"/>
    <p:sldId id="493" r:id="rId6"/>
    <p:sldId id="525" r:id="rId7"/>
    <p:sldId id="526" r:id="rId8"/>
    <p:sldId id="451" r:id="rId9"/>
    <p:sldId id="495" r:id="rId10"/>
    <p:sldId id="452" r:id="rId11"/>
    <p:sldId id="524" r:id="rId12"/>
    <p:sldId id="523" r:id="rId13"/>
    <p:sldId id="494" r:id="rId14"/>
    <p:sldId id="453" r:id="rId15"/>
    <p:sldId id="522" r:id="rId16"/>
    <p:sldId id="521" r:id="rId17"/>
    <p:sldId id="520" r:id="rId18"/>
    <p:sldId id="496" r:id="rId19"/>
    <p:sldId id="454" r:id="rId20"/>
    <p:sldId id="455" r:id="rId21"/>
    <p:sldId id="498" r:id="rId22"/>
    <p:sldId id="529" r:id="rId23"/>
    <p:sldId id="528" r:id="rId24"/>
    <p:sldId id="456" r:id="rId25"/>
    <p:sldId id="530" r:id="rId26"/>
    <p:sldId id="457" r:id="rId27"/>
    <p:sldId id="500" r:id="rId28"/>
    <p:sldId id="532" r:id="rId29"/>
    <p:sldId id="535" r:id="rId30"/>
    <p:sldId id="533" r:id="rId31"/>
    <p:sldId id="534" r:id="rId32"/>
    <p:sldId id="531" r:id="rId33"/>
    <p:sldId id="458" r:id="rId34"/>
    <p:sldId id="459" r:id="rId35"/>
    <p:sldId id="502" r:id="rId36"/>
    <p:sldId id="460" r:id="rId37"/>
    <p:sldId id="503" r:id="rId38"/>
    <p:sldId id="489" r:id="rId39"/>
    <p:sldId id="487" r:id="rId40"/>
    <p:sldId id="517" r:id="rId41"/>
    <p:sldId id="488" r:id="rId42"/>
    <p:sldId id="518" r:id="rId43"/>
    <p:sldId id="519" r:id="rId44"/>
    <p:sldId id="491" r:id="rId45"/>
    <p:sldId id="507" r:id="rId46"/>
    <p:sldId id="425" r:id="rId47"/>
    <p:sldId id="427" r:id="rId48"/>
    <p:sldId id="508" r:id="rId49"/>
    <p:sldId id="468" r:id="rId50"/>
    <p:sldId id="510" r:id="rId51"/>
    <p:sldId id="476" r:id="rId52"/>
    <p:sldId id="477" r:id="rId53"/>
    <p:sldId id="511" r:id="rId54"/>
    <p:sldId id="446" r:id="rId55"/>
    <p:sldId id="447" r:id="rId56"/>
    <p:sldId id="514" r:id="rId57"/>
    <p:sldId id="448" r:id="rId58"/>
    <p:sldId id="515" r:id="rId5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37151B-F80A-4C3D-8053-426D020AAFA8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A8A1AA-68EF-47C8-88A6-12FB096F88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E0D9-19A6-4CD7-BFD9-7597EE2C245F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D4CE-EE9C-4827-946B-86154DF688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AE28-CED5-43E6-9716-DAA25B9D816C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B6C8-6D43-4AC9-9B30-3B6E06F16E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1E82-206E-4593-99A1-294246B5B00C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534F-D0BD-415E-862E-A24EFC5B3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D5BE-7C94-4919-A099-AB52A5816205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20F2-ECB7-4DC0-A5D4-B4A35D2E6B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DFCA-A5EC-4C27-9063-2E57FCB19DC7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36AE-C337-42B3-8F91-5E78335C1E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D00E-B182-42C9-8688-588E99388821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E6C1-1DC4-4597-B805-7C847B8687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991A-F840-4EBA-823E-B0EA22ACAEA6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4DD2-1BE3-42FF-AE46-F1C668E375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6F90-0726-4115-AE33-24FBAF42F8C3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418C-3482-4573-BD2A-601ECBE149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6344-43BC-43CC-958A-A409BB381312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E11B-EBCD-4D60-8DE3-E0CB7C8420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269A-7A33-4B85-9E43-B2B7181FA8C7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4E04-444B-4311-80D6-B37AD72D19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D015-89FA-444B-8ACC-69DA28E2CBF5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B460-B24D-4BF6-B644-A2AFA79167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63477-701D-408F-81BE-2ACFD5688005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902262-3375-4BB6-B8FF-011CBFDCC1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4953000"/>
            <a:ext cx="6503988" cy="1503363"/>
          </a:xfrm>
          <a:ln w="57150" cmpd="thinThick">
            <a:solidFill>
              <a:srgbClr val="008000"/>
            </a:solidFill>
          </a:ln>
        </p:spPr>
        <p:txBody>
          <a:bodyPr anchor="ctr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fa-IR" b="1" smtClean="0"/>
              <a:t>خـداونـدا توئی پـروردگارم 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fa-IR" b="1" smtClean="0"/>
              <a:t>همه از توست یـا ربّ هرچه دارم</a:t>
            </a:r>
            <a:endParaRPr lang="en-US" b="1" smtClean="0"/>
          </a:p>
        </p:txBody>
      </p:sp>
      <p:pic>
        <p:nvPicPr>
          <p:cNvPr id="3076" name="Picture 4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4008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نام مناسب این دو سلول چیست؟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7411" name="Picture 2" descr="D:\کلاس\پاتولوژی عمومی\5-neoplasia\images-tab\5-4 Anaplastic rhabdomyosarc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62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 rot="7573766">
            <a:off x="6654978" y="2638766"/>
            <a:ext cx="16002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7573766">
            <a:off x="2844978" y="2638767"/>
            <a:ext cx="16002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tumor giant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تشخیص عارضه چیست؟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7411" name="Picture 2" descr="D:\کلاس\پاتولوژی عمومی\5-neoplasia\images-tab\5-4 Anaplastic rhabdomyosarc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62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Anaplastic</a:t>
            </a:r>
            <a:r>
              <a:rPr lang="en-US" dirty="0" smtClean="0"/>
              <a:t> </a:t>
            </a:r>
            <a:r>
              <a:rPr lang="en-US" dirty="0" err="1" smtClean="0"/>
              <a:t>rhabdomyosarcoma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فلشها چه یافته ای نشان می دهد؟</a:t>
            </a:r>
            <a:endParaRPr lang="en-US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8435" name="Picture 2" descr="D:\کلاس\پاتولوژی عمومی\5-neoplasia\images-tab\5-5 anaplastic tumor 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 rot="2770292">
            <a:off x="4234800" y="3490427"/>
            <a:ext cx="16002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2987335">
            <a:off x="1435014" y="3832684"/>
            <a:ext cx="1600200" cy="3099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18744188">
            <a:off x="1028916" y="5479210"/>
            <a:ext cx="1600200" cy="3967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7573766">
            <a:off x="6578778" y="4391367"/>
            <a:ext cx="16002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3352800" y="5943600"/>
            <a:ext cx="1600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فلشها چه یافته ای نشان می دهد؟</a:t>
            </a:r>
            <a:endParaRPr lang="en-US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8435" name="Picture 2" descr="D:\کلاس\پاتولوژی عمومی\5-neoplasia\images-tab\5-5 anaplastic tumor 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and nuclear variation in size and shape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anaplastic</a:t>
            </a:r>
            <a:r>
              <a:rPr lang="en-US" dirty="0" smtClean="0"/>
              <a:t> tumor cells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فلش چه یافته ای نشان می دهد؟</a:t>
            </a:r>
            <a:endParaRPr lang="en-US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8435" name="Picture 2" descr="D:\کلاس\پاتولوژی عمومی\5-neoplasia\images-tab\5-5 anaplastic tumor 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>
            <a:off x="2590800" y="3810000"/>
            <a:ext cx="1600200" cy="685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abnormal </a:t>
            </a:r>
            <a:r>
              <a:rPr lang="en-US" dirty="0" err="1" smtClean="0"/>
              <a:t>tripolar</a:t>
            </a:r>
            <a:r>
              <a:rPr lang="en-US" dirty="0" smtClean="0"/>
              <a:t> spindle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نام عارضه سرویکس رحمی چیست؟</a:t>
            </a:r>
            <a:endParaRPr lang="en-US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9459" name="Picture 2" descr="D:\کلاس\پاتولوژی عمومی\5-neoplasia\images-tab\5-6 Carcinoma in situ.jpg"/>
          <p:cNvPicPr>
            <a:picLocks noChangeAspect="1" noChangeArrowheads="1"/>
          </p:cNvPicPr>
          <p:nvPr/>
        </p:nvPicPr>
        <p:blipFill>
          <a:blip r:embed="rId2"/>
          <a:srcRect l="50000" b="8904"/>
          <a:stretch>
            <a:fillRect/>
          </a:stretch>
        </p:blipFill>
        <p:spPr bwMode="auto">
          <a:xfrm>
            <a:off x="838200" y="1600200"/>
            <a:ext cx="7467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pPr eaLnBrk="1" hangingPunct="1"/>
            <a:r>
              <a:rPr lang="fa-IR" sz="4000" dirty="0" smtClean="0"/>
              <a:t>نام عارضه چیست؟</a:t>
            </a:r>
            <a:endParaRPr lang="en-US" sz="4000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4339" name="Picture 2" descr="D:\کلاس\پاتولوژی عمومی\5-neoplasia\images-tab\5-1 Colonic poly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44767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نام عارضه سرویکس رحمی چیست؟</a:t>
            </a:r>
            <a:endParaRPr lang="en-US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0483" name="Picture 2" descr="D:\کلاس\پاتولوژی عمومی\5-neoplasia\images-tab\5-6 Carcinoma in situ.jpg"/>
          <p:cNvPicPr>
            <a:picLocks noChangeAspect="1" noChangeArrowheads="1"/>
          </p:cNvPicPr>
          <p:nvPr/>
        </p:nvPicPr>
        <p:blipFill>
          <a:blip r:embed="rId2"/>
          <a:srcRect r="50000" b="8904"/>
          <a:stretch>
            <a:fillRect/>
          </a:stretch>
        </p:blipFill>
        <p:spPr bwMode="auto">
          <a:xfrm>
            <a:off x="685800" y="1371600"/>
            <a:ext cx="70104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Carcinoma in situ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فلش ها چه یافته ای نشان می دهند؟</a:t>
            </a:r>
            <a:endParaRPr lang="en-US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dirty="0" smtClean="0"/>
          </a:p>
        </p:txBody>
      </p:sp>
      <p:pic>
        <p:nvPicPr>
          <p:cNvPr id="20483" name="Picture 2" descr="D:\کلاس\پاتولوژی عمومی\5-neoplasia\images-tab\5-6 Carcinoma in situ.jpg"/>
          <p:cNvPicPr>
            <a:picLocks noChangeAspect="1" noChangeArrowheads="1"/>
          </p:cNvPicPr>
          <p:nvPr/>
        </p:nvPicPr>
        <p:blipFill>
          <a:blip r:embed="rId2"/>
          <a:srcRect r="50000" b="8904"/>
          <a:stretch>
            <a:fillRect/>
          </a:stretch>
        </p:blipFill>
        <p:spPr bwMode="auto">
          <a:xfrm>
            <a:off x="685800" y="1371600"/>
            <a:ext cx="70104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1295400" y="53340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1828800" y="52578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334000" y="54102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572000" y="51816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810000" y="49530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438400" y="51054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124200" y="49530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intact basement membrane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ضایعه پستان چیست؟</a:t>
            </a:r>
            <a:endParaRPr lang="en-US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1507" name="Picture 2" descr="D:\کلاس\پاتولوژی عمومی\5-neoplasia\images-tab\5-7 Fibroadenom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620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ضایعه پستان چیست؟</a:t>
            </a:r>
            <a:endParaRPr lang="en-US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1507" name="Picture 2" descr="D:\کلاس\پاتولوژی عمومی\5-neoplasia\images-tab\5-7 Fibroadenom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620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 rot="3565029">
            <a:off x="1756278" y="3026993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817297">
            <a:off x="1235904" y="3622521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9858470">
            <a:off x="4099374" y="4492099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8728414">
            <a:off x="3755075" y="3707181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7170169">
            <a:off x="2899278" y="3103193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ضایعه پستان چیست؟</a:t>
            </a:r>
            <a:endParaRPr 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2531" name="Picture 2" descr="D:\کلاس\پاتولوژی عمومی\5-neoplasia\images-tab\5-8 Microscopic view of fibroadenom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20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fibroadenoma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فلش ها چه یافته ای نشان می دهند؟</a:t>
            </a:r>
            <a:endParaRPr lang="en-US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1507" name="Picture 2" descr="D:\کلاس\پاتولوژی عمومی\5-neoplasia\images-tab\5-7 Fibroadenom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620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 rot="3565029">
            <a:off x="1756278" y="3026993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817297">
            <a:off x="1235904" y="3622521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9858470">
            <a:off x="4099374" y="4492099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8728414">
            <a:off x="3755075" y="3707181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7170169">
            <a:off x="2899278" y="3103193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فلش ها چه یافته ای نشان می دهند؟</a:t>
            </a:r>
            <a:endParaRPr lang="en-US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1507" name="Picture 2" descr="D:\کلاس\پاتولوژی عمومی\5-neoplasia\images-tab\5-7 Fibroadenom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620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 rot="16482662">
            <a:off x="2424431" y="3792775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20771185">
            <a:off x="3179062" y="4941862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20002832">
            <a:off x="3135190" y="4223100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0800000">
            <a:off x="1905000" y="4267200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7170169">
            <a:off x="2287220" y="5082917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Colonic </a:t>
            </a:r>
            <a:r>
              <a:rPr lang="en-US" dirty="0" err="1" smtClean="0"/>
              <a:t>adenomatous</a:t>
            </a:r>
            <a:r>
              <a:rPr lang="en-US" dirty="0" smtClean="0"/>
              <a:t> polyp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Tubular adenoma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فلش ها چه یافته ای نشان می دهند؟</a:t>
            </a:r>
            <a:endParaRPr 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2531" name="Picture 2" descr="D:\کلاس\پاتولوژی عمومی\5-neoplasia\images-tab\5-8 Microscopic view of fibroadenom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20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otched Right Arrow 7"/>
          <p:cNvSpPr/>
          <p:nvPr/>
        </p:nvSpPr>
        <p:spPr>
          <a:xfrm>
            <a:off x="6172200" y="1600200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10070911">
            <a:off x="7852250" y="2002716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9789043">
            <a:off x="7760420" y="1296099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10070911">
            <a:off x="7974110" y="2801384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0070911">
            <a:off x="8126510" y="3639584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10070911">
            <a:off x="8050310" y="4553984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10070911">
            <a:off x="7821710" y="5468384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6248400" y="2209800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6324600" y="4724400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6400800" y="3810000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6400800" y="2971800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6248400" y="5410200"/>
            <a:ext cx="609600" cy="53340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فلش ها چه یافته ای نشان می دهند؟</a:t>
            </a:r>
            <a:endParaRPr lang="en-US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2531" name="Picture 2" descr="D:\کلاس\پاتولوژی عمومی\5-neoplasia\images-tab\5-8 Microscopic view of fibroadenoma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20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fibrous capsule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ضایعه پستان چیست؟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3555" name="Picture 2" descr="D:\کلاس\پاتولوژی عمومی\5-neoplasia\images-tab\5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43501"/>
            <a:ext cx="7239000" cy="54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ضایعه پستان چیست؟</a:t>
            </a:r>
            <a:endParaRPr lang="en-US" dirty="0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4579" name="Picture 2" descr="D:\کلاس\پاتولوژی عمومی\5-neoplasia\images-tab\5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620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breast carcinoma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4000" dirty="0" smtClean="0"/>
              <a:t>ضایعه کبدی چیست؟</a:t>
            </a:r>
            <a:endParaRPr lang="en-US" sz="4000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5603" name="Picture 2" descr="D:\کلاس\پاتولوژی عمومی\5-neoplasia\images-tab\5-11 A liver studded with metastatic can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liver studded with metastatic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ضایعه تیروئید چیست؟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6627" name="Picture 4" descr="ENDO0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53038"/>
            <a:ext cx="8229600" cy="54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7651" name="Picture 4" descr="M1-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52" y="228600"/>
            <a:ext cx="8991600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29400" y="2286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1371600"/>
            <a:ext cx="2819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52578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819400"/>
            <a:ext cx="353013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3600" dirty="0" smtClean="0"/>
              <a:t>ضایعه تیروئید چیست؟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fa-IR" dirty="0" smtClean="0"/>
              <a:t>نام عارضه غده بزاقی پاروتید چیست؟</a:t>
            </a:r>
            <a:endParaRPr lang="en-US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5363" name="Picture 2" descr="D:\کلاس\پاتولوژی عمومی\5-neoplasia\images-tab\5-2 Mixed tu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20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7651" name="Picture 4" descr="M1-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819400"/>
            <a:ext cx="353013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3600" dirty="0" smtClean="0"/>
              <a:t>ضایعه تیروئید چیست؟</a:t>
            </a:r>
            <a:endParaRPr lang="en-US" sz="3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8675" name="Picture 4" descr="M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04800"/>
            <a:ext cx="2819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41148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3866" y="609600"/>
            <a:ext cx="353013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3600" dirty="0" smtClean="0"/>
              <a:t>ضایعه تیروئید چیست؟</a:t>
            </a:r>
            <a:endParaRPr lang="en-US" sz="3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8675" name="Picture 4" descr="M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13866" y="609600"/>
            <a:ext cx="353013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3600" dirty="0" smtClean="0"/>
              <a:t>ضایعه تیروئید چیست؟</a:t>
            </a:r>
            <a:endParaRPr lang="en-US" sz="3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Papillary carcinoma of thyroid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9699" name="Picture 4" descr="800px-Hairy_cell_leukemia_smear_2009-08-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18690" y="609600"/>
            <a:ext cx="352532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a-IR" sz="3600" dirty="0" smtClean="0"/>
              <a:t>بیماری خونی چیست؟</a:t>
            </a:r>
            <a:endParaRPr lang="en-US" sz="3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Hairy cell leukemia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marL="342900" indent="-342900" eaLnBrk="1" hangingPunct="1"/>
            <a:r>
              <a:rPr lang="fa-IR" sz="3600" dirty="0" smtClean="0">
                <a:solidFill>
                  <a:srgbClr val="000000"/>
                </a:solidFill>
              </a:rPr>
              <a:t>نام بیماری پوستی چیست؟</a:t>
            </a:r>
          </a:p>
        </p:txBody>
      </p:sp>
      <p:pic>
        <p:nvPicPr>
          <p:cNvPr id="30722" name="Picture 2" descr="C:\Users\Behrooz\Pictures\img0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5675"/>
            <a:ext cx="9144000" cy="59023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Behrooz\Pictures\Xeroderma-pigmentos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971550"/>
            <a:ext cx="7848600" cy="5886450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نام بیماری پوستی چیست؟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xeroderma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pigmentosum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ضایعه حنجره چیست؟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77938" y="1107918"/>
            <a:ext cx="6418262" cy="57500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Mixed tumor of salivary 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Pleomorphic</a:t>
            </a:r>
            <a:r>
              <a:rPr lang="en-US" dirty="0" smtClean="0"/>
              <a:t> adenoma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Squamous </a:t>
            </a:r>
            <a:r>
              <a:rPr lang="en-US" dirty="0" err="1" smtClean="0"/>
              <a:t>papilloma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pPr eaLnBrk="1" hangingPunct="1"/>
            <a:r>
              <a:rPr lang="fa-IR" dirty="0" smtClean="0"/>
              <a:t>ضایعه مثانه چیست؟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6912" y="0"/>
            <a:ext cx="4637088" cy="6858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632459"/>
            <a:ext cx="8229600" cy="5835015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1524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ضایعه مثانه چیست؟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کارسینوم پاپیلری اوروتلیال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35842" name="Picture 2" descr="D:\کلاس\پاتولوژی عمومی\6-neoplasia\5-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0"/>
            <a:ext cx="4876800" cy="678656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E:\کلاس\کلاس پاتولوژی عمومی\تصاوير\6 Neoplasia\6-34 Papanicolaou smear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2859"/>
          <a:stretch>
            <a:fillRect/>
          </a:stretch>
        </p:blipFill>
        <p:spPr>
          <a:xfrm>
            <a:off x="0" y="914400"/>
            <a:ext cx="9113838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یافته پاپ اسمیر چیست؟</a:t>
            </a:r>
            <a:endParaRPr lang="fa-I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پاپ اسمیر طبیعی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E:\کلاس\کلاس پاتولوژی عمومی\تصاوير\6 Neoplasia\6-34 Papanicolaou smear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510" b="4034"/>
          <a:stretch>
            <a:fillRect/>
          </a:stretch>
        </p:blipFill>
        <p:spPr>
          <a:xfrm>
            <a:off x="0" y="1108075"/>
            <a:ext cx="9144000" cy="57499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یافته پاپ اسمیر چیست؟</a:t>
            </a:r>
            <a:endParaRPr lang="fa-I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سلول های سرطانی در پاپ اسمیر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fa-IR" dirty="0" smtClean="0"/>
              <a:t>فلش ها چه یافته ای نشان می دهند؟</a:t>
            </a:r>
            <a:endParaRPr lang="en-US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5363" name="Picture 2" descr="D:\کلاس\پاتولوژی عمومی\5-neoplasia\images-tab\5-2 Mixed tu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20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iped Right Arrow 4"/>
          <p:cNvSpPr/>
          <p:nvPr/>
        </p:nvSpPr>
        <p:spPr>
          <a:xfrm>
            <a:off x="5257800" y="5410200"/>
            <a:ext cx="9144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2667000" y="3962400"/>
            <a:ext cx="9144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8113974">
            <a:off x="3914587" y="1551073"/>
            <a:ext cx="914400" cy="4572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8614614">
            <a:off x="6980617" y="2360403"/>
            <a:ext cx="914400" cy="4572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  <a:solidFill>
            <a:srgbClr val="FFC000"/>
          </a:solidFill>
        </p:spPr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مجاری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myxoid</a:t>
            </a:r>
            <a:r>
              <a:rPr lang="en-US" dirty="0" smtClean="0">
                <a:solidFill>
                  <a:srgbClr val="0070C0"/>
                </a:solidFill>
              </a:rPr>
              <a:t> stroma that resembles cartilage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عارضه پوستی چیست؟</a:t>
            </a:r>
            <a:endParaRPr lang="en-US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16387" name="Picture 2" descr="D:\کلاس\پاتولوژی عمومی\5-neoplasia\images-tab\5-3 Well-differentiated S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Well-differentiated SCC of skin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nests of keratin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286</Words>
  <Application>Microsoft Office PowerPoint</Application>
  <PresentationFormat>On-screen Show (4:3)</PresentationFormat>
  <Paragraphs>62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نام عارضه چیست؟</vt:lpstr>
      <vt:lpstr>Colonic adenomatous polyp</vt:lpstr>
      <vt:lpstr>نام عارضه غده بزاقی پاروتید چیست؟</vt:lpstr>
      <vt:lpstr>Mixed tumor of salivary gland</vt:lpstr>
      <vt:lpstr>فلش ها چه یافته ای نشان می دهند؟</vt:lpstr>
      <vt:lpstr>مجاری  myxoid stroma that resembles cartilage</vt:lpstr>
      <vt:lpstr>عارضه پوستی چیست؟</vt:lpstr>
      <vt:lpstr>Well-differentiated SCC of skin</vt:lpstr>
      <vt:lpstr>نام مناسب این دو سلول چیست؟</vt:lpstr>
      <vt:lpstr>tumor giant cells</vt:lpstr>
      <vt:lpstr>تشخیص عارضه چیست؟</vt:lpstr>
      <vt:lpstr>Anaplastic rhabdomyosarcoma</vt:lpstr>
      <vt:lpstr>فلشها چه یافته ای نشان می دهد؟</vt:lpstr>
      <vt:lpstr>فلشها چه یافته ای نشان می دهد؟</vt:lpstr>
      <vt:lpstr>cellular and nuclear variation in size and shape</vt:lpstr>
      <vt:lpstr>فلش چه یافته ای نشان می دهد؟</vt:lpstr>
      <vt:lpstr>abnormal tripolar spindle</vt:lpstr>
      <vt:lpstr>نام عارضه سرویکس رحمی چیست؟</vt:lpstr>
      <vt:lpstr>نام عارضه سرویکس رحمی چیست؟</vt:lpstr>
      <vt:lpstr> Carcinoma in situ</vt:lpstr>
      <vt:lpstr>فلش ها چه یافته ای نشان می دهند؟</vt:lpstr>
      <vt:lpstr>intact basement membrane</vt:lpstr>
      <vt:lpstr>ضایعه پستان چیست؟</vt:lpstr>
      <vt:lpstr>ضایعه پستان چیست؟</vt:lpstr>
      <vt:lpstr>ضایعه پستان چیست؟</vt:lpstr>
      <vt:lpstr>fibroadenoma </vt:lpstr>
      <vt:lpstr>فلش ها چه یافته ای نشان می دهند؟</vt:lpstr>
      <vt:lpstr>فلش ها چه یافته ای نشان می دهند؟</vt:lpstr>
      <vt:lpstr>فلش ها چه یافته ای نشان می دهند؟</vt:lpstr>
      <vt:lpstr>فلش ها چه یافته ای نشان می دهند؟</vt:lpstr>
      <vt:lpstr>The fibrous capsule</vt:lpstr>
      <vt:lpstr>ضایعه پستان چیست؟</vt:lpstr>
      <vt:lpstr>ضایعه پستان چیست؟</vt:lpstr>
      <vt:lpstr>breast carcinoma</vt:lpstr>
      <vt:lpstr>ضایعه کبدی چیست؟</vt:lpstr>
      <vt:lpstr>liver studded with metastatic cancer</vt:lpstr>
      <vt:lpstr>ضایعه تیروئید چیست؟</vt:lpstr>
      <vt:lpstr>Slide 39</vt:lpstr>
      <vt:lpstr>Slide 40</vt:lpstr>
      <vt:lpstr>Slide 41</vt:lpstr>
      <vt:lpstr>Slide 42</vt:lpstr>
      <vt:lpstr>Papillary carcinoma of thyroid</vt:lpstr>
      <vt:lpstr>Slide 44</vt:lpstr>
      <vt:lpstr>Hairy cell leukemia</vt:lpstr>
      <vt:lpstr>نام بیماری پوستی چیست؟</vt:lpstr>
      <vt:lpstr>Slide 47</vt:lpstr>
      <vt:lpstr>xeroderma pigmentosum</vt:lpstr>
      <vt:lpstr>ضایعه حنجره چیست؟</vt:lpstr>
      <vt:lpstr>Squamous papilloma</vt:lpstr>
      <vt:lpstr>ضایعه مثانه چیست؟</vt:lpstr>
      <vt:lpstr>Slide 52</vt:lpstr>
      <vt:lpstr>کارسینوم پاپیلری اوروتلیال</vt:lpstr>
      <vt:lpstr>Slide 54</vt:lpstr>
      <vt:lpstr>یافته پاپ اسمیر چیست؟</vt:lpstr>
      <vt:lpstr>پاپ اسمیر طبیعی</vt:lpstr>
      <vt:lpstr>یافته پاپ اسمیر چیست؟</vt:lpstr>
      <vt:lpstr>سلول های سرطانی در پاپ اسمیر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ETIOLOGY OF CANCER: CARCINOGENIC AGENTS</dc:title>
  <dc:creator>Behrooz</dc:creator>
  <cp:lastModifiedBy>Welcome</cp:lastModifiedBy>
  <cp:revision>156</cp:revision>
  <dcterms:created xsi:type="dcterms:W3CDTF">2006-08-16T00:00:00Z</dcterms:created>
  <dcterms:modified xsi:type="dcterms:W3CDTF">2015-01-03T22:00:00Z</dcterms:modified>
</cp:coreProperties>
</file>