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3828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A314FE-4CAA-4D91-A63D-FA62036BD29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BFCF8C-3D43-465E-90A3-020C3C602077}">
      <dgm:prSet phldrT="[Text]"/>
      <dgm:spPr>
        <a:solidFill>
          <a:srgbClr val="723828"/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Epirhithral</a:t>
          </a:r>
          <a:r>
            <a:rPr lang="fa-IR" b="1" dirty="0" smtClean="0">
              <a:solidFill>
                <a:schemeClr val="tx1"/>
              </a:solidFill>
            </a:rPr>
            <a:t> منطقه بالایی آزاد ماهی</a:t>
          </a:r>
          <a:endParaRPr lang="en-US" b="1" dirty="0">
            <a:solidFill>
              <a:schemeClr val="tx1"/>
            </a:solidFill>
          </a:endParaRPr>
        </a:p>
      </dgm:t>
    </dgm:pt>
    <dgm:pt modelId="{37F41257-4075-40AC-8891-66CC2B128CC9}" type="parTrans" cxnId="{ED09E3FC-1C53-4264-B7EC-7524EC1E7083}">
      <dgm:prSet/>
      <dgm:spPr/>
      <dgm:t>
        <a:bodyPr/>
        <a:lstStyle/>
        <a:p>
          <a:endParaRPr lang="en-US"/>
        </a:p>
      </dgm:t>
    </dgm:pt>
    <dgm:pt modelId="{F0C4C74C-7591-4B6B-A260-B4E4AABFFC58}" type="sibTrans" cxnId="{ED09E3FC-1C53-4264-B7EC-7524EC1E7083}">
      <dgm:prSet/>
      <dgm:spPr/>
      <dgm:t>
        <a:bodyPr/>
        <a:lstStyle/>
        <a:p>
          <a:endParaRPr lang="en-US"/>
        </a:p>
      </dgm:t>
    </dgm:pt>
    <dgm:pt modelId="{AF03193B-DD98-4077-B1BC-D28BB3F5DD3A}">
      <dgm:prSet phldrT="[Text]"/>
      <dgm:spPr>
        <a:solidFill>
          <a:srgbClr val="723828"/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Metarhithral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fa-IR" b="1" dirty="0" smtClean="0">
              <a:solidFill>
                <a:schemeClr val="tx1"/>
              </a:solidFill>
            </a:rPr>
            <a:t>پائینی آزاد ماهیان</a:t>
          </a:r>
          <a:endParaRPr lang="en-US" b="1" dirty="0">
            <a:solidFill>
              <a:schemeClr val="tx1"/>
            </a:solidFill>
          </a:endParaRPr>
        </a:p>
      </dgm:t>
    </dgm:pt>
    <dgm:pt modelId="{3AD0AC36-71DB-4AE5-A1D4-D5FCA1496405}" type="parTrans" cxnId="{81FD75A8-F75C-4F9C-BEFC-CA9C982A6693}">
      <dgm:prSet/>
      <dgm:spPr/>
      <dgm:t>
        <a:bodyPr/>
        <a:lstStyle/>
        <a:p>
          <a:endParaRPr lang="en-US"/>
        </a:p>
      </dgm:t>
    </dgm:pt>
    <dgm:pt modelId="{5047C57C-02F2-413E-8B4D-D3703595E489}" type="sibTrans" cxnId="{81FD75A8-F75C-4F9C-BEFC-CA9C982A6693}">
      <dgm:prSet/>
      <dgm:spPr/>
      <dgm:t>
        <a:bodyPr/>
        <a:lstStyle/>
        <a:p>
          <a:endParaRPr lang="en-US"/>
        </a:p>
      </dgm:t>
    </dgm:pt>
    <dgm:pt modelId="{9EB008BA-F5AA-4436-B840-57A76DAC839D}">
      <dgm:prSet phldrT="[Text]"/>
      <dgm:spPr>
        <a:solidFill>
          <a:srgbClr val="723828"/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Hyporhithral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fa-IR" b="1" dirty="0" smtClean="0">
              <a:solidFill>
                <a:schemeClr val="tx1"/>
              </a:solidFill>
            </a:rPr>
            <a:t> منطقه ماهی اشه</a:t>
          </a:r>
          <a:endParaRPr lang="en-US" b="1" dirty="0">
            <a:solidFill>
              <a:schemeClr val="tx1"/>
            </a:solidFill>
          </a:endParaRPr>
        </a:p>
      </dgm:t>
    </dgm:pt>
    <dgm:pt modelId="{4FA8BAA0-EE89-4B8F-8491-8D9704521EC4}" type="parTrans" cxnId="{AED874BE-3A19-4E4E-930B-1EE2EDDA476E}">
      <dgm:prSet/>
      <dgm:spPr/>
      <dgm:t>
        <a:bodyPr/>
        <a:lstStyle/>
        <a:p>
          <a:endParaRPr lang="en-US"/>
        </a:p>
      </dgm:t>
    </dgm:pt>
    <dgm:pt modelId="{B9FB3D47-C664-4A87-A3BE-8B4F56A48F98}" type="sibTrans" cxnId="{AED874BE-3A19-4E4E-930B-1EE2EDDA476E}">
      <dgm:prSet/>
      <dgm:spPr/>
      <dgm:t>
        <a:bodyPr/>
        <a:lstStyle/>
        <a:p>
          <a:endParaRPr lang="en-US"/>
        </a:p>
      </dgm:t>
    </dgm:pt>
    <dgm:pt modelId="{FB9370E4-9911-42D3-883E-3B975D2AC427}" type="pres">
      <dgm:prSet presAssocID="{45A314FE-4CAA-4D91-A63D-FA62036BD2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D147A5-5C1B-4E78-8A11-685FD0B7407A}" type="pres">
      <dgm:prSet presAssocID="{E9BFCF8C-3D43-465E-90A3-020C3C602077}" presName="parentLin" presStyleCnt="0"/>
      <dgm:spPr/>
    </dgm:pt>
    <dgm:pt modelId="{28A04EB2-7DB9-44F4-BFF2-1A40D978C3F9}" type="pres">
      <dgm:prSet presAssocID="{E9BFCF8C-3D43-465E-90A3-020C3C60207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89D3674-7B42-4C9E-8B01-514C2B262E5A}" type="pres">
      <dgm:prSet presAssocID="{E9BFCF8C-3D43-465E-90A3-020C3C602077}" presName="parentText" presStyleLbl="node1" presStyleIdx="0" presStyleCnt="3" custLinFactNeighborX="50000" custLinFactNeighborY="182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FA2F23-A74E-44A8-BFB8-6C9B40582B4F}" type="pres">
      <dgm:prSet presAssocID="{E9BFCF8C-3D43-465E-90A3-020C3C602077}" presName="negativeSpace" presStyleCnt="0"/>
      <dgm:spPr/>
    </dgm:pt>
    <dgm:pt modelId="{517C5C57-6F86-49BD-871E-C596931FE556}" type="pres">
      <dgm:prSet presAssocID="{E9BFCF8C-3D43-465E-90A3-020C3C602077}" presName="childText" presStyleLbl="conFgAcc1" presStyleIdx="0" presStyleCnt="3">
        <dgm:presLayoutVars>
          <dgm:bulletEnabled val="1"/>
        </dgm:presLayoutVars>
      </dgm:prSet>
      <dgm:spPr/>
    </dgm:pt>
    <dgm:pt modelId="{EAEFEF40-5F59-48B7-9F62-CC85741E49BB}" type="pres">
      <dgm:prSet presAssocID="{F0C4C74C-7591-4B6B-A260-B4E4AABFFC58}" presName="spaceBetweenRectangles" presStyleCnt="0"/>
      <dgm:spPr/>
    </dgm:pt>
    <dgm:pt modelId="{423B8693-8444-4D52-885A-D6204909CEE9}" type="pres">
      <dgm:prSet presAssocID="{AF03193B-DD98-4077-B1BC-D28BB3F5DD3A}" presName="parentLin" presStyleCnt="0"/>
      <dgm:spPr/>
    </dgm:pt>
    <dgm:pt modelId="{39A04EC7-8B23-4B81-98EC-C6530DE51387}" type="pres">
      <dgm:prSet presAssocID="{AF03193B-DD98-4077-B1BC-D28BB3F5DD3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763BB8C-E828-4BEF-8ED2-43F0DB8D9F91}" type="pres">
      <dgm:prSet presAssocID="{AF03193B-DD98-4077-B1BC-D28BB3F5DD3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F30C10-7AF0-4426-8B86-507344E396BC}" type="pres">
      <dgm:prSet presAssocID="{AF03193B-DD98-4077-B1BC-D28BB3F5DD3A}" presName="negativeSpace" presStyleCnt="0"/>
      <dgm:spPr/>
    </dgm:pt>
    <dgm:pt modelId="{E31A0AFE-C1DB-4EE8-9FB6-931CF3C45DA0}" type="pres">
      <dgm:prSet presAssocID="{AF03193B-DD98-4077-B1BC-D28BB3F5DD3A}" presName="childText" presStyleLbl="conFgAcc1" presStyleIdx="1" presStyleCnt="3" custLinFactNeighborX="-11250" custLinFactNeighborY="-16222">
        <dgm:presLayoutVars>
          <dgm:bulletEnabled val="1"/>
        </dgm:presLayoutVars>
      </dgm:prSet>
      <dgm:spPr>
        <a:noFill/>
        <a:ln>
          <a:solidFill>
            <a:schemeClr val="bg1"/>
          </a:solidFill>
        </a:ln>
      </dgm:spPr>
    </dgm:pt>
    <dgm:pt modelId="{B3303D3D-AE1D-4AEA-B44A-1D366AC7734D}" type="pres">
      <dgm:prSet presAssocID="{5047C57C-02F2-413E-8B4D-D3703595E489}" presName="spaceBetweenRectangles" presStyleCnt="0"/>
      <dgm:spPr/>
    </dgm:pt>
    <dgm:pt modelId="{39DFE916-6446-4CCC-8F04-F35C31E56997}" type="pres">
      <dgm:prSet presAssocID="{9EB008BA-F5AA-4436-B840-57A76DAC839D}" presName="parentLin" presStyleCnt="0"/>
      <dgm:spPr/>
    </dgm:pt>
    <dgm:pt modelId="{B9736AB1-A388-43C5-8EE2-8DE06E5E787B}" type="pres">
      <dgm:prSet presAssocID="{9EB008BA-F5AA-4436-B840-57A76DAC839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25C63BE-721C-45D6-966B-AAC3DF13A505}" type="pres">
      <dgm:prSet presAssocID="{9EB008BA-F5AA-4436-B840-57A76DAC839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DB3C2-A762-42EB-9A07-5CAD8885ACF7}" type="pres">
      <dgm:prSet presAssocID="{9EB008BA-F5AA-4436-B840-57A76DAC839D}" presName="negativeSpace" presStyleCnt="0"/>
      <dgm:spPr/>
    </dgm:pt>
    <dgm:pt modelId="{769B95BA-9F84-4F19-B1C6-06AF68BDF258}" type="pres">
      <dgm:prSet presAssocID="{9EB008BA-F5AA-4436-B840-57A76DAC839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1FD75A8-F75C-4F9C-BEFC-CA9C982A6693}" srcId="{45A314FE-4CAA-4D91-A63D-FA62036BD291}" destId="{AF03193B-DD98-4077-B1BC-D28BB3F5DD3A}" srcOrd="1" destOrd="0" parTransId="{3AD0AC36-71DB-4AE5-A1D4-D5FCA1496405}" sibTransId="{5047C57C-02F2-413E-8B4D-D3703595E489}"/>
    <dgm:cxn modelId="{AED874BE-3A19-4E4E-930B-1EE2EDDA476E}" srcId="{45A314FE-4CAA-4D91-A63D-FA62036BD291}" destId="{9EB008BA-F5AA-4436-B840-57A76DAC839D}" srcOrd="2" destOrd="0" parTransId="{4FA8BAA0-EE89-4B8F-8491-8D9704521EC4}" sibTransId="{B9FB3D47-C664-4A87-A3BE-8B4F56A48F98}"/>
    <dgm:cxn modelId="{22F7681A-D26B-4001-A9FA-5308296BFBDC}" type="presOf" srcId="{AF03193B-DD98-4077-B1BC-D28BB3F5DD3A}" destId="{2763BB8C-E828-4BEF-8ED2-43F0DB8D9F91}" srcOrd="1" destOrd="0" presId="urn:microsoft.com/office/officeart/2005/8/layout/list1"/>
    <dgm:cxn modelId="{662F5882-FF17-40B9-A315-4FF080D80B83}" type="presOf" srcId="{E9BFCF8C-3D43-465E-90A3-020C3C602077}" destId="{289D3674-7B42-4C9E-8B01-514C2B262E5A}" srcOrd="1" destOrd="0" presId="urn:microsoft.com/office/officeart/2005/8/layout/list1"/>
    <dgm:cxn modelId="{ED09E3FC-1C53-4264-B7EC-7524EC1E7083}" srcId="{45A314FE-4CAA-4D91-A63D-FA62036BD291}" destId="{E9BFCF8C-3D43-465E-90A3-020C3C602077}" srcOrd="0" destOrd="0" parTransId="{37F41257-4075-40AC-8891-66CC2B128CC9}" sibTransId="{F0C4C74C-7591-4B6B-A260-B4E4AABFFC58}"/>
    <dgm:cxn modelId="{68FC09DC-9A34-4D42-AB87-C75EAAFEE14A}" type="presOf" srcId="{AF03193B-DD98-4077-B1BC-D28BB3F5DD3A}" destId="{39A04EC7-8B23-4B81-98EC-C6530DE51387}" srcOrd="0" destOrd="0" presId="urn:microsoft.com/office/officeart/2005/8/layout/list1"/>
    <dgm:cxn modelId="{1E389A4A-BBD3-4C71-A259-14822BE6C4FB}" type="presOf" srcId="{9EB008BA-F5AA-4436-B840-57A76DAC839D}" destId="{B9736AB1-A388-43C5-8EE2-8DE06E5E787B}" srcOrd="0" destOrd="0" presId="urn:microsoft.com/office/officeart/2005/8/layout/list1"/>
    <dgm:cxn modelId="{DFEB78A4-96F9-4495-A4FD-49B9B9BD7BCA}" type="presOf" srcId="{9EB008BA-F5AA-4436-B840-57A76DAC839D}" destId="{B25C63BE-721C-45D6-966B-AAC3DF13A505}" srcOrd="1" destOrd="0" presId="urn:microsoft.com/office/officeart/2005/8/layout/list1"/>
    <dgm:cxn modelId="{083E154B-087A-487A-889E-EA96E1FF674F}" type="presOf" srcId="{E9BFCF8C-3D43-465E-90A3-020C3C602077}" destId="{28A04EB2-7DB9-44F4-BFF2-1A40D978C3F9}" srcOrd="0" destOrd="0" presId="urn:microsoft.com/office/officeart/2005/8/layout/list1"/>
    <dgm:cxn modelId="{B06409F7-29BF-43C9-AE21-F5C7DEF0E167}" type="presOf" srcId="{45A314FE-4CAA-4D91-A63D-FA62036BD291}" destId="{FB9370E4-9911-42D3-883E-3B975D2AC427}" srcOrd="0" destOrd="0" presId="urn:microsoft.com/office/officeart/2005/8/layout/list1"/>
    <dgm:cxn modelId="{0B169B11-2E66-4B4B-8A47-5B6BF675CC22}" type="presParOf" srcId="{FB9370E4-9911-42D3-883E-3B975D2AC427}" destId="{02D147A5-5C1B-4E78-8A11-685FD0B7407A}" srcOrd="0" destOrd="0" presId="urn:microsoft.com/office/officeart/2005/8/layout/list1"/>
    <dgm:cxn modelId="{25F16E59-0EA9-44B9-8DB2-555F3959C465}" type="presParOf" srcId="{02D147A5-5C1B-4E78-8A11-685FD0B7407A}" destId="{28A04EB2-7DB9-44F4-BFF2-1A40D978C3F9}" srcOrd="0" destOrd="0" presId="urn:microsoft.com/office/officeart/2005/8/layout/list1"/>
    <dgm:cxn modelId="{20A7C692-1657-4C12-9A5B-3B9FD978B487}" type="presParOf" srcId="{02D147A5-5C1B-4E78-8A11-685FD0B7407A}" destId="{289D3674-7B42-4C9E-8B01-514C2B262E5A}" srcOrd="1" destOrd="0" presId="urn:microsoft.com/office/officeart/2005/8/layout/list1"/>
    <dgm:cxn modelId="{6B5CCF82-ED8F-4470-BB7A-B5FF3542B674}" type="presParOf" srcId="{FB9370E4-9911-42D3-883E-3B975D2AC427}" destId="{40FA2F23-A74E-44A8-BFB8-6C9B40582B4F}" srcOrd="1" destOrd="0" presId="urn:microsoft.com/office/officeart/2005/8/layout/list1"/>
    <dgm:cxn modelId="{2B5B9ED2-3F27-4826-95D7-6A0089995E31}" type="presParOf" srcId="{FB9370E4-9911-42D3-883E-3B975D2AC427}" destId="{517C5C57-6F86-49BD-871E-C596931FE556}" srcOrd="2" destOrd="0" presId="urn:microsoft.com/office/officeart/2005/8/layout/list1"/>
    <dgm:cxn modelId="{6CC43641-63C3-48B4-9022-FD237817C024}" type="presParOf" srcId="{FB9370E4-9911-42D3-883E-3B975D2AC427}" destId="{EAEFEF40-5F59-48B7-9F62-CC85741E49BB}" srcOrd="3" destOrd="0" presId="urn:microsoft.com/office/officeart/2005/8/layout/list1"/>
    <dgm:cxn modelId="{FFEA0049-897A-41AB-8B1A-D05F402FDA4F}" type="presParOf" srcId="{FB9370E4-9911-42D3-883E-3B975D2AC427}" destId="{423B8693-8444-4D52-885A-D6204909CEE9}" srcOrd="4" destOrd="0" presId="urn:microsoft.com/office/officeart/2005/8/layout/list1"/>
    <dgm:cxn modelId="{68B6BAEE-003A-4152-BABD-EF8CFF422AA9}" type="presParOf" srcId="{423B8693-8444-4D52-885A-D6204909CEE9}" destId="{39A04EC7-8B23-4B81-98EC-C6530DE51387}" srcOrd="0" destOrd="0" presId="urn:microsoft.com/office/officeart/2005/8/layout/list1"/>
    <dgm:cxn modelId="{99089570-B27D-4F54-A99C-3972CCD4D661}" type="presParOf" srcId="{423B8693-8444-4D52-885A-D6204909CEE9}" destId="{2763BB8C-E828-4BEF-8ED2-43F0DB8D9F91}" srcOrd="1" destOrd="0" presId="urn:microsoft.com/office/officeart/2005/8/layout/list1"/>
    <dgm:cxn modelId="{0CE063F3-321F-417F-98D9-C4E1E203625A}" type="presParOf" srcId="{FB9370E4-9911-42D3-883E-3B975D2AC427}" destId="{34F30C10-7AF0-4426-8B86-507344E396BC}" srcOrd="5" destOrd="0" presId="urn:microsoft.com/office/officeart/2005/8/layout/list1"/>
    <dgm:cxn modelId="{7C056331-5BC1-44F3-9C5C-00DEAE4ACC7E}" type="presParOf" srcId="{FB9370E4-9911-42D3-883E-3B975D2AC427}" destId="{E31A0AFE-C1DB-4EE8-9FB6-931CF3C45DA0}" srcOrd="6" destOrd="0" presId="urn:microsoft.com/office/officeart/2005/8/layout/list1"/>
    <dgm:cxn modelId="{17DBE259-31E4-4C03-A30E-B27F41A4E970}" type="presParOf" srcId="{FB9370E4-9911-42D3-883E-3B975D2AC427}" destId="{B3303D3D-AE1D-4AEA-B44A-1D366AC7734D}" srcOrd="7" destOrd="0" presId="urn:microsoft.com/office/officeart/2005/8/layout/list1"/>
    <dgm:cxn modelId="{40982697-11E5-4F79-B72E-6220E969E6A7}" type="presParOf" srcId="{FB9370E4-9911-42D3-883E-3B975D2AC427}" destId="{39DFE916-6446-4CCC-8F04-F35C31E56997}" srcOrd="8" destOrd="0" presId="urn:microsoft.com/office/officeart/2005/8/layout/list1"/>
    <dgm:cxn modelId="{FAFED120-F0C6-465C-B6FC-2D80B79C002E}" type="presParOf" srcId="{39DFE916-6446-4CCC-8F04-F35C31E56997}" destId="{B9736AB1-A388-43C5-8EE2-8DE06E5E787B}" srcOrd="0" destOrd="0" presId="urn:microsoft.com/office/officeart/2005/8/layout/list1"/>
    <dgm:cxn modelId="{EE14CC81-5569-4B90-B9C1-E50BCF374D51}" type="presParOf" srcId="{39DFE916-6446-4CCC-8F04-F35C31E56997}" destId="{B25C63BE-721C-45D6-966B-AAC3DF13A505}" srcOrd="1" destOrd="0" presId="urn:microsoft.com/office/officeart/2005/8/layout/list1"/>
    <dgm:cxn modelId="{6319FCC9-53E0-444C-9272-70BF5FD6F581}" type="presParOf" srcId="{FB9370E4-9911-42D3-883E-3B975D2AC427}" destId="{DABDB3C2-A762-42EB-9A07-5CAD8885ACF7}" srcOrd="9" destOrd="0" presId="urn:microsoft.com/office/officeart/2005/8/layout/list1"/>
    <dgm:cxn modelId="{3671EEF1-6BCB-4053-91A8-B6D7A3040211}" type="presParOf" srcId="{FB9370E4-9911-42D3-883E-3B975D2AC427}" destId="{769B95BA-9F84-4F19-B1C6-06AF68BDF258}" srcOrd="10" destOrd="0" presId="urn:microsoft.com/office/officeart/2005/8/layout/list1"/>
  </dgm:cxnLst>
  <dgm:bg/>
  <dgm:whole>
    <a:ln>
      <a:solidFill>
        <a:srgbClr val="723828"/>
      </a:solidFill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4CFC4F-48A5-463B-8651-000C6011637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32E7BF8E-126F-4824-A696-12C69BD51B01}">
      <dgm:prSet phldrT="[Text]"/>
      <dgm:spPr>
        <a:solidFill>
          <a:srgbClr val="723828"/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Epipotamal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fa-IR" b="1" dirty="0" smtClean="0">
              <a:solidFill>
                <a:schemeClr val="tx1"/>
              </a:solidFill>
            </a:rPr>
            <a:t>ماهی زرده</a:t>
          </a:r>
          <a:endParaRPr lang="en-US" b="1" dirty="0">
            <a:solidFill>
              <a:schemeClr val="tx1"/>
            </a:solidFill>
          </a:endParaRPr>
        </a:p>
      </dgm:t>
    </dgm:pt>
    <dgm:pt modelId="{27EA2F5C-D905-4629-BBFD-FECBEE1F1F59}" type="parTrans" cxnId="{489D28EF-B758-4F7A-9849-D68A04678CEA}">
      <dgm:prSet/>
      <dgm:spPr/>
      <dgm:t>
        <a:bodyPr/>
        <a:lstStyle/>
        <a:p>
          <a:endParaRPr lang="en-US"/>
        </a:p>
      </dgm:t>
    </dgm:pt>
    <dgm:pt modelId="{2B27B755-07E3-4F3B-B86B-8A0EE018470C}" type="sibTrans" cxnId="{489D28EF-B758-4F7A-9849-D68A04678CEA}">
      <dgm:prSet/>
      <dgm:spPr/>
      <dgm:t>
        <a:bodyPr/>
        <a:lstStyle/>
        <a:p>
          <a:endParaRPr lang="en-US"/>
        </a:p>
      </dgm:t>
    </dgm:pt>
    <dgm:pt modelId="{17EB2912-DF1D-42F2-AD27-0180D43FA976}">
      <dgm:prSet phldrT="[Text]"/>
      <dgm:spPr>
        <a:solidFill>
          <a:srgbClr val="723828"/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Metapotamal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fa-IR" b="1" dirty="0" smtClean="0">
              <a:solidFill>
                <a:schemeClr val="tx1"/>
              </a:solidFill>
            </a:rPr>
            <a:t>ماهی سیم</a:t>
          </a:r>
          <a:endParaRPr lang="en-US" b="1" dirty="0">
            <a:solidFill>
              <a:schemeClr val="tx1"/>
            </a:solidFill>
          </a:endParaRPr>
        </a:p>
      </dgm:t>
    </dgm:pt>
    <dgm:pt modelId="{9EEC9953-9CF0-433B-B8F5-E4EE1F032AC9}" type="parTrans" cxnId="{22C86664-5D3F-4A5F-82DD-3567295F2D77}">
      <dgm:prSet/>
      <dgm:spPr/>
      <dgm:t>
        <a:bodyPr/>
        <a:lstStyle/>
        <a:p>
          <a:endParaRPr lang="en-US"/>
        </a:p>
      </dgm:t>
    </dgm:pt>
    <dgm:pt modelId="{A40DEA47-EF44-411F-A09E-6F54900AAAF7}" type="sibTrans" cxnId="{22C86664-5D3F-4A5F-82DD-3567295F2D77}">
      <dgm:prSet/>
      <dgm:spPr/>
      <dgm:t>
        <a:bodyPr/>
        <a:lstStyle/>
        <a:p>
          <a:endParaRPr lang="en-US"/>
        </a:p>
      </dgm:t>
    </dgm:pt>
    <dgm:pt modelId="{5553BA58-E253-4756-BC81-F952F1592FDC}">
      <dgm:prSet phldrT="[Text]"/>
      <dgm:spPr>
        <a:solidFill>
          <a:srgbClr val="723828"/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Hypopotamal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fa-IR" b="1" dirty="0" smtClean="0">
              <a:solidFill>
                <a:schemeClr val="tx1"/>
              </a:solidFill>
            </a:rPr>
            <a:t>ماهی پهن </a:t>
          </a:r>
          <a:endParaRPr lang="en-US" b="1" dirty="0">
            <a:solidFill>
              <a:schemeClr val="tx1"/>
            </a:solidFill>
          </a:endParaRPr>
        </a:p>
      </dgm:t>
    </dgm:pt>
    <dgm:pt modelId="{FE256E94-FDD5-4D01-9FD0-9033D14B5906}" type="parTrans" cxnId="{4285DAFF-BA5D-440D-8CA3-98E4C72A448A}">
      <dgm:prSet/>
      <dgm:spPr/>
      <dgm:t>
        <a:bodyPr/>
        <a:lstStyle/>
        <a:p>
          <a:endParaRPr lang="en-US"/>
        </a:p>
      </dgm:t>
    </dgm:pt>
    <dgm:pt modelId="{1E237938-B01F-4E98-9D89-C96E7CCB842D}" type="sibTrans" cxnId="{4285DAFF-BA5D-440D-8CA3-98E4C72A448A}">
      <dgm:prSet/>
      <dgm:spPr/>
      <dgm:t>
        <a:bodyPr/>
        <a:lstStyle/>
        <a:p>
          <a:endParaRPr lang="en-US"/>
        </a:p>
      </dgm:t>
    </dgm:pt>
    <dgm:pt modelId="{A42C4D78-104F-411C-9871-3B29C7B33507}" type="pres">
      <dgm:prSet presAssocID="{724CFC4F-48A5-463B-8651-000C6011637B}" presName="linearFlow" presStyleCnt="0">
        <dgm:presLayoutVars>
          <dgm:dir/>
          <dgm:resizeHandles val="exact"/>
        </dgm:presLayoutVars>
      </dgm:prSet>
      <dgm:spPr/>
    </dgm:pt>
    <dgm:pt modelId="{DF720B33-FA86-4A74-B3CE-41C4D8E3D694}" type="pres">
      <dgm:prSet presAssocID="{32E7BF8E-126F-4824-A696-12C69BD51B01}" presName="composite" presStyleCnt="0"/>
      <dgm:spPr/>
    </dgm:pt>
    <dgm:pt modelId="{810AF44C-8C1A-41E2-AAC6-C0C8EA74B48E}" type="pres">
      <dgm:prSet presAssocID="{32E7BF8E-126F-4824-A696-12C69BD51B01}" presName="imgShp" presStyleLbl="fgImgPlace1" presStyleIdx="0" presStyleCnt="3"/>
      <dgm:spPr/>
    </dgm:pt>
    <dgm:pt modelId="{A704DC5A-D1A1-4B55-B961-0DE7FD67498C}" type="pres">
      <dgm:prSet presAssocID="{32E7BF8E-126F-4824-A696-12C69BD51B0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093DF-7451-475C-908A-1E4E66DA3F80}" type="pres">
      <dgm:prSet presAssocID="{2B27B755-07E3-4F3B-B86B-8A0EE018470C}" presName="spacing" presStyleCnt="0"/>
      <dgm:spPr/>
    </dgm:pt>
    <dgm:pt modelId="{9EAE4FBE-D665-470D-90C3-7DDF30C9A62D}" type="pres">
      <dgm:prSet presAssocID="{17EB2912-DF1D-42F2-AD27-0180D43FA976}" presName="composite" presStyleCnt="0"/>
      <dgm:spPr/>
    </dgm:pt>
    <dgm:pt modelId="{1365D068-5290-42FF-A492-20CD5EED7DAD}" type="pres">
      <dgm:prSet presAssocID="{17EB2912-DF1D-42F2-AD27-0180D43FA976}" presName="imgShp" presStyleLbl="fgImgPlace1" presStyleIdx="1" presStyleCnt="3"/>
      <dgm:spPr/>
    </dgm:pt>
    <dgm:pt modelId="{CB2E80D3-01CB-4A24-B89B-7CD6B5F921C7}" type="pres">
      <dgm:prSet presAssocID="{17EB2912-DF1D-42F2-AD27-0180D43FA97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8BB0B-4ACF-4C3C-A802-42AA75BEDD51}" type="pres">
      <dgm:prSet presAssocID="{A40DEA47-EF44-411F-A09E-6F54900AAAF7}" presName="spacing" presStyleCnt="0"/>
      <dgm:spPr/>
    </dgm:pt>
    <dgm:pt modelId="{E90A2137-86B6-4183-AEC4-F4F316998263}" type="pres">
      <dgm:prSet presAssocID="{5553BA58-E253-4756-BC81-F952F1592FDC}" presName="composite" presStyleCnt="0"/>
      <dgm:spPr/>
    </dgm:pt>
    <dgm:pt modelId="{1E3A3A71-E0E4-4019-9C55-92304D2DB0A6}" type="pres">
      <dgm:prSet presAssocID="{5553BA58-E253-4756-BC81-F952F1592FDC}" presName="imgShp" presStyleLbl="fgImgPlace1" presStyleIdx="2" presStyleCnt="3"/>
      <dgm:spPr/>
    </dgm:pt>
    <dgm:pt modelId="{57B639BC-FD02-4758-A8D5-BC69DB8F2EBF}" type="pres">
      <dgm:prSet presAssocID="{5553BA58-E253-4756-BC81-F952F1592FDC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85DAFF-BA5D-440D-8CA3-98E4C72A448A}" srcId="{724CFC4F-48A5-463B-8651-000C6011637B}" destId="{5553BA58-E253-4756-BC81-F952F1592FDC}" srcOrd="2" destOrd="0" parTransId="{FE256E94-FDD5-4D01-9FD0-9033D14B5906}" sibTransId="{1E237938-B01F-4E98-9D89-C96E7CCB842D}"/>
    <dgm:cxn modelId="{906DB32E-22D1-47DB-8150-12DC11DAFA70}" type="presOf" srcId="{5553BA58-E253-4756-BC81-F952F1592FDC}" destId="{57B639BC-FD02-4758-A8D5-BC69DB8F2EBF}" srcOrd="0" destOrd="0" presId="urn:microsoft.com/office/officeart/2005/8/layout/vList3"/>
    <dgm:cxn modelId="{F32AE329-E5DC-4E9E-B77B-4C8B8B61D1CA}" type="presOf" srcId="{17EB2912-DF1D-42F2-AD27-0180D43FA976}" destId="{CB2E80D3-01CB-4A24-B89B-7CD6B5F921C7}" srcOrd="0" destOrd="0" presId="urn:microsoft.com/office/officeart/2005/8/layout/vList3"/>
    <dgm:cxn modelId="{489D28EF-B758-4F7A-9849-D68A04678CEA}" srcId="{724CFC4F-48A5-463B-8651-000C6011637B}" destId="{32E7BF8E-126F-4824-A696-12C69BD51B01}" srcOrd="0" destOrd="0" parTransId="{27EA2F5C-D905-4629-BBFD-FECBEE1F1F59}" sibTransId="{2B27B755-07E3-4F3B-B86B-8A0EE018470C}"/>
    <dgm:cxn modelId="{B1E182CB-4C17-4D62-95D5-67B2AC1FEE18}" type="presOf" srcId="{724CFC4F-48A5-463B-8651-000C6011637B}" destId="{A42C4D78-104F-411C-9871-3B29C7B33507}" srcOrd="0" destOrd="0" presId="urn:microsoft.com/office/officeart/2005/8/layout/vList3"/>
    <dgm:cxn modelId="{22C86664-5D3F-4A5F-82DD-3567295F2D77}" srcId="{724CFC4F-48A5-463B-8651-000C6011637B}" destId="{17EB2912-DF1D-42F2-AD27-0180D43FA976}" srcOrd="1" destOrd="0" parTransId="{9EEC9953-9CF0-433B-B8F5-E4EE1F032AC9}" sibTransId="{A40DEA47-EF44-411F-A09E-6F54900AAAF7}"/>
    <dgm:cxn modelId="{1D2E8569-3183-457D-B763-DBB0A80AF246}" type="presOf" srcId="{32E7BF8E-126F-4824-A696-12C69BD51B01}" destId="{A704DC5A-D1A1-4B55-B961-0DE7FD67498C}" srcOrd="0" destOrd="0" presId="urn:microsoft.com/office/officeart/2005/8/layout/vList3"/>
    <dgm:cxn modelId="{54B961D5-E6E6-45F5-A9C6-09137911A6AE}" type="presParOf" srcId="{A42C4D78-104F-411C-9871-3B29C7B33507}" destId="{DF720B33-FA86-4A74-B3CE-41C4D8E3D694}" srcOrd="0" destOrd="0" presId="urn:microsoft.com/office/officeart/2005/8/layout/vList3"/>
    <dgm:cxn modelId="{C314CF20-3CD6-4BE3-A0D9-43716F2BB2EE}" type="presParOf" srcId="{DF720B33-FA86-4A74-B3CE-41C4D8E3D694}" destId="{810AF44C-8C1A-41E2-AAC6-C0C8EA74B48E}" srcOrd="0" destOrd="0" presId="urn:microsoft.com/office/officeart/2005/8/layout/vList3"/>
    <dgm:cxn modelId="{06A192CA-22D6-47ED-A90D-382FD0F705D7}" type="presParOf" srcId="{DF720B33-FA86-4A74-B3CE-41C4D8E3D694}" destId="{A704DC5A-D1A1-4B55-B961-0DE7FD67498C}" srcOrd="1" destOrd="0" presId="urn:microsoft.com/office/officeart/2005/8/layout/vList3"/>
    <dgm:cxn modelId="{B2E436C1-4576-4092-87C6-3EE2D075C0AB}" type="presParOf" srcId="{A42C4D78-104F-411C-9871-3B29C7B33507}" destId="{981093DF-7451-475C-908A-1E4E66DA3F80}" srcOrd="1" destOrd="0" presId="urn:microsoft.com/office/officeart/2005/8/layout/vList3"/>
    <dgm:cxn modelId="{32940441-EABC-4124-A03A-6693A1691A57}" type="presParOf" srcId="{A42C4D78-104F-411C-9871-3B29C7B33507}" destId="{9EAE4FBE-D665-470D-90C3-7DDF30C9A62D}" srcOrd="2" destOrd="0" presId="urn:microsoft.com/office/officeart/2005/8/layout/vList3"/>
    <dgm:cxn modelId="{E6CC6117-7F01-46A3-999B-F042316D25CD}" type="presParOf" srcId="{9EAE4FBE-D665-470D-90C3-7DDF30C9A62D}" destId="{1365D068-5290-42FF-A492-20CD5EED7DAD}" srcOrd="0" destOrd="0" presId="urn:microsoft.com/office/officeart/2005/8/layout/vList3"/>
    <dgm:cxn modelId="{E9FA672B-77C3-49B1-AB73-353B43973B7F}" type="presParOf" srcId="{9EAE4FBE-D665-470D-90C3-7DDF30C9A62D}" destId="{CB2E80D3-01CB-4A24-B89B-7CD6B5F921C7}" srcOrd="1" destOrd="0" presId="urn:microsoft.com/office/officeart/2005/8/layout/vList3"/>
    <dgm:cxn modelId="{35A37E4B-D84F-4E24-A1F6-230AC5D6F6CE}" type="presParOf" srcId="{A42C4D78-104F-411C-9871-3B29C7B33507}" destId="{5808BB0B-4ACF-4C3C-A802-42AA75BEDD51}" srcOrd="3" destOrd="0" presId="urn:microsoft.com/office/officeart/2005/8/layout/vList3"/>
    <dgm:cxn modelId="{10BD0141-EA5E-4802-8977-C00B4FC098AB}" type="presParOf" srcId="{A42C4D78-104F-411C-9871-3B29C7B33507}" destId="{E90A2137-86B6-4183-AEC4-F4F316998263}" srcOrd="4" destOrd="0" presId="urn:microsoft.com/office/officeart/2005/8/layout/vList3"/>
    <dgm:cxn modelId="{226CF44A-DE1C-40A5-97AC-61A68477DBDF}" type="presParOf" srcId="{E90A2137-86B6-4183-AEC4-F4F316998263}" destId="{1E3A3A71-E0E4-4019-9C55-92304D2DB0A6}" srcOrd="0" destOrd="0" presId="urn:microsoft.com/office/officeart/2005/8/layout/vList3"/>
    <dgm:cxn modelId="{B5B10D5B-A9A9-438B-A3C0-4BA3988605A6}" type="presParOf" srcId="{E90A2137-86B6-4183-AEC4-F4F316998263}" destId="{57B639BC-FD02-4758-A8D5-BC69DB8F2EBF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A9908-BE58-4806-A5DD-19F7CF0E554D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834F9-A56A-4E29-B3C2-E4704C89B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834F9-A56A-4E29-B3C2-E4704C89BC9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21E12E-E037-4CAE-A05C-7EFBE1EF668E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4BFBF4-2DB6-4039-88E4-7EB850560D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21E12E-E037-4CAE-A05C-7EFBE1EF668E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4BFBF4-2DB6-4039-88E4-7EB850560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21E12E-E037-4CAE-A05C-7EFBE1EF668E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4BFBF4-2DB6-4039-88E4-7EB850560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21E12E-E037-4CAE-A05C-7EFBE1EF668E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4BFBF4-2DB6-4039-88E4-7EB850560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21E12E-E037-4CAE-A05C-7EFBE1EF668E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4BFBF4-2DB6-4039-88E4-7EB850560D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21E12E-E037-4CAE-A05C-7EFBE1EF668E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4BFBF4-2DB6-4039-88E4-7EB850560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21E12E-E037-4CAE-A05C-7EFBE1EF668E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4BFBF4-2DB6-4039-88E4-7EB850560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21E12E-E037-4CAE-A05C-7EFBE1EF668E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4BFBF4-2DB6-4039-88E4-7EB850560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21E12E-E037-4CAE-A05C-7EFBE1EF668E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4BFBF4-2DB6-4039-88E4-7EB850560D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21E12E-E037-4CAE-A05C-7EFBE1EF668E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4BFBF4-2DB6-4039-88E4-7EB850560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21E12E-E037-4CAE-A05C-7EFBE1EF668E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4BFBF4-2DB6-4039-88E4-7EB850560D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D21E12E-E037-4CAE-A05C-7EFBE1EF668E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B4BFBF4-2DB6-4039-88E4-7EB850560D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6.jpe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biolib.cz/IMG/GAL/2081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1"/>
            <a:r>
              <a:rPr lang="fa-IR" b="1" dirty="0" smtClean="0">
                <a:cs typeface="2  Zar" pitchFamily="2" charset="-78"/>
              </a:rPr>
              <a:t>رسوبات مناطق پروفوندال</a:t>
            </a:r>
            <a:endParaRPr lang="en-US" b="1" dirty="0">
              <a:cs typeface="2  Za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14600"/>
            <a:ext cx="7406640" cy="1752600"/>
          </a:xfrm>
        </p:spPr>
        <p:txBody>
          <a:bodyPr>
            <a:normAutofit fontScale="77500" lnSpcReduction="20000"/>
          </a:bodyPr>
          <a:lstStyle/>
          <a:p>
            <a:pPr algn="r" rtl="1"/>
            <a:r>
              <a:rPr lang="fa-IR" b="1" dirty="0" smtClean="0">
                <a:cs typeface="2  Zar" pitchFamily="2" charset="-78"/>
              </a:rPr>
              <a:t>1- </a:t>
            </a:r>
            <a:r>
              <a:rPr lang="fa-IR" sz="3500" b="1" dirty="0" smtClean="0">
                <a:cs typeface="2  Zar" pitchFamily="2" charset="-78"/>
              </a:rPr>
              <a:t>رسوبات گلی یا </a:t>
            </a:r>
            <a:r>
              <a:rPr lang="en-US" b="1" dirty="0" err="1" smtClean="0">
                <a:cs typeface="2  Zar" pitchFamily="2" charset="-78"/>
              </a:rPr>
              <a:t>Disrophy</a:t>
            </a:r>
            <a:r>
              <a:rPr lang="fa-IR" b="1" dirty="0" smtClean="0">
                <a:cs typeface="2  Zar" pitchFamily="2" charset="-78"/>
              </a:rPr>
              <a:t>: بافت رسوبات هوموس، </a:t>
            </a:r>
            <a:endParaRPr lang="en-US" b="1" dirty="0" smtClean="0">
              <a:cs typeface="2  Zar" pitchFamily="2" charset="-78"/>
            </a:endParaRPr>
          </a:p>
          <a:p>
            <a:pPr algn="r" rtl="1"/>
            <a:r>
              <a:rPr lang="fa-IR" b="1" dirty="0" smtClean="0">
                <a:cs typeface="2  Zar" pitchFamily="2" charset="-78"/>
              </a:rPr>
              <a:t>حاصلخیزی </a:t>
            </a:r>
            <a:r>
              <a:rPr lang="fa-IR" b="1" dirty="0" smtClean="0">
                <a:cs typeface="2  Zar" pitchFamily="2" charset="-78"/>
              </a:rPr>
              <a:t>کم، رنگ قهوه ای</a:t>
            </a:r>
          </a:p>
          <a:p>
            <a:pPr algn="r" rtl="1"/>
            <a:endParaRPr lang="fa-IR" b="1" dirty="0" smtClean="0">
              <a:cs typeface="2  Zar" pitchFamily="2" charset="-78"/>
            </a:endParaRPr>
          </a:p>
          <a:p>
            <a:pPr algn="r" rtl="1"/>
            <a:r>
              <a:rPr lang="fa-IR" b="1" dirty="0" smtClean="0">
                <a:cs typeface="2  Zar" pitchFamily="2" charset="-78"/>
              </a:rPr>
              <a:t>2- رسوبات </a:t>
            </a:r>
            <a:r>
              <a:rPr lang="en-US" sz="3200" b="1" dirty="0" err="1" smtClean="0">
                <a:cs typeface="2  Zar" pitchFamily="2" charset="-78"/>
              </a:rPr>
              <a:t>Gyttaya</a:t>
            </a:r>
            <a:r>
              <a:rPr lang="fa-IR" b="1" dirty="0" smtClean="0">
                <a:cs typeface="2  Zar" pitchFamily="2" charset="-78"/>
              </a:rPr>
              <a:t>: رنگ خاکستری تا قهوه ای بسته به میزان مواد آلی بافت از دانه ریز تا درشت</a:t>
            </a:r>
            <a:endParaRPr lang="en-US" b="1" dirty="0">
              <a:cs typeface="2  Zar" pitchFamily="2" charset="-78"/>
            </a:endParaRPr>
          </a:p>
        </p:txBody>
      </p:sp>
      <p:pic>
        <p:nvPicPr>
          <p:cNvPr id="5" name="Picture 4" descr="wetland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2720975" cy="338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cs typeface="2  Zar" pitchFamily="2" charset="-78"/>
              </a:rPr>
              <a:t>ماهیان آبهای جاری</a:t>
            </a:r>
            <a:endParaRPr lang="en-US" b="1" dirty="0">
              <a:cs typeface="2 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447800"/>
            <a:ext cx="9314688" cy="4800600"/>
          </a:xfrm>
        </p:spPr>
        <p:txBody>
          <a:bodyPr>
            <a:normAutofit/>
          </a:bodyPr>
          <a:lstStyle/>
          <a:p>
            <a:pPr algn="r" rtl="1"/>
            <a:r>
              <a:rPr lang="fa-IR" sz="2800" b="1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سطح مقطع دایره ای</a:t>
            </a:r>
          </a:p>
          <a:p>
            <a:pPr algn="r" rtl="1"/>
            <a:r>
              <a:rPr lang="fa-IR" sz="2800" b="1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بسته به عادت تخم ریزی و درجه حرارت ترجیحی در نقاط خاص رودخانه ساکن اند</a:t>
            </a:r>
          </a:p>
          <a:p>
            <a:pPr algn="r" rtl="1"/>
            <a:r>
              <a:rPr lang="fa-IR" sz="2800" b="1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از انواع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Salmonidae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,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Thymallus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,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Chondrostoma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,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Barbus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,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Gobidae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,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Acipenseridae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, Lamprey,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Abramis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cs typeface="2 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b="1" dirty="0" smtClean="0">
                <a:cs typeface="2  Zar" pitchFamily="2" charset="-78"/>
              </a:rPr>
              <a:t>تقسیم بندی آبهای جاری بر اساس ماهیان</a:t>
            </a:r>
            <a:endParaRPr lang="en-US" b="1" dirty="0">
              <a:cs typeface="2 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مناطق بالایی آزاد ماهیان: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Upper trout zone</a:t>
            </a:r>
          </a:p>
          <a:p>
            <a:pPr algn="r" rtl="1"/>
            <a:r>
              <a:rPr lang="fa-IR" b="1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مناطق پائینی آزاد ماهیان: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Lower trout zone</a:t>
            </a:r>
          </a:p>
          <a:p>
            <a:pPr algn="r" rtl="1"/>
            <a:r>
              <a:rPr lang="fa-IR" b="1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 مناطق ماهی اشه: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Gray ling zone</a:t>
            </a:r>
          </a:p>
          <a:p>
            <a:pPr algn="r" rtl="1"/>
            <a:r>
              <a:rPr lang="fa-IR" b="1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 ماهی زرده: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Barbel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 zone</a:t>
            </a:r>
          </a:p>
          <a:p>
            <a:pPr algn="r" rtl="1"/>
            <a:r>
              <a:rPr lang="fa-IR" b="1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منطقه ماهی سیم: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Bream zone</a:t>
            </a:r>
          </a:p>
          <a:p>
            <a:pPr algn="r" rtl="1"/>
            <a:r>
              <a:rPr lang="fa-IR" b="1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منطقه ماهی پهن: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Ruffe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- flounder zone</a:t>
            </a:r>
            <a:endParaRPr lang="en-US" b="1" dirty="0">
              <a:solidFill>
                <a:schemeClr val="accent5">
                  <a:lumMod val="50000"/>
                </a:schemeClr>
              </a:solidFill>
              <a:cs typeface="2  Zar" pitchFamily="2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498080" cy="1143000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2  Zar" pitchFamily="2" charset="-78"/>
              </a:rPr>
              <a:t>ناحیه بندی عمومی رودخانه ها</a:t>
            </a:r>
            <a:endParaRPr lang="en-US" dirty="0">
              <a:cs typeface="2 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7193280" cy="4800600"/>
          </a:xfrm>
        </p:spPr>
        <p:txBody>
          <a:bodyPr>
            <a:normAutofit/>
          </a:bodyPr>
          <a:lstStyle/>
          <a:p>
            <a:pPr algn="r" rtl="1"/>
            <a:r>
              <a:rPr lang="fa-IR" sz="2400" b="1" dirty="0" smtClean="0">
                <a:cs typeface="2  Zar" pitchFamily="2" charset="-78"/>
              </a:rPr>
              <a:t>این تقسیم بندی بر اساس بافت بستر و نوسانات فصلی درجه حرارت</a:t>
            </a:r>
          </a:p>
          <a:p>
            <a:pPr rtl="1"/>
            <a:r>
              <a:rPr lang="en-US" sz="2400" b="1" dirty="0" err="1" smtClean="0">
                <a:cs typeface="2  Zar" pitchFamily="2" charset="-78"/>
              </a:rPr>
              <a:t>Krenal</a:t>
            </a:r>
            <a:r>
              <a:rPr lang="en-US" sz="2400" b="1" dirty="0" smtClean="0">
                <a:cs typeface="2  Zar" pitchFamily="2" charset="-78"/>
              </a:rPr>
              <a:t> :</a:t>
            </a:r>
          </a:p>
          <a:p>
            <a:pPr rtl="1"/>
            <a:r>
              <a:rPr lang="en-US" sz="2400" b="1" dirty="0" err="1" smtClean="0">
                <a:cs typeface="2  Zar" pitchFamily="2" charset="-78"/>
              </a:rPr>
              <a:t>Rhithral</a:t>
            </a:r>
            <a:r>
              <a:rPr lang="fa-IR" sz="2400" b="1" dirty="0" smtClean="0">
                <a:cs typeface="2  Zar" pitchFamily="2" charset="-78"/>
              </a:rPr>
              <a:t> </a:t>
            </a:r>
            <a:endParaRPr lang="en-US" sz="2400" b="1" dirty="0" smtClean="0">
              <a:cs typeface="2  Zar" pitchFamily="2" charset="-78"/>
            </a:endParaRPr>
          </a:p>
          <a:p>
            <a:pPr rtl="1"/>
            <a:endParaRPr lang="fa-IR" sz="2400" b="1" dirty="0" smtClean="0">
              <a:cs typeface="2  Zar" pitchFamily="2" charset="-78"/>
            </a:endParaRPr>
          </a:p>
          <a:p>
            <a:pPr rtl="1"/>
            <a:r>
              <a:rPr lang="fa-IR" sz="2400" b="1" dirty="0" smtClean="0">
                <a:cs typeface="2  Zar" pitchFamily="2" charset="-78"/>
              </a:rPr>
              <a:t> </a:t>
            </a:r>
          </a:p>
          <a:p>
            <a:pPr rtl="1"/>
            <a:endParaRPr lang="fa-IR" sz="2400" b="1" dirty="0" smtClean="0">
              <a:cs typeface="2  Zar" pitchFamily="2" charset="-78"/>
            </a:endParaRPr>
          </a:p>
          <a:p>
            <a:pPr rtl="1"/>
            <a:r>
              <a:rPr lang="fa-IR" sz="2400" b="1" dirty="0" smtClean="0">
                <a:cs typeface="2  Zar" pitchFamily="2" charset="-78"/>
              </a:rPr>
              <a:t> </a:t>
            </a:r>
            <a:r>
              <a:rPr lang="en-US" sz="2400" b="1" dirty="0" err="1" smtClean="0">
                <a:cs typeface="2  Zar" pitchFamily="2" charset="-78"/>
              </a:rPr>
              <a:t>Potamal</a:t>
            </a:r>
            <a:endParaRPr lang="fa-IR" sz="2400" b="1" dirty="0" smtClean="0">
              <a:cs typeface="2  Zar" pitchFamily="2" charset="-78"/>
            </a:endParaRPr>
          </a:p>
          <a:p>
            <a:pPr algn="r" rtl="1"/>
            <a:endParaRPr lang="en-US" sz="2400" b="1" dirty="0">
              <a:cs typeface="2  Zar" pitchFamily="2" charset="-78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2743200" y="1524000"/>
          <a:ext cx="4419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2590800" y="4292600"/>
          <a:ext cx="4572000" cy="226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Picture 7" descr="Groundwat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4821238"/>
            <a:ext cx="2592387" cy="2036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cs typeface="2  Zar" pitchFamily="2" charset="-78"/>
              </a:rPr>
              <a:t>ویژگی مجامع آبهای جاری</a:t>
            </a:r>
            <a:endParaRPr lang="en-US" b="1" dirty="0">
              <a:cs typeface="2 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solidFill>
                  <a:schemeClr val="accent3">
                    <a:lumMod val="50000"/>
                  </a:schemeClr>
                </a:solidFill>
                <a:cs typeface="2  Zar" pitchFamily="2" charset="-78"/>
              </a:rPr>
              <a:t>اجتماعات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cs typeface="2  Zar" pitchFamily="2" charset="-78"/>
              </a:rPr>
              <a:t>Rhithral</a:t>
            </a:r>
            <a:r>
              <a:rPr lang="fa-IR" b="1" dirty="0" smtClean="0">
                <a:solidFill>
                  <a:schemeClr val="accent3">
                    <a:lumMod val="50000"/>
                  </a:schemeClr>
                </a:solidFill>
                <a:cs typeface="2  Zar" pitchFamily="2" charset="-78"/>
              </a:rPr>
              <a:t>بیش از هر ناحیه دیگر شبیه هم </a:t>
            </a:r>
          </a:p>
          <a:p>
            <a:pPr algn="r" rtl="1"/>
            <a:r>
              <a:rPr lang="fa-IR" b="1" dirty="0" smtClean="0">
                <a:solidFill>
                  <a:schemeClr val="accent3">
                    <a:lumMod val="50000"/>
                  </a:schemeClr>
                </a:solidFill>
                <a:cs typeface="2  Zar" pitchFamily="2" charset="-78"/>
              </a:rPr>
              <a:t>جانوران کف زی در ناحیه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cs typeface="2  Zar" pitchFamily="2" charset="-78"/>
              </a:rPr>
              <a:t>Hyporheic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cs typeface="2  Zar" pitchFamily="2" charset="-78"/>
              </a:rPr>
              <a:t> interstitial</a:t>
            </a:r>
            <a:r>
              <a:rPr lang="fa-IR" b="1" dirty="0" smtClean="0">
                <a:solidFill>
                  <a:schemeClr val="accent3">
                    <a:lumMod val="50000"/>
                  </a:schemeClr>
                </a:solidFill>
                <a:cs typeface="2  Zar" pitchFamily="2" charset="-78"/>
              </a:rPr>
              <a:t> باقی می مانند </a:t>
            </a:r>
          </a:p>
          <a:p>
            <a:pPr algn="r" rtl="1"/>
            <a:r>
              <a:rPr lang="fa-IR" b="1" dirty="0" smtClean="0">
                <a:solidFill>
                  <a:schemeClr val="accent3">
                    <a:lumMod val="50000"/>
                  </a:schemeClr>
                </a:solidFill>
                <a:cs typeface="2  Zar" pitchFamily="2" charset="-78"/>
              </a:rPr>
              <a:t>این ناحیه حفاظت شده از جریان و حرارتی</a:t>
            </a:r>
            <a:endParaRPr lang="en-US" b="1" dirty="0">
              <a:solidFill>
                <a:schemeClr val="accent3">
                  <a:lumMod val="50000"/>
                </a:schemeClr>
              </a:solidFill>
              <a:cs typeface="2  Zar" pitchFamily="2" charset="-7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 smtClean="0">
                <a:cs typeface="2  Zar" pitchFamily="2" charset="-78"/>
              </a:rPr>
              <a:t>نکتون ها</a:t>
            </a:r>
            <a:endParaRPr lang="en-US" b="1" dirty="0">
              <a:cs typeface="2 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cs typeface="2  Zar" pitchFamily="2" charset="-78"/>
              </a:rPr>
              <a:t>دومین مجامع زنده پلاژیک</a:t>
            </a:r>
          </a:p>
          <a:p>
            <a:pPr algn="r" rtl="1"/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cs typeface="2  Zar" pitchFamily="2" charset="-78"/>
              </a:rPr>
              <a:t>تغذیه وابسته به پلانکتون ها</a:t>
            </a:r>
          </a:p>
          <a:p>
            <a:pPr algn="r" rtl="1"/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cs typeface="2  Zar" pitchFamily="2" charset="-78"/>
              </a:rPr>
              <a:t>بدون وابستگی به جریان آب حرکت</a:t>
            </a:r>
            <a:endParaRPr lang="en-US" sz="2800" b="1" dirty="0">
              <a:solidFill>
                <a:schemeClr val="tx2">
                  <a:lumMod val="75000"/>
                </a:schemeClr>
              </a:solidFill>
              <a:cs typeface="2  Zar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ماهی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US" dirty="0" smtClean="0">
                <a:solidFill>
                  <a:srgbClr val="723828"/>
                </a:solidFill>
              </a:rPr>
              <a:t>Cyclostomes</a:t>
            </a:r>
          </a:p>
          <a:p>
            <a:pPr algn="r" rtl="1"/>
            <a:r>
              <a:rPr lang="en-US" dirty="0" err="1" smtClean="0">
                <a:solidFill>
                  <a:srgbClr val="723828"/>
                </a:solidFill>
              </a:rPr>
              <a:t>Chondrichthyes</a:t>
            </a:r>
            <a:endParaRPr lang="en-US" dirty="0" smtClean="0">
              <a:solidFill>
                <a:srgbClr val="723828"/>
              </a:solidFill>
            </a:endParaRPr>
          </a:p>
          <a:p>
            <a:pPr algn="r" rtl="1"/>
            <a:r>
              <a:rPr lang="en-US" dirty="0" err="1" smtClean="0">
                <a:solidFill>
                  <a:srgbClr val="723828"/>
                </a:solidFill>
              </a:rPr>
              <a:t>Osteichthyes</a:t>
            </a:r>
            <a:endParaRPr lang="en-US" dirty="0" smtClean="0">
              <a:solidFill>
                <a:srgbClr val="723828"/>
              </a:solidFill>
            </a:endParaRPr>
          </a:p>
          <a:p>
            <a:pPr algn="r" rtl="1"/>
            <a:r>
              <a:rPr lang="en-US" dirty="0" smtClean="0">
                <a:solidFill>
                  <a:srgbClr val="723828"/>
                </a:solidFill>
              </a:rPr>
              <a:t>Sturgeon</a:t>
            </a:r>
          </a:p>
          <a:p>
            <a:pPr algn="r" rtl="1"/>
            <a:r>
              <a:rPr lang="en-US" dirty="0" err="1" smtClean="0">
                <a:solidFill>
                  <a:srgbClr val="723828"/>
                </a:solidFill>
              </a:rPr>
              <a:t>Osteichthyes</a:t>
            </a:r>
            <a:r>
              <a:rPr lang="fa-IR" dirty="0" smtClean="0">
                <a:solidFill>
                  <a:srgbClr val="723828"/>
                </a:solidFill>
              </a:rPr>
              <a:t>: </a:t>
            </a:r>
            <a:r>
              <a:rPr lang="en-US" dirty="0" err="1" smtClean="0">
                <a:solidFill>
                  <a:srgbClr val="723828"/>
                </a:solidFill>
              </a:rPr>
              <a:t>Clupeidae</a:t>
            </a:r>
            <a:r>
              <a:rPr lang="en-US" dirty="0" smtClean="0">
                <a:solidFill>
                  <a:srgbClr val="723828"/>
                </a:solidFill>
              </a:rPr>
              <a:t>, </a:t>
            </a:r>
            <a:r>
              <a:rPr lang="en-US" dirty="0" err="1" smtClean="0">
                <a:solidFill>
                  <a:srgbClr val="723828"/>
                </a:solidFill>
              </a:rPr>
              <a:t>Salmonidae</a:t>
            </a:r>
            <a:r>
              <a:rPr lang="en-US" dirty="0" smtClean="0">
                <a:solidFill>
                  <a:srgbClr val="723828"/>
                </a:solidFill>
              </a:rPr>
              <a:t>, </a:t>
            </a:r>
            <a:r>
              <a:rPr lang="en-US" dirty="0" err="1" smtClean="0">
                <a:solidFill>
                  <a:srgbClr val="723828"/>
                </a:solidFill>
              </a:rPr>
              <a:t>Esocidae</a:t>
            </a:r>
            <a:r>
              <a:rPr lang="en-US" dirty="0" smtClean="0">
                <a:solidFill>
                  <a:srgbClr val="723828"/>
                </a:solidFill>
              </a:rPr>
              <a:t>, </a:t>
            </a:r>
            <a:r>
              <a:rPr lang="en-US" dirty="0" err="1" smtClean="0">
                <a:solidFill>
                  <a:srgbClr val="723828"/>
                </a:solidFill>
              </a:rPr>
              <a:t>Percidae</a:t>
            </a:r>
            <a:r>
              <a:rPr lang="en-US" dirty="0" smtClean="0">
                <a:solidFill>
                  <a:srgbClr val="723828"/>
                </a:solidFill>
              </a:rPr>
              <a:t>, </a:t>
            </a:r>
            <a:r>
              <a:rPr lang="en-US" dirty="0" err="1" smtClean="0">
                <a:solidFill>
                  <a:srgbClr val="723828"/>
                </a:solidFill>
              </a:rPr>
              <a:t>Cyprinidae</a:t>
            </a:r>
            <a:endParaRPr lang="en-US" dirty="0" smtClean="0">
              <a:solidFill>
                <a:srgbClr val="723828"/>
              </a:solidFill>
            </a:endParaRPr>
          </a:p>
          <a:p>
            <a:pPr algn="r" rtl="1"/>
            <a:r>
              <a:rPr lang="en-US" dirty="0" err="1" smtClean="0">
                <a:solidFill>
                  <a:srgbClr val="723828"/>
                </a:solidFill>
              </a:rPr>
              <a:t>Anadromous</a:t>
            </a:r>
            <a:r>
              <a:rPr lang="en-US" dirty="0" smtClean="0">
                <a:solidFill>
                  <a:srgbClr val="723828"/>
                </a:solidFill>
              </a:rPr>
              <a:t>, </a:t>
            </a:r>
            <a:r>
              <a:rPr lang="en-US" dirty="0" err="1" smtClean="0">
                <a:solidFill>
                  <a:srgbClr val="723828"/>
                </a:solidFill>
              </a:rPr>
              <a:t>Catadromous</a:t>
            </a:r>
            <a:endParaRPr lang="en-US" dirty="0" smtClean="0">
              <a:solidFill>
                <a:srgbClr val="723828"/>
              </a:solidFill>
            </a:endParaRPr>
          </a:p>
          <a:p>
            <a:pPr algn="r" rtl="1"/>
            <a:endParaRPr lang="en-US" dirty="0">
              <a:solidFill>
                <a:srgbClr val="723828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cs typeface="2  Zar" pitchFamily="2" charset="-78"/>
              </a:rPr>
              <a:t>آبهای 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2  Zar" pitchFamily="2" charset="-78"/>
              </a:rPr>
              <a:t>جاری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2 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cs typeface="2  Zar" pitchFamily="2" charset="-78"/>
              </a:rPr>
              <a:t>ویژگی: وسعت بیشتر ناحیه ساحلی و توقف کوتاه آب در بستر</a:t>
            </a:r>
          </a:p>
          <a:p>
            <a:pPr algn="r" rtl="1"/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cs typeface="2  Zar" pitchFamily="2" charset="-78"/>
              </a:rPr>
              <a:t>منطقه پلاژیک رودخانه حامل پلانکتون</a:t>
            </a:r>
          </a:p>
          <a:p>
            <a:pPr algn="r" rtl="1"/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cs typeface="2  Zar" pitchFamily="2" charset="-78"/>
              </a:rPr>
              <a:t>تولیدکننده پلانکتون نیست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cs typeface="2  Zar" pitchFamily="2" charset="-78"/>
              </a:rPr>
              <a:t>Potamo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cs typeface="2  Zar" pitchFamily="2" charset="-78"/>
              </a:rPr>
              <a:t> plankton</a:t>
            </a:r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cs typeface="2  Zar" pitchFamily="2" charset="-78"/>
              </a:rPr>
              <a:t> ≠</a:t>
            </a:r>
          </a:p>
          <a:p>
            <a:pPr algn="r" rtl="1"/>
            <a:endParaRPr lang="en-US" sz="2800" b="1" dirty="0">
              <a:solidFill>
                <a:schemeClr val="tx2">
                  <a:lumMod val="75000"/>
                </a:schemeClr>
              </a:solidFill>
              <a:cs typeface="2  Zar" pitchFamily="2" charset="-78"/>
            </a:endParaRPr>
          </a:p>
        </p:txBody>
      </p:sp>
      <p:pic>
        <p:nvPicPr>
          <p:cNvPr id="4" name="Picture 5" descr="Photograph of Planet Ear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67162"/>
            <a:ext cx="414020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b="1" dirty="0" smtClean="0">
                <a:cs typeface="2  Zar" pitchFamily="2" charset="-78"/>
              </a:rPr>
              <a:t>تقسیم بندی رودخانه بر اساس وجود و عدم وجود پلانکتون</a:t>
            </a:r>
            <a:endParaRPr lang="en-US" b="1" dirty="0">
              <a:cs typeface="2 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171688" cy="4800600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2  Zar" pitchFamily="2" charset="-78"/>
              </a:rPr>
              <a:t>1- ناحیه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cs typeface="2  Zar" pitchFamily="2" charset="-78"/>
              </a:rPr>
              <a:t>Aplanktic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2  Zar" pitchFamily="2" charset="-78"/>
              </a:rPr>
              <a:t>: ارتفاعات زیاد بستر سنگلاخی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cs typeface="2  Zar" pitchFamily="2" charset="-78"/>
            </a:endParaRPr>
          </a:p>
          <a:p>
            <a:pPr algn="r" rtl="1"/>
            <a:endParaRPr lang="en-US" b="1" dirty="0" smtClean="0">
              <a:solidFill>
                <a:schemeClr val="tx2">
                  <a:lumMod val="75000"/>
                </a:schemeClr>
              </a:solidFill>
              <a:cs typeface="2  Zar" pitchFamily="2" charset="-78"/>
            </a:endParaRPr>
          </a:p>
          <a:p>
            <a:pPr algn="r" rtl="1"/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2  Zar" pitchFamily="2" charset="-78"/>
              </a:rPr>
              <a:t>2- ناحیه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cs typeface="2  Zar" pitchFamily="2" charset="-78"/>
              </a:rPr>
              <a:t>Tycho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2  Zar" pitchFamily="2" charset="-78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cs typeface="2  Zar" pitchFamily="2" charset="-78"/>
              </a:rPr>
              <a:t>planktic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cs typeface="2  Zar" pitchFamily="2" charset="-78"/>
            </a:endParaRPr>
          </a:p>
          <a:p>
            <a:pPr algn="r" rtl="1">
              <a:buNone/>
            </a:pPr>
            <a:endParaRPr lang="en-US" b="1" dirty="0" smtClean="0">
              <a:solidFill>
                <a:schemeClr val="tx2">
                  <a:lumMod val="75000"/>
                </a:schemeClr>
              </a:solidFill>
              <a:cs typeface="2  Zar" pitchFamily="2" charset="-78"/>
            </a:endParaRPr>
          </a:p>
          <a:p>
            <a:pPr algn="r" rtl="1"/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2  Zar" pitchFamily="2" charset="-78"/>
              </a:rPr>
              <a:t>3- ناحیه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cs typeface="2  Zar" pitchFamily="2" charset="-78"/>
              </a:rPr>
              <a:t>Euplanktic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2  Zar" pitchFamily="2" charset="-78"/>
              </a:rPr>
              <a:t>:دشت </a:t>
            </a:r>
          </a:p>
          <a:p>
            <a:pPr algn="r" rtl="1"/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cs typeface="2  Zar" pitchFamily="2" charset="-78"/>
              </a:rPr>
              <a:t>خود پالایی توسط تولیدات 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2  Zar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cs typeface="2  Zar" pitchFamily="2" charset="-78"/>
              </a:rPr>
              <a:t>موجودات آبهای جاری</a:t>
            </a:r>
            <a:endParaRPr lang="en-US" b="1" dirty="0">
              <a:cs typeface="2 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اغلب در کف و چسبیده به رسوبات کف</a:t>
            </a:r>
          </a:p>
          <a:p>
            <a:pPr algn="r" rtl="1"/>
            <a:r>
              <a:rPr lang="fa-IR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در کوهستان خارج از بخش اصلی وردخانه</a:t>
            </a:r>
          </a:p>
          <a:p>
            <a:pPr algn="r" rtl="1"/>
            <a:r>
              <a:rPr lang="fa-IR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جوامع آلگی سطح بالایی سنگها مقاومت 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cs typeface="2  Zar" pitchFamily="2" charset="-78"/>
            </a:endParaRPr>
          </a:p>
          <a:p>
            <a:pPr algn="r" rtl="1"/>
            <a:r>
              <a:rPr lang="fa-IR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کمتر </a:t>
            </a:r>
            <a:r>
              <a:rPr lang="fa-IR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در مقابل جریان یا به محل بچسبند: </a:t>
            </a:r>
          </a:p>
          <a:p>
            <a:pPr algn="r" rtl="1"/>
            <a:r>
              <a:rPr lang="fa-IR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جلبک قرمز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Hildenbrandia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rivularis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cs typeface="2  Zar" pitchFamily="2" charset="-78"/>
            </a:endParaRPr>
          </a:p>
          <a:p>
            <a:pPr algn="r" rtl="1"/>
            <a:r>
              <a:rPr lang="fa-IR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جلبک آبی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Chamaesiphon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fuscus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cs typeface="2  Zar" pitchFamily="2" charset="-78"/>
            </a:endParaRPr>
          </a:p>
          <a:p>
            <a:pPr algn="r" rtl="1"/>
            <a:r>
              <a:rPr lang="fa-IR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جلبک سبز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Rhodo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plox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schintii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cs typeface="2  Zar" pitchFamily="2" charset="-78"/>
            </a:endParaRPr>
          </a:p>
          <a:p>
            <a:pPr algn="r" rtl="1"/>
            <a:r>
              <a:rPr lang="fa-IR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جلبک طلایی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Phaeodermatium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 </a:t>
            </a:r>
            <a:endParaRPr lang="fa-IR" dirty="0" smtClean="0">
              <a:solidFill>
                <a:schemeClr val="accent5">
                  <a:lumMod val="50000"/>
                </a:schemeClr>
              </a:solidFill>
              <a:cs typeface="2  Zar" pitchFamily="2" charset="-78"/>
            </a:endParaRPr>
          </a:p>
          <a:p>
            <a:pPr algn="r" rtl="1"/>
            <a:endParaRPr lang="en-US" dirty="0">
              <a:solidFill>
                <a:schemeClr val="accent5">
                  <a:lumMod val="50000"/>
                </a:schemeClr>
              </a:solidFill>
              <a:cs typeface="2  Zar" pitchFamily="2" charset="-78"/>
            </a:endParaRP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3124200" cy="2895600"/>
            <a:chOff x="1980" y="11700"/>
            <a:chExt cx="7080" cy="3600"/>
          </a:xfrm>
        </p:grpSpPr>
        <p:pic>
          <p:nvPicPr>
            <p:cNvPr id="5" name="Picture 10" descr="Batrachospermum-FundortFel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60" y="11700"/>
              <a:ext cx="2361" cy="1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batracosperm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0" y="11700"/>
              <a:ext cx="2340" cy="1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batrachosperm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80" y="11720"/>
              <a:ext cx="2546" cy="1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Hildenbrandia-1000x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80" y="13440"/>
              <a:ext cx="2560" cy="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4" descr="Hildenbrandia-400x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00" y="13460"/>
              <a:ext cx="2340" cy="1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5" descr="hildenbrandia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840" y="13480"/>
              <a:ext cx="2220" cy="1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 smtClean="0">
                <a:cs typeface="2  Zar" pitchFamily="2" charset="-78"/>
              </a:rPr>
              <a:t>انواع رویش های روی سنگ ها</a:t>
            </a:r>
            <a:endParaRPr lang="en-US" b="1" dirty="0">
              <a:cs typeface="2 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324088" cy="4800600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fa-IR" dirty="0" smtClean="0">
                <a:solidFill>
                  <a:schemeClr val="accent3">
                    <a:lumMod val="50000"/>
                  </a:schemeClr>
                </a:solidFill>
                <a:cs typeface="2  Zar" pitchFamily="2" charset="-78"/>
              </a:rPr>
              <a:t>به شدت وابسته به حرکات و جابه جایی های آب محل رویش</a:t>
            </a:r>
          </a:p>
          <a:p>
            <a:pPr algn="r" rtl="1"/>
            <a:r>
              <a:rPr lang="fa-IR" b="1" dirty="0" smtClean="0">
                <a:solidFill>
                  <a:srgbClr val="C00000"/>
                </a:solidFill>
                <a:cs typeface="2  Zar" pitchFamily="2" charset="-78"/>
              </a:rPr>
              <a:t>مقاومت در مقابل شسته شدن</a:t>
            </a:r>
            <a:r>
              <a:rPr lang="fa-IR" dirty="0" smtClean="0">
                <a:cs typeface="2  Zar" pitchFamily="2" charset="-78"/>
              </a:rPr>
              <a:t>:</a:t>
            </a:r>
          </a:p>
          <a:p>
            <a:pPr algn="r" rtl="1"/>
            <a:r>
              <a:rPr lang="fa-IR" dirty="0" smtClean="0">
                <a:solidFill>
                  <a:schemeClr val="accent3">
                    <a:lumMod val="50000"/>
                  </a:schemeClr>
                </a:solidFill>
                <a:cs typeface="2  Zar" pitchFamily="2" charset="-78"/>
              </a:rPr>
              <a:t>رویش های مسطح و متراکم</a:t>
            </a:r>
          </a:p>
          <a:p>
            <a:pPr algn="r" rtl="1"/>
            <a:r>
              <a:rPr lang="fa-IR" dirty="0" smtClean="0">
                <a:solidFill>
                  <a:schemeClr val="accent3">
                    <a:lumMod val="50000"/>
                  </a:schemeClr>
                </a:solidFill>
                <a:cs typeface="2  Zar" pitchFamily="2" charset="-78"/>
              </a:rPr>
              <a:t> توده های لغزنده ژلاتینی و</a:t>
            </a:r>
          </a:p>
          <a:p>
            <a:pPr algn="r" rtl="1"/>
            <a:r>
              <a:rPr lang="fa-IR" dirty="0" smtClean="0">
                <a:solidFill>
                  <a:schemeClr val="accent3">
                    <a:lumMod val="50000"/>
                  </a:schemeClr>
                </a:solidFill>
                <a:cs typeface="2  Zar" pitchFamily="2" charset="-78"/>
              </a:rPr>
              <a:t> توده های کپه ای و رشته ای</a:t>
            </a:r>
          </a:p>
          <a:p>
            <a:pPr algn="r" rtl="1"/>
            <a:r>
              <a:rPr lang="fa-IR" dirty="0" smtClean="0">
                <a:solidFill>
                  <a:schemeClr val="accent3">
                    <a:lumMod val="50000"/>
                  </a:schemeClr>
                </a:solidFill>
                <a:cs typeface="2  Zar" pitchFamily="2" charset="-78"/>
              </a:rPr>
              <a:t>اشکال شلاق مانند انعطاف پذیر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cs typeface="2  Zar" pitchFamily="2" charset="-78"/>
              </a:rPr>
              <a:t>Lemanea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cs typeface="2  Zar" pitchFamily="2" charset="-78"/>
              </a:rPr>
              <a:t>,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cs typeface="2  Zar" pitchFamily="2" charset="-78"/>
              </a:rPr>
              <a:t>Fontalis</a:t>
            </a:r>
            <a:endParaRPr lang="fa-IR" dirty="0" smtClean="0">
              <a:solidFill>
                <a:schemeClr val="accent3">
                  <a:lumMod val="50000"/>
                </a:schemeClr>
              </a:solidFill>
              <a:cs typeface="2  Zar" pitchFamily="2" charset="-78"/>
            </a:endParaRPr>
          </a:p>
          <a:p>
            <a:pPr algn="r" rtl="1"/>
            <a:r>
              <a:rPr lang="fa-IR" b="1" dirty="0" smtClean="0">
                <a:solidFill>
                  <a:srgbClr val="C00000"/>
                </a:solidFill>
                <a:cs typeface="2  Zar" pitchFamily="2" charset="-78"/>
              </a:rPr>
              <a:t>نحوه چسبیدن به تکیه گاه:</a:t>
            </a:r>
          </a:p>
          <a:p>
            <a:pPr algn="r" rtl="1"/>
            <a:r>
              <a:rPr lang="fa-IR" dirty="0" smtClean="0">
                <a:solidFill>
                  <a:srgbClr val="990000"/>
                </a:solidFill>
                <a:cs typeface="2  Zar" pitchFamily="2" charset="-78"/>
              </a:rPr>
              <a:t>رشد سلول های قاعده ای و پهن شدن پایه</a:t>
            </a:r>
            <a:r>
              <a:rPr lang="en-US" dirty="0" err="1" smtClean="0">
                <a:solidFill>
                  <a:srgbClr val="990000"/>
                </a:solidFill>
                <a:cs typeface="2  Zar" pitchFamily="2" charset="-78"/>
              </a:rPr>
              <a:t>Aphanochaeta</a:t>
            </a:r>
            <a:endParaRPr lang="fa-IR" dirty="0" smtClean="0">
              <a:solidFill>
                <a:srgbClr val="990000"/>
              </a:solidFill>
              <a:cs typeface="2  Zar" pitchFamily="2" charset="-78"/>
            </a:endParaRPr>
          </a:p>
          <a:p>
            <a:pPr algn="r" rtl="1"/>
            <a:r>
              <a:rPr lang="fa-IR" dirty="0" smtClean="0">
                <a:solidFill>
                  <a:srgbClr val="990000"/>
                </a:solidFill>
                <a:cs typeface="2  Zar" pitchFamily="2" charset="-78"/>
              </a:rPr>
              <a:t>ایجاد جوانه و سلول های ریشه ای  </a:t>
            </a:r>
          </a:p>
          <a:p>
            <a:pPr algn="r" rtl="1"/>
            <a:r>
              <a:rPr lang="fa-IR" dirty="0" smtClean="0">
                <a:solidFill>
                  <a:srgbClr val="990000"/>
                </a:solidFill>
                <a:cs typeface="2  Zar" pitchFamily="2" charset="-78"/>
              </a:rPr>
              <a:t>دیواره سلولی چسبناک و لزج</a:t>
            </a:r>
            <a:r>
              <a:rPr lang="en-US" dirty="0" smtClean="0">
                <a:solidFill>
                  <a:srgbClr val="990000"/>
                </a:solidFill>
                <a:cs typeface="2  Zar" pitchFamily="2" charset="-78"/>
              </a:rPr>
              <a:t> </a:t>
            </a:r>
            <a:r>
              <a:rPr lang="en-US" dirty="0" err="1" smtClean="0">
                <a:solidFill>
                  <a:srgbClr val="990000"/>
                </a:solidFill>
                <a:cs typeface="2  Zar" pitchFamily="2" charset="-78"/>
              </a:rPr>
              <a:t>Lyngbia</a:t>
            </a:r>
            <a:endParaRPr lang="en-US" dirty="0" smtClean="0">
              <a:solidFill>
                <a:srgbClr val="990000"/>
              </a:solidFill>
              <a:cs typeface="2  Zar" pitchFamily="2" charset="-78"/>
            </a:endParaRPr>
          </a:p>
          <a:p>
            <a:pPr algn="r" rtl="1"/>
            <a:r>
              <a:rPr lang="fa-IR" dirty="0" smtClean="0">
                <a:solidFill>
                  <a:srgbClr val="990000"/>
                </a:solidFill>
                <a:cs typeface="2  Zar" pitchFamily="2" charset="-78"/>
              </a:rPr>
              <a:t>صفحات یا پایه ژلاتینی </a:t>
            </a:r>
            <a:r>
              <a:rPr lang="en-US" dirty="0" err="1" smtClean="0">
                <a:solidFill>
                  <a:srgbClr val="990000"/>
                </a:solidFill>
                <a:cs typeface="2  Zar" pitchFamily="2" charset="-78"/>
              </a:rPr>
              <a:t>Characiopsis</a:t>
            </a:r>
            <a:r>
              <a:rPr lang="fa-IR" dirty="0" smtClean="0">
                <a:solidFill>
                  <a:srgbClr val="990000"/>
                </a:solidFill>
                <a:cs typeface="2  Zar" pitchFamily="2" charset="-78"/>
              </a:rPr>
              <a:t> </a:t>
            </a:r>
            <a:endParaRPr lang="en-US" dirty="0">
              <a:solidFill>
                <a:srgbClr val="990000"/>
              </a:solidFill>
              <a:cs typeface="2  Zar" pitchFamily="2" charset="-78"/>
            </a:endParaRPr>
          </a:p>
        </p:txBody>
      </p:sp>
      <p:pic>
        <p:nvPicPr>
          <p:cNvPr id="4" name="Picture 16" descr="algae5_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216217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smtClean="0">
                <a:cs typeface="2  Zar" pitchFamily="2" charset="-78"/>
              </a:rPr>
              <a:t>رویش های گیاهان عالی</a:t>
            </a:r>
            <a:endParaRPr lang="en-US" b="1" dirty="0">
              <a:cs typeface="2 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933688" cy="4800600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1- خزه های آبی: بسترهای سنگی </a:t>
            </a:r>
          </a:p>
          <a:p>
            <a:pPr algn="r" rtl="1"/>
            <a:endParaRPr lang="fa-IR" b="1" dirty="0" smtClean="0">
              <a:solidFill>
                <a:schemeClr val="accent5">
                  <a:lumMod val="50000"/>
                </a:schemeClr>
              </a:solidFill>
              <a:cs typeface="2  Zar" pitchFamily="2" charset="-78"/>
            </a:endParaRPr>
          </a:p>
          <a:p>
            <a:pPr algn="r" rtl="1"/>
            <a:r>
              <a:rPr lang="fa-IR" b="1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2- گیاهان گلدار زیر آبی:بسترهای گلی- لجنی</a:t>
            </a:r>
          </a:p>
          <a:p>
            <a:pPr algn="r" rtl="1"/>
            <a:r>
              <a:rPr lang="fa-IR" b="1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معرف نهرهای کوهستانی حاره: </a:t>
            </a:r>
          </a:p>
          <a:p>
            <a:pPr algn="r" rtl="1"/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Podostemonaceae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,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Hydrostachyaceae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  <a:cs typeface="2  Zar" pitchFamily="2" charset="-78"/>
            </a:endParaRPr>
          </a:p>
          <a:p>
            <a:pPr algn="r" rtl="1"/>
            <a:endParaRPr lang="en-US" b="1" dirty="0">
              <a:solidFill>
                <a:schemeClr val="accent5">
                  <a:lumMod val="50000"/>
                </a:schemeClr>
              </a:solidFill>
              <a:cs typeface="2  Zar" pitchFamily="2" charset="-78"/>
            </a:endParaRPr>
          </a:p>
        </p:txBody>
      </p:sp>
      <p:pic>
        <p:nvPicPr>
          <p:cNvPr id="4" name="Picture 11" descr="Nichole_rock_y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01987" cy="2132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cs typeface="2  Zar" pitchFamily="2" charset="-78"/>
              </a:rPr>
              <a:t>جانوران آبهای جاری</a:t>
            </a:r>
            <a:endParaRPr lang="en-US" b="1" dirty="0">
              <a:cs typeface="2 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05088" cy="4800600"/>
          </a:xfrm>
        </p:spPr>
        <p:txBody>
          <a:bodyPr>
            <a:normAutofit/>
          </a:bodyPr>
          <a:lstStyle/>
          <a:p>
            <a:pPr algn="r" rtl="1"/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تغذیه از آلگ های روی سطح سنگ ها</a:t>
            </a:r>
          </a:p>
          <a:p>
            <a:pPr algn="r" rtl="1"/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پدیده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Phototaxis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  <a:cs typeface="2  Zar" pitchFamily="2" charset="-78"/>
            </a:endParaRPr>
          </a:p>
          <a:p>
            <a:pPr algn="r" rtl="1"/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پدیده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Thigmotaxis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  <a:cs typeface="2  Zar" pitchFamily="2" charset="-78"/>
            </a:endParaRPr>
          </a:p>
          <a:p>
            <a:pPr algn="r" rtl="1"/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پدیده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Organism drift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: تغییراتی در پراکنش</a:t>
            </a:r>
          </a:p>
          <a:p>
            <a:pPr algn="r" rtl="1"/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این پدیده با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Rheotaxis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 جبران </a:t>
            </a:r>
          </a:p>
          <a:p>
            <a:pPr algn="r" rtl="1"/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مهمترین جانوران کفزی آبهای جاری:</a:t>
            </a:r>
          </a:p>
          <a:p>
            <a:pPr algn="r" rtl="1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Tubellaria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،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Amphipods</a:t>
            </a:r>
            <a:r>
              <a:rPr lang="fa-IR" sz="2400" b="1" dirty="0" smtClean="0">
                <a:solidFill>
                  <a:schemeClr val="accent5">
                    <a:lumMod val="50000"/>
                  </a:schemeClr>
                </a:solidFill>
                <a:cs typeface="2  Zar" pitchFamily="2" charset="-78"/>
              </a:rPr>
              <a:t>، گونه های حشرات آبزی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cs typeface="2  Zar" pitchFamily="2" charset="-78"/>
            </a:endParaRPr>
          </a:p>
        </p:txBody>
      </p:sp>
      <p:pic>
        <p:nvPicPr>
          <p:cNvPr id="4" name="imageobj" descr="Gammarus roeseli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-76200" y="4419600"/>
            <a:ext cx="2362199" cy="169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NS-Ephemeropter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37190" cy="1752600"/>
          </a:xfrm>
          <a:prstGeom prst="rect">
            <a:avLst/>
          </a:prstGeom>
          <a:noFill/>
        </p:spPr>
      </p:pic>
      <p:pic>
        <p:nvPicPr>
          <p:cNvPr id="6" name="Picture 6" descr="plecopte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" y="1752600"/>
            <a:ext cx="2286000" cy="1295400"/>
          </a:xfrm>
          <a:prstGeom prst="rect">
            <a:avLst/>
          </a:prstGeom>
          <a:noFill/>
          <a:ln/>
        </p:spPr>
      </p:pic>
      <p:pic>
        <p:nvPicPr>
          <p:cNvPr id="7" name="Picture 8" descr="chironomi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431600" y="2616399"/>
            <a:ext cx="1422801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113</TotalTime>
  <Words>497</Words>
  <Application>Microsoft Office PowerPoint</Application>
  <PresentationFormat>On-screen Show (4:3)</PresentationFormat>
  <Paragraphs>92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Solstice</vt:lpstr>
      <vt:lpstr>رسوبات مناطق پروفوندال</vt:lpstr>
      <vt:lpstr>نکتون ها</vt:lpstr>
      <vt:lpstr>ماهی</vt:lpstr>
      <vt:lpstr>آبهای جاری</vt:lpstr>
      <vt:lpstr>تقسیم بندی رودخانه بر اساس وجود و عدم وجود پلانکتون</vt:lpstr>
      <vt:lpstr>موجودات آبهای جاری</vt:lpstr>
      <vt:lpstr>انواع رویش های روی سنگ ها</vt:lpstr>
      <vt:lpstr>رویش های گیاهان عالی</vt:lpstr>
      <vt:lpstr>جانوران آبهای جاری</vt:lpstr>
      <vt:lpstr>ماهیان آبهای جاری</vt:lpstr>
      <vt:lpstr>تقسیم بندی آبهای جاری بر اساس ماهیان</vt:lpstr>
      <vt:lpstr>ناحیه بندی عمومی رودخانه ها</vt:lpstr>
      <vt:lpstr>ویژگی مجامع آبهای جاری</vt:lpstr>
      <vt:lpstr>Slide 14</vt:lpstr>
      <vt:lpstr>Slide 15</vt:lpstr>
    </vt:vector>
  </TitlesOfParts>
  <Company>MRT www.Win2Farsi.com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رسوبات مناطق پروفوندال</dc:title>
  <dc:creator>MRT</dc:creator>
  <cp:lastModifiedBy>MRT</cp:lastModifiedBy>
  <cp:revision>65</cp:revision>
  <dcterms:created xsi:type="dcterms:W3CDTF">2010-12-23T06:25:28Z</dcterms:created>
  <dcterms:modified xsi:type="dcterms:W3CDTF">2010-12-23T08:20:11Z</dcterms:modified>
</cp:coreProperties>
</file>