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61" r:id="rId2"/>
    <p:sldId id="257" r:id="rId3"/>
    <p:sldId id="282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3" r:id="rId16"/>
    <p:sldId id="284" r:id="rId17"/>
    <p:sldId id="287" r:id="rId18"/>
    <p:sldId id="285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0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16253-CE62-42E7-A112-9B9F75E5A903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2A33A-58E5-4049-84E1-F1AE5D51D9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2A33A-58E5-4049-84E1-F1AE5D51D9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BBE785-1EA9-4290-B0C6-C7B6905BDFB3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D26B68B-0648-43D5-BDFE-5F409A9BF7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lipsrules.sourceforge.n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آموزش نرم افزار</a:t>
            </a:r>
            <a:br>
              <a:rPr lang="fa-IR" dirty="0" smtClean="0"/>
            </a:br>
            <a:r>
              <a:rPr smtClean="0"/>
              <a:t>(</a:t>
            </a:r>
            <a:r>
              <a:rPr lang="en-US" dirty="0" smtClean="0"/>
              <a:t>clips)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14800"/>
            <a:ext cx="7772400" cy="1600200"/>
          </a:xfrm>
        </p:spPr>
        <p:txBody>
          <a:bodyPr>
            <a:noAutofit/>
          </a:bodyPr>
          <a:lstStyle/>
          <a:p>
            <a:pPr algn="r" rtl="1"/>
            <a:r>
              <a:rPr lang="fa-IR" sz="1800" b="1" dirty="0" smtClean="0">
                <a:solidFill>
                  <a:schemeClr val="tx1"/>
                </a:solidFill>
              </a:rPr>
              <a:t>تهیه کنندگان:</a:t>
            </a:r>
          </a:p>
          <a:p>
            <a:pPr algn="r" rtl="1"/>
            <a:r>
              <a:rPr lang="fa-IR" sz="1800" b="1" smtClean="0">
                <a:solidFill>
                  <a:schemeClr val="tx1"/>
                </a:solidFill>
              </a:rPr>
              <a:t>قد</a:t>
            </a:r>
            <a:r>
              <a:rPr lang="fa-IR" sz="1800" b="1" smtClean="0">
                <a:solidFill>
                  <a:schemeClr val="tx1"/>
                </a:solidFill>
              </a:rPr>
              <a:t>یر </a:t>
            </a:r>
            <a:r>
              <a:rPr lang="fa-IR" sz="1800" b="1" dirty="0" smtClean="0">
                <a:solidFill>
                  <a:schemeClr val="tx1"/>
                </a:solidFill>
              </a:rPr>
              <a:t>آزادی</a:t>
            </a:r>
            <a:r>
              <a:rPr lang="fa-IR" sz="1800" b="1" smtClean="0">
                <a:solidFill>
                  <a:schemeClr val="tx1"/>
                </a:solidFill>
              </a:rPr>
              <a:t>، </a:t>
            </a:r>
            <a:r>
              <a:rPr lang="fa-IR" sz="1800" b="1" smtClean="0">
                <a:solidFill>
                  <a:schemeClr val="tx1"/>
                </a:solidFill>
              </a:rPr>
              <a:t>عبدال</a:t>
            </a:r>
            <a:r>
              <a:rPr lang="fa-IR" sz="1800" b="1" smtClean="0">
                <a:solidFill>
                  <a:schemeClr val="tx1"/>
                </a:solidFill>
              </a:rPr>
              <a:t>رضا </a:t>
            </a:r>
            <a:r>
              <a:rPr lang="fa-IR" sz="1800" b="1" dirty="0" smtClean="0">
                <a:solidFill>
                  <a:schemeClr val="tx1"/>
                </a:solidFill>
              </a:rPr>
              <a:t>سپه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fa-IR" sz="1800" b="1" dirty="0" smtClean="0">
                <a:solidFill>
                  <a:schemeClr val="tx1"/>
                </a:solidFill>
              </a:rPr>
              <a:t>وند </a:t>
            </a:r>
            <a:endParaRPr lang="fa-IR" sz="1800" b="1" dirty="0" smtClean="0">
              <a:solidFill>
                <a:schemeClr val="tx1"/>
              </a:solidFill>
            </a:endParaRP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</a:rPr>
              <a:t> احسان زارع رشنودی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</a:rPr>
              <a:t>استاد :</a:t>
            </a:r>
          </a:p>
          <a:p>
            <a:pPr algn="r" rtl="1"/>
            <a:r>
              <a:rPr lang="fa-IR" sz="1800" b="1" dirty="0" smtClean="0">
                <a:solidFill>
                  <a:schemeClr val="tx1"/>
                </a:solidFill>
              </a:rPr>
              <a:t>دکتر موسوی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5943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پاییز92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اجرای نرم افزار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/>
              <a:t> برنامه کیلپس شامل 2 کنسول برای نوشتن و اجرای نمودن می باشد.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کنسول تحت داس</a:t>
            </a:r>
            <a:r>
              <a:rPr lang="en-US" dirty="0" smtClean="0"/>
              <a:t>     (Command Prompt )  </a:t>
            </a:r>
            <a:endParaRPr lang="fa-IR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/>
              <a:t>محیط ویژوال</a:t>
            </a:r>
            <a:r>
              <a:rPr lang="en-US" dirty="0" err="1" smtClean="0"/>
              <a:t>CLIPSWin</a:t>
            </a:r>
            <a:r>
              <a:rPr lang="en-US" dirty="0" smtClean="0"/>
              <a:t>  </a:t>
            </a:r>
            <a:endParaRPr lang="fa-IR" dirty="0" smtClean="0"/>
          </a:p>
          <a:p>
            <a:pPr algn="r">
              <a:buNone/>
            </a:pPr>
            <a:endParaRPr lang="fa-IR" dirty="0" smtClean="0"/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/>
          <a:srcRect t="3554"/>
          <a:stretch>
            <a:fillRect/>
          </a:stretch>
        </p:blipFill>
        <p:spPr>
          <a:xfrm>
            <a:off x="2362200" y="3657600"/>
            <a:ext cx="4038600" cy="20675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>محیط نرم افزار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7848600" cy="46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منوهای برنامه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منوی </a:t>
            </a:r>
            <a:r>
              <a:rPr lang="en-US" dirty="0" smtClean="0"/>
              <a:t>File</a:t>
            </a:r>
          </a:p>
          <a:p>
            <a:pPr lvl="1" algn="r" rtl="1"/>
            <a:r>
              <a:rPr lang="en-US" dirty="0" smtClean="0"/>
              <a:t>New</a:t>
            </a:r>
            <a:r>
              <a:rPr lang="fa-IR" dirty="0" smtClean="0"/>
              <a:t> ایجاد یک فایل جدید</a:t>
            </a:r>
            <a:endParaRPr lang="en-US" dirty="0" smtClean="0"/>
          </a:p>
          <a:p>
            <a:pPr lvl="1" algn="r" rtl="1"/>
            <a:r>
              <a:rPr lang="en-US" dirty="0" err="1" smtClean="0"/>
              <a:t>Seve</a:t>
            </a:r>
            <a:r>
              <a:rPr lang="fa-IR" dirty="0" smtClean="0"/>
              <a:t>  ذخیره فایل</a:t>
            </a:r>
            <a:endParaRPr lang="en-US" dirty="0" smtClean="0"/>
          </a:p>
          <a:p>
            <a:pPr lvl="1" algn="r" rtl="1"/>
            <a:r>
              <a:rPr lang="en-US" dirty="0" smtClean="0"/>
              <a:t>Open</a:t>
            </a:r>
            <a:r>
              <a:rPr lang="fa-IR" dirty="0" smtClean="0"/>
              <a:t> باز نمودن فایل </a:t>
            </a:r>
            <a:endParaRPr lang="en-US" dirty="0" smtClean="0"/>
          </a:p>
          <a:p>
            <a:pPr lvl="1" algn="r" rtl="1"/>
            <a:r>
              <a:rPr lang="fa-IR" dirty="0" smtClean="0"/>
              <a:t> </a:t>
            </a:r>
            <a:r>
              <a:rPr lang="en-US" dirty="0" err="1" smtClean="0"/>
              <a:t>Loat</a:t>
            </a:r>
            <a:r>
              <a:rPr lang="fa-IR" dirty="0" smtClean="0"/>
              <a:t> بار گذاری برنامه</a:t>
            </a:r>
            <a:endParaRPr lang="en-US" dirty="0" smtClean="0"/>
          </a:p>
          <a:p>
            <a:pPr lvl="1" algn="r" rtl="1"/>
            <a:r>
              <a:rPr lang="en-US" dirty="0" smtClean="0"/>
              <a:t>Close</a:t>
            </a:r>
            <a:r>
              <a:rPr lang="fa-IR" dirty="0" smtClean="0"/>
              <a:t>  بستن فایل جاری</a:t>
            </a:r>
            <a:endParaRPr lang="en-US" dirty="0" smtClean="0"/>
          </a:p>
          <a:p>
            <a:pPr lvl="1" algn="r" rtl="1"/>
            <a:r>
              <a:rPr lang="en-US" dirty="0" smtClean="0"/>
              <a:t>Print</a:t>
            </a:r>
            <a:r>
              <a:rPr lang="fa-IR" dirty="0" smtClean="0"/>
              <a:t>  چاپ نمودن دستورات</a:t>
            </a:r>
            <a:endParaRPr lang="en-US" dirty="0" smtClean="0"/>
          </a:p>
          <a:p>
            <a:pPr lvl="1" algn="r" rtl="1"/>
            <a:r>
              <a:rPr lang="en-US" dirty="0" smtClean="0"/>
              <a:t>Exit</a:t>
            </a:r>
            <a:r>
              <a:rPr lang="fa-IR" dirty="0" smtClean="0"/>
              <a:t>  خروج و بستن برنامه</a:t>
            </a:r>
            <a:endParaRPr lang="en-US" dirty="0" smtClean="0"/>
          </a:p>
          <a:p>
            <a:pPr lvl="1" algn="r" rtl="1">
              <a:buNone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4053840" cy="4572000"/>
          </a:xfrm>
        </p:spPr>
        <p:txBody>
          <a:bodyPr/>
          <a:lstStyle/>
          <a:p>
            <a:pPr algn="r" rtl="1"/>
            <a:r>
              <a:rPr lang="fa-IR" dirty="0" smtClean="0"/>
              <a:t>منوی </a:t>
            </a:r>
            <a:r>
              <a:rPr lang="en-US" dirty="0" smtClean="0"/>
              <a:t>Edit</a:t>
            </a:r>
          </a:p>
          <a:p>
            <a:pPr lvl="1" algn="r" rtl="1"/>
            <a:r>
              <a:rPr lang="en-US" dirty="0" smtClean="0"/>
              <a:t>Undo</a:t>
            </a:r>
            <a:r>
              <a:rPr lang="fa-IR" dirty="0" smtClean="0"/>
              <a:t> لغو دستورات انجام شده</a:t>
            </a:r>
          </a:p>
          <a:p>
            <a:pPr lvl="1" algn="r" rtl="1"/>
            <a:r>
              <a:rPr lang="en-US" dirty="0" smtClean="0"/>
              <a:t>Cut</a:t>
            </a:r>
            <a:r>
              <a:rPr lang="fa-IR" dirty="0" smtClean="0"/>
              <a:t> برش زدن متن</a:t>
            </a:r>
          </a:p>
          <a:p>
            <a:pPr lvl="1" algn="r" rtl="1"/>
            <a:r>
              <a:rPr lang="en-US" dirty="0" smtClean="0"/>
              <a:t>Copy</a:t>
            </a:r>
            <a:r>
              <a:rPr lang="fa-IR" dirty="0" smtClean="0"/>
              <a:t> کپی نمودن متن</a:t>
            </a:r>
          </a:p>
          <a:p>
            <a:pPr lvl="1" algn="r" rtl="1"/>
            <a:r>
              <a:rPr lang="en-US" dirty="0" smtClean="0"/>
              <a:t>Paste</a:t>
            </a:r>
            <a:r>
              <a:rPr lang="fa-IR" dirty="0" smtClean="0"/>
              <a:t> تکمیل عمل </a:t>
            </a:r>
            <a:r>
              <a:rPr lang="en-US" dirty="0" err="1" smtClean="0"/>
              <a:t>copy,cut</a:t>
            </a:r>
            <a:endParaRPr lang="en-US" dirty="0" smtClean="0"/>
          </a:p>
          <a:p>
            <a:pPr lvl="1" algn="r" rtl="1"/>
            <a:r>
              <a:rPr lang="en-US" dirty="0" smtClean="0"/>
              <a:t>Delete</a:t>
            </a:r>
            <a:r>
              <a:rPr lang="fa-IR" dirty="0" smtClean="0"/>
              <a:t> حذف متن</a:t>
            </a:r>
          </a:p>
          <a:p>
            <a:pPr lvl="1" algn="r" rtl="1"/>
            <a:r>
              <a:rPr lang="en-US" dirty="0" smtClean="0"/>
              <a:t>Select all</a:t>
            </a:r>
            <a:r>
              <a:rPr lang="fa-IR" dirty="0" smtClean="0"/>
              <a:t> انتخاب کل صفحه</a:t>
            </a:r>
          </a:p>
          <a:p>
            <a:pPr lvl="1" algn="r" rtl="1"/>
            <a:r>
              <a:rPr lang="en-US" dirty="0" smtClean="0"/>
              <a:t>Comment</a:t>
            </a:r>
            <a:r>
              <a:rPr lang="fa-IR" dirty="0" smtClean="0"/>
              <a:t> اعمال توضیحات</a:t>
            </a:r>
          </a:p>
          <a:p>
            <a:pPr lvl="1" algn="r" rtl="1"/>
            <a:r>
              <a:rPr lang="en-US" dirty="0" err="1" smtClean="0"/>
              <a:t>UnComment</a:t>
            </a:r>
            <a:r>
              <a:rPr lang="fa-IR" dirty="0" smtClean="0"/>
              <a:t> خروج از توضیح</a:t>
            </a:r>
            <a:endParaRPr lang="en-US" dirty="0" smtClean="0"/>
          </a:p>
          <a:p>
            <a:pPr lvl="1"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منوهای برنامه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Window</a:t>
            </a:r>
          </a:p>
          <a:p>
            <a:pPr lvl="1" algn="r" rtl="1"/>
            <a:r>
              <a:rPr lang="fa-IR" dirty="0" smtClean="0"/>
              <a:t>دستورات این منو برای مشاهده ومدیریت پنجره های نرم افزار بکار می رود مانند         </a:t>
            </a:r>
            <a:r>
              <a:rPr lang="en-US" dirty="0" smtClean="0"/>
              <a:t>Facts Window</a:t>
            </a:r>
            <a:r>
              <a:rPr lang="fa-IR" dirty="0" smtClean="0"/>
              <a:t> </a:t>
            </a:r>
            <a:endParaRPr lang="en-US" dirty="0" smtClean="0"/>
          </a:p>
          <a:p>
            <a:pPr lvl="1" algn="r" rtl="1">
              <a:buNone/>
            </a:pPr>
            <a:r>
              <a:rPr lang="en-US" dirty="0" smtClean="0"/>
              <a:t>  </a:t>
            </a:r>
            <a:r>
              <a:rPr lang="fa-IR" dirty="0" smtClean="0"/>
              <a:t>برای نمایش پنجره </a:t>
            </a:r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منوی </a:t>
            </a:r>
            <a:r>
              <a:rPr lang="en-US" dirty="0" smtClean="0"/>
              <a:t>Execution</a:t>
            </a:r>
          </a:p>
          <a:p>
            <a:pPr lvl="1" algn="r" rtl="1"/>
            <a:r>
              <a:rPr lang="en-US" dirty="0" smtClean="0"/>
              <a:t>Reset</a:t>
            </a:r>
            <a:r>
              <a:rPr lang="fa-IR" dirty="0" smtClean="0"/>
              <a:t> معادل دستور </a:t>
            </a:r>
            <a:r>
              <a:rPr lang="en-US" dirty="0" smtClean="0"/>
              <a:t>reset</a:t>
            </a:r>
            <a:r>
              <a:rPr lang="fa-IR" dirty="0" smtClean="0"/>
              <a:t>است</a:t>
            </a:r>
          </a:p>
          <a:p>
            <a:pPr lvl="1" algn="r" rtl="1"/>
            <a:r>
              <a:rPr lang="en-US" dirty="0" smtClean="0"/>
              <a:t>Run</a:t>
            </a:r>
            <a:r>
              <a:rPr lang="fa-IR" dirty="0" smtClean="0"/>
              <a:t> معادل دستور </a:t>
            </a:r>
            <a:r>
              <a:rPr lang="en-US" dirty="0" smtClean="0"/>
              <a:t>run</a:t>
            </a:r>
            <a:r>
              <a:rPr lang="fa-IR" dirty="0" smtClean="0"/>
              <a:t> است</a:t>
            </a:r>
          </a:p>
          <a:p>
            <a:pPr lvl="1" algn="r" rtl="1"/>
            <a:r>
              <a:rPr lang="en-US" dirty="0" smtClean="0"/>
              <a:t> Step</a:t>
            </a:r>
            <a:r>
              <a:rPr lang="fa-IR" dirty="0" smtClean="0"/>
              <a:t>معادل دستور </a:t>
            </a:r>
            <a:r>
              <a:rPr lang="en-US" dirty="0" smtClean="0"/>
              <a:t>Run1</a:t>
            </a:r>
            <a:r>
              <a:rPr lang="fa-IR" dirty="0" smtClean="0"/>
              <a:t>است</a:t>
            </a:r>
          </a:p>
          <a:p>
            <a:pPr lvl="1" algn="r" rtl="1"/>
            <a:r>
              <a:rPr lang="en-US" dirty="0" smtClean="0"/>
              <a:t>Clear</a:t>
            </a:r>
            <a:r>
              <a:rPr lang="fa-IR" dirty="0" smtClean="0"/>
              <a:t>معادل دستور</a:t>
            </a:r>
            <a:r>
              <a:rPr lang="en-US" dirty="0" smtClean="0"/>
              <a:t>Clear </a:t>
            </a:r>
            <a:r>
              <a:rPr lang="fa-IR" dirty="0" smtClean="0"/>
              <a:t>است</a:t>
            </a:r>
          </a:p>
          <a:p>
            <a:pPr lvl="1"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مولفه های پایه نرم افزار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فیلد(</a:t>
            </a:r>
            <a:r>
              <a:rPr lang="en-US" dirty="0" smtClean="0"/>
              <a:t>Field</a:t>
            </a:r>
            <a:r>
              <a:rPr lang="fa-IR" dirty="0" smtClean="0"/>
              <a:t>)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واقعیت(</a:t>
            </a:r>
            <a:r>
              <a:rPr lang="en-US" dirty="0" smtClean="0"/>
              <a:t>Fact</a:t>
            </a:r>
            <a:r>
              <a:rPr lang="fa-IR" dirty="0" smtClean="0"/>
              <a:t>)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قواعد(</a:t>
            </a:r>
            <a:r>
              <a:rPr lang="en-US" dirty="0" smtClean="0"/>
              <a:t>Rule</a:t>
            </a:r>
            <a:r>
              <a:rPr lang="fa-IR" dirty="0" smtClean="0"/>
              <a:t>)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الگو(</a:t>
            </a:r>
            <a:r>
              <a:rPr lang="en-US" dirty="0" smtClean="0"/>
              <a:t>Template</a:t>
            </a:r>
            <a:r>
              <a:rPr lang="fa-I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فیلد(</a:t>
            </a:r>
            <a:r>
              <a:rPr lang="en-US" dirty="0" smtClean="0"/>
              <a:t>Field</a:t>
            </a:r>
            <a:r>
              <a:rPr lang="fa-IR" dirty="0" smtClean="0"/>
              <a:t>)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فیلد عددی</a:t>
            </a:r>
          </a:p>
          <a:p>
            <a:pPr lvl="1" algn="r" rtl="1"/>
            <a:r>
              <a:rPr lang="fa-IR" dirty="0" smtClean="0"/>
              <a:t>مانند عداد صحیح واعشاری</a:t>
            </a:r>
          </a:p>
          <a:p>
            <a:pPr algn="r" rtl="1"/>
            <a:r>
              <a:rPr lang="fa-IR" dirty="0" smtClean="0"/>
              <a:t>فیلد  نشانه ای</a:t>
            </a:r>
          </a:p>
          <a:p>
            <a:pPr lvl="1" algn="r" rtl="1"/>
            <a:r>
              <a:rPr lang="fa-IR" dirty="0" smtClean="0"/>
              <a:t>مانند کدهای اسکی</a:t>
            </a:r>
          </a:p>
          <a:p>
            <a:pPr algn="r" rtl="1"/>
            <a:r>
              <a:rPr lang="fa-IR" dirty="0" smtClean="0"/>
              <a:t>فیلد رشته ای</a:t>
            </a:r>
          </a:p>
          <a:p>
            <a:pPr lvl="1" algn="r" rtl="1"/>
            <a:r>
              <a:rPr lang="fa-IR" dirty="0" smtClean="0"/>
              <a:t>مانند</a:t>
            </a:r>
            <a:r>
              <a:rPr lang="en-US" dirty="0" smtClean="0"/>
              <a:t>”</a:t>
            </a:r>
            <a:r>
              <a:rPr lang="en-US" dirty="0" err="1" smtClean="0"/>
              <a:t>ehsan</a:t>
            </a:r>
            <a:r>
              <a:rPr lang="en-US" dirty="0" smtClean="0"/>
              <a:t> </a:t>
            </a:r>
            <a:r>
              <a:rPr lang="en-US" dirty="0" err="1" smtClean="0"/>
              <a:t>zare</a:t>
            </a:r>
            <a:r>
              <a:rPr lang="en-US" dirty="0" smtClean="0"/>
              <a:t>”</a:t>
            </a:r>
            <a:endParaRPr lang="fa-IR" dirty="0" smtClean="0"/>
          </a:p>
          <a:p>
            <a:pPr algn="r" rtl="1"/>
            <a:r>
              <a:rPr lang="fa-IR" dirty="0" smtClean="0"/>
              <a:t>فیلد آدرس</a:t>
            </a:r>
            <a:endParaRPr lang="en-US" dirty="0" smtClean="0"/>
          </a:p>
          <a:p>
            <a:pPr lvl="1" algn="r" rtl="1"/>
            <a:r>
              <a:rPr lang="en-US" dirty="0" smtClean="0"/>
              <a:t> </a:t>
            </a:r>
            <a:r>
              <a:rPr lang="fa-IR" dirty="0" smtClean="0"/>
              <a:t>مانند</a:t>
            </a:r>
            <a:r>
              <a:rPr lang="en-US" dirty="0" smtClean="0"/>
              <a:t> D:/test.CLP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واقعیت(</a:t>
            </a:r>
            <a:r>
              <a:rPr lang="en-US" dirty="0" smtClean="0"/>
              <a:t>Fact</a:t>
            </a:r>
            <a:r>
              <a:rPr lang="fa-IR" dirty="0" smtClean="0"/>
              <a:t>)</a:t>
            </a:r>
            <a:br>
              <a:rPr lang="fa-IR" dirty="0" smtClean="0"/>
            </a:br>
            <a:r>
              <a:rPr lang="fa-IR" sz="2800" dirty="0" smtClean="0"/>
              <a:t>تعریف </a:t>
            </a:r>
            <a:r>
              <a:rPr lang="en-US" sz="2800" dirty="0" smtClean="0"/>
              <a:t>(</a:t>
            </a:r>
            <a:r>
              <a:rPr lang="en-US" sz="2800" dirty="0" err="1" smtClean="0"/>
              <a:t>deftemplate</a:t>
            </a:r>
            <a:r>
              <a:rPr lang="en-US" sz="2800" dirty="0" smtClean="0"/>
              <a:t>)</a:t>
            </a:r>
            <a:endParaRPr lang="fa-IR" sz="28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538" y="1576388"/>
            <a:ext cx="8162925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واقعیت(</a:t>
            </a:r>
            <a:r>
              <a:rPr lang="en-US" dirty="0" smtClean="0"/>
              <a:t>Fact</a:t>
            </a:r>
            <a:r>
              <a:rPr lang="fa-IR" dirty="0" smtClean="0"/>
              <a:t>)</a:t>
            </a:r>
            <a:br>
              <a:rPr lang="fa-IR" dirty="0" smtClean="0"/>
            </a:br>
            <a:r>
              <a:rPr lang="fa-IR" sz="2800" dirty="0" smtClean="0"/>
              <a:t>مقداردهی</a:t>
            </a:r>
            <a:r>
              <a:rPr lang="en-US" sz="2800" dirty="0" smtClean="0"/>
              <a:t>(assert)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" y="1600200"/>
            <a:ext cx="79819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قواعد(</a:t>
            </a:r>
            <a:r>
              <a:rPr lang="en-US" dirty="0" smtClean="0"/>
              <a:t>Rule</a:t>
            </a:r>
            <a:r>
              <a:rPr lang="fa-IR" dirty="0" smtClean="0"/>
              <a:t>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8" y="1233488"/>
            <a:ext cx="762952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ساختار یک الگو(</a:t>
            </a:r>
            <a:r>
              <a:rPr lang="en-US" dirty="0" smtClean="0"/>
              <a:t>Template</a:t>
            </a:r>
            <a:r>
              <a:rPr lang="fa-IR" dirty="0" smtClean="0"/>
              <a:t>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52600"/>
            <a:ext cx="705802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الگوهای برنامه نویسی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زبانهای رویه ای(</a:t>
            </a:r>
            <a:r>
              <a:rPr lang="en-US" b="1" dirty="0" smtClean="0"/>
              <a:t>Procedural</a:t>
            </a:r>
            <a:r>
              <a:rPr lang="fa-IR" b="1" dirty="0" smtClean="0"/>
              <a:t>)</a:t>
            </a:r>
            <a:endParaRPr lang="en-US" b="1" dirty="0" smtClean="0"/>
          </a:p>
          <a:p>
            <a:pPr algn="r" rtl="1">
              <a:buNone/>
            </a:pPr>
            <a:r>
              <a:rPr lang="fa-IR" dirty="0" smtClean="0"/>
              <a:t>در این زبان ها باید روند و چگونگی کار برای سیستم بیان شود تا سیستم ساخته شود.(</a:t>
            </a:r>
            <a:r>
              <a:rPr lang="en-US" dirty="0" err="1" smtClean="0"/>
              <a:t>pascal</a:t>
            </a:r>
            <a:r>
              <a:rPr lang="fa-IR" dirty="0" smtClean="0"/>
              <a:t>،</a:t>
            </a:r>
            <a:r>
              <a:rPr lang="en-US" dirty="0" smtClean="0"/>
              <a:t> (C</a:t>
            </a:r>
          </a:p>
          <a:p>
            <a:pPr algn="r" rtl="1"/>
            <a:r>
              <a:rPr lang="fa-IR" b="1" dirty="0" smtClean="0"/>
              <a:t>زبان های توصیفی (</a:t>
            </a:r>
            <a:r>
              <a:rPr lang="en-US" b="1" dirty="0" smtClean="0"/>
              <a:t>Declarative</a:t>
            </a:r>
            <a:r>
              <a:rPr lang="fa-IR" b="1" dirty="0" smtClean="0"/>
              <a:t>)</a:t>
            </a:r>
            <a:endParaRPr lang="en-US" b="1" dirty="0" smtClean="0"/>
          </a:p>
          <a:p>
            <a:pPr algn="r" rtl="1">
              <a:buNone/>
            </a:pPr>
            <a:r>
              <a:rPr lang="fa-IR" dirty="0" smtClean="0"/>
              <a:t>در این زبانها تعریف صورت مسئله درسیستم، منجر به حل مسئله می گردد.(</a:t>
            </a:r>
            <a:r>
              <a:rPr lang="en-US" dirty="0" err="1" smtClean="0"/>
              <a:t>protoje,clips,prolog</a:t>
            </a:r>
            <a:r>
              <a:rPr lang="fa-IR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ساختار یک برنامه کلیپس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774382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حل یک پروژه نمونه...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7772400" cy="762000"/>
          </a:xfrm>
        </p:spPr>
        <p:txBody>
          <a:bodyPr/>
          <a:lstStyle/>
          <a:p>
            <a:pPr algn="r" rtl="1"/>
            <a:r>
              <a:rPr lang="fa-IR" dirty="0" smtClean="0"/>
              <a:t>ساخت یک سیستم خبره برای تعمیر اجاق گاز...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نرم افزار </a:t>
            </a:r>
            <a:r>
              <a:rPr lang="en-US" dirty="0" smtClean="0"/>
              <a:t>(clips)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یک نرم افزار رایگان است که  نسخه 6.3 این نرم افزار را میتوان از سایت </a:t>
            </a:r>
            <a:r>
              <a:rPr lang="en-US" dirty="0" smtClean="0">
                <a:hlinkClick r:id="rId2"/>
              </a:rPr>
              <a:t>http://clipsrules.sourceforge.net/</a:t>
            </a:r>
            <a:r>
              <a:rPr lang="fa-IR" dirty="0" smtClean="0"/>
              <a:t> دانلود کرد.</a:t>
            </a:r>
          </a:p>
          <a:p>
            <a:pPr algn="r" rtl="1"/>
            <a:r>
              <a:rPr lang="fa-IR" dirty="0" smtClean="0"/>
              <a:t>به علت تحریم نمیتوان با</a:t>
            </a:r>
            <a:r>
              <a:rPr lang="en-US" dirty="0" smtClean="0"/>
              <a:t> IP </a:t>
            </a:r>
            <a:r>
              <a:rPr lang="fa-IR" dirty="0" smtClean="0"/>
              <a:t>ایران این نرم افزار را دانلود کرد و باید از</a:t>
            </a:r>
            <a:r>
              <a:rPr lang="en-US" dirty="0" smtClean="0"/>
              <a:t> VPN </a:t>
            </a:r>
            <a:r>
              <a:rPr lang="fa-IR" dirty="0" smtClean="0"/>
              <a:t>استفاده کرد .</a:t>
            </a:r>
          </a:p>
          <a:p>
            <a:pPr algn="r" rtl="1"/>
            <a:r>
              <a:rPr lang="fa-IR" dirty="0" smtClean="0"/>
              <a:t>سایت های فارسی زیادی این نرم افزار را در اختیار علاقه مندان قرار می دهد.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نصب نرم افزار کلیپس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38387" y="1724025"/>
            <a:ext cx="4924425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نصب نرم افزار کلیپس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47912" y="1738312"/>
            <a:ext cx="49053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نصب نرم افزار کلیپس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37" y="1743075"/>
            <a:ext cx="4886325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نصب نرم افزار کلیپس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2675" y="1747837"/>
            <a:ext cx="48958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نصب نرم افزار کلیپس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728787"/>
            <a:ext cx="48768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نصب نرم افزار کلیپس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5050" y="1704975"/>
            <a:ext cx="499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239</TotalTime>
  <Words>385</Words>
  <Application>Microsoft Office PowerPoint</Application>
  <PresentationFormat>On-screen Show (4:3)</PresentationFormat>
  <Paragraphs>76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آموزش نرم افزار (clips) </vt:lpstr>
      <vt:lpstr>الگوهای برنامه نویسی</vt:lpstr>
      <vt:lpstr>نرم افزار (clips)</vt:lpstr>
      <vt:lpstr>نصب نرم افزار کلیپس</vt:lpstr>
      <vt:lpstr>نصب نرم افزار کلیپس</vt:lpstr>
      <vt:lpstr>نصب نرم افزار کلیپس</vt:lpstr>
      <vt:lpstr>نصب نرم افزار کلیپس</vt:lpstr>
      <vt:lpstr>نصب نرم افزار کلیپس</vt:lpstr>
      <vt:lpstr>نصب نرم افزار کلیپس</vt:lpstr>
      <vt:lpstr>اجرای نرم افزار</vt:lpstr>
      <vt:lpstr>محیط نرم افزار </vt:lpstr>
      <vt:lpstr>منوهای برنامه</vt:lpstr>
      <vt:lpstr>منوهای برنامه</vt:lpstr>
      <vt:lpstr>مولفه های پایه نرم افزار</vt:lpstr>
      <vt:lpstr>فیلد(Field) </vt:lpstr>
      <vt:lpstr>واقعیت(Fact) تعریف (deftemplate)</vt:lpstr>
      <vt:lpstr>واقعیت(Fact) مقداردهی(assert)</vt:lpstr>
      <vt:lpstr>قواعد(Rule)</vt:lpstr>
      <vt:lpstr>ساختار یک الگو(Template)</vt:lpstr>
      <vt:lpstr>ساختار یک برنامه کلیپس</vt:lpstr>
      <vt:lpstr>حل یک پروژه نمونه...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نرم افزار clips</dc:title>
  <dc:creator>ers</dc:creator>
  <cp:lastModifiedBy>ers</cp:lastModifiedBy>
  <cp:revision>123</cp:revision>
  <dcterms:created xsi:type="dcterms:W3CDTF">2013-12-19T01:55:50Z</dcterms:created>
  <dcterms:modified xsi:type="dcterms:W3CDTF">2013-03-10T07:05:59Z</dcterms:modified>
</cp:coreProperties>
</file>