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8FF6C01-E52A-4E04-A816-3CD6F93FCD8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948968-AC37-4868-A76B-73A3EF468108}" type="datetimeFigureOut">
              <a:rPr lang="en-US" smtClean="0"/>
              <a:t>12/21/2015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استاد محترم خانم دکتر مرتضی نزاد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8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7364"/>
            <a:ext cx="7848600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Developing conceptual frameworks for effective school- based planning and curriculum development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05000" y="1828800"/>
            <a:ext cx="914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3000" y="184958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2916021"/>
            <a:ext cx="385787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 necessary and possible to have SBCD at schools? 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76020" y="2895600"/>
            <a:ext cx="4619877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it necessary and possible to use conceptual frameworks to help us understand and develop more effective SBCD?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934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8244" y="0"/>
            <a:ext cx="3581400" cy="1143000"/>
          </a:xfrm>
        </p:spPr>
        <p:txBody>
          <a:bodyPr/>
          <a:lstStyle/>
          <a:p>
            <a:r>
              <a:rPr lang="en-US" dirty="0" smtClean="0"/>
              <a:t>SBCD in china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881250" y="1066800"/>
            <a:ext cx="609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24500" y="10668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8093528" y="4309033"/>
            <a:ext cx="185057" cy="424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1752600"/>
            <a:ext cx="460828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SBCD has been a highlight of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chinas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new curriculum reform since 1999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64000" y="1752600"/>
            <a:ext cx="4419599" cy="33855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curriculum policy change towards devolving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prtialpower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in curriculum decision-making to teachers</a:t>
            </a:r>
          </a:p>
          <a:p>
            <a:pPr algn="ctr"/>
            <a:endParaRPr lang="en-US" sz="54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39864" y="4318192"/>
            <a:ext cx="48589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/>
                <a:solidFill>
                  <a:srgbClr val="FF0000"/>
                </a:solidFill>
                <a:effectLst/>
              </a:rPr>
              <a:t>10% of curriculum is decided by local regions and in </a:t>
            </a:r>
            <a:r>
              <a:rPr lang="en-US" sz="3200" b="1" cap="none" spc="0" dirty="0" err="1" smtClean="0">
                <a:ln/>
                <a:solidFill>
                  <a:srgbClr val="FF0000"/>
                </a:solidFill>
                <a:effectLst/>
              </a:rPr>
              <a:t>dividual</a:t>
            </a:r>
            <a:r>
              <a:rPr lang="en-US" sz="3200" b="1" cap="none" spc="0" dirty="0" smtClean="0">
                <a:ln/>
                <a:solidFill>
                  <a:srgbClr val="FF0000"/>
                </a:solidFill>
                <a:effectLst/>
              </a:rPr>
              <a:t> schools</a:t>
            </a:r>
            <a:endParaRPr lang="en-US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6914" y="3851833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064000" y="4733574"/>
            <a:ext cx="4568371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Transforming teachers role from book-knowledge transmitters to curriculum developers</a:t>
            </a:r>
            <a:endParaRPr 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61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Defining school-based curriculum development(SBCD) as:</a:t>
            </a:r>
            <a:endParaRPr lang="en-US" sz="4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62400" y="1752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981200" y="1752600"/>
            <a:ext cx="304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181600" y="17526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82616" y="2743200"/>
            <a:ext cx="215956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 slogan</a:t>
            </a:r>
            <a:endParaRPr lang="en-US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04800" y="2489200"/>
            <a:ext cx="3352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A democr</a:t>
            </a:r>
            <a:r>
              <a:rPr lang="en-US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7030A0"/>
                </a:solidFill>
              </a:rPr>
              <a:t>atic philosophy</a:t>
            </a:r>
            <a:endParaRPr lang="en-U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76799" y="2514600"/>
            <a:ext cx="363654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practical series of steps</a:t>
            </a:r>
            <a:endParaRPr lang="en-US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C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351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2438400" cy="1143000"/>
          </a:xfrm>
        </p:spPr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667000" y="1108364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7527" y="1461655"/>
            <a:ext cx="1136073" cy="1814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1468581"/>
            <a:ext cx="4419601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SBCD is a constantly evolving term it is very difficult to come up with a perfect form of SBCD.</a:t>
            </a:r>
            <a:endParaRPr lang="en-US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0572" y="3441680"/>
            <a:ext cx="579119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Although it is a desirable process for teachers to become involved in SBCD yet the hard realities of systems and governments necessitate limitations.</a:t>
            </a:r>
            <a:endParaRPr lang="en-US" sz="3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014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is a conceptual framework?</a:t>
            </a:r>
            <a:endParaRPr lang="en-US" sz="4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13716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371600" y="1371600"/>
            <a:ext cx="12192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834743" y="1524000"/>
            <a:ext cx="718457" cy="2159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469693" y="2369632"/>
            <a:ext cx="332150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provides ideal goals</a:t>
            </a:r>
            <a:endParaRPr lang="en-US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" y="4114800"/>
            <a:ext cx="25908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provides a structure for curriculum planning.</a:t>
            </a:r>
            <a:endParaRPr lang="en-US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43500" y="3683912"/>
            <a:ext cx="312420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It provides a coherent grouping of terms or values</a:t>
            </a:r>
            <a:endParaRPr lang="en-US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373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620000" cy="1143000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rgbClr val="0070C0"/>
                </a:solidFill>
              </a:rPr>
              <a:t>نام گروه  : اکبرزاده – اکبرزاده - احمدی-جودی –ایلخانی - صرصری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16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C 0.06892 -2.22222E-6 0.125 0.05602 0.125 0.125 C 0.125 0.19398 0.06892 0.25 3.33333E-6 0.25 C -0.06893 0.25 -0.125 0.19398 -0.125 0.125 C -0.125 0.05602 -0.06893 -2.22222E-6 3.33333E-6 -2.22222E-6 Z " pathEditMode="relative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100</TotalTime>
  <Words>202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In the name of God</vt:lpstr>
      <vt:lpstr>استاد محترم خانم دکتر مرتضی نزاد</vt:lpstr>
      <vt:lpstr>Developing conceptual frameworks for effective school- based planning and curriculum development</vt:lpstr>
      <vt:lpstr>SBCD in china</vt:lpstr>
      <vt:lpstr>Defining school-based curriculum development(SBCD) as:</vt:lpstr>
      <vt:lpstr>caveats</vt:lpstr>
      <vt:lpstr>What is a conceptual framework?</vt:lpstr>
      <vt:lpstr>نام گروه  : اکبرزاده – اکبرزاده - احمدی-جودی –ایلخانی - صرصری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P_P</dc:creator>
  <cp:lastModifiedBy>P_P</cp:lastModifiedBy>
  <cp:revision>12</cp:revision>
  <cp:lastPrinted>2015-12-21T16:39:17Z</cp:lastPrinted>
  <dcterms:created xsi:type="dcterms:W3CDTF">2015-12-21T12:49:56Z</dcterms:created>
  <dcterms:modified xsi:type="dcterms:W3CDTF">2015-12-21T16:45:59Z</dcterms:modified>
</cp:coreProperties>
</file>