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70" r:id="rId3"/>
    <p:sldId id="256" r:id="rId4"/>
    <p:sldId id="272" r:id="rId5"/>
    <p:sldId id="259" r:id="rId6"/>
    <p:sldId id="268" r:id="rId7"/>
    <p:sldId id="266" r:id="rId8"/>
    <p:sldId id="271" r:id="rId9"/>
    <p:sldId id="267" r:id="rId10"/>
    <p:sldId id="269" r:id="rId11"/>
    <p:sldId id="265" r:id="rId12"/>
    <p:sldId id="273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07"/>
    <a:srgbClr val="4A9C00"/>
    <a:srgbClr val="568616"/>
    <a:srgbClr val="D02300"/>
    <a:srgbClr val="FF3300"/>
    <a:srgbClr val="666633"/>
    <a:srgbClr val="950101"/>
    <a:srgbClr val="0000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6024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3E004-E605-4072-8A5B-39AE8AE594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19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717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53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7651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5197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38725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538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124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50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50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685800"/>
            <a:ext cx="21701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0"/>
            <a:ext cx="21701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79628" cy="597666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36096" cy="1362075"/>
          </a:xfrm>
        </p:spPr>
        <p:txBody>
          <a:bodyPr>
            <a:normAutofit/>
          </a:bodyPr>
          <a:lstStyle/>
          <a:p>
            <a:r>
              <a:rPr lang="fa-IR" sz="4400" dirty="0" smtClean="0">
                <a:cs typeface="B Yekan" pitchFamily="2" charset="-78"/>
              </a:rPr>
              <a:t>گرافیک رسانه مکتوب</a:t>
            </a:r>
            <a:endParaRPr lang="en-US" sz="4400" dirty="0">
              <a:cs typeface="B Yekan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59632" y="1484784"/>
            <a:ext cx="7315200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برای زیبایی محصول رسانه ای تان زحمت بکشید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برای زیبایی محصول رسانه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 ای تان پول خرج کنید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زیبایی</a:t>
            </a: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 در رسانه مکتوب به درک بهتر محتوا منجر می شود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با این حال حرف تان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 را قربانی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قواعد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 گرافیکی نکنید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36096" cy="1362075"/>
          </a:xfrm>
        </p:spPr>
        <p:txBody>
          <a:bodyPr>
            <a:normAutofit/>
          </a:bodyPr>
          <a:lstStyle/>
          <a:p>
            <a:r>
              <a:rPr lang="fa-IR" sz="4400" dirty="0" smtClean="0">
                <a:cs typeface="B Yekan" pitchFamily="2" charset="-78"/>
              </a:rPr>
              <a:t>دیگر موضوعات مهم</a:t>
            </a:r>
            <a:endParaRPr lang="en-US" sz="4400" dirty="0">
              <a:cs typeface="B Yekan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59632" y="1844824"/>
            <a:ext cx="7315200" cy="3816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مسئله توزیع را جدی بگیرید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استفاده از تکنیک های نوین از جمله سایبرژورنالیزم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در </a:t>
            </a: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همایش های دانشجویی </a:t>
            </a: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شرکت کنید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فرم اشتراک یا استفاده از سامانه های پیامکی هم راه خوبی است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کارگاه کلا چیز خوبی است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a-IR" sz="2400" kern="0" dirty="0" smtClean="0">
              <a:solidFill>
                <a:schemeClr val="accent2">
                  <a:lumMod val="75000"/>
                </a:schemeClr>
              </a:solidFill>
              <a:latin typeface="+mn-lt"/>
              <a:cs typeface="B Yeka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a-IR" sz="2400" kern="0" dirty="0" smtClean="0">
              <a:solidFill>
                <a:schemeClr val="accent2">
                  <a:lumMod val="75000"/>
                </a:schemeClr>
              </a:solidFill>
              <a:latin typeface="+mn-lt"/>
              <a:cs typeface="B Yeka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83768" y="2636912"/>
            <a:ext cx="489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cs typeface="B Titr" pitchFamily="2" charset="-78"/>
              </a:rPr>
              <a:t> با تشکر از صبر و حوصله شما</a:t>
            </a:r>
          </a:p>
          <a:p>
            <a:pPr algn="ctr">
              <a:spcBef>
                <a:spcPct val="50000"/>
              </a:spcBef>
            </a:pPr>
            <a:r>
              <a:rPr lang="fa-IR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cs typeface="B Titr" pitchFamily="2" charset="-78"/>
              </a:rPr>
              <a:t>اگر سئوالی دارید، در خدمت هستم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B Titr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بایسته های رسانه دانشجویی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z="1800" dirty="0" smtClean="0">
                <a:cs typeface="B Yekan" pitchFamily="2" charset="-78"/>
              </a:rPr>
              <a:t>سید محمد اسلامی</a:t>
            </a:r>
            <a:endParaRPr lang="en-US" sz="1800" dirty="0">
              <a:cs typeface="B Yeka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5510262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Traffic" pitchFamily="2" charset="-78"/>
              </a:rPr>
              <a:t>____________________________</a:t>
            </a:r>
          </a:p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Traffic" pitchFamily="2" charset="-78"/>
              </a:rPr>
              <a:t>دوازدهمین همایش سراسری مدیران مسئول نشریات دانشجویی سراسر کشور</a:t>
            </a:r>
          </a:p>
          <a:p>
            <a:pPr algn="ctr" rtl="1"/>
            <a:r>
              <a:rPr lang="fa-IR" sz="1400" dirty="0" smtClean="0">
                <a:solidFill>
                  <a:schemeClr val="bg1"/>
                </a:solidFill>
                <a:cs typeface="B Traffic" pitchFamily="2" charset="-78"/>
              </a:rPr>
              <a:t>اردیبهشت 1393 - مشهد مقدس</a:t>
            </a:r>
            <a:endParaRPr lang="en-GB" sz="1400" dirty="0">
              <a:solidFill>
                <a:schemeClr val="bg1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مقدمه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Yekan" pitchFamily="2" charset="-78"/>
              </a:rPr>
              <a:t>لزوم تغییر نگاه از نشریه دانشجویی به رسانه دانشجویی</a:t>
            </a:r>
          </a:p>
          <a:p>
            <a:pPr algn="r" rtl="1"/>
            <a:r>
              <a:rPr lang="fa-IR" sz="2400" dirty="0" smtClean="0">
                <a:cs typeface="B Yekan" pitchFamily="2" charset="-78"/>
              </a:rPr>
              <a:t>پایبندی به اصول حرفه ای</a:t>
            </a:r>
          </a:p>
          <a:p>
            <a:pPr algn="r" rtl="1"/>
            <a:r>
              <a:rPr lang="fa-IR" sz="2400" dirty="0" smtClean="0">
                <a:cs typeface="B Yekan" pitchFamily="2" charset="-78"/>
              </a:rPr>
              <a:t>رویکرد حل مسئله و واقع بینی در شناخت مشکلات</a:t>
            </a:r>
          </a:p>
          <a:p>
            <a:pPr algn="r" rtl="1"/>
            <a:r>
              <a:rPr lang="fa-IR" sz="2400" dirty="0" smtClean="0">
                <a:cs typeface="B Yekan" pitchFamily="2" charset="-78"/>
              </a:rPr>
              <a:t>یک رسانه دانشجویی به مثابه یک سازمان</a:t>
            </a:r>
          </a:p>
          <a:p>
            <a:pPr algn="r" rtl="1"/>
            <a:r>
              <a:rPr lang="fa-IR" sz="2400" dirty="0" smtClean="0">
                <a:cs typeface="B Yekan" pitchFamily="2" charset="-78"/>
              </a:rPr>
              <a:t>اقتصاد رسانه</a:t>
            </a:r>
          </a:p>
          <a:p>
            <a:pPr algn="r" rtl="1"/>
            <a:r>
              <a:rPr lang="fa-IR" sz="2400" dirty="0" smtClean="0">
                <a:cs typeface="B Yekan" pitchFamily="2" charset="-78"/>
              </a:rPr>
              <a:t>مدیریت منابع انسانی</a:t>
            </a:r>
          </a:p>
          <a:p>
            <a:pPr algn="r" rtl="1"/>
            <a:r>
              <a:rPr lang="fa-IR" sz="2400" dirty="0" smtClean="0">
                <a:cs typeface="B Yekan" pitchFamily="2" charset="-78"/>
              </a:rPr>
              <a:t>مدیریت حقوقی</a:t>
            </a:r>
            <a:endParaRPr lang="en-US" sz="2400" dirty="0">
              <a:cs typeface="B Yekan" pitchFamily="2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36096" cy="1362075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Yekan" pitchFamily="2" charset="-78"/>
              </a:rPr>
              <a:t>گام اساسی: تغییر نگاه </a:t>
            </a:r>
            <a:endParaRPr lang="en-US" sz="4400" dirty="0">
              <a:cs typeface="B Yeka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27984" y="1844824"/>
            <a:ext cx="4411216" cy="2952328"/>
          </a:xfrm>
        </p:spPr>
        <p:txBody>
          <a:bodyPr>
            <a:normAutofit/>
          </a:bodyPr>
          <a:lstStyle/>
          <a:p>
            <a:pPr rtl="1">
              <a:buFont typeface="Arial" pitchFamily="34" charset="0"/>
              <a:buChar char="•"/>
            </a:pPr>
            <a:r>
              <a:rPr lang="fa-IR" sz="2400" dirty="0" smtClean="0">
                <a:cs typeface="B Yekan" pitchFamily="2" charset="-78"/>
              </a:rPr>
              <a:t>با نشریه دانشجویی خداحافظی کنید</a:t>
            </a:r>
          </a:p>
          <a:p>
            <a:pPr rtl="1">
              <a:buFont typeface="Arial" pitchFamily="34" charset="0"/>
              <a:buChar char="•"/>
            </a:pPr>
            <a:r>
              <a:rPr lang="fa-IR" sz="2400" dirty="0" smtClean="0">
                <a:cs typeface="B Yekan" pitchFamily="2" charset="-78"/>
              </a:rPr>
              <a:t>شما صاحب یک رسانه هستید</a:t>
            </a:r>
          </a:p>
          <a:p>
            <a:pPr rtl="1">
              <a:buFont typeface="Arial" pitchFamily="34" charset="0"/>
              <a:buChar char="•"/>
            </a:pPr>
            <a:r>
              <a:rPr lang="fa-IR" sz="2400" dirty="0" smtClean="0">
                <a:cs typeface="B Yekan" pitchFamily="2" charset="-78"/>
              </a:rPr>
              <a:t>به مسئولیت ها و توانمندی های رسانه خودتان ایمان داشته باشید</a:t>
            </a:r>
          </a:p>
          <a:p>
            <a:pPr rtl="1">
              <a:buFont typeface="Arial" pitchFamily="34" charset="0"/>
              <a:buChar char="•"/>
            </a:pPr>
            <a:r>
              <a:rPr lang="fa-IR" sz="2400" dirty="0" smtClean="0">
                <a:cs typeface="B Yekan" pitchFamily="2" charset="-78"/>
              </a:rPr>
              <a:t>قوانین حرفه ای یک رسانه را بدانید و به آن ها پایبند باشید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36096" cy="1362075"/>
          </a:xfrm>
        </p:spPr>
        <p:txBody>
          <a:bodyPr>
            <a:normAutofit fontScale="90000"/>
          </a:bodyPr>
          <a:lstStyle/>
          <a:p>
            <a:r>
              <a:rPr lang="fa-IR" sz="4400" dirty="0" smtClean="0">
                <a:cs typeface="B Yekan" pitchFamily="2" charset="-78"/>
              </a:rPr>
              <a:t>التزام به حداقل های حرفه ای</a:t>
            </a:r>
            <a:endParaRPr lang="en-US" sz="4400" dirty="0">
              <a:cs typeface="B Yeka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27984" y="2132856"/>
            <a:ext cx="4411216" cy="2905869"/>
          </a:xfrm>
        </p:spPr>
        <p:txBody>
          <a:bodyPr>
            <a:normAutofit/>
          </a:bodyPr>
          <a:lstStyle/>
          <a:p>
            <a:pPr marL="342900" indent="-342900" rtl="1"/>
            <a:r>
              <a:rPr lang="fa-IR" sz="2400" dirty="0" smtClean="0">
                <a:cs typeface="B Yekan" pitchFamily="2" charset="-78"/>
              </a:rPr>
              <a:t>	آشنایی به الفبای گفت و گو از طریق یک رسانه مکتوب از جمله: </a:t>
            </a:r>
          </a:p>
          <a:p>
            <a:pPr marL="342900" indent="-342900" rtl="1">
              <a:buChar char="•"/>
            </a:pPr>
            <a:r>
              <a:rPr lang="fa-IR" sz="2400" dirty="0" smtClean="0">
                <a:cs typeface="B Yekan" pitchFamily="2" charset="-78"/>
              </a:rPr>
              <a:t>تیتر</a:t>
            </a:r>
          </a:p>
          <a:p>
            <a:pPr marL="342900" indent="-342900" rtl="1">
              <a:buChar char="•"/>
            </a:pPr>
            <a:r>
              <a:rPr lang="fa-IR" sz="2400" dirty="0" smtClean="0">
                <a:cs typeface="B Yekan" pitchFamily="2" charset="-78"/>
              </a:rPr>
              <a:t>روتیتر یا زیر تیتر</a:t>
            </a:r>
          </a:p>
          <a:p>
            <a:pPr marL="342900" indent="-342900" rtl="1">
              <a:buChar char="•"/>
            </a:pPr>
            <a:r>
              <a:rPr lang="fa-IR" sz="2400" dirty="0" smtClean="0">
                <a:cs typeface="B Yekan" pitchFamily="2" charset="-78"/>
              </a:rPr>
              <a:t>سوتیتر</a:t>
            </a:r>
          </a:p>
          <a:p>
            <a:pPr marL="342900" indent="-342900" rtl="1">
              <a:buChar char="•"/>
            </a:pPr>
            <a:r>
              <a:rPr lang="fa-IR" sz="2400" dirty="0" smtClean="0">
                <a:cs typeface="B Yekan" pitchFamily="2" charset="-78"/>
              </a:rPr>
              <a:t>لید</a:t>
            </a:r>
            <a:endParaRPr lang="fa-IR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36096" cy="1362075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cs typeface="B Yekan" pitchFamily="2" charset="-78"/>
              </a:rPr>
              <a:t>ماتریس قالب ها را</a:t>
            </a:r>
            <a:br>
              <a:rPr lang="fa-IR" dirty="0" smtClean="0">
                <a:cs typeface="B Yekan" pitchFamily="2" charset="-78"/>
              </a:rPr>
            </a:br>
            <a:r>
              <a:rPr lang="fa-IR" dirty="0" smtClean="0">
                <a:cs typeface="B Yekan" pitchFamily="2" charset="-78"/>
              </a:rPr>
              <a:t>رعایت کنید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59632" y="2204864"/>
          <a:ext cx="6180685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37"/>
                <a:gridCol w="1236137"/>
                <a:gridCol w="1236137"/>
                <a:gridCol w="1236137"/>
                <a:gridCol w="1236137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سوژه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مطلب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موضوع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گزارش</a:t>
                      </a:r>
                      <a:endParaRPr lang="en-GB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مصاحبه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مقاله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یادداشت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خبر *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Yekan" pitchFamily="2" charset="-78"/>
                        </a:rPr>
                        <a:t>طنز</a:t>
                      </a:r>
                      <a:endParaRPr lang="en-GB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8024" y="1772816"/>
            <a:ext cx="3595936" cy="4248472"/>
          </a:xfrm>
        </p:spPr>
        <p:txBody>
          <a:bodyPr>
            <a:normAutofit/>
          </a:bodyPr>
          <a:lstStyle/>
          <a:p>
            <a:r>
              <a:rPr lang="fa-IR" sz="4400" dirty="0" smtClean="0">
                <a:cs typeface="B Yekan" pitchFamily="2" charset="-78"/>
              </a:rPr>
              <a:t>خبر</a:t>
            </a:r>
            <a:br>
              <a:rPr lang="fa-IR" sz="4400" dirty="0" smtClean="0">
                <a:cs typeface="B Yekan" pitchFamily="2" charset="-78"/>
              </a:rPr>
            </a:br>
            <a:r>
              <a:rPr lang="fa-IR" sz="4400" dirty="0" smtClean="0">
                <a:cs typeface="B Yekan" pitchFamily="2" charset="-78"/>
              </a:rPr>
              <a:t>قلب تپنده رسانه</a:t>
            </a:r>
            <a:br>
              <a:rPr lang="fa-IR" sz="4400" dirty="0" smtClean="0">
                <a:cs typeface="B Yekan" pitchFamily="2" charset="-78"/>
              </a:rPr>
            </a:br>
            <a:r>
              <a:rPr lang="fa-IR" sz="4400" dirty="0" smtClean="0">
                <a:cs typeface="B Yekan" pitchFamily="2" charset="-78"/>
              </a:rPr>
              <a:t>است</a:t>
            </a:r>
            <a:endParaRPr lang="en-US" sz="4400" dirty="0">
              <a:cs typeface="B Yekan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36096" cy="1362075"/>
          </a:xfrm>
        </p:spPr>
        <p:txBody>
          <a:bodyPr>
            <a:normAutofit/>
          </a:bodyPr>
          <a:lstStyle/>
          <a:p>
            <a:r>
              <a:rPr lang="fa-IR" sz="4400" dirty="0" smtClean="0">
                <a:cs typeface="B Yekan" pitchFamily="2" charset="-78"/>
              </a:rPr>
              <a:t>مدیریت منابع انسانی</a:t>
            </a:r>
            <a:endParaRPr lang="en-US" sz="4400" dirty="0">
              <a:cs typeface="B Yekan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59632" y="1484784"/>
            <a:ext cx="7315200" cy="42484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یک رسانه دانشجویی، یک جامعه دانشجویی است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آورده عضویت در نشریه و همکاری با رسانه دانشجویی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 شما چیست؟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noProof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به ارتباطات منطقی بین اعضا و جذابیت های ایفای نقش توجه کنید.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0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برای بسیاری از دانشجوها، همکاری با یک رسانه دانشجویی، از نخستین تجربه های جدی زندگی است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در انتخاب اعضای جامعه دانشجویی تان دقت کنید. عضو رسانه، کفش نیست که هر فصل بشود تغییرش داد.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حفظ کردن عضو معمولی مهم تر است از به دست آوردن یک عضو بهتر.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036096" cy="1362075"/>
          </a:xfrm>
        </p:spPr>
        <p:txBody>
          <a:bodyPr>
            <a:normAutofit/>
          </a:bodyPr>
          <a:lstStyle/>
          <a:p>
            <a:r>
              <a:rPr lang="fa-IR" sz="4400" dirty="0" smtClean="0">
                <a:cs typeface="B Yekan" pitchFamily="2" charset="-78"/>
              </a:rPr>
              <a:t>اقتصاد رسانه</a:t>
            </a:r>
            <a:endParaRPr lang="en-US" sz="4400" dirty="0">
              <a:cs typeface="B Yekan" pitchFamily="2" charset="-78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59632" y="1484784"/>
            <a:ext cx="7315200" cy="4248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همیشه گران ترین راه، بهترین راه نیست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گاهی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 گران ترین راه، بدترین راه است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ایده های مختلف برای تامین نیازهای مالی را تجربه کنید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حق عضویت بی ادبی به دانشجو نیست!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کسب درآمد از نان شب واجب تر است!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چرخه مالی رسانه باید بالا باشد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B Yekan" pitchFamily="2" charset="-78"/>
              </a:rPr>
              <a:t>جذب آگهی نشانه اعتبار و کیفیت یک رسانه است</a:t>
            </a:r>
            <a:endParaRPr kumimoji="0" lang="fa-IR" sz="2400" b="0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S010336786">
  <a:themeElements>
    <a:clrScheme name="Office Them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0DD46C-D7D0-4617-B97E-5F4096C20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TS010336786</Template>
  <TotalTime>613</TotalTime>
  <Words>365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TS010336786</vt:lpstr>
      <vt:lpstr>Slide 1</vt:lpstr>
      <vt:lpstr>بایسته های رسانه دانشجویی</vt:lpstr>
      <vt:lpstr>مقدمه</vt:lpstr>
      <vt:lpstr>گام اساسی: تغییر نگاه </vt:lpstr>
      <vt:lpstr>التزام به حداقل های حرفه ای</vt:lpstr>
      <vt:lpstr>ماتریس قالب ها را رعایت کنید</vt:lpstr>
      <vt:lpstr>خبر قلب تپنده رسانه است</vt:lpstr>
      <vt:lpstr>مدیریت منابع انسانی</vt:lpstr>
      <vt:lpstr>اقتصاد رسانه</vt:lpstr>
      <vt:lpstr>گرافیک رسانه مکتوب</vt:lpstr>
      <vt:lpstr>دیگر موضوعات مهم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بایسته های رسانه دانشجویی</dc:title>
  <dc:creator>m.eslami</dc:creator>
  <cp:lastModifiedBy>m.eslami</cp:lastModifiedBy>
  <cp:revision>66</cp:revision>
  <dcterms:created xsi:type="dcterms:W3CDTF">2014-04-22T08:14:25Z</dcterms:created>
  <dcterms:modified xsi:type="dcterms:W3CDTF">2014-04-27T06:48:18Z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TC103367869990</vt:lpwstr>
  </property>
</Properties>
</file>