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E30065-4B67-4F3C-89BC-DD331533006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BE5AF4-39BD-4DC1-A2C2-38227EAFBE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39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0065-4B67-4F3C-89BC-DD331533006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5AF4-39BD-4DC1-A2C2-38227EA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3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0065-4B67-4F3C-89BC-DD331533006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5AF4-39BD-4DC1-A2C2-38227EAFBE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00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0065-4B67-4F3C-89BC-DD331533006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5AF4-39BD-4DC1-A2C2-38227EAFBE0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27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0065-4B67-4F3C-89BC-DD331533006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5AF4-39BD-4DC1-A2C2-38227EA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23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0065-4B67-4F3C-89BC-DD331533006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5AF4-39BD-4DC1-A2C2-38227EAFBE0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64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0065-4B67-4F3C-89BC-DD331533006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5AF4-39BD-4DC1-A2C2-38227EAFBE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718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0065-4B67-4F3C-89BC-DD331533006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5AF4-39BD-4DC1-A2C2-38227EAFBE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597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0065-4B67-4F3C-89BC-DD331533006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5AF4-39BD-4DC1-A2C2-38227EAFBE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52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0065-4B67-4F3C-89BC-DD331533006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5AF4-39BD-4DC1-A2C2-38227EA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3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0065-4B67-4F3C-89BC-DD331533006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5AF4-39BD-4DC1-A2C2-38227EAFBE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30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0065-4B67-4F3C-89BC-DD331533006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5AF4-39BD-4DC1-A2C2-38227EA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6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0065-4B67-4F3C-89BC-DD331533006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5AF4-39BD-4DC1-A2C2-38227EAFBE0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78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0065-4B67-4F3C-89BC-DD331533006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5AF4-39BD-4DC1-A2C2-38227EAFBE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99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0065-4B67-4F3C-89BC-DD331533006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5AF4-39BD-4DC1-A2C2-38227EA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9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0065-4B67-4F3C-89BC-DD331533006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5AF4-39BD-4DC1-A2C2-38227EAFBE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97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0065-4B67-4F3C-89BC-DD331533006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5AF4-39BD-4DC1-A2C2-38227EA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5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E30065-4B67-4F3C-89BC-DD331533006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BE5AF4-39BD-4DC1-A2C2-38227EAF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7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pedia.com/" TargetMode="External"/><Relationship Id="rId3" Type="http://schemas.openxmlformats.org/officeDocument/2006/relationships/image" Target="../media/image13.jpg"/><Relationship Id="rId7" Type="http://schemas.openxmlformats.org/officeDocument/2006/relationships/hyperlink" Target="http://www.google.com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harzadejonoob.blogfa.com/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hyperlink" Target="http://www.labratoryscience.persianblog.i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3264" y="2142064"/>
            <a:ext cx="6815669" cy="1515533"/>
          </a:xfrm>
        </p:spPr>
        <p:txBody>
          <a:bodyPr/>
          <a:lstStyle/>
          <a:p>
            <a:r>
              <a:rPr lang="fa-IR" dirty="0" smtClean="0"/>
              <a:t>کروموزوم فیلادلفیا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70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6824" y="1808236"/>
            <a:ext cx="10805374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کاری از:</a:t>
            </a:r>
          </a:p>
          <a:p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علی اصغر دهقانی                                                                        محمد امیر تاجران </a:t>
            </a:r>
          </a:p>
          <a:p>
            <a:pPr algn="ctr"/>
            <a:r>
              <a:rPr lang="fa-I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تحت عنوان درس:</a:t>
            </a:r>
          </a:p>
          <a:p>
            <a:pPr algn="ctr"/>
            <a:r>
              <a:rPr lang="fa-I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زیست شناسی</a:t>
            </a:r>
          </a:p>
          <a:p>
            <a:pPr algn="ctr"/>
            <a:endParaRPr lang="fa-IR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a-I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دبیر مربوطه:</a:t>
            </a:r>
          </a:p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جناب آقای زندیه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4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033" y="1331717"/>
            <a:ext cx="1083113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مطالبی که به آن می پردازیم:</a:t>
            </a:r>
          </a:p>
          <a:p>
            <a:pPr algn="r"/>
            <a:endParaRPr lang="fa-I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1-کروموزوم چیست؟؟؟</a:t>
            </a:r>
          </a:p>
          <a:p>
            <a:pPr algn="r"/>
            <a:r>
              <a:rPr lang="fa-I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2-نگاهی کلی به کروموزوم</a:t>
            </a:r>
          </a:p>
          <a:p>
            <a:pPr algn="r"/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3-کروموزوم </a:t>
            </a:r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فیلادلفیا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4-عکس </a:t>
            </a:r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هایی از کروموزوم</a:t>
            </a:r>
          </a:p>
          <a:p>
            <a:pPr algn="r"/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fa-IR" sz="36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-منابع</a:t>
            </a:r>
            <a:endParaRPr lang="en-US" sz="3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665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کروموزوم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328" y="2557463"/>
            <a:ext cx="4147343" cy="3317875"/>
          </a:xfrm>
        </p:spPr>
      </p:pic>
    </p:spTree>
    <p:extLst>
      <p:ext uri="{BB962C8B-B14F-4D97-AF65-F5344CB8AC3E}">
        <p14:creationId xmlns:p14="http://schemas.microsoft.com/office/powerpoint/2010/main" val="308254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نگاه کلی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3244850"/>
            <a:ext cx="2343150" cy="1943100"/>
          </a:xfrm>
        </p:spPr>
      </p:pic>
    </p:spTree>
    <p:extLst>
      <p:ext uri="{BB962C8B-B14F-4D97-AF65-F5344CB8AC3E}">
        <p14:creationId xmlns:p14="http://schemas.microsoft.com/office/powerpoint/2010/main" val="17226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کروموزوم فیلادلفیا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88" y="2538413"/>
            <a:ext cx="2562225" cy="178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a-IR" dirty="0" smtClean="0"/>
              <a:t>      </a:t>
            </a:r>
            <a:r>
              <a:rPr lang="en-US" dirty="0" smtClean="0"/>
              <a:t>(CML)</a:t>
            </a:r>
            <a:r>
              <a:rPr lang="fa-IR" dirty="0" smtClean="0"/>
              <a:t>بیش تر مبتلایان به سرطان خون</a:t>
            </a:r>
            <a:endParaRPr lang="en-US" dirty="0" smtClean="0"/>
          </a:p>
          <a:p>
            <a:r>
              <a:rPr lang="fa-IR" dirty="0" smtClean="0"/>
              <a:t>دچار جهش(تغییر)ژنتیکی موسوم به کروموزوم فیلادلفیا هستند...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616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442432"/>
            <a:ext cx="3902298" cy="3696235"/>
          </a:xfrm>
          <a:prstGeom prst="rect">
            <a:avLst/>
          </a:prstGeom>
        </p:spPr>
      </p:pic>
      <p:pic>
        <p:nvPicPr>
          <p:cNvPr id="5" name="Picture 4" descr="http://www.salamatiran.com/Images/News/Smal_Pic/17-12-1387/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51" y="1777281"/>
            <a:ext cx="3889419" cy="3026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1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589" y="739290"/>
            <a:ext cx="1277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منابع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02" y="1662620"/>
            <a:ext cx="2177143" cy="24714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90" y="1931831"/>
            <a:ext cx="2396319" cy="22022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54" y="1931831"/>
            <a:ext cx="1930842" cy="22022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17" y="2152918"/>
            <a:ext cx="230505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695458" y="4403328"/>
            <a:ext cx="10895527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www.sharzadejonoob.blogfa.com</a:t>
            </a:r>
            <a:r>
              <a:rPr lang="en-US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</a:t>
            </a:r>
            <a:r>
              <a:rPr lang="en-US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www.google.com</a:t>
            </a:r>
            <a:r>
              <a:rPr lang="en-US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</a:t>
            </a:r>
            <a:r>
              <a:rPr lang="en-US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/>
              </a:rPr>
              <a:t>www.wikipedia.com</a:t>
            </a:r>
            <a:r>
              <a:rPr lang="en-US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</a:t>
            </a:r>
            <a:r>
              <a:rPr lang="en-US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/>
              </a:rPr>
              <a:t>www.labratoryscience.persianblog.ir</a:t>
            </a:r>
            <a:r>
              <a:rPr lang="en-US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endParaRPr 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284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</TotalTime>
  <Words>71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Organic</vt:lpstr>
      <vt:lpstr>کروموزوم فیلادلفیا</vt:lpstr>
      <vt:lpstr>PowerPoint Presentation</vt:lpstr>
      <vt:lpstr>PowerPoint Presentation</vt:lpstr>
      <vt:lpstr>کروموزوم</vt:lpstr>
      <vt:lpstr>نگاه کلی</vt:lpstr>
      <vt:lpstr>کروموزوم فیلادلفیا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کروموزوم فیلادلفیا</dc:title>
  <dc:creator>admin</dc:creator>
  <cp:lastModifiedBy>admin</cp:lastModifiedBy>
  <cp:revision>8</cp:revision>
  <dcterms:created xsi:type="dcterms:W3CDTF">2015-01-22T13:52:35Z</dcterms:created>
  <dcterms:modified xsi:type="dcterms:W3CDTF">2015-01-23T11:33:08Z</dcterms:modified>
</cp:coreProperties>
</file>