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60" r:id="rId2"/>
    <p:sldId id="256" r:id="rId3"/>
    <p:sldId id="265" r:id="rId4"/>
    <p:sldId id="257" r:id="rId5"/>
    <p:sldId id="266" r:id="rId6"/>
    <p:sldId id="26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B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5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E0A01B-895A-45F1-A97F-46659C7BC438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635EA3F-9FF0-409D-84C8-D609E1F94025}">
      <dgm:prSet phldrT="[Text]" custT="1"/>
      <dgm:spPr/>
      <dgm:t>
        <a:bodyPr/>
        <a:lstStyle/>
        <a:p>
          <a:r>
            <a:rPr lang="en-US" sz="2000" b="1" dirty="0" smtClean="0">
              <a:solidFill>
                <a:srgbClr val="FFFF00"/>
              </a:solidFill>
            </a:rPr>
            <a:t>Curriculum definition</a:t>
          </a:r>
          <a:endParaRPr lang="en-US" sz="2000" b="1" dirty="0">
            <a:solidFill>
              <a:srgbClr val="FFFF00"/>
            </a:solidFill>
          </a:endParaRPr>
        </a:p>
      </dgm:t>
    </dgm:pt>
    <dgm:pt modelId="{5F99404A-56AE-4A05-9583-ECACB726AC31}" type="parTrans" cxnId="{8EAC8A40-A3EF-4A8D-A364-7831F2CF27CE}">
      <dgm:prSet/>
      <dgm:spPr/>
      <dgm:t>
        <a:bodyPr/>
        <a:lstStyle/>
        <a:p>
          <a:endParaRPr lang="en-US"/>
        </a:p>
      </dgm:t>
    </dgm:pt>
    <dgm:pt modelId="{1750946E-AE1F-49DD-9A61-9B29639FD84B}" type="sibTrans" cxnId="{8EAC8A40-A3EF-4A8D-A364-7831F2CF27CE}">
      <dgm:prSet/>
      <dgm:spPr/>
      <dgm:t>
        <a:bodyPr/>
        <a:lstStyle/>
        <a:p>
          <a:endParaRPr lang="en-US"/>
        </a:p>
      </dgm:t>
    </dgm:pt>
    <dgm:pt modelId="{336D6C99-E02D-40B2-B8C6-4DE0256CAB41}">
      <dgm:prSet phldrT="[Text]"/>
      <dgm:spPr/>
      <dgm:t>
        <a:bodyPr/>
        <a:lstStyle/>
        <a:p>
          <a:r>
            <a:rPr lang="en-US" dirty="0" smtClean="0"/>
            <a:t>Co r curriculum</a:t>
          </a:r>
          <a:endParaRPr lang="en-US" dirty="0"/>
        </a:p>
      </dgm:t>
    </dgm:pt>
    <dgm:pt modelId="{B04BF1C8-13F2-4F57-8117-9CEC6347DCA8}" type="parTrans" cxnId="{4899D397-0FB7-4610-AC39-E14685295DBD}">
      <dgm:prSet/>
      <dgm:spPr/>
      <dgm:t>
        <a:bodyPr/>
        <a:lstStyle/>
        <a:p>
          <a:endParaRPr lang="en-US"/>
        </a:p>
      </dgm:t>
    </dgm:pt>
    <dgm:pt modelId="{C7AAA97F-F406-4200-A200-33C3448E2F0E}" type="sibTrans" cxnId="{4899D397-0FB7-4610-AC39-E14685295DBD}">
      <dgm:prSet/>
      <dgm:spPr/>
      <dgm:t>
        <a:bodyPr/>
        <a:lstStyle/>
        <a:p>
          <a:endParaRPr lang="en-US"/>
        </a:p>
      </dgm:t>
    </dgm:pt>
    <dgm:pt modelId="{934B28FE-F9A4-4A5A-B590-FE454F70156F}">
      <dgm:prSet phldrT="[Text]"/>
      <dgm:spPr/>
      <dgm:t>
        <a:bodyPr/>
        <a:lstStyle/>
        <a:p>
          <a:r>
            <a:rPr lang="en-US" dirty="0" smtClean="0"/>
            <a:t>Written curriculum</a:t>
          </a:r>
          <a:endParaRPr lang="en-US" dirty="0"/>
        </a:p>
      </dgm:t>
    </dgm:pt>
    <dgm:pt modelId="{AF065B56-6F16-4DAB-B423-C201F13EA468}" type="parTrans" cxnId="{1AA035E1-8344-43E4-9093-F7C63C23941A}">
      <dgm:prSet/>
      <dgm:spPr/>
      <dgm:t>
        <a:bodyPr/>
        <a:lstStyle/>
        <a:p>
          <a:endParaRPr lang="en-US"/>
        </a:p>
      </dgm:t>
    </dgm:pt>
    <dgm:pt modelId="{BA6AADD2-9F73-4306-981C-309B97E6DF83}" type="sibTrans" cxnId="{1AA035E1-8344-43E4-9093-F7C63C23941A}">
      <dgm:prSet/>
      <dgm:spPr/>
      <dgm:t>
        <a:bodyPr/>
        <a:lstStyle/>
        <a:p>
          <a:endParaRPr lang="en-US"/>
        </a:p>
      </dgm:t>
    </dgm:pt>
    <dgm:pt modelId="{01485777-C87C-4194-8155-CC87D6261F1E}">
      <dgm:prSet phldrT="[Text]"/>
      <dgm:spPr/>
      <dgm:t>
        <a:bodyPr/>
        <a:lstStyle/>
        <a:p>
          <a:r>
            <a:rPr lang="en-US" dirty="0" smtClean="0"/>
            <a:t>Planned curriculum</a:t>
          </a:r>
          <a:endParaRPr lang="en-US" dirty="0"/>
        </a:p>
      </dgm:t>
    </dgm:pt>
    <dgm:pt modelId="{1E1D6CB7-AB80-4CD0-B0CA-2364D432DD75}" type="parTrans" cxnId="{115D6B0B-34AF-4A07-82A5-065DAF57C52A}">
      <dgm:prSet/>
      <dgm:spPr/>
      <dgm:t>
        <a:bodyPr/>
        <a:lstStyle/>
        <a:p>
          <a:endParaRPr lang="en-US"/>
        </a:p>
      </dgm:t>
    </dgm:pt>
    <dgm:pt modelId="{A2FD8C7D-8938-474F-9302-BC50C217F5DB}" type="sibTrans" cxnId="{115D6B0B-34AF-4A07-82A5-065DAF57C52A}">
      <dgm:prSet/>
      <dgm:spPr/>
      <dgm:t>
        <a:bodyPr/>
        <a:lstStyle/>
        <a:p>
          <a:endParaRPr lang="en-US"/>
        </a:p>
      </dgm:t>
    </dgm:pt>
    <dgm:pt modelId="{D9CC599B-C0A3-4276-B5AA-D017CF543EFC}">
      <dgm:prSet phldrT="[Text]"/>
      <dgm:spPr/>
      <dgm:t>
        <a:bodyPr/>
        <a:lstStyle/>
        <a:p>
          <a:r>
            <a:rPr lang="en-US" dirty="0" smtClean="0"/>
            <a:t>Taught curriculum</a:t>
          </a:r>
          <a:endParaRPr lang="en-US" dirty="0"/>
        </a:p>
      </dgm:t>
    </dgm:pt>
    <dgm:pt modelId="{E9E56879-C71C-45FF-A348-F343A9AA0EF1}" type="parTrans" cxnId="{59AEB5C4-5FE8-49D0-9F90-2D3EB05E12A1}">
      <dgm:prSet/>
      <dgm:spPr/>
      <dgm:t>
        <a:bodyPr/>
        <a:lstStyle/>
        <a:p>
          <a:endParaRPr lang="en-US"/>
        </a:p>
      </dgm:t>
    </dgm:pt>
    <dgm:pt modelId="{3DFEEE74-B63A-4551-96D0-7F0C4879328C}" type="sibTrans" cxnId="{59AEB5C4-5FE8-49D0-9F90-2D3EB05E12A1}">
      <dgm:prSet/>
      <dgm:spPr/>
      <dgm:t>
        <a:bodyPr/>
        <a:lstStyle/>
        <a:p>
          <a:endParaRPr lang="en-US"/>
        </a:p>
      </dgm:t>
    </dgm:pt>
    <dgm:pt modelId="{A3094580-F348-48F8-B0B8-EE1C33C14643}">
      <dgm:prSet phldrT="[Text]"/>
      <dgm:spPr/>
      <dgm:t>
        <a:bodyPr/>
        <a:lstStyle/>
        <a:p>
          <a:r>
            <a:rPr lang="en-US" altLang="en-US" b="1" dirty="0" smtClean="0"/>
            <a:t>Supported curriculum</a:t>
          </a:r>
          <a:endParaRPr lang="en-US" dirty="0"/>
        </a:p>
      </dgm:t>
    </dgm:pt>
    <dgm:pt modelId="{D42D8359-B2C1-40CA-BBEB-0090DEAC8770}" type="parTrans" cxnId="{D2911DFA-F4E5-4C04-9423-1DBD74A5744B}">
      <dgm:prSet/>
      <dgm:spPr/>
      <dgm:t>
        <a:bodyPr/>
        <a:lstStyle/>
        <a:p>
          <a:endParaRPr lang="en-US"/>
        </a:p>
      </dgm:t>
    </dgm:pt>
    <dgm:pt modelId="{09D61904-9924-4D57-9895-080018F0C20E}" type="sibTrans" cxnId="{D2911DFA-F4E5-4C04-9423-1DBD74A5744B}">
      <dgm:prSet/>
      <dgm:spPr/>
      <dgm:t>
        <a:bodyPr/>
        <a:lstStyle/>
        <a:p>
          <a:endParaRPr lang="en-US"/>
        </a:p>
      </dgm:t>
    </dgm:pt>
    <dgm:pt modelId="{8FC6A352-3D56-4CFB-9586-C00520924895}" type="pres">
      <dgm:prSet presAssocID="{2CE0A01B-895A-45F1-A97F-46659C7BC43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BB08F29-D14D-4390-897B-6B245E652EC9}" type="pres">
      <dgm:prSet presAssocID="{5635EA3F-9FF0-409D-84C8-D609E1F94025}" presName="Parent" presStyleLbl="node0" presStyleIdx="0" presStyleCnt="1" custLinFactX="75052" custLinFactNeighborX="100000" custLinFactNeighborY="-79546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E70A8DC7-B4A2-41B9-BDBF-E202F46C5648}" type="pres">
      <dgm:prSet presAssocID="{336D6C99-E02D-40B2-B8C6-4DE0256CAB41}" presName="Accent1" presStyleCnt="0"/>
      <dgm:spPr/>
    </dgm:pt>
    <dgm:pt modelId="{8933865E-7E0F-4489-AEA9-7CEF939F80F3}" type="pres">
      <dgm:prSet presAssocID="{336D6C99-E02D-40B2-B8C6-4DE0256CAB41}" presName="Accent" presStyleLbl="bgShp" presStyleIdx="0" presStyleCnt="5"/>
      <dgm:spPr/>
    </dgm:pt>
    <dgm:pt modelId="{BD54036B-5A10-4B0C-821E-E334C293D2FB}" type="pres">
      <dgm:prSet presAssocID="{336D6C99-E02D-40B2-B8C6-4DE0256CAB41}" presName="Child1" presStyleLbl="node1" presStyleIdx="0" presStyleCnt="5" custLinFactX="-10303" custLinFactNeighborX="-100000" custLinFactNeighborY="654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831909-24E3-44C5-962B-40B645668609}" type="pres">
      <dgm:prSet presAssocID="{934B28FE-F9A4-4A5A-B590-FE454F70156F}" presName="Accent2" presStyleCnt="0"/>
      <dgm:spPr/>
    </dgm:pt>
    <dgm:pt modelId="{5AAE155A-CE28-4A4D-A0E7-D8EB04036025}" type="pres">
      <dgm:prSet presAssocID="{934B28FE-F9A4-4A5A-B590-FE454F70156F}" presName="Accent" presStyleLbl="bgShp" presStyleIdx="1" presStyleCnt="5"/>
      <dgm:spPr/>
    </dgm:pt>
    <dgm:pt modelId="{F006C5AD-6725-4999-BFE6-B700AC90D5D8}" type="pres">
      <dgm:prSet presAssocID="{934B28FE-F9A4-4A5A-B590-FE454F70156F}" presName="Child2" presStyleLbl="node1" presStyleIdx="1" presStyleCnt="5" custLinFactNeighborX="-75683" custLinFactNeighborY="-189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603CCE-96D8-4E15-BF93-7D794A8F8E72}" type="pres">
      <dgm:prSet presAssocID="{01485777-C87C-4194-8155-CC87D6261F1E}" presName="Accent3" presStyleCnt="0"/>
      <dgm:spPr/>
    </dgm:pt>
    <dgm:pt modelId="{EEFEC0B9-2BC4-4C2F-B210-B5F9F383567C}" type="pres">
      <dgm:prSet presAssocID="{01485777-C87C-4194-8155-CC87D6261F1E}" presName="Accent" presStyleLbl="bgShp" presStyleIdx="2" presStyleCnt="5" custLinFactNeighborX="-12290"/>
      <dgm:spPr>
        <a:noFill/>
      </dgm:spPr>
    </dgm:pt>
    <dgm:pt modelId="{1CB97596-2BAD-477F-9715-176A974451A5}" type="pres">
      <dgm:prSet presAssocID="{01485777-C87C-4194-8155-CC87D6261F1E}" presName="Child3" presStyleLbl="node1" presStyleIdx="2" presStyleCnt="5" custLinFactNeighborX="70854" custLinFactNeighborY="-3188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6E199D-D047-4DD7-9F03-B772E4D616D5}" type="pres">
      <dgm:prSet presAssocID="{D9CC599B-C0A3-4276-B5AA-D017CF543EFC}" presName="Accent4" presStyleCnt="0"/>
      <dgm:spPr/>
    </dgm:pt>
    <dgm:pt modelId="{4DCF0998-DCD9-409A-BE20-F5434C0600E1}" type="pres">
      <dgm:prSet presAssocID="{D9CC599B-C0A3-4276-B5AA-D017CF543EFC}" presName="Accent" presStyleLbl="bgShp" presStyleIdx="3" presStyleCnt="5"/>
      <dgm:spPr>
        <a:noFill/>
        <a:ln>
          <a:noFill/>
        </a:ln>
      </dgm:spPr>
    </dgm:pt>
    <dgm:pt modelId="{2A055853-45EF-452D-BE06-E409DD119830}" type="pres">
      <dgm:prSet presAssocID="{D9CC599B-C0A3-4276-B5AA-D017CF543EFC}" presName="Child4" presStyleLbl="node1" presStyleIdx="3" presStyleCnt="5" custLinFactNeighborX="23663" custLinFactNeighborY="5314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E19FE2-7BB1-4C76-9B2C-D2498714007B}" type="pres">
      <dgm:prSet presAssocID="{A3094580-F348-48F8-B0B8-EE1C33C14643}" presName="Accent5" presStyleCnt="0"/>
      <dgm:spPr/>
    </dgm:pt>
    <dgm:pt modelId="{1B8A5F0D-837B-41F0-B45D-63BE0A20525F}" type="pres">
      <dgm:prSet presAssocID="{A3094580-F348-48F8-B0B8-EE1C33C14643}" presName="Accent" presStyleLbl="bgShp" presStyleIdx="4" presStyleCnt="5"/>
      <dgm:spPr>
        <a:noFill/>
      </dgm:spPr>
    </dgm:pt>
    <dgm:pt modelId="{4571D4DB-E55B-4F55-B3AE-6DBB2FB4E3BE}" type="pres">
      <dgm:prSet presAssocID="{A3094580-F348-48F8-B0B8-EE1C33C14643}" presName="Child5" presStyleLbl="node1" presStyleIdx="4" presStyleCnt="5" custLinFactNeighborX="-11317" custLinFactNeighborY="482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32BB8AD-266F-45DB-B242-A2C811BA21E1}" type="presOf" srcId="{D9CC599B-C0A3-4276-B5AA-D017CF543EFC}" destId="{2A055853-45EF-452D-BE06-E409DD119830}" srcOrd="0" destOrd="0" presId="urn:microsoft.com/office/officeart/2011/layout/HexagonRadial"/>
    <dgm:cxn modelId="{D3BB91CE-C75A-4E52-8C95-B95616568179}" type="presOf" srcId="{934B28FE-F9A4-4A5A-B590-FE454F70156F}" destId="{F006C5AD-6725-4999-BFE6-B700AC90D5D8}" srcOrd="0" destOrd="0" presId="urn:microsoft.com/office/officeart/2011/layout/HexagonRadial"/>
    <dgm:cxn modelId="{AFE053CF-3331-4CA4-B1D8-ABC26E578459}" type="presOf" srcId="{2CE0A01B-895A-45F1-A97F-46659C7BC438}" destId="{8FC6A352-3D56-4CFB-9586-C00520924895}" srcOrd="0" destOrd="0" presId="urn:microsoft.com/office/officeart/2011/layout/HexagonRadial"/>
    <dgm:cxn modelId="{609289FF-F781-4DD1-A3EB-165E2B9160F5}" type="presOf" srcId="{01485777-C87C-4194-8155-CC87D6261F1E}" destId="{1CB97596-2BAD-477F-9715-176A974451A5}" srcOrd="0" destOrd="0" presId="urn:microsoft.com/office/officeart/2011/layout/HexagonRadial"/>
    <dgm:cxn modelId="{4899D397-0FB7-4610-AC39-E14685295DBD}" srcId="{5635EA3F-9FF0-409D-84C8-D609E1F94025}" destId="{336D6C99-E02D-40B2-B8C6-4DE0256CAB41}" srcOrd="0" destOrd="0" parTransId="{B04BF1C8-13F2-4F57-8117-9CEC6347DCA8}" sibTransId="{C7AAA97F-F406-4200-A200-33C3448E2F0E}"/>
    <dgm:cxn modelId="{7C808A30-05AB-4DB4-AC56-A1E1FE1A4AAC}" type="presOf" srcId="{5635EA3F-9FF0-409D-84C8-D609E1F94025}" destId="{0BB08F29-D14D-4390-897B-6B245E652EC9}" srcOrd="0" destOrd="0" presId="urn:microsoft.com/office/officeart/2011/layout/HexagonRadial"/>
    <dgm:cxn modelId="{8EAC8A40-A3EF-4A8D-A364-7831F2CF27CE}" srcId="{2CE0A01B-895A-45F1-A97F-46659C7BC438}" destId="{5635EA3F-9FF0-409D-84C8-D609E1F94025}" srcOrd="0" destOrd="0" parTransId="{5F99404A-56AE-4A05-9583-ECACB726AC31}" sibTransId="{1750946E-AE1F-49DD-9A61-9B29639FD84B}"/>
    <dgm:cxn modelId="{14415B73-9164-4395-A388-89AC4664BBD2}" type="presOf" srcId="{A3094580-F348-48F8-B0B8-EE1C33C14643}" destId="{4571D4DB-E55B-4F55-B3AE-6DBB2FB4E3BE}" srcOrd="0" destOrd="0" presId="urn:microsoft.com/office/officeart/2011/layout/HexagonRadial"/>
    <dgm:cxn modelId="{59AEB5C4-5FE8-49D0-9F90-2D3EB05E12A1}" srcId="{5635EA3F-9FF0-409D-84C8-D609E1F94025}" destId="{D9CC599B-C0A3-4276-B5AA-D017CF543EFC}" srcOrd="3" destOrd="0" parTransId="{E9E56879-C71C-45FF-A348-F343A9AA0EF1}" sibTransId="{3DFEEE74-B63A-4551-96D0-7F0C4879328C}"/>
    <dgm:cxn modelId="{115D6B0B-34AF-4A07-82A5-065DAF57C52A}" srcId="{5635EA3F-9FF0-409D-84C8-D609E1F94025}" destId="{01485777-C87C-4194-8155-CC87D6261F1E}" srcOrd="2" destOrd="0" parTransId="{1E1D6CB7-AB80-4CD0-B0CA-2364D432DD75}" sibTransId="{A2FD8C7D-8938-474F-9302-BC50C217F5DB}"/>
    <dgm:cxn modelId="{1AA035E1-8344-43E4-9093-F7C63C23941A}" srcId="{5635EA3F-9FF0-409D-84C8-D609E1F94025}" destId="{934B28FE-F9A4-4A5A-B590-FE454F70156F}" srcOrd="1" destOrd="0" parTransId="{AF065B56-6F16-4DAB-B423-C201F13EA468}" sibTransId="{BA6AADD2-9F73-4306-981C-309B97E6DF83}"/>
    <dgm:cxn modelId="{D2911DFA-F4E5-4C04-9423-1DBD74A5744B}" srcId="{5635EA3F-9FF0-409D-84C8-D609E1F94025}" destId="{A3094580-F348-48F8-B0B8-EE1C33C14643}" srcOrd="4" destOrd="0" parTransId="{D42D8359-B2C1-40CA-BBEB-0090DEAC8770}" sibTransId="{09D61904-9924-4D57-9895-080018F0C20E}"/>
    <dgm:cxn modelId="{FE61C02E-D4D1-4C98-A3F7-4B0A66811F59}" type="presOf" srcId="{336D6C99-E02D-40B2-B8C6-4DE0256CAB41}" destId="{BD54036B-5A10-4B0C-821E-E334C293D2FB}" srcOrd="0" destOrd="0" presId="urn:microsoft.com/office/officeart/2011/layout/HexagonRadial"/>
    <dgm:cxn modelId="{7D698532-CC8C-4CCE-A4E1-725B4A79C2DD}" type="presParOf" srcId="{8FC6A352-3D56-4CFB-9586-C00520924895}" destId="{0BB08F29-D14D-4390-897B-6B245E652EC9}" srcOrd="0" destOrd="0" presId="urn:microsoft.com/office/officeart/2011/layout/HexagonRadial"/>
    <dgm:cxn modelId="{E6EAFAFA-1D29-44E3-96AC-252A70036970}" type="presParOf" srcId="{8FC6A352-3D56-4CFB-9586-C00520924895}" destId="{E70A8DC7-B4A2-41B9-BDBF-E202F46C5648}" srcOrd="1" destOrd="0" presId="urn:microsoft.com/office/officeart/2011/layout/HexagonRadial"/>
    <dgm:cxn modelId="{626763CD-CF3E-41C8-808B-6F747CEE6F60}" type="presParOf" srcId="{E70A8DC7-B4A2-41B9-BDBF-E202F46C5648}" destId="{8933865E-7E0F-4489-AEA9-7CEF939F80F3}" srcOrd="0" destOrd="0" presId="urn:microsoft.com/office/officeart/2011/layout/HexagonRadial"/>
    <dgm:cxn modelId="{64D4E9E1-1C06-410B-A220-0C0E44E684E5}" type="presParOf" srcId="{8FC6A352-3D56-4CFB-9586-C00520924895}" destId="{BD54036B-5A10-4B0C-821E-E334C293D2FB}" srcOrd="2" destOrd="0" presId="urn:microsoft.com/office/officeart/2011/layout/HexagonRadial"/>
    <dgm:cxn modelId="{DDF728E9-6D3F-409D-A797-46176F4C8DA0}" type="presParOf" srcId="{8FC6A352-3D56-4CFB-9586-C00520924895}" destId="{6F831909-24E3-44C5-962B-40B645668609}" srcOrd="3" destOrd="0" presId="urn:microsoft.com/office/officeart/2011/layout/HexagonRadial"/>
    <dgm:cxn modelId="{ADB6ABD5-C80E-44D5-AD98-F62181A6F128}" type="presParOf" srcId="{6F831909-24E3-44C5-962B-40B645668609}" destId="{5AAE155A-CE28-4A4D-A0E7-D8EB04036025}" srcOrd="0" destOrd="0" presId="urn:microsoft.com/office/officeart/2011/layout/HexagonRadial"/>
    <dgm:cxn modelId="{295DCE25-B311-40CD-84CE-8C32DD1281FA}" type="presParOf" srcId="{8FC6A352-3D56-4CFB-9586-C00520924895}" destId="{F006C5AD-6725-4999-BFE6-B700AC90D5D8}" srcOrd="4" destOrd="0" presId="urn:microsoft.com/office/officeart/2011/layout/HexagonRadial"/>
    <dgm:cxn modelId="{FF7E8FC4-AD1D-466E-B350-61AA8E75326F}" type="presParOf" srcId="{8FC6A352-3D56-4CFB-9586-C00520924895}" destId="{A0603CCE-96D8-4E15-BF93-7D794A8F8E72}" srcOrd="5" destOrd="0" presId="urn:microsoft.com/office/officeart/2011/layout/HexagonRadial"/>
    <dgm:cxn modelId="{A04B647C-6C8F-4782-849B-6CA058BAA9CC}" type="presParOf" srcId="{A0603CCE-96D8-4E15-BF93-7D794A8F8E72}" destId="{EEFEC0B9-2BC4-4C2F-B210-B5F9F383567C}" srcOrd="0" destOrd="0" presId="urn:microsoft.com/office/officeart/2011/layout/HexagonRadial"/>
    <dgm:cxn modelId="{80E4F91F-F086-4655-B6E8-5CC107EE9631}" type="presParOf" srcId="{8FC6A352-3D56-4CFB-9586-C00520924895}" destId="{1CB97596-2BAD-477F-9715-176A974451A5}" srcOrd="6" destOrd="0" presId="urn:microsoft.com/office/officeart/2011/layout/HexagonRadial"/>
    <dgm:cxn modelId="{1D675613-99FE-4C45-9E13-6250C5F0309A}" type="presParOf" srcId="{8FC6A352-3D56-4CFB-9586-C00520924895}" destId="{C66E199D-D047-4DD7-9F03-B772E4D616D5}" srcOrd="7" destOrd="0" presId="urn:microsoft.com/office/officeart/2011/layout/HexagonRadial"/>
    <dgm:cxn modelId="{1A0CD7B0-F92B-4659-B5C4-F5AA73CB9C2B}" type="presParOf" srcId="{C66E199D-D047-4DD7-9F03-B772E4D616D5}" destId="{4DCF0998-DCD9-409A-BE20-F5434C0600E1}" srcOrd="0" destOrd="0" presId="urn:microsoft.com/office/officeart/2011/layout/HexagonRadial"/>
    <dgm:cxn modelId="{5284BCD9-A91A-4D56-998F-05105B2A2774}" type="presParOf" srcId="{8FC6A352-3D56-4CFB-9586-C00520924895}" destId="{2A055853-45EF-452D-BE06-E409DD119830}" srcOrd="8" destOrd="0" presId="urn:microsoft.com/office/officeart/2011/layout/HexagonRadial"/>
    <dgm:cxn modelId="{4162671D-EB86-449A-BB2B-ACD002548571}" type="presParOf" srcId="{8FC6A352-3D56-4CFB-9586-C00520924895}" destId="{09E19FE2-7BB1-4C76-9B2C-D2498714007B}" srcOrd="9" destOrd="0" presId="urn:microsoft.com/office/officeart/2011/layout/HexagonRadial"/>
    <dgm:cxn modelId="{E7D62504-EFAB-4BE5-A7C9-439470139459}" type="presParOf" srcId="{09E19FE2-7BB1-4C76-9B2C-D2498714007B}" destId="{1B8A5F0D-837B-41F0-B45D-63BE0A20525F}" srcOrd="0" destOrd="0" presId="urn:microsoft.com/office/officeart/2011/layout/HexagonRadial"/>
    <dgm:cxn modelId="{D2BE003F-0083-4742-A757-27111ED1F5A1}" type="presParOf" srcId="{8FC6A352-3D56-4CFB-9586-C00520924895}" destId="{4571D4DB-E55B-4F55-B3AE-6DBB2FB4E3BE}" srcOrd="10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B7A3D4-06D1-42ED-94AD-72AACD622DC0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8CB656-260B-4C02-9DCB-5E8B8407B60A}">
      <dgm:prSet phldrT="[Text]" custT="1"/>
      <dgm:spPr/>
      <dgm:t>
        <a:bodyPr/>
        <a:lstStyle/>
        <a:p>
          <a:r>
            <a:rPr lang="en-US" altLang="en-US" sz="1800" b="1" dirty="0" smtClean="0"/>
            <a:t>Learned curriculum</a:t>
          </a:r>
          <a:endParaRPr lang="en-US" sz="1800" dirty="0"/>
        </a:p>
      </dgm:t>
    </dgm:pt>
    <dgm:pt modelId="{A52647C8-E451-48C7-9A86-D807A98CF86C}" type="parTrans" cxnId="{6A7A59FD-6FA4-43E3-BEC1-A48F0E929190}">
      <dgm:prSet/>
      <dgm:spPr/>
      <dgm:t>
        <a:bodyPr/>
        <a:lstStyle/>
        <a:p>
          <a:endParaRPr lang="en-US"/>
        </a:p>
      </dgm:t>
    </dgm:pt>
    <dgm:pt modelId="{47FA941D-41F5-425E-B183-67B79E0CADC6}" type="sibTrans" cxnId="{6A7A59FD-6FA4-43E3-BEC1-A48F0E929190}">
      <dgm:prSet/>
      <dgm:spPr/>
      <dgm:t>
        <a:bodyPr/>
        <a:lstStyle/>
        <a:p>
          <a:endParaRPr lang="en-US"/>
        </a:p>
      </dgm:t>
    </dgm:pt>
    <dgm:pt modelId="{83F0D2A2-2E61-4517-8C54-70D9C231B6BC}">
      <dgm:prSet phldrT="[Text]" custT="1"/>
      <dgm:spPr/>
      <dgm:t>
        <a:bodyPr/>
        <a:lstStyle/>
        <a:p>
          <a:r>
            <a:rPr lang="en-US" altLang="en-US" sz="2000" b="1" dirty="0" smtClean="0"/>
            <a:t>Tested curriculum</a:t>
          </a:r>
          <a:endParaRPr lang="en-US" sz="2000" dirty="0"/>
        </a:p>
      </dgm:t>
    </dgm:pt>
    <dgm:pt modelId="{75CB5300-16A1-4F9E-B7C9-50DC90CDB302}" type="parTrans" cxnId="{1467B5AA-F19B-436E-81EA-8BF2DF94BAEA}">
      <dgm:prSet/>
      <dgm:spPr/>
      <dgm:t>
        <a:bodyPr/>
        <a:lstStyle/>
        <a:p>
          <a:endParaRPr lang="en-US"/>
        </a:p>
      </dgm:t>
    </dgm:pt>
    <dgm:pt modelId="{DE47CCCA-0667-439F-9D20-6AA8B8A73C29}" type="sibTrans" cxnId="{1467B5AA-F19B-436E-81EA-8BF2DF94BAEA}">
      <dgm:prSet/>
      <dgm:spPr/>
      <dgm:t>
        <a:bodyPr/>
        <a:lstStyle/>
        <a:p>
          <a:endParaRPr lang="en-US"/>
        </a:p>
      </dgm:t>
    </dgm:pt>
    <dgm:pt modelId="{D0077EBF-D53E-4595-A16E-9B12DBBFDF52}">
      <dgm:prSet custT="1"/>
      <dgm:spPr/>
      <dgm:t>
        <a:bodyPr/>
        <a:lstStyle/>
        <a:p>
          <a:r>
            <a:rPr lang="en-US" altLang="en-US" sz="1800" b="1" dirty="0" smtClean="0"/>
            <a:t>Experienced curriculum</a:t>
          </a:r>
          <a:endParaRPr lang="en-US" altLang="en-US" sz="1800" b="1" dirty="0"/>
        </a:p>
      </dgm:t>
    </dgm:pt>
    <dgm:pt modelId="{9075EEBE-018B-48F8-93F3-7F61240C3083}" type="parTrans" cxnId="{6479915E-443E-4EB0-8B3E-C506E78B808A}">
      <dgm:prSet/>
      <dgm:spPr/>
      <dgm:t>
        <a:bodyPr/>
        <a:lstStyle/>
        <a:p>
          <a:endParaRPr lang="en-US"/>
        </a:p>
      </dgm:t>
    </dgm:pt>
    <dgm:pt modelId="{89F77ECF-8336-4199-B13D-D90C9A33AE6A}" type="sibTrans" cxnId="{6479915E-443E-4EB0-8B3E-C506E78B808A}">
      <dgm:prSet/>
      <dgm:spPr/>
      <dgm:t>
        <a:bodyPr/>
        <a:lstStyle/>
        <a:p>
          <a:endParaRPr lang="en-US"/>
        </a:p>
      </dgm:t>
    </dgm:pt>
    <dgm:pt modelId="{4DA9BDD8-EEDA-46C3-B492-603085323621}">
      <dgm:prSet custT="1"/>
      <dgm:spPr/>
      <dgm:t>
        <a:bodyPr/>
        <a:lstStyle/>
        <a:p>
          <a:r>
            <a:rPr lang="en-US" altLang="en-US" sz="1800" b="1" dirty="0" smtClean="0"/>
            <a:t>Hidden</a:t>
          </a:r>
          <a:r>
            <a:rPr lang="en-US" altLang="en-US" sz="2100" b="1" dirty="0" smtClean="0"/>
            <a:t> curriculum</a:t>
          </a:r>
          <a:endParaRPr lang="en-US" altLang="en-US" sz="2100" b="1" dirty="0"/>
        </a:p>
      </dgm:t>
    </dgm:pt>
    <dgm:pt modelId="{919B0DAC-0FBE-41E4-A68C-1AE2BD2BA03B}" type="parTrans" cxnId="{81E0407E-CCAB-402D-961D-A29AF97C3362}">
      <dgm:prSet/>
      <dgm:spPr/>
      <dgm:t>
        <a:bodyPr/>
        <a:lstStyle/>
        <a:p>
          <a:endParaRPr lang="en-US"/>
        </a:p>
      </dgm:t>
    </dgm:pt>
    <dgm:pt modelId="{93392B79-754C-453C-91FF-FB5BC31DA082}" type="sibTrans" cxnId="{81E0407E-CCAB-402D-961D-A29AF97C3362}">
      <dgm:prSet/>
      <dgm:spPr/>
      <dgm:t>
        <a:bodyPr/>
        <a:lstStyle/>
        <a:p>
          <a:endParaRPr lang="en-US"/>
        </a:p>
      </dgm:t>
    </dgm:pt>
    <dgm:pt modelId="{56EB2E36-87C6-4CE1-BE11-3E54B8144685}" type="pres">
      <dgm:prSet presAssocID="{ECB7A3D4-06D1-42ED-94AD-72AACD622DC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7876FB2-9EA9-4F90-AF23-B3FC0AE4E9FB}" type="pres">
      <dgm:prSet presAssocID="{D0077EBF-D53E-4595-A16E-9B12DBBFDF52}" presName="Parent" presStyleLbl="node0" presStyleIdx="0" presStyleCnt="1" custScaleX="87972" custScaleY="68638" custLinFactNeighborX="39683" custLinFactNeighborY="-48625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C318CFD5-0D23-4ABA-A4A0-BAE337D2EF75}" type="pres">
      <dgm:prSet presAssocID="{4DA9BDD8-EEDA-46C3-B492-603085323621}" presName="Accent1" presStyleCnt="0"/>
      <dgm:spPr/>
    </dgm:pt>
    <dgm:pt modelId="{771A19B5-F811-4AB0-9B3E-8DB3A4B30F76}" type="pres">
      <dgm:prSet presAssocID="{4DA9BDD8-EEDA-46C3-B492-603085323621}" presName="Accent" presStyleLbl="bgShp" presStyleIdx="0" presStyleCnt="3"/>
      <dgm:spPr/>
    </dgm:pt>
    <dgm:pt modelId="{01AA6D37-A3D3-4AB3-99E6-670EEE37F22C}" type="pres">
      <dgm:prSet presAssocID="{4DA9BDD8-EEDA-46C3-B492-603085323621}" presName="Child1" presStyleLbl="node1" presStyleIdx="0" presStyleCnt="3" custScaleX="103531" custScaleY="72855" custLinFactNeighborX="72694" custLinFactNeighborY="707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EEC378-8321-48CB-80C5-E9EED95CB1B3}" type="pres">
      <dgm:prSet presAssocID="{FB8CB656-260B-4C02-9DCB-5E8B8407B60A}" presName="Accent2" presStyleCnt="0"/>
      <dgm:spPr/>
    </dgm:pt>
    <dgm:pt modelId="{BDE03333-C987-4E22-9164-112517066598}" type="pres">
      <dgm:prSet presAssocID="{FB8CB656-260B-4C02-9DCB-5E8B8407B60A}" presName="Accent" presStyleLbl="bgShp" presStyleIdx="1" presStyleCnt="3"/>
      <dgm:spPr>
        <a:noFill/>
      </dgm:spPr>
    </dgm:pt>
    <dgm:pt modelId="{8DE8AFE7-1D46-4326-8628-740A482EF0FA}" type="pres">
      <dgm:prSet presAssocID="{FB8CB656-260B-4C02-9DCB-5E8B8407B60A}" presName="Child2" presStyleLbl="node1" presStyleIdx="1" presStyleCnt="3" custScaleX="91727" custScaleY="78268" custLinFactNeighborX="-15830" custLinFactNeighborY="152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851547-720C-434E-BCC8-C05F2BFEAE69}" type="pres">
      <dgm:prSet presAssocID="{83F0D2A2-2E61-4517-8C54-70D9C231B6BC}" presName="Accent3" presStyleCnt="0"/>
      <dgm:spPr/>
    </dgm:pt>
    <dgm:pt modelId="{AD37BE09-7486-4B96-A10D-9A03900F9B50}" type="pres">
      <dgm:prSet presAssocID="{83F0D2A2-2E61-4517-8C54-70D9C231B6BC}" presName="Accent" presStyleLbl="bgShp" presStyleIdx="2" presStyleCnt="3"/>
      <dgm:spPr/>
    </dgm:pt>
    <dgm:pt modelId="{BCE69129-AABC-41F8-932E-FC500A3D1EE1}" type="pres">
      <dgm:prSet presAssocID="{83F0D2A2-2E61-4517-8C54-70D9C231B6BC}" presName="Child3" presStyleLbl="node1" presStyleIdx="2" presStyleCnt="3" custScaleX="97209" custScaleY="87248" custLinFactNeighborX="-46190" custLinFactNeighborY="-5683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79915E-443E-4EB0-8B3E-C506E78B808A}" srcId="{ECB7A3D4-06D1-42ED-94AD-72AACD622DC0}" destId="{D0077EBF-D53E-4595-A16E-9B12DBBFDF52}" srcOrd="0" destOrd="0" parTransId="{9075EEBE-018B-48F8-93F3-7F61240C3083}" sibTransId="{89F77ECF-8336-4199-B13D-D90C9A33AE6A}"/>
    <dgm:cxn modelId="{E1D73037-FFFB-4856-AD66-6B0ED6C56F28}" type="presOf" srcId="{ECB7A3D4-06D1-42ED-94AD-72AACD622DC0}" destId="{56EB2E36-87C6-4CE1-BE11-3E54B8144685}" srcOrd="0" destOrd="0" presId="urn:microsoft.com/office/officeart/2011/layout/HexagonRadial"/>
    <dgm:cxn modelId="{E0BA36E2-3053-46C4-8D04-9A0754E80D2E}" type="presOf" srcId="{83F0D2A2-2E61-4517-8C54-70D9C231B6BC}" destId="{BCE69129-AABC-41F8-932E-FC500A3D1EE1}" srcOrd="0" destOrd="0" presId="urn:microsoft.com/office/officeart/2011/layout/HexagonRadial"/>
    <dgm:cxn modelId="{6A7A59FD-6FA4-43E3-BEC1-A48F0E929190}" srcId="{D0077EBF-D53E-4595-A16E-9B12DBBFDF52}" destId="{FB8CB656-260B-4C02-9DCB-5E8B8407B60A}" srcOrd="1" destOrd="0" parTransId="{A52647C8-E451-48C7-9A86-D807A98CF86C}" sibTransId="{47FA941D-41F5-425E-B183-67B79E0CADC6}"/>
    <dgm:cxn modelId="{1467B5AA-F19B-436E-81EA-8BF2DF94BAEA}" srcId="{D0077EBF-D53E-4595-A16E-9B12DBBFDF52}" destId="{83F0D2A2-2E61-4517-8C54-70D9C231B6BC}" srcOrd="2" destOrd="0" parTransId="{75CB5300-16A1-4F9E-B7C9-50DC90CDB302}" sibTransId="{DE47CCCA-0667-439F-9D20-6AA8B8A73C29}"/>
    <dgm:cxn modelId="{6D2183CF-ADDC-433A-9CF5-FF51A11020FA}" type="presOf" srcId="{D0077EBF-D53E-4595-A16E-9B12DBBFDF52}" destId="{F7876FB2-9EA9-4F90-AF23-B3FC0AE4E9FB}" srcOrd="0" destOrd="0" presId="urn:microsoft.com/office/officeart/2011/layout/HexagonRadial"/>
    <dgm:cxn modelId="{70539B7C-9C62-49B7-94B9-A355FF93AE9D}" type="presOf" srcId="{4DA9BDD8-EEDA-46C3-B492-603085323621}" destId="{01AA6D37-A3D3-4AB3-99E6-670EEE37F22C}" srcOrd="0" destOrd="0" presId="urn:microsoft.com/office/officeart/2011/layout/HexagonRadial"/>
    <dgm:cxn modelId="{ECE38CFD-38C3-4153-BC7D-4EE5B9AF5F18}" type="presOf" srcId="{FB8CB656-260B-4C02-9DCB-5E8B8407B60A}" destId="{8DE8AFE7-1D46-4326-8628-740A482EF0FA}" srcOrd="0" destOrd="0" presId="urn:microsoft.com/office/officeart/2011/layout/HexagonRadial"/>
    <dgm:cxn modelId="{81E0407E-CCAB-402D-961D-A29AF97C3362}" srcId="{D0077EBF-D53E-4595-A16E-9B12DBBFDF52}" destId="{4DA9BDD8-EEDA-46C3-B492-603085323621}" srcOrd="0" destOrd="0" parTransId="{919B0DAC-0FBE-41E4-A68C-1AE2BD2BA03B}" sibTransId="{93392B79-754C-453C-91FF-FB5BC31DA082}"/>
    <dgm:cxn modelId="{D39247FA-D79B-4D03-BF81-638B2591ED41}" type="presParOf" srcId="{56EB2E36-87C6-4CE1-BE11-3E54B8144685}" destId="{F7876FB2-9EA9-4F90-AF23-B3FC0AE4E9FB}" srcOrd="0" destOrd="0" presId="urn:microsoft.com/office/officeart/2011/layout/HexagonRadial"/>
    <dgm:cxn modelId="{C9C8F3F0-DE7F-4F4A-8B91-8FF28D718894}" type="presParOf" srcId="{56EB2E36-87C6-4CE1-BE11-3E54B8144685}" destId="{C318CFD5-0D23-4ABA-A4A0-BAE337D2EF75}" srcOrd="1" destOrd="0" presId="urn:microsoft.com/office/officeart/2011/layout/HexagonRadial"/>
    <dgm:cxn modelId="{6260521F-EBD1-4631-8DD4-89005010A20F}" type="presParOf" srcId="{C318CFD5-0D23-4ABA-A4A0-BAE337D2EF75}" destId="{771A19B5-F811-4AB0-9B3E-8DB3A4B30F76}" srcOrd="0" destOrd="0" presId="urn:microsoft.com/office/officeart/2011/layout/HexagonRadial"/>
    <dgm:cxn modelId="{9B56B463-08DF-455B-840E-66E5AA9B078C}" type="presParOf" srcId="{56EB2E36-87C6-4CE1-BE11-3E54B8144685}" destId="{01AA6D37-A3D3-4AB3-99E6-670EEE37F22C}" srcOrd="2" destOrd="0" presId="urn:microsoft.com/office/officeart/2011/layout/HexagonRadial"/>
    <dgm:cxn modelId="{817CA572-7424-4F4D-8B4F-5F042C77C061}" type="presParOf" srcId="{56EB2E36-87C6-4CE1-BE11-3E54B8144685}" destId="{48EEC378-8321-48CB-80C5-E9EED95CB1B3}" srcOrd="3" destOrd="0" presId="urn:microsoft.com/office/officeart/2011/layout/HexagonRadial"/>
    <dgm:cxn modelId="{2656AB57-0609-4BAE-8B60-A01F7367BB86}" type="presParOf" srcId="{48EEC378-8321-48CB-80C5-E9EED95CB1B3}" destId="{BDE03333-C987-4E22-9164-112517066598}" srcOrd="0" destOrd="0" presId="urn:microsoft.com/office/officeart/2011/layout/HexagonRadial"/>
    <dgm:cxn modelId="{1159028F-5796-4237-9444-FA2DF4943F6B}" type="presParOf" srcId="{56EB2E36-87C6-4CE1-BE11-3E54B8144685}" destId="{8DE8AFE7-1D46-4326-8628-740A482EF0FA}" srcOrd="4" destOrd="0" presId="urn:microsoft.com/office/officeart/2011/layout/HexagonRadial"/>
    <dgm:cxn modelId="{1CD1C90C-7B90-42DD-B723-5AE5D514415C}" type="presParOf" srcId="{56EB2E36-87C6-4CE1-BE11-3E54B8144685}" destId="{C7851547-720C-434E-BCC8-C05F2BFEAE69}" srcOrd="5" destOrd="0" presId="urn:microsoft.com/office/officeart/2011/layout/HexagonRadial"/>
    <dgm:cxn modelId="{55D1C801-1F59-47B1-A087-7574E34FCC98}" type="presParOf" srcId="{C7851547-720C-434E-BCC8-C05F2BFEAE69}" destId="{AD37BE09-7486-4B96-A10D-9A03900F9B50}" srcOrd="0" destOrd="0" presId="urn:microsoft.com/office/officeart/2011/layout/HexagonRadial"/>
    <dgm:cxn modelId="{29A8B31D-5763-4D30-A198-F36EB53EEB53}" type="presParOf" srcId="{56EB2E36-87C6-4CE1-BE11-3E54B8144685}" destId="{BCE69129-AABC-41F8-932E-FC500A3D1EE1}" srcOrd="6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65D540-EA0D-4B83-9156-FDFA1A27B0C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B5B7095-CD8D-42F1-9E7F-32F525C47459}">
      <dgm:prSet phldrT="[Text]"/>
      <dgm:spPr/>
      <dgm:t>
        <a:bodyPr/>
        <a:lstStyle/>
        <a:p>
          <a:r>
            <a:rPr lang="en-US" dirty="0" smtClean="0"/>
            <a:t>schooling</a:t>
          </a:r>
          <a:endParaRPr lang="en-US" dirty="0"/>
        </a:p>
      </dgm:t>
    </dgm:pt>
    <dgm:pt modelId="{8155F5F5-B894-43AF-A9E7-50D7EF9E0AB9}" type="parTrans" cxnId="{FA8B9C94-FDB9-46AD-9608-F9E4C5F07762}">
      <dgm:prSet/>
      <dgm:spPr/>
      <dgm:t>
        <a:bodyPr/>
        <a:lstStyle/>
        <a:p>
          <a:endParaRPr lang="en-US"/>
        </a:p>
      </dgm:t>
    </dgm:pt>
    <dgm:pt modelId="{8C99C822-78A4-4153-BEF4-ED863FEE1144}" type="sibTrans" cxnId="{FA8B9C94-FDB9-46AD-9608-F9E4C5F07762}">
      <dgm:prSet/>
      <dgm:spPr/>
      <dgm:t>
        <a:bodyPr/>
        <a:lstStyle/>
        <a:p>
          <a:endParaRPr lang="en-US"/>
        </a:p>
      </dgm:t>
    </dgm:pt>
    <dgm:pt modelId="{AF3FDA1F-9FD9-4532-A866-D407BCDAE716}">
      <dgm:prSet phldrT="[Text]"/>
      <dgm:spPr/>
      <dgm:t>
        <a:bodyPr/>
        <a:lstStyle/>
        <a:p>
          <a:r>
            <a:rPr lang="en-US" altLang="en-US" b="1" dirty="0" smtClean="0"/>
            <a:t>Secondary Schools</a:t>
          </a:r>
          <a:endParaRPr lang="en-US" dirty="0"/>
        </a:p>
      </dgm:t>
    </dgm:pt>
    <dgm:pt modelId="{336949B2-5A96-4793-BAD7-B6B7520CD22A}" type="parTrans" cxnId="{4A9AA214-30FE-49C5-8042-BF2FFAAF7E2A}">
      <dgm:prSet/>
      <dgm:spPr/>
      <dgm:t>
        <a:bodyPr/>
        <a:lstStyle/>
        <a:p>
          <a:endParaRPr lang="en-US"/>
        </a:p>
      </dgm:t>
    </dgm:pt>
    <dgm:pt modelId="{6E109024-61CB-45CE-B801-FA0254DAFE76}" type="sibTrans" cxnId="{4A9AA214-30FE-49C5-8042-BF2FFAAF7E2A}">
      <dgm:prSet/>
      <dgm:spPr/>
      <dgm:t>
        <a:bodyPr/>
        <a:lstStyle/>
        <a:p>
          <a:endParaRPr lang="en-US"/>
        </a:p>
      </dgm:t>
    </dgm:pt>
    <dgm:pt modelId="{108FF7B5-2897-43A0-8C04-685D2D7602B3}">
      <dgm:prSet phldrT="[Text]"/>
      <dgm:spPr/>
      <dgm:t>
        <a:bodyPr/>
        <a:lstStyle/>
        <a:p>
          <a:r>
            <a:rPr lang="en-US" altLang="en-US" b="1" dirty="0" smtClean="0"/>
            <a:t>Post Secondary Schools </a:t>
          </a:r>
          <a:endParaRPr lang="en-US" dirty="0"/>
        </a:p>
      </dgm:t>
    </dgm:pt>
    <dgm:pt modelId="{03F71EB9-49F9-478C-B771-B0BBD2528FF3}" type="parTrans" cxnId="{D8BABDE5-EF70-4121-9F26-6455D4FB9E49}">
      <dgm:prSet/>
      <dgm:spPr/>
      <dgm:t>
        <a:bodyPr/>
        <a:lstStyle/>
        <a:p>
          <a:endParaRPr lang="en-US"/>
        </a:p>
      </dgm:t>
    </dgm:pt>
    <dgm:pt modelId="{B500FDFE-CBCA-4C7F-8D4F-F6DF17CE85D6}" type="sibTrans" cxnId="{D8BABDE5-EF70-4121-9F26-6455D4FB9E49}">
      <dgm:prSet/>
      <dgm:spPr/>
      <dgm:t>
        <a:bodyPr/>
        <a:lstStyle/>
        <a:p>
          <a:endParaRPr lang="en-US"/>
        </a:p>
      </dgm:t>
    </dgm:pt>
    <dgm:pt modelId="{71549034-D64F-4C05-8C94-013049EB3187}">
      <dgm:prSet/>
      <dgm:spPr/>
      <dgm:t>
        <a:bodyPr/>
        <a:lstStyle/>
        <a:p>
          <a:r>
            <a:rPr lang="en-US" altLang="en-US" b="1" smtClean="0"/>
            <a:t>Elementary Schools</a:t>
          </a:r>
          <a:endParaRPr lang="en-US" altLang="en-US" b="1" dirty="0"/>
        </a:p>
      </dgm:t>
    </dgm:pt>
    <dgm:pt modelId="{6826BA59-3F4D-4D2C-9DB5-D1DA68701CE9}" type="parTrans" cxnId="{0315D15B-F62F-4E40-BE27-F903D1934AEE}">
      <dgm:prSet/>
      <dgm:spPr/>
      <dgm:t>
        <a:bodyPr/>
        <a:lstStyle/>
        <a:p>
          <a:endParaRPr lang="en-US"/>
        </a:p>
      </dgm:t>
    </dgm:pt>
    <dgm:pt modelId="{F77BE199-0965-45C2-AE1E-F34FBB26FF32}" type="sibTrans" cxnId="{0315D15B-F62F-4E40-BE27-F903D1934AEE}">
      <dgm:prSet/>
      <dgm:spPr/>
      <dgm:t>
        <a:bodyPr/>
        <a:lstStyle/>
        <a:p>
          <a:endParaRPr lang="en-US"/>
        </a:p>
      </dgm:t>
    </dgm:pt>
    <dgm:pt modelId="{621A7454-8823-47D8-A4EA-F20DE1A4B5DD}" type="pres">
      <dgm:prSet presAssocID="{9E65D540-EA0D-4B83-9156-FDFA1A27B0C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FE71C4-0679-4313-8C5E-9147A18E0DD4}" type="pres">
      <dgm:prSet presAssocID="{DB5B7095-CD8D-42F1-9E7F-32F525C47459}" presName="root1" presStyleCnt="0"/>
      <dgm:spPr/>
    </dgm:pt>
    <dgm:pt modelId="{5598C7A6-82DB-410D-87B5-F25D9AF3A7F2}" type="pres">
      <dgm:prSet presAssocID="{DB5B7095-CD8D-42F1-9E7F-32F525C4745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F08D29-061F-462D-99D9-52305A3AFF76}" type="pres">
      <dgm:prSet presAssocID="{DB5B7095-CD8D-42F1-9E7F-32F525C47459}" presName="level2hierChild" presStyleCnt="0"/>
      <dgm:spPr/>
    </dgm:pt>
    <dgm:pt modelId="{EC0CA12F-DAD8-451B-8079-EDCF19F74890}" type="pres">
      <dgm:prSet presAssocID="{6826BA59-3F4D-4D2C-9DB5-D1DA68701CE9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34619932-B85E-40BF-93A8-5ED1F8B31FDD}" type="pres">
      <dgm:prSet presAssocID="{6826BA59-3F4D-4D2C-9DB5-D1DA68701CE9}" presName="connTx" presStyleLbl="parChTrans1D2" presStyleIdx="0" presStyleCnt="3"/>
      <dgm:spPr/>
      <dgm:t>
        <a:bodyPr/>
        <a:lstStyle/>
        <a:p>
          <a:endParaRPr lang="en-US"/>
        </a:p>
      </dgm:t>
    </dgm:pt>
    <dgm:pt modelId="{455DA32B-A30C-4D5A-BF6C-B6043D1301A4}" type="pres">
      <dgm:prSet presAssocID="{71549034-D64F-4C05-8C94-013049EB3187}" presName="root2" presStyleCnt="0"/>
      <dgm:spPr/>
    </dgm:pt>
    <dgm:pt modelId="{A369A4EE-211F-4190-BEE4-29D555075FD9}" type="pres">
      <dgm:prSet presAssocID="{71549034-D64F-4C05-8C94-013049EB3187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05E4FC-7890-47BB-9CD6-566C5FA749AB}" type="pres">
      <dgm:prSet presAssocID="{71549034-D64F-4C05-8C94-013049EB3187}" presName="level3hierChild" presStyleCnt="0"/>
      <dgm:spPr/>
    </dgm:pt>
    <dgm:pt modelId="{349269C3-D6B5-4413-B4DD-ABD49A5FEC52}" type="pres">
      <dgm:prSet presAssocID="{336949B2-5A96-4793-BAD7-B6B7520CD22A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B2DD3B05-5CE2-4370-8BBF-30D0DC7B2CFF}" type="pres">
      <dgm:prSet presAssocID="{336949B2-5A96-4793-BAD7-B6B7520CD22A}" presName="connTx" presStyleLbl="parChTrans1D2" presStyleIdx="1" presStyleCnt="3"/>
      <dgm:spPr/>
      <dgm:t>
        <a:bodyPr/>
        <a:lstStyle/>
        <a:p>
          <a:endParaRPr lang="en-US"/>
        </a:p>
      </dgm:t>
    </dgm:pt>
    <dgm:pt modelId="{9814A45F-9244-453F-B609-F6DC7C755539}" type="pres">
      <dgm:prSet presAssocID="{AF3FDA1F-9FD9-4532-A866-D407BCDAE716}" presName="root2" presStyleCnt="0"/>
      <dgm:spPr/>
    </dgm:pt>
    <dgm:pt modelId="{19228A33-8098-4BAE-A975-541651E1C3AC}" type="pres">
      <dgm:prSet presAssocID="{AF3FDA1F-9FD9-4532-A866-D407BCDAE716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492A09-F27C-4B97-8A3E-7B4120774D92}" type="pres">
      <dgm:prSet presAssocID="{AF3FDA1F-9FD9-4532-A866-D407BCDAE716}" presName="level3hierChild" presStyleCnt="0"/>
      <dgm:spPr/>
    </dgm:pt>
    <dgm:pt modelId="{3960AA3B-7FE9-4B5F-8F5D-48596342A9A6}" type="pres">
      <dgm:prSet presAssocID="{03F71EB9-49F9-478C-B771-B0BBD2528FF3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99460FC7-6FDB-473F-B73E-77F4400E618D}" type="pres">
      <dgm:prSet presAssocID="{03F71EB9-49F9-478C-B771-B0BBD2528FF3}" presName="connTx" presStyleLbl="parChTrans1D2" presStyleIdx="2" presStyleCnt="3"/>
      <dgm:spPr/>
      <dgm:t>
        <a:bodyPr/>
        <a:lstStyle/>
        <a:p>
          <a:endParaRPr lang="en-US"/>
        </a:p>
      </dgm:t>
    </dgm:pt>
    <dgm:pt modelId="{C12E5722-78DA-4FA4-9575-BE7A0BEB3939}" type="pres">
      <dgm:prSet presAssocID="{108FF7B5-2897-43A0-8C04-685D2D7602B3}" presName="root2" presStyleCnt="0"/>
      <dgm:spPr/>
    </dgm:pt>
    <dgm:pt modelId="{C87A7426-DBE2-413F-BFE8-E3DC8E0B8610}" type="pres">
      <dgm:prSet presAssocID="{108FF7B5-2897-43A0-8C04-685D2D7602B3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7D691E-1B6A-4285-A299-67F331E36259}" type="pres">
      <dgm:prSet presAssocID="{108FF7B5-2897-43A0-8C04-685D2D7602B3}" presName="level3hierChild" presStyleCnt="0"/>
      <dgm:spPr/>
    </dgm:pt>
  </dgm:ptLst>
  <dgm:cxnLst>
    <dgm:cxn modelId="{D9901F93-BAF5-43FC-9FEF-0090B35F0D4B}" type="presOf" srcId="{336949B2-5A96-4793-BAD7-B6B7520CD22A}" destId="{349269C3-D6B5-4413-B4DD-ABD49A5FEC52}" srcOrd="0" destOrd="0" presId="urn:microsoft.com/office/officeart/2008/layout/HorizontalMultiLevelHierarchy"/>
    <dgm:cxn modelId="{ABC4FA39-589D-4E37-A307-AE3F56C97028}" type="presOf" srcId="{DB5B7095-CD8D-42F1-9E7F-32F525C47459}" destId="{5598C7A6-82DB-410D-87B5-F25D9AF3A7F2}" srcOrd="0" destOrd="0" presId="urn:microsoft.com/office/officeart/2008/layout/HorizontalMultiLevelHierarchy"/>
    <dgm:cxn modelId="{FCA99A1E-C35B-4CA1-B776-4DE97B913016}" type="presOf" srcId="{9E65D540-EA0D-4B83-9156-FDFA1A27B0CF}" destId="{621A7454-8823-47D8-A4EA-F20DE1A4B5DD}" srcOrd="0" destOrd="0" presId="urn:microsoft.com/office/officeart/2008/layout/HorizontalMultiLevelHierarchy"/>
    <dgm:cxn modelId="{88C88232-EF6D-4475-AEBB-FE638BF1900B}" type="presOf" srcId="{6826BA59-3F4D-4D2C-9DB5-D1DA68701CE9}" destId="{34619932-B85E-40BF-93A8-5ED1F8B31FDD}" srcOrd="1" destOrd="0" presId="urn:microsoft.com/office/officeart/2008/layout/HorizontalMultiLevelHierarchy"/>
    <dgm:cxn modelId="{4A9AA214-30FE-49C5-8042-BF2FFAAF7E2A}" srcId="{DB5B7095-CD8D-42F1-9E7F-32F525C47459}" destId="{AF3FDA1F-9FD9-4532-A866-D407BCDAE716}" srcOrd="1" destOrd="0" parTransId="{336949B2-5A96-4793-BAD7-B6B7520CD22A}" sibTransId="{6E109024-61CB-45CE-B801-FA0254DAFE76}"/>
    <dgm:cxn modelId="{FA8B9C94-FDB9-46AD-9608-F9E4C5F07762}" srcId="{9E65D540-EA0D-4B83-9156-FDFA1A27B0CF}" destId="{DB5B7095-CD8D-42F1-9E7F-32F525C47459}" srcOrd="0" destOrd="0" parTransId="{8155F5F5-B894-43AF-A9E7-50D7EF9E0AB9}" sibTransId="{8C99C822-78A4-4153-BEF4-ED863FEE1144}"/>
    <dgm:cxn modelId="{54DC4807-2AF6-47DC-8D77-E46307097F32}" type="presOf" srcId="{AF3FDA1F-9FD9-4532-A866-D407BCDAE716}" destId="{19228A33-8098-4BAE-A975-541651E1C3AC}" srcOrd="0" destOrd="0" presId="urn:microsoft.com/office/officeart/2008/layout/HorizontalMultiLevelHierarchy"/>
    <dgm:cxn modelId="{D8BABDE5-EF70-4121-9F26-6455D4FB9E49}" srcId="{DB5B7095-CD8D-42F1-9E7F-32F525C47459}" destId="{108FF7B5-2897-43A0-8C04-685D2D7602B3}" srcOrd="2" destOrd="0" parTransId="{03F71EB9-49F9-478C-B771-B0BBD2528FF3}" sibTransId="{B500FDFE-CBCA-4C7F-8D4F-F6DF17CE85D6}"/>
    <dgm:cxn modelId="{663635DE-996E-4A62-8B7E-D9E3EC7DB8CE}" type="presOf" srcId="{03F71EB9-49F9-478C-B771-B0BBD2528FF3}" destId="{99460FC7-6FDB-473F-B73E-77F4400E618D}" srcOrd="1" destOrd="0" presId="urn:microsoft.com/office/officeart/2008/layout/HorizontalMultiLevelHierarchy"/>
    <dgm:cxn modelId="{0315D15B-F62F-4E40-BE27-F903D1934AEE}" srcId="{DB5B7095-CD8D-42F1-9E7F-32F525C47459}" destId="{71549034-D64F-4C05-8C94-013049EB3187}" srcOrd="0" destOrd="0" parTransId="{6826BA59-3F4D-4D2C-9DB5-D1DA68701CE9}" sibTransId="{F77BE199-0965-45C2-AE1E-F34FBB26FF32}"/>
    <dgm:cxn modelId="{58868E0E-AA55-488B-B6DD-9AD5C03B84DC}" type="presOf" srcId="{71549034-D64F-4C05-8C94-013049EB3187}" destId="{A369A4EE-211F-4190-BEE4-29D555075FD9}" srcOrd="0" destOrd="0" presId="urn:microsoft.com/office/officeart/2008/layout/HorizontalMultiLevelHierarchy"/>
    <dgm:cxn modelId="{39D88949-844A-4B40-AAFE-A60D4BBA044B}" type="presOf" srcId="{6826BA59-3F4D-4D2C-9DB5-D1DA68701CE9}" destId="{EC0CA12F-DAD8-451B-8079-EDCF19F74890}" srcOrd="0" destOrd="0" presId="urn:microsoft.com/office/officeart/2008/layout/HorizontalMultiLevelHierarchy"/>
    <dgm:cxn modelId="{44B2E011-9115-4174-ADC2-6AD68507323F}" type="presOf" srcId="{336949B2-5A96-4793-BAD7-B6B7520CD22A}" destId="{B2DD3B05-5CE2-4370-8BBF-30D0DC7B2CFF}" srcOrd="1" destOrd="0" presId="urn:microsoft.com/office/officeart/2008/layout/HorizontalMultiLevelHierarchy"/>
    <dgm:cxn modelId="{EAE12A41-BB72-4A77-9F4C-F48EB67EB20A}" type="presOf" srcId="{108FF7B5-2897-43A0-8C04-685D2D7602B3}" destId="{C87A7426-DBE2-413F-BFE8-E3DC8E0B8610}" srcOrd="0" destOrd="0" presId="urn:microsoft.com/office/officeart/2008/layout/HorizontalMultiLevelHierarchy"/>
    <dgm:cxn modelId="{08DB6043-B926-4C48-AB3A-83CBCB08B39C}" type="presOf" srcId="{03F71EB9-49F9-478C-B771-B0BBD2528FF3}" destId="{3960AA3B-7FE9-4B5F-8F5D-48596342A9A6}" srcOrd="0" destOrd="0" presId="urn:microsoft.com/office/officeart/2008/layout/HorizontalMultiLevelHierarchy"/>
    <dgm:cxn modelId="{94098DFB-7CC5-4C8B-856A-1D0A84BD6648}" type="presParOf" srcId="{621A7454-8823-47D8-A4EA-F20DE1A4B5DD}" destId="{45FE71C4-0679-4313-8C5E-9147A18E0DD4}" srcOrd="0" destOrd="0" presId="urn:microsoft.com/office/officeart/2008/layout/HorizontalMultiLevelHierarchy"/>
    <dgm:cxn modelId="{DB4F3B91-9EEE-45FB-9885-3D6947F2A039}" type="presParOf" srcId="{45FE71C4-0679-4313-8C5E-9147A18E0DD4}" destId="{5598C7A6-82DB-410D-87B5-F25D9AF3A7F2}" srcOrd="0" destOrd="0" presId="urn:microsoft.com/office/officeart/2008/layout/HorizontalMultiLevelHierarchy"/>
    <dgm:cxn modelId="{7927A7A0-1788-4794-BC1D-0732856264E4}" type="presParOf" srcId="{45FE71C4-0679-4313-8C5E-9147A18E0DD4}" destId="{38F08D29-061F-462D-99D9-52305A3AFF76}" srcOrd="1" destOrd="0" presId="urn:microsoft.com/office/officeart/2008/layout/HorizontalMultiLevelHierarchy"/>
    <dgm:cxn modelId="{04C37210-53EB-4CD1-B41F-7EE40CA4C1FB}" type="presParOf" srcId="{38F08D29-061F-462D-99D9-52305A3AFF76}" destId="{EC0CA12F-DAD8-451B-8079-EDCF19F74890}" srcOrd="0" destOrd="0" presId="urn:microsoft.com/office/officeart/2008/layout/HorizontalMultiLevelHierarchy"/>
    <dgm:cxn modelId="{276A5522-8C94-4F79-8D54-3FEB67BD1534}" type="presParOf" srcId="{EC0CA12F-DAD8-451B-8079-EDCF19F74890}" destId="{34619932-B85E-40BF-93A8-5ED1F8B31FDD}" srcOrd="0" destOrd="0" presId="urn:microsoft.com/office/officeart/2008/layout/HorizontalMultiLevelHierarchy"/>
    <dgm:cxn modelId="{53F949DC-153F-47D9-9080-28D94D7032E8}" type="presParOf" srcId="{38F08D29-061F-462D-99D9-52305A3AFF76}" destId="{455DA32B-A30C-4D5A-BF6C-B6043D1301A4}" srcOrd="1" destOrd="0" presId="urn:microsoft.com/office/officeart/2008/layout/HorizontalMultiLevelHierarchy"/>
    <dgm:cxn modelId="{A3CEA7B7-16BD-4AC4-8EAE-0E7028F0B182}" type="presParOf" srcId="{455DA32B-A30C-4D5A-BF6C-B6043D1301A4}" destId="{A369A4EE-211F-4190-BEE4-29D555075FD9}" srcOrd="0" destOrd="0" presId="urn:microsoft.com/office/officeart/2008/layout/HorizontalMultiLevelHierarchy"/>
    <dgm:cxn modelId="{F8CF58FB-EF3C-4C23-B793-C5029F9D9504}" type="presParOf" srcId="{455DA32B-A30C-4D5A-BF6C-B6043D1301A4}" destId="{F805E4FC-7890-47BB-9CD6-566C5FA749AB}" srcOrd="1" destOrd="0" presId="urn:microsoft.com/office/officeart/2008/layout/HorizontalMultiLevelHierarchy"/>
    <dgm:cxn modelId="{EEF29FC3-3B78-4CAC-B030-4B2AB736520F}" type="presParOf" srcId="{38F08D29-061F-462D-99D9-52305A3AFF76}" destId="{349269C3-D6B5-4413-B4DD-ABD49A5FEC52}" srcOrd="2" destOrd="0" presId="urn:microsoft.com/office/officeart/2008/layout/HorizontalMultiLevelHierarchy"/>
    <dgm:cxn modelId="{518CB0C4-AE31-438D-BAA3-DCF47E436CAF}" type="presParOf" srcId="{349269C3-D6B5-4413-B4DD-ABD49A5FEC52}" destId="{B2DD3B05-5CE2-4370-8BBF-30D0DC7B2CFF}" srcOrd="0" destOrd="0" presId="urn:microsoft.com/office/officeart/2008/layout/HorizontalMultiLevelHierarchy"/>
    <dgm:cxn modelId="{8EE63D35-FB1F-4B87-B95C-B19E81EBD08C}" type="presParOf" srcId="{38F08D29-061F-462D-99D9-52305A3AFF76}" destId="{9814A45F-9244-453F-B609-F6DC7C755539}" srcOrd="3" destOrd="0" presId="urn:microsoft.com/office/officeart/2008/layout/HorizontalMultiLevelHierarchy"/>
    <dgm:cxn modelId="{8BC89BF7-5CF5-4A03-91BE-C0CFE83B4C1E}" type="presParOf" srcId="{9814A45F-9244-453F-B609-F6DC7C755539}" destId="{19228A33-8098-4BAE-A975-541651E1C3AC}" srcOrd="0" destOrd="0" presId="urn:microsoft.com/office/officeart/2008/layout/HorizontalMultiLevelHierarchy"/>
    <dgm:cxn modelId="{F83CE9B5-A1F9-4456-8C67-05F94582E5D0}" type="presParOf" srcId="{9814A45F-9244-453F-B609-F6DC7C755539}" destId="{B6492A09-F27C-4B97-8A3E-7B4120774D92}" srcOrd="1" destOrd="0" presId="urn:microsoft.com/office/officeart/2008/layout/HorizontalMultiLevelHierarchy"/>
    <dgm:cxn modelId="{5E6454C6-2D5A-47BE-8628-6113400EC221}" type="presParOf" srcId="{38F08D29-061F-462D-99D9-52305A3AFF76}" destId="{3960AA3B-7FE9-4B5F-8F5D-48596342A9A6}" srcOrd="4" destOrd="0" presId="urn:microsoft.com/office/officeart/2008/layout/HorizontalMultiLevelHierarchy"/>
    <dgm:cxn modelId="{136EC6CB-C143-4437-9752-0EEBD24A2344}" type="presParOf" srcId="{3960AA3B-7FE9-4B5F-8F5D-48596342A9A6}" destId="{99460FC7-6FDB-473F-B73E-77F4400E618D}" srcOrd="0" destOrd="0" presId="urn:microsoft.com/office/officeart/2008/layout/HorizontalMultiLevelHierarchy"/>
    <dgm:cxn modelId="{7F68C429-44C7-4702-A5C6-6CA5EC54E73F}" type="presParOf" srcId="{38F08D29-061F-462D-99D9-52305A3AFF76}" destId="{C12E5722-78DA-4FA4-9575-BE7A0BEB3939}" srcOrd="5" destOrd="0" presId="urn:microsoft.com/office/officeart/2008/layout/HorizontalMultiLevelHierarchy"/>
    <dgm:cxn modelId="{F8D2C520-8BC2-4EE6-9E88-FD34F723C825}" type="presParOf" srcId="{C12E5722-78DA-4FA4-9575-BE7A0BEB3939}" destId="{C87A7426-DBE2-413F-BFE8-E3DC8E0B8610}" srcOrd="0" destOrd="0" presId="urn:microsoft.com/office/officeart/2008/layout/HorizontalMultiLevelHierarchy"/>
    <dgm:cxn modelId="{963CCED4-320F-431A-B232-FADDF435600D}" type="presParOf" srcId="{C12E5722-78DA-4FA4-9575-BE7A0BEB3939}" destId="{C77D691E-1B6A-4285-A299-67F331E3625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FD199E7-FBFB-43D5-AA58-C98F27DCC507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ED05FC-D5FD-4F4A-90EF-99CB40A962AA}">
      <dgm:prSet phldrT="[Text]"/>
      <dgm:spPr/>
      <dgm:t>
        <a:bodyPr/>
        <a:lstStyle/>
        <a:p>
          <a:r>
            <a:rPr lang="en-US" altLang="en-US" b="1" dirty="0" smtClean="0"/>
            <a:t>Elementary Schools</a:t>
          </a:r>
          <a:endParaRPr lang="en-US" dirty="0"/>
        </a:p>
      </dgm:t>
    </dgm:pt>
    <dgm:pt modelId="{F3A94795-A9A1-48C0-8674-56E553C58E8B}" type="parTrans" cxnId="{EC611486-02CA-4DFF-AB9D-83EECDD22CC1}">
      <dgm:prSet/>
      <dgm:spPr/>
      <dgm:t>
        <a:bodyPr/>
        <a:lstStyle/>
        <a:p>
          <a:endParaRPr lang="en-US"/>
        </a:p>
      </dgm:t>
    </dgm:pt>
    <dgm:pt modelId="{AE0A25E9-5F20-47CD-B15E-0A6EC344DC75}" type="sibTrans" cxnId="{EC611486-02CA-4DFF-AB9D-83EECDD22CC1}">
      <dgm:prSet/>
      <dgm:spPr/>
      <dgm:t>
        <a:bodyPr/>
        <a:lstStyle/>
        <a:p>
          <a:endParaRPr lang="en-US"/>
        </a:p>
      </dgm:t>
    </dgm:pt>
    <dgm:pt modelId="{D7085C76-64A2-4D0A-BA88-8885903E5B18}">
      <dgm:prSet phldrT="[Text]"/>
      <dgm:spPr/>
      <dgm:t>
        <a:bodyPr/>
        <a:lstStyle/>
        <a:p>
          <a:r>
            <a:rPr lang="en-US" dirty="0" smtClean="0"/>
            <a:t>For the poor</a:t>
          </a:r>
          <a:endParaRPr lang="en-US" dirty="0"/>
        </a:p>
      </dgm:t>
    </dgm:pt>
    <dgm:pt modelId="{BED5613A-2779-4296-9B29-28F419A86C6C}" type="parTrans" cxnId="{B377B382-FDE2-4BE2-B553-A9C5E94292FC}">
      <dgm:prSet/>
      <dgm:spPr/>
      <dgm:t>
        <a:bodyPr/>
        <a:lstStyle/>
        <a:p>
          <a:endParaRPr lang="en-US"/>
        </a:p>
      </dgm:t>
    </dgm:pt>
    <dgm:pt modelId="{1847FEFB-A50D-4236-B705-72FF4B9A1880}" type="sibTrans" cxnId="{B377B382-FDE2-4BE2-B553-A9C5E94292FC}">
      <dgm:prSet/>
      <dgm:spPr/>
      <dgm:t>
        <a:bodyPr/>
        <a:lstStyle/>
        <a:p>
          <a:endParaRPr lang="en-US"/>
        </a:p>
      </dgm:t>
    </dgm:pt>
    <dgm:pt modelId="{AF944EA4-63DA-41A1-9927-31531C6DFCC4}">
      <dgm:prSet phldrT="[Text]"/>
      <dgm:spPr/>
      <dgm:t>
        <a:bodyPr/>
        <a:lstStyle/>
        <a:p>
          <a:r>
            <a:rPr lang="en-US" altLang="en-US" dirty="0" smtClean="0"/>
            <a:t>in England- an apprenticeship system</a:t>
          </a:r>
        </a:p>
        <a:p>
          <a:r>
            <a:rPr lang="en-US" dirty="0" smtClean="0"/>
            <a:t>1818</a:t>
          </a:r>
          <a:endParaRPr lang="en-US" dirty="0"/>
        </a:p>
      </dgm:t>
    </dgm:pt>
    <dgm:pt modelId="{8743CD97-BC43-4215-B7DC-2768B7DDCB1B}" type="parTrans" cxnId="{260FF847-6317-4210-84A2-FDA628574523}">
      <dgm:prSet/>
      <dgm:spPr/>
      <dgm:t>
        <a:bodyPr/>
        <a:lstStyle/>
        <a:p>
          <a:endParaRPr lang="en-US"/>
        </a:p>
      </dgm:t>
    </dgm:pt>
    <dgm:pt modelId="{06AA11DB-376E-4BB4-8351-6FD23F7EC19B}" type="sibTrans" cxnId="{260FF847-6317-4210-84A2-FDA628574523}">
      <dgm:prSet/>
      <dgm:spPr/>
      <dgm:t>
        <a:bodyPr/>
        <a:lstStyle/>
        <a:p>
          <a:endParaRPr lang="en-US"/>
        </a:p>
      </dgm:t>
    </dgm:pt>
    <dgm:pt modelId="{2E8B020B-F7EB-453B-BABA-11E66BFFA91A}">
      <dgm:prSet phldrT="[Text]" phldr="1"/>
      <dgm:spPr>
        <a:noFill/>
      </dgm:spPr>
      <dgm:t>
        <a:bodyPr/>
        <a:lstStyle/>
        <a:p>
          <a:endParaRPr lang="en-US" dirty="0"/>
        </a:p>
      </dgm:t>
    </dgm:pt>
    <dgm:pt modelId="{B683897B-4D27-4906-9571-4D658CBA15A9}" type="parTrans" cxnId="{4580EFED-BF4E-4C23-BEE9-5F9ECE57C752}">
      <dgm:prSet/>
      <dgm:spPr/>
      <dgm:t>
        <a:bodyPr/>
        <a:lstStyle/>
        <a:p>
          <a:endParaRPr lang="en-US"/>
        </a:p>
      </dgm:t>
    </dgm:pt>
    <dgm:pt modelId="{7D5062E1-0E59-43BF-A000-2EBFB45E344A}" type="sibTrans" cxnId="{4580EFED-BF4E-4C23-BEE9-5F9ECE57C752}">
      <dgm:prSet/>
      <dgm:spPr/>
      <dgm:t>
        <a:bodyPr/>
        <a:lstStyle/>
        <a:p>
          <a:endParaRPr lang="en-US"/>
        </a:p>
      </dgm:t>
    </dgm:pt>
    <dgm:pt modelId="{F2C10468-A371-4608-9959-3713D0497C50}">
      <dgm:prSet phldrT="[Text]"/>
      <dgm:spPr>
        <a:noFill/>
      </dgm:spPr>
      <dgm:t>
        <a:bodyPr/>
        <a:lstStyle/>
        <a:p>
          <a:endParaRPr lang="en-US" dirty="0"/>
        </a:p>
      </dgm:t>
    </dgm:pt>
    <dgm:pt modelId="{B5DF4819-C9D7-4A90-BF98-F9ACE633F708}" type="parTrans" cxnId="{E0703126-1127-43BA-8CE8-6885F9990A46}">
      <dgm:prSet/>
      <dgm:spPr/>
      <dgm:t>
        <a:bodyPr/>
        <a:lstStyle/>
        <a:p>
          <a:endParaRPr lang="en-US"/>
        </a:p>
      </dgm:t>
    </dgm:pt>
    <dgm:pt modelId="{7EEBCACF-FC15-4E2D-86C9-EB821B5A5BA2}" type="sibTrans" cxnId="{E0703126-1127-43BA-8CE8-6885F9990A46}">
      <dgm:prSet/>
      <dgm:spPr/>
      <dgm:t>
        <a:bodyPr/>
        <a:lstStyle/>
        <a:p>
          <a:endParaRPr lang="en-US"/>
        </a:p>
      </dgm:t>
    </dgm:pt>
    <dgm:pt modelId="{BE16E5D8-822D-4C15-B3F8-EF20A98F09B3}">
      <dgm:prSet/>
      <dgm:spPr>
        <a:noFill/>
      </dgm:spPr>
      <dgm:t>
        <a:bodyPr/>
        <a:lstStyle/>
        <a:p>
          <a:endParaRPr lang="en-US" altLang="en-US" b="1" dirty="0"/>
        </a:p>
      </dgm:t>
    </dgm:pt>
    <dgm:pt modelId="{617E0004-AD6E-47E3-947A-2051C2C0E079}" type="parTrans" cxnId="{0D290D98-A24C-4C25-86F6-50C9AF3D65D3}">
      <dgm:prSet/>
      <dgm:spPr/>
      <dgm:t>
        <a:bodyPr/>
        <a:lstStyle/>
        <a:p>
          <a:endParaRPr lang="en-US"/>
        </a:p>
      </dgm:t>
    </dgm:pt>
    <dgm:pt modelId="{1D1357E7-DE92-4CD9-978C-790C536F86EA}" type="sibTrans" cxnId="{0D290D98-A24C-4C25-86F6-50C9AF3D65D3}">
      <dgm:prSet/>
      <dgm:spPr/>
      <dgm:t>
        <a:bodyPr/>
        <a:lstStyle/>
        <a:p>
          <a:endParaRPr lang="en-US"/>
        </a:p>
      </dgm:t>
    </dgm:pt>
    <dgm:pt modelId="{1C3881CB-BD22-4620-8A21-33B525356034}">
      <dgm:prSet custT="1"/>
      <dgm:spPr/>
      <dgm:t>
        <a:bodyPr/>
        <a:lstStyle/>
        <a:p>
          <a:r>
            <a:rPr lang="en-US" altLang="en-US" sz="1400" b="1" dirty="0" smtClean="0"/>
            <a:t>For the wealthy </a:t>
          </a:r>
          <a:endParaRPr lang="en-US" sz="1400" b="1" dirty="0"/>
        </a:p>
      </dgm:t>
    </dgm:pt>
    <dgm:pt modelId="{FDB99CF6-9823-4196-884A-0AB667A003F6}" type="parTrans" cxnId="{43E8DE3E-93D2-4D4B-A4EA-0E21F7B29F61}">
      <dgm:prSet/>
      <dgm:spPr/>
      <dgm:t>
        <a:bodyPr/>
        <a:lstStyle/>
        <a:p>
          <a:endParaRPr lang="en-US"/>
        </a:p>
      </dgm:t>
    </dgm:pt>
    <dgm:pt modelId="{002061B1-57FA-47FC-BF58-6CB4535F5B08}" type="sibTrans" cxnId="{43E8DE3E-93D2-4D4B-A4EA-0E21F7B29F61}">
      <dgm:prSet/>
      <dgm:spPr/>
      <dgm:t>
        <a:bodyPr/>
        <a:lstStyle/>
        <a:p>
          <a:endParaRPr lang="en-US"/>
        </a:p>
      </dgm:t>
    </dgm:pt>
    <dgm:pt modelId="{D52EFCD4-9BAB-45BA-9913-A64AAFD76D3D}">
      <dgm:prSet custT="1"/>
      <dgm:spPr/>
      <dgm:t>
        <a:bodyPr/>
        <a:lstStyle/>
        <a:p>
          <a:r>
            <a:rPr lang="en-US" sz="1400" b="1" dirty="0" smtClean="0"/>
            <a:t>No School</a:t>
          </a:r>
        </a:p>
        <a:p>
          <a:r>
            <a:rPr lang="en-US" sz="1400" b="1" dirty="0" smtClean="0"/>
            <a:t>1840</a:t>
          </a:r>
          <a:endParaRPr lang="en-US" sz="1400" b="1" dirty="0"/>
        </a:p>
      </dgm:t>
    </dgm:pt>
    <dgm:pt modelId="{65278FB2-F359-49FF-BE36-B5EB61FCD2F0}" type="parTrans" cxnId="{EC817AC3-0DE2-42DE-99CF-281B49DF98BD}">
      <dgm:prSet/>
      <dgm:spPr/>
      <dgm:t>
        <a:bodyPr/>
        <a:lstStyle/>
        <a:p>
          <a:endParaRPr lang="en-US"/>
        </a:p>
      </dgm:t>
    </dgm:pt>
    <dgm:pt modelId="{4F7BF158-EE5A-40B6-8B09-F0783EC5FD70}" type="sibTrans" cxnId="{EC817AC3-0DE2-42DE-99CF-281B49DF98BD}">
      <dgm:prSet/>
      <dgm:spPr/>
      <dgm:t>
        <a:bodyPr/>
        <a:lstStyle/>
        <a:p>
          <a:endParaRPr lang="en-US"/>
        </a:p>
      </dgm:t>
    </dgm:pt>
    <dgm:pt modelId="{577349A7-699B-4B78-9A6B-B5FE76ED7FB9}">
      <dgm:prSet custT="1"/>
      <dgm:spPr/>
      <dgm:t>
        <a:bodyPr/>
        <a:lstStyle/>
        <a:p>
          <a:r>
            <a:rPr lang="en-US" sz="1200" b="1" dirty="0" smtClean="0"/>
            <a:t>Highly localized</a:t>
          </a:r>
          <a:endParaRPr lang="en-US" sz="1200" b="1" dirty="0"/>
        </a:p>
      </dgm:t>
    </dgm:pt>
    <dgm:pt modelId="{2DCE0612-7951-4A56-A54B-1224D774DA1B}" type="parTrans" cxnId="{9C7D7A04-CEAC-4E6C-B068-4A4C6E292D0E}">
      <dgm:prSet/>
      <dgm:spPr/>
      <dgm:t>
        <a:bodyPr/>
        <a:lstStyle/>
        <a:p>
          <a:endParaRPr lang="en-US"/>
        </a:p>
      </dgm:t>
    </dgm:pt>
    <dgm:pt modelId="{0B95868E-F295-4C40-9521-AF731EC538FE}" type="sibTrans" cxnId="{9C7D7A04-CEAC-4E6C-B068-4A4C6E292D0E}">
      <dgm:prSet/>
      <dgm:spPr/>
      <dgm:t>
        <a:bodyPr/>
        <a:lstStyle/>
        <a:p>
          <a:endParaRPr lang="en-US"/>
        </a:p>
      </dgm:t>
    </dgm:pt>
    <dgm:pt modelId="{64E730D8-B1CE-4533-BE78-560C1A1CD6EC}">
      <dgm:prSet custT="1"/>
      <dgm:spPr/>
      <dgm:t>
        <a:bodyPr/>
        <a:lstStyle/>
        <a:p>
          <a:r>
            <a:rPr lang="en-US" sz="1400" b="1" dirty="0" smtClean="0"/>
            <a:t>Tutorial system</a:t>
          </a:r>
          <a:endParaRPr lang="en-US" sz="1400" b="1" dirty="0"/>
        </a:p>
      </dgm:t>
    </dgm:pt>
    <dgm:pt modelId="{B283DAF1-008E-4A33-ADA7-2F4B27C622F5}" type="sibTrans" cxnId="{0B237454-325B-4EE5-ABE7-CD668B13974A}">
      <dgm:prSet/>
      <dgm:spPr/>
      <dgm:t>
        <a:bodyPr/>
        <a:lstStyle/>
        <a:p>
          <a:endParaRPr lang="en-US"/>
        </a:p>
      </dgm:t>
    </dgm:pt>
    <dgm:pt modelId="{D3694A23-ABAB-430F-A0B7-8ED83E51C991}" type="parTrans" cxnId="{0B237454-325B-4EE5-ABE7-CD668B13974A}">
      <dgm:prSet/>
      <dgm:spPr/>
      <dgm:t>
        <a:bodyPr/>
        <a:lstStyle/>
        <a:p>
          <a:endParaRPr lang="en-US"/>
        </a:p>
      </dgm:t>
    </dgm:pt>
    <dgm:pt modelId="{7236D40F-E7ED-4963-AAA9-7EE81811A125}" type="pres">
      <dgm:prSet presAssocID="{DFD199E7-FBFB-43D5-AA58-C98F27DCC50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0E1960-39F0-4239-A463-9A5DA40B2673}" type="pres">
      <dgm:prSet presAssocID="{DFD199E7-FBFB-43D5-AA58-C98F27DCC507}" presName="hierFlow" presStyleCnt="0"/>
      <dgm:spPr/>
    </dgm:pt>
    <dgm:pt modelId="{41C61F3C-A3CC-4D02-B11F-6FC11795FD2C}" type="pres">
      <dgm:prSet presAssocID="{DFD199E7-FBFB-43D5-AA58-C98F27DCC507}" presName="firstBuf" presStyleCnt="0"/>
      <dgm:spPr/>
    </dgm:pt>
    <dgm:pt modelId="{6B4B42BB-99E4-4A05-A9EA-90681F5D41C5}" type="pres">
      <dgm:prSet presAssocID="{DFD199E7-FBFB-43D5-AA58-C98F27DCC50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0709CAF-3AC8-4ED6-97AA-A91D1597B1C1}" type="pres">
      <dgm:prSet presAssocID="{C7ED05FC-D5FD-4F4A-90EF-99CB40A962AA}" presName="Name14" presStyleCnt="0"/>
      <dgm:spPr/>
    </dgm:pt>
    <dgm:pt modelId="{001AEB5D-31BD-4702-A648-6D7C052CFC2B}" type="pres">
      <dgm:prSet presAssocID="{C7ED05FC-D5FD-4F4A-90EF-99CB40A962AA}" presName="level1Shape" presStyleLbl="node0" presStyleIdx="0" presStyleCnt="1" custScaleX="245724" custLinFactNeighborX="7372" custLinFactNeighborY="-551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31D0AB7-0AD6-48A2-B87B-B59928C1D024}" type="pres">
      <dgm:prSet presAssocID="{C7ED05FC-D5FD-4F4A-90EF-99CB40A962AA}" presName="hierChild2" presStyleCnt="0"/>
      <dgm:spPr/>
    </dgm:pt>
    <dgm:pt modelId="{E4765FA6-8ED5-4A5C-9DF5-F189AE3783D3}" type="pres">
      <dgm:prSet presAssocID="{BED5613A-2779-4296-9B29-28F419A86C6C}" presName="Name19" presStyleLbl="parChTrans1D2" presStyleIdx="0" presStyleCnt="2"/>
      <dgm:spPr/>
      <dgm:t>
        <a:bodyPr/>
        <a:lstStyle/>
        <a:p>
          <a:endParaRPr lang="en-US"/>
        </a:p>
      </dgm:t>
    </dgm:pt>
    <dgm:pt modelId="{C88899FF-9809-45F0-A29B-9A2E50BB73DD}" type="pres">
      <dgm:prSet presAssocID="{D7085C76-64A2-4D0A-BA88-8885903E5B18}" presName="Name21" presStyleCnt="0"/>
      <dgm:spPr/>
    </dgm:pt>
    <dgm:pt modelId="{433205AD-3B6E-4E7C-8709-272E9A680226}" type="pres">
      <dgm:prSet presAssocID="{D7085C76-64A2-4D0A-BA88-8885903E5B18}" presName="level2Shape" presStyleLbl="node2" presStyleIdx="0" presStyleCnt="2" custScaleX="160946" custLinFactNeighborY="-2973"/>
      <dgm:spPr/>
      <dgm:t>
        <a:bodyPr/>
        <a:lstStyle/>
        <a:p>
          <a:endParaRPr lang="en-US"/>
        </a:p>
      </dgm:t>
    </dgm:pt>
    <dgm:pt modelId="{D74E168B-BE52-41A4-8CEB-679CB304C0D3}" type="pres">
      <dgm:prSet presAssocID="{D7085C76-64A2-4D0A-BA88-8885903E5B18}" presName="hierChild3" presStyleCnt="0"/>
      <dgm:spPr/>
    </dgm:pt>
    <dgm:pt modelId="{D82B9BF8-D0DE-45EF-852B-F596D1D1BBD6}" type="pres">
      <dgm:prSet presAssocID="{8743CD97-BC43-4215-B7DC-2768B7DDCB1B}" presName="Name19" presStyleLbl="parChTrans1D3" presStyleIdx="0" presStyleCnt="2"/>
      <dgm:spPr/>
      <dgm:t>
        <a:bodyPr/>
        <a:lstStyle/>
        <a:p>
          <a:endParaRPr lang="en-US"/>
        </a:p>
      </dgm:t>
    </dgm:pt>
    <dgm:pt modelId="{12412473-7D67-421F-9291-91749FD861CB}" type="pres">
      <dgm:prSet presAssocID="{AF944EA4-63DA-41A1-9927-31531C6DFCC4}" presName="Name21" presStyleCnt="0"/>
      <dgm:spPr/>
    </dgm:pt>
    <dgm:pt modelId="{A5158450-FF9D-4CB0-9654-B8172A679B93}" type="pres">
      <dgm:prSet presAssocID="{AF944EA4-63DA-41A1-9927-31531C6DFCC4}" presName="level2Shape" presStyleLbl="node3" presStyleIdx="0" presStyleCnt="2" custScaleX="322134" custLinFactNeighborX="8124" custLinFactNeighborY="-25739"/>
      <dgm:spPr/>
      <dgm:t>
        <a:bodyPr/>
        <a:lstStyle/>
        <a:p>
          <a:endParaRPr lang="en-US"/>
        </a:p>
      </dgm:t>
    </dgm:pt>
    <dgm:pt modelId="{5AD390D5-7177-45A6-A55D-7ED50931D702}" type="pres">
      <dgm:prSet presAssocID="{AF944EA4-63DA-41A1-9927-31531C6DFCC4}" presName="hierChild3" presStyleCnt="0"/>
      <dgm:spPr/>
    </dgm:pt>
    <dgm:pt modelId="{886695A0-12D5-4859-A304-78339F0DE30B}" type="pres">
      <dgm:prSet presAssocID="{65278FB2-F359-49FF-BE36-B5EB61FCD2F0}" presName="Name19" presStyleLbl="parChTrans1D4" presStyleIdx="0" presStyleCnt="2"/>
      <dgm:spPr/>
      <dgm:t>
        <a:bodyPr/>
        <a:lstStyle/>
        <a:p>
          <a:endParaRPr lang="en-US"/>
        </a:p>
      </dgm:t>
    </dgm:pt>
    <dgm:pt modelId="{994C8178-9444-4E1B-93B6-EDE5E18FDE9F}" type="pres">
      <dgm:prSet presAssocID="{D52EFCD4-9BAB-45BA-9913-A64AAFD76D3D}" presName="Name21" presStyleCnt="0"/>
      <dgm:spPr/>
    </dgm:pt>
    <dgm:pt modelId="{B50FCA41-6A78-484C-A865-64A107E068A6}" type="pres">
      <dgm:prSet presAssocID="{D52EFCD4-9BAB-45BA-9913-A64AAFD76D3D}" presName="level2Shape" presStyleLbl="node4" presStyleIdx="0" presStyleCnt="2" custScaleX="194024" custLinFactNeighborX="14410" custLinFactNeighborY="-32403"/>
      <dgm:spPr/>
      <dgm:t>
        <a:bodyPr/>
        <a:lstStyle/>
        <a:p>
          <a:endParaRPr lang="en-US"/>
        </a:p>
      </dgm:t>
    </dgm:pt>
    <dgm:pt modelId="{A6E398A0-39FE-46A2-9058-D10A69A87F89}" type="pres">
      <dgm:prSet presAssocID="{D52EFCD4-9BAB-45BA-9913-A64AAFD76D3D}" presName="hierChild3" presStyleCnt="0"/>
      <dgm:spPr/>
    </dgm:pt>
    <dgm:pt modelId="{8D59D6C0-7236-41CD-A59B-E365458CC103}" type="pres">
      <dgm:prSet presAssocID="{FDB99CF6-9823-4196-884A-0AB667A003F6}" presName="Name19" presStyleLbl="parChTrans1D2" presStyleIdx="1" presStyleCnt="2"/>
      <dgm:spPr/>
      <dgm:t>
        <a:bodyPr/>
        <a:lstStyle/>
        <a:p>
          <a:endParaRPr lang="en-US"/>
        </a:p>
      </dgm:t>
    </dgm:pt>
    <dgm:pt modelId="{AEB05949-7934-4B7B-A2AE-9547BEADCADC}" type="pres">
      <dgm:prSet presAssocID="{1C3881CB-BD22-4620-8A21-33B525356034}" presName="Name21" presStyleCnt="0"/>
      <dgm:spPr/>
    </dgm:pt>
    <dgm:pt modelId="{0693A737-1CEA-48CE-A524-3EB2772BF5A9}" type="pres">
      <dgm:prSet presAssocID="{1C3881CB-BD22-4620-8A21-33B525356034}" presName="level2Shape" presStyleLbl="node2" presStyleIdx="1" presStyleCnt="2" custScaleX="176010"/>
      <dgm:spPr/>
      <dgm:t>
        <a:bodyPr/>
        <a:lstStyle/>
        <a:p>
          <a:endParaRPr lang="en-US"/>
        </a:p>
      </dgm:t>
    </dgm:pt>
    <dgm:pt modelId="{57B5C928-5D76-49AA-AAE7-7A7B0CA72A2F}" type="pres">
      <dgm:prSet presAssocID="{1C3881CB-BD22-4620-8A21-33B525356034}" presName="hierChild3" presStyleCnt="0"/>
      <dgm:spPr/>
    </dgm:pt>
    <dgm:pt modelId="{4D5C2C95-30AB-4C1E-B0CC-8DD17F9FD5E8}" type="pres">
      <dgm:prSet presAssocID="{D3694A23-ABAB-430F-A0B7-8ED83E51C991}" presName="Name19" presStyleLbl="parChTrans1D3" presStyleIdx="1" presStyleCnt="2"/>
      <dgm:spPr/>
      <dgm:t>
        <a:bodyPr/>
        <a:lstStyle/>
        <a:p>
          <a:endParaRPr lang="en-US"/>
        </a:p>
      </dgm:t>
    </dgm:pt>
    <dgm:pt modelId="{FB7934AA-769F-40EB-8963-DC4742840651}" type="pres">
      <dgm:prSet presAssocID="{64E730D8-B1CE-4533-BE78-560C1A1CD6EC}" presName="Name21" presStyleCnt="0"/>
      <dgm:spPr/>
    </dgm:pt>
    <dgm:pt modelId="{D9E3379C-D013-4690-ADE8-56BADB1B2169}" type="pres">
      <dgm:prSet presAssocID="{64E730D8-B1CE-4533-BE78-560C1A1CD6EC}" presName="level2Shape" presStyleLbl="node3" presStyleIdx="1" presStyleCnt="2" custScaleX="202664" custLinFactNeighborX="-2240" custLinFactNeighborY="-14494"/>
      <dgm:spPr/>
      <dgm:t>
        <a:bodyPr/>
        <a:lstStyle/>
        <a:p>
          <a:endParaRPr lang="en-US"/>
        </a:p>
      </dgm:t>
    </dgm:pt>
    <dgm:pt modelId="{0E7FFC56-8781-489A-A7AC-F693CA259BD2}" type="pres">
      <dgm:prSet presAssocID="{64E730D8-B1CE-4533-BE78-560C1A1CD6EC}" presName="hierChild3" presStyleCnt="0"/>
      <dgm:spPr/>
    </dgm:pt>
    <dgm:pt modelId="{324E97E6-C048-40DD-941A-C16752EB1415}" type="pres">
      <dgm:prSet presAssocID="{2DCE0612-7951-4A56-A54B-1224D774DA1B}" presName="Name19" presStyleLbl="parChTrans1D4" presStyleIdx="1" presStyleCnt="2"/>
      <dgm:spPr/>
      <dgm:t>
        <a:bodyPr/>
        <a:lstStyle/>
        <a:p>
          <a:endParaRPr lang="en-US"/>
        </a:p>
      </dgm:t>
    </dgm:pt>
    <dgm:pt modelId="{60CCD9D8-2A6E-4F22-9520-650331CD0A42}" type="pres">
      <dgm:prSet presAssocID="{577349A7-699B-4B78-9A6B-B5FE76ED7FB9}" presName="Name21" presStyleCnt="0"/>
      <dgm:spPr/>
    </dgm:pt>
    <dgm:pt modelId="{44E2B9F3-CBE2-438C-831D-35DEAFA9DD9E}" type="pres">
      <dgm:prSet presAssocID="{577349A7-699B-4B78-9A6B-B5FE76ED7FB9}" presName="level2Shape" presStyleLbl="node4" presStyleIdx="1" presStyleCnt="2" custScaleX="185749" custLinFactNeighborX="8296" custLinFactNeighborY="-23402"/>
      <dgm:spPr/>
      <dgm:t>
        <a:bodyPr/>
        <a:lstStyle/>
        <a:p>
          <a:endParaRPr lang="en-US"/>
        </a:p>
      </dgm:t>
    </dgm:pt>
    <dgm:pt modelId="{D2E1529B-8077-409F-B834-119644CCEF5D}" type="pres">
      <dgm:prSet presAssocID="{577349A7-699B-4B78-9A6B-B5FE76ED7FB9}" presName="hierChild3" presStyleCnt="0"/>
      <dgm:spPr/>
    </dgm:pt>
    <dgm:pt modelId="{40E037A6-2D88-4E0A-90EE-2FD86C8DDC45}" type="pres">
      <dgm:prSet presAssocID="{DFD199E7-FBFB-43D5-AA58-C98F27DCC507}" presName="bgShapesFlow" presStyleCnt="0"/>
      <dgm:spPr/>
    </dgm:pt>
    <dgm:pt modelId="{FB0FD7F4-3C9C-4CA9-89CE-374079A8DEB0}" type="pres">
      <dgm:prSet presAssocID="{BE16E5D8-822D-4C15-B3F8-EF20A98F09B3}" presName="rectComp" presStyleCnt="0"/>
      <dgm:spPr/>
    </dgm:pt>
    <dgm:pt modelId="{8FD92583-9EC4-4322-B30F-155BB5EBACF5}" type="pres">
      <dgm:prSet presAssocID="{BE16E5D8-822D-4C15-B3F8-EF20A98F09B3}" presName="bgRect" presStyleLbl="bgShp" presStyleIdx="0" presStyleCnt="3"/>
      <dgm:spPr/>
      <dgm:t>
        <a:bodyPr/>
        <a:lstStyle/>
        <a:p>
          <a:endParaRPr lang="en-US"/>
        </a:p>
      </dgm:t>
    </dgm:pt>
    <dgm:pt modelId="{6F9537A5-2801-4EE7-A394-5C3DEB929574}" type="pres">
      <dgm:prSet presAssocID="{BE16E5D8-822D-4C15-B3F8-EF20A98F09B3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86429-34CC-496B-9726-3E9E0E684B61}" type="pres">
      <dgm:prSet presAssocID="{BE16E5D8-822D-4C15-B3F8-EF20A98F09B3}" presName="spComp" presStyleCnt="0"/>
      <dgm:spPr/>
    </dgm:pt>
    <dgm:pt modelId="{3D11FF4E-35CE-42EA-B166-DF92403BB85D}" type="pres">
      <dgm:prSet presAssocID="{BE16E5D8-822D-4C15-B3F8-EF20A98F09B3}" presName="vSp" presStyleCnt="0"/>
      <dgm:spPr/>
    </dgm:pt>
    <dgm:pt modelId="{0B225D39-576D-4EE4-93AE-84432F4AD5A7}" type="pres">
      <dgm:prSet presAssocID="{2E8B020B-F7EB-453B-BABA-11E66BFFA91A}" presName="rectComp" presStyleCnt="0"/>
      <dgm:spPr/>
    </dgm:pt>
    <dgm:pt modelId="{B6680FB8-4ECB-439F-BAAA-AD31DA38659F}" type="pres">
      <dgm:prSet presAssocID="{2E8B020B-F7EB-453B-BABA-11E66BFFA91A}" presName="bgRect" presStyleLbl="bgShp" presStyleIdx="1" presStyleCnt="3" custLinFactY="-100000" custLinFactNeighborX="-15512" custLinFactNeighborY="-131113"/>
      <dgm:spPr/>
      <dgm:t>
        <a:bodyPr/>
        <a:lstStyle/>
        <a:p>
          <a:endParaRPr lang="en-US"/>
        </a:p>
      </dgm:t>
    </dgm:pt>
    <dgm:pt modelId="{3788FC07-B447-476B-97EC-84E550CE37DE}" type="pres">
      <dgm:prSet presAssocID="{2E8B020B-F7EB-453B-BABA-11E66BFFA91A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CE71EB-3A4A-467A-B6C8-C38777AAC3A9}" type="pres">
      <dgm:prSet presAssocID="{2E8B020B-F7EB-453B-BABA-11E66BFFA91A}" presName="spComp" presStyleCnt="0"/>
      <dgm:spPr/>
    </dgm:pt>
    <dgm:pt modelId="{B7FE6511-FD84-466F-A352-281E5A777CFC}" type="pres">
      <dgm:prSet presAssocID="{2E8B020B-F7EB-453B-BABA-11E66BFFA91A}" presName="vSp" presStyleCnt="0"/>
      <dgm:spPr/>
    </dgm:pt>
    <dgm:pt modelId="{F2C28CE9-2D08-488B-A7E4-D5C713F534EF}" type="pres">
      <dgm:prSet presAssocID="{F2C10468-A371-4608-9959-3713D0497C50}" presName="rectComp" presStyleCnt="0"/>
      <dgm:spPr/>
    </dgm:pt>
    <dgm:pt modelId="{24FC5D5B-3FCC-4CC9-AB81-EE943993FED4}" type="pres">
      <dgm:prSet presAssocID="{F2C10468-A371-4608-9959-3713D0497C50}" presName="bgRect" presStyleLbl="bgShp" presStyleIdx="2" presStyleCnt="3"/>
      <dgm:spPr/>
      <dgm:t>
        <a:bodyPr/>
        <a:lstStyle/>
        <a:p>
          <a:endParaRPr lang="en-US"/>
        </a:p>
      </dgm:t>
    </dgm:pt>
    <dgm:pt modelId="{FAE1355A-B2CA-4B06-AFBE-DBAA50712915}" type="pres">
      <dgm:prSet presAssocID="{F2C10468-A371-4608-9959-3713D0497C50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3E8DE3E-93D2-4D4B-A4EA-0E21F7B29F61}" srcId="{C7ED05FC-D5FD-4F4A-90EF-99CB40A962AA}" destId="{1C3881CB-BD22-4620-8A21-33B525356034}" srcOrd="1" destOrd="0" parTransId="{FDB99CF6-9823-4196-884A-0AB667A003F6}" sibTransId="{002061B1-57FA-47FC-BF58-6CB4535F5B08}"/>
    <dgm:cxn modelId="{F0A1B06F-5867-4671-84D0-EA7336A86F04}" type="presOf" srcId="{D3694A23-ABAB-430F-A0B7-8ED83E51C991}" destId="{4D5C2C95-30AB-4C1E-B0CC-8DD17F9FD5E8}" srcOrd="0" destOrd="0" presId="urn:microsoft.com/office/officeart/2005/8/layout/hierarchy6"/>
    <dgm:cxn modelId="{E0703126-1127-43BA-8CE8-6885F9990A46}" srcId="{DFD199E7-FBFB-43D5-AA58-C98F27DCC507}" destId="{F2C10468-A371-4608-9959-3713D0497C50}" srcOrd="3" destOrd="0" parTransId="{B5DF4819-C9D7-4A90-BF98-F9ACE633F708}" sibTransId="{7EEBCACF-FC15-4E2D-86C9-EB821B5A5BA2}"/>
    <dgm:cxn modelId="{8CF2AF24-B26E-4744-ABDD-D7237B28CFFD}" type="presOf" srcId="{2E8B020B-F7EB-453B-BABA-11E66BFFA91A}" destId="{B6680FB8-4ECB-439F-BAAA-AD31DA38659F}" srcOrd="0" destOrd="0" presId="urn:microsoft.com/office/officeart/2005/8/layout/hierarchy6"/>
    <dgm:cxn modelId="{513DD409-4AA3-4F8D-8348-8BE6BDABBD87}" type="presOf" srcId="{DFD199E7-FBFB-43D5-AA58-C98F27DCC507}" destId="{7236D40F-E7ED-4963-AAA9-7EE81811A125}" srcOrd="0" destOrd="0" presId="urn:microsoft.com/office/officeart/2005/8/layout/hierarchy6"/>
    <dgm:cxn modelId="{B620D446-41AB-4BDC-B055-61F6B3F47405}" type="presOf" srcId="{D52EFCD4-9BAB-45BA-9913-A64AAFD76D3D}" destId="{B50FCA41-6A78-484C-A865-64A107E068A6}" srcOrd="0" destOrd="0" presId="urn:microsoft.com/office/officeart/2005/8/layout/hierarchy6"/>
    <dgm:cxn modelId="{EC611486-02CA-4DFF-AB9D-83EECDD22CC1}" srcId="{DFD199E7-FBFB-43D5-AA58-C98F27DCC507}" destId="{C7ED05FC-D5FD-4F4A-90EF-99CB40A962AA}" srcOrd="0" destOrd="0" parTransId="{F3A94795-A9A1-48C0-8674-56E553C58E8B}" sibTransId="{AE0A25E9-5F20-47CD-B15E-0A6EC344DC75}"/>
    <dgm:cxn modelId="{7EF58376-9A1F-4018-82A1-73FAD7C3F4A9}" type="presOf" srcId="{65278FB2-F359-49FF-BE36-B5EB61FCD2F0}" destId="{886695A0-12D5-4859-A304-78339F0DE30B}" srcOrd="0" destOrd="0" presId="urn:microsoft.com/office/officeart/2005/8/layout/hierarchy6"/>
    <dgm:cxn modelId="{67DE5053-C1D1-4AEA-BED6-95C86BB9EB52}" type="presOf" srcId="{577349A7-699B-4B78-9A6B-B5FE76ED7FB9}" destId="{44E2B9F3-CBE2-438C-831D-35DEAFA9DD9E}" srcOrd="0" destOrd="0" presId="urn:microsoft.com/office/officeart/2005/8/layout/hierarchy6"/>
    <dgm:cxn modelId="{626F54EE-5965-4DE5-A18A-CF9CECB90DDD}" type="presOf" srcId="{C7ED05FC-D5FD-4F4A-90EF-99CB40A962AA}" destId="{001AEB5D-31BD-4702-A648-6D7C052CFC2B}" srcOrd="0" destOrd="0" presId="urn:microsoft.com/office/officeart/2005/8/layout/hierarchy6"/>
    <dgm:cxn modelId="{EC817AC3-0DE2-42DE-99CF-281B49DF98BD}" srcId="{AF944EA4-63DA-41A1-9927-31531C6DFCC4}" destId="{D52EFCD4-9BAB-45BA-9913-A64AAFD76D3D}" srcOrd="0" destOrd="0" parTransId="{65278FB2-F359-49FF-BE36-B5EB61FCD2F0}" sibTransId="{4F7BF158-EE5A-40B6-8B09-F0783EC5FD70}"/>
    <dgm:cxn modelId="{B7D084F6-87CB-4D24-9E8C-A4914583B2E1}" type="presOf" srcId="{F2C10468-A371-4608-9959-3713D0497C50}" destId="{24FC5D5B-3FCC-4CC9-AB81-EE943993FED4}" srcOrd="0" destOrd="0" presId="urn:microsoft.com/office/officeart/2005/8/layout/hierarchy6"/>
    <dgm:cxn modelId="{B00ED2CC-B389-4AFE-9BEE-E50E52A2AA4B}" type="presOf" srcId="{F2C10468-A371-4608-9959-3713D0497C50}" destId="{FAE1355A-B2CA-4B06-AFBE-DBAA50712915}" srcOrd="1" destOrd="0" presId="urn:microsoft.com/office/officeart/2005/8/layout/hierarchy6"/>
    <dgm:cxn modelId="{6C3CB778-486E-4636-8FF0-C87836051AB0}" type="presOf" srcId="{2E8B020B-F7EB-453B-BABA-11E66BFFA91A}" destId="{3788FC07-B447-476B-97EC-84E550CE37DE}" srcOrd="1" destOrd="0" presId="urn:microsoft.com/office/officeart/2005/8/layout/hierarchy6"/>
    <dgm:cxn modelId="{37BCE68C-66C4-4CBB-9BD5-023F1A17078F}" type="presOf" srcId="{2DCE0612-7951-4A56-A54B-1224D774DA1B}" destId="{324E97E6-C048-40DD-941A-C16752EB1415}" srcOrd="0" destOrd="0" presId="urn:microsoft.com/office/officeart/2005/8/layout/hierarchy6"/>
    <dgm:cxn modelId="{4580EFED-BF4E-4C23-BEE9-5F9ECE57C752}" srcId="{DFD199E7-FBFB-43D5-AA58-C98F27DCC507}" destId="{2E8B020B-F7EB-453B-BABA-11E66BFFA91A}" srcOrd="2" destOrd="0" parTransId="{B683897B-4D27-4906-9571-4D658CBA15A9}" sibTransId="{7D5062E1-0E59-43BF-A000-2EBFB45E344A}"/>
    <dgm:cxn modelId="{170DE993-B492-4CA5-80C8-B142981905D0}" type="presOf" srcId="{64E730D8-B1CE-4533-BE78-560C1A1CD6EC}" destId="{D9E3379C-D013-4690-ADE8-56BADB1B2169}" srcOrd="0" destOrd="0" presId="urn:microsoft.com/office/officeart/2005/8/layout/hierarchy6"/>
    <dgm:cxn modelId="{CEB0BB69-6DC3-4981-BA3B-6AC78C7E679C}" type="presOf" srcId="{D7085C76-64A2-4D0A-BA88-8885903E5B18}" destId="{433205AD-3B6E-4E7C-8709-272E9A680226}" srcOrd="0" destOrd="0" presId="urn:microsoft.com/office/officeart/2005/8/layout/hierarchy6"/>
    <dgm:cxn modelId="{6D02E284-3CAA-4EF1-BD4F-0C04C5A75879}" type="presOf" srcId="{BE16E5D8-822D-4C15-B3F8-EF20A98F09B3}" destId="{8FD92583-9EC4-4322-B30F-155BB5EBACF5}" srcOrd="0" destOrd="0" presId="urn:microsoft.com/office/officeart/2005/8/layout/hierarchy6"/>
    <dgm:cxn modelId="{3F67153C-28D4-4D02-88CB-CD09BA0EC769}" type="presOf" srcId="{BED5613A-2779-4296-9B29-28F419A86C6C}" destId="{E4765FA6-8ED5-4A5C-9DF5-F189AE3783D3}" srcOrd="0" destOrd="0" presId="urn:microsoft.com/office/officeart/2005/8/layout/hierarchy6"/>
    <dgm:cxn modelId="{2B8CDBDF-3726-49E6-B37B-8B23CC714C40}" type="presOf" srcId="{AF944EA4-63DA-41A1-9927-31531C6DFCC4}" destId="{A5158450-FF9D-4CB0-9654-B8172A679B93}" srcOrd="0" destOrd="0" presId="urn:microsoft.com/office/officeart/2005/8/layout/hierarchy6"/>
    <dgm:cxn modelId="{0D290D98-A24C-4C25-86F6-50C9AF3D65D3}" srcId="{DFD199E7-FBFB-43D5-AA58-C98F27DCC507}" destId="{BE16E5D8-822D-4C15-B3F8-EF20A98F09B3}" srcOrd="1" destOrd="0" parTransId="{617E0004-AD6E-47E3-947A-2051C2C0E079}" sibTransId="{1D1357E7-DE92-4CD9-978C-790C536F86EA}"/>
    <dgm:cxn modelId="{9C7D7A04-CEAC-4E6C-B068-4A4C6E292D0E}" srcId="{64E730D8-B1CE-4533-BE78-560C1A1CD6EC}" destId="{577349A7-699B-4B78-9A6B-B5FE76ED7FB9}" srcOrd="0" destOrd="0" parTransId="{2DCE0612-7951-4A56-A54B-1224D774DA1B}" sibTransId="{0B95868E-F295-4C40-9521-AF731EC538FE}"/>
    <dgm:cxn modelId="{F4316A75-E2CA-4F9E-8D3D-DD8C870C71EF}" type="presOf" srcId="{FDB99CF6-9823-4196-884A-0AB667A003F6}" destId="{8D59D6C0-7236-41CD-A59B-E365458CC103}" srcOrd="0" destOrd="0" presId="urn:microsoft.com/office/officeart/2005/8/layout/hierarchy6"/>
    <dgm:cxn modelId="{0B237454-325B-4EE5-ABE7-CD668B13974A}" srcId="{1C3881CB-BD22-4620-8A21-33B525356034}" destId="{64E730D8-B1CE-4533-BE78-560C1A1CD6EC}" srcOrd="0" destOrd="0" parTransId="{D3694A23-ABAB-430F-A0B7-8ED83E51C991}" sibTransId="{B283DAF1-008E-4A33-ADA7-2F4B27C622F5}"/>
    <dgm:cxn modelId="{054C839C-74EA-44BD-8D35-9005C14F1657}" type="presOf" srcId="{8743CD97-BC43-4215-B7DC-2768B7DDCB1B}" destId="{D82B9BF8-D0DE-45EF-852B-F596D1D1BBD6}" srcOrd="0" destOrd="0" presId="urn:microsoft.com/office/officeart/2005/8/layout/hierarchy6"/>
    <dgm:cxn modelId="{B377B382-FDE2-4BE2-B553-A9C5E94292FC}" srcId="{C7ED05FC-D5FD-4F4A-90EF-99CB40A962AA}" destId="{D7085C76-64A2-4D0A-BA88-8885903E5B18}" srcOrd="0" destOrd="0" parTransId="{BED5613A-2779-4296-9B29-28F419A86C6C}" sibTransId="{1847FEFB-A50D-4236-B705-72FF4B9A1880}"/>
    <dgm:cxn modelId="{260FF847-6317-4210-84A2-FDA628574523}" srcId="{D7085C76-64A2-4D0A-BA88-8885903E5B18}" destId="{AF944EA4-63DA-41A1-9927-31531C6DFCC4}" srcOrd="0" destOrd="0" parTransId="{8743CD97-BC43-4215-B7DC-2768B7DDCB1B}" sibTransId="{06AA11DB-376E-4BB4-8351-6FD23F7EC19B}"/>
    <dgm:cxn modelId="{1E073091-57B7-4AAB-859A-15F4E0EB1A79}" type="presOf" srcId="{BE16E5D8-822D-4C15-B3F8-EF20A98F09B3}" destId="{6F9537A5-2801-4EE7-A394-5C3DEB929574}" srcOrd="1" destOrd="0" presId="urn:microsoft.com/office/officeart/2005/8/layout/hierarchy6"/>
    <dgm:cxn modelId="{2B042E89-AAC0-483A-9707-0ABD01FF6E3C}" type="presOf" srcId="{1C3881CB-BD22-4620-8A21-33B525356034}" destId="{0693A737-1CEA-48CE-A524-3EB2772BF5A9}" srcOrd="0" destOrd="0" presId="urn:microsoft.com/office/officeart/2005/8/layout/hierarchy6"/>
    <dgm:cxn modelId="{38BD8BC9-9E10-40E6-A4CF-EDC32763EFCC}" type="presParOf" srcId="{7236D40F-E7ED-4963-AAA9-7EE81811A125}" destId="{C70E1960-39F0-4239-A463-9A5DA40B2673}" srcOrd="0" destOrd="0" presId="urn:microsoft.com/office/officeart/2005/8/layout/hierarchy6"/>
    <dgm:cxn modelId="{2932FE5F-A27B-4E9D-9A8A-8D3CA208DF41}" type="presParOf" srcId="{C70E1960-39F0-4239-A463-9A5DA40B2673}" destId="{41C61F3C-A3CC-4D02-B11F-6FC11795FD2C}" srcOrd="0" destOrd="0" presId="urn:microsoft.com/office/officeart/2005/8/layout/hierarchy6"/>
    <dgm:cxn modelId="{0B474CA1-0AD5-41AC-B856-BCE4352AE75D}" type="presParOf" srcId="{C70E1960-39F0-4239-A463-9A5DA40B2673}" destId="{6B4B42BB-99E4-4A05-A9EA-90681F5D41C5}" srcOrd="1" destOrd="0" presId="urn:microsoft.com/office/officeart/2005/8/layout/hierarchy6"/>
    <dgm:cxn modelId="{73642DCB-7EA8-4777-9F7B-F09DCB56CF28}" type="presParOf" srcId="{6B4B42BB-99E4-4A05-A9EA-90681F5D41C5}" destId="{30709CAF-3AC8-4ED6-97AA-A91D1597B1C1}" srcOrd="0" destOrd="0" presId="urn:microsoft.com/office/officeart/2005/8/layout/hierarchy6"/>
    <dgm:cxn modelId="{CC4466EE-2C78-4C23-AC1D-6EF59F7C5C12}" type="presParOf" srcId="{30709CAF-3AC8-4ED6-97AA-A91D1597B1C1}" destId="{001AEB5D-31BD-4702-A648-6D7C052CFC2B}" srcOrd="0" destOrd="0" presId="urn:microsoft.com/office/officeart/2005/8/layout/hierarchy6"/>
    <dgm:cxn modelId="{742A1158-D2B1-410B-8761-0B4BA9C4EB37}" type="presParOf" srcId="{30709CAF-3AC8-4ED6-97AA-A91D1597B1C1}" destId="{431D0AB7-0AD6-48A2-B87B-B59928C1D024}" srcOrd="1" destOrd="0" presId="urn:microsoft.com/office/officeart/2005/8/layout/hierarchy6"/>
    <dgm:cxn modelId="{91B63310-33AE-4039-93AE-B342B4C36D77}" type="presParOf" srcId="{431D0AB7-0AD6-48A2-B87B-B59928C1D024}" destId="{E4765FA6-8ED5-4A5C-9DF5-F189AE3783D3}" srcOrd="0" destOrd="0" presId="urn:microsoft.com/office/officeart/2005/8/layout/hierarchy6"/>
    <dgm:cxn modelId="{7F30E092-04BC-4FDE-B7B2-01C8A02205DB}" type="presParOf" srcId="{431D0AB7-0AD6-48A2-B87B-B59928C1D024}" destId="{C88899FF-9809-45F0-A29B-9A2E50BB73DD}" srcOrd="1" destOrd="0" presId="urn:microsoft.com/office/officeart/2005/8/layout/hierarchy6"/>
    <dgm:cxn modelId="{7F6C9BBF-4406-4FB1-9D30-C1CB513B4FB7}" type="presParOf" srcId="{C88899FF-9809-45F0-A29B-9A2E50BB73DD}" destId="{433205AD-3B6E-4E7C-8709-272E9A680226}" srcOrd="0" destOrd="0" presId="urn:microsoft.com/office/officeart/2005/8/layout/hierarchy6"/>
    <dgm:cxn modelId="{FDEFC051-9396-46D3-BD1A-7B7128BB222C}" type="presParOf" srcId="{C88899FF-9809-45F0-A29B-9A2E50BB73DD}" destId="{D74E168B-BE52-41A4-8CEB-679CB304C0D3}" srcOrd="1" destOrd="0" presId="urn:microsoft.com/office/officeart/2005/8/layout/hierarchy6"/>
    <dgm:cxn modelId="{7FC83532-1765-4548-8B0C-883BB44C2FC5}" type="presParOf" srcId="{D74E168B-BE52-41A4-8CEB-679CB304C0D3}" destId="{D82B9BF8-D0DE-45EF-852B-F596D1D1BBD6}" srcOrd="0" destOrd="0" presId="urn:microsoft.com/office/officeart/2005/8/layout/hierarchy6"/>
    <dgm:cxn modelId="{02F789C6-47A6-4B6A-9555-0709025A5EFC}" type="presParOf" srcId="{D74E168B-BE52-41A4-8CEB-679CB304C0D3}" destId="{12412473-7D67-421F-9291-91749FD861CB}" srcOrd="1" destOrd="0" presId="urn:microsoft.com/office/officeart/2005/8/layout/hierarchy6"/>
    <dgm:cxn modelId="{0D133D0E-410F-41E1-8A50-7F2DFE6560A7}" type="presParOf" srcId="{12412473-7D67-421F-9291-91749FD861CB}" destId="{A5158450-FF9D-4CB0-9654-B8172A679B93}" srcOrd="0" destOrd="0" presId="urn:microsoft.com/office/officeart/2005/8/layout/hierarchy6"/>
    <dgm:cxn modelId="{DE9D4836-9500-4E09-A9CC-91DACE809B7C}" type="presParOf" srcId="{12412473-7D67-421F-9291-91749FD861CB}" destId="{5AD390D5-7177-45A6-A55D-7ED50931D702}" srcOrd="1" destOrd="0" presId="urn:microsoft.com/office/officeart/2005/8/layout/hierarchy6"/>
    <dgm:cxn modelId="{BED2ADA8-BAC7-4F2D-8F62-57980D67D49C}" type="presParOf" srcId="{5AD390D5-7177-45A6-A55D-7ED50931D702}" destId="{886695A0-12D5-4859-A304-78339F0DE30B}" srcOrd="0" destOrd="0" presId="urn:microsoft.com/office/officeart/2005/8/layout/hierarchy6"/>
    <dgm:cxn modelId="{E2AB8D2E-6FF7-4C84-ACE2-035BE529002D}" type="presParOf" srcId="{5AD390D5-7177-45A6-A55D-7ED50931D702}" destId="{994C8178-9444-4E1B-93B6-EDE5E18FDE9F}" srcOrd="1" destOrd="0" presId="urn:microsoft.com/office/officeart/2005/8/layout/hierarchy6"/>
    <dgm:cxn modelId="{203C2C90-D4F6-40E4-BF86-3A9E9E101A36}" type="presParOf" srcId="{994C8178-9444-4E1B-93B6-EDE5E18FDE9F}" destId="{B50FCA41-6A78-484C-A865-64A107E068A6}" srcOrd="0" destOrd="0" presId="urn:microsoft.com/office/officeart/2005/8/layout/hierarchy6"/>
    <dgm:cxn modelId="{576AC3C6-4213-484B-B3C9-1D3B2CE74BFB}" type="presParOf" srcId="{994C8178-9444-4E1B-93B6-EDE5E18FDE9F}" destId="{A6E398A0-39FE-46A2-9058-D10A69A87F89}" srcOrd="1" destOrd="0" presId="urn:microsoft.com/office/officeart/2005/8/layout/hierarchy6"/>
    <dgm:cxn modelId="{84ED4993-A9C6-443B-AC3C-03D48FB2ED94}" type="presParOf" srcId="{431D0AB7-0AD6-48A2-B87B-B59928C1D024}" destId="{8D59D6C0-7236-41CD-A59B-E365458CC103}" srcOrd="2" destOrd="0" presId="urn:microsoft.com/office/officeart/2005/8/layout/hierarchy6"/>
    <dgm:cxn modelId="{91A6704B-4BC8-4714-B497-3B372615621D}" type="presParOf" srcId="{431D0AB7-0AD6-48A2-B87B-B59928C1D024}" destId="{AEB05949-7934-4B7B-A2AE-9547BEADCADC}" srcOrd="3" destOrd="0" presId="urn:microsoft.com/office/officeart/2005/8/layout/hierarchy6"/>
    <dgm:cxn modelId="{47517BF5-A792-4A19-A4CB-697C10A82265}" type="presParOf" srcId="{AEB05949-7934-4B7B-A2AE-9547BEADCADC}" destId="{0693A737-1CEA-48CE-A524-3EB2772BF5A9}" srcOrd="0" destOrd="0" presId="urn:microsoft.com/office/officeart/2005/8/layout/hierarchy6"/>
    <dgm:cxn modelId="{67D99426-51F2-46FF-9FF8-C0B3DEAB22BC}" type="presParOf" srcId="{AEB05949-7934-4B7B-A2AE-9547BEADCADC}" destId="{57B5C928-5D76-49AA-AAE7-7A7B0CA72A2F}" srcOrd="1" destOrd="0" presId="urn:microsoft.com/office/officeart/2005/8/layout/hierarchy6"/>
    <dgm:cxn modelId="{5368898F-941B-4468-8A42-32B281B6EA8B}" type="presParOf" srcId="{57B5C928-5D76-49AA-AAE7-7A7B0CA72A2F}" destId="{4D5C2C95-30AB-4C1E-B0CC-8DD17F9FD5E8}" srcOrd="0" destOrd="0" presId="urn:microsoft.com/office/officeart/2005/8/layout/hierarchy6"/>
    <dgm:cxn modelId="{0F8DBDBA-11A2-42F4-981A-31A80729AF5D}" type="presParOf" srcId="{57B5C928-5D76-49AA-AAE7-7A7B0CA72A2F}" destId="{FB7934AA-769F-40EB-8963-DC4742840651}" srcOrd="1" destOrd="0" presId="urn:microsoft.com/office/officeart/2005/8/layout/hierarchy6"/>
    <dgm:cxn modelId="{6FB4ACD6-0077-4972-AE32-1887FDF37EBC}" type="presParOf" srcId="{FB7934AA-769F-40EB-8963-DC4742840651}" destId="{D9E3379C-D013-4690-ADE8-56BADB1B2169}" srcOrd="0" destOrd="0" presId="urn:microsoft.com/office/officeart/2005/8/layout/hierarchy6"/>
    <dgm:cxn modelId="{9B722858-3A5F-4BE1-9A13-AB91801894A6}" type="presParOf" srcId="{FB7934AA-769F-40EB-8963-DC4742840651}" destId="{0E7FFC56-8781-489A-A7AC-F693CA259BD2}" srcOrd="1" destOrd="0" presId="urn:microsoft.com/office/officeart/2005/8/layout/hierarchy6"/>
    <dgm:cxn modelId="{B3E105B7-FF70-44AD-86BA-182228BEE843}" type="presParOf" srcId="{0E7FFC56-8781-489A-A7AC-F693CA259BD2}" destId="{324E97E6-C048-40DD-941A-C16752EB1415}" srcOrd="0" destOrd="0" presId="urn:microsoft.com/office/officeart/2005/8/layout/hierarchy6"/>
    <dgm:cxn modelId="{EAA5BD6E-391B-4B11-9FD6-84636670907C}" type="presParOf" srcId="{0E7FFC56-8781-489A-A7AC-F693CA259BD2}" destId="{60CCD9D8-2A6E-4F22-9520-650331CD0A42}" srcOrd="1" destOrd="0" presId="urn:microsoft.com/office/officeart/2005/8/layout/hierarchy6"/>
    <dgm:cxn modelId="{34C9BC7A-869E-4757-9E69-1E6FB49E522F}" type="presParOf" srcId="{60CCD9D8-2A6E-4F22-9520-650331CD0A42}" destId="{44E2B9F3-CBE2-438C-831D-35DEAFA9DD9E}" srcOrd="0" destOrd="0" presId="urn:microsoft.com/office/officeart/2005/8/layout/hierarchy6"/>
    <dgm:cxn modelId="{75252BA0-1F45-47EE-8843-E720C9B3E164}" type="presParOf" srcId="{60CCD9D8-2A6E-4F22-9520-650331CD0A42}" destId="{D2E1529B-8077-409F-B834-119644CCEF5D}" srcOrd="1" destOrd="0" presId="urn:microsoft.com/office/officeart/2005/8/layout/hierarchy6"/>
    <dgm:cxn modelId="{73313556-2C54-4E67-8345-C4B65F861106}" type="presParOf" srcId="{7236D40F-E7ED-4963-AAA9-7EE81811A125}" destId="{40E037A6-2D88-4E0A-90EE-2FD86C8DDC45}" srcOrd="1" destOrd="0" presId="urn:microsoft.com/office/officeart/2005/8/layout/hierarchy6"/>
    <dgm:cxn modelId="{01FA393C-60C6-4372-B5A6-D6A29E3EE63E}" type="presParOf" srcId="{40E037A6-2D88-4E0A-90EE-2FD86C8DDC45}" destId="{FB0FD7F4-3C9C-4CA9-89CE-374079A8DEB0}" srcOrd="0" destOrd="0" presId="urn:microsoft.com/office/officeart/2005/8/layout/hierarchy6"/>
    <dgm:cxn modelId="{74424133-DE8D-4519-BCD3-B0B25EDE1649}" type="presParOf" srcId="{FB0FD7F4-3C9C-4CA9-89CE-374079A8DEB0}" destId="{8FD92583-9EC4-4322-B30F-155BB5EBACF5}" srcOrd="0" destOrd="0" presId="urn:microsoft.com/office/officeart/2005/8/layout/hierarchy6"/>
    <dgm:cxn modelId="{CA294A21-FA8E-4BF1-B7D1-1C60491D3759}" type="presParOf" srcId="{FB0FD7F4-3C9C-4CA9-89CE-374079A8DEB0}" destId="{6F9537A5-2801-4EE7-A394-5C3DEB929574}" srcOrd="1" destOrd="0" presId="urn:microsoft.com/office/officeart/2005/8/layout/hierarchy6"/>
    <dgm:cxn modelId="{C61532C9-2CC5-4781-8E94-C0C2206647CA}" type="presParOf" srcId="{40E037A6-2D88-4E0A-90EE-2FD86C8DDC45}" destId="{C3F86429-34CC-496B-9726-3E9E0E684B61}" srcOrd="1" destOrd="0" presId="urn:microsoft.com/office/officeart/2005/8/layout/hierarchy6"/>
    <dgm:cxn modelId="{79AC6DBA-DFA0-4D03-979A-27952FE5925D}" type="presParOf" srcId="{C3F86429-34CC-496B-9726-3E9E0E684B61}" destId="{3D11FF4E-35CE-42EA-B166-DF92403BB85D}" srcOrd="0" destOrd="0" presId="urn:microsoft.com/office/officeart/2005/8/layout/hierarchy6"/>
    <dgm:cxn modelId="{32C4DD63-6F04-4218-8991-526BB90E61B9}" type="presParOf" srcId="{40E037A6-2D88-4E0A-90EE-2FD86C8DDC45}" destId="{0B225D39-576D-4EE4-93AE-84432F4AD5A7}" srcOrd="2" destOrd="0" presId="urn:microsoft.com/office/officeart/2005/8/layout/hierarchy6"/>
    <dgm:cxn modelId="{FF2C82BD-A5A7-464B-A14F-F984DC83B554}" type="presParOf" srcId="{0B225D39-576D-4EE4-93AE-84432F4AD5A7}" destId="{B6680FB8-4ECB-439F-BAAA-AD31DA38659F}" srcOrd="0" destOrd="0" presId="urn:microsoft.com/office/officeart/2005/8/layout/hierarchy6"/>
    <dgm:cxn modelId="{33C353E9-C329-4AC5-8528-EAA11CA8ED9D}" type="presParOf" srcId="{0B225D39-576D-4EE4-93AE-84432F4AD5A7}" destId="{3788FC07-B447-476B-97EC-84E550CE37DE}" srcOrd="1" destOrd="0" presId="urn:microsoft.com/office/officeart/2005/8/layout/hierarchy6"/>
    <dgm:cxn modelId="{AEB13152-488F-425D-B440-73B4DB735994}" type="presParOf" srcId="{40E037A6-2D88-4E0A-90EE-2FD86C8DDC45}" destId="{7DCE71EB-3A4A-467A-B6C8-C38777AAC3A9}" srcOrd="3" destOrd="0" presId="urn:microsoft.com/office/officeart/2005/8/layout/hierarchy6"/>
    <dgm:cxn modelId="{44E95860-6934-47E3-9D90-CDA62B677CD3}" type="presParOf" srcId="{7DCE71EB-3A4A-467A-B6C8-C38777AAC3A9}" destId="{B7FE6511-FD84-466F-A352-281E5A777CFC}" srcOrd="0" destOrd="0" presId="urn:microsoft.com/office/officeart/2005/8/layout/hierarchy6"/>
    <dgm:cxn modelId="{C65AAB35-4370-4E30-888F-BBC6619BB1DC}" type="presParOf" srcId="{40E037A6-2D88-4E0A-90EE-2FD86C8DDC45}" destId="{F2C28CE9-2D08-488B-A7E4-D5C713F534EF}" srcOrd="4" destOrd="0" presId="urn:microsoft.com/office/officeart/2005/8/layout/hierarchy6"/>
    <dgm:cxn modelId="{4C61D534-3C7E-480E-975A-504C1FDB5390}" type="presParOf" srcId="{F2C28CE9-2D08-488B-A7E4-D5C713F534EF}" destId="{24FC5D5B-3FCC-4CC9-AB81-EE943993FED4}" srcOrd="0" destOrd="0" presId="urn:microsoft.com/office/officeart/2005/8/layout/hierarchy6"/>
    <dgm:cxn modelId="{68CAFC36-C1C3-4DDA-82D9-CB83DC5B3129}" type="presParOf" srcId="{F2C28CE9-2D08-488B-A7E4-D5C713F534EF}" destId="{FAE1355A-B2CA-4B06-AFBE-DBAA50712915}" srcOrd="1" destOrd="0" presId="urn:microsoft.com/office/officeart/2005/8/layout/hierarchy6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472471-0FDD-47EA-AAB4-AC1C3E27CE72}" type="doc">
      <dgm:prSet loTypeId="urn:microsoft.com/office/officeart/2005/8/layout/pictureOrgChart+Icon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CB1266-9637-49D5-9E6A-2E07C8841EF2}">
      <dgm:prSet phldrT="[Text]" custT="1"/>
      <dgm:spPr/>
      <dgm:t>
        <a:bodyPr/>
        <a:lstStyle/>
        <a:p>
          <a:r>
            <a:rPr lang="en-US" sz="1600" dirty="0" smtClean="0"/>
            <a:t>The first compulsory  school</a:t>
          </a:r>
        </a:p>
        <a:p>
          <a:r>
            <a:rPr lang="en-US" sz="1600" dirty="0" smtClean="0"/>
            <a:t>1853</a:t>
          </a:r>
          <a:endParaRPr lang="en-US" sz="1600" dirty="0"/>
        </a:p>
      </dgm:t>
    </dgm:pt>
    <dgm:pt modelId="{1971B287-5349-4827-87EB-9173C590189A}" type="parTrans" cxnId="{10165E86-4A0E-490D-883B-5B9089EFDE37}">
      <dgm:prSet/>
      <dgm:spPr/>
      <dgm:t>
        <a:bodyPr/>
        <a:lstStyle/>
        <a:p>
          <a:endParaRPr lang="en-US"/>
        </a:p>
      </dgm:t>
    </dgm:pt>
    <dgm:pt modelId="{906C1436-AA47-47EF-B834-73D3A9D6BD3C}" type="sibTrans" cxnId="{10165E86-4A0E-490D-883B-5B9089EFDE37}">
      <dgm:prSet/>
      <dgm:spPr/>
      <dgm:t>
        <a:bodyPr/>
        <a:lstStyle/>
        <a:p>
          <a:endParaRPr lang="en-US"/>
        </a:p>
      </dgm:t>
    </dgm:pt>
    <dgm:pt modelId="{5F2FE637-6EB1-4C5F-9CBD-2D7AA033CD65}">
      <dgm:prSet phldrT="[Text]" custT="1"/>
      <dgm:spPr/>
      <dgm:t>
        <a:bodyPr/>
        <a:lstStyle/>
        <a:p>
          <a:pPr algn="ctr"/>
          <a:r>
            <a:rPr lang="en-US" sz="1200" dirty="0" smtClean="0"/>
            <a:t>laws requiring children to attend at least elementary school.(1918)</a:t>
          </a:r>
          <a:r>
            <a:rPr lang="en-US" sz="2800" dirty="0" smtClean="0"/>
            <a:t> </a:t>
          </a:r>
        </a:p>
      </dgm:t>
    </dgm:pt>
    <dgm:pt modelId="{3DE94167-F36A-4F6B-87F8-9AA60B67E06B}" type="parTrans" cxnId="{1480B9CA-91CD-4652-9BA2-2F63F609F91D}">
      <dgm:prSet/>
      <dgm:spPr/>
      <dgm:t>
        <a:bodyPr/>
        <a:lstStyle/>
        <a:p>
          <a:endParaRPr lang="en-US"/>
        </a:p>
      </dgm:t>
    </dgm:pt>
    <dgm:pt modelId="{D79F99C8-F7CD-4825-AC5E-36239336AC8E}" type="sibTrans" cxnId="{1480B9CA-91CD-4652-9BA2-2F63F609F91D}">
      <dgm:prSet/>
      <dgm:spPr/>
      <dgm:t>
        <a:bodyPr/>
        <a:lstStyle/>
        <a:p>
          <a:endParaRPr lang="en-US"/>
        </a:p>
      </dgm:t>
    </dgm:pt>
    <dgm:pt modelId="{4763F6EB-8020-486E-926F-EA346F38D1DC}" type="asst">
      <dgm:prSet custT="1"/>
      <dgm:spPr/>
      <dgm:t>
        <a:bodyPr/>
        <a:lstStyle/>
        <a:p>
          <a:r>
            <a:rPr lang="en-US" sz="1050" dirty="0" smtClean="0"/>
            <a:t> for the poor</a:t>
          </a:r>
        </a:p>
        <a:p>
          <a:r>
            <a:rPr lang="en-US" sz="1050" dirty="0" err="1" smtClean="0"/>
            <a:t>Govrenment</a:t>
          </a:r>
          <a:r>
            <a:rPr lang="en-US" sz="1050" dirty="0" smtClean="0"/>
            <a:t> school</a:t>
          </a:r>
          <a:r>
            <a:rPr lang="en-US" sz="2000" dirty="0" smtClean="0"/>
            <a:t> </a:t>
          </a:r>
          <a:endParaRPr lang="en-US" sz="2000" dirty="0"/>
        </a:p>
      </dgm:t>
    </dgm:pt>
    <dgm:pt modelId="{14C692AB-2CD3-4CEF-88EE-0608C142041F}" type="parTrans" cxnId="{617C512E-BCBE-4DE1-B330-B6A925D9010A}">
      <dgm:prSet/>
      <dgm:spPr/>
      <dgm:t>
        <a:bodyPr/>
        <a:lstStyle/>
        <a:p>
          <a:endParaRPr lang="en-US"/>
        </a:p>
      </dgm:t>
    </dgm:pt>
    <dgm:pt modelId="{C822AE39-12A6-4119-A54E-C0CDAB19CC29}" type="sibTrans" cxnId="{617C512E-BCBE-4DE1-B330-B6A925D9010A}">
      <dgm:prSet/>
      <dgm:spPr/>
      <dgm:t>
        <a:bodyPr/>
        <a:lstStyle/>
        <a:p>
          <a:endParaRPr lang="en-US"/>
        </a:p>
      </dgm:t>
    </dgm:pt>
    <dgm:pt modelId="{793EF2A7-916D-47B5-9EE8-314AA2D772D8}">
      <dgm:prSet custT="1"/>
      <dgm:spPr/>
      <dgm:t>
        <a:bodyPr/>
        <a:lstStyle/>
        <a:p>
          <a:pPr algn="ctr"/>
          <a:r>
            <a:rPr lang="en-US" sz="1600" dirty="0" smtClean="0"/>
            <a:t>45% of children attended school</a:t>
          </a:r>
        </a:p>
        <a:p>
          <a:pPr algn="ctr"/>
          <a:r>
            <a:rPr lang="en-US" sz="1600" dirty="0" smtClean="0"/>
            <a:t>1850</a:t>
          </a:r>
          <a:endParaRPr lang="en-US" sz="1600" dirty="0"/>
        </a:p>
      </dgm:t>
    </dgm:pt>
    <dgm:pt modelId="{F87ADADB-EA94-4683-AF56-CB74A4F21CC7}" type="parTrans" cxnId="{FA5D92FC-621C-4B96-860E-6907802E0BFB}">
      <dgm:prSet/>
      <dgm:spPr/>
      <dgm:t>
        <a:bodyPr/>
        <a:lstStyle/>
        <a:p>
          <a:endParaRPr lang="en-US"/>
        </a:p>
      </dgm:t>
    </dgm:pt>
    <dgm:pt modelId="{D5210248-E3CF-4252-9987-28065373848B}" type="sibTrans" cxnId="{FA5D92FC-621C-4B96-860E-6907802E0BFB}">
      <dgm:prSet/>
      <dgm:spPr/>
      <dgm:t>
        <a:bodyPr/>
        <a:lstStyle/>
        <a:p>
          <a:endParaRPr lang="en-US"/>
        </a:p>
      </dgm:t>
    </dgm:pt>
    <dgm:pt modelId="{7DF2F5E0-B7D7-461A-B49E-F075A80D74E1}" type="asst">
      <dgm:prSet custT="1"/>
      <dgm:spPr/>
      <dgm:t>
        <a:bodyPr/>
        <a:lstStyle/>
        <a:p>
          <a:r>
            <a:rPr lang="en-US" sz="1600" dirty="0" smtClean="0"/>
            <a:t>Private institutions</a:t>
          </a:r>
          <a:endParaRPr lang="en-US" sz="1600" dirty="0"/>
        </a:p>
      </dgm:t>
    </dgm:pt>
    <dgm:pt modelId="{79CA7967-469F-4DD7-ABDA-D814FE500381}" type="parTrans" cxnId="{C14F5989-366C-43F8-826B-4CDA8CECA0CA}">
      <dgm:prSet/>
      <dgm:spPr/>
      <dgm:t>
        <a:bodyPr/>
        <a:lstStyle/>
        <a:p>
          <a:endParaRPr lang="en-US"/>
        </a:p>
      </dgm:t>
    </dgm:pt>
    <dgm:pt modelId="{7B98D82F-3725-4D9F-A692-7991C64D7DBB}" type="sibTrans" cxnId="{C14F5989-366C-43F8-826B-4CDA8CECA0CA}">
      <dgm:prSet/>
      <dgm:spPr/>
      <dgm:t>
        <a:bodyPr/>
        <a:lstStyle/>
        <a:p>
          <a:endParaRPr lang="en-US"/>
        </a:p>
      </dgm:t>
    </dgm:pt>
    <dgm:pt modelId="{06CD9ABB-8C63-46C7-B836-BAE9F4FC16F1}" type="pres">
      <dgm:prSet presAssocID="{59472471-0FDD-47EA-AAB4-AC1C3E27CE7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1BD4DD8-414B-4381-9A38-AE53D0D41DD4}" type="pres">
      <dgm:prSet presAssocID="{793EF2A7-916D-47B5-9EE8-314AA2D772D8}" presName="hierRoot1" presStyleCnt="0">
        <dgm:presLayoutVars>
          <dgm:hierBranch val="init"/>
        </dgm:presLayoutVars>
      </dgm:prSet>
      <dgm:spPr/>
    </dgm:pt>
    <dgm:pt modelId="{78663F6E-198F-4A69-A176-74241D560B38}" type="pres">
      <dgm:prSet presAssocID="{793EF2A7-916D-47B5-9EE8-314AA2D772D8}" presName="rootComposite1" presStyleCnt="0"/>
      <dgm:spPr/>
    </dgm:pt>
    <dgm:pt modelId="{585D068D-F8D2-4B3A-8D99-BBE849297D81}" type="pres">
      <dgm:prSet presAssocID="{793EF2A7-916D-47B5-9EE8-314AA2D772D8}" presName="rootText1" presStyleLbl="node0" presStyleIdx="0" presStyleCnt="1" custScaleX="432224" custLinFactNeighborX="-28245" custLinFactNeighborY="-84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D02DC6A-D0CD-4AA4-BDD3-F449C4355F1E}" type="pres">
      <dgm:prSet presAssocID="{793EF2A7-916D-47B5-9EE8-314AA2D772D8}" presName="rootPict1" presStyleLbl="alignImgPlace1" presStyleIdx="0" presStyleCnt="5" custFlipHor="1" custScaleX="557648" custScaleY="78970" custLinFactX="597619" custLinFactY="22268" custLinFactNeighborX="600000" custLinFactNeighborY="100000"/>
      <dgm:spPr>
        <a:noFill/>
      </dgm:spPr>
    </dgm:pt>
    <dgm:pt modelId="{BAC30158-0A22-40F0-98AB-BBB859306B31}" type="pres">
      <dgm:prSet presAssocID="{793EF2A7-916D-47B5-9EE8-314AA2D772D8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50DFC35-1B68-4886-A159-D5E372B43217}" type="pres">
      <dgm:prSet presAssocID="{793EF2A7-916D-47B5-9EE8-314AA2D772D8}" presName="hierChild2" presStyleCnt="0"/>
      <dgm:spPr/>
    </dgm:pt>
    <dgm:pt modelId="{0D0B1589-C9B9-4872-9650-3379EC384E5A}" type="pres">
      <dgm:prSet presAssocID="{1971B287-5349-4827-87EB-9173C590189A}" presName="Name37" presStyleLbl="parChTrans1D2" presStyleIdx="0" presStyleCnt="1"/>
      <dgm:spPr/>
      <dgm:t>
        <a:bodyPr/>
        <a:lstStyle/>
        <a:p>
          <a:endParaRPr lang="en-US"/>
        </a:p>
      </dgm:t>
    </dgm:pt>
    <dgm:pt modelId="{DEBCF6BA-9143-4036-82BE-F65BF62239BB}" type="pres">
      <dgm:prSet presAssocID="{AACB1266-9637-49D5-9E6A-2E07C8841EF2}" presName="hierRoot2" presStyleCnt="0">
        <dgm:presLayoutVars>
          <dgm:hierBranch val="init"/>
        </dgm:presLayoutVars>
      </dgm:prSet>
      <dgm:spPr/>
    </dgm:pt>
    <dgm:pt modelId="{AD0DE97C-A9D4-4E40-926F-B10F7937CA52}" type="pres">
      <dgm:prSet presAssocID="{AACB1266-9637-49D5-9E6A-2E07C8841EF2}" presName="rootComposite" presStyleCnt="0"/>
      <dgm:spPr/>
    </dgm:pt>
    <dgm:pt modelId="{33B7B5D7-4E93-439F-B07C-CB40975B8345}" type="pres">
      <dgm:prSet presAssocID="{AACB1266-9637-49D5-9E6A-2E07C8841EF2}" presName="rootText" presStyleLbl="node2" presStyleIdx="0" presStyleCnt="1" custScaleX="457084" custLinFactNeighborX="-15815" custLinFactNeighborY="-335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A9A703-8861-4149-8AF3-D9EB74C52B4A}" type="pres">
      <dgm:prSet presAssocID="{AACB1266-9637-49D5-9E6A-2E07C8841EF2}" presName="rootPict" presStyleLbl="alignImgPlace1" presStyleIdx="1" presStyleCnt="5" custLinFactX="500000" custLinFactNeighborX="546390" custLinFactNeighborY="5687"/>
      <dgm:spPr>
        <a:noFill/>
      </dgm:spPr>
    </dgm:pt>
    <dgm:pt modelId="{64EA6F01-750E-40C2-8E8D-7D7EE475ED8D}" type="pres">
      <dgm:prSet presAssocID="{AACB1266-9637-49D5-9E6A-2E07C8841EF2}" presName="rootConnector" presStyleLbl="node2" presStyleIdx="0" presStyleCnt="1"/>
      <dgm:spPr/>
      <dgm:t>
        <a:bodyPr/>
        <a:lstStyle/>
        <a:p>
          <a:endParaRPr lang="en-US"/>
        </a:p>
      </dgm:t>
    </dgm:pt>
    <dgm:pt modelId="{23587BCF-5934-431A-9B5F-89FFA88FDF54}" type="pres">
      <dgm:prSet presAssocID="{AACB1266-9637-49D5-9E6A-2E07C8841EF2}" presName="hierChild4" presStyleCnt="0"/>
      <dgm:spPr/>
    </dgm:pt>
    <dgm:pt modelId="{ED4CA8B5-BE05-4577-A3FA-30F13CB80AD8}" type="pres">
      <dgm:prSet presAssocID="{3DE94167-F36A-4F6B-87F8-9AA60B67E06B}" presName="Name37" presStyleLbl="parChTrans1D3" presStyleIdx="0" presStyleCnt="1"/>
      <dgm:spPr/>
      <dgm:t>
        <a:bodyPr/>
        <a:lstStyle/>
        <a:p>
          <a:endParaRPr lang="en-US"/>
        </a:p>
      </dgm:t>
    </dgm:pt>
    <dgm:pt modelId="{8F43810A-1A31-4F9C-83C0-79A17A5835D8}" type="pres">
      <dgm:prSet presAssocID="{5F2FE637-6EB1-4C5F-9CBD-2D7AA033CD65}" presName="hierRoot2" presStyleCnt="0">
        <dgm:presLayoutVars>
          <dgm:hierBranch val="init"/>
        </dgm:presLayoutVars>
      </dgm:prSet>
      <dgm:spPr/>
    </dgm:pt>
    <dgm:pt modelId="{BE01D5D6-823C-40B2-983E-AB479C0432F6}" type="pres">
      <dgm:prSet presAssocID="{5F2FE637-6EB1-4C5F-9CBD-2D7AA033CD65}" presName="rootComposite" presStyleCnt="0"/>
      <dgm:spPr/>
    </dgm:pt>
    <dgm:pt modelId="{9868004C-6392-43D1-9143-E289F48619F5}" type="pres">
      <dgm:prSet presAssocID="{5F2FE637-6EB1-4C5F-9CBD-2D7AA033CD65}" presName="rootText" presStyleLbl="node3" presStyleIdx="0" presStyleCnt="1" custScaleX="540726" custScaleY="151098" custLinFactNeighborX="-13149" custLinFactNeighborY="-3669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312352-2F18-46A7-8EA1-83B99E70F281}" type="pres">
      <dgm:prSet presAssocID="{5F2FE637-6EB1-4C5F-9CBD-2D7AA033CD65}" presName="rootPict" presStyleLbl="alignImgPlace1" presStyleIdx="2" presStyleCnt="5" custLinFactX="500000" custLinFactNeighborX="535016" custLinFactNeighborY="-5687"/>
      <dgm:spPr>
        <a:noFill/>
      </dgm:spPr>
    </dgm:pt>
    <dgm:pt modelId="{1EA420BD-FFEA-43DE-8C34-3D6C1BA72BEF}" type="pres">
      <dgm:prSet presAssocID="{5F2FE637-6EB1-4C5F-9CBD-2D7AA033CD65}" presName="rootConnector" presStyleLbl="node3" presStyleIdx="0" presStyleCnt="1"/>
      <dgm:spPr/>
      <dgm:t>
        <a:bodyPr/>
        <a:lstStyle/>
        <a:p>
          <a:endParaRPr lang="en-US"/>
        </a:p>
      </dgm:t>
    </dgm:pt>
    <dgm:pt modelId="{16DF1ED5-8E5A-47FE-AA61-80EB172333F5}" type="pres">
      <dgm:prSet presAssocID="{5F2FE637-6EB1-4C5F-9CBD-2D7AA033CD65}" presName="hierChild4" presStyleCnt="0"/>
      <dgm:spPr/>
    </dgm:pt>
    <dgm:pt modelId="{33654086-D451-4996-B512-0EFDD85F19C8}" type="pres">
      <dgm:prSet presAssocID="{5F2FE637-6EB1-4C5F-9CBD-2D7AA033CD65}" presName="hierChild5" presStyleCnt="0"/>
      <dgm:spPr/>
    </dgm:pt>
    <dgm:pt modelId="{9DA0ADEE-7BA5-4133-809D-D3ADEE52EBFE}" type="pres">
      <dgm:prSet presAssocID="{14C692AB-2CD3-4CEF-88EE-0608C142041F}" presName="Name111" presStyleLbl="parChTrans1D4" presStyleIdx="0" presStyleCnt="2"/>
      <dgm:spPr/>
      <dgm:t>
        <a:bodyPr/>
        <a:lstStyle/>
        <a:p>
          <a:endParaRPr lang="en-US"/>
        </a:p>
      </dgm:t>
    </dgm:pt>
    <dgm:pt modelId="{21F30D61-02CB-4F1E-83C7-BBDC16C3535A}" type="pres">
      <dgm:prSet presAssocID="{4763F6EB-8020-486E-926F-EA346F38D1DC}" presName="hierRoot3" presStyleCnt="0">
        <dgm:presLayoutVars>
          <dgm:hierBranch val="init"/>
        </dgm:presLayoutVars>
      </dgm:prSet>
      <dgm:spPr/>
    </dgm:pt>
    <dgm:pt modelId="{B9E4D9D2-D07C-45FC-8ACE-DF1E49ACA55C}" type="pres">
      <dgm:prSet presAssocID="{4763F6EB-8020-486E-926F-EA346F38D1DC}" presName="rootComposite3" presStyleCnt="0"/>
      <dgm:spPr/>
    </dgm:pt>
    <dgm:pt modelId="{7D74B95B-60C9-43ED-BC79-CD1E9A1968E4}" type="pres">
      <dgm:prSet presAssocID="{4763F6EB-8020-486E-926F-EA346F38D1DC}" presName="rootText3" presStyleLbl="asst3" presStyleIdx="0" presStyleCnt="2" custScaleX="213232" custLinFactNeighborY="-366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07EF1E-2822-49B3-8DE2-7A9519026761}" type="pres">
      <dgm:prSet presAssocID="{4763F6EB-8020-486E-926F-EA346F38D1DC}" presName="rootPict3" presStyleLbl="alignImgPlace1" presStyleIdx="3" presStyleCnt="5" custLinFactX="700000" custLinFactY="-100000" custLinFactNeighborX="715282" custLinFactNeighborY="-165468"/>
      <dgm:spPr>
        <a:noFill/>
      </dgm:spPr>
    </dgm:pt>
    <dgm:pt modelId="{E071777D-46E7-4B86-A4F4-A90AF50AD57A}" type="pres">
      <dgm:prSet presAssocID="{4763F6EB-8020-486E-926F-EA346F38D1DC}" presName="rootConnector3" presStyleLbl="asst3" presStyleIdx="0" presStyleCnt="2"/>
      <dgm:spPr/>
      <dgm:t>
        <a:bodyPr/>
        <a:lstStyle/>
        <a:p>
          <a:endParaRPr lang="en-US"/>
        </a:p>
      </dgm:t>
    </dgm:pt>
    <dgm:pt modelId="{5E03EACB-24D4-4BA4-8B3B-B418FBAE02E4}" type="pres">
      <dgm:prSet presAssocID="{4763F6EB-8020-486E-926F-EA346F38D1DC}" presName="hierChild6" presStyleCnt="0"/>
      <dgm:spPr/>
    </dgm:pt>
    <dgm:pt modelId="{36055973-BBD5-412A-818B-B6D2CADE923D}" type="pres">
      <dgm:prSet presAssocID="{4763F6EB-8020-486E-926F-EA346F38D1DC}" presName="hierChild7" presStyleCnt="0"/>
      <dgm:spPr/>
    </dgm:pt>
    <dgm:pt modelId="{A5C0398B-F2B4-43F2-8827-4C2B36DE8DD9}" type="pres">
      <dgm:prSet presAssocID="{79CA7967-469F-4DD7-ABDA-D814FE500381}" presName="Name111" presStyleLbl="parChTrans1D4" presStyleIdx="1" presStyleCnt="2"/>
      <dgm:spPr/>
      <dgm:t>
        <a:bodyPr/>
        <a:lstStyle/>
        <a:p>
          <a:endParaRPr lang="en-US"/>
        </a:p>
      </dgm:t>
    </dgm:pt>
    <dgm:pt modelId="{0A888AC6-0C76-447B-9DD3-DB80958CA351}" type="pres">
      <dgm:prSet presAssocID="{7DF2F5E0-B7D7-461A-B49E-F075A80D74E1}" presName="hierRoot3" presStyleCnt="0">
        <dgm:presLayoutVars>
          <dgm:hierBranch val="init"/>
        </dgm:presLayoutVars>
      </dgm:prSet>
      <dgm:spPr/>
    </dgm:pt>
    <dgm:pt modelId="{FAA94E61-E1AF-465F-AD3D-E777C2BFB5D1}" type="pres">
      <dgm:prSet presAssocID="{7DF2F5E0-B7D7-461A-B49E-F075A80D74E1}" presName="rootComposite3" presStyleCnt="0"/>
      <dgm:spPr/>
    </dgm:pt>
    <dgm:pt modelId="{6A635800-C996-445A-8967-75BA53E8A27F}" type="pres">
      <dgm:prSet presAssocID="{7DF2F5E0-B7D7-461A-B49E-F075A80D74E1}" presName="rootText3" presStyleLbl="asst3" presStyleIdx="1" presStyleCnt="2" custScaleX="166376" custLinFactNeighborX="34622" custLinFactNeighborY="-366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A77A13D-DDB1-4E4D-8EBA-B6D0E1B056F5}" type="pres">
      <dgm:prSet presAssocID="{7DF2F5E0-B7D7-461A-B49E-F075A80D74E1}" presName="rootPict3" presStyleLbl="alignImgPlace1" presStyleIdx="4" presStyleCnt="5" custLinFactX="300266" custLinFactNeighborX="400000" custLinFactNeighborY="43617"/>
      <dgm:spPr>
        <a:noFill/>
      </dgm:spPr>
    </dgm:pt>
    <dgm:pt modelId="{8ED84B36-0B1F-4850-89E8-4AF8B8336552}" type="pres">
      <dgm:prSet presAssocID="{7DF2F5E0-B7D7-461A-B49E-F075A80D74E1}" presName="rootConnector3" presStyleLbl="asst3" presStyleIdx="1" presStyleCnt="2"/>
      <dgm:spPr/>
      <dgm:t>
        <a:bodyPr/>
        <a:lstStyle/>
        <a:p>
          <a:endParaRPr lang="en-US"/>
        </a:p>
      </dgm:t>
    </dgm:pt>
    <dgm:pt modelId="{990A0846-9C80-4388-A020-0F5EEBD9DD5C}" type="pres">
      <dgm:prSet presAssocID="{7DF2F5E0-B7D7-461A-B49E-F075A80D74E1}" presName="hierChild6" presStyleCnt="0"/>
      <dgm:spPr/>
    </dgm:pt>
    <dgm:pt modelId="{1E73F6D5-0A0B-42FF-A760-336682F91A2A}" type="pres">
      <dgm:prSet presAssocID="{7DF2F5E0-B7D7-461A-B49E-F075A80D74E1}" presName="hierChild7" presStyleCnt="0"/>
      <dgm:spPr/>
    </dgm:pt>
    <dgm:pt modelId="{07BF6D6B-98A4-4E2E-BCC4-4075FB000611}" type="pres">
      <dgm:prSet presAssocID="{AACB1266-9637-49D5-9E6A-2E07C8841EF2}" presName="hierChild5" presStyleCnt="0"/>
      <dgm:spPr/>
    </dgm:pt>
    <dgm:pt modelId="{3C9A916F-1BCC-4ED7-AA58-1D379978D8A1}" type="pres">
      <dgm:prSet presAssocID="{793EF2A7-916D-47B5-9EE8-314AA2D772D8}" presName="hierChild3" presStyleCnt="0"/>
      <dgm:spPr/>
    </dgm:pt>
  </dgm:ptLst>
  <dgm:cxnLst>
    <dgm:cxn modelId="{10165E86-4A0E-490D-883B-5B9089EFDE37}" srcId="{793EF2A7-916D-47B5-9EE8-314AA2D772D8}" destId="{AACB1266-9637-49D5-9E6A-2E07C8841EF2}" srcOrd="0" destOrd="0" parTransId="{1971B287-5349-4827-87EB-9173C590189A}" sibTransId="{906C1436-AA47-47EF-B834-73D3A9D6BD3C}"/>
    <dgm:cxn modelId="{7CD57492-1BAF-4795-92C5-D69284BF1D07}" type="presOf" srcId="{1971B287-5349-4827-87EB-9173C590189A}" destId="{0D0B1589-C9B9-4872-9650-3379EC384E5A}" srcOrd="0" destOrd="0" presId="urn:microsoft.com/office/officeart/2005/8/layout/pictureOrgChart+Icon"/>
    <dgm:cxn modelId="{D62894DF-623E-4FB5-B587-7C7BFC9331CF}" type="presOf" srcId="{793EF2A7-916D-47B5-9EE8-314AA2D772D8}" destId="{585D068D-F8D2-4B3A-8D99-BBE849297D81}" srcOrd="0" destOrd="0" presId="urn:microsoft.com/office/officeart/2005/8/layout/pictureOrgChart+Icon"/>
    <dgm:cxn modelId="{1D93BD6C-8A1B-4383-A1D2-1EF70C996FAC}" type="presOf" srcId="{5F2FE637-6EB1-4C5F-9CBD-2D7AA033CD65}" destId="{1EA420BD-FFEA-43DE-8C34-3D6C1BA72BEF}" srcOrd="1" destOrd="0" presId="urn:microsoft.com/office/officeart/2005/8/layout/pictureOrgChart+Icon"/>
    <dgm:cxn modelId="{615305A8-D006-47BF-A1CE-E41028849B99}" type="presOf" srcId="{5F2FE637-6EB1-4C5F-9CBD-2D7AA033CD65}" destId="{9868004C-6392-43D1-9143-E289F48619F5}" srcOrd="0" destOrd="0" presId="urn:microsoft.com/office/officeart/2005/8/layout/pictureOrgChart+Icon"/>
    <dgm:cxn modelId="{1480B9CA-91CD-4652-9BA2-2F63F609F91D}" srcId="{AACB1266-9637-49D5-9E6A-2E07C8841EF2}" destId="{5F2FE637-6EB1-4C5F-9CBD-2D7AA033CD65}" srcOrd="0" destOrd="0" parTransId="{3DE94167-F36A-4F6B-87F8-9AA60B67E06B}" sibTransId="{D79F99C8-F7CD-4825-AC5E-36239336AC8E}"/>
    <dgm:cxn modelId="{0AC1ABA9-4346-4876-9B0E-ADC32DA4FE64}" type="presOf" srcId="{793EF2A7-916D-47B5-9EE8-314AA2D772D8}" destId="{BAC30158-0A22-40F0-98AB-BBB859306B31}" srcOrd="1" destOrd="0" presId="urn:microsoft.com/office/officeart/2005/8/layout/pictureOrgChart+Icon"/>
    <dgm:cxn modelId="{47638B10-CFE4-4EF7-A192-40B8CC83F56D}" type="presOf" srcId="{AACB1266-9637-49D5-9E6A-2E07C8841EF2}" destId="{33B7B5D7-4E93-439F-B07C-CB40975B8345}" srcOrd="0" destOrd="0" presId="urn:microsoft.com/office/officeart/2005/8/layout/pictureOrgChart+Icon"/>
    <dgm:cxn modelId="{429EC6C7-53B4-419D-92CA-EDECD7F95EE1}" type="presOf" srcId="{79CA7967-469F-4DD7-ABDA-D814FE500381}" destId="{A5C0398B-F2B4-43F2-8827-4C2B36DE8DD9}" srcOrd="0" destOrd="0" presId="urn:microsoft.com/office/officeart/2005/8/layout/pictureOrgChart+Icon"/>
    <dgm:cxn modelId="{4B1CDE24-C611-4FB1-9E1C-F8A85469CFC4}" type="presOf" srcId="{7DF2F5E0-B7D7-461A-B49E-F075A80D74E1}" destId="{8ED84B36-0B1F-4850-89E8-4AF8B8336552}" srcOrd="1" destOrd="0" presId="urn:microsoft.com/office/officeart/2005/8/layout/pictureOrgChart+Icon"/>
    <dgm:cxn modelId="{30AE9505-9D72-4099-A0F3-1B1E5E927E97}" type="presOf" srcId="{7DF2F5E0-B7D7-461A-B49E-F075A80D74E1}" destId="{6A635800-C996-445A-8967-75BA53E8A27F}" srcOrd="0" destOrd="0" presId="urn:microsoft.com/office/officeart/2005/8/layout/pictureOrgChart+Icon"/>
    <dgm:cxn modelId="{617C512E-BCBE-4DE1-B330-B6A925D9010A}" srcId="{5F2FE637-6EB1-4C5F-9CBD-2D7AA033CD65}" destId="{4763F6EB-8020-486E-926F-EA346F38D1DC}" srcOrd="0" destOrd="0" parTransId="{14C692AB-2CD3-4CEF-88EE-0608C142041F}" sibTransId="{C822AE39-12A6-4119-A54E-C0CDAB19CC29}"/>
    <dgm:cxn modelId="{12B46B25-1613-49A2-A4CC-0876E0130B7D}" type="presOf" srcId="{4763F6EB-8020-486E-926F-EA346F38D1DC}" destId="{E071777D-46E7-4B86-A4F4-A90AF50AD57A}" srcOrd="1" destOrd="0" presId="urn:microsoft.com/office/officeart/2005/8/layout/pictureOrgChart+Icon"/>
    <dgm:cxn modelId="{12BE20F3-3D4A-4865-8A22-47A7790D929F}" type="presOf" srcId="{14C692AB-2CD3-4CEF-88EE-0608C142041F}" destId="{9DA0ADEE-7BA5-4133-809D-D3ADEE52EBFE}" srcOrd="0" destOrd="0" presId="urn:microsoft.com/office/officeart/2005/8/layout/pictureOrgChart+Icon"/>
    <dgm:cxn modelId="{5C8C2C8D-EF1F-417C-B5D8-4D32F03AE0C8}" type="presOf" srcId="{AACB1266-9637-49D5-9E6A-2E07C8841EF2}" destId="{64EA6F01-750E-40C2-8E8D-7D7EE475ED8D}" srcOrd="1" destOrd="0" presId="urn:microsoft.com/office/officeart/2005/8/layout/pictureOrgChart+Icon"/>
    <dgm:cxn modelId="{2ADAB97E-7D28-40B6-9D7E-CE53C5214928}" type="presOf" srcId="{3DE94167-F36A-4F6B-87F8-9AA60B67E06B}" destId="{ED4CA8B5-BE05-4577-A3FA-30F13CB80AD8}" srcOrd="0" destOrd="0" presId="urn:microsoft.com/office/officeart/2005/8/layout/pictureOrgChart+Icon"/>
    <dgm:cxn modelId="{708A8291-6DCE-4846-A922-B7B844502260}" type="presOf" srcId="{4763F6EB-8020-486E-926F-EA346F38D1DC}" destId="{7D74B95B-60C9-43ED-BC79-CD1E9A1968E4}" srcOrd="0" destOrd="0" presId="urn:microsoft.com/office/officeart/2005/8/layout/pictureOrgChart+Icon"/>
    <dgm:cxn modelId="{C14F5989-366C-43F8-826B-4CDA8CECA0CA}" srcId="{5F2FE637-6EB1-4C5F-9CBD-2D7AA033CD65}" destId="{7DF2F5E0-B7D7-461A-B49E-F075A80D74E1}" srcOrd="1" destOrd="0" parTransId="{79CA7967-469F-4DD7-ABDA-D814FE500381}" sibTransId="{7B98D82F-3725-4D9F-A692-7991C64D7DBB}"/>
    <dgm:cxn modelId="{FA5D92FC-621C-4B96-860E-6907802E0BFB}" srcId="{59472471-0FDD-47EA-AAB4-AC1C3E27CE72}" destId="{793EF2A7-916D-47B5-9EE8-314AA2D772D8}" srcOrd="0" destOrd="0" parTransId="{F87ADADB-EA94-4683-AF56-CB74A4F21CC7}" sibTransId="{D5210248-E3CF-4252-9987-28065373848B}"/>
    <dgm:cxn modelId="{13C9030B-00BB-43C6-96F2-6587EFC71055}" type="presOf" srcId="{59472471-0FDD-47EA-AAB4-AC1C3E27CE72}" destId="{06CD9ABB-8C63-46C7-B836-BAE9F4FC16F1}" srcOrd="0" destOrd="0" presId="urn:microsoft.com/office/officeart/2005/8/layout/pictureOrgChart+Icon"/>
    <dgm:cxn modelId="{0BE3B27C-3BA5-40DC-A069-2507175BACA6}" type="presParOf" srcId="{06CD9ABB-8C63-46C7-B836-BAE9F4FC16F1}" destId="{11BD4DD8-414B-4381-9A38-AE53D0D41DD4}" srcOrd="0" destOrd="0" presId="urn:microsoft.com/office/officeart/2005/8/layout/pictureOrgChart+Icon"/>
    <dgm:cxn modelId="{F33618D7-FCE5-4140-8685-FE52B65D5D8C}" type="presParOf" srcId="{11BD4DD8-414B-4381-9A38-AE53D0D41DD4}" destId="{78663F6E-198F-4A69-A176-74241D560B38}" srcOrd="0" destOrd="0" presId="urn:microsoft.com/office/officeart/2005/8/layout/pictureOrgChart+Icon"/>
    <dgm:cxn modelId="{EDA77AC1-3B9D-4AED-9C8F-8AD5CCF94559}" type="presParOf" srcId="{78663F6E-198F-4A69-A176-74241D560B38}" destId="{585D068D-F8D2-4B3A-8D99-BBE849297D81}" srcOrd="0" destOrd="0" presId="urn:microsoft.com/office/officeart/2005/8/layout/pictureOrgChart+Icon"/>
    <dgm:cxn modelId="{4F3E8D29-D62E-483D-AF70-F8825DA9E824}" type="presParOf" srcId="{78663F6E-198F-4A69-A176-74241D560B38}" destId="{CD02DC6A-D0CD-4AA4-BDD3-F449C4355F1E}" srcOrd="1" destOrd="0" presId="urn:microsoft.com/office/officeart/2005/8/layout/pictureOrgChart+Icon"/>
    <dgm:cxn modelId="{D5837FEC-2CAA-4799-BCFB-82BE79394BA6}" type="presParOf" srcId="{78663F6E-198F-4A69-A176-74241D560B38}" destId="{BAC30158-0A22-40F0-98AB-BBB859306B31}" srcOrd="2" destOrd="0" presId="urn:microsoft.com/office/officeart/2005/8/layout/pictureOrgChart+Icon"/>
    <dgm:cxn modelId="{27A966C1-193E-4CA9-B991-450FA5DA2CE5}" type="presParOf" srcId="{11BD4DD8-414B-4381-9A38-AE53D0D41DD4}" destId="{D50DFC35-1B68-4886-A159-D5E372B43217}" srcOrd="1" destOrd="0" presId="urn:microsoft.com/office/officeart/2005/8/layout/pictureOrgChart+Icon"/>
    <dgm:cxn modelId="{A37623A3-3D60-407A-823C-D600D4047EAB}" type="presParOf" srcId="{D50DFC35-1B68-4886-A159-D5E372B43217}" destId="{0D0B1589-C9B9-4872-9650-3379EC384E5A}" srcOrd="0" destOrd="0" presId="urn:microsoft.com/office/officeart/2005/8/layout/pictureOrgChart+Icon"/>
    <dgm:cxn modelId="{FA8886EE-F9D4-476A-AB27-13B8A78F83C7}" type="presParOf" srcId="{D50DFC35-1B68-4886-A159-D5E372B43217}" destId="{DEBCF6BA-9143-4036-82BE-F65BF62239BB}" srcOrd="1" destOrd="0" presId="urn:microsoft.com/office/officeart/2005/8/layout/pictureOrgChart+Icon"/>
    <dgm:cxn modelId="{0E096548-1D1A-4E07-BAEE-1A732CDBF1D2}" type="presParOf" srcId="{DEBCF6BA-9143-4036-82BE-F65BF62239BB}" destId="{AD0DE97C-A9D4-4E40-926F-B10F7937CA52}" srcOrd="0" destOrd="0" presId="urn:microsoft.com/office/officeart/2005/8/layout/pictureOrgChart+Icon"/>
    <dgm:cxn modelId="{BDB7D3F0-A60D-4D0D-B3AF-532D84BDF816}" type="presParOf" srcId="{AD0DE97C-A9D4-4E40-926F-B10F7937CA52}" destId="{33B7B5D7-4E93-439F-B07C-CB40975B8345}" srcOrd="0" destOrd="0" presId="urn:microsoft.com/office/officeart/2005/8/layout/pictureOrgChart+Icon"/>
    <dgm:cxn modelId="{7F12B3F4-A7E6-409B-8A2B-415CA8BD79D5}" type="presParOf" srcId="{AD0DE97C-A9D4-4E40-926F-B10F7937CA52}" destId="{64A9A703-8861-4149-8AF3-D9EB74C52B4A}" srcOrd="1" destOrd="0" presId="urn:microsoft.com/office/officeart/2005/8/layout/pictureOrgChart+Icon"/>
    <dgm:cxn modelId="{E22CD155-E5C7-4DE4-9F93-5844B9C2E555}" type="presParOf" srcId="{AD0DE97C-A9D4-4E40-926F-B10F7937CA52}" destId="{64EA6F01-750E-40C2-8E8D-7D7EE475ED8D}" srcOrd="2" destOrd="0" presId="urn:microsoft.com/office/officeart/2005/8/layout/pictureOrgChart+Icon"/>
    <dgm:cxn modelId="{7D343D3D-8C25-4D01-AAC7-6EC509DBAEB1}" type="presParOf" srcId="{DEBCF6BA-9143-4036-82BE-F65BF62239BB}" destId="{23587BCF-5934-431A-9B5F-89FFA88FDF54}" srcOrd="1" destOrd="0" presId="urn:microsoft.com/office/officeart/2005/8/layout/pictureOrgChart+Icon"/>
    <dgm:cxn modelId="{C4E0E778-4825-4A88-AB98-3454CE758A4C}" type="presParOf" srcId="{23587BCF-5934-431A-9B5F-89FFA88FDF54}" destId="{ED4CA8B5-BE05-4577-A3FA-30F13CB80AD8}" srcOrd="0" destOrd="0" presId="urn:microsoft.com/office/officeart/2005/8/layout/pictureOrgChart+Icon"/>
    <dgm:cxn modelId="{66B4B008-2576-4E4B-9476-B0881877BA48}" type="presParOf" srcId="{23587BCF-5934-431A-9B5F-89FFA88FDF54}" destId="{8F43810A-1A31-4F9C-83C0-79A17A5835D8}" srcOrd="1" destOrd="0" presId="urn:microsoft.com/office/officeart/2005/8/layout/pictureOrgChart+Icon"/>
    <dgm:cxn modelId="{C2227166-2021-41C1-9BD9-0F8B6D9320BE}" type="presParOf" srcId="{8F43810A-1A31-4F9C-83C0-79A17A5835D8}" destId="{BE01D5D6-823C-40B2-983E-AB479C0432F6}" srcOrd="0" destOrd="0" presId="urn:microsoft.com/office/officeart/2005/8/layout/pictureOrgChart+Icon"/>
    <dgm:cxn modelId="{74679000-5D9D-4609-BE0E-B2F61FBB5276}" type="presParOf" srcId="{BE01D5D6-823C-40B2-983E-AB479C0432F6}" destId="{9868004C-6392-43D1-9143-E289F48619F5}" srcOrd="0" destOrd="0" presId="urn:microsoft.com/office/officeart/2005/8/layout/pictureOrgChart+Icon"/>
    <dgm:cxn modelId="{87EF909B-5F47-4A70-AF28-EA42B6AB5615}" type="presParOf" srcId="{BE01D5D6-823C-40B2-983E-AB479C0432F6}" destId="{F9312352-2F18-46A7-8EA1-83B99E70F281}" srcOrd="1" destOrd="0" presId="urn:microsoft.com/office/officeart/2005/8/layout/pictureOrgChart+Icon"/>
    <dgm:cxn modelId="{3A2A6947-0A63-49EE-A18C-DB28D2D66BC8}" type="presParOf" srcId="{BE01D5D6-823C-40B2-983E-AB479C0432F6}" destId="{1EA420BD-FFEA-43DE-8C34-3D6C1BA72BEF}" srcOrd="2" destOrd="0" presId="urn:microsoft.com/office/officeart/2005/8/layout/pictureOrgChart+Icon"/>
    <dgm:cxn modelId="{194757A7-5860-4783-864B-ED97077500BB}" type="presParOf" srcId="{8F43810A-1A31-4F9C-83C0-79A17A5835D8}" destId="{16DF1ED5-8E5A-47FE-AA61-80EB172333F5}" srcOrd="1" destOrd="0" presId="urn:microsoft.com/office/officeart/2005/8/layout/pictureOrgChart+Icon"/>
    <dgm:cxn modelId="{288CDA09-D750-44C9-B435-1CE78F4EAC3B}" type="presParOf" srcId="{8F43810A-1A31-4F9C-83C0-79A17A5835D8}" destId="{33654086-D451-4996-B512-0EFDD85F19C8}" srcOrd="2" destOrd="0" presId="urn:microsoft.com/office/officeart/2005/8/layout/pictureOrgChart+Icon"/>
    <dgm:cxn modelId="{F4CBC3AF-A70B-4047-8107-E3EB70D8CB61}" type="presParOf" srcId="{33654086-D451-4996-B512-0EFDD85F19C8}" destId="{9DA0ADEE-7BA5-4133-809D-D3ADEE52EBFE}" srcOrd="0" destOrd="0" presId="urn:microsoft.com/office/officeart/2005/8/layout/pictureOrgChart+Icon"/>
    <dgm:cxn modelId="{E66BF849-A692-45D6-8AD9-563438F0776F}" type="presParOf" srcId="{33654086-D451-4996-B512-0EFDD85F19C8}" destId="{21F30D61-02CB-4F1E-83C7-BBDC16C3535A}" srcOrd="1" destOrd="0" presId="urn:microsoft.com/office/officeart/2005/8/layout/pictureOrgChart+Icon"/>
    <dgm:cxn modelId="{3126FDB1-5D6E-4597-80EE-32DAD3889AF9}" type="presParOf" srcId="{21F30D61-02CB-4F1E-83C7-BBDC16C3535A}" destId="{B9E4D9D2-D07C-45FC-8ACE-DF1E49ACA55C}" srcOrd="0" destOrd="0" presId="urn:microsoft.com/office/officeart/2005/8/layout/pictureOrgChart+Icon"/>
    <dgm:cxn modelId="{DB86516D-86E5-41FF-826B-31C548AB6E10}" type="presParOf" srcId="{B9E4D9D2-D07C-45FC-8ACE-DF1E49ACA55C}" destId="{7D74B95B-60C9-43ED-BC79-CD1E9A1968E4}" srcOrd="0" destOrd="0" presId="urn:microsoft.com/office/officeart/2005/8/layout/pictureOrgChart+Icon"/>
    <dgm:cxn modelId="{C742099E-F118-4FE0-856F-E61DAAF220D1}" type="presParOf" srcId="{B9E4D9D2-D07C-45FC-8ACE-DF1E49ACA55C}" destId="{3B07EF1E-2822-49B3-8DE2-7A9519026761}" srcOrd="1" destOrd="0" presId="urn:microsoft.com/office/officeart/2005/8/layout/pictureOrgChart+Icon"/>
    <dgm:cxn modelId="{6FC8738B-5A0E-45D7-94F2-A70FFFF29720}" type="presParOf" srcId="{B9E4D9D2-D07C-45FC-8ACE-DF1E49ACA55C}" destId="{E071777D-46E7-4B86-A4F4-A90AF50AD57A}" srcOrd="2" destOrd="0" presId="urn:microsoft.com/office/officeart/2005/8/layout/pictureOrgChart+Icon"/>
    <dgm:cxn modelId="{F2A9718B-1428-41E2-8EEF-FD81BE3DB600}" type="presParOf" srcId="{21F30D61-02CB-4F1E-83C7-BBDC16C3535A}" destId="{5E03EACB-24D4-4BA4-8B3B-B418FBAE02E4}" srcOrd="1" destOrd="0" presId="urn:microsoft.com/office/officeart/2005/8/layout/pictureOrgChart+Icon"/>
    <dgm:cxn modelId="{ACAEA5CC-D331-4C09-924C-AFEDC2C4ABB9}" type="presParOf" srcId="{21F30D61-02CB-4F1E-83C7-BBDC16C3535A}" destId="{36055973-BBD5-412A-818B-B6D2CADE923D}" srcOrd="2" destOrd="0" presId="urn:microsoft.com/office/officeart/2005/8/layout/pictureOrgChart+Icon"/>
    <dgm:cxn modelId="{0A3F3679-0688-4A07-880A-ED32CE68D7B9}" type="presParOf" srcId="{33654086-D451-4996-B512-0EFDD85F19C8}" destId="{A5C0398B-F2B4-43F2-8827-4C2B36DE8DD9}" srcOrd="2" destOrd="0" presId="urn:microsoft.com/office/officeart/2005/8/layout/pictureOrgChart+Icon"/>
    <dgm:cxn modelId="{4AD0FED0-667A-4D67-ACBA-F17C171598F0}" type="presParOf" srcId="{33654086-D451-4996-B512-0EFDD85F19C8}" destId="{0A888AC6-0C76-447B-9DD3-DB80958CA351}" srcOrd="3" destOrd="0" presId="urn:microsoft.com/office/officeart/2005/8/layout/pictureOrgChart+Icon"/>
    <dgm:cxn modelId="{204C2A00-E5D0-4663-89ED-C13A03B528D0}" type="presParOf" srcId="{0A888AC6-0C76-447B-9DD3-DB80958CA351}" destId="{FAA94E61-E1AF-465F-AD3D-E777C2BFB5D1}" srcOrd="0" destOrd="0" presId="urn:microsoft.com/office/officeart/2005/8/layout/pictureOrgChart+Icon"/>
    <dgm:cxn modelId="{1C504A1B-0A31-4F1A-8C30-6F11262A1D1D}" type="presParOf" srcId="{FAA94E61-E1AF-465F-AD3D-E777C2BFB5D1}" destId="{6A635800-C996-445A-8967-75BA53E8A27F}" srcOrd="0" destOrd="0" presId="urn:microsoft.com/office/officeart/2005/8/layout/pictureOrgChart+Icon"/>
    <dgm:cxn modelId="{9ED81481-F8BE-47B2-84A2-AB1EC63C177E}" type="presParOf" srcId="{FAA94E61-E1AF-465F-AD3D-E777C2BFB5D1}" destId="{DA77A13D-DDB1-4E4D-8EBA-B6D0E1B056F5}" srcOrd="1" destOrd="0" presId="urn:microsoft.com/office/officeart/2005/8/layout/pictureOrgChart+Icon"/>
    <dgm:cxn modelId="{D07DEC1E-54B5-4545-B901-8489CB2D679F}" type="presParOf" srcId="{FAA94E61-E1AF-465F-AD3D-E777C2BFB5D1}" destId="{8ED84B36-0B1F-4850-89E8-4AF8B8336552}" srcOrd="2" destOrd="0" presId="urn:microsoft.com/office/officeart/2005/8/layout/pictureOrgChart+Icon"/>
    <dgm:cxn modelId="{7A3DE5A6-3D78-40D0-951C-EF93D768E3BB}" type="presParOf" srcId="{0A888AC6-0C76-447B-9DD3-DB80958CA351}" destId="{990A0846-9C80-4388-A020-0F5EEBD9DD5C}" srcOrd="1" destOrd="0" presId="urn:microsoft.com/office/officeart/2005/8/layout/pictureOrgChart+Icon"/>
    <dgm:cxn modelId="{FC0FE23C-83C2-4CC7-B1E3-F19A4966E810}" type="presParOf" srcId="{0A888AC6-0C76-447B-9DD3-DB80958CA351}" destId="{1E73F6D5-0A0B-42FF-A760-336682F91A2A}" srcOrd="2" destOrd="0" presId="urn:microsoft.com/office/officeart/2005/8/layout/pictureOrgChart+Icon"/>
    <dgm:cxn modelId="{3663689B-ED69-43B0-8C9D-F26A2182B2CD}" type="presParOf" srcId="{DEBCF6BA-9143-4036-82BE-F65BF62239BB}" destId="{07BF6D6B-98A4-4E2E-BCC4-4075FB000611}" srcOrd="2" destOrd="0" presId="urn:microsoft.com/office/officeart/2005/8/layout/pictureOrgChart+Icon"/>
    <dgm:cxn modelId="{EE024723-594A-4215-8D3C-C93CBA58FA1C}" type="presParOf" srcId="{11BD4DD8-414B-4381-9A38-AE53D0D41DD4}" destId="{3C9A916F-1BCC-4ED7-AA58-1D379978D8A1}" srcOrd="2" destOrd="0" presId="urn:microsoft.com/office/officeart/2005/8/layout/pictureOrgChart+Icon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FD3567-530B-46CF-A769-88B18F17D3E6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63BD90-69DC-4DFD-8968-21EBF57F4D44}">
      <dgm:prSet phldrT="[Text]"/>
      <dgm:spPr/>
      <dgm:t>
        <a:bodyPr/>
        <a:lstStyle/>
        <a:p>
          <a:r>
            <a:rPr lang="en-US" altLang="en-US" b="1" dirty="0" smtClean="0"/>
            <a:t>John Franklin Bobbitt</a:t>
          </a:r>
          <a:endParaRPr lang="en-US" dirty="0"/>
        </a:p>
      </dgm:t>
    </dgm:pt>
    <dgm:pt modelId="{B478808B-2B8F-4B0A-88EC-2746176B9DDD}" type="parTrans" cxnId="{135AD111-2BBD-47A8-B90A-7DD4B880E2CB}">
      <dgm:prSet/>
      <dgm:spPr/>
      <dgm:t>
        <a:bodyPr/>
        <a:lstStyle/>
        <a:p>
          <a:endParaRPr lang="en-US"/>
        </a:p>
      </dgm:t>
    </dgm:pt>
    <dgm:pt modelId="{4C452567-5E63-43BA-9162-3DDC1CDEDDD2}" type="sibTrans" cxnId="{135AD111-2BBD-47A8-B90A-7DD4B880E2CB}">
      <dgm:prSet/>
      <dgm:spPr/>
      <dgm:t>
        <a:bodyPr/>
        <a:lstStyle/>
        <a:p>
          <a:endParaRPr lang="en-US"/>
        </a:p>
      </dgm:t>
    </dgm:pt>
    <dgm:pt modelId="{1851B3ED-42CB-4D51-BB6F-C91F744D2755}">
      <dgm:prSet phldrT="[Text]"/>
      <dgm:spPr/>
      <dgm:t>
        <a:bodyPr/>
        <a:lstStyle/>
        <a:p>
          <a:r>
            <a:rPr lang="en-US" altLang="en-US" dirty="0" smtClean="0"/>
            <a:t>an ideal rather than reality of what will actually happen</a:t>
          </a:r>
          <a:endParaRPr lang="en-US" dirty="0"/>
        </a:p>
      </dgm:t>
    </dgm:pt>
    <dgm:pt modelId="{46B36EF5-15C7-4BC7-971B-556D2477D1A1}" type="parTrans" cxnId="{7C3B2E7A-7896-431C-A261-B9604AA9D9F5}">
      <dgm:prSet/>
      <dgm:spPr/>
      <dgm:t>
        <a:bodyPr/>
        <a:lstStyle/>
        <a:p>
          <a:endParaRPr lang="en-US"/>
        </a:p>
      </dgm:t>
    </dgm:pt>
    <dgm:pt modelId="{FE37119B-3AFF-4897-B2AC-1F4773DCEF74}" type="sibTrans" cxnId="{7C3B2E7A-7896-431C-A261-B9604AA9D9F5}">
      <dgm:prSet/>
      <dgm:spPr/>
      <dgm:t>
        <a:bodyPr/>
        <a:lstStyle/>
        <a:p>
          <a:endParaRPr lang="en-US"/>
        </a:p>
      </dgm:t>
    </dgm:pt>
    <dgm:pt modelId="{C5BC9762-E6E3-4190-8F57-6C3B1A1F7EE5}">
      <dgm:prSet/>
      <dgm:spPr/>
      <dgm:t>
        <a:bodyPr/>
        <a:lstStyle/>
        <a:p>
          <a:r>
            <a:rPr lang="en-US" altLang="en-US" b="1" dirty="0" smtClean="0">
              <a:solidFill>
                <a:srgbClr val="FAFBF6"/>
              </a:solidFill>
            </a:rPr>
            <a:t>arena for social engineering</a:t>
          </a:r>
          <a:endParaRPr lang="en-US" b="1" dirty="0">
            <a:solidFill>
              <a:srgbClr val="FAFBF6"/>
            </a:solidFill>
          </a:endParaRPr>
        </a:p>
      </dgm:t>
    </dgm:pt>
    <dgm:pt modelId="{ED3D9B76-F6CC-4281-BAD8-B94C93F8B7B5}" type="parTrans" cxnId="{4A1AE2E5-0C4E-44E4-A79E-8D80356FA366}">
      <dgm:prSet/>
      <dgm:spPr/>
      <dgm:t>
        <a:bodyPr/>
        <a:lstStyle/>
        <a:p>
          <a:endParaRPr lang="en-US"/>
        </a:p>
      </dgm:t>
    </dgm:pt>
    <dgm:pt modelId="{F9C351B3-258C-4099-96AF-24C39EDBC6C2}" type="sibTrans" cxnId="{4A1AE2E5-0C4E-44E4-A79E-8D80356FA366}">
      <dgm:prSet/>
      <dgm:spPr/>
      <dgm:t>
        <a:bodyPr/>
        <a:lstStyle/>
        <a:p>
          <a:endParaRPr lang="en-US"/>
        </a:p>
      </dgm:t>
    </dgm:pt>
    <dgm:pt modelId="{A8BDA6D4-87C5-4CD6-8A9B-603C0176598E}" type="pres">
      <dgm:prSet presAssocID="{AFFD3567-530B-46CF-A769-88B18F17D3E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054940-5179-402A-8076-B6787DC9DACE}" type="pres">
      <dgm:prSet presAssocID="{5D63BD90-69DC-4DFD-8968-21EBF57F4D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5595E2-E849-42B4-9A62-75AB73F6D8C9}" type="pres">
      <dgm:prSet presAssocID="{4C452567-5E63-43BA-9162-3DDC1CDEDDD2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6D25032-73E5-4568-B230-3D578FE3187F}" type="pres">
      <dgm:prSet presAssocID="{4C452567-5E63-43BA-9162-3DDC1CDEDDD2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E415BA73-560D-4672-AD73-9D55512B5357}" type="pres">
      <dgm:prSet presAssocID="{1851B3ED-42CB-4D51-BB6F-C91F744D27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1C931E-32FB-420F-9D70-09F5FA4E2A00}" type="pres">
      <dgm:prSet presAssocID="{FE37119B-3AFF-4897-B2AC-1F4773DCEF74}" presName="sibTrans" presStyleLbl="sibTrans2D1" presStyleIdx="1" presStyleCnt="3"/>
      <dgm:spPr/>
      <dgm:t>
        <a:bodyPr/>
        <a:lstStyle/>
        <a:p>
          <a:endParaRPr lang="en-US"/>
        </a:p>
      </dgm:t>
    </dgm:pt>
    <dgm:pt modelId="{30F7D273-41F6-427B-8AE5-9B1B1C8256B5}" type="pres">
      <dgm:prSet presAssocID="{FE37119B-3AFF-4897-B2AC-1F4773DCEF74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262B26A3-7ACA-48DF-B5F0-3CABC6172FF4}" type="pres">
      <dgm:prSet presAssocID="{C5BC9762-E6E3-4190-8F57-6C3B1A1F7EE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D6AEF7-D7DD-4A53-A9D4-3DC897062F88}" type="pres">
      <dgm:prSet presAssocID="{F9C351B3-258C-4099-96AF-24C39EDBC6C2}" presName="sibTrans" presStyleLbl="sibTrans2D1" presStyleIdx="2" presStyleCnt="3"/>
      <dgm:spPr/>
      <dgm:t>
        <a:bodyPr/>
        <a:lstStyle/>
        <a:p>
          <a:endParaRPr lang="en-US"/>
        </a:p>
      </dgm:t>
    </dgm:pt>
    <dgm:pt modelId="{557AF5B8-C1CC-4E8C-920A-3B609924E122}" type="pres">
      <dgm:prSet presAssocID="{F9C351B3-258C-4099-96AF-24C39EDBC6C2}" presName="connectorText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9D6AF8D2-8D40-4948-93BA-A2B99EDE7A1D}" type="presOf" srcId="{F9C351B3-258C-4099-96AF-24C39EDBC6C2}" destId="{A4D6AEF7-D7DD-4A53-A9D4-3DC897062F88}" srcOrd="0" destOrd="0" presId="urn:microsoft.com/office/officeart/2005/8/layout/cycle7"/>
    <dgm:cxn modelId="{7C3B2E7A-7896-431C-A261-B9604AA9D9F5}" srcId="{AFFD3567-530B-46CF-A769-88B18F17D3E6}" destId="{1851B3ED-42CB-4D51-BB6F-C91F744D2755}" srcOrd="1" destOrd="0" parTransId="{46B36EF5-15C7-4BC7-971B-556D2477D1A1}" sibTransId="{FE37119B-3AFF-4897-B2AC-1F4773DCEF74}"/>
    <dgm:cxn modelId="{BCDF5337-3648-442F-9812-6457047616AA}" type="presOf" srcId="{FE37119B-3AFF-4897-B2AC-1F4773DCEF74}" destId="{A21C931E-32FB-420F-9D70-09F5FA4E2A00}" srcOrd="0" destOrd="0" presId="urn:microsoft.com/office/officeart/2005/8/layout/cycle7"/>
    <dgm:cxn modelId="{2DA2D53D-4F78-4C48-943D-FD5BAAF93683}" type="presOf" srcId="{1851B3ED-42CB-4D51-BB6F-C91F744D2755}" destId="{E415BA73-560D-4672-AD73-9D55512B5357}" srcOrd="0" destOrd="0" presId="urn:microsoft.com/office/officeart/2005/8/layout/cycle7"/>
    <dgm:cxn modelId="{DD34A0AB-EBE6-4507-82D6-E1CF8FDA3851}" type="presOf" srcId="{AFFD3567-530B-46CF-A769-88B18F17D3E6}" destId="{A8BDA6D4-87C5-4CD6-8A9B-603C0176598E}" srcOrd="0" destOrd="0" presId="urn:microsoft.com/office/officeart/2005/8/layout/cycle7"/>
    <dgm:cxn modelId="{4A1AE2E5-0C4E-44E4-A79E-8D80356FA366}" srcId="{AFFD3567-530B-46CF-A769-88B18F17D3E6}" destId="{C5BC9762-E6E3-4190-8F57-6C3B1A1F7EE5}" srcOrd="2" destOrd="0" parTransId="{ED3D9B76-F6CC-4281-BAD8-B94C93F8B7B5}" sibTransId="{F9C351B3-258C-4099-96AF-24C39EDBC6C2}"/>
    <dgm:cxn modelId="{135AD111-2BBD-47A8-B90A-7DD4B880E2CB}" srcId="{AFFD3567-530B-46CF-A769-88B18F17D3E6}" destId="{5D63BD90-69DC-4DFD-8968-21EBF57F4D44}" srcOrd="0" destOrd="0" parTransId="{B478808B-2B8F-4B0A-88EC-2746176B9DDD}" sibTransId="{4C452567-5E63-43BA-9162-3DDC1CDEDDD2}"/>
    <dgm:cxn modelId="{F8961A53-0A05-4746-BFBD-3525463A38AB}" type="presOf" srcId="{5D63BD90-69DC-4DFD-8968-21EBF57F4D44}" destId="{AD054940-5179-402A-8076-B6787DC9DACE}" srcOrd="0" destOrd="0" presId="urn:microsoft.com/office/officeart/2005/8/layout/cycle7"/>
    <dgm:cxn modelId="{3E8A578E-8E53-4393-A42D-AA5120CA1328}" type="presOf" srcId="{4C452567-5E63-43BA-9162-3DDC1CDEDDD2}" destId="{0D5595E2-E849-42B4-9A62-75AB73F6D8C9}" srcOrd="0" destOrd="0" presId="urn:microsoft.com/office/officeart/2005/8/layout/cycle7"/>
    <dgm:cxn modelId="{935A8E5C-9274-4591-B5F8-C59929A5CD68}" type="presOf" srcId="{4C452567-5E63-43BA-9162-3DDC1CDEDDD2}" destId="{26D25032-73E5-4568-B230-3D578FE3187F}" srcOrd="1" destOrd="0" presId="urn:microsoft.com/office/officeart/2005/8/layout/cycle7"/>
    <dgm:cxn modelId="{D0F2F9E7-3610-44B0-B4BE-39F364F97801}" type="presOf" srcId="{F9C351B3-258C-4099-96AF-24C39EDBC6C2}" destId="{557AF5B8-C1CC-4E8C-920A-3B609924E122}" srcOrd="1" destOrd="0" presId="urn:microsoft.com/office/officeart/2005/8/layout/cycle7"/>
    <dgm:cxn modelId="{D586E396-26A6-4F6B-A093-AFA51B39316A}" type="presOf" srcId="{FE37119B-3AFF-4897-B2AC-1F4773DCEF74}" destId="{30F7D273-41F6-427B-8AE5-9B1B1C8256B5}" srcOrd="1" destOrd="0" presId="urn:microsoft.com/office/officeart/2005/8/layout/cycle7"/>
    <dgm:cxn modelId="{3674C68C-7BBC-46F6-AB65-0875DAB21AEC}" type="presOf" srcId="{C5BC9762-E6E3-4190-8F57-6C3B1A1F7EE5}" destId="{262B26A3-7ACA-48DF-B5F0-3CABC6172FF4}" srcOrd="0" destOrd="0" presId="urn:microsoft.com/office/officeart/2005/8/layout/cycle7"/>
    <dgm:cxn modelId="{77E8FE63-9FC9-4667-85C9-08D0B3F883FC}" type="presParOf" srcId="{A8BDA6D4-87C5-4CD6-8A9B-603C0176598E}" destId="{AD054940-5179-402A-8076-B6787DC9DACE}" srcOrd="0" destOrd="0" presId="urn:microsoft.com/office/officeart/2005/8/layout/cycle7"/>
    <dgm:cxn modelId="{8A52AE1F-69AF-4DE8-B606-2456C44E4B63}" type="presParOf" srcId="{A8BDA6D4-87C5-4CD6-8A9B-603C0176598E}" destId="{0D5595E2-E849-42B4-9A62-75AB73F6D8C9}" srcOrd="1" destOrd="0" presId="urn:microsoft.com/office/officeart/2005/8/layout/cycle7"/>
    <dgm:cxn modelId="{F293B582-EB94-4B75-8A34-DB6C8EDB59F5}" type="presParOf" srcId="{0D5595E2-E849-42B4-9A62-75AB73F6D8C9}" destId="{26D25032-73E5-4568-B230-3D578FE3187F}" srcOrd="0" destOrd="0" presId="urn:microsoft.com/office/officeart/2005/8/layout/cycle7"/>
    <dgm:cxn modelId="{3EA26AFA-C452-42C9-B31A-4C96BCEC0221}" type="presParOf" srcId="{A8BDA6D4-87C5-4CD6-8A9B-603C0176598E}" destId="{E415BA73-560D-4672-AD73-9D55512B5357}" srcOrd="2" destOrd="0" presId="urn:microsoft.com/office/officeart/2005/8/layout/cycle7"/>
    <dgm:cxn modelId="{72AA279F-2878-4D84-817F-835832396B2E}" type="presParOf" srcId="{A8BDA6D4-87C5-4CD6-8A9B-603C0176598E}" destId="{A21C931E-32FB-420F-9D70-09F5FA4E2A00}" srcOrd="3" destOrd="0" presId="urn:microsoft.com/office/officeart/2005/8/layout/cycle7"/>
    <dgm:cxn modelId="{7E380C37-51D1-4ADB-9A62-593BD47BA352}" type="presParOf" srcId="{A21C931E-32FB-420F-9D70-09F5FA4E2A00}" destId="{30F7D273-41F6-427B-8AE5-9B1B1C8256B5}" srcOrd="0" destOrd="0" presId="urn:microsoft.com/office/officeart/2005/8/layout/cycle7"/>
    <dgm:cxn modelId="{FB21FA7F-142E-426A-9382-F2CB11CBB383}" type="presParOf" srcId="{A8BDA6D4-87C5-4CD6-8A9B-603C0176598E}" destId="{262B26A3-7ACA-48DF-B5F0-3CABC6172FF4}" srcOrd="4" destOrd="0" presId="urn:microsoft.com/office/officeart/2005/8/layout/cycle7"/>
    <dgm:cxn modelId="{C64AB784-989C-4F07-8C5F-EBDEFCEF571F}" type="presParOf" srcId="{A8BDA6D4-87C5-4CD6-8A9B-603C0176598E}" destId="{A4D6AEF7-D7DD-4A53-A9D4-3DC897062F88}" srcOrd="5" destOrd="0" presId="urn:microsoft.com/office/officeart/2005/8/layout/cycle7"/>
    <dgm:cxn modelId="{6CE0762E-7255-41DD-B2C9-2F08F265A746}" type="presParOf" srcId="{A4D6AEF7-D7DD-4A53-A9D4-3DC897062F88}" destId="{557AF5B8-C1CC-4E8C-920A-3B609924E122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A9AFD4-DDC7-456F-96FD-D3FD78777EA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8659B0-60CA-44E8-8AE9-E16FA3C5DFED}">
      <dgm:prSet phldrT="[Text]"/>
      <dgm:spPr/>
      <dgm:t>
        <a:bodyPr/>
        <a:lstStyle/>
        <a:p>
          <a:r>
            <a:rPr lang="en-US" dirty="0" smtClean="0"/>
            <a:t>Do well  in life</a:t>
          </a:r>
          <a:endParaRPr lang="en-US" dirty="0"/>
        </a:p>
      </dgm:t>
    </dgm:pt>
    <dgm:pt modelId="{5869C32B-C235-40C3-8DDC-D5CFED39087C}" type="parTrans" cxnId="{962A9E29-9FF2-42AE-97FA-75DF121AFF8C}">
      <dgm:prSet/>
      <dgm:spPr/>
      <dgm:t>
        <a:bodyPr/>
        <a:lstStyle/>
        <a:p>
          <a:endParaRPr lang="en-US"/>
        </a:p>
      </dgm:t>
    </dgm:pt>
    <dgm:pt modelId="{57F8CC2F-B593-4C5E-B209-C7DC91831FDC}" type="sibTrans" cxnId="{962A9E29-9FF2-42AE-97FA-75DF121AFF8C}">
      <dgm:prSet/>
      <dgm:spPr/>
      <dgm:t>
        <a:bodyPr/>
        <a:lstStyle/>
        <a:p>
          <a:endParaRPr lang="en-US"/>
        </a:p>
      </dgm:t>
    </dgm:pt>
    <dgm:pt modelId="{65190B1E-0363-4B0E-B31E-AF7D082B28B1}">
      <dgm:prSet/>
      <dgm:spPr/>
      <dgm:t>
        <a:bodyPr/>
        <a:lstStyle/>
        <a:p>
          <a:r>
            <a:rPr lang="en-US" dirty="0" smtClean="0"/>
            <a:t>A new kind of secondary school for skilled worker (1751)</a:t>
          </a:r>
          <a:endParaRPr lang="en-US" dirty="0"/>
        </a:p>
      </dgm:t>
    </dgm:pt>
    <dgm:pt modelId="{E2B854E5-1203-4605-AC47-3D9DE850ECD4}" type="parTrans" cxnId="{2E2DE3C7-0694-4B4D-9987-60EB23F44F5B}">
      <dgm:prSet/>
      <dgm:spPr/>
      <dgm:t>
        <a:bodyPr/>
        <a:lstStyle/>
        <a:p>
          <a:endParaRPr lang="en-US"/>
        </a:p>
      </dgm:t>
    </dgm:pt>
    <dgm:pt modelId="{0FB64C98-95BD-4A6C-8289-3F75FBB32C15}" type="sibTrans" cxnId="{2E2DE3C7-0694-4B4D-9987-60EB23F44F5B}">
      <dgm:prSet/>
      <dgm:spPr/>
      <dgm:t>
        <a:bodyPr/>
        <a:lstStyle/>
        <a:p>
          <a:endParaRPr lang="en-US"/>
        </a:p>
      </dgm:t>
    </dgm:pt>
    <dgm:pt modelId="{4C504FAA-E99C-4E05-880A-716C6FB13FB7}">
      <dgm:prSet/>
      <dgm:spPr/>
      <dgm:t>
        <a:bodyPr/>
        <a:lstStyle/>
        <a:p>
          <a:r>
            <a:rPr lang="en-US" b="1" dirty="0" smtClean="0">
              <a:solidFill>
                <a:srgbClr val="FFFF00"/>
              </a:solidFill>
            </a:rPr>
            <a:t>Secondary school</a:t>
          </a:r>
          <a:endParaRPr lang="en-US" b="1" dirty="0">
            <a:solidFill>
              <a:srgbClr val="FFFF00"/>
            </a:solidFill>
          </a:endParaRPr>
        </a:p>
      </dgm:t>
    </dgm:pt>
    <dgm:pt modelId="{5190D878-EECB-492F-A325-64E7AB274A38}" type="parTrans" cxnId="{362BF8BE-D52A-4926-AF53-C7E400DA9603}">
      <dgm:prSet/>
      <dgm:spPr/>
      <dgm:t>
        <a:bodyPr/>
        <a:lstStyle/>
        <a:p>
          <a:endParaRPr lang="en-US"/>
        </a:p>
      </dgm:t>
    </dgm:pt>
    <dgm:pt modelId="{CDF1C181-5046-426E-AD7A-F5E7356ACB55}" type="sibTrans" cxnId="{362BF8BE-D52A-4926-AF53-C7E400DA9603}">
      <dgm:prSet/>
      <dgm:spPr/>
      <dgm:t>
        <a:bodyPr/>
        <a:lstStyle/>
        <a:p>
          <a:endParaRPr lang="en-US"/>
        </a:p>
      </dgm:t>
    </dgm:pt>
    <dgm:pt modelId="{55B35757-8314-47A4-B645-C43370C77767}" type="asst">
      <dgm:prSet/>
      <dgm:spPr/>
      <dgm:t>
        <a:bodyPr/>
        <a:lstStyle/>
        <a:p>
          <a:r>
            <a:rPr lang="en-US" dirty="0" smtClean="0"/>
            <a:t>who graduated from high school </a:t>
          </a:r>
        </a:p>
        <a:p>
          <a:r>
            <a:rPr lang="en-US" dirty="0" smtClean="0"/>
            <a:t>6%to about 85%</a:t>
          </a:r>
        </a:p>
        <a:p>
          <a:r>
            <a:rPr lang="en-US" dirty="0" smtClean="0"/>
            <a:t>(1900-1996)</a:t>
          </a:r>
          <a:endParaRPr lang="en-US" dirty="0"/>
        </a:p>
      </dgm:t>
    </dgm:pt>
    <dgm:pt modelId="{D73ACCF4-6BE0-4636-95F1-81B408509FDB}" type="parTrans" cxnId="{DF8E6DD6-D132-4BEF-8434-4A14A82B07EB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DED29BC7-5B1B-41AA-A5DE-DC5DB5C9659A}" type="sibTrans" cxnId="{DF8E6DD6-D132-4BEF-8434-4A14A82B07EB}">
      <dgm:prSet/>
      <dgm:spPr/>
      <dgm:t>
        <a:bodyPr/>
        <a:lstStyle/>
        <a:p>
          <a:endParaRPr lang="en-US"/>
        </a:p>
      </dgm:t>
    </dgm:pt>
    <dgm:pt modelId="{CFA1F448-3D9B-4CAB-8736-7C66AC07E708}" type="asst">
      <dgm:prSet/>
      <dgm:spPr/>
      <dgm:t>
        <a:bodyPr/>
        <a:lstStyle/>
        <a:p>
          <a:r>
            <a:rPr lang="en-US" dirty="0" smtClean="0"/>
            <a:t>College pre1892paratory</a:t>
          </a:r>
          <a:endParaRPr lang="en-US" dirty="0"/>
        </a:p>
      </dgm:t>
    </dgm:pt>
    <dgm:pt modelId="{182EE035-3729-4FCB-B7B8-41BF1EBE835A}" type="parTrans" cxnId="{F8369A7E-B4EA-4E7D-98A8-60B72BDB494B}">
      <dgm:prSet/>
      <dgm:spPr/>
      <dgm:t>
        <a:bodyPr/>
        <a:lstStyle/>
        <a:p>
          <a:endParaRPr lang="en-US"/>
        </a:p>
      </dgm:t>
    </dgm:pt>
    <dgm:pt modelId="{C9A44F74-052B-4985-8945-1BA93D3F20C6}" type="sibTrans" cxnId="{F8369A7E-B4EA-4E7D-98A8-60B72BDB494B}">
      <dgm:prSet/>
      <dgm:spPr/>
      <dgm:t>
        <a:bodyPr/>
        <a:lstStyle/>
        <a:p>
          <a:endParaRPr lang="en-US"/>
        </a:p>
      </dgm:t>
    </dgm:pt>
    <dgm:pt modelId="{7C6BD830-C52C-4BF5-B833-3552CCC3E20C}" type="asst">
      <dgm:prSet/>
      <dgm:spPr/>
      <dgm:t>
        <a:bodyPr/>
        <a:lstStyle/>
        <a:p>
          <a:r>
            <a:rPr lang="en-US" dirty="0" smtClean="0"/>
            <a:t>Practical courses</a:t>
          </a:r>
          <a:endParaRPr lang="en-US" dirty="0"/>
        </a:p>
      </dgm:t>
    </dgm:pt>
    <dgm:pt modelId="{762B90E2-971E-4145-B34A-D3C40BA5E560}" type="parTrans" cxnId="{5E65F767-C583-4134-A698-25EE0C475B7E}">
      <dgm:prSet/>
      <dgm:spPr/>
      <dgm:t>
        <a:bodyPr/>
        <a:lstStyle/>
        <a:p>
          <a:endParaRPr lang="en-US"/>
        </a:p>
      </dgm:t>
    </dgm:pt>
    <dgm:pt modelId="{CAD5F6AC-504A-4E07-BCEE-E147699DDD21}" type="sibTrans" cxnId="{5E65F767-C583-4134-A698-25EE0C475B7E}">
      <dgm:prSet/>
      <dgm:spPr/>
      <dgm:t>
        <a:bodyPr/>
        <a:lstStyle/>
        <a:p>
          <a:endParaRPr lang="en-US"/>
        </a:p>
      </dgm:t>
    </dgm:pt>
    <dgm:pt modelId="{2ADE7DAB-C440-4F32-AB01-F1C28B93FA69}">
      <dgm:prSet/>
      <dgm:spPr/>
      <dgm:t>
        <a:bodyPr/>
        <a:lstStyle/>
        <a:p>
          <a:r>
            <a:rPr lang="en-US" dirty="0" smtClean="0"/>
            <a:t>Progressive education 1920-1930</a:t>
          </a:r>
          <a:endParaRPr lang="en-US" dirty="0"/>
        </a:p>
      </dgm:t>
    </dgm:pt>
    <dgm:pt modelId="{D2CBCD1D-879D-4CF4-905C-9ECBE3FF93B5}" type="parTrans" cxnId="{FD170D9C-7184-47E8-B50A-68FC36D3E458}">
      <dgm:prSet/>
      <dgm:spPr>
        <a:ln>
          <a:noFill/>
        </a:ln>
      </dgm:spPr>
      <dgm:t>
        <a:bodyPr/>
        <a:lstStyle/>
        <a:p>
          <a:endParaRPr lang="en-US"/>
        </a:p>
      </dgm:t>
    </dgm:pt>
    <dgm:pt modelId="{5E18957C-888A-4431-B672-3FA9A23FFE97}" type="sibTrans" cxnId="{FD170D9C-7184-47E8-B50A-68FC36D3E458}">
      <dgm:prSet/>
      <dgm:spPr/>
      <dgm:t>
        <a:bodyPr/>
        <a:lstStyle/>
        <a:p>
          <a:endParaRPr lang="en-US"/>
        </a:p>
      </dgm:t>
    </dgm:pt>
    <dgm:pt modelId="{4C320130-0E7B-4247-B631-4799A1571714}">
      <dgm:prSet/>
      <dgm:spPr/>
      <dgm:t>
        <a:bodyPr/>
        <a:lstStyle/>
        <a:p>
          <a:r>
            <a:rPr lang="en-US" dirty="0" smtClean="0"/>
            <a:t>The first publicly 1635</a:t>
          </a:r>
          <a:endParaRPr lang="en-US" dirty="0"/>
        </a:p>
      </dgm:t>
    </dgm:pt>
    <dgm:pt modelId="{C528D9E3-687D-4545-AF56-1C8820302550}" type="parTrans" cxnId="{3A7EC51B-F619-4FF1-AFA3-BC1B3514464B}">
      <dgm:prSet/>
      <dgm:spPr/>
      <dgm:t>
        <a:bodyPr/>
        <a:lstStyle/>
        <a:p>
          <a:endParaRPr lang="en-US"/>
        </a:p>
      </dgm:t>
    </dgm:pt>
    <dgm:pt modelId="{B8B36C8F-90E7-4044-A0F3-B06D07C3076A}" type="sibTrans" cxnId="{3A7EC51B-F619-4FF1-AFA3-BC1B3514464B}">
      <dgm:prSet/>
      <dgm:spPr/>
      <dgm:t>
        <a:bodyPr/>
        <a:lstStyle/>
        <a:p>
          <a:endParaRPr lang="en-US"/>
        </a:p>
      </dgm:t>
    </dgm:pt>
    <dgm:pt modelId="{E67A9FEF-1BF8-4997-8B96-9AC7E7C269E6}" type="pres">
      <dgm:prSet presAssocID="{0AA9AFD4-DDC7-456F-96FD-D3FD78777E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95F9638-7EE5-4D5E-9BAB-379E6F598B12}" type="pres">
      <dgm:prSet presAssocID="{4C504FAA-E99C-4E05-880A-716C6FB13FB7}" presName="hierRoot1" presStyleCnt="0">
        <dgm:presLayoutVars>
          <dgm:hierBranch val="init"/>
        </dgm:presLayoutVars>
      </dgm:prSet>
      <dgm:spPr/>
    </dgm:pt>
    <dgm:pt modelId="{88BFF3D1-3700-4D25-9344-9F8FFF9B26D7}" type="pres">
      <dgm:prSet presAssocID="{4C504FAA-E99C-4E05-880A-716C6FB13FB7}" presName="rootComposite1" presStyleCnt="0"/>
      <dgm:spPr/>
    </dgm:pt>
    <dgm:pt modelId="{92D6ECDA-A886-439E-8080-BCE51AA32681}" type="pres">
      <dgm:prSet presAssocID="{4C504FAA-E99C-4E05-880A-716C6FB13FB7}" presName="rootText1" presStyleLbl="node0" presStyleIdx="0" presStyleCnt="1" custScaleX="210932" custLinFactNeighborX="-4121" custLinFactNeighborY="-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8448B32-7A3C-4D94-989C-A51BBB6341FC}" type="pres">
      <dgm:prSet presAssocID="{4C504FAA-E99C-4E05-880A-716C6FB13FB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DD1F928-857E-4963-AFFF-C7AA2F3EDD31}" type="pres">
      <dgm:prSet presAssocID="{4C504FAA-E99C-4E05-880A-716C6FB13FB7}" presName="hierChild2" presStyleCnt="0"/>
      <dgm:spPr/>
    </dgm:pt>
    <dgm:pt modelId="{B96EE653-D13F-4A55-8585-AAA9DC0118E8}" type="pres">
      <dgm:prSet presAssocID="{C528D9E3-687D-4545-AF56-1C8820302550}" presName="Name37" presStyleLbl="parChTrans1D2" presStyleIdx="0" presStyleCnt="1"/>
      <dgm:spPr/>
      <dgm:t>
        <a:bodyPr/>
        <a:lstStyle/>
        <a:p>
          <a:endParaRPr lang="en-US"/>
        </a:p>
      </dgm:t>
    </dgm:pt>
    <dgm:pt modelId="{94C3DE47-C760-45A5-977A-E4B21FA15B6A}" type="pres">
      <dgm:prSet presAssocID="{4C320130-0E7B-4247-B631-4799A1571714}" presName="hierRoot2" presStyleCnt="0">
        <dgm:presLayoutVars>
          <dgm:hierBranch val="init"/>
        </dgm:presLayoutVars>
      </dgm:prSet>
      <dgm:spPr/>
    </dgm:pt>
    <dgm:pt modelId="{15B832D6-9C29-4B56-BAA9-AB163321A162}" type="pres">
      <dgm:prSet presAssocID="{4C320130-0E7B-4247-B631-4799A1571714}" presName="rootComposite" presStyleCnt="0"/>
      <dgm:spPr/>
    </dgm:pt>
    <dgm:pt modelId="{5FBFB138-4994-4C92-A03D-0E5604A2D16C}" type="pres">
      <dgm:prSet presAssocID="{4C320130-0E7B-4247-B631-4799A1571714}" presName="rootText" presStyleLbl="node2" presStyleIdx="0" presStyleCnt="1" custScaleX="1434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9C84A1-8335-49EC-8EDA-0408524165EB}" type="pres">
      <dgm:prSet presAssocID="{4C320130-0E7B-4247-B631-4799A1571714}" presName="rootConnector" presStyleLbl="node2" presStyleIdx="0" presStyleCnt="1"/>
      <dgm:spPr/>
      <dgm:t>
        <a:bodyPr/>
        <a:lstStyle/>
        <a:p>
          <a:endParaRPr lang="en-US"/>
        </a:p>
      </dgm:t>
    </dgm:pt>
    <dgm:pt modelId="{19D33983-9CE1-48B9-8C92-0975469DF56F}" type="pres">
      <dgm:prSet presAssocID="{4C320130-0E7B-4247-B631-4799A1571714}" presName="hierChild4" presStyleCnt="0"/>
      <dgm:spPr/>
    </dgm:pt>
    <dgm:pt modelId="{AD930AC5-7C00-44A8-AE58-AF6A2D58226F}" type="pres">
      <dgm:prSet presAssocID="{E2B854E5-1203-4605-AC47-3D9DE850ECD4}" presName="Name37" presStyleLbl="parChTrans1D3" presStyleIdx="0" presStyleCnt="1"/>
      <dgm:spPr/>
      <dgm:t>
        <a:bodyPr/>
        <a:lstStyle/>
        <a:p>
          <a:endParaRPr lang="en-US"/>
        </a:p>
      </dgm:t>
    </dgm:pt>
    <dgm:pt modelId="{E32A94EE-4FA4-4685-BEB0-16C63E1FB2AB}" type="pres">
      <dgm:prSet presAssocID="{65190B1E-0363-4B0E-B31E-AF7D082B28B1}" presName="hierRoot2" presStyleCnt="0">
        <dgm:presLayoutVars>
          <dgm:hierBranch val="init"/>
        </dgm:presLayoutVars>
      </dgm:prSet>
      <dgm:spPr/>
    </dgm:pt>
    <dgm:pt modelId="{84B9C59C-D1A8-4FCE-87FA-FDCC5773D071}" type="pres">
      <dgm:prSet presAssocID="{65190B1E-0363-4B0E-B31E-AF7D082B28B1}" presName="rootComposite" presStyleCnt="0"/>
      <dgm:spPr/>
    </dgm:pt>
    <dgm:pt modelId="{B4CED4B3-ACFA-4EB5-B452-5F3C523614DD}" type="pres">
      <dgm:prSet presAssocID="{65190B1E-0363-4B0E-B31E-AF7D082B28B1}" presName="rootText" presStyleLbl="node3" presStyleIdx="0" presStyleCnt="1" custScaleX="243291" custLinFactNeighborX="1756" custLinFactNeighborY="-1552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44841F0-394D-45E8-ABC2-8380A01663B0}" type="pres">
      <dgm:prSet presAssocID="{65190B1E-0363-4B0E-B31E-AF7D082B28B1}" presName="rootConnector" presStyleLbl="node3" presStyleIdx="0" presStyleCnt="1"/>
      <dgm:spPr/>
      <dgm:t>
        <a:bodyPr/>
        <a:lstStyle/>
        <a:p>
          <a:endParaRPr lang="en-US"/>
        </a:p>
      </dgm:t>
    </dgm:pt>
    <dgm:pt modelId="{44265961-B3DE-4C1D-B5E2-052CA0957F69}" type="pres">
      <dgm:prSet presAssocID="{65190B1E-0363-4B0E-B31E-AF7D082B28B1}" presName="hierChild4" presStyleCnt="0"/>
      <dgm:spPr/>
    </dgm:pt>
    <dgm:pt modelId="{D002692F-0285-421E-A923-203EBCE6143A}" type="pres">
      <dgm:prSet presAssocID="{5869C32B-C235-40C3-8DDC-D5CFED39087C}" presName="Name37" presStyleLbl="parChTrans1D4" presStyleIdx="0" presStyleCnt="5"/>
      <dgm:spPr/>
      <dgm:t>
        <a:bodyPr/>
        <a:lstStyle/>
        <a:p>
          <a:endParaRPr lang="en-US"/>
        </a:p>
      </dgm:t>
    </dgm:pt>
    <dgm:pt modelId="{0671276D-5F5E-4270-89E7-A1780BAB2A77}" type="pres">
      <dgm:prSet presAssocID="{878659B0-60CA-44E8-8AE9-E16FA3C5DFED}" presName="hierRoot2" presStyleCnt="0">
        <dgm:presLayoutVars>
          <dgm:hierBranch val="init"/>
        </dgm:presLayoutVars>
      </dgm:prSet>
      <dgm:spPr/>
    </dgm:pt>
    <dgm:pt modelId="{5F0559BC-1154-45D4-BEEB-69B82C855F94}" type="pres">
      <dgm:prSet presAssocID="{878659B0-60CA-44E8-8AE9-E16FA3C5DFED}" presName="rootComposite" presStyleCnt="0"/>
      <dgm:spPr/>
    </dgm:pt>
    <dgm:pt modelId="{5DC1AA30-5853-4DEC-9064-B6654F281C39}" type="pres">
      <dgm:prSet presAssocID="{878659B0-60CA-44E8-8AE9-E16FA3C5DFED}" presName="rootText" presStyleLbl="node4" presStyleIdx="0" presStyleCnt="2" custScaleX="1836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415292-2DE7-44FF-B380-1F96DC7AE84F}" type="pres">
      <dgm:prSet presAssocID="{878659B0-60CA-44E8-8AE9-E16FA3C5DFED}" presName="rootConnector" presStyleLbl="node4" presStyleIdx="0" presStyleCnt="2"/>
      <dgm:spPr/>
      <dgm:t>
        <a:bodyPr/>
        <a:lstStyle/>
        <a:p>
          <a:endParaRPr lang="en-US"/>
        </a:p>
      </dgm:t>
    </dgm:pt>
    <dgm:pt modelId="{3890CE66-F334-46A0-A262-459EBD12F59D}" type="pres">
      <dgm:prSet presAssocID="{878659B0-60CA-44E8-8AE9-E16FA3C5DFED}" presName="hierChild4" presStyleCnt="0"/>
      <dgm:spPr/>
    </dgm:pt>
    <dgm:pt modelId="{4C427D3E-BA20-4F80-9CE1-B33291FA7F67}" type="pres">
      <dgm:prSet presAssocID="{878659B0-60CA-44E8-8AE9-E16FA3C5DFED}" presName="hierChild5" presStyleCnt="0"/>
      <dgm:spPr/>
    </dgm:pt>
    <dgm:pt modelId="{9781DF07-492D-4019-A73D-A101CBD32B7D}" type="pres">
      <dgm:prSet presAssocID="{D73ACCF4-6BE0-4636-95F1-81B408509FDB}" presName="Name111" presStyleLbl="parChTrans1D4" presStyleIdx="1" presStyleCnt="5"/>
      <dgm:spPr/>
      <dgm:t>
        <a:bodyPr/>
        <a:lstStyle/>
        <a:p>
          <a:endParaRPr lang="en-US"/>
        </a:p>
      </dgm:t>
    </dgm:pt>
    <dgm:pt modelId="{85C35F7C-E406-485A-A9A1-71A08D46C766}" type="pres">
      <dgm:prSet presAssocID="{55B35757-8314-47A4-B645-C43370C77767}" presName="hierRoot3" presStyleCnt="0">
        <dgm:presLayoutVars>
          <dgm:hierBranch val="init"/>
        </dgm:presLayoutVars>
      </dgm:prSet>
      <dgm:spPr/>
    </dgm:pt>
    <dgm:pt modelId="{43122033-A967-427A-BFA6-B0AC1829D35B}" type="pres">
      <dgm:prSet presAssocID="{55B35757-8314-47A4-B645-C43370C77767}" presName="rootComposite3" presStyleCnt="0"/>
      <dgm:spPr/>
    </dgm:pt>
    <dgm:pt modelId="{304A5248-2297-4B47-B9A8-BC9B0BF2FBBF}" type="pres">
      <dgm:prSet presAssocID="{55B35757-8314-47A4-B645-C43370C77767}" presName="rootText3" presStyleLbl="asst4" presStyleIdx="0" presStyleCnt="1" custScaleX="190388" custLinFactX="100000" custLinFactNeighborX="146108" custLinFactNeighborY="27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0C2C49-AA54-472A-A251-A470F8B81B23}" type="pres">
      <dgm:prSet presAssocID="{55B35757-8314-47A4-B645-C43370C77767}" presName="rootConnector3" presStyleLbl="asst4" presStyleIdx="0" presStyleCnt="1"/>
      <dgm:spPr/>
      <dgm:t>
        <a:bodyPr/>
        <a:lstStyle/>
        <a:p>
          <a:endParaRPr lang="en-US"/>
        </a:p>
      </dgm:t>
    </dgm:pt>
    <dgm:pt modelId="{9F5FB14F-EB35-472C-BFE1-E07DE50A14C2}" type="pres">
      <dgm:prSet presAssocID="{55B35757-8314-47A4-B645-C43370C77767}" presName="hierChild6" presStyleCnt="0"/>
      <dgm:spPr/>
    </dgm:pt>
    <dgm:pt modelId="{84513458-CB01-4DA8-A477-EC34D53AD4D7}" type="pres">
      <dgm:prSet presAssocID="{D2CBCD1D-879D-4CF4-905C-9ECBE3FF93B5}" presName="Name37" presStyleLbl="parChTrans1D4" presStyleIdx="2" presStyleCnt="5"/>
      <dgm:spPr/>
      <dgm:t>
        <a:bodyPr/>
        <a:lstStyle/>
        <a:p>
          <a:endParaRPr lang="en-US"/>
        </a:p>
      </dgm:t>
    </dgm:pt>
    <dgm:pt modelId="{C92F7328-191F-4ECE-A926-9604F39D43AC}" type="pres">
      <dgm:prSet presAssocID="{2ADE7DAB-C440-4F32-AB01-F1C28B93FA69}" presName="hierRoot2" presStyleCnt="0">
        <dgm:presLayoutVars>
          <dgm:hierBranch val="init"/>
        </dgm:presLayoutVars>
      </dgm:prSet>
      <dgm:spPr/>
    </dgm:pt>
    <dgm:pt modelId="{B3909139-A1E5-4C09-BEB9-AB4038C1D760}" type="pres">
      <dgm:prSet presAssocID="{2ADE7DAB-C440-4F32-AB01-F1C28B93FA69}" presName="rootComposite" presStyleCnt="0"/>
      <dgm:spPr/>
    </dgm:pt>
    <dgm:pt modelId="{384A15E8-DC0E-47D8-A7B7-2431A9AB6C46}" type="pres">
      <dgm:prSet presAssocID="{2ADE7DAB-C440-4F32-AB01-F1C28B93FA69}" presName="rootText" presStyleLbl="node4" presStyleIdx="1" presStyleCnt="2" custScaleX="208540" custLinFactX="11194" custLinFactNeighborX="100000" custLinFactNeighborY="-31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41B331-C230-4B7D-93DD-3930AD653BFD}" type="pres">
      <dgm:prSet presAssocID="{2ADE7DAB-C440-4F32-AB01-F1C28B93FA69}" presName="rootConnector" presStyleLbl="node4" presStyleIdx="1" presStyleCnt="2"/>
      <dgm:spPr/>
      <dgm:t>
        <a:bodyPr/>
        <a:lstStyle/>
        <a:p>
          <a:endParaRPr lang="en-US"/>
        </a:p>
      </dgm:t>
    </dgm:pt>
    <dgm:pt modelId="{A2C68A46-6C32-4D8D-A4D5-1DBEA8417706}" type="pres">
      <dgm:prSet presAssocID="{2ADE7DAB-C440-4F32-AB01-F1C28B93FA69}" presName="hierChild4" presStyleCnt="0"/>
      <dgm:spPr/>
    </dgm:pt>
    <dgm:pt modelId="{BDE1CB9F-AD05-4DA0-A637-3A10A87EC403}" type="pres">
      <dgm:prSet presAssocID="{2ADE7DAB-C440-4F32-AB01-F1C28B93FA69}" presName="hierChild5" presStyleCnt="0"/>
      <dgm:spPr/>
    </dgm:pt>
    <dgm:pt modelId="{9685B6C3-683C-48E9-BD31-9D48015A9452}" type="pres">
      <dgm:prSet presAssocID="{55B35757-8314-47A4-B645-C43370C77767}" presName="hierChild7" presStyleCnt="0"/>
      <dgm:spPr/>
    </dgm:pt>
    <dgm:pt modelId="{99BF243A-58EB-44D7-A7D8-0F5EEC2A5BA3}" type="pres">
      <dgm:prSet presAssocID="{65190B1E-0363-4B0E-B31E-AF7D082B28B1}" presName="hierChild5" presStyleCnt="0"/>
      <dgm:spPr/>
    </dgm:pt>
    <dgm:pt modelId="{663EF877-A138-4B8B-ADBD-F265ADC25B11}" type="pres">
      <dgm:prSet presAssocID="{182EE035-3729-4FCB-B7B8-41BF1EBE835A}" presName="Name111" presStyleLbl="parChTrans1D4" presStyleIdx="3" presStyleCnt="5"/>
      <dgm:spPr/>
      <dgm:t>
        <a:bodyPr/>
        <a:lstStyle/>
        <a:p>
          <a:endParaRPr lang="en-US"/>
        </a:p>
      </dgm:t>
    </dgm:pt>
    <dgm:pt modelId="{5C501FF2-6450-40CC-8A09-33CD2F48B439}" type="pres">
      <dgm:prSet presAssocID="{CFA1F448-3D9B-4CAB-8736-7C66AC07E708}" presName="hierRoot3" presStyleCnt="0">
        <dgm:presLayoutVars>
          <dgm:hierBranch val="init"/>
        </dgm:presLayoutVars>
      </dgm:prSet>
      <dgm:spPr/>
    </dgm:pt>
    <dgm:pt modelId="{E8424C6F-2BD6-456B-B996-AD439467B868}" type="pres">
      <dgm:prSet presAssocID="{CFA1F448-3D9B-4CAB-8736-7C66AC07E708}" presName="rootComposite3" presStyleCnt="0"/>
      <dgm:spPr/>
    </dgm:pt>
    <dgm:pt modelId="{F0485CBB-06CB-4247-AADE-34FAEFFD88C3}" type="pres">
      <dgm:prSet presAssocID="{CFA1F448-3D9B-4CAB-8736-7C66AC07E708}" presName="rootText3" presStyleLbl="asst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AAEB08-7EA4-40CB-826D-3F1EA3A4F110}" type="pres">
      <dgm:prSet presAssocID="{CFA1F448-3D9B-4CAB-8736-7C66AC07E708}" presName="rootConnector3" presStyleLbl="asst3" presStyleIdx="0" presStyleCnt="2"/>
      <dgm:spPr/>
      <dgm:t>
        <a:bodyPr/>
        <a:lstStyle/>
        <a:p>
          <a:endParaRPr lang="en-US"/>
        </a:p>
      </dgm:t>
    </dgm:pt>
    <dgm:pt modelId="{95BA32A4-F049-4B9B-800B-0B94F1BF7EB8}" type="pres">
      <dgm:prSet presAssocID="{CFA1F448-3D9B-4CAB-8736-7C66AC07E708}" presName="hierChild6" presStyleCnt="0"/>
      <dgm:spPr/>
    </dgm:pt>
    <dgm:pt modelId="{80AB3CB5-A043-40A6-8F9F-2E61527A849B}" type="pres">
      <dgm:prSet presAssocID="{CFA1F448-3D9B-4CAB-8736-7C66AC07E708}" presName="hierChild7" presStyleCnt="0"/>
      <dgm:spPr/>
    </dgm:pt>
    <dgm:pt modelId="{FE02B1A5-0CCC-479D-A221-68FA84A6CD36}" type="pres">
      <dgm:prSet presAssocID="{762B90E2-971E-4145-B34A-D3C40BA5E560}" presName="Name111" presStyleLbl="parChTrans1D4" presStyleIdx="4" presStyleCnt="5"/>
      <dgm:spPr/>
      <dgm:t>
        <a:bodyPr/>
        <a:lstStyle/>
        <a:p>
          <a:endParaRPr lang="en-US"/>
        </a:p>
      </dgm:t>
    </dgm:pt>
    <dgm:pt modelId="{A7C4A585-548E-46B5-B132-0E988E4C6E12}" type="pres">
      <dgm:prSet presAssocID="{7C6BD830-C52C-4BF5-B833-3552CCC3E20C}" presName="hierRoot3" presStyleCnt="0">
        <dgm:presLayoutVars>
          <dgm:hierBranch val="init"/>
        </dgm:presLayoutVars>
      </dgm:prSet>
      <dgm:spPr/>
    </dgm:pt>
    <dgm:pt modelId="{951C8CBC-E237-403C-B83A-B5F43BD06612}" type="pres">
      <dgm:prSet presAssocID="{7C6BD830-C52C-4BF5-B833-3552CCC3E20C}" presName="rootComposite3" presStyleCnt="0"/>
      <dgm:spPr/>
    </dgm:pt>
    <dgm:pt modelId="{E4B8FD8D-FF0B-4EB2-8C41-447D5A08BB57}" type="pres">
      <dgm:prSet presAssocID="{7C6BD830-C52C-4BF5-B833-3552CCC3E20C}" presName="rootText3" presStyleLbl="asst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81A099-50D9-4658-A92B-7AC24E8BEB2C}" type="pres">
      <dgm:prSet presAssocID="{7C6BD830-C52C-4BF5-B833-3552CCC3E20C}" presName="rootConnector3" presStyleLbl="asst3" presStyleIdx="1" presStyleCnt="2"/>
      <dgm:spPr/>
      <dgm:t>
        <a:bodyPr/>
        <a:lstStyle/>
        <a:p>
          <a:endParaRPr lang="en-US"/>
        </a:p>
      </dgm:t>
    </dgm:pt>
    <dgm:pt modelId="{9298E4FF-6215-472E-ACFF-4D96A2A8CD57}" type="pres">
      <dgm:prSet presAssocID="{7C6BD830-C52C-4BF5-B833-3552CCC3E20C}" presName="hierChild6" presStyleCnt="0"/>
      <dgm:spPr/>
    </dgm:pt>
    <dgm:pt modelId="{2A2C89EE-F5AD-46BE-90B2-667EB493B095}" type="pres">
      <dgm:prSet presAssocID="{7C6BD830-C52C-4BF5-B833-3552CCC3E20C}" presName="hierChild7" presStyleCnt="0"/>
      <dgm:spPr/>
    </dgm:pt>
    <dgm:pt modelId="{31C5A652-2797-414B-BDA4-4B48307CE0AB}" type="pres">
      <dgm:prSet presAssocID="{4C320130-0E7B-4247-B631-4799A1571714}" presName="hierChild5" presStyleCnt="0"/>
      <dgm:spPr/>
    </dgm:pt>
    <dgm:pt modelId="{08E3CB78-B91C-4DF2-9E89-A8DEF5D1DEA2}" type="pres">
      <dgm:prSet presAssocID="{4C504FAA-E99C-4E05-880A-716C6FB13FB7}" presName="hierChild3" presStyleCnt="0"/>
      <dgm:spPr/>
    </dgm:pt>
  </dgm:ptLst>
  <dgm:cxnLst>
    <dgm:cxn modelId="{B7D2FBF6-E1AA-4734-A4A4-993B6A6ED1CA}" type="presOf" srcId="{4C504FAA-E99C-4E05-880A-716C6FB13FB7}" destId="{68448B32-7A3C-4D94-989C-A51BBB6341FC}" srcOrd="1" destOrd="0" presId="urn:microsoft.com/office/officeart/2005/8/layout/orgChart1"/>
    <dgm:cxn modelId="{4C46DB0B-8E17-4AC1-8174-106502F0471C}" type="presOf" srcId="{C528D9E3-687D-4545-AF56-1C8820302550}" destId="{B96EE653-D13F-4A55-8585-AAA9DC0118E8}" srcOrd="0" destOrd="0" presId="urn:microsoft.com/office/officeart/2005/8/layout/orgChart1"/>
    <dgm:cxn modelId="{5E65F767-C583-4134-A698-25EE0C475B7E}" srcId="{65190B1E-0363-4B0E-B31E-AF7D082B28B1}" destId="{7C6BD830-C52C-4BF5-B833-3552CCC3E20C}" srcOrd="2" destOrd="0" parTransId="{762B90E2-971E-4145-B34A-D3C40BA5E560}" sibTransId="{CAD5F6AC-504A-4E07-BCEE-E147699DDD21}"/>
    <dgm:cxn modelId="{959AF789-DABD-4B31-AAFC-7795B5820B05}" type="presOf" srcId="{4C320130-0E7B-4247-B631-4799A1571714}" destId="{5FBFB138-4994-4C92-A03D-0E5604A2D16C}" srcOrd="0" destOrd="0" presId="urn:microsoft.com/office/officeart/2005/8/layout/orgChart1"/>
    <dgm:cxn modelId="{0D232F4F-E151-4555-97B2-AAC3D3369EB0}" type="presOf" srcId="{4C504FAA-E99C-4E05-880A-716C6FB13FB7}" destId="{92D6ECDA-A886-439E-8080-BCE51AA32681}" srcOrd="0" destOrd="0" presId="urn:microsoft.com/office/officeart/2005/8/layout/orgChart1"/>
    <dgm:cxn modelId="{B6C771A7-E839-4BA1-99D1-6B3A8E00AC4C}" type="presOf" srcId="{0AA9AFD4-DDC7-456F-96FD-D3FD78777EA5}" destId="{E67A9FEF-1BF8-4997-8B96-9AC7E7C269E6}" srcOrd="0" destOrd="0" presId="urn:microsoft.com/office/officeart/2005/8/layout/orgChart1"/>
    <dgm:cxn modelId="{1B19C452-F672-4579-82BF-CAD490CCA4CD}" type="presOf" srcId="{55B35757-8314-47A4-B645-C43370C77767}" destId="{304A5248-2297-4B47-B9A8-BC9B0BF2FBBF}" srcOrd="0" destOrd="0" presId="urn:microsoft.com/office/officeart/2005/8/layout/orgChart1"/>
    <dgm:cxn modelId="{22479D1C-2556-4667-8C1E-62666C18089A}" type="presOf" srcId="{2ADE7DAB-C440-4F32-AB01-F1C28B93FA69}" destId="{6C41B331-C230-4B7D-93DD-3930AD653BFD}" srcOrd="1" destOrd="0" presId="urn:microsoft.com/office/officeart/2005/8/layout/orgChart1"/>
    <dgm:cxn modelId="{FD170D9C-7184-47E8-B50A-68FC36D3E458}" srcId="{55B35757-8314-47A4-B645-C43370C77767}" destId="{2ADE7DAB-C440-4F32-AB01-F1C28B93FA69}" srcOrd="0" destOrd="0" parTransId="{D2CBCD1D-879D-4CF4-905C-9ECBE3FF93B5}" sibTransId="{5E18957C-888A-4431-B672-3FA9A23FFE97}"/>
    <dgm:cxn modelId="{177014A1-A45F-4C4F-B288-E5037317F7F4}" type="presOf" srcId="{4C320130-0E7B-4247-B631-4799A1571714}" destId="{0C9C84A1-8335-49EC-8EDA-0408524165EB}" srcOrd="1" destOrd="0" presId="urn:microsoft.com/office/officeart/2005/8/layout/orgChart1"/>
    <dgm:cxn modelId="{2A21487B-2738-48A1-979B-A9DC2BF39657}" type="presOf" srcId="{CFA1F448-3D9B-4CAB-8736-7C66AC07E708}" destId="{F0485CBB-06CB-4247-AADE-34FAEFFD88C3}" srcOrd="0" destOrd="0" presId="urn:microsoft.com/office/officeart/2005/8/layout/orgChart1"/>
    <dgm:cxn modelId="{F89A531A-5FB7-4F2B-BBEE-D4AE056ECB2F}" type="presOf" srcId="{7C6BD830-C52C-4BF5-B833-3552CCC3E20C}" destId="{1881A099-50D9-4658-A92B-7AC24E8BEB2C}" srcOrd="1" destOrd="0" presId="urn:microsoft.com/office/officeart/2005/8/layout/orgChart1"/>
    <dgm:cxn modelId="{D087B5E9-5F93-4A65-8FDA-D01D6BE7211B}" type="presOf" srcId="{878659B0-60CA-44E8-8AE9-E16FA3C5DFED}" destId="{D7415292-2DE7-44FF-B380-1F96DC7AE84F}" srcOrd="1" destOrd="0" presId="urn:microsoft.com/office/officeart/2005/8/layout/orgChart1"/>
    <dgm:cxn modelId="{3A7EC51B-F619-4FF1-AFA3-BC1B3514464B}" srcId="{4C504FAA-E99C-4E05-880A-716C6FB13FB7}" destId="{4C320130-0E7B-4247-B631-4799A1571714}" srcOrd="0" destOrd="0" parTransId="{C528D9E3-687D-4545-AF56-1C8820302550}" sibTransId="{B8B36C8F-90E7-4044-A0F3-B06D07C3076A}"/>
    <dgm:cxn modelId="{A4835636-EDA3-4996-91E3-1E8223591826}" type="presOf" srcId="{2ADE7DAB-C440-4F32-AB01-F1C28B93FA69}" destId="{384A15E8-DC0E-47D8-A7B7-2431A9AB6C46}" srcOrd="0" destOrd="0" presId="urn:microsoft.com/office/officeart/2005/8/layout/orgChart1"/>
    <dgm:cxn modelId="{962A9E29-9FF2-42AE-97FA-75DF121AFF8C}" srcId="{65190B1E-0363-4B0E-B31E-AF7D082B28B1}" destId="{878659B0-60CA-44E8-8AE9-E16FA3C5DFED}" srcOrd="0" destOrd="0" parTransId="{5869C32B-C235-40C3-8DDC-D5CFED39087C}" sibTransId="{57F8CC2F-B593-4C5E-B209-C7DC91831FDC}"/>
    <dgm:cxn modelId="{2E2DE3C7-0694-4B4D-9987-60EB23F44F5B}" srcId="{4C320130-0E7B-4247-B631-4799A1571714}" destId="{65190B1E-0363-4B0E-B31E-AF7D082B28B1}" srcOrd="0" destOrd="0" parTransId="{E2B854E5-1203-4605-AC47-3D9DE850ECD4}" sibTransId="{0FB64C98-95BD-4A6C-8289-3F75FBB32C15}"/>
    <dgm:cxn modelId="{61916B26-1C6D-4DDB-B67D-148FEB99976A}" type="presOf" srcId="{7C6BD830-C52C-4BF5-B833-3552CCC3E20C}" destId="{E4B8FD8D-FF0B-4EB2-8C41-447D5A08BB57}" srcOrd="0" destOrd="0" presId="urn:microsoft.com/office/officeart/2005/8/layout/orgChart1"/>
    <dgm:cxn modelId="{362BF8BE-D52A-4926-AF53-C7E400DA9603}" srcId="{0AA9AFD4-DDC7-456F-96FD-D3FD78777EA5}" destId="{4C504FAA-E99C-4E05-880A-716C6FB13FB7}" srcOrd="0" destOrd="0" parTransId="{5190D878-EECB-492F-A325-64E7AB274A38}" sibTransId="{CDF1C181-5046-426E-AD7A-F5E7356ACB55}"/>
    <dgm:cxn modelId="{CDB2CF51-7DE8-4A42-AE39-07494DA26B95}" type="presOf" srcId="{5869C32B-C235-40C3-8DDC-D5CFED39087C}" destId="{D002692F-0285-421E-A923-203EBCE6143A}" srcOrd="0" destOrd="0" presId="urn:microsoft.com/office/officeart/2005/8/layout/orgChart1"/>
    <dgm:cxn modelId="{072F0D98-5C3F-4A07-BD06-F3EB98E906E9}" type="presOf" srcId="{D2CBCD1D-879D-4CF4-905C-9ECBE3FF93B5}" destId="{84513458-CB01-4DA8-A477-EC34D53AD4D7}" srcOrd="0" destOrd="0" presId="urn:microsoft.com/office/officeart/2005/8/layout/orgChart1"/>
    <dgm:cxn modelId="{5E7E18B8-C184-4B7B-A28B-B9F59098BA92}" type="presOf" srcId="{65190B1E-0363-4B0E-B31E-AF7D082B28B1}" destId="{B4CED4B3-ACFA-4EB5-B452-5F3C523614DD}" srcOrd="0" destOrd="0" presId="urn:microsoft.com/office/officeart/2005/8/layout/orgChart1"/>
    <dgm:cxn modelId="{F8369A7E-B4EA-4E7D-98A8-60B72BDB494B}" srcId="{65190B1E-0363-4B0E-B31E-AF7D082B28B1}" destId="{CFA1F448-3D9B-4CAB-8736-7C66AC07E708}" srcOrd="1" destOrd="0" parTransId="{182EE035-3729-4FCB-B7B8-41BF1EBE835A}" sibTransId="{C9A44F74-052B-4985-8945-1BA93D3F20C6}"/>
    <dgm:cxn modelId="{113AA73B-606E-4530-8EA9-454B68879B69}" type="presOf" srcId="{E2B854E5-1203-4605-AC47-3D9DE850ECD4}" destId="{AD930AC5-7C00-44A8-AE58-AF6A2D58226F}" srcOrd="0" destOrd="0" presId="urn:microsoft.com/office/officeart/2005/8/layout/orgChart1"/>
    <dgm:cxn modelId="{91E6B5D6-AED4-42EB-81E1-AA1EE38598F5}" type="presOf" srcId="{55B35757-8314-47A4-B645-C43370C77767}" destId="{130C2C49-AA54-472A-A251-A470F8B81B23}" srcOrd="1" destOrd="0" presId="urn:microsoft.com/office/officeart/2005/8/layout/orgChart1"/>
    <dgm:cxn modelId="{46FA0156-EF19-440A-9568-32543884418F}" type="presOf" srcId="{182EE035-3729-4FCB-B7B8-41BF1EBE835A}" destId="{663EF877-A138-4B8B-ADBD-F265ADC25B11}" srcOrd="0" destOrd="0" presId="urn:microsoft.com/office/officeart/2005/8/layout/orgChart1"/>
    <dgm:cxn modelId="{ECEEC699-7FB5-43A5-B9B3-88B4B9F27A86}" type="presOf" srcId="{65190B1E-0363-4B0E-B31E-AF7D082B28B1}" destId="{344841F0-394D-45E8-ABC2-8380A01663B0}" srcOrd="1" destOrd="0" presId="urn:microsoft.com/office/officeart/2005/8/layout/orgChart1"/>
    <dgm:cxn modelId="{4D962A5C-E33C-483C-B70B-63441EC19B58}" type="presOf" srcId="{762B90E2-971E-4145-B34A-D3C40BA5E560}" destId="{FE02B1A5-0CCC-479D-A221-68FA84A6CD36}" srcOrd="0" destOrd="0" presId="urn:microsoft.com/office/officeart/2005/8/layout/orgChart1"/>
    <dgm:cxn modelId="{088AD1CD-1155-482E-A9DA-FD03D875DFED}" type="presOf" srcId="{878659B0-60CA-44E8-8AE9-E16FA3C5DFED}" destId="{5DC1AA30-5853-4DEC-9064-B6654F281C39}" srcOrd="0" destOrd="0" presId="urn:microsoft.com/office/officeart/2005/8/layout/orgChart1"/>
    <dgm:cxn modelId="{39ED17C9-3942-487D-8B7C-719B920FCA17}" type="presOf" srcId="{D73ACCF4-6BE0-4636-95F1-81B408509FDB}" destId="{9781DF07-492D-4019-A73D-A101CBD32B7D}" srcOrd="0" destOrd="0" presId="urn:microsoft.com/office/officeart/2005/8/layout/orgChart1"/>
    <dgm:cxn modelId="{376EAC45-0FD5-4CF5-9367-E15B36CE1D47}" type="presOf" srcId="{CFA1F448-3D9B-4CAB-8736-7C66AC07E708}" destId="{F7AAEB08-7EA4-40CB-826D-3F1EA3A4F110}" srcOrd="1" destOrd="0" presId="urn:microsoft.com/office/officeart/2005/8/layout/orgChart1"/>
    <dgm:cxn modelId="{DF8E6DD6-D132-4BEF-8434-4A14A82B07EB}" srcId="{878659B0-60CA-44E8-8AE9-E16FA3C5DFED}" destId="{55B35757-8314-47A4-B645-C43370C77767}" srcOrd="0" destOrd="0" parTransId="{D73ACCF4-6BE0-4636-95F1-81B408509FDB}" sibTransId="{DED29BC7-5B1B-41AA-A5DE-DC5DB5C9659A}"/>
    <dgm:cxn modelId="{745FEA67-78FB-413A-B67C-95911989551B}" type="presParOf" srcId="{E67A9FEF-1BF8-4997-8B96-9AC7E7C269E6}" destId="{595F9638-7EE5-4D5E-9BAB-379E6F598B12}" srcOrd="0" destOrd="0" presId="urn:microsoft.com/office/officeart/2005/8/layout/orgChart1"/>
    <dgm:cxn modelId="{9945C9C6-5648-4FD1-8614-A61DAF03F855}" type="presParOf" srcId="{595F9638-7EE5-4D5E-9BAB-379E6F598B12}" destId="{88BFF3D1-3700-4D25-9344-9F8FFF9B26D7}" srcOrd="0" destOrd="0" presId="urn:microsoft.com/office/officeart/2005/8/layout/orgChart1"/>
    <dgm:cxn modelId="{63235E6A-D922-47FC-A067-80BA3EBDD49B}" type="presParOf" srcId="{88BFF3D1-3700-4D25-9344-9F8FFF9B26D7}" destId="{92D6ECDA-A886-439E-8080-BCE51AA32681}" srcOrd="0" destOrd="0" presId="urn:microsoft.com/office/officeart/2005/8/layout/orgChart1"/>
    <dgm:cxn modelId="{81AB9CD5-ABD7-4069-9407-2EE1A55A53B4}" type="presParOf" srcId="{88BFF3D1-3700-4D25-9344-9F8FFF9B26D7}" destId="{68448B32-7A3C-4D94-989C-A51BBB6341FC}" srcOrd="1" destOrd="0" presId="urn:microsoft.com/office/officeart/2005/8/layout/orgChart1"/>
    <dgm:cxn modelId="{50652A8E-C12A-4524-8671-ABA12FAA8D45}" type="presParOf" srcId="{595F9638-7EE5-4D5E-9BAB-379E6F598B12}" destId="{ADD1F928-857E-4963-AFFF-C7AA2F3EDD31}" srcOrd="1" destOrd="0" presId="urn:microsoft.com/office/officeart/2005/8/layout/orgChart1"/>
    <dgm:cxn modelId="{F2C932FB-CE5E-4BDD-8E7F-E5DE1564C6E7}" type="presParOf" srcId="{ADD1F928-857E-4963-AFFF-C7AA2F3EDD31}" destId="{B96EE653-D13F-4A55-8585-AAA9DC0118E8}" srcOrd="0" destOrd="0" presId="urn:microsoft.com/office/officeart/2005/8/layout/orgChart1"/>
    <dgm:cxn modelId="{5CA51302-6BCB-43DD-8F65-84B81F61B8E8}" type="presParOf" srcId="{ADD1F928-857E-4963-AFFF-C7AA2F3EDD31}" destId="{94C3DE47-C760-45A5-977A-E4B21FA15B6A}" srcOrd="1" destOrd="0" presId="urn:microsoft.com/office/officeart/2005/8/layout/orgChart1"/>
    <dgm:cxn modelId="{94AC0F03-B76F-4BBC-9B7B-E9966DCA37E9}" type="presParOf" srcId="{94C3DE47-C760-45A5-977A-E4B21FA15B6A}" destId="{15B832D6-9C29-4B56-BAA9-AB163321A162}" srcOrd="0" destOrd="0" presId="urn:microsoft.com/office/officeart/2005/8/layout/orgChart1"/>
    <dgm:cxn modelId="{4951CAE7-C9E7-46F6-A86E-DCE6F9015471}" type="presParOf" srcId="{15B832D6-9C29-4B56-BAA9-AB163321A162}" destId="{5FBFB138-4994-4C92-A03D-0E5604A2D16C}" srcOrd="0" destOrd="0" presId="urn:microsoft.com/office/officeart/2005/8/layout/orgChart1"/>
    <dgm:cxn modelId="{80E43583-4672-40DA-85F6-D25BFF20ED87}" type="presParOf" srcId="{15B832D6-9C29-4B56-BAA9-AB163321A162}" destId="{0C9C84A1-8335-49EC-8EDA-0408524165EB}" srcOrd="1" destOrd="0" presId="urn:microsoft.com/office/officeart/2005/8/layout/orgChart1"/>
    <dgm:cxn modelId="{78758088-2E2B-4433-9655-F7D6581CF136}" type="presParOf" srcId="{94C3DE47-C760-45A5-977A-E4B21FA15B6A}" destId="{19D33983-9CE1-48B9-8C92-0975469DF56F}" srcOrd="1" destOrd="0" presId="urn:microsoft.com/office/officeart/2005/8/layout/orgChart1"/>
    <dgm:cxn modelId="{4C64120E-6127-411B-9875-ADF2CE5885BF}" type="presParOf" srcId="{19D33983-9CE1-48B9-8C92-0975469DF56F}" destId="{AD930AC5-7C00-44A8-AE58-AF6A2D58226F}" srcOrd="0" destOrd="0" presId="urn:microsoft.com/office/officeart/2005/8/layout/orgChart1"/>
    <dgm:cxn modelId="{C1790E68-0F4A-4167-AE0A-72E407B008D6}" type="presParOf" srcId="{19D33983-9CE1-48B9-8C92-0975469DF56F}" destId="{E32A94EE-4FA4-4685-BEB0-16C63E1FB2AB}" srcOrd="1" destOrd="0" presId="urn:microsoft.com/office/officeart/2005/8/layout/orgChart1"/>
    <dgm:cxn modelId="{C02F3C33-9C4D-4AC4-9E12-51ED641F88EF}" type="presParOf" srcId="{E32A94EE-4FA4-4685-BEB0-16C63E1FB2AB}" destId="{84B9C59C-D1A8-4FCE-87FA-FDCC5773D071}" srcOrd="0" destOrd="0" presId="urn:microsoft.com/office/officeart/2005/8/layout/orgChart1"/>
    <dgm:cxn modelId="{1CB269CD-F846-4A4C-A922-729488E0A13D}" type="presParOf" srcId="{84B9C59C-D1A8-4FCE-87FA-FDCC5773D071}" destId="{B4CED4B3-ACFA-4EB5-B452-5F3C523614DD}" srcOrd="0" destOrd="0" presId="urn:microsoft.com/office/officeart/2005/8/layout/orgChart1"/>
    <dgm:cxn modelId="{138C045C-39D4-4457-8538-22BFFE54DB37}" type="presParOf" srcId="{84B9C59C-D1A8-4FCE-87FA-FDCC5773D071}" destId="{344841F0-394D-45E8-ABC2-8380A01663B0}" srcOrd="1" destOrd="0" presId="urn:microsoft.com/office/officeart/2005/8/layout/orgChart1"/>
    <dgm:cxn modelId="{62020FB1-4889-4271-92FF-8BB00C30D2F6}" type="presParOf" srcId="{E32A94EE-4FA4-4685-BEB0-16C63E1FB2AB}" destId="{44265961-B3DE-4C1D-B5E2-052CA0957F69}" srcOrd="1" destOrd="0" presId="urn:microsoft.com/office/officeart/2005/8/layout/orgChart1"/>
    <dgm:cxn modelId="{DB063BF1-C916-4244-B264-66808D7E8775}" type="presParOf" srcId="{44265961-B3DE-4C1D-B5E2-052CA0957F69}" destId="{D002692F-0285-421E-A923-203EBCE6143A}" srcOrd="0" destOrd="0" presId="urn:microsoft.com/office/officeart/2005/8/layout/orgChart1"/>
    <dgm:cxn modelId="{BB492473-D4E2-4092-9E3D-E243E4493789}" type="presParOf" srcId="{44265961-B3DE-4C1D-B5E2-052CA0957F69}" destId="{0671276D-5F5E-4270-89E7-A1780BAB2A77}" srcOrd="1" destOrd="0" presId="urn:microsoft.com/office/officeart/2005/8/layout/orgChart1"/>
    <dgm:cxn modelId="{88C14E15-A559-4C25-B2E9-DC789DF89293}" type="presParOf" srcId="{0671276D-5F5E-4270-89E7-A1780BAB2A77}" destId="{5F0559BC-1154-45D4-BEEB-69B82C855F94}" srcOrd="0" destOrd="0" presId="urn:microsoft.com/office/officeart/2005/8/layout/orgChart1"/>
    <dgm:cxn modelId="{E20CB2BF-26D6-43AA-B76C-CA926295B423}" type="presParOf" srcId="{5F0559BC-1154-45D4-BEEB-69B82C855F94}" destId="{5DC1AA30-5853-4DEC-9064-B6654F281C39}" srcOrd="0" destOrd="0" presId="urn:microsoft.com/office/officeart/2005/8/layout/orgChart1"/>
    <dgm:cxn modelId="{1E1E2FA0-EBF8-4EE4-917A-ECD95234D167}" type="presParOf" srcId="{5F0559BC-1154-45D4-BEEB-69B82C855F94}" destId="{D7415292-2DE7-44FF-B380-1F96DC7AE84F}" srcOrd="1" destOrd="0" presId="urn:microsoft.com/office/officeart/2005/8/layout/orgChart1"/>
    <dgm:cxn modelId="{8BE31431-90AF-430E-BC0E-A57BEFFE4596}" type="presParOf" srcId="{0671276D-5F5E-4270-89E7-A1780BAB2A77}" destId="{3890CE66-F334-46A0-A262-459EBD12F59D}" srcOrd="1" destOrd="0" presId="urn:microsoft.com/office/officeart/2005/8/layout/orgChart1"/>
    <dgm:cxn modelId="{4F2665A7-B35F-44E0-909B-D00BA3165B5C}" type="presParOf" srcId="{0671276D-5F5E-4270-89E7-A1780BAB2A77}" destId="{4C427D3E-BA20-4F80-9CE1-B33291FA7F67}" srcOrd="2" destOrd="0" presId="urn:microsoft.com/office/officeart/2005/8/layout/orgChart1"/>
    <dgm:cxn modelId="{40DD2CB7-12B3-47B2-BC98-C86095698BB4}" type="presParOf" srcId="{4C427D3E-BA20-4F80-9CE1-B33291FA7F67}" destId="{9781DF07-492D-4019-A73D-A101CBD32B7D}" srcOrd="0" destOrd="0" presId="urn:microsoft.com/office/officeart/2005/8/layout/orgChart1"/>
    <dgm:cxn modelId="{F3932CB2-8D46-409F-B781-9DDEFAEA9335}" type="presParOf" srcId="{4C427D3E-BA20-4F80-9CE1-B33291FA7F67}" destId="{85C35F7C-E406-485A-A9A1-71A08D46C766}" srcOrd="1" destOrd="0" presId="urn:microsoft.com/office/officeart/2005/8/layout/orgChart1"/>
    <dgm:cxn modelId="{40C28FB9-1800-4C50-8BE6-FD316E63D40F}" type="presParOf" srcId="{85C35F7C-E406-485A-A9A1-71A08D46C766}" destId="{43122033-A967-427A-BFA6-B0AC1829D35B}" srcOrd="0" destOrd="0" presId="urn:microsoft.com/office/officeart/2005/8/layout/orgChart1"/>
    <dgm:cxn modelId="{5C2FD78D-8656-4A9D-A8A5-EFC860B8781B}" type="presParOf" srcId="{43122033-A967-427A-BFA6-B0AC1829D35B}" destId="{304A5248-2297-4B47-B9A8-BC9B0BF2FBBF}" srcOrd="0" destOrd="0" presId="urn:microsoft.com/office/officeart/2005/8/layout/orgChart1"/>
    <dgm:cxn modelId="{C8EFB23B-5505-4AAC-8AF1-50B3C5A33DA3}" type="presParOf" srcId="{43122033-A967-427A-BFA6-B0AC1829D35B}" destId="{130C2C49-AA54-472A-A251-A470F8B81B23}" srcOrd="1" destOrd="0" presId="urn:microsoft.com/office/officeart/2005/8/layout/orgChart1"/>
    <dgm:cxn modelId="{4448B380-CC82-4167-B69A-8BF7D11F027A}" type="presParOf" srcId="{85C35F7C-E406-485A-A9A1-71A08D46C766}" destId="{9F5FB14F-EB35-472C-BFE1-E07DE50A14C2}" srcOrd="1" destOrd="0" presId="urn:microsoft.com/office/officeart/2005/8/layout/orgChart1"/>
    <dgm:cxn modelId="{28DA34C8-2C9F-4E5A-B28A-56B085B2572B}" type="presParOf" srcId="{9F5FB14F-EB35-472C-BFE1-E07DE50A14C2}" destId="{84513458-CB01-4DA8-A477-EC34D53AD4D7}" srcOrd="0" destOrd="0" presId="urn:microsoft.com/office/officeart/2005/8/layout/orgChart1"/>
    <dgm:cxn modelId="{114AA7B4-939B-4461-89BB-2E7F158D39A1}" type="presParOf" srcId="{9F5FB14F-EB35-472C-BFE1-E07DE50A14C2}" destId="{C92F7328-191F-4ECE-A926-9604F39D43AC}" srcOrd="1" destOrd="0" presId="urn:microsoft.com/office/officeart/2005/8/layout/orgChart1"/>
    <dgm:cxn modelId="{3D7F1923-C843-4DEA-AE78-8C77B26E1107}" type="presParOf" srcId="{C92F7328-191F-4ECE-A926-9604F39D43AC}" destId="{B3909139-A1E5-4C09-BEB9-AB4038C1D760}" srcOrd="0" destOrd="0" presId="urn:microsoft.com/office/officeart/2005/8/layout/orgChart1"/>
    <dgm:cxn modelId="{6BA1EA20-7202-4A2E-855A-4DFB730D3F18}" type="presParOf" srcId="{B3909139-A1E5-4C09-BEB9-AB4038C1D760}" destId="{384A15E8-DC0E-47D8-A7B7-2431A9AB6C46}" srcOrd="0" destOrd="0" presId="urn:microsoft.com/office/officeart/2005/8/layout/orgChart1"/>
    <dgm:cxn modelId="{19D4D233-C234-4BE6-B5E1-30E6C4C52786}" type="presParOf" srcId="{B3909139-A1E5-4C09-BEB9-AB4038C1D760}" destId="{6C41B331-C230-4B7D-93DD-3930AD653BFD}" srcOrd="1" destOrd="0" presId="urn:microsoft.com/office/officeart/2005/8/layout/orgChart1"/>
    <dgm:cxn modelId="{6E6A5A8E-DA1B-4768-BBA7-A9E978F59690}" type="presParOf" srcId="{C92F7328-191F-4ECE-A926-9604F39D43AC}" destId="{A2C68A46-6C32-4D8D-A4D5-1DBEA8417706}" srcOrd="1" destOrd="0" presId="urn:microsoft.com/office/officeart/2005/8/layout/orgChart1"/>
    <dgm:cxn modelId="{C03C37EF-89AE-4D5C-B85C-027ADF602ED8}" type="presParOf" srcId="{C92F7328-191F-4ECE-A926-9604F39D43AC}" destId="{BDE1CB9F-AD05-4DA0-A637-3A10A87EC403}" srcOrd="2" destOrd="0" presId="urn:microsoft.com/office/officeart/2005/8/layout/orgChart1"/>
    <dgm:cxn modelId="{D506A841-42D3-4488-BECB-EC396490AF11}" type="presParOf" srcId="{85C35F7C-E406-485A-A9A1-71A08D46C766}" destId="{9685B6C3-683C-48E9-BD31-9D48015A9452}" srcOrd="2" destOrd="0" presId="urn:microsoft.com/office/officeart/2005/8/layout/orgChart1"/>
    <dgm:cxn modelId="{B9B10026-230E-48FB-A506-B6CC29EB8F3B}" type="presParOf" srcId="{E32A94EE-4FA4-4685-BEB0-16C63E1FB2AB}" destId="{99BF243A-58EB-44D7-A7D8-0F5EEC2A5BA3}" srcOrd="2" destOrd="0" presId="urn:microsoft.com/office/officeart/2005/8/layout/orgChart1"/>
    <dgm:cxn modelId="{50C059B8-459B-4A44-8F14-0833EEE215AC}" type="presParOf" srcId="{99BF243A-58EB-44D7-A7D8-0F5EEC2A5BA3}" destId="{663EF877-A138-4B8B-ADBD-F265ADC25B11}" srcOrd="0" destOrd="0" presId="urn:microsoft.com/office/officeart/2005/8/layout/orgChart1"/>
    <dgm:cxn modelId="{61C78AC8-C1F2-4A59-A358-F32262622872}" type="presParOf" srcId="{99BF243A-58EB-44D7-A7D8-0F5EEC2A5BA3}" destId="{5C501FF2-6450-40CC-8A09-33CD2F48B439}" srcOrd="1" destOrd="0" presId="urn:microsoft.com/office/officeart/2005/8/layout/orgChart1"/>
    <dgm:cxn modelId="{6D3F4987-1DB9-4330-9341-4772DABEBBE2}" type="presParOf" srcId="{5C501FF2-6450-40CC-8A09-33CD2F48B439}" destId="{E8424C6F-2BD6-456B-B996-AD439467B868}" srcOrd="0" destOrd="0" presId="urn:microsoft.com/office/officeart/2005/8/layout/orgChart1"/>
    <dgm:cxn modelId="{E13113E1-1651-4A5C-8FF6-5DB6EDF36B06}" type="presParOf" srcId="{E8424C6F-2BD6-456B-B996-AD439467B868}" destId="{F0485CBB-06CB-4247-AADE-34FAEFFD88C3}" srcOrd="0" destOrd="0" presId="urn:microsoft.com/office/officeart/2005/8/layout/orgChart1"/>
    <dgm:cxn modelId="{C0B9F123-D7D8-4562-8E48-CDAC813B38E7}" type="presParOf" srcId="{E8424C6F-2BD6-456B-B996-AD439467B868}" destId="{F7AAEB08-7EA4-40CB-826D-3F1EA3A4F110}" srcOrd="1" destOrd="0" presId="urn:microsoft.com/office/officeart/2005/8/layout/orgChart1"/>
    <dgm:cxn modelId="{AA83664E-04A6-4D07-9B58-64589AB8C0FC}" type="presParOf" srcId="{5C501FF2-6450-40CC-8A09-33CD2F48B439}" destId="{95BA32A4-F049-4B9B-800B-0B94F1BF7EB8}" srcOrd="1" destOrd="0" presId="urn:microsoft.com/office/officeart/2005/8/layout/orgChart1"/>
    <dgm:cxn modelId="{FC7AC993-27BE-43FD-B127-9A885C3629B8}" type="presParOf" srcId="{5C501FF2-6450-40CC-8A09-33CD2F48B439}" destId="{80AB3CB5-A043-40A6-8F9F-2E61527A849B}" srcOrd="2" destOrd="0" presId="urn:microsoft.com/office/officeart/2005/8/layout/orgChart1"/>
    <dgm:cxn modelId="{F64F0415-751B-4A57-9E86-376425A5ECDF}" type="presParOf" srcId="{99BF243A-58EB-44D7-A7D8-0F5EEC2A5BA3}" destId="{FE02B1A5-0CCC-479D-A221-68FA84A6CD36}" srcOrd="2" destOrd="0" presId="urn:microsoft.com/office/officeart/2005/8/layout/orgChart1"/>
    <dgm:cxn modelId="{2637BA16-0F32-486B-A670-6285F1CCDD6C}" type="presParOf" srcId="{99BF243A-58EB-44D7-A7D8-0F5EEC2A5BA3}" destId="{A7C4A585-548E-46B5-B132-0E988E4C6E12}" srcOrd="3" destOrd="0" presId="urn:microsoft.com/office/officeart/2005/8/layout/orgChart1"/>
    <dgm:cxn modelId="{C1AF11E1-96B3-46A5-A237-70112791CFD3}" type="presParOf" srcId="{A7C4A585-548E-46B5-B132-0E988E4C6E12}" destId="{951C8CBC-E237-403C-B83A-B5F43BD06612}" srcOrd="0" destOrd="0" presId="urn:microsoft.com/office/officeart/2005/8/layout/orgChart1"/>
    <dgm:cxn modelId="{EA217D9C-E410-4D1F-B3A9-FA6A23074FA9}" type="presParOf" srcId="{951C8CBC-E237-403C-B83A-B5F43BD06612}" destId="{E4B8FD8D-FF0B-4EB2-8C41-447D5A08BB57}" srcOrd="0" destOrd="0" presId="urn:microsoft.com/office/officeart/2005/8/layout/orgChart1"/>
    <dgm:cxn modelId="{DCABC5E8-EEEC-45F6-B4DF-5187AF4FAE70}" type="presParOf" srcId="{951C8CBC-E237-403C-B83A-B5F43BD06612}" destId="{1881A099-50D9-4658-A92B-7AC24E8BEB2C}" srcOrd="1" destOrd="0" presId="urn:microsoft.com/office/officeart/2005/8/layout/orgChart1"/>
    <dgm:cxn modelId="{B0EDBCE9-A1A1-4FEC-BEA7-5977B1CF7917}" type="presParOf" srcId="{A7C4A585-548E-46B5-B132-0E988E4C6E12}" destId="{9298E4FF-6215-472E-ACFF-4D96A2A8CD57}" srcOrd="1" destOrd="0" presId="urn:microsoft.com/office/officeart/2005/8/layout/orgChart1"/>
    <dgm:cxn modelId="{5C1EE1B5-E659-4CAE-A0F4-9D9408AF5697}" type="presParOf" srcId="{A7C4A585-548E-46B5-B132-0E988E4C6E12}" destId="{2A2C89EE-F5AD-46BE-90B2-667EB493B095}" srcOrd="2" destOrd="0" presId="urn:microsoft.com/office/officeart/2005/8/layout/orgChart1"/>
    <dgm:cxn modelId="{ACD635E6-6C9E-4FFA-B7B9-D6BD4622B269}" type="presParOf" srcId="{94C3DE47-C760-45A5-977A-E4B21FA15B6A}" destId="{31C5A652-2797-414B-BDA4-4B48307CE0AB}" srcOrd="2" destOrd="0" presId="urn:microsoft.com/office/officeart/2005/8/layout/orgChart1"/>
    <dgm:cxn modelId="{402EB4A0-8095-4D33-A651-C24C2AD92AE7}" type="presParOf" srcId="{595F9638-7EE5-4D5E-9BAB-379E6F598B12}" destId="{08E3CB78-B91C-4DF2-9E89-A8DEF5D1DEA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256F75B-28C1-4931-B9ED-4D1C0E95FD64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8C21BA-4943-429D-8BAE-2905B021C15A}">
      <dgm:prSet phldrT="[Text]" custT="1"/>
      <dgm:spPr/>
      <dgm:t>
        <a:bodyPr/>
        <a:lstStyle/>
        <a:p>
          <a:r>
            <a:rPr lang="en-US" sz="3200" dirty="0" smtClean="0"/>
            <a:t>Post secondary school</a:t>
          </a:r>
          <a:endParaRPr lang="en-US" sz="3200" dirty="0"/>
        </a:p>
      </dgm:t>
    </dgm:pt>
    <dgm:pt modelId="{37C5D18D-2553-42A8-862B-737BCF0C9A15}" type="parTrans" cxnId="{8420348E-F46A-489C-8642-D2177A792598}">
      <dgm:prSet/>
      <dgm:spPr/>
      <dgm:t>
        <a:bodyPr/>
        <a:lstStyle/>
        <a:p>
          <a:endParaRPr lang="en-US"/>
        </a:p>
      </dgm:t>
    </dgm:pt>
    <dgm:pt modelId="{344B27BD-8FD9-4FEB-9F66-DDEB7360100F}" type="sibTrans" cxnId="{8420348E-F46A-489C-8642-D2177A792598}">
      <dgm:prSet/>
      <dgm:spPr/>
      <dgm:t>
        <a:bodyPr/>
        <a:lstStyle/>
        <a:p>
          <a:endParaRPr lang="en-US"/>
        </a:p>
      </dgm:t>
    </dgm:pt>
    <dgm:pt modelId="{509ABCF9-1404-4803-94FB-56C308E9505E}">
      <dgm:prSet phldrT="[Text]" custT="1"/>
      <dgm:spPr/>
      <dgm:t>
        <a:bodyPr/>
        <a:lstStyle/>
        <a:p>
          <a:r>
            <a:rPr lang="en-US" sz="1800" dirty="0" smtClean="0"/>
            <a:t>Harvard university established</a:t>
          </a:r>
        </a:p>
        <a:p>
          <a:r>
            <a:rPr lang="en-US" sz="1800" dirty="0" smtClean="0"/>
            <a:t>1636</a:t>
          </a:r>
          <a:endParaRPr lang="en-US" sz="1800" dirty="0"/>
        </a:p>
      </dgm:t>
    </dgm:pt>
    <dgm:pt modelId="{4AB5A521-2FD8-41B8-87CB-456812675EAD}" type="parTrans" cxnId="{22373EBB-0F20-4B51-BC34-89B2229751E1}">
      <dgm:prSet/>
      <dgm:spPr/>
      <dgm:t>
        <a:bodyPr/>
        <a:lstStyle/>
        <a:p>
          <a:endParaRPr lang="en-US"/>
        </a:p>
      </dgm:t>
    </dgm:pt>
    <dgm:pt modelId="{68C4EB27-96D4-4B58-850C-FE18B7E37F0B}" type="sibTrans" cxnId="{22373EBB-0F20-4B51-BC34-89B2229751E1}">
      <dgm:prSet/>
      <dgm:spPr/>
      <dgm:t>
        <a:bodyPr/>
        <a:lstStyle/>
        <a:p>
          <a:endParaRPr lang="en-US"/>
        </a:p>
      </dgm:t>
    </dgm:pt>
    <dgm:pt modelId="{11FAEB03-88DA-4BA1-9D16-91327FA552AB}">
      <dgm:prSet phldrT="[Text]" custT="1"/>
      <dgm:spPr/>
      <dgm:t>
        <a:bodyPr/>
        <a:lstStyle/>
        <a:p>
          <a:r>
            <a:rPr lang="en-US" sz="1800" dirty="0" smtClean="0"/>
            <a:t>2% of Americans from the ages of 18 to 24</a:t>
          </a:r>
          <a:endParaRPr lang="en-US" sz="1800" dirty="0"/>
        </a:p>
      </dgm:t>
    </dgm:pt>
    <dgm:pt modelId="{DADBB15B-7A1D-466C-A980-01A0B5BFF7B1}" type="parTrans" cxnId="{465ADA25-F3AF-46FC-B10A-D2A2D37C2002}">
      <dgm:prSet/>
      <dgm:spPr/>
      <dgm:t>
        <a:bodyPr/>
        <a:lstStyle/>
        <a:p>
          <a:endParaRPr lang="en-US"/>
        </a:p>
      </dgm:t>
    </dgm:pt>
    <dgm:pt modelId="{6BD9789E-2B64-4D37-B951-EF102C22AD6F}" type="sibTrans" cxnId="{465ADA25-F3AF-46FC-B10A-D2A2D37C2002}">
      <dgm:prSet/>
      <dgm:spPr/>
      <dgm:t>
        <a:bodyPr/>
        <a:lstStyle/>
        <a:p>
          <a:endParaRPr lang="en-US"/>
        </a:p>
      </dgm:t>
    </dgm:pt>
    <dgm:pt modelId="{52087CC6-6AB5-4C8E-BC35-ED4BEF4E0164}" type="pres">
      <dgm:prSet presAssocID="{8256F75B-28C1-4931-B9ED-4D1C0E95FD64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022A26-E5F5-4ED7-8430-C084FA20E37C}" type="pres">
      <dgm:prSet presAssocID="{7E8C21BA-4943-429D-8BAE-2905B021C15A}" presName="root1" presStyleCnt="0"/>
      <dgm:spPr/>
    </dgm:pt>
    <dgm:pt modelId="{E29B91F3-326A-4676-AD54-E576AA560E2B}" type="pres">
      <dgm:prSet presAssocID="{7E8C21BA-4943-429D-8BAE-2905B021C15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4596DD-5B70-4090-BFFB-D7DF98577050}" type="pres">
      <dgm:prSet presAssocID="{7E8C21BA-4943-429D-8BAE-2905B021C15A}" presName="level2hierChild" presStyleCnt="0"/>
      <dgm:spPr/>
    </dgm:pt>
    <dgm:pt modelId="{AB3BD197-0006-4416-B18D-93708E99D32C}" type="pres">
      <dgm:prSet presAssocID="{4AB5A521-2FD8-41B8-87CB-456812675EAD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19EE3D8A-9DFD-407E-99BB-0884F836C02E}" type="pres">
      <dgm:prSet presAssocID="{4AB5A521-2FD8-41B8-87CB-456812675EAD}" presName="connTx" presStyleLbl="parChTrans1D2" presStyleIdx="0" presStyleCnt="2"/>
      <dgm:spPr/>
      <dgm:t>
        <a:bodyPr/>
        <a:lstStyle/>
        <a:p>
          <a:endParaRPr lang="en-US"/>
        </a:p>
      </dgm:t>
    </dgm:pt>
    <dgm:pt modelId="{F20B5151-8955-4940-88F4-4298B7D5994D}" type="pres">
      <dgm:prSet presAssocID="{509ABCF9-1404-4803-94FB-56C308E9505E}" presName="root2" presStyleCnt="0"/>
      <dgm:spPr/>
    </dgm:pt>
    <dgm:pt modelId="{F3F23063-9894-49F2-A62E-86BB04BB0EE8}" type="pres">
      <dgm:prSet presAssocID="{509ABCF9-1404-4803-94FB-56C308E9505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2116BA-6159-49A3-9668-E0B93FCD8FC9}" type="pres">
      <dgm:prSet presAssocID="{509ABCF9-1404-4803-94FB-56C308E9505E}" presName="level3hierChild" presStyleCnt="0"/>
      <dgm:spPr/>
    </dgm:pt>
    <dgm:pt modelId="{3C56CB84-0FA6-4D23-959B-F82AFC5E9C70}" type="pres">
      <dgm:prSet presAssocID="{DADBB15B-7A1D-466C-A980-01A0B5BFF7B1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93D6B97A-1F61-4C06-BD61-9B8FFDE743BC}" type="pres">
      <dgm:prSet presAssocID="{DADBB15B-7A1D-466C-A980-01A0B5BFF7B1}" presName="connTx" presStyleLbl="parChTrans1D2" presStyleIdx="1" presStyleCnt="2"/>
      <dgm:spPr/>
      <dgm:t>
        <a:bodyPr/>
        <a:lstStyle/>
        <a:p>
          <a:endParaRPr lang="en-US"/>
        </a:p>
      </dgm:t>
    </dgm:pt>
    <dgm:pt modelId="{1C0DC046-DB83-4079-8FDB-796D0DAB89AE}" type="pres">
      <dgm:prSet presAssocID="{11FAEB03-88DA-4BA1-9D16-91327FA552AB}" presName="root2" presStyleCnt="0"/>
      <dgm:spPr/>
    </dgm:pt>
    <dgm:pt modelId="{D3DED5DC-E208-4153-8B8C-EEA385D7C119}" type="pres">
      <dgm:prSet presAssocID="{11FAEB03-88DA-4BA1-9D16-91327FA552A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B6DC52-1482-4760-97E2-425412E2B43D}" type="pres">
      <dgm:prSet presAssocID="{11FAEB03-88DA-4BA1-9D16-91327FA552AB}" presName="level3hierChild" presStyleCnt="0"/>
      <dgm:spPr/>
    </dgm:pt>
  </dgm:ptLst>
  <dgm:cxnLst>
    <dgm:cxn modelId="{21C486A7-FAF4-414F-A1CD-4D35F7F9341D}" type="presOf" srcId="{4AB5A521-2FD8-41B8-87CB-456812675EAD}" destId="{19EE3D8A-9DFD-407E-99BB-0884F836C02E}" srcOrd="1" destOrd="0" presId="urn:microsoft.com/office/officeart/2008/layout/HorizontalMultiLevelHierarchy"/>
    <dgm:cxn modelId="{8420348E-F46A-489C-8642-D2177A792598}" srcId="{8256F75B-28C1-4931-B9ED-4D1C0E95FD64}" destId="{7E8C21BA-4943-429D-8BAE-2905B021C15A}" srcOrd="0" destOrd="0" parTransId="{37C5D18D-2553-42A8-862B-737BCF0C9A15}" sibTransId="{344B27BD-8FD9-4FEB-9F66-DDEB7360100F}"/>
    <dgm:cxn modelId="{80689BAB-BF17-4593-9135-AA82D7EBEC7B}" type="presOf" srcId="{11FAEB03-88DA-4BA1-9D16-91327FA552AB}" destId="{D3DED5DC-E208-4153-8B8C-EEA385D7C119}" srcOrd="0" destOrd="0" presId="urn:microsoft.com/office/officeart/2008/layout/HorizontalMultiLevelHierarchy"/>
    <dgm:cxn modelId="{87412392-A28D-4EFE-95C9-F1ED7D3C16B0}" type="presOf" srcId="{DADBB15B-7A1D-466C-A980-01A0B5BFF7B1}" destId="{3C56CB84-0FA6-4D23-959B-F82AFC5E9C70}" srcOrd="0" destOrd="0" presId="urn:microsoft.com/office/officeart/2008/layout/HorizontalMultiLevelHierarchy"/>
    <dgm:cxn modelId="{465ADA25-F3AF-46FC-B10A-D2A2D37C2002}" srcId="{7E8C21BA-4943-429D-8BAE-2905B021C15A}" destId="{11FAEB03-88DA-4BA1-9D16-91327FA552AB}" srcOrd="1" destOrd="0" parTransId="{DADBB15B-7A1D-466C-A980-01A0B5BFF7B1}" sibTransId="{6BD9789E-2B64-4D37-B951-EF102C22AD6F}"/>
    <dgm:cxn modelId="{22373EBB-0F20-4B51-BC34-89B2229751E1}" srcId="{7E8C21BA-4943-429D-8BAE-2905B021C15A}" destId="{509ABCF9-1404-4803-94FB-56C308E9505E}" srcOrd="0" destOrd="0" parTransId="{4AB5A521-2FD8-41B8-87CB-456812675EAD}" sibTransId="{68C4EB27-96D4-4B58-850C-FE18B7E37F0B}"/>
    <dgm:cxn modelId="{0F83B79C-07E8-4544-84E9-4B999A696E94}" type="presOf" srcId="{8256F75B-28C1-4931-B9ED-4D1C0E95FD64}" destId="{52087CC6-6AB5-4C8E-BC35-ED4BEF4E0164}" srcOrd="0" destOrd="0" presId="urn:microsoft.com/office/officeart/2008/layout/HorizontalMultiLevelHierarchy"/>
    <dgm:cxn modelId="{8094D3DB-1E65-4CC7-A658-0811369CE10E}" type="presOf" srcId="{7E8C21BA-4943-429D-8BAE-2905B021C15A}" destId="{E29B91F3-326A-4676-AD54-E576AA560E2B}" srcOrd="0" destOrd="0" presId="urn:microsoft.com/office/officeart/2008/layout/HorizontalMultiLevelHierarchy"/>
    <dgm:cxn modelId="{8685B0F6-5981-4023-8D2E-D534A548F775}" type="presOf" srcId="{509ABCF9-1404-4803-94FB-56C308E9505E}" destId="{F3F23063-9894-49F2-A62E-86BB04BB0EE8}" srcOrd="0" destOrd="0" presId="urn:microsoft.com/office/officeart/2008/layout/HorizontalMultiLevelHierarchy"/>
    <dgm:cxn modelId="{6E8F32CE-B319-47E1-AEEF-EA27CCCF0211}" type="presOf" srcId="{4AB5A521-2FD8-41B8-87CB-456812675EAD}" destId="{AB3BD197-0006-4416-B18D-93708E99D32C}" srcOrd="0" destOrd="0" presId="urn:microsoft.com/office/officeart/2008/layout/HorizontalMultiLevelHierarchy"/>
    <dgm:cxn modelId="{1CA24398-FE61-4A12-9C41-AF2333D3B1A4}" type="presOf" srcId="{DADBB15B-7A1D-466C-A980-01A0B5BFF7B1}" destId="{93D6B97A-1F61-4C06-BD61-9B8FFDE743BC}" srcOrd="1" destOrd="0" presId="urn:microsoft.com/office/officeart/2008/layout/HorizontalMultiLevelHierarchy"/>
    <dgm:cxn modelId="{47DE4FD8-8C94-4F56-9677-D5525A871DD8}" type="presParOf" srcId="{52087CC6-6AB5-4C8E-BC35-ED4BEF4E0164}" destId="{76022A26-E5F5-4ED7-8430-C084FA20E37C}" srcOrd="0" destOrd="0" presId="urn:microsoft.com/office/officeart/2008/layout/HorizontalMultiLevelHierarchy"/>
    <dgm:cxn modelId="{145641D2-DCFF-4DB4-AD40-82938E2FACEC}" type="presParOf" srcId="{76022A26-E5F5-4ED7-8430-C084FA20E37C}" destId="{E29B91F3-326A-4676-AD54-E576AA560E2B}" srcOrd="0" destOrd="0" presId="urn:microsoft.com/office/officeart/2008/layout/HorizontalMultiLevelHierarchy"/>
    <dgm:cxn modelId="{EBD464DB-6818-49D5-936B-7726BC83AF6F}" type="presParOf" srcId="{76022A26-E5F5-4ED7-8430-C084FA20E37C}" destId="{C74596DD-5B70-4090-BFFB-D7DF98577050}" srcOrd="1" destOrd="0" presId="urn:microsoft.com/office/officeart/2008/layout/HorizontalMultiLevelHierarchy"/>
    <dgm:cxn modelId="{AFCF8546-C21B-4960-8461-9692C815C78F}" type="presParOf" srcId="{C74596DD-5B70-4090-BFFB-D7DF98577050}" destId="{AB3BD197-0006-4416-B18D-93708E99D32C}" srcOrd="0" destOrd="0" presId="urn:microsoft.com/office/officeart/2008/layout/HorizontalMultiLevelHierarchy"/>
    <dgm:cxn modelId="{C27BF94A-149A-4A05-8718-D1E8B7BF9F61}" type="presParOf" srcId="{AB3BD197-0006-4416-B18D-93708E99D32C}" destId="{19EE3D8A-9DFD-407E-99BB-0884F836C02E}" srcOrd="0" destOrd="0" presId="urn:microsoft.com/office/officeart/2008/layout/HorizontalMultiLevelHierarchy"/>
    <dgm:cxn modelId="{1B422E20-EBD8-4C01-8A6C-A5ED890511A6}" type="presParOf" srcId="{C74596DD-5B70-4090-BFFB-D7DF98577050}" destId="{F20B5151-8955-4940-88F4-4298B7D5994D}" srcOrd="1" destOrd="0" presId="urn:microsoft.com/office/officeart/2008/layout/HorizontalMultiLevelHierarchy"/>
    <dgm:cxn modelId="{5C4CEAB1-28B2-426F-A7FA-719DE37CD6C9}" type="presParOf" srcId="{F20B5151-8955-4940-88F4-4298B7D5994D}" destId="{F3F23063-9894-49F2-A62E-86BB04BB0EE8}" srcOrd="0" destOrd="0" presId="urn:microsoft.com/office/officeart/2008/layout/HorizontalMultiLevelHierarchy"/>
    <dgm:cxn modelId="{73E2C213-7B95-4988-8429-9E607E40595C}" type="presParOf" srcId="{F20B5151-8955-4940-88F4-4298B7D5994D}" destId="{B02116BA-6159-49A3-9668-E0B93FCD8FC9}" srcOrd="1" destOrd="0" presId="urn:microsoft.com/office/officeart/2008/layout/HorizontalMultiLevelHierarchy"/>
    <dgm:cxn modelId="{6114B081-5AA0-4561-BB5E-86AEA0556795}" type="presParOf" srcId="{C74596DD-5B70-4090-BFFB-D7DF98577050}" destId="{3C56CB84-0FA6-4D23-959B-F82AFC5E9C70}" srcOrd="2" destOrd="0" presId="urn:microsoft.com/office/officeart/2008/layout/HorizontalMultiLevelHierarchy"/>
    <dgm:cxn modelId="{8D5F11AE-E6A2-4157-BEFD-6421C6BD9BC0}" type="presParOf" srcId="{3C56CB84-0FA6-4D23-959B-F82AFC5E9C70}" destId="{93D6B97A-1F61-4C06-BD61-9B8FFDE743BC}" srcOrd="0" destOrd="0" presId="urn:microsoft.com/office/officeart/2008/layout/HorizontalMultiLevelHierarchy"/>
    <dgm:cxn modelId="{6C986B9F-A992-4878-8B36-03EF7CA56776}" type="presParOf" srcId="{C74596DD-5B70-4090-BFFB-D7DF98577050}" destId="{1C0DC046-DB83-4079-8FDB-796D0DAB89AE}" srcOrd="3" destOrd="0" presId="urn:microsoft.com/office/officeart/2008/layout/HorizontalMultiLevelHierarchy"/>
    <dgm:cxn modelId="{F41DE63A-B31C-4933-A353-6B4A7052A050}" type="presParOf" srcId="{1C0DC046-DB83-4079-8FDB-796D0DAB89AE}" destId="{D3DED5DC-E208-4153-8B8C-EEA385D7C119}" srcOrd="0" destOrd="0" presId="urn:microsoft.com/office/officeart/2008/layout/HorizontalMultiLevelHierarchy"/>
    <dgm:cxn modelId="{4C9A6C54-9CE7-4920-BFF5-861DD8F85B51}" type="presParOf" srcId="{1C0DC046-DB83-4079-8FDB-796D0DAB89AE}" destId="{A8B6DC52-1482-4760-97E2-425412E2B43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08F29-D14D-4390-897B-6B245E652EC9}">
      <dsp:nvSpPr>
        <dsp:cNvPr id="0" name=""/>
        <dsp:cNvSpPr/>
      </dsp:nvSpPr>
      <dsp:spPr>
        <a:xfrm>
          <a:off x="5906137" y="219186"/>
          <a:ext cx="2221862" cy="1922001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FF00"/>
              </a:solidFill>
            </a:rPr>
            <a:t>Curriculum definition</a:t>
          </a:r>
          <a:endParaRPr lang="en-US" sz="2000" b="1" kern="1200" dirty="0">
            <a:solidFill>
              <a:srgbClr val="FFFF00"/>
            </a:solidFill>
          </a:endParaRPr>
        </a:p>
      </dsp:txBody>
      <dsp:txXfrm>
        <a:off x="6274331" y="537689"/>
        <a:ext cx="1485474" cy="1284995"/>
      </dsp:txXfrm>
    </dsp:sp>
    <dsp:sp modelId="{5AAE155A-CE28-4A4D-A0E7-D8EB04036025}">
      <dsp:nvSpPr>
        <dsp:cNvPr id="0" name=""/>
        <dsp:cNvSpPr/>
      </dsp:nvSpPr>
      <dsp:spPr>
        <a:xfrm>
          <a:off x="4344123" y="828514"/>
          <a:ext cx="838302" cy="72230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54036B-5A10-4B0C-821E-E334C293D2FB}">
      <dsp:nvSpPr>
        <dsp:cNvPr id="0" name=""/>
        <dsp:cNvSpPr/>
      </dsp:nvSpPr>
      <dsp:spPr>
        <a:xfrm>
          <a:off x="1149078" y="1030311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 r curriculum</a:t>
          </a:r>
          <a:endParaRPr lang="en-US" sz="1700" kern="1200" dirty="0"/>
        </a:p>
      </dsp:txBody>
      <dsp:txXfrm>
        <a:off x="1450823" y="1291356"/>
        <a:ext cx="1217310" cy="1053116"/>
      </dsp:txXfrm>
    </dsp:sp>
    <dsp:sp modelId="{EEFEC0B9-2BC4-4C2F-B210-B5F9F383567C}">
      <dsp:nvSpPr>
        <dsp:cNvPr id="0" name=""/>
        <dsp:cNvSpPr/>
      </dsp:nvSpPr>
      <dsp:spPr>
        <a:xfrm>
          <a:off x="5219459" y="2178846"/>
          <a:ext cx="838302" cy="722308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06C5AD-6725-4999-BFE6-B700AC90D5D8}">
      <dsp:nvSpPr>
        <dsp:cNvPr id="0" name=""/>
        <dsp:cNvSpPr/>
      </dsp:nvSpPr>
      <dsp:spPr>
        <a:xfrm>
          <a:off x="3449324" y="669836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Written curriculum</a:t>
          </a:r>
          <a:endParaRPr lang="en-US" sz="1700" kern="1200" dirty="0"/>
        </a:p>
      </dsp:txBody>
      <dsp:txXfrm>
        <a:off x="3751069" y="930881"/>
        <a:ext cx="1217310" cy="1053116"/>
      </dsp:txXfrm>
    </dsp:sp>
    <dsp:sp modelId="{4DCF0998-DCD9-409A-BE20-F5434C0600E1}">
      <dsp:nvSpPr>
        <dsp:cNvPr id="0" name=""/>
        <dsp:cNvSpPr/>
      </dsp:nvSpPr>
      <dsp:spPr>
        <a:xfrm>
          <a:off x="4642852" y="3703117"/>
          <a:ext cx="838302" cy="722308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B97596-2BAD-477F-9715-176A974451A5}">
      <dsp:nvSpPr>
        <dsp:cNvPr id="0" name=""/>
        <dsp:cNvSpPr/>
      </dsp:nvSpPr>
      <dsp:spPr>
        <a:xfrm>
          <a:off x="6117471" y="2371248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Planned curriculum</a:t>
          </a:r>
          <a:endParaRPr lang="en-US" sz="1700" kern="1200" dirty="0"/>
        </a:p>
      </dsp:txBody>
      <dsp:txXfrm>
        <a:off x="6419216" y="2632293"/>
        <a:ext cx="1217310" cy="1053116"/>
      </dsp:txXfrm>
    </dsp:sp>
    <dsp:sp modelId="{1B8A5F0D-837B-41F0-B45D-63BE0A20525F}">
      <dsp:nvSpPr>
        <dsp:cNvPr id="0" name=""/>
        <dsp:cNvSpPr/>
      </dsp:nvSpPr>
      <dsp:spPr>
        <a:xfrm>
          <a:off x="2956944" y="3861342"/>
          <a:ext cx="838302" cy="722308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055853-45EF-452D-BE06-E409DD119830}">
      <dsp:nvSpPr>
        <dsp:cNvPr id="0" name=""/>
        <dsp:cNvSpPr/>
      </dsp:nvSpPr>
      <dsp:spPr>
        <a:xfrm>
          <a:off x="3588331" y="3843460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Taught curriculum</a:t>
          </a:r>
          <a:endParaRPr lang="en-US" sz="1700" kern="1200" dirty="0"/>
        </a:p>
      </dsp:txBody>
      <dsp:txXfrm>
        <a:off x="3890076" y="4104505"/>
        <a:ext cx="1217310" cy="1053116"/>
      </dsp:txXfrm>
    </dsp:sp>
    <dsp:sp modelId="{4571D4DB-E55B-4F55-B3AE-6DBB2FB4E3BE}">
      <dsp:nvSpPr>
        <dsp:cNvPr id="0" name=""/>
        <dsp:cNvSpPr/>
      </dsp:nvSpPr>
      <dsp:spPr>
        <a:xfrm>
          <a:off x="1273777" y="3634450"/>
          <a:ext cx="1820800" cy="1575206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700" b="1" kern="1200" dirty="0" smtClean="0"/>
            <a:t>Supported curriculum</a:t>
          </a:r>
          <a:endParaRPr lang="en-US" sz="1700" kern="1200" dirty="0"/>
        </a:p>
      </dsp:txBody>
      <dsp:txXfrm>
        <a:off x="1575522" y="3895495"/>
        <a:ext cx="1217310" cy="10531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876FB2-9EA9-4F90-AF23-B3FC0AE4E9FB}">
      <dsp:nvSpPr>
        <dsp:cNvPr id="0" name=""/>
        <dsp:cNvSpPr/>
      </dsp:nvSpPr>
      <dsp:spPr>
        <a:xfrm>
          <a:off x="3026203" y="101304"/>
          <a:ext cx="2216674" cy="149580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800" b="1" kern="1200" dirty="0" smtClean="0"/>
            <a:t>Experienced curriculum</a:t>
          </a:r>
          <a:endParaRPr lang="en-US" altLang="en-US" sz="1800" b="1" kern="1200" dirty="0"/>
        </a:p>
      </dsp:txBody>
      <dsp:txXfrm>
        <a:off x="3353376" y="322079"/>
        <a:ext cx="1562328" cy="1054253"/>
      </dsp:txXfrm>
    </dsp:sp>
    <dsp:sp modelId="{BDE03333-C987-4E22-9164-112517066598}">
      <dsp:nvSpPr>
        <dsp:cNvPr id="0" name=""/>
        <dsp:cNvSpPr/>
      </dsp:nvSpPr>
      <dsp:spPr>
        <a:xfrm>
          <a:off x="4562123" y="1307670"/>
          <a:ext cx="950825" cy="818927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AA6D37-A3D3-4AB3-99E6-670EEE37F22C}">
      <dsp:nvSpPr>
        <dsp:cNvPr id="0" name=""/>
        <dsp:cNvSpPr/>
      </dsp:nvSpPr>
      <dsp:spPr>
        <a:xfrm>
          <a:off x="5465029" y="1441985"/>
          <a:ext cx="2137564" cy="1301335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800" b="1" kern="1200" dirty="0" smtClean="0"/>
            <a:t>Hidden</a:t>
          </a:r>
          <a:r>
            <a:rPr lang="en-US" altLang="en-US" sz="2100" b="1" kern="1200" dirty="0" smtClean="0"/>
            <a:t> curriculum</a:t>
          </a:r>
          <a:endParaRPr lang="en-US" altLang="en-US" sz="2100" b="1" kern="1200" dirty="0"/>
        </a:p>
      </dsp:txBody>
      <dsp:txXfrm>
        <a:off x="5767090" y="1625878"/>
        <a:ext cx="1533442" cy="933549"/>
      </dsp:txXfrm>
    </dsp:sp>
    <dsp:sp modelId="{AD37BE09-7486-4B96-A10D-9A03900F9B50}">
      <dsp:nvSpPr>
        <dsp:cNvPr id="0" name=""/>
        <dsp:cNvSpPr/>
      </dsp:nvSpPr>
      <dsp:spPr>
        <a:xfrm>
          <a:off x="3791070" y="3036348"/>
          <a:ext cx="950825" cy="818927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E8AFE7-1D46-4326-8628-740A482EF0FA}">
      <dsp:nvSpPr>
        <dsp:cNvPr id="0" name=""/>
        <dsp:cNvSpPr/>
      </dsp:nvSpPr>
      <dsp:spPr>
        <a:xfrm>
          <a:off x="3759164" y="2561226"/>
          <a:ext cx="1893852" cy="139802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800" b="1" kern="1200" dirty="0" smtClean="0"/>
            <a:t>Learned curriculum</a:t>
          </a:r>
          <a:endParaRPr lang="en-US" sz="1800" kern="1200" dirty="0"/>
        </a:p>
      </dsp:txBody>
      <dsp:txXfrm>
        <a:off x="4050123" y="2776009"/>
        <a:ext cx="1311934" cy="968456"/>
      </dsp:txXfrm>
    </dsp:sp>
    <dsp:sp modelId="{BCE69129-AABC-41F8-932E-FC500A3D1EE1}">
      <dsp:nvSpPr>
        <dsp:cNvPr id="0" name=""/>
        <dsp:cNvSpPr/>
      </dsp:nvSpPr>
      <dsp:spPr>
        <a:xfrm>
          <a:off x="1182052" y="2293955"/>
          <a:ext cx="2007036" cy="155842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b="1" kern="1200" dirty="0" smtClean="0"/>
            <a:t>Tested curriculum</a:t>
          </a:r>
          <a:endParaRPr lang="en-US" sz="2000" kern="1200" dirty="0"/>
        </a:p>
      </dsp:txBody>
      <dsp:txXfrm>
        <a:off x="1497719" y="2539064"/>
        <a:ext cx="1375702" cy="10682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60AA3B-7FE9-4B5F-8F5D-48596342A9A6}">
      <dsp:nvSpPr>
        <dsp:cNvPr id="0" name=""/>
        <dsp:cNvSpPr/>
      </dsp:nvSpPr>
      <dsp:spPr>
        <a:xfrm>
          <a:off x="2552625" y="2709333"/>
          <a:ext cx="675382" cy="1286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7691" y="0"/>
              </a:lnTo>
              <a:lnTo>
                <a:pt x="337691" y="1286933"/>
              </a:lnTo>
              <a:lnTo>
                <a:pt x="675382" y="128693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53982" y="3316465"/>
        <a:ext cx="72669" cy="72669"/>
      </dsp:txXfrm>
    </dsp:sp>
    <dsp:sp modelId="{349269C3-D6B5-4413-B4DD-ABD49A5FEC52}">
      <dsp:nvSpPr>
        <dsp:cNvPr id="0" name=""/>
        <dsp:cNvSpPr/>
      </dsp:nvSpPr>
      <dsp:spPr>
        <a:xfrm>
          <a:off x="2552625" y="2663613"/>
          <a:ext cx="67538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75382" y="4572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73432" y="2692448"/>
        <a:ext cx="33769" cy="33769"/>
      </dsp:txXfrm>
    </dsp:sp>
    <dsp:sp modelId="{EC0CA12F-DAD8-451B-8079-EDCF19F74890}">
      <dsp:nvSpPr>
        <dsp:cNvPr id="0" name=""/>
        <dsp:cNvSpPr/>
      </dsp:nvSpPr>
      <dsp:spPr>
        <a:xfrm>
          <a:off x="2552625" y="1422400"/>
          <a:ext cx="675382" cy="1286933"/>
        </a:xfrm>
        <a:custGeom>
          <a:avLst/>
          <a:gdLst/>
          <a:ahLst/>
          <a:cxnLst/>
          <a:rect l="0" t="0" r="0" b="0"/>
          <a:pathLst>
            <a:path>
              <a:moveTo>
                <a:pt x="0" y="1286933"/>
              </a:moveTo>
              <a:lnTo>
                <a:pt x="337691" y="1286933"/>
              </a:lnTo>
              <a:lnTo>
                <a:pt x="337691" y="0"/>
              </a:lnTo>
              <a:lnTo>
                <a:pt x="675382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53982" y="2029532"/>
        <a:ext cx="72669" cy="72669"/>
      </dsp:txXfrm>
    </dsp:sp>
    <dsp:sp modelId="{5598C7A6-82DB-410D-87B5-F25D9AF3A7F2}">
      <dsp:nvSpPr>
        <dsp:cNvPr id="0" name=""/>
        <dsp:cNvSpPr/>
      </dsp:nvSpPr>
      <dsp:spPr>
        <a:xfrm rot="16200000">
          <a:off x="-671481" y="2194560"/>
          <a:ext cx="5418667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schooling</a:t>
          </a:r>
          <a:endParaRPr lang="en-US" sz="6500" kern="1200" dirty="0"/>
        </a:p>
      </dsp:txBody>
      <dsp:txXfrm>
        <a:off x="-671481" y="2194560"/>
        <a:ext cx="5418667" cy="1029546"/>
      </dsp:txXfrm>
    </dsp:sp>
    <dsp:sp modelId="{A369A4EE-211F-4190-BEE4-29D555075FD9}">
      <dsp:nvSpPr>
        <dsp:cNvPr id="0" name=""/>
        <dsp:cNvSpPr/>
      </dsp:nvSpPr>
      <dsp:spPr>
        <a:xfrm>
          <a:off x="3228008" y="907626"/>
          <a:ext cx="3376913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3500" b="1" kern="1200" smtClean="0"/>
            <a:t>Elementary Schools</a:t>
          </a:r>
          <a:endParaRPr lang="en-US" altLang="en-US" sz="3500" b="1" kern="1200" dirty="0"/>
        </a:p>
      </dsp:txBody>
      <dsp:txXfrm>
        <a:off x="3228008" y="907626"/>
        <a:ext cx="3376913" cy="1029546"/>
      </dsp:txXfrm>
    </dsp:sp>
    <dsp:sp modelId="{19228A33-8098-4BAE-A975-541651E1C3AC}">
      <dsp:nvSpPr>
        <dsp:cNvPr id="0" name=""/>
        <dsp:cNvSpPr/>
      </dsp:nvSpPr>
      <dsp:spPr>
        <a:xfrm>
          <a:off x="3228008" y="2194560"/>
          <a:ext cx="3376913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3500" b="1" kern="1200" dirty="0" smtClean="0"/>
            <a:t>Secondary Schools</a:t>
          </a:r>
          <a:endParaRPr lang="en-US" sz="3500" kern="1200" dirty="0"/>
        </a:p>
      </dsp:txBody>
      <dsp:txXfrm>
        <a:off x="3228008" y="2194560"/>
        <a:ext cx="3376913" cy="1029546"/>
      </dsp:txXfrm>
    </dsp:sp>
    <dsp:sp modelId="{C87A7426-DBE2-413F-BFE8-E3DC8E0B8610}">
      <dsp:nvSpPr>
        <dsp:cNvPr id="0" name=""/>
        <dsp:cNvSpPr/>
      </dsp:nvSpPr>
      <dsp:spPr>
        <a:xfrm>
          <a:off x="3228008" y="3481493"/>
          <a:ext cx="3376913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3500" b="1" kern="1200" dirty="0" smtClean="0"/>
            <a:t>Post Secondary Schools </a:t>
          </a:r>
          <a:endParaRPr lang="en-US" sz="3500" kern="1200" dirty="0"/>
        </a:p>
      </dsp:txBody>
      <dsp:txXfrm>
        <a:off x="3228008" y="3481493"/>
        <a:ext cx="3376913" cy="10295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FC5D5B-3FCC-4CC9-AB81-EE943993FED4}">
      <dsp:nvSpPr>
        <dsp:cNvPr id="0" name=""/>
        <dsp:cNvSpPr/>
      </dsp:nvSpPr>
      <dsp:spPr>
        <a:xfrm>
          <a:off x="0" y="1727131"/>
          <a:ext cx="8010049" cy="725910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0" y="1727131"/>
        <a:ext cx="2403014" cy="725910"/>
      </dsp:txXfrm>
    </dsp:sp>
    <dsp:sp modelId="{B6680FB8-4ECB-439F-BAAA-AD31DA38659F}">
      <dsp:nvSpPr>
        <dsp:cNvPr id="0" name=""/>
        <dsp:cNvSpPr/>
      </dsp:nvSpPr>
      <dsp:spPr>
        <a:xfrm>
          <a:off x="0" y="0"/>
          <a:ext cx="8010049" cy="725910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0" y="0"/>
        <a:ext cx="2403014" cy="725910"/>
      </dsp:txXfrm>
    </dsp:sp>
    <dsp:sp modelId="{8FD92583-9EC4-4322-B30F-155BB5EBACF5}">
      <dsp:nvSpPr>
        <dsp:cNvPr id="0" name=""/>
        <dsp:cNvSpPr/>
      </dsp:nvSpPr>
      <dsp:spPr>
        <a:xfrm>
          <a:off x="0" y="33339"/>
          <a:ext cx="8010049" cy="725910"/>
        </a:xfrm>
        <a:prstGeom prst="roundRect">
          <a:avLst>
            <a:gd name="adj" fmla="val 1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en-US" sz="2500" b="1" kern="1200" dirty="0"/>
        </a:p>
      </dsp:txBody>
      <dsp:txXfrm>
        <a:off x="0" y="33339"/>
        <a:ext cx="2403014" cy="725910"/>
      </dsp:txXfrm>
    </dsp:sp>
    <dsp:sp modelId="{001AEB5D-31BD-4702-A648-6D7C052CFC2B}">
      <dsp:nvSpPr>
        <dsp:cNvPr id="0" name=""/>
        <dsp:cNvSpPr/>
      </dsp:nvSpPr>
      <dsp:spPr>
        <a:xfrm>
          <a:off x="4383675" y="0"/>
          <a:ext cx="2229670" cy="6049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200" b="1" kern="1200" dirty="0" smtClean="0"/>
            <a:t>Elementary Schools</a:t>
          </a:r>
          <a:endParaRPr lang="en-US" sz="1200" kern="1200" dirty="0"/>
        </a:p>
      </dsp:txBody>
      <dsp:txXfrm>
        <a:off x="4401393" y="17718"/>
        <a:ext cx="2194234" cy="569489"/>
      </dsp:txXfrm>
    </dsp:sp>
    <dsp:sp modelId="{E4765FA6-8ED5-4A5C-9DF5-F189AE3783D3}">
      <dsp:nvSpPr>
        <dsp:cNvPr id="0" name=""/>
        <dsp:cNvSpPr/>
      </dsp:nvSpPr>
      <dsp:spPr>
        <a:xfrm>
          <a:off x="4070848" y="604925"/>
          <a:ext cx="1427662" cy="317818"/>
        </a:xfrm>
        <a:custGeom>
          <a:avLst/>
          <a:gdLst/>
          <a:ahLst/>
          <a:cxnLst/>
          <a:rect l="0" t="0" r="0" b="0"/>
          <a:pathLst>
            <a:path>
              <a:moveTo>
                <a:pt x="1427662" y="0"/>
              </a:moveTo>
              <a:lnTo>
                <a:pt x="1427662" y="158909"/>
              </a:lnTo>
              <a:lnTo>
                <a:pt x="0" y="158909"/>
              </a:lnTo>
              <a:lnTo>
                <a:pt x="0" y="317818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205AD-3B6E-4E7C-8709-272E9A680226}">
      <dsp:nvSpPr>
        <dsp:cNvPr id="0" name=""/>
        <dsp:cNvSpPr/>
      </dsp:nvSpPr>
      <dsp:spPr>
        <a:xfrm>
          <a:off x="3340645" y="922743"/>
          <a:ext cx="1460405" cy="6049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For the poor</a:t>
          </a:r>
          <a:endParaRPr lang="en-US" sz="1200" kern="1200" dirty="0"/>
        </a:p>
      </dsp:txBody>
      <dsp:txXfrm>
        <a:off x="3358363" y="940461"/>
        <a:ext cx="1424969" cy="569489"/>
      </dsp:txXfrm>
    </dsp:sp>
    <dsp:sp modelId="{D82B9BF8-D0DE-45EF-852B-F596D1D1BBD6}">
      <dsp:nvSpPr>
        <dsp:cNvPr id="0" name=""/>
        <dsp:cNvSpPr/>
      </dsp:nvSpPr>
      <dsp:spPr>
        <a:xfrm>
          <a:off x="4025128" y="1527669"/>
          <a:ext cx="91440" cy="1042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126"/>
              </a:lnTo>
              <a:lnTo>
                <a:pt x="119436" y="52126"/>
              </a:lnTo>
              <a:lnTo>
                <a:pt x="119436" y="10425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158450-FF9D-4CB0-9654-B8172A679B93}">
      <dsp:nvSpPr>
        <dsp:cNvPr id="0" name=""/>
        <dsp:cNvSpPr/>
      </dsp:nvSpPr>
      <dsp:spPr>
        <a:xfrm>
          <a:off x="2683061" y="1631922"/>
          <a:ext cx="2923006" cy="6049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200" kern="1200" dirty="0" smtClean="0"/>
            <a:t>in England- an apprenticeship system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1818</a:t>
          </a:r>
          <a:endParaRPr lang="en-US" sz="1200" kern="1200" dirty="0"/>
        </a:p>
      </dsp:txBody>
      <dsp:txXfrm>
        <a:off x="2700779" y="1649640"/>
        <a:ext cx="2887570" cy="569489"/>
      </dsp:txXfrm>
    </dsp:sp>
    <dsp:sp modelId="{886695A0-12D5-4859-A304-78339F0DE30B}">
      <dsp:nvSpPr>
        <dsp:cNvPr id="0" name=""/>
        <dsp:cNvSpPr/>
      </dsp:nvSpPr>
      <dsp:spPr>
        <a:xfrm>
          <a:off x="4098844" y="2236847"/>
          <a:ext cx="91440" cy="2016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0828"/>
              </a:lnTo>
              <a:lnTo>
                <a:pt x="102758" y="100828"/>
              </a:lnTo>
              <a:lnTo>
                <a:pt x="102758" y="201657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0FCA41-6A78-484C-A865-64A107E068A6}">
      <dsp:nvSpPr>
        <dsp:cNvPr id="0" name=""/>
        <dsp:cNvSpPr/>
      </dsp:nvSpPr>
      <dsp:spPr>
        <a:xfrm>
          <a:off x="3321327" y="2438505"/>
          <a:ext cx="1760551" cy="6049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No School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1840</a:t>
          </a:r>
          <a:endParaRPr lang="en-US" sz="1400" b="1" kern="1200" dirty="0"/>
        </a:p>
      </dsp:txBody>
      <dsp:txXfrm>
        <a:off x="3339045" y="2456223"/>
        <a:ext cx="1725115" cy="569489"/>
      </dsp:txXfrm>
    </dsp:sp>
    <dsp:sp modelId="{8D59D6C0-7236-41CD-A59B-E365458CC103}">
      <dsp:nvSpPr>
        <dsp:cNvPr id="0" name=""/>
        <dsp:cNvSpPr/>
      </dsp:nvSpPr>
      <dsp:spPr>
        <a:xfrm>
          <a:off x="5498510" y="604925"/>
          <a:ext cx="1225532" cy="335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901"/>
              </a:lnTo>
              <a:lnTo>
                <a:pt x="1225532" y="167901"/>
              </a:lnTo>
              <a:lnTo>
                <a:pt x="1225532" y="33580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93A737-1CEA-48CE-A524-3EB2772BF5A9}">
      <dsp:nvSpPr>
        <dsp:cNvPr id="0" name=""/>
        <dsp:cNvSpPr/>
      </dsp:nvSpPr>
      <dsp:spPr>
        <a:xfrm>
          <a:off x="5925495" y="940728"/>
          <a:ext cx="1597094" cy="6049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b="1" kern="1200" dirty="0" smtClean="0"/>
            <a:t>For the wealthy </a:t>
          </a:r>
          <a:endParaRPr lang="en-US" sz="1400" b="1" kern="1200" dirty="0"/>
        </a:p>
      </dsp:txBody>
      <dsp:txXfrm>
        <a:off x="5943213" y="958446"/>
        <a:ext cx="1561658" cy="569489"/>
      </dsp:txXfrm>
    </dsp:sp>
    <dsp:sp modelId="{4D5C2C95-30AB-4C1E-B0CC-8DD17F9FD5E8}">
      <dsp:nvSpPr>
        <dsp:cNvPr id="0" name=""/>
        <dsp:cNvSpPr/>
      </dsp:nvSpPr>
      <dsp:spPr>
        <a:xfrm>
          <a:off x="6657997" y="1545653"/>
          <a:ext cx="91440" cy="154292"/>
        </a:xfrm>
        <a:custGeom>
          <a:avLst/>
          <a:gdLst/>
          <a:ahLst/>
          <a:cxnLst/>
          <a:rect l="0" t="0" r="0" b="0"/>
          <a:pathLst>
            <a:path>
              <a:moveTo>
                <a:pt x="66045" y="0"/>
              </a:moveTo>
              <a:lnTo>
                <a:pt x="66045" y="77146"/>
              </a:lnTo>
              <a:lnTo>
                <a:pt x="45720" y="77146"/>
              </a:lnTo>
              <a:lnTo>
                <a:pt x="45720" y="15429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E3379C-D013-4690-ADE8-56BADB1B2169}">
      <dsp:nvSpPr>
        <dsp:cNvPr id="0" name=""/>
        <dsp:cNvSpPr/>
      </dsp:nvSpPr>
      <dsp:spPr>
        <a:xfrm>
          <a:off x="5784242" y="1699945"/>
          <a:ext cx="1838949" cy="6049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Tutorial system</a:t>
          </a:r>
          <a:endParaRPr lang="en-US" sz="1400" b="1" kern="1200" dirty="0"/>
        </a:p>
      </dsp:txBody>
      <dsp:txXfrm>
        <a:off x="5801960" y="1717663"/>
        <a:ext cx="1803513" cy="569489"/>
      </dsp:txXfrm>
    </dsp:sp>
    <dsp:sp modelId="{324E97E6-C048-40DD-941A-C16752EB1415}">
      <dsp:nvSpPr>
        <dsp:cNvPr id="0" name=""/>
        <dsp:cNvSpPr/>
      </dsp:nvSpPr>
      <dsp:spPr>
        <a:xfrm>
          <a:off x="6703717" y="2304871"/>
          <a:ext cx="95602" cy="188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041"/>
              </a:lnTo>
              <a:lnTo>
                <a:pt x="95602" y="94041"/>
              </a:lnTo>
              <a:lnTo>
                <a:pt x="95602" y="18808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E2B9F3-CBE2-438C-831D-35DEAFA9DD9E}">
      <dsp:nvSpPr>
        <dsp:cNvPr id="0" name=""/>
        <dsp:cNvSpPr/>
      </dsp:nvSpPr>
      <dsp:spPr>
        <a:xfrm>
          <a:off x="5956587" y="2492955"/>
          <a:ext cx="1685464" cy="6049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Highly localized</a:t>
          </a:r>
          <a:endParaRPr lang="en-US" sz="1200" b="1" kern="1200" dirty="0"/>
        </a:p>
      </dsp:txBody>
      <dsp:txXfrm>
        <a:off x="5974305" y="2510673"/>
        <a:ext cx="1650028" cy="5694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0398B-F2B4-43F2-8827-4C2B36DE8DD9}">
      <dsp:nvSpPr>
        <dsp:cNvPr id="0" name=""/>
        <dsp:cNvSpPr/>
      </dsp:nvSpPr>
      <dsp:spPr>
        <a:xfrm>
          <a:off x="3038844" y="2058017"/>
          <a:ext cx="601803" cy="475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5062"/>
              </a:lnTo>
              <a:lnTo>
                <a:pt x="601803" y="47506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A0ADEE-7BA5-4133-809D-D3ADEE52EBFE}">
      <dsp:nvSpPr>
        <dsp:cNvPr id="0" name=""/>
        <dsp:cNvSpPr/>
      </dsp:nvSpPr>
      <dsp:spPr>
        <a:xfrm>
          <a:off x="2993124" y="2058017"/>
          <a:ext cx="91440" cy="4750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73077" y="47506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4CA8B5-BE05-4577-A3FA-30F13CB80AD8}">
      <dsp:nvSpPr>
        <dsp:cNvPr id="0" name=""/>
        <dsp:cNvSpPr/>
      </dsp:nvSpPr>
      <dsp:spPr>
        <a:xfrm>
          <a:off x="2965590" y="1077271"/>
          <a:ext cx="91440" cy="2005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2060"/>
              </a:lnTo>
              <a:lnTo>
                <a:pt x="73253" y="92060"/>
              </a:lnTo>
              <a:lnTo>
                <a:pt x="73253" y="200501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0B1589-C9B9-4872-9650-3379EC384E5A}">
      <dsp:nvSpPr>
        <dsp:cNvPr id="0" name=""/>
        <dsp:cNvSpPr/>
      </dsp:nvSpPr>
      <dsp:spPr>
        <a:xfrm>
          <a:off x="2882937" y="470663"/>
          <a:ext cx="12837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28372" y="45720"/>
              </a:lnTo>
              <a:lnTo>
                <a:pt x="128372" y="90225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5D068D-F8D2-4B3A-8D99-BBE849297D81}">
      <dsp:nvSpPr>
        <dsp:cNvPr id="0" name=""/>
        <dsp:cNvSpPr/>
      </dsp:nvSpPr>
      <dsp:spPr>
        <a:xfrm>
          <a:off x="651005" y="0"/>
          <a:ext cx="4463864" cy="516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554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45% of children attended school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1850</a:t>
          </a:r>
          <a:endParaRPr lang="en-US" sz="1600" kern="1200" dirty="0"/>
        </a:p>
      </dsp:txBody>
      <dsp:txXfrm>
        <a:off x="651005" y="0"/>
        <a:ext cx="4463864" cy="516383"/>
      </dsp:txXfrm>
    </dsp:sp>
    <dsp:sp modelId="{CD02DC6A-D0CD-4AA4-BDD3-F449C4355F1E}">
      <dsp:nvSpPr>
        <dsp:cNvPr id="0" name=""/>
        <dsp:cNvSpPr/>
      </dsp:nvSpPr>
      <dsp:spPr>
        <a:xfrm flipH="1">
          <a:off x="4621524" y="600884"/>
          <a:ext cx="1727760" cy="326230"/>
        </a:xfrm>
        <a:prstGeom prst="rect">
          <a:avLst/>
        </a:prstGeom>
        <a:noFill/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B7B5D7-4E93-439F-B07C-CB40975B8345}">
      <dsp:nvSpPr>
        <dsp:cNvPr id="0" name=""/>
        <dsp:cNvSpPr/>
      </dsp:nvSpPr>
      <dsp:spPr>
        <a:xfrm>
          <a:off x="651005" y="560888"/>
          <a:ext cx="4720609" cy="516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554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The first compulsory  school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1853</a:t>
          </a:r>
          <a:endParaRPr lang="en-US" sz="1600" kern="1200" dirty="0"/>
        </a:p>
      </dsp:txBody>
      <dsp:txXfrm>
        <a:off x="651005" y="560888"/>
        <a:ext cx="4720609" cy="516383"/>
      </dsp:txXfrm>
    </dsp:sp>
    <dsp:sp modelId="{64A9A703-8861-4149-8AF3-D9EB74C52B4A}">
      <dsp:nvSpPr>
        <dsp:cNvPr id="0" name=""/>
        <dsp:cNvSpPr/>
      </dsp:nvSpPr>
      <dsp:spPr>
        <a:xfrm>
          <a:off x="5951926" y="809106"/>
          <a:ext cx="309829" cy="413106"/>
        </a:xfrm>
        <a:prstGeom prst="rect">
          <a:avLst/>
        </a:prstGeom>
        <a:noFill/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68004C-6392-43D1-9143-E289F48619F5}">
      <dsp:nvSpPr>
        <dsp:cNvPr id="0" name=""/>
        <dsp:cNvSpPr/>
      </dsp:nvSpPr>
      <dsp:spPr>
        <a:xfrm>
          <a:off x="246625" y="1277773"/>
          <a:ext cx="5584436" cy="7802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554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laws requiring children to attend at least elementary school.(1918)</a:t>
          </a:r>
          <a:r>
            <a:rPr lang="en-US" sz="2800" kern="1200" dirty="0" smtClean="0"/>
            <a:t> </a:t>
          </a:r>
        </a:p>
      </dsp:txBody>
      <dsp:txXfrm>
        <a:off x="246625" y="1277773"/>
        <a:ext cx="5584436" cy="780244"/>
      </dsp:txXfrm>
    </dsp:sp>
    <dsp:sp modelId="{F9312352-2F18-46A7-8EA1-83B99E70F281}">
      <dsp:nvSpPr>
        <dsp:cNvPr id="0" name=""/>
        <dsp:cNvSpPr/>
      </dsp:nvSpPr>
      <dsp:spPr>
        <a:xfrm>
          <a:off x="5916686" y="1627314"/>
          <a:ext cx="309829" cy="413106"/>
        </a:xfrm>
        <a:prstGeom prst="rect">
          <a:avLst/>
        </a:prstGeom>
        <a:noFill/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74B95B-60C9-43ED-BC79-CD1E9A1968E4}">
      <dsp:nvSpPr>
        <dsp:cNvPr id="0" name=""/>
        <dsp:cNvSpPr/>
      </dsp:nvSpPr>
      <dsp:spPr>
        <a:xfrm>
          <a:off x="864013" y="2274888"/>
          <a:ext cx="2202188" cy="516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554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/>
            <a:t> for the poor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err="1" smtClean="0"/>
            <a:t>Govrenment</a:t>
          </a:r>
          <a:r>
            <a:rPr lang="en-US" sz="1050" kern="1200" dirty="0" smtClean="0"/>
            <a:t> school</a:t>
          </a:r>
          <a:r>
            <a:rPr lang="en-US" sz="2000" kern="1200" dirty="0" smtClean="0"/>
            <a:t> </a:t>
          </a:r>
          <a:endParaRPr lang="en-US" sz="2000" kern="1200" dirty="0"/>
        </a:p>
      </dsp:txBody>
      <dsp:txXfrm>
        <a:off x="864013" y="2274888"/>
        <a:ext cx="2202188" cy="516383"/>
      </dsp:txXfrm>
    </dsp:sp>
    <dsp:sp modelId="{3B07EF1E-2822-49B3-8DE2-7A9519026761}">
      <dsp:nvSpPr>
        <dsp:cNvPr id="0" name=""/>
        <dsp:cNvSpPr/>
      </dsp:nvSpPr>
      <dsp:spPr>
        <a:xfrm>
          <a:off x="5885329" y="1419337"/>
          <a:ext cx="309829" cy="413106"/>
        </a:xfrm>
        <a:prstGeom prst="rect">
          <a:avLst/>
        </a:prstGeom>
        <a:noFill/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635800-C996-445A-8967-75BA53E8A27F}">
      <dsp:nvSpPr>
        <dsp:cNvPr id="0" name=""/>
        <dsp:cNvSpPr/>
      </dsp:nvSpPr>
      <dsp:spPr>
        <a:xfrm>
          <a:off x="3640647" y="2274888"/>
          <a:ext cx="1718275" cy="5163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2554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Private institutions</a:t>
          </a:r>
          <a:endParaRPr lang="en-US" sz="1600" kern="1200" dirty="0"/>
        </a:p>
      </dsp:txBody>
      <dsp:txXfrm>
        <a:off x="3640647" y="2274888"/>
        <a:ext cx="1718275" cy="516383"/>
      </dsp:txXfrm>
    </dsp:sp>
    <dsp:sp modelId="{DA77A13D-DDB1-4E4D-8EBA-B6D0E1B056F5}">
      <dsp:nvSpPr>
        <dsp:cNvPr id="0" name=""/>
        <dsp:cNvSpPr/>
      </dsp:nvSpPr>
      <dsp:spPr>
        <a:xfrm>
          <a:off x="5847109" y="2568352"/>
          <a:ext cx="309829" cy="413106"/>
        </a:xfrm>
        <a:prstGeom prst="rect">
          <a:avLst/>
        </a:prstGeom>
        <a:noFill/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054940-5179-402A-8076-B6787DC9DACE}">
      <dsp:nvSpPr>
        <dsp:cNvPr id="0" name=""/>
        <dsp:cNvSpPr/>
      </dsp:nvSpPr>
      <dsp:spPr>
        <a:xfrm>
          <a:off x="2661046" y="1572"/>
          <a:ext cx="2805906" cy="1402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b="1" kern="1200" dirty="0" smtClean="0"/>
            <a:t>John Franklin Bobbitt</a:t>
          </a:r>
          <a:endParaRPr lang="en-US" sz="2000" kern="1200" dirty="0"/>
        </a:p>
      </dsp:txBody>
      <dsp:txXfrm>
        <a:off x="2702137" y="42663"/>
        <a:ext cx="2723724" cy="1320771"/>
      </dsp:txXfrm>
    </dsp:sp>
    <dsp:sp modelId="{0D5595E2-E849-42B4-9A62-75AB73F6D8C9}">
      <dsp:nvSpPr>
        <dsp:cNvPr id="0" name=""/>
        <dsp:cNvSpPr/>
      </dsp:nvSpPr>
      <dsp:spPr>
        <a:xfrm rot="3600000">
          <a:off x="4491365" y="2463816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638675" y="2562023"/>
        <a:ext cx="1167307" cy="294619"/>
      </dsp:txXfrm>
    </dsp:sp>
    <dsp:sp modelId="{E415BA73-560D-4672-AD73-9D55512B5357}">
      <dsp:nvSpPr>
        <dsp:cNvPr id="0" name=""/>
        <dsp:cNvSpPr/>
      </dsp:nvSpPr>
      <dsp:spPr>
        <a:xfrm>
          <a:off x="4977704" y="4014141"/>
          <a:ext cx="2805906" cy="1402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kern="1200" dirty="0" smtClean="0"/>
            <a:t>an ideal rather than reality of what will actually happen</a:t>
          </a:r>
          <a:endParaRPr lang="en-US" sz="2000" kern="1200" dirty="0"/>
        </a:p>
      </dsp:txBody>
      <dsp:txXfrm>
        <a:off x="5018795" y="4055232"/>
        <a:ext cx="2723724" cy="1320771"/>
      </dsp:txXfrm>
    </dsp:sp>
    <dsp:sp modelId="{A21C931E-32FB-420F-9D70-09F5FA4E2A00}">
      <dsp:nvSpPr>
        <dsp:cNvPr id="0" name=""/>
        <dsp:cNvSpPr/>
      </dsp:nvSpPr>
      <dsp:spPr>
        <a:xfrm rot="10800000">
          <a:off x="3333036" y="4470101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3480346" y="4568308"/>
        <a:ext cx="1167307" cy="294619"/>
      </dsp:txXfrm>
    </dsp:sp>
    <dsp:sp modelId="{262B26A3-7ACA-48DF-B5F0-3CABC6172FF4}">
      <dsp:nvSpPr>
        <dsp:cNvPr id="0" name=""/>
        <dsp:cNvSpPr/>
      </dsp:nvSpPr>
      <dsp:spPr>
        <a:xfrm>
          <a:off x="344389" y="4014141"/>
          <a:ext cx="2805906" cy="14029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b="1" kern="1200" dirty="0" smtClean="0">
              <a:solidFill>
                <a:srgbClr val="FAFBF6"/>
              </a:solidFill>
            </a:rPr>
            <a:t>arena for social engineering</a:t>
          </a:r>
          <a:endParaRPr lang="en-US" sz="2000" b="1" kern="1200" dirty="0">
            <a:solidFill>
              <a:srgbClr val="FAFBF6"/>
            </a:solidFill>
          </a:endParaRPr>
        </a:p>
      </dsp:txBody>
      <dsp:txXfrm>
        <a:off x="385480" y="4055232"/>
        <a:ext cx="2723724" cy="1320771"/>
      </dsp:txXfrm>
    </dsp:sp>
    <dsp:sp modelId="{A4D6AEF7-D7DD-4A53-A9D4-3DC897062F88}">
      <dsp:nvSpPr>
        <dsp:cNvPr id="0" name=""/>
        <dsp:cNvSpPr/>
      </dsp:nvSpPr>
      <dsp:spPr>
        <a:xfrm rot="18000000">
          <a:off x="2174707" y="2463816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322017" y="2562023"/>
        <a:ext cx="1167307" cy="29461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02B1A5-0CCC-479D-A221-68FA84A6CD36}">
      <dsp:nvSpPr>
        <dsp:cNvPr id="0" name=""/>
        <dsp:cNvSpPr/>
      </dsp:nvSpPr>
      <dsp:spPr>
        <a:xfrm>
          <a:off x="6473745" y="2303686"/>
          <a:ext cx="109305" cy="672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2052"/>
              </a:lnTo>
              <a:lnTo>
                <a:pt x="109305" y="67205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3EF877-A138-4B8B-ADBD-F265ADC25B11}">
      <dsp:nvSpPr>
        <dsp:cNvPr id="0" name=""/>
        <dsp:cNvSpPr/>
      </dsp:nvSpPr>
      <dsp:spPr>
        <a:xfrm>
          <a:off x="6320537" y="2303686"/>
          <a:ext cx="153207" cy="672052"/>
        </a:xfrm>
        <a:custGeom>
          <a:avLst/>
          <a:gdLst/>
          <a:ahLst/>
          <a:cxnLst/>
          <a:rect l="0" t="0" r="0" b="0"/>
          <a:pathLst>
            <a:path>
              <a:moveTo>
                <a:pt x="153207" y="0"/>
              </a:moveTo>
              <a:lnTo>
                <a:pt x="153207" y="672052"/>
              </a:lnTo>
              <a:lnTo>
                <a:pt x="0" y="672052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513458-CB01-4DA8-A477-EC34D53AD4D7}">
      <dsp:nvSpPr>
        <dsp:cNvPr id="0" name=""/>
        <dsp:cNvSpPr/>
      </dsp:nvSpPr>
      <dsp:spPr>
        <a:xfrm>
          <a:off x="6433165" y="5080699"/>
          <a:ext cx="1277365" cy="5379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77365" y="537914"/>
              </a:lnTo>
            </a:path>
          </a:pathLst>
        </a:cu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81DF07-492D-4019-A73D-A101CBD32B7D}">
      <dsp:nvSpPr>
        <dsp:cNvPr id="0" name=""/>
        <dsp:cNvSpPr/>
      </dsp:nvSpPr>
      <dsp:spPr>
        <a:xfrm>
          <a:off x="6451793" y="4175798"/>
          <a:ext cx="1171355" cy="5923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71355" y="592385"/>
              </a:lnTo>
            </a:path>
          </a:pathLst>
        </a:custGeom>
        <a:noFill/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02692F-0285-421E-A923-203EBCE6143A}">
      <dsp:nvSpPr>
        <dsp:cNvPr id="0" name=""/>
        <dsp:cNvSpPr/>
      </dsp:nvSpPr>
      <dsp:spPr>
        <a:xfrm>
          <a:off x="6406073" y="2303686"/>
          <a:ext cx="91440" cy="1247080"/>
        </a:xfrm>
        <a:custGeom>
          <a:avLst/>
          <a:gdLst/>
          <a:ahLst/>
          <a:cxnLst/>
          <a:rect l="0" t="0" r="0" b="0"/>
          <a:pathLst>
            <a:path>
              <a:moveTo>
                <a:pt x="67671" y="0"/>
              </a:moveTo>
              <a:lnTo>
                <a:pt x="67671" y="1115824"/>
              </a:lnTo>
              <a:lnTo>
                <a:pt x="45720" y="1115824"/>
              </a:lnTo>
              <a:lnTo>
                <a:pt x="45720" y="1247080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930AC5-7C00-44A8-AE58-AF6A2D58226F}">
      <dsp:nvSpPr>
        <dsp:cNvPr id="0" name=""/>
        <dsp:cNvSpPr/>
      </dsp:nvSpPr>
      <dsp:spPr>
        <a:xfrm>
          <a:off x="6406073" y="1513166"/>
          <a:ext cx="91440" cy="1654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232"/>
              </a:lnTo>
              <a:lnTo>
                <a:pt x="67671" y="34232"/>
              </a:lnTo>
              <a:lnTo>
                <a:pt x="67671" y="165489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6EE653-D13F-4A55-8585-AAA9DC0118E8}">
      <dsp:nvSpPr>
        <dsp:cNvPr id="0" name=""/>
        <dsp:cNvSpPr/>
      </dsp:nvSpPr>
      <dsp:spPr>
        <a:xfrm>
          <a:off x="6354558" y="625031"/>
          <a:ext cx="91440" cy="26310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1847"/>
              </a:lnTo>
              <a:lnTo>
                <a:pt x="97235" y="131847"/>
              </a:lnTo>
              <a:lnTo>
                <a:pt x="97235" y="26310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D6ECDA-A886-439E-8080-BCE51AA32681}">
      <dsp:nvSpPr>
        <dsp:cNvPr id="0" name=""/>
        <dsp:cNvSpPr/>
      </dsp:nvSpPr>
      <dsp:spPr>
        <a:xfrm>
          <a:off x="5081888" y="0"/>
          <a:ext cx="2636780" cy="6250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rgbClr val="FFFF00"/>
              </a:solidFill>
            </a:rPr>
            <a:t>Secondary school</a:t>
          </a:r>
          <a:endParaRPr lang="en-US" sz="1100" b="1" kern="1200" dirty="0">
            <a:solidFill>
              <a:srgbClr val="FFFF00"/>
            </a:solidFill>
          </a:endParaRPr>
        </a:p>
      </dsp:txBody>
      <dsp:txXfrm>
        <a:off x="5081888" y="0"/>
        <a:ext cx="2636780" cy="625031"/>
      </dsp:txXfrm>
    </dsp:sp>
    <dsp:sp modelId="{5FBFB138-4994-4C92-A03D-0E5604A2D16C}">
      <dsp:nvSpPr>
        <dsp:cNvPr id="0" name=""/>
        <dsp:cNvSpPr/>
      </dsp:nvSpPr>
      <dsp:spPr>
        <a:xfrm>
          <a:off x="5555018" y="888135"/>
          <a:ext cx="1793551" cy="6250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The first publicly 1635</a:t>
          </a:r>
          <a:endParaRPr lang="en-US" sz="1100" kern="1200" dirty="0"/>
        </a:p>
      </dsp:txBody>
      <dsp:txXfrm>
        <a:off x="5555018" y="888135"/>
        <a:ext cx="1793551" cy="625031"/>
      </dsp:txXfrm>
    </dsp:sp>
    <dsp:sp modelId="{B4CED4B3-ACFA-4EB5-B452-5F3C523614DD}">
      <dsp:nvSpPr>
        <dsp:cNvPr id="0" name=""/>
        <dsp:cNvSpPr/>
      </dsp:nvSpPr>
      <dsp:spPr>
        <a:xfrm>
          <a:off x="4953100" y="1678655"/>
          <a:ext cx="3041288" cy="6250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A new kind of secondary school for skilled worker (1751)</a:t>
          </a:r>
          <a:endParaRPr lang="en-US" sz="1100" kern="1200" dirty="0"/>
        </a:p>
      </dsp:txBody>
      <dsp:txXfrm>
        <a:off x="4953100" y="1678655"/>
        <a:ext cx="3041288" cy="625031"/>
      </dsp:txXfrm>
    </dsp:sp>
    <dsp:sp modelId="{5DC1AA30-5853-4DEC-9064-B6654F281C39}">
      <dsp:nvSpPr>
        <dsp:cNvPr id="0" name=""/>
        <dsp:cNvSpPr/>
      </dsp:nvSpPr>
      <dsp:spPr>
        <a:xfrm>
          <a:off x="5304168" y="3550767"/>
          <a:ext cx="2295251" cy="6250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Do well  in life</a:t>
          </a:r>
          <a:endParaRPr lang="en-US" sz="1100" kern="1200" dirty="0"/>
        </a:p>
      </dsp:txBody>
      <dsp:txXfrm>
        <a:off x="5304168" y="3550767"/>
        <a:ext cx="2295251" cy="625031"/>
      </dsp:txXfrm>
    </dsp:sp>
    <dsp:sp modelId="{304A5248-2297-4B47-B9A8-BC9B0BF2FBBF}">
      <dsp:nvSpPr>
        <dsp:cNvPr id="0" name=""/>
        <dsp:cNvSpPr/>
      </dsp:nvSpPr>
      <dsp:spPr>
        <a:xfrm>
          <a:off x="5243181" y="4455668"/>
          <a:ext cx="2379968" cy="6250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who graduated from high school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6%to about 85%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(1900-1996)</a:t>
          </a:r>
          <a:endParaRPr lang="en-US" sz="1100" kern="1200" dirty="0"/>
        </a:p>
      </dsp:txBody>
      <dsp:txXfrm>
        <a:off x="5243181" y="4455668"/>
        <a:ext cx="2379968" cy="625031"/>
      </dsp:txXfrm>
    </dsp:sp>
    <dsp:sp modelId="{384A15E8-DC0E-47D8-A7B7-2431A9AB6C46}">
      <dsp:nvSpPr>
        <dsp:cNvPr id="0" name=""/>
        <dsp:cNvSpPr/>
      </dsp:nvSpPr>
      <dsp:spPr>
        <a:xfrm>
          <a:off x="5103652" y="5306098"/>
          <a:ext cx="2606879" cy="6250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Progressive education 1920-1930</a:t>
          </a:r>
          <a:endParaRPr lang="en-US" sz="1100" kern="1200" dirty="0"/>
        </a:p>
      </dsp:txBody>
      <dsp:txXfrm>
        <a:off x="5103652" y="5306098"/>
        <a:ext cx="2606879" cy="625031"/>
      </dsp:txXfrm>
    </dsp:sp>
    <dsp:sp modelId="{F0485CBB-06CB-4247-AADE-34FAEFFD88C3}">
      <dsp:nvSpPr>
        <dsp:cNvPr id="0" name=""/>
        <dsp:cNvSpPr/>
      </dsp:nvSpPr>
      <dsp:spPr>
        <a:xfrm>
          <a:off x="5070475" y="2663223"/>
          <a:ext cx="1250062" cy="6250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College pre1892paratory</a:t>
          </a:r>
          <a:endParaRPr lang="en-US" sz="1100" kern="1200" dirty="0"/>
        </a:p>
      </dsp:txBody>
      <dsp:txXfrm>
        <a:off x="5070475" y="2663223"/>
        <a:ext cx="1250062" cy="625031"/>
      </dsp:txXfrm>
    </dsp:sp>
    <dsp:sp modelId="{E4B8FD8D-FF0B-4EB2-8C41-447D5A08BB57}">
      <dsp:nvSpPr>
        <dsp:cNvPr id="0" name=""/>
        <dsp:cNvSpPr/>
      </dsp:nvSpPr>
      <dsp:spPr>
        <a:xfrm>
          <a:off x="6583050" y="2663223"/>
          <a:ext cx="1250062" cy="6250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Practical courses</a:t>
          </a:r>
          <a:endParaRPr lang="en-US" sz="1100" kern="1200" dirty="0"/>
        </a:p>
      </dsp:txBody>
      <dsp:txXfrm>
        <a:off x="6583050" y="2663223"/>
        <a:ext cx="1250062" cy="62503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6CB84-0FA6-4D23-959B-F82AFC5E9C70}">
      <dsp:nvSpPr>
        <dsp:cNvPr id="0" name=""/>
        <dsp:cNvSpPr/>
      </dsp:nvSpPr>
      <dsp:spPr>
        <a:xfrm>
          <a:off x="2552625" y="2709333"/>
          <a:ext cx="675382" cy="6434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7691" y="0"/>
              </a:lnTo>
              <a:lnTo>
                <a:pt x="337691" y="643466"/>
              </a:lnTo>
              <a:lnTo>
                <a:pt x="675382" y="643466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66995" y="3007745"/>
        <a:ext cx="46642" cy="46642"/>
      </dsp:txXfrm>
    </dsp:sp>
    <dsp:sp modelId="{AB3BD197-0006-4416-B18D-93708E99D32C}">
      <dsp:nvSpPr>
        <dsp:cNvPr id="0" name=""/>
        <dsp:cNvSpPr/>
      </dsp:nvSpPr>
      <dsp:spPr>
        <a:xfrm>
          <a:off x="2552625" y="2065866"/>
          <a:ext cx="675382" cy="643466"/>
        </a:xfrm>
        <a:custGeom>
          <a:avLst/>
          <a:gdLst/>
          <a:ahLst/>
          <a:cxnLst/>
          <a:rect l="0" t="0" r="0" b="0"/>
          <a:pathLst>
            <a:path>
              <a:moveTo>
                <a:pt x="0" y="643466"/>
              </a:moveTo>
              <a:lnTo>
                <a:pt x="337691" y="643466"/>
              </a:lnTo>
              <a:lnTo>
                <a:pt x="337691" y="0"/>
              </a:lnTo>
              <a:lnTo>
                <a:pt x="675382" y="0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66995" y="2364279"/>
        <a:ext cx="46642" cy="46642"/>
      </dsp:txXfrm>
    </dsp:sp>
    <dsp:sp modelId="{E29B91F3-326A-4676-AD54-E576AA560E2B}">
      <dsp:nvSpPr>
        <dsp:cNvPr id="0" name=""/>
        <dsp:cNvSpPr/>
      </dsp:nvSpPr>
      <dsp:spPr>
        <a:xfrm rot="16200000">
          <a:off x="-671481" y="2194560"/>
          <a:ext cx="5418667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Post secondary school</a:t>
          </a:r>
          <a:endParaRPr lang="en-US" sz="3200" kern="1200" dirty="0"/>
        </a:p>
      </dsp:txBody>
      <dsp:txXfrm>
        <a:off x="-671481" y="2194560"/>
        <a:ext cx="5418667" cy="1029546"/>
      </dsp:txXfrm>
    </dsp:sp>
    <dsp:sp modelId="{F3F23063-9894-49F2-A62E-86BB04BB0EE8}">
      <dsp:nvSpPr>
        <dsp:cNvPr id="0" name=""/>
        <dsp:cNvSpPr/>
      </dsp:nvSpPr>
      <dsp:spPr>
        <a:xfrm>
          <a:off x="3228008" y="1551093"/>
          <a:ext cx="3376913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Harvard university established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1636</a:t>
          </a:r>
          <a:endParaRPr lang="en-US" sz="1800" kern="1200" dirty="0"/>
        </a:p>
      </dsp:txBody>
      <dsp:txXfrm>
        <a:off x="3228008" y="1551093"/>
        <a:ext cx="3376913" cy="1029546"/>
      </dsp:txXfrm>
    </dsp:sp>
    <dsp:sp modelId="{D3DED5DC-E208-4153-8B8C-EEA385D7C119}">
      <dsp:nvSpPr>
        <dsp:cNvPr id="0" name=""/>
        <dsp:cNvSpPr/>
      </dsp:nvSpPr>
      <dsp:spPr>
        <a:xfrm>
          <a:off x="3228008" y="2838026"/>
          <a:ext cx="3376913" cy="10295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2% of Americans from the ages of 18 to 24</a:t>
          </a:r>
          <a:endParaRPr lang="en-US" sz="1800" kern="1200" dirty="0"/>
        </a:p>
      </dsp:txBody>
      <dsp:txXfrm>
        <a:off x="3228008" y="2838026"/>
        <a:ext cx="3376913" cy="1029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ictureOrgChart+Icon">
  <dgm:title val="Picture Organization Chart"/>
  <dgm:desc val="Use to show hierarchical information or reporting relationships in an organization, with corresponding pictures. The assistant shape and the Org Chart hanging layouts are available with this layout."/>
  <dgm:catLst>
    <dgm:cat type="hierarchy" pri="1050"/>
    <dgm:cat type="officeonline" pri="1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Marg" for="ch" forName="rootText1" refType="w" fact="1.05"/>
                  <dgm:constr type="l" for="ch" forName="rootPict1" refType="w" refFor="ch" refForName="rootText1" op="equ" fact="0.05"/>
                  <dgm:constr type="t" for="ch" forName="rootPict1" refType="h" refFor="ch" refForName="rootText1" op="equ" fact="0.1"/>
                  <dgm:constr type="w" for="ch" forName="rootPict1" refType="w" refFor="ch" refForName="rootText1" op="equ" fact="0.3"/>
                  <dgm:constr type="h" for="ch" forName="rootPict1" refType="h" refFor="ch" refForName="rootText1" op="equ" fact="0.8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Pict1" styleLbl="alignImgPlace1">
              <dgm:alg type="sp"/>
              <dgm:shape xmlns:r="http://schemas.openxmlformats.org/officeDocument/2006/relationships" type="rect" r:blip="" blipPhldr="1">
                <dgm:adjLst/>
              </dgm:shape>
              <dgm:presOf/>
              <dgm:constrLst/>
              <dgm:ruleLst/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Marg" for="ch" forName="rootText" refType="w" fact="1.05"/>
                        <dgm:constr type="l" for="ch" forName="rootPict" refType="w" fact="0.05"/>
                        <dgm:constr type="t" for="ch" forName="rootPict" refType="h" refFor="ch" refForName="rootText" fact="0.1"/>
                        <dgm:constr type="w" for="ch" forName="rootPict" refType="w" fact="0.3"/>
                        <dgm:constr type="h" for="ch" forName="rootPict" refType="h" refFor="ch" refForName="rootText" fact="0.8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Pict" styleLbl="alignImgPlace1">
                    <dgm:alg type="sp"/>
                    <dgm:shape xmlns:r="http://schemas.openxmlformats.org/officeDocument/2006/relationships" type="rect" r:blip="" blipPhldr="1">
                      <dgm:adjLst/>
                    </dgm:shape>
                    <dgm:presOf/>
                    <dgm:constrLst/>
                    <dgm:ruleLst/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Marg" for="ch" forName="rootText3" refType="w" fact="1.05"/>
                        <dgm:constr type="l" for="ch" forName="rootPict3" refType="w" fact="0.05"/>
                        <dgm:constr type="t" for="ch" forName="rootPict3" refType="h" refFor="ch" refForName="rootText3" fact="0.1"/>
                        <dgm:constr type="w" for="ch" forName="rootPict3" refType="w" fact="0.3"/>
                        <dgm:constr type="h" for="ch" forName="rootPict3" refType="h" refFor="ch" refForName="rootText3" fact="0.8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Pict3" styleLbl="alignImgPlace1">
                    <dgm:alg type="sp"/>
                    <dgm:shape xmlns:r="http://schemas.openxmlformats.org/officeDocument/2006/relationships" type="rect" r:blip="" blipPhldr="1">
                      <dgm:adjLst/>
                    </dgm:shape>
                    <dgm:presOf/>
                    <dgm:constrLst/>
                    <dgm:ruleLst/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0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786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3455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660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0314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767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5660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86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36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48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73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65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6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16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46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3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1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lipart Illustration Of A Smart Green Worm Crawling And Reading A Book by Dennis Holmes Desig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0341" y="385069"/>
            <a:ext cx="14287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985719369"/>
              </p:ext>
            </p:extLst>
          </p:nvPr>
        </p:nvGraphicFramePr>
        <p:xfrm>
          <a:off x="-1149081" y="16587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63839483"/>
              </p:ext>
            </p:extLst>
          </p:nvPr>
        </p:nvGraphicFramePr>
        <p:xfrm>
          <a:off x="4725630" y="2485623"/>
          <a:ext cx="8128000" cy="5045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04769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5393817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Clipart Illustration Of A Koala School Boy Carrying A Pencil And Book by Dennis Holmes Designs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0" y="524814"/>
            <a:ext cx="12192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839229" y="477706"/>
            <a:ext cx="5991126" cy="1479881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b="1" dirty="0"/>
              <a:t>How did schooling in the US evolve?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5267459" y="4713667"/>
            <a:ext cx="6924541" cy="14939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b="1" dirty="0">
                <a:solidFill>
                  <a:srgbClr val="002060"/>
                </a:solidFill>
              </a:rPr>
              <a:t>How has that shaped educational access? </a:t>
            </a:r>
          </a:p>
        </p:txBody>
      </p:sp>
      <p:sp>
        <p:nvSpPr>
          <p:cNvPr id="4" name="Oval 3"/>
          <p:cNvSpPr/>
          <p:nvPr/>
        </p:nvSpPr>
        <p:spPr>
          <a:xfrm>
            <a:off x="3774958" y="2581402"/>
            <a:ext cx="6180412" cy="155271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 has that shaped the curriculum?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86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lipart Illustration Of A Koala Student Pointing To An Open Book by Dennis Holmes Desig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2300" y="808149"/>
            <a:ext cx="14097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9" name="Group 28"/>
          <p:cNvGrpSpPr/>
          <p:nvPr/>
        </p:nvGrpSpPr>
        <p:grpSpPr>
          <a:xfrm>
            <a:off x="3097991" y="2236899"/>
            <a:ext cx="5061181" cy="608358"/>
            <a:chOff x="778765" y="292934"/>
            <a:chExt cx="5061181" cy="608358"/>
          </a:xfrm>
        </p:grpSpPr>
        <p:sp>
          <p:nvSpPr>
            <p:cNvPr id="30" name="Rounded Rectangle 29"/>
            <p:cNvSpPr/>
            <p:nvPr/>
          </p:nvSpPr>
          <p:spPr>
            <a:xfrm>
              <a:off x="778765" y="292934"/>
              <a:ext cx="5061181" cy="60835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778765" y="292934"/>
              <a:ext cx="1518354" cy="6083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altLang="en-US" sz="2100" b="1" kern="12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097991" y="2892833"/>
            <a:ext cx="5061181" cy="608358"/>
            <a:chOff x="778765" y="292934"/>
            <a:chExt cx="5061181" cy="608358"/>
          </a:xfrm>
        </p:grpSpPr>
        <p:sp>
          <p:nvSpPr>
            <p:cNvPr id="33" name="Rounded Rectangle 32"/>
            <p:cNvSpPr/>
            <p:nvPr/>
          </p:nvSpPr>
          <p:spPr>
            <a:xfrm>
              <a:off x="778765" y="292934"/>
              <a:ext cx="5061181" cy="608358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778765" y="292934"/>
              <a:ext cx="1518354" cy="6083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altLang="en-US" sz="2100" b="1" kern="1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32094" y="471436"/>
            <a:ext cx="8164177" cy="6059509"/>
            <a:chOff x="2795744" y="0"/>
            <a:chExt cx="6746068" cy="6059509"/>
          </a:xfrm>
        </p:grpSpPr>
        <p:grpSp>
          <p:nvGrpSpPr>
            <p:cNvPr id="14" name="Group 13"/>
            <p:cNvGrpSpPr/>
            <p:nvPr/>
          </p:nvGrpSpPr>
          <p:grpSpPr>
            <a:xfrm>
              <a:off x="2795744" y="0"/>
              <a:ext cx="6746068" cy="6059509"/>
              <a:chOff x="2795744" y="0"/>
              <a:chExt cx="6746068" cy="6059509"/>
            </a:xfrm>
          </p:grpSpPr>
          <p:graphicFrame>
            <p:nvGraphicFramePr>
              <p:cNvPr id="3" name="Diagram 2"/>
              <p:cNvGraphicFramePr/>
              <p:nvPr>
                <p:extLst>
                  <p:ext uri="{D42A27DB-BD31-4B8C-83A1-F6EECF244321}">
                    <p14:modId xmlns:p14="http://schemas.microsoft.com/office/powerpoint/2010/main" val="3196683766"/>
                  </p:ext>
                </p:extLst>
              </p:nvPr>
            </p:nvGraphicFramePr>
            <p:xfrm>
              <a:off x="2795744" y="0"/>
              <a:ext cx="6618712" cy="327278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  <p:graphicFrame>
            <p:nvGraphicFramePr>
              <p:cNvPr id="15" name="Diagram 14"/>
              <p:cNvGraphicFramePr/>
              <p:nvPr>
                <p:extLst>
                  <p:ext uri="{D42A27DB-BD31-4B8C-83A1-F6EECF244321}">
                    <p14:modId xmlns:p14="http://schemas.microsoft.com/office/powerpoint/2010/main" val="56252760"/>
                  </p:ext>
                </p:extLst>
              </p:nvPr>
            </p:nvGraphicFramePr>
            <p:xfrm>
              <a:off x="4295391" y="3078050"/>
              <a:ext cx="5246421" cy="2981459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8" r:lo="rId9" r:qs="rId10" r:cs="rId11"/>
              </a:graphicData>
            </a:graphic>
          </p:graphicFrame>
        </p:grpSp>
        <p:cxnSp>
          <p:nvCxnSpPr>
            <p:cNvPr id="17" name="Straight Connector 16"/>
            <p:cNvCxnSpPr/>
            <p:nvPr/>
          </p:nvCxnSpPr>
          <p:spPr>
            <a:xfrm>
              <a:off x="6697014" y="2756079"/>
              <a:ext cx="113334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7237209" y="2768958"/>
              <a:ext cx="0" cy="5038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405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56538" y="2059478"/>
            <a:ext cx="2983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/>
              <a:t>1883, </a:t>
            </a:r>
            <a:r>
              <a:rPr lang="en-US" altLang="en-US" i="1" dirty="0"/>
              <a:t>Dynamic Sociology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56537" y="3064030"/>
            <a:ext cx="33806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dirty="0"/>
              <a:t>1894, </a:t>
            </a:r>
            <a:r>
              <a:rPr lang="en-US" altLang="en-US" i="1" dirty="0"/>
              <a:t>Talks on Pedagogics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56537" y="4300402"/>
            <a:ext cx="3894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/>
              <a:t>1910, </a:t>
            </a:r>
            <a:r>
              <a:rPr lang="en-US" altLang="en-US" i="1" dirty="0"/>
              <a:t>Democracy and Education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7150" y="2925530"/>
            <a:ext cx="6056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of learning together as well as what is to be </a:t>
            </a:r>
            <a:r>
              <a:rPr lang="en-US" altLang="en-US" dirty="0" smtClean="0"/>
              <a:t>learned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084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4965220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158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smart art for  school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6245" y="244921"/>
            <a:ext cx="2114550" cy="21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6050925" y="5100032"/>
            <a:ext cx="0" cy="450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25167" y="4054698"/>
            <a:ext cx="0" cy="450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731414158"/>
              </p:ext>
            </p:extLst>
          </p:nvPr>
        </p:nvGraphicFramePr>
        <p:xfrm>
          <a:off x="1841678" y="244921"/>
          <a:ext cx="10139117" cy="5951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8976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lipart Illustration Of A Koala Student Playing A Hand Held Video Game by Dennis Holmes Desig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3068" y="397099"/>
            <a:ext cx="142875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4975791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210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346</TotalTime>
  <Words>205</Words>
  <Application>Microsoft Office PowerPoint</Application>
  <PresentationFormat>Widescreen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SiNA</dc:creator>
  <cp:lastModifiedBy>Life</cp:lastModifiedBy>
  <cp:revision>33</cp:revision>
  <dcterms:created xsi:type="dcterms:W3CDTF">2015-12-10T21:18:37Z</dcterms:created>
  <dcterms:modified xsi:type="dcterms:W3CDTF">2015-12-16T12:50:46Z</dcterms:modified>
</cp:coreProperties>
</file>