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ags/tag7.xml" ContentType="application/vnd.openxmlformats-officedocument.presentationml.tag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 id="2147483696" r:id="rId2"/>
  </p:sldMasterIdLst>
  <p:notesMasterIdLst>
    <p:notesMasterId r:id="rId12"/>
  </p:notesMasterIdLst>
  <p:sldIdLst>
    <p:sldId id="259" r:id="rId3"/>
    <p:sldId id="262" r:id="rId4"/>
    <p:sldId id="257" r:id="rId5"/>
    <p:sldId id="260" r:id="rId6"/>
    <p:sldId id="263" r:id="rId7"/>
    <p:sldId id="264" r:id="rId8"/>
    <p:sldId id="265" r:id="rId9"/>
    <p:sldId id="266" r:id="rId10"/>
    <p:sldId id="267" r:id="rId1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79" autoAdjust="0"/>
    <p:restoredTop sz="94638" autoAdjust="0"/>
  </p:normalViewPr>
  <p:slideViewPr>
    <p:cSldViewPr>
      <p:cViewPr varScale="1">
        <p:scale>
          <a:sx n="86" d="100"/>
          <a:sy n="86"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51D73B8-4E35-440B-911A-30A7DCC781DC}" type="datetimeFigureOut">
              <a:rPr lang="fa-IR" smtClean="0"/>
              <a:pPr/>
              <a:t>08/20/1437</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194710F-1D67-4E8B-9E8C-0EB920FCEF31}"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DEE614B9-6A1B-4D65-A1C5-7E6A94D14333}" type="datetimeFigureOut">
              <a:rPr lang="fa-IR" smtClean="0"/>
              <a:pPr/>
              <a:t>08/20/1437</a:t>
            </a:fld>
            <a:endParaRPr lang="fa-IR"/>
          </a:p>
        </p:txBody>
      </p:sp>
      <p:sp>
        <p:nvSpPr>
          <p:cNvPr id="17" name="Footer Placeholder 16"/>
          <p:cNvSpPr>
            <a:spLocks noGrp="1"/>
          </p:cNvSpPr>
          <p:nvPr>
            <p:ph type="ftr" sz="quarter" idx="11"/>
          </p:nvPr>
        </p:nvSpPr>
        <p:spPr/>
        <p:txBody>
          <a:bodyPr/>
          <a:lstStyle>
            <a:extLst/>
          </a:lstStyle>
          <a:p>
            <a:endParaRPr lang="fa-IR"/>
          </a:p>
        </p:txBody>
      </p:sp>
      <p:sp>
        <p:nvSpPr>
          <p:cNvPr id="29" name="Slide Number Placeholder 28"/>
          <p:cNvSpPr>
            <a:spLocks noGrp="1"/>
          </p:cNvSpPr>
          <p:nvPr>
            <p:ph type="sldNum" sz="quarter" idx="12"/>
          </p:nvPr>
        </p:nvSpPr>
        <p:spPr/>
        <p:txBody>
          <a:bodyPr/>
          <a:lstStyle>
            <a:extLst/>
          </a:lstStyle>
          <a:p>
            <a:fld id="{D2A65E4C-B35E-4528-92FF-8818E569F9F4}" type="slidenum">
              <a:rPr lang="fa-IR" smtClean="0"/>
              <a:pPr/>
              <a:t>‹#›</a:t>
            </a:fld>
            <a:endParaRPr lang="fa-I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E614B9-6A1B-4D65-A1C5-7E6A94D14333}" type="datetimeFigureOut">
              <a:rPr lang="fa-IR" smtClean="0"/>
              <a:pPr/>
              <a:t>08/20/1437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D2A65E4C-B35E-4528-92FF-8818E569F9F4}"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E614B9-6A1B-4D65-A1C5-7E6A94D14333}" type="datetimeFigureOut">
              <a:rPr lang="fa-IR" smtClean="0"/>
              <a:pPr/>
              <a:t>08/20/1437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D2A65E4C-B35E-4528-92FF-8818E569F9F4}" type="slidenum">
              <a:rPr lang="fa-IR" smtClean="0"/>
              <a:pPr/>
              <a:t>‹#›</a:t>
            </a:fld>
            <a:endParaRPr lang="fa-I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EE614B9-6A1B-4D65-A1C5-7E6A94D14333}" type="datetimeFigureOut">
              <a:rPr lang="fa-IR" smtClean="0"/>
              <a:pPr/>
              <a:t>08/20/1437</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D2A65E4C-B35E-4528-92FF-8818E569F9F4}"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E614B9-6A1B-4D65-A1C5-7E6A94D14333}" type="datetimeFigureOut">
              <a:rPr lang="fa-IR" smtClean="0"/>
              <a:pPr/>
              <a:t>08/20/1437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2A65E4C-B35E-4528-92FF-8818E569F9F4}" type="slidenum">
              <a:rPr lang="fa-IR" smtClean="0"/>
              <a:pPr/>
              <a:t>‹#›</a:t>
            </a:fld>
            <a:endParaRPr lang="fa-I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EE614B9-6A1B-4D65-A1C5-7E6A94D14333}" type="datetimeFigureOut">
              <a:rPr lang="fa-IR" smtClean="0"/>
              <a:pPr/>
              <a:t>08/20/1437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2A65E4C-B35E-4528-92FF-8818E569F9F4}"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EE614B9-6A1B-4D65-A1C5-7E6A94D14333}" type="datetimeFigureOut">
              <a:rPr lang="fa-IR" smtClean="0"/>
              <a:pPr/>
              <a:t>08/20/1437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2A65E4C-B35E-4528-92FF-8818E569F9F4}" type="slidenum">
              <a:rPr lang="fa-IR" smtClean="0"/>
              <a:pPr/>
              <a:t>‹#›</a:t>
            </a:fld>
            <a:endParaRPr lang="fa-I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EE614B9-6A1B-4D65-A1C5-7E6A94D14333}" type="datetimeFigureOut">
              <a:rPr lang="fa-IR" smtClean="0"/>
              <a:pPr/>
              <a:t>08/20/1437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D2A65E4C-B35E-4528-92FF-8818E569F9F4}" type="slidenum">
              <a:rPr lang="fa-IR" smtClean="0"/>
              <a:pPr/>
              <a:t>‹#›</a:t>
            </a:fld>
            <a:endParaRPr lang="fa-I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EE614B9-6A1B-4D65-A1C5-7E6A94D14333}" type="datetimeFigureOut">
              <a:rPr lang="fa-IR" smtClean="0"/>
              <a:pPr/>
              <a:t>08/20/1437</a:t>
            </a:fld>
            <a:endParaRPr lang="fa-IR"/>
          </a:p>
        </p:txBody>
      </p:sp>
      <p:sp>
        <p:nvSpPr>
          <p:cNvPr id="8" name="Slide Number Placeholder 7"/>
          <p:cNvSpPr>
            <a:spLocks noGrp="1"/>
          </p:cNvSpPr>
          <p:nvPr>
            <p:ph type="sldNum" sz="quarter" idx="11"/>
          </p:nvPr>
        </p:nvSpPr>
        <p:spPr/>
        <p:txBody>
          <a:bodyPr/>
          <a:lstStyle/>
          <a:p>
            <a:fld id="{D2A65E4C-B35E-4528-92FF-8818E569F9F4}" type="slidenum">
              <a:rPr lang="fa-IR" smtClean="0"/>
              <a:pPr/>
              <a:t>‹#›</a:t>
            </a:fld>
            <a:endParaRPr lang="fa-IR"/>
          </a:p>
        </p:txBody>
      </p:sp>
      <p:sp>
        <p:nvSpPr>
          <p:cNvPr id="9" name="Footer Placeholder 8"/>
          <p:cNvSpPr>
            <a:spLocks noGrp="1"/>
          </p:cNvSpPr>
          <p:nvPr>
            <p:ph type="ftr" sz="quarter" idx="12"/>
          </p:nvPr>
        </p:nvSpPr>
        <p:spPr/>
        <p:txBody>
          <a:bodyPr/>
          <a:lstStyle/>
          <a:p>
            <a:endParaRPr lang="fa-I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E614B9-6A1B-4D65-A1C5-7E6A94D14333}" type="datetimeFigureOut">
              <a:rPr lang="fa-IR" smtClean="0"/>
              <a:pPr/>
              <a:t>08/20/1437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D2A65E4C-B35E-4528-92FF-8818E569F9F4}" type="slidenum">
              <a:rPr lang="fa-IR" smtClean="0"/>
              <a:pPr/>
              <a:t>‹#›</a:t>
            </a:fld>
            <a:endParaRPr lang="fa-I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EE614B9-6A1B-4D65-A1C5-7E6A94D14333}" type="datetimeFigureOut">
              <a:rPr lang="fa-IR" smtClean="0"/>
              <a:pPr/>
              <a:t>08/20/1437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156448" y="6422064"/>
            <a:ext cx="762000" cy="365125"/>
          </a:xfrm>
        </p:spPr>
        <p:txBody>
          <a:bodyPr/>
          <a:lstStyle/>
          <a:p>
            <a:fld id="{D2A65E4C-B35E-4528-92FF-8818E569F9F4}"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E614B9-6A1B-4D65-A1C5-7E6A94D14333}" type="datetimeFigureOut">
              <a:rPr lang="fa-IR" smtClean="0"/>
              <a:pPr/>
              <a:t>08/20/1437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D2A65E4C-B35E-4528-92FF-8818E569F9F4}" type="slidenum">
              <a:rPr lang="fa-IR" smtClean="0"/>
              <a:pPr/>
              <a:t>‹#›</a:t>
            </a:fld>
            <a:endParaRPr lang="fa-I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DEE614B9-6A1B-4D65-A1C5-7E6A94D14333}" type="datetimeFigureOut">
              <a:rPr lang="fa-IR" smtClean="0"/>
              <a:pPr/>
              <a:t>08/20/1437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2A65E4C-B35E-4528-92FF-8818E569F9F4}" type="slidenum">
              <a:rPr lang="fa-IR" smtClean="0"/>
              <a:pPr/>
              <a:t>‹#›</a:t>
            </a:fld>
            <a:endParaRPr lang="fa-I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E614B9-6A1B-4D65-A1C5-7E6A94D14333}" type="datetimeFigureOut">
              <a:rPr lang="fa-IR" smtClean="0"/>
              <a:pPr/>
              <a:t>08/20/1437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2A65E4C-B35E-4528-92FF-8818E569F9F4}" type="slidenum">
              <a:rPr lang="fa-IR" smtClean="0"/>
              <a:pPr/>
              <a:t>‹#›</a:t>
            </a:fld>
            <a:endParaRPr lang="fa-I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E614B9-6A1B-4D65-A1C5-7E6A94D14333}" type="datetimeFigureOut">
              <a:rPr lang="fa-IR" smtClean="0"/>
              <a:pPr/>
              <a:t>08/20/1437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2A65E4C-B35E-4528-92FF-8818E569F9F4}"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EE614B9-6A1B-4D65-A1C5-7E6A94D14333}" type="datetimeFigureOut">
              <a:rPr lang="fa-IR" smtClean="0"/>
              <a:pPr/>
              <a:t>08/20/1437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D2A65E4C-B35E-4528-92FF-8818E569F9F4}" type="slidenum">
              <a:rPr lang="fa-IR" smtClean="0"/>
              <a:pPr/>
              <a:t>‹#›</a:t>
            </a:fld>
            <a:endParaRPr lang="fa-IR"/>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EE614B9-6A1B-4D65-A1C5-7E6A94D14333}" type="datetimeFigureOut">
              <a:rPr lang="fa-IR" smtClean="0"/>
              <a:pPr/>
              <a:t>08/20/1437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D2A65E4C-B35E-4528-92FF-8818E569F9F4}"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EE614B9-6A1B-4D65-A1C5-7E6A94D14333}" type="datetimeFigureOut">
              <a:rPr lang="fa-IR" smtClean="0"/>
              <a:pPr/>
              <a:t>08/20/1437</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D2A65E4C-B35E-4528-92FF-8818E569F9F4}" type="slidenum">
              <a:rPr lang="fa-IR" smtClean="0"/>
              <a:pPr/>
              <a:t>‹#›</a:t>
            </a:fld>
            <a:endParaRPr lang="fa-I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EE614B9-6A1B-4D65-A1C5-7E6A94D14333}" type="datetimeFigureOut">
              <a:rPr lang="fa-IR" smtClean="0"/>
              <a:pPr/>
              <a:t>08/20/1437</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D2A65E4C-B35E-4528-92FF-8818E569F9F4}"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EE614B9-6A1B-4D65-A1C5-7E6A94D14333}" type="datetimeFigureOut">
              <a:rPr lang="fa-IR" smtClean="0"/>
              <a:pPr/>
              <a:t>08/20/1437</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D2A65E4C-B35E-4528-92FF-8818E569F9F4}"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EE614B9-6A1B-4D65-A1C5-7E6A94D14333}" type="datetimeFigureOut">
              <a:rPr lang="fa-IR" smtClean="0"/>
              <a:pPr/>
              <a:t>08/20/1437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D2A65E4C-B35E-4528-92FF-8818E569F9F4}"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DEE614B9-6A1B-4D65-A1C5-7E6A94D14333}" type="datetimeFigureOut">
              <a:rPr lang="fa-IR" smtClean="0"/>
              <a:pPr/>
              <a:t>08/20/1437</a:t>
            </a:fld>
            <a:endParaRPr lang="fa-IR"/>
          </a:p>
        </p:txBody>
      </p:sp>
      <p:sp>
        <p:nvSpPr>
          <p:cNvPr id="6" name="Footer Placeholder 5"/>
          <p:cNvSpPr>
            <a:spLocks noGrp="1"/>
          </p:cNvSpPr>
          <p:nvPr>
            <p:ph type="ftr" sz="quarter" idx="11"/>
          </p:nvPr>
        </p:nvSpPr>
        <p:spPr>
          <a:xfrm>
            <a:off x="914400" y="55499"/>
            <a:ext cx="5562600" cy="365125"/>
          </a:xfrm>
        </p:spPr>
        <p:txBody>
          <a:bodyPr/>
          <a:lstStyle>
            <a:extLst/>
          </a:lstStyle>
          <a:p>
            <a:endParaRPr lang="fa-IR"/>
          </a:p>
        </p:txBody>
      </p:sp>
      <p:sp>
        <p:nvSpPr>
          <p:cNvPr id="7" name="Slide Number Placeholder 6"/>
          <p:cNvSpPr>
            <a:spLocks noGrp="1"/>
          </p:cNvSpPr>
          <p:nvPr>
            <p:ph type="sldNum" sz="quarter" idx="12"/>
          </p:nvPr>
        </p:nvSpPr>
        <p:spPr>
          <a:xfrm>
            <a:off x="8610600" y="55499"/>
            <a:ext cx="457200" cy="365125"/>
          </a:xfrm>
        </p:spPr>
        <p:txBody>
          <a:bodyPr/>
          <a:lstStyle>
            <a:extLst/>
          </a:lstStyle>
          <a:p>
            <a:fld id="{D2A65E4C-B35E-4528-92FF-8818E569F9F4}"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DEE614B9-6A1B-4D65-A1C5-7E6A94D14333}" type="datetimeFigureOut">
              <a:rPr lang="fa-IR" smtClean="0"/>
              <a:pPr/>
              <a:t>08/20/1437</a:t>
            </a:fld>
            <a:endParaRPr lang="fa-IR"/>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a-IR"/>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D2A65E4C-B35E-4528-92FF-8818E569F9F4}" type="slidenum">
              <a:rPr lang="fa-IR" smtClean="0"/>
              <a:pPr/>
              <a:t>‹#›</a:t>
            </a:fld>
            <a:endParaRPr lang="fa-I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r" rtl="1"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r" rtl="1"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r" rtl="1"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r" rtl="1"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r" rtl="1"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r" rtl="1"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DEE614B9-6A1B-4D65-A1C5-7E6A94D14333}" type="datetimeFigureOut">
              <a:rPr lang="fa-IR" smtClean="0"/>
              <a:pPr/>
              <a:t>08/20/1437</a:t>
            </a:fld>
            <a:endParaRPr lang="fa-I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fa-I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D2A65E4C-B35E-4528-92FF-8818E569F9F4}" type="slidenum">
              <a:rPr lang="fa-IR" smtClean="0"/>
              <a:pPr/>
              <a:t>‹#›</a:t>
            </a:fld>
            <a:endParaRPr lang="fa-IR"/>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file:///C:\Users\Pasargad\Desktop\New%20folder\Hamed%20Mahzarnia%20-%20Ghahremane%20Irani.mp3" TargetMode="External"/><Relationship Id="rId1" Type="http://schemas.openxmlformats.org/officeDocument/2006/relationships/tags" Target="../tags/tag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fa.wikipedia.org/wiki/%D8%B2%D8%A8%D8%A7%D9%86_%D8%A7%D9%86%DA%AF%D9%84%DB%8C%D8%B3%DB%8C" TargetMode="External"/><Relationship Id="rId2" Type="http://schemas.openxmlformats.org/officeDocument/2006/relationships/slideLayout" Target="../slideLayouts/slideLayout7.xml"/><Relationship Id="rId1" Type="http://schemas.openxmlformats.org/officeDocument/2006/relationships/tags" Target="../tags/tag2.xml"/><Relationship Id="rId6" Type="http://schemas.openxmlformats.org/officeDocument/2006/relationships/image" Target="../media/image3.jpeg"/><Relationship Id="rId5" Type="http://schemas.openxmlformats.org/officeDocument/2006/relationships/hyperlink" Target="https://fa.wikipedia.org/wiki/%D9%88%D8%A7%D9%84%DB%8C%D8%A8%D8%A7%D9%84" TargetMode="External"/><Relationship Id="rId4" Type="http://schemas.openxmlformats.org/officeDocument/2006/relationships/hyperlink" Target="https://fa.wikipedia.org/wiki/%D9%88%D8%B1%D8%B2%D8%B4_%D8%AA%DB%8C%D9%85%DB%8C"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8" Type="http://schemas.openxmlformats.org/officeDocument/2006/relationships/hyperlink" Target="https://fa.wikipedia.org/w/index.php?title=%D9%85%D8%B3%D8%A7%D8%A8%D9%82%D8%A7%D8%AA_%D9%82%D9%87%D8%B1%D9%85%D8%A7%D9%86%DB%8C_%D9%88%D8%A7%D9%84%DB%8C%D8%A8%D8%A7%D9%84_%D9%85%D8%B1%D8%AF%D8%A7%D9%86_%D8%A2%D8%B3%DB%8C%D8%A7_%DB%B2%DB%B0%DB%B0%DB%B3&amp;action=edit&amp;redlink=1" TargetMode="External"/><Relationship Id="rId13" Type="http://schemas.openxmlformats.org/officeDocument/2006/relationships/hyperlink" Target="https://fa.wikipedia.org/wiki/%D9%88%D8%A7%D9%84%DB%8C%D8%A8%D8%A7%D9%84_%D8%B3%D8%A7%D9%84%D9%86%DB%8C_%D8%AF%D8%B1_%D8%A8%D8%A7%D8%B2%DB%8C%E2%80%8C%D9%87%D8%A7%DB%8C_%D8%A2%D8%B3%DB%8C%D8%A7%DB%8C%DB%8C_%DB%B2%DB%B0%DB%B1%DB%B0" TargetMode="External"/><Relationship Id="rId18" Type="http://schemas.openxmlformats.org/officeDocument/2006/relationships/hyperlink" Target="https://fa.wikipedia.org/wiki/%D8%A8%D8%A7%D8%B2%DB%8C%E2%80%8C%D9%87%D8%A7%DB%8C_%D8%A2%D8%B3%DB%8C%D8%A7%DB%8C%DB%8C_%DB%B1%DB%B9%DB%B6%DB%B6" TargetMode="External"/><Relationship Id="rId26" Type="http://schemas.openxmlformats.org/officeDocument/2006/relationships/hyperlink" Target="https://fa.wikipedia.org/wiki/%DB%B2%DB%B0%DB%B1%DB%B3" TargetMode="External"/><Relationship Id="rId3" Type="http://schemas.openxmlformats.org/officeDocument/2006/relationships/hyperlink" Target="https://fa.wikipedia.org/wiki/%D9%82%D9%87%D8%B1%D9%85%D8%A7%D9%86%DB%8C_%D9%88%D8%A7%D9%84%DB%8C%D8%A8%D8%A7%D9%84_%D8%A2%D8%B3%DB%8C%D8%A7" TargetMode="External"/><Relationship Id="rId21" Type="http://schemas.openxmlformats.org/officeDocument/2006/relationships/hyperlink" Target="https://fa.wikipedia.org/w/index.php?title=%D9%88%D8%A7%D9%84%DB%8C%D8%A8%D8%A7%D9%84_%DA%A9%D8%A7%D9%BE_%D8%A2%D8%B3%DB%8C%D8%A7_%DB%B2%DB%B0%DB%B0%DB%B8&amp;action=edit&amp;redlink=1" TargetMode="External"/><Relationship Id="rId7" Type="http://schemas.openxmlformats.org/officeDocument/2006/relationships/hyperlink" Target="https://fa.wikipedia.org/w/index.php?title=%D9%85%D8%B3%D8%A7%D8%A8%D9%82%D8%A7%D8%AA_%D9%82%D9%87%D8%B1%D9%85%D8%A7%D9%86%DB%8C_%D9%88%D8%A7%D9%84%DB%8C%D8%A8%D8%A7%D9%84_%D9%85%D8%B1%D8%AF%D8%A7%D9%86_%D8%A2%D8%B3%DB%8C%D8%A7_%DB%B2%DB%B0%DB%B0%DB%B9&amp;action=edit&amp;redlink=1" TargetMode="External"/><Relationship Id="rId12" Type="http://schemas.openxmlformats.org/officeDocument/2006/relationships/hyperlink" Target="https://fa.wikipedia.org/wiki/%D8%A8%D8%A7%D8%B2%DB%8C%E2%80%8C%D9%87%D8%A7%DB%8C_%D8%A2%D8%B3%DB%8C%D8%A7%DB%8C%DB%8C_%DB%B2%DB%B0%DB%B1%DB%B0" TargetMode="External"/><Relationship Id="rId17" Type="http://schemas.openxmlformats.org/officeDocument/2006/relationships/hyperlink" Target="https://fa.wikipedia.org/w/index.php?title=%D9%88%D8%A7%D9%84%DB%8C%D8%A8%D8%A7%D9%84_%D8%B3%D8%A7%D9%84%D9%86%DB%8C_%D8%AF%D8%B1_%D8%A8%D8%A7%D8%B2%DB%8C%E2%80%8C%D9%87%D8%A7%DB%8C_%D8%A2%D8%B3%DB%8C%D8%A7%DB%8C%DB%8C_%DB%B1%DB%B9%DB%B5%DB%B8&amp;action=edit&amp;redlink=1" TargetMode="External"/><Relationship Id="rId25" Type="http://schemas.openxmlformats.org/officeDocument/2006/relationships/hyperlink" Target="https://fa.wikipedia.org/w/index.php?title=%DB%B2%DB%B0%DB%B0%D8%B2&amp;action=edit&amp;redlink=1" TargetMode="External"/><Relationship Id="rId2" Type="http://schemas.openxmlformats.org/officeDocument/2006/relationships/slideLayout" Target="../slideLayouts/slideLayout7.xml"/><Relationship Id="rId16" Type="http://schemas.openxmlformats.org/officeDocument/2006/relationships/hyperlink" Target="https://fa.wikipedia.org/wiki/%D8%A8%D8%A7%D8%B2%DB%8C%E2%80%8C%D9%87%D8%A7%DB%8C_%D8%A2%D8%B3%DB%8C%D8%A7%DB%8C%DB%8C_%DB%B1%DB%B9%DB%B5%DB%B8" TargetMode="External"/><Relationship Id="rId20" Type="http://schemas.openxmlformats.org/officeDocument/2006/relationships/hyperlink" Target="https://fa.wikipedia.org/wiki/%D8%AC%D8%A7%D9%85_%DA%A9%D9%86%D9%81%D8%AF%D8%B1%D8%A7%D8%B3%DB%8C%D9%88%D9%86_%D9%88%D8%A7%D9%84%DB%8C%D8%A8%D8%A7%D9%84_%D8%A2%D8%B3%DB%8C%D8%A7" TargetMode="External"/><Relationship Id="rId1" Type="http://schemas.openxmlformats.org/officeDocument/2006/relationships/tags" Target="../tags/tag8.xml"/><Relationship Id="rId6" Type="http://schemas.openxmlformats.org/officeDocument/2006/relationships/hyperlink" Target="https://fa.wikipedia.org/wiki/%D9%85%D8%B3%D8%A7%D8%A8%D9%82%D8%A7%D8%AA_%D9%82%D9%87%D8%B1%D9%85%D8%A7%D9%86%DB%8C_%D9%88%D8%A7%D9%84%DB%8C%D8%A8%D8%A7%D9%84_%D9%85%D8%B1%D8%AF%D8%A7%D9%86_%D8%A2%D8%B3%DB%8C%D8%A7_%DB%B2%DB%B0%DB%B1%DB%B5" TargetMode="External"/><Relationship Id="rId11" Type="http://schemas.openxmlformats.org/officeDocument/2006/relationships/hyperlink" Target="https://fa.wikipedia.org/wiki/%D9%88%D8%A7%D9%84%DB%8C%D8%A8%D8%A7%D9%84_%D8%B3%D8%A7%D9%84%D9%86%DB%8C_%D8%AF%D8%B1_%D8%A8%D8%A7%D8%B2%DB%8C%E2%80%8C%D9%87%D8%A7%DB%8C_%D8%A2%D8%B3%DB%8C%D8%A7%DB%8C%DB%8C_%DB%B2%DB%B0%DB%B1%DB%B4_-_%D9%85%D8%B1%D8%AF%D8%A7%D9%86" TargetMode="External"/><Relationship Id="rId24" Type="http://schemas.openxmlformats.org/officeDocument/2006/relationships/hyperlink" Target="https://fa.wikipedia.org/wiki/%D8%A8%D8%A7%D8%B2%DB%8C%E2%80%8C%D9%87%D8%A7%DB%8C_%D9%87%D9%85%D8%A8%D8%B3%D8%AA%DA%AF%DB%8C_%DA%A9%D8%B4%D9%88%D8%B1%D9%87%D8%A7%DB%8C_%D8%A7%D8%B3%D9%84%D8%A7%D9%85%DB%8C" TargetMode="External"/><Relationship Id="rId5" Type="http://schemas.openxmlformats.org/officeDocument/2006/relationships/hyperlink" Target="https://fa.wikipedia.org/wiki/%D9%85%D8%B3%D8%A7%D8%A8%D9%82%D8%A7%D8%AA_%D9%82%D9%87%D8%B1%D9%85%D8%A7%D9%86%DB%8C_%D9%88%D8%A7%D9%84%DB%8C%D8%A8%D8%A7%D9%84_%D9%85%D8%B1%D8%AF%D8%A7%D9%86_%D8%A2%D8%B3%DB%8C%D8%A7_%DB%B2%DB%B0%DB%B1%DB%B3" TargetMode="External"/><Relationship Id="rId15" Type="http://schemas.openxmlformats.org/officeDocument/2006/relationships/hyperlink" Target="https://fa.wikipedia.org/w/index.php?title=%D9%88%D8%A7%D9%84%DB%8C%D8%A8%D8%A7%D9%84_%D8%B3%D8%A7%D9%84%D9%86%DB%8C_%D8%AF%D8%B1_%D8%A8%D8%A7%D8%B2%DB%8C%E2%80%8C%D9%87%D8%A7%DB%8C_%D8%A2%D8%B3%DB%8C%D8%A7%DB%8C%DB%8C_%DB%B2%DB%B0%DB%B0%DB%B2&amp;action=edit&amp;redlink=1" TargetMode="External"/><Relationship Id="rId23" Type="http://schemas.openxmlformats.org/officeDocument/2006/relationships/hyperlink" Target="https://fa.wikipedia.org/w/index.php?title=%D9%88%D8%A7%D9%84%DB%8C%D8%A8%D8%A7%D9%84_%DA%A9%D8%A7%D9%BE_%D8%A2%D8%B3%DB%8C%D8%A7_%DB%B2%DB%B0%DB%B1%DB%B2&amp;action=edit&amp;redlink=1" TargetMode="External"/><Relationship Id="rId10" Type="http://schemas.openxmlformats.org/officeDocument/2006/relationships/hyperlink" Target="https://fa.wikipedia.org/wiki/%D8%A8%D8%A7%D8%B2%DB%8C%E2%80%8C%D9%87%D8%A7%DB%8C_%D8%A2%D8%B3%DB%8C%D8%A7%DB%8C%DB%8C_%DB%B2%DB%B0%DB%B1%DB%B4" TargetMode="External"/><Relationship Id="rId19" Type="http://schemas.openxmlformats.org/officeDocument/2006/relationships/hyperlink" Target="https://fa.wikipedia.org/w/index.php?title=%D9%88%D8%A7%D9%84%DB%8C%D8%A8%D8%A7%D9%84_%D8%B3%D8%A7%D9%84%D9%86%DB%8C_%D8%AF%D8%B1_%D8%A8%D8%A7%D8%B2%DB%8C%E2%80%8C%D9%87%D8%A7%DB%8C_%D8%A2%D8%B3%DB%8C%D8%A7%DB%8C%DB%8C_%DB%B1%DB%B9%DB%B6%DB%B6&amp;action=edit&amp;redlink=1" TargetMode="External"/><Relationship Id="rId4" Type="http://schemas.openxmlformats.org/officeDocument/2006/relationships/hyperlink" Target="https://fa.wikipedia.org/wiki/%D9%85%D8%B3%D8%A7%D8%A8%D9%82%D8%A7%D8%AA_%D9%82%D9%87%D8%B1%D9%85%D8%A7%D9%86%DB%8C_%D9%88%D8%A7%D9%84%DB%8C%D8%A8%D8%A7%D9%84_%D9%85%D8%B1%D8%AF%D8%A7%D9%86_%D8%A2%D8%B3%DB%8C%D8%A7_%DB%B2%DB%B0%DB%B1%DB%B1" TargetMode="External"/><Relationship Id="rId9" Type="http://schemas.openxmlformats.org/officeDocument/2006/relationships/hyperlink" Target="https://fa.wikipedia.org/wiki/%D8%A8%D8%A7%D8%B2%DB%8C%E2%80%8C%D9%87%D8%A7%DB%8C_%D8%A2%D8%B3%DB%8C%D8%A7%DB%8C%DB%8C" TargetMode="External"/><Relationship Id="rId14" Type="http://schemas.openxmlformats.org/officeDocument/2006/relationships/hyperlink" Target="https://fa.wikipedia.org/wiki/%D8%A8%D8%A7%D8%B2%DB%8C%E2%80%8C%D9%87%D8%A7%DB%8C_%D8%A2%D8%B3%DB%8C%D8%A7%DB%8C%DB%8C_%DB%B2%DB%B0%DB%B0%DB%B2" TargetMode="External"/><Relationship Id="rId22" Type="http://schemas.openxmlformats.org/officeDocument/2006/relationships/hyperlink" Target="https://fa.wikipedia.org/wiki/%D9%88%D8%A7%D9%84%DB%8C%D8%A8%D8%A7%D9%84_%DA%A9%D8%A7%D9%BE_%D8%A2%D8%B3%DB%8C%D8%A7_%DB%B2%DB%B0%DB%B1%DB%B0" TargetMode="External"/><Relationship Id="rId27"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18.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3108" y="571480"/>
            <a:ext cx="4714908" cy="1107996"/>
          </a:xfrm>
          <a:prstGeom prst="rect">
            <a:avLst/>
          </a:prstGeom>
          <a:noFill/>
        </p:spPr>
        <p:txBody>
          <a:bodyPr wrap="square" rtlCol="1">
            <a:spAutoFit/>
          </a:bodyPr>
          <a:lstStyle/>
          <a:p>
            <a:pPr algn="ctr"/>
            <a:r>
              <a:rPr lang="fa-IR" sz="6600" dirty="0" smtClean="0"/>
              <a:t>(</a:t>
            </a:r>
            <a:r>
              <a:rPr lang="en-US" sz="6600" dirty="0" smtClean="0"/>
              <a:t>(In his name</a:t>
            </a:r>
            <a:endParaRPr lang="fa-IR" sz="6600" dirty="0"/>
          </a:p>
        </p:txBody>
      </p:sp>
      <p:sp>
        <p:nvSpPr>
          <p:cNvPr id="3" name="TextBox 2"/>
          <p:cNvSpPr txBox="1"/>
          <p:nvPr/>
        </p:nvSpPr>
        <p:spPr>
          <a:xfrm>
            <a:off x="4786314" y="2500306"/>
            <a:ext cx="4001479" cy="461665"/>
          </a:xfrm>
          <a:prstGeom prst="rect">
            <a:avLst/>
          </a:prstGeom>
        </p:spPr>
        <p:style>
          <a:lnRef idx="0">
            <a:schemeClr val="accent5"/>
          </a:lnRef>
          <a:fillRef idx="3">
            <a:schemeClr val="accent5"/>
          </a:fillRef>
          <a:effectRef idx="3">
            <a:schemeClr val="accent5"/>
          </a:effectRef>
          <a:fontRef idx="minor">
            <a:schemeClr val="lt1"/>
          </a:fontRef>
        </p:style>
        <p:txBody>
          <a:bodyPr wrap="square" rtlCol="1">
            <a:spAutoFit/>
          </a:bodyPr>
          <a:lstStyle/>
          <a:p>
            <a:r>
              <a:rPr lang="fa-IR"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موضوع=</a:t>
            </a:r>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والیبال و ایران</a:t>
            </a:r>
            <a:endParaRPr lang="fa-IR" sz="24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4" name="TextBox 3"/>
          <p:cNvSpPr txBox="1"/>
          <p:nvPr/>
        </p:nvSpPr>
        <p:spPr>
          <a:xfrm>
            <a:off x="4357686" y="3214686"/>
            <a:ext cx="4471011" cy="369332"/>
          </a:xfrm>
          <a:prstGeom prst="rect">
            <a:avLst/>
          </a:prstGeom>
        </p:spPr>
        <p:style>
          <a:lnRef idx="1">
            <a:schemeClr val="dk1"/>
          </a:lnRef>
          <a:fillRef idx="3">
            <a:schemeClr val="dk1"/>
          </a:fillRef>
          <a:effectRef idx="2">
            <a:schemeClr val="dk1"/>
          </a:effectRef>
          <a:fontRef idx="minor">
            <a:schemeClr val="lt1"/>
          </a:fontRef>
        </p:style>
        <p:txBody>
          <a:bodyPr wrap="square" rtlCol="1">
            <a:spAutoFit/>
          </a:bodyPr>
          <a:lstStyle/>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تهیه </a:t>
            </a: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کننده=</a:t>
            </a:r>
            <a:endParaRPr lang="fa-IR"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7" name="TextBox 6"/>
          <p:cNvSpPr txBox="1"/>
          <p:nvPr/>
        </p:nvSpPr>
        <p:spPr>
          <a:xfrm>
            <a:off x="4071934" y="3786190"/>
            <a:ext cx="4685325"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درس </a:t>
            </a: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مربوطه=</a:t>
            </a:r>
            <a:endParaRPr lang="fa-IR"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9" name="TextBox 8"/>
          <p:cNvSpPr txBox="1"/>
          <p:nvPr/>
        </p:nvSpPr>
        <p:spPr>
          <a:xfrm>
            <a:off x="3643306" y="4429132"/>
            <a:ext cx="5143536" cy="369332"/>
          </a:xfrm>
          <a:prstGeom prst="rect">
            <a:avLst/>
          </a:prstGeom>
        </p:spPr>
        <p:style>
          <a:lnRef idx="1">
            <a:schemeClr val="accent3"/>
          </a:lnRef>
          <a:fillRef idx="3">
            <a:schemeClr val="accent3"/>
          </a:fillRef>
          <a:effectRef idx="2">
            <a:schemeClr val="accent3"/>
          </a:effectRef>
          <a:fontRef idx="minor">
            <a:schemeClr val="lt1"/>
          </a:fontRef>
        </p:style>
        <p:txBody>
          <a:bodyPr wrap="square" rtlCol="1">
            <a:spAutoFit/>
          </a:bodyPr>
          <a:lstStyle/>
          <a:p>
            <a:r>
              <a:rPr lang="fa-IR" b="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معلم </a:t>
            </a:r>
            <a:r>
              <a:rPr lang="fa-IR" b="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مربوطه=</a:t>
            </a:r>
            <a:endParaRPr lang="fa-IR"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pic>
        <p:nvPicPr>
          <p:cNvPr id="10" name="Hamed Mahzarnia - Ghahremane Irani.mp3">
            <a:hlinkClick r:id="" action="ppaction://media"/>
          </p:cNvPr>
          <p:cNvPicPr>
            <a:picLocks noRot="1" noChangeAspect="1"/>
          </p:cNvPicPr>
          <p:nvPr>
            <a:audioFile r:link="rId2"/>
          </p:nvPr>
        </p:nvPicPr>
        <p:blipFill>
          <a:blip r:embed="rId4"/>
          <a:stretch>
            <a:fillRect/>
          </a:stretch>
        </p:blipFill>
        <p:spPr>
          <a:xfrm>
            <a:off x="8143900" y="6072206"/>
            <a:ext cx="304800" cy="304800"/>
          </a:xfrm>
          <a:prstGeom prst="rect">
            <a:avLst/>
          </a:prstGeom>
        </p:spPr>
      </p:pic>
    </p:spTree>
    <p:custDataLst>
      <p:tags r:id="rId1"/>
    </p:custDataLst>
  </p:cSld>
  <p:clrMapOvr>
    <a:masterClrMapping/>
  </p:clrMapOvr>
  <p:transition advTm="22760">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0"/>
                                        </p:tgtEl>
                                      </p:cBhvr>
                                    </p:cmd>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iterate type="lt">
                                    <p:tmPct val="0"/>
                                  </p:iterate>
                                  <p:childTnLst>
                                    <p:set>
                                      <p:cBhvr>
                                        <p:cTn id="10" dur="1" fill="hold">
                                          <p:stCondLst>
                                            <p:cond delay="0"/>
                                          </p:stCondLst>
                                        </p:cTn>
                                        <p:tgtEl>
                                          <p:spTgt spid="2">
                                            <p:txEl>
                                              <p:pRg st="0" end="0"/>
                                            </p:txEl>
                                          </p:spTgt>
                                        </p:tgtEl>
                                        <p:attrNameLst>
                                          <p:attrName>style.visibility</p:attrName>
                                        </p:attrNameLst>
                                      </p:cBhvr>
                                      <p:to>
                                        <p:strVal val="visible"/>
                                      </p:to>
                                    </p:set>
                                    <p:animEffect transition="in" filter="blinds(horizontal)">
                                      <p:cBhvr>
                                        <p:cTn id="11" dur="500"/>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checkerboard(across)">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slide(fromBottom)">
                                      <p:cBhvr>
                                        <p:cTn id="27" dur="500"/>
                                        <p:tgtEl>
                                          <p:spTgt spid="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5" presetClass="entr" presetSubtype="0" fill="hold" nodeType="clickEffect">
                                  <p:stCondLst>
                                    <p:cond delay="0"/>
                                  </p:stCondLst>
                                  <p:childTnLst>
                                    <p:set>
                                      <p:cBhvr>
                                        <p:cTn id="31" dur="1" fill="hold">
                                          <p:stCondLst>
                                            <p:cond delay="0"/>
                                          </p:stCondLst>
                                        </p:cTn>
                                        <p:tgtEl>
                                          <p:spTgt spid="9">
                                            <p:txEl>
                                              <p:pRg st="0" end="0"/>
                                            </p:txEl>
                                          </p:spTgt>
                                        </p:tgtEl>
                                        <p:attrNameLst>
                                          <p:attrName>style.visibility</p:attrName>
                                        </p:attrNameLst>
                                      </p:cBhvr>
                                      <p:to>
                                        <p:strVal val="visible"/>
                                      </p:to>
                                    </p:set>
                                    <p:animEffect transition="in" filter="fade">
                                      <p:cBhvr>
                                        <p:cTn id="32" dur="2000"/>
                                        <p:tgtEl>
                                          <p:spTgt spid="9">
                                            <p:txEl>
                                              <p:pRg st="0" end="0"/>
                                            </p:txEl>
                                          </p:spTgt>
                                        </p:tgtEl>
                                      </p:cBhvr>
                                    </p:animEffect>
                                    <p:anim calcmode="lin" valueType="num">
                                      <p:cBhvr>
                                        <p:cTn id="33" dur="2000" fill="hold"/>
                                        <p:tgtEl>
                                          <p:spTgt spid="9">
                                            <p:txEl>
                                              <p:pRg st="0" end="0"/>
                                            </p:txEl>
                                          </p:spTgt>
                                        </p:tgtEl>
                                        <p:attrNameLst>
                                          <p:attrName>style.rotation</p:attrName>
                                        </p:attrNameLst>
                                      </p:cBhvr>
                                      <p:tavLst>
                                        <p:tav tm="0">
                                          <p:val>
                                            <p:fltVal val="720"/>
                                          </p:val>
                                        </p:tav>
                                        <p:tav tm="100000">
                                          <p:val>
                                            <p:fltVal val="0"/>
                                          </p:val>
                                        </p:tav>
                                      </p:tavLst>
                                    </p:anim>
                                    <p:anim calcmode="lin" valueType="num">
                                      <p:cBhvr>
                                        <p:cTn id="34" dur="2000" fill="hold"/>
                                        <p:tgtEl>
                                          <p:spTgt spid="9">
                                            <p:txEl>
                                              <p:pRg st="0" end="0"/>
                                            </p:txEl>
                                          </p:spTgt>
                                        </p:tgtEl>
                                        <p:attrNameLst>
                                          <p:attrName>ppt_h</p:attrName>
                                        </p:attrNameLst>
                                      </p:cBhvr>
                                      <p:tavLst>
                                        <p:tav tm="0">
                                          <p:val>
                                            <p:fltVal val="0"/>
                                          </p:val>
                                        </p:tav>
                                        <p:tav tm="100000">
                                          <p:val>
                                            <p:strVal val="#ppt_h"/>
                                          </p:val>
                                        </p:tav>
                                      </p:tavLst>
                                    </p:anim>
                                    <p:anim calcmode="lin" valueType="num">
                                      <p:cBhvr>
                                        <p:cTn id="35" dur="2000" fill="hold"/>
                                        <p:tgtEl>
                                          <p:spTgt spid="9">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36" fill="hold">
                      <p:stCondLst>
                        <p:cond delay="indefinite"/>
                      </p:stCondLst>
                      <p:childTnLst>
                        <p:par>
                          <p:cTn id="37" fill="hold">
                            <p:stCondLst>
                              <p:cond delay="0"/>
                            </p:stCondLst>
                            <p:childTnLst>
                              <p:par>
                                <p:cTn id="38" presetID="24" presetClass="exit" presetSubtype="0" fill="hold" grpId="0" nodeType="clickEffect">
                                  <p:stCondLst>
                                    <p:cond delay="0"/>
                                  </p:stCondLst>
                                  <p:childTnLst>
                                    <p:anim to="" calcmode="lin" valueType="num">
                                      <p:cBhvr>
                                        <p:cTn id="39" dur="1"/>
                                        <p:tgtEl>
                                          <p:spTgt spid="9">
                                            <p:txEl>
                                              <p:pRg st="0" end="0"/>
                                            </p:txEl>
                                          </p:spTgt>
                                        </p:tgtEl>
                                        <p:attrNameLst>
                                          <p:attrName/>
                                        </p:attrNameLst>
                                      </p:cBhvr>
                                    </p:anim>
                                    <p:set>
                                      <p:cBhvr>
                                        <p:cTn id="40" dur="1" fill="hold">
                                          <p:stCondLst>
                                            <p:cond delay="0"/>
                                          </p:stCondLst>
                                        </p:cTn>
                                        <p:tgtEl>
                                          <p:spTgt spid="9">
                                            <p:txEl>
                                              <p:pRg st="0" end="0"/>
                                            </p:txEl>
                                          </p:spTgt>
                                        </p:tgtEl>
                                        <p:attrNameLst>
                                          <p:attrName>style.visibility</p:attrName>
                                        </p:attrNameLst>
                                      </p:cBhvr>
                                      <p:to>
                                        <p:strVal val="hidden"/>
                                      </p:to>
                                    </p:set>
                                  </p:childTnLst>
                                </p:cTn>
                              </p:par>
                              <p:par>
                                <p:cTn id="41" presetID="24" presetClass="exit" presetSubtype="0" fill="hold" grpId="0" nodeType="withEffect">
                                  <p:stCondLst>
                                    <p:cond delay="0"/>
                                  </p:stCondLst>
                                  <p:childTnLst>
                                    <p:anim to="" calcmode="lin" valueType="num">
                                      <p:cBhvr>
                                        <p:cTn id="42" dur="1"/>
                                        <p:tgtEl>
                                          <p:spTgt spid="9">
                                            <p:bg/>
                                          </p:spTgt>
                                        </p:tgtEl>
                                        <p:attrNameLst>
                                          <p:attrName/>
                                        </p:attrNameLst>
                                      </p:cBhvr>
                                    </p:anim>
                                    <p:set>
                                      <p:cBhvr>
                                        <p:cTn id="43" dur="1" fill="hold">
                                          <p:stCondLst>
                                            <p:cond delay="0"/>
                                          </p:stCondLst>
                                        </p:cTn>
                                        <p:tgtEl>
                                          <p:spTgt spid="9">
                                            <p:bg/>
                                          </p:spTgt>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16" presetClass="exit" presetSubtype="26" fill="hold" grpId="0" nodeType="clickEffect">
                                  <p:stCondLst>
                                    <p:cond delay="0"/>
                                  </p:stCondLst>
                                  <p:childTnLst>
                                    <p:animEffect transition="out" filter="barn(inHorizontal)">
                                      <p:cBhvr>
                                        <p:cTn id="47" dur="500"/>
                                        <p:tgtEl>
                                          <p:spTgt spid="7">
                                            <p:txEl>
                                              <p:pRg st="0" end="0"/>
                                            </p:txEl>
                                          </p:spTgt>
                                        </p:tgtEl>
                                      </p:cBhvr>
                                    </p:animEffect>
                                    <p:set>
                                      <p:cBhvr>
                                        <p:cTn id="48" dur="1" fill="hold">
                                          <p:stCondLst>
                                            <p:cond delay="499"/>
                                          </p:stCondLst>
                                        </p:cTn>
                                        <p:tgtEl>
                                          <p:spTgt spid="7">
                                            <p:txEl>
                                              <p:pRg st="0" end="0"/>
                                            </p:txEl>
                                          </p:spTgt>
                                        </p:tgtEl>
                                        <p:attrNameLst>
                                          <p:attrName>style.visibility</p:attrName>
                                        </p:attrNameLst>
                                      </p:cBhvr>
                                      <p:to>
                                        <p:strVal val="hidden"/>
                                      </p:to>
                                    </p:set>
                                  </p:childTnLst>
                                </p:cTn>
                              </p:par>
                              <p:par>
                                <p:cTn id="49" presetID="16" presetClass="exit" presetSubtype="26" fill="hold" grpId="0" nodeType="withEffect">
                                  <p:stCondLst>
                                    <p:cond delay="0"/>
                                  </p:stCondLst>
                                  <p:childTnLst>
                                    <p:animEffect transition="out" filter="barn(inHorizontal)">
                                      <p:cBhvr>
                                        <p:cTn id="50" dur="500"/>
                                        <p:tgtEl>
                                          <p:spTgt spid="7">
                                            <p:bg/>
                                          </p:spTgt>
                                        </p:tgtEl>
                                      </p:cBhvr>
                                    </p:animEffect>
                                    <p:set>
                                      <p:cBhvr>
                                        <p:cTn id="51" dur="1" fill="hold">
                                          <p:stCondLst>
                                            <p:cond delay="499"/>
                                          </p:stCondLst>
                                        </p:cTn>
                                        <p:tgtEl>
                                          <p:spTgt spid="7">
                                            <p:bg/>
                                          </p:spTgt>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5" presetClass="exit" presetSubtype="10" fill="hold" grpId="0" nodeType="clickEffect">
                                  <p:stCondLst>
                                    <p:cond delay="0"/>
                                  </p:stCondLst>
                                  <p:childTnLst>
                                    <p:animEffect transition="out" filter="checkerboard(across)">
                                      <p:cBhvr>
                                        <p:cTn id="55" dur="500"/>
                                        <p:tgtEl>
                                          <p:spTgt spid="4">
                                            <p:txEl>
                                              <p:pRg st="0" end="0"/>
                                            </p:txEl>
                                          </p:spTgt>
                                        </p:tgtEl>
                                      </p:cBhvr>
                                    </p:animEffect>
                                    <p:set>
                                      <p:cBhvr>
                                        <p:cTn id="56" dur="1" fill="hold">
                                          <p:stCondLst>
                                            <p:cond delay="499"/>
                                          </p:stCondLst>
                                        </p:cTn>
                                        <p:tgtEl>
                                          <p:spTgt spid="4">
                                            <p:txEl>
                                              <p:pRg st="0" end="0"/>
                                            </p:txEl>
                                          </p:spTgt>
                                        </p:tgtEl>
                                        <p:attrNameLst>
                                          <p:attrName>style.visibility</p:attrName>
                                        </p:attrNameLst>
                                      </p:cBhvr>
                                      <p:to>
                                        <p:strVal val="hidden"/>
                                      </p:to>
                                    </p:set>
                                  </p:childTnLst>
                                </p:cTn>
                              </p:par>
                              <p:par>
                                <p:cTn id="57" presetID="5" presetClass="exit" presetSubtype="10" fill="hold" grpId="0" nodeType="withEffect">
                                  <p:stCondLst>
                                    <p:cond delay="0"/>
                                  </p:stCondLst>
                                  <p:childTnLst>
                                    <p:animEffect transition="out" filter="checkerboard(across)">
                                      <p:cBhvr>
                                        <p:cTn id="58" dur="500"/>
                                        <p:tgtEl>
                                          <p:spTgt spid="4">
                                            <p:bg/>
                                          </p:spTgt>
                                        </p:tgtEl>
                                      </p:cBhvr>
                                    </p:animEffect>
                                    <p:set>
                                      <p:cBhvr>
                                        <p:cTn id="59" dur="1" fill="hold">
                                          <p:stCondLst>
                                            <p:cond delay="499"/>
                                          </p:stCondLst>
                                        </p:cTn>
                                        <p:tgtEl>
                                          <p:spTgt spid="4">
                                            <p:bg/>
                                          </p:spTgt>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35" presetClass="exit" presetSubtype="0" fill="hold" grpId="0" nodeType="clickEffect">
                                  <p:stCondLst>
                                    <p:cond delay="0"/>
                                  </p:stCondLst>
                                  <p:childTnLst>
                                    <p:animEffect transition="out" filter="fade">
                                      <p:cBhvr>
                                        <p:cTn id="63" dur="2000"/>
                                        <p:tgtEl>
                                          <p:spTgt spid="3">
                                            <p:txEl>
                                              <p:pRg st="0" end="0"/>
                                            </p:txEl>
                                          </p:spTgt>
                                        </p:tgtEl>
                                      </p:cBhvr>
                                    </p:animEffect>
                                    <p:anim calcmode="lin" valueType="num">
                                      <p:cBhvr>
                                        <p:cTn id="64" dur="2000"/>
                                        <p:tgtEl>
                                          <p:spTgt spid="3">
                                            <p:txEl>
                                              <p:pRg st="0" end="0"/>
                                            </p:txEl>
                                          </p:spTgt>
                                        </p:tgtEl>
                                        <p:attrNameLst>
                                          <p:attrName>style.rotation</p:attrName>
                                        </p:attrNameLst>
                                      </p:cBhvr>
                                      <p:tavLst>
                                        <p:tav tm="0">
                                          <p:val>
                                            <p:fltVal val="0"/>
                                          </p:val>
                                        </p:tav>
                                        <p:tav tm="100000">
                                          <p:val>
                                            <p:fltVal val="720"/>
                                          </p:val>
                                        </p:tav>
                                      </p:tavLst>
                                    </p:anim>
                                    <p:anim calcmode="lin" valueType="num">
                                      <p:cBhvr>
                                        <p:cTn id="65" dur="2000"/>
                                        <p:tgtEl>
                                          <p:spTgt spid="3">
                                            <p:txEl>
                                              <p:pRg st="0" end="0"/>
                                            </p:txEl>
                                          </p:spTgt>
                                        </p:tgtEl>
                                        <p:attrNameLst>
                                          <p:attrName>ppt_h</p:attrName>
                                        </p:attrNameLst>
                                      </p:cBhvr>
                                      <p:tavLst>
                                        <p:tav tm="0">
                                          <p:val>
                                            <p:strVal val="ppt_h"/>
                                          </p:val>
                                        </p:tav>
                                        <p:tav tm="100000">
                                          <p:val>
                                            <p:fltVal val="0"/>
                                          </p:val>
                                        </p:tav>
                                      </p:tavLst>
                                    </p:anim>
                                    <p:anim calcmode="lin" valueType="num">
                                      <p:cBhvr>
                                        <p:cTn id="66" dur="2000"/>
                                        <p:tgtEl>
                                          <p:spTgt spid="3">
                                            <p:txEl>
                                              <p:pRg st="0" end="0"/>
                                            </p:txEl>
                                          </p:spTgt>
                                        </p:tgtEl>
                                        <p:attrNameLst>
                                          <p:attrName>ppt_w</p:attrName>
                                        </p:attrNameLst>
                                      </p:cBhvr>
                                      <p:tavLst>
                                        <p:tav tm="0">
                                          <p:val>
                                            <p:strVal val="ppt_w"/>
                                          </p:val>
                                        </p:tav>
                                        <p:tav tm="100000">
                                          <p:val>
                                            <p:fltVal val="0"/>
                                          </p:val>
                                        </p:tav>
                                      </p:tavLst>
                                    </p:anim>
                                    <p:set>
                                      <p:cBhvr>
                                        <p:cTn id="67" dur="1" fill="hold">
                                          <p:stCondLst>
                                            <p:cond delay="1999"/>
                                          </p:stCondLst>
                                        </p:cTn>
                                        <p:tgtEl>
                                          <p:spTgt spid="3">
                                            <p:txEl>
                                              <p:pRg st="0" end="0"/>
                                            </p:txEl>
                                          </p:spTgt>
                                        </p:tgtEl>
                                        <p:attrNameLst>
                                          <p:attrName>style.visibility</p:attrName>
                                        </p:attrNameLst>
                                      </p:cBhvr>
                                      <p:to>
                                        <p:strVal val="hidden"/>
                                      </p:to>
                                    </p:set>
                                  </p:childTnLst>
                                </p:cTn>
                              </p:par>
                              <p:par>
                                <p:cTn id="68" presetID="35" presetClass="exit" presetSubtype="0" fill="hold" grpId="0" nodeType="withEffect">
                                  <p:stCondLst>
                                    <p:cond delay="0"/>
                                  </p:stCondLst>
                                  <p:childTnLst>
                                    <p:animEffect transition="out" filter="fade">
                                      <p:cBhvr>
                                        <p:cTn id="69" dur="2000"/>
                                        <p:tgtEl>
                                          <p:spTgt spid="3">
                                            <p:bg/>
                                          </p:spTgt>
                                        </p:tgtEl>
                                      </p:cBhvr>
                                    </p:animEffect>
                                    <p:anim calcmode="lin" valueType="num">
                                      <p:cBhvr>
                                        <p:cTn id="70" dur="2000"/>
                                        <p:tgtEl>
                                          <p:spTgt spid="3">
                                            <p:bg/>
                                          </p:spTgt>
                                        </p:tgtEl>
                                        <p:attrNameLst>
                                          <p:attrName>style.rotation</p:attrName>
                                        </p:attrNameLst>
                                      </p:cBhvr>
                                      <p:tavLst>
                                        <p:tav tm="0">
                                          <p:val>
                                            <p:fltVal val="0"/>
                                          </p:val>
                                        </p:tav>
                                        <p:tav tm="100000">
                                          <p:val>
                                            <p:fltVal val="720"/>
                                          </p:val>
                                        </p:tav>
                                      </p:tavLst>
                                    </p:anim>
                                    <p:anim calcmode="lin" valueType="num">
                                      <p:cBhvr>
                                        <p:cTn id="71" dur="2000"/>
                                        <p:tgtEl>
                                          <p:spTgt spid="3">
                                            <p:bg/>
                                          </p:spTgt>
                                        </p:tgtEl>
                                        <p:attrNameLst>
                                          <p:attrName>ppt_h</p:attrName>
                                        </p:attrNameLst>
                                      </p:cBhvr>
                                      <p:tavLst>
                                        <p:tav tm="0">
                                          <p:val>
                                            <p:strVal val="ppt_h"/>
                                          </p:val>
                                        </p:tav>
                                        <p:tav tm="100000">
                                          <p:val>
                                            <p:fltVal val="0"/>
                                          </p:val>
                                        </p:tav>
                                      </p:tavLst>
                                    </p:anim>
                                    <p:anim calcmode="lin" valueType="num">
                                      <p:cBhvr>
                                        <p:cTn id="72" dur="2000"/>
                                        <p:tgtEl>
                                          <p:spTgt spid="3">
                                            <p:bg/>
                                          </p:spTgt>
                                        </p:tgtEl>
                                        <p:attrNameLst>
                                          <p:attrName>ppt_w</p:attrName>
                                        </p:attrNameLst>
                                      </p:cBhvr>
                                      <p:tavLst>
                                        <p:tav tm="0">
                                          <p:val>
                                            <p:strVal val="ppt_w"/>
                                          </p:val>
                                        </p:tav>
                                        <p:tav tm="100000">
                                          <p:val>
                                            <p:fltVal val="0"/>
                                          </p:val>
                                        </p:tav>
                                      </p:tavLst>
                                    </p:anim>
                                    <p:set>
                                      <p:cBhvr>
                                        <p:cTn id="73" dur="1" fill="hold">
                                          <p:stCondLst>
                                            <p:cond delay="1999"/>
                                          </p:stCondLst>
                                        </p:cTn>
                                        <p:tgtEl>
                                          <p:spTgt spid="3">
                                            <p:bg/>
                                          </p:spTgt>
                                        </p:tgtEl>
                                        <p:attrNameLst>
                                          <p:attrName>style.visibility</p:attrName>
                                        </p:attrNameLst>
                                      </p:cBhvr>
                                      <p:to>
                                        <p:strVal val="hidden"/>
                                      </p:to>
                                    </p:set>
                                  </p:childTnLst>
                                </p:cTn>
                              </p:par>
                            </p:childTnLst>
                          </p:cTn>
                        </p:par>
                      </p:childTnLst>
                    </p:cTn>
                  </p:par>
                  <p:par>
                    <p:cTn id="74" fill="hold">
                      <p:stCondLst>
                        <p:cond delay="indefinite"/>
                      </p:stCondLst>
                      <p:childTnLst>
                        <p:par>
                          <p:cTn id="75" fill="hold">
                            <p:stCondLst>
                              <p:cond delay="0"/>
                            </p:stCondLst>
                            <p:childTnLst>
                              <p:par>
                                <p:cTn id="76" presetID="38" presetClass="exit" presetSubtype="0" accel="50000" fill="hold" grpId="0" nodeType="clickEffect">
                                  <p:stCondLst>
                                    <p:cond delay="0"/>
                                  </p:stCondLst>
                                  <p:iterate type="lt">
                                    <p:tmPct val="50000"/>
                                  </p:iterate>
                                  <p:childTnLst>
                                    <p:anim calcmode="lin" valueType="num">
                                      <p:cBhvr>
                                        <p:cTn id="77" dur="1000">
                                          <p:stCondLst>
                                            <p:cond delay="0"/>
                                          </p:stCondLst>
                                        </p:cTn>
                                        <p:tgtEl>
                                          <p:spTgt spid="2">
                                            <p:txEl>
                                              <p:pRg st="0" end="0"/>
                                            </p:txEl>
                                          </p:spTgt>
                                        </p:tgtEl>
                                        <p:attrNameLst>
                                          <p:attrName>style.rotation</p:attrName>
                                        </p:attrNameLst>
                                      </p:cBhvr>
                                      <p:tavLst>
                                        <p:tav tm="0">
                                          <p:val>
                                            <p:fltVal val="0"/>
                                          </p:val>
                                        </p:tav>
                                        <p:tav tm="100000">
                                          <p:val>
                                            <p:fltVal val="45"/>
                                          </p:val>
                                        </p:tav>
                                      </p:tavLst>
                                    </p:anim>
                                    <p:anim calcmode="lin" valueType="num">
                                      <p:cBhvr>
                                        <p:cTn id="78" dur="1000">
                                          <p:stCondLst>
                                            <p:cond delay="0"/>
                                          </p:stCondLst>
                                        </p:cTn>
                                        <p:tgtEl>
                                          <p:spTgt spid="2">
                                            <p:txEl>
                                              <p:pRg st="0" end="0"/>
                                            </p:txEl>
                                          </p:spTgt>
                                        </p:tgtEl>
                                        <p:attrNameLst>
                                          <p:attrName>ppt_y</p:attrName>
                                        </p:attrNameLst>
                                      </p:cBhvr>
                                      <p:tavLst>
                                        <p:tav tm="0">
                                          <p:val>
                                            <p:strVal val="ppt_y"/>
                                          </p:val>
                                        </p:tav>
                                        <p:tav tm="100000">
                                          <p:val>
                                            <p:strVal val="ppt_y+1"/>
                                          </p:val>
                                        </p:tav>
                                      </p:tavLst>
                                    </p:anim>
                                    <p:set>
                                      <p:cBhvr>
                                        <p:cTn id="79" dur="1" fill="hold">
                                          <p:stCondLst>
                                            <p:cond delay="999"/>
                                          </p:stCondLst>
                                        </p:cTn>
                                        <p:tgtEl>
                                          <p:spTgt spid="2">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audio>
              <p:cMediaNode numSld="999" showWhenStopped="0">
                <p:cTn id="80" repeatCount="indefinite" fill="hold" display="0">
                  <p:stCondLst>
                    <p:cond delay="indefinite"/>
                  </p:stCondLst>
                  <p:endCondLst>
                    <p:cond evt="onPrev" delay="0">
                      <p:tgtEl>
                        <p:sldTgt/>
                      </p:tgtEl>
                    </p:cond>
                    <p:cond evt="onStopAudio" delay="0">
                      <p:tgtEl>
                        <p:sldTgt/>
                      </p:tgtEl>
                    </p:cond>
                  </p:endCondLst>
                </p:cTn>
                <p:tgtEl>
                  <p:spTgt spid="10"/>
                </p:tgtEl>
              </p:cMediaNode>
            </p:audio>
          </p:childTnLst>
        </p:cTn>
      </p:par>
    </p:tnLst>
    <p:bldLst>
      <p:bldP spid="2" grpId="0" build="allAtOnce"/>
      <p:bldP spid="3" grpId="0" build="allAtOnce" animBg="1"/>
      <p:bldP spid="4" grpId="0" build="allAtOnce" animBg="1"/>
      <p:bldP spid="7" grpId="0" build="allAtOnce" animBg="1"/>
      <p:bldP spid="9" grpId="0" build="allAtOnce"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215074" y="285728"/>
            <a:ext cx="2399309" cy="369332"/>
          </a:xfrm>
          <a:prstGeom prst="rect">
            <a:avLst/>
          </a:prstGeom>
          <a:noFill/>
        </p:spPr>
        <p:txBody>
          <a:bodyPr wrap="square" rtlCol="1">
            <a:spAutoFit/>
          </a:bodyPr>
          <a:lstStyle/>
          <a:p>
            <a:r>
              <a:rPr lang="fa-I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والیبال چیست؟؟</a:t>
            </a:r>
            <a:endParaRPr lang="fa-IR"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TextBox 3"/>
          <p:cNvSpPr txBox="1"/>
          <p:nvPr/>
        </p:nvSpPr>
        <p:spPr>
          <a:xfrm>
            <a:off x="285720" y="714356"/>
            <a:ext cx="8400101" cy="1754326"/>
          </a:xfrm>
          <a:prstGeom prst="rect">
            <a:avLst/>
          </a:prstGeom>
          <a:noFill/>
        </p:spPr>
        <p:txBody>
          <a:bodyPr wrap="square" rtlCol="1">
            <a:spAutoFit/>
          </a:bodyPr>
          <a:lstStyle/>
          <a:p>
            <a:pPr algn="just"/>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والیبال (به </a:t>
            </a:r>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hlinkClick r:id="rId3" tooltip="زبان انگلیسی"/>
              </a:rPr>
              <a:t>انگلیسی</a:t>
            </a:r>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Volleyball) </a:t>
            </a:r>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یک </a:t>
            </a:r>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hlinkClick r:id="rId4" tooltip="ورزش تیمی"/>
              </a:rPr>
              <a:t>ورزش تیمی</a:t>
            </a:r>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و ششمین ورزش محبوب،</a:t>
            </a:r>
            <a:r>
              <a:rPr lang="fa-IR" b="1" cap="all" baseline="3000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hlinkClick r:id="rId5"/>
              </a:rPr>
              <a:t>[۱]</a:t>
            </a:r>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و گسترده‌ترین ورزش در بیشتر کشورهای جهان است</a:t>
            </a:r>
            <a:r>
              <a:rPr lang="fa-IR" b="1" cap="all" baseline="3000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hlinkClick r:id="rId5"/>
              </a:rPr>
              <a:t>[۲]</a:t>
            </a:r>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که در آن بازیکنان در دو تیم شش نفره، در دو سوی توری قرار می‌گیرند و تلاش می‌کنند تا طبق قوانین بازی، توپ را از روی تور در زمین تیم مقابل فرودآورند. طول زمین والیبال ۱۸ متر و عرض آن ۹ است. هرتیم باید ۳ ست (یا دست) از ۵ پنج ست بازی را ببرد، تا بتواند پیروز مسابقه شود.</a:t>
            </a:r>
            <a:endParaRPr lang="fa-I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5" name="Picture 4" descr="ذ.jpg"/>
          <p:cNvPicPr>
            <a:picLocks noChangeAspect="1"/>
          </p:cNvPicPr>
          <p:nvPr/>
        </p:nvPicPr>
        <p:blipFill>
          <a:blip r:embed="rId6"/>
          <a:stretch>
            <a:fillRect/>
          </a:stretch>
        </p:blipFill>
        <p:spPr>
          <a:xfrm>
            <a:off x="1357290" y="2571744"/>
            <a:ext cx="6810375" cy="4152900"/>
          </a:xfrm>
          <a:prstGeom prst="rect">
            <a:avLst/>
          </a:prstGeom>
        </p:spPr>
      </p:pic>
    </p:spTree>
    <p:custDataLst>
      <p:tags r:id="rId1"/>
    </p:custDataLst>
  </p:cSld>
  <p:clrMapOvr>
    <a:masterClrMapping/>
  </p:clrMapOvr>
  <p:transition advTm="21825"/>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circle(in)">
                                      <p:cBhvr>
                                        <p:cTn id="14" dur="2000"/>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5"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2000"/>
                                        <p:tgtEl>
                                          <p:spTgt spid="5"/>
                                        </p:tgtEl>
                                      </p:cBhvr>
                                    </p:animEffect>
                                    <p:anim calcmode="lin" valueType="num">
                                      <p:cBhvr>
                                        <p:cTn id="20" dur="2000" fill="hold"/>
                                        <p:tgtEl>
                                          <p:spTgt spid="5"/>
                                        </p:tgtEl>
                                        <p:attrNameLst>
                                          <p:attrName>style.rotation</p:attrName>
                                        </p:attrNameLst>
                                      </p:cBhvr>
                                      <p:tavLst>
                                        <p:tav tm="0">
                                          <p:val>
                                            <p:fltVal val="720"/>
                                          </p:val>
                                        </p:tav>
                                        <p:tav tm="100000">
                                          <p:val>
                                            <p:fltVal val="0"/>
                                          </p:val>
                                        </p:tav>
                                      </p:tavLst>
                                    </p:anim>
                                    <p:anim calcmode="lin" valueType="num">
                                      <p:cBhvr>
                                        <p:cTn id="21" dur="2000" fill="hold"/>
                                        <p:tgtEl>
                                          <p:spTgt spid="5"/>
                                        </p:tgtEl>
                                        <p:attrNameLst>
                                          <p:attrName>ppt_h</p:attrName>
                                        </p:attrNameLst>
                                      </p:cBhvr>
                                      <p:tavLst>
                                        <p:tav tm="0">
                                          <p:val>
                                            <p:fltVal val="0"/>
                                          </p:val>
                                        </p:tav>
                                        <p:tav tm="100000">
                                          <p:val>
                                            <p:strVal val="#ppt_h"/>
                                          </p:val>
                                        </p:tav>
                                      </p:tavLst>
                                    </p:anim>
                                    <p:anim calcmode="lin" valueType="num">
                                      <p:cBhvr>
                                        <p:cTn id="22" dur="2000" fill="hold"/>
                                        <p:tgtEl>
                                          <p:spTgt spid="5"/>
                                        </p:tgtEl>
                                        <p:attrNameLst>
                                          <p:attrName>ppt_w</p:attrName>
                                        </p:attrNameLst>
                                      </p:cBhvr>
                                      <p:tavLst>
                                        <p:tav tm="0">
                                          <p:val>
                                            <p:fltVal val="0"/>
                                          </p:val>
                                        </p:tav>
                                        <p:tav tm="100000">
                                          <p:val>
                                            <p:strVal val="#ppt_w"/>
                                          </p:val>
                                        </p:tav>
                                      </p:tavLst>
                                    </p:anim>
                                  </p:childTnLst>
                                </p:cTn>
                              </p:par>
                            </p:childTnLst>
                          </p:cTn>
                        </p:par>
                      </p:childTnLst>
                    </p:cTn>
                  </p:par>
                  <p:par>
                    <p:cTn id="23" fill="hold">
                      <p:stCondLst>
                        <p:cond delay="indefinite"/>
                      </p:stCondLst>
                      <p:childTnLst>
                        <p:par>
                          <p:cTn id="24" fill="hold">
                            <p:stCondLst>
                              <p:cond delay="0"/>
                            </p:stCondLst>
                            <p:childTnLst>
                              <p:par>
                                <p:cTn id="25" presetID="5" presetClass="exit" presetSubtype="10" fill="hold" nodeType="clickEffect">
                                  <p:stCondLst>
                                    <p:cond delay="0"/>
                                  </p:stCondLst>
                                  <p:childTnLst>
                                    <p:animEffect transition="out" filter="checkerboard(across)">
                                      <p:cBhvr>
                                        <p:cTn id="26" dur="500"/>
                                        <p:tgtEl>
                                          <p:spTgt spid="4">
                                            <p:txEl>
                                              <p:pRg st="0" end="0"/>
                                            </p:txEl>
                                          </p:spTgt>
                                        </p:tgtEl>
                                      </p:cBhvr>
                                    </p:animEffect>
                                    <p:set>
                                      <p:cBhvr>
                                        <p:cTn id="27" dur="1" fill="hold">
                                          <p:stCondLst>
                                            <p:cond delay="499"/>
                                          </p:stCondLst>
                                        </p:cTn>
                                        <p:tgtEl>
                                          <p:spTgt spid="4">
                                            <p:txEl>
                                              <p:pRg st="0" end="0"/>
                                            </p:txEl>
                                          </p:spTgt>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 presetClass="exit" presetSubtype="4" fill="hold" nodeType="clickEffect">
                                  <p:stCondLst>
                                    <p:cond delay="0"/>
                                  </p:stCondLst>
                                  <p:childTnLst>
                                    <p:anim calcmode="lin" valueType="num">
                                      <p:cBhvr additive="base">
                                        <p:cTn id="31"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2" dur="500"/>
                                        <p:tgtEl>
                                          <p:spTgt spid="3">
                                            <p:txEl>
                                              <p:pRg st="0" end="0"/>
                                            </p:txEl>
                                          </p:spTgt>
                                        </p:tgtEl>
                                        <p:attrNameLst>
                                          <p:attrName>ppt_y</p:attrName>
                                        </p:attrNameLst>
                                      </p:cBhvr>
                                      <p:tavLst>
                                        <p:tav tm="0">
                                          <p:val>
                                            <p:strVal val="ppt_y"/>
                                          </p:val>
                                        </p:tav>
                                        <p:tav tm="100000">
                                          <p:val>
                                            <p:strVal val="1+ppt_h/2"/>
                                          </p:val>
                                        </p:tav>
                                      </p:tavLst>
                                    </p:anim>
                                    <p:set>
                                      <p:cBhvr>
                                        <p:cTn id="33"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21" presetClass="exit" presetSubtype="4" fill="hold" nodeType="clickEffect">
                                  <p:stCondLst>
                                    <p:cond delay="0"/>
                                  </p:stCondLst>
                                  <p:childTnLst>
                                    <p:animEffect transition="out" filter="wheel(4)">
                                      <p:cBhvr>
                                        <p:cTn id="37" dur="2000"/>
                                        <p:tgtEl>
                                          <p:spTgt spid="5"/>
                                        </p:tgtEl>
                                      </p:cBhvr>
                                    </p:animEffect>
                                    <p:set>
                                      <p:cBhvr>
                                        <p:cTn id="38"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29454" y="214290"/>
            <a:ext cx="2000264" cy="369332"/>
          </a:xfrm>
          <a:prstGeom prst="rect">
            <a:avLst/>
          </a:prstGeom>
          <a:noFill/>
        </p:spPr>
        <p:txBody>
          <a:bodyPr wrap="square" rtlCol="1">
            <a:spAutoFit/>
          </a:bodyPr>
          <a:lstStyle/>
          <a:p>
            <a:r>
              <a:rPr lang="fa-I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41275" dist="20320" dir="1800000" algn="tl" rotWithShape="0">
                    <a:srgbClr val="000000">
                      <a:alpha val="40000"/>
                    </a:srgbClr>
                  </a:outerShdw>
                </a:effectLst>
              </a:rPr>
              <a:t>قوانین بازی</a:t>
            </a:r>
            <a:endPar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 name="TextBox 3"/>
          <p:cNvSpPr txBox="1"/>
          <p:nvPr/>
        </p:nvSpPr>
        <p:spPr>
          <a:xfrm>
            <a:off x="500034" y="714356"/>
            <a:ext cx="8185787" cy="369332"/>
          </a:xfrm>
          <a:prstGeom prst="rect">
            <a:avLst/>
          </a:prstGeom>
          <a:noFill/>
        </p:spPr>
        <p:txBody>
          <a:bodyPr wrap="square" rtlCol="1">
            <a:spAutoFit/>
          </a:bodyPr>
          <a:lstStyle/>
          <a:p>
            <a:endParaRPr lang="fa-IR"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5" name="TextBox 4"/>
          <p:cNvSpPr txBox="1"/>
          <p:nvPr/>
        </p:nvSpPr>
        <p:spPr>
          <a:xfrm>
            <a:off x="214282" y="714356"/>
            <a:ext cx="8715436" cy="2862322"/>
          </a:xfrm>
          <a:prstGeom prst="rect">
            <a:avLst/>
          </a:prstGeom>
          <a:noFill/>
        </p:spPr>
        <p:txBody>
          <a:bodyPr wrap="square" rtlCol="1">
            <a:spAutoFit/>
          </a:bodyPr>
          <a:lstStyle/>
          <a:p>
            <a:pPr algn="just"/>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در بازی والیبال در دو طرف زمین فقط می توان 12 بازیکن قرار داد یعنی نیمه زمین اول6 نفر و نیمه زمین دوم هم6 نفر قرار دارند و داوران این بازی 5 نفر هستند که 2 داور داور خط طولی و عرضی و 1 نفر داور بالای تور یعنی نظارگر بازی داور پایین که تعویض هاو خطا های پایین تور را اعلام میکند و داور دیگر در پشت دوربین بازی است و از دوربین و </a:t>
            </a:r>
            <a:r>
              <a:rPr lang="en-US"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tv</a:t>
            </a:r>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بازی را مشاهده میکند و بازیکنان داخل زمین هر کدام فقط می توانند یه بار به توپ ضربه بزنند وتوپ را با سه ضرب متفاوت به زمین حریف وار کنند اگر کسی به تور بخورد خطا محسوب میشود حتی پای او از خط پایین تور به طور کامل رد شود خطا است در هنگم سرویس  زدن اگر با به خط اول سرویس هنگام پریدن یا اصلا پای هرکس برخورد کند به خط خطا می باشد  </a:t>
            </a:r>
            <a:endParaRPr lang="fa-I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6" name="Picture 5" descr="و.jpg"/>
          <p:cNvPicPr>
            <a:picLocks noChangeAspect="1"/>
          </p:cNvPicPr>
          <p:nvPr/>
        </p:nvPicPr>
        <p:blipFill>
          <a:blip r:embed="rId3"/>
          <a:stretch>
            <a:fillRect/>
          </a:stretch>
        </p:blipFill>
        <p:spPr>
          <a:xfrm>
            <a:off x="785786" y="3714752"/>
            <a:ext cx="7429500" cy="3000396"/>
          </a:xfrm>
          <a:prstGeom prst="rect">
            <a:avLst/>
          </a:prstGeom>
        </p:spPr>
      </p:pic>
    </p:spTree>
    <p:custDataLst>
      <p:tags r:id="rId1"/>
    </p:custDataLst>
  </p:cSld>
  <p:clrMapOvr>
    <a:masterClrMapping/>
  </p:clrMapOvr>
  <p:transition advTm="2332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iterate type="lt">
                                    <p:tmPct val="0"/>
                                  </p:iterate>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7"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900" decel="100000" fill="hold"/>
                                        <p:tgtEl>
                                          <p:spTgt spid="6"/>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5" presetClass="exit" presetSubtype="0" fill="hold" grpId="1" nodeType="clickEffect">
                                  <p:stCondLst>
                                    <p:cond delay="0"/>
                                  </p:stCondLst>
                                  <p:iterate type="lt">
                                    <p:tmPct val="10000"/>
                                  </p:iterate>
                                  <p:childTnLst>
                                    <p:animEffect transition="out" filter="fade">
                                      <p:cBhvr>
                                        <p:cTn id="24" dur="2000"/>
                                        <p:tgtEl>
                                          <p:spTgt spid="2"/>
                                        </p:tgtEl>
                                      </p:cBhvr>
                                    </p:animEffect>
                                    <p:anim calcmode="lin" valueType="num">
                                      <p:cBhvr>
                                        <p:cTn id="25" dur="2000"/>
                                        <p:tgtEl>
                                          <p:spTgt spid="2"/>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6" dur="2000"/>
                                        <p:tgtEl>
                                          <p:spTgt spid="2"/>
                                        </p:tgtEl>
                                        <p:attrNameLst>
                                          <p:attrName>ppt_h</p:attrName>
                                        </p:attrNameLst>
                                      </p:cBhvr>
                                      <p:tavLst>
                                        <p:tav tm="0">
                                          <p:val>
                                            <p:strVal val="ppt_h"/>
                                          </p:val>
                                        </p:tav>
                                        <p:tav tm="100000">
                                          <p:val>
                                            <p:strVal val="ppt_h"/>
                                          </p:val>
                                        </p:tav>
                                      </p:tavLst>
                                    </p:anim>
                                    <p:set>
                                      <p:cBhvr>
                                        <p:cTn id="27" dur="1" fill="hold">
                                          <p:stCondLst>
                                            <p:cond delay="1999"/>
                                          </p:stCondLst>
                                        </p:cTn>
                                        <p:tgtEl>
                                          <p:spTgt spid="2"/>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 presetClass="exit" presetSubtype="4" fill="hold" nodeType="clickEffect">
                                  <p:stCondLst>
                                    <p:cond delay="0"/>
                                  </p:stCondLst>
                                  <p:iterate type="lt">
                                    <p:tmPct val="0"/>
                                  </p:iterate>
                                  <p:childTnLst>
                                    <p:anim calcmode="lin" valueType="num">
                                      <p:cBhvr additive="base">
                                        <p:cTn id="31" dur="500"/>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2" dur="500"/>
                                        <p:tgtEl>
                                          <p:spTgt spid="5">
                                            <p:txEl>
                                              <p:pRg st="0" end="0"/>
                                            </p:txEl>
                                          </p:spTgt>
                                        </p:tgtEl>
                                        <p:attrNameLst>
                                          <p:attrName>ppt_y</p:attrName>
                                        </p:attrNameLst>
                                      </p:cBhvr>
                                      <p:tavLst>
                                        <p:tav tm="0">
                                          <p:val>
                                            <p:strVal val="ppt_y"/>
                                          </p:val>
                                        </p:tav>
                                        <p:tav tm="100000">
                                          <p:val>
                                            <p:strVal val="1+ppt_h/2"/>
                                          </p:val>
                                        </p:tav>
                                      </p:tavLst>
                                    </p:anim>
                                    <p:set>
                                      <p:cBhvr>
                                        <p:cTn id="33" dur="1" fill="hold">
                                          <p:stCondLst>
                                            <p:cond delay="499"/>
                                          </p:stCondLst>
                                        </p:cTn>
                                        <p:tgtEl>
                                          <p:spTgt spid="5">
                                            <p:txEl>
                                              <p:pRg st="0" end="0"/>
                                            </p:txEl>
                                          </p:spTgt>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55" presetClass="exit" presetSubtype="0" fill="hold" nodeType="clickEffect">
                                  <p:stCondLst>
                                    <p:cond delay="0"/>
                                  </p:stCondLst>
                                  <p:childTnLst>
                                    <p:anim calcmode="lin" valueType="num">
                                      <p:cBhvr>
                                        <p:cTn id="37" dur="1000"/>
                                        <p:tgtEl>
                                          <p:spTgt spid="6"/>
                                        </p:tgtEl>
                                        <p:attrNameLst>
                                          <p:attrName>ppt_w</p:attrName>
                                        </p:attrNameLst>
                                      </p:cBhvr>
                                      <p:tavLst>
                                        <p:tav tm="0">
                                          <p:val>
                                            <p:strVal val="ppt_w"/>
                                          </p:val>
                                        </p:tav>
                                        <p:tav tm="100000">
                                          <p:val>
                                            <p:strVal val="ppt_w*0.70"/>
                                          </p:val>
                                        </p:tav>
                                      </p:tavLst>
                                    </p:anim>
                                    <p:anim calcmode="lin" valueType="num">
                                      <p:cBhvr>
                                        <p:cTn id="38" dur="1000"/>
                                        <p:tgtEl>
                                          <p:spTgt spid="6"/>
                                        </p:tgtEl>
                                        <p:attrNameLst>
                                          <p:attrName>ppt_h</p:attrName>
                                        </p:attrNameLst>
                                      </p:cBhvr>
                                      <p:tavLst>
                                        <p:tav tm="0">
                                          <p:val>
                                            <p:strVal val="ppt_h"/>
                                          </p:val>
                                        </p:tav>
                                        <p:tav tm="100000">
                                          <p:val>
                                            <p:strVal val="ppt_h"/>
                                          </p:val>
                                        </p:tav>
                                      </p:tavLst>
                                    </p:anim>
                                    <p:animEffect transition="out" filter="fade">
                                      <p:cBhvr>
                                        <p:cTn id="39" dur="1000"/>
                                        <p:tgtEl>
                                          <p:spTgt spid="6"/>
                                        </p:tgtEl>
                                      </p:cBhvr>
                                    </p:animEffect>
                                    <p:set>
                                      <p:cBhvr>
                                        <p:cTn id="40"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0" y="142852"/>
            <a:ext cx="4357718" cy="369332"/>
          </a:xfrm>
          <a:prstGeom prst="rect">
            <a:avLst/>
          </a:prstGeom>
          <a:noFill/>
        </p:spPr>
        <p:txBody>
          <a:bodyPr wrap="square" rtlCol="1">
            <a:spAutoFit/>
          </a:bodyPr>
          <a:lstStyle/>
          <a:p>
            <a:r>
              <a:rPr lang="fa-IR" b="1" spc="1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25000" dist="20000" dir="16020000" algn="tl">
                    <a:schemeClr val="accent1">
                      <a:satMod val="200000"/>
                      <a:shade val="1000"/>
                      <a:alpha val="60000"/>
                    </a:schemeClr>
                  </a:outerShdw>
                </a:effectLst>
              </a:rPr>
              <a:t>مناطق زمین و توپ</a:t>
            </a:r>
            <a:endParaRPr lang="fa-IR"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4" name="TextBox 3"/>
          <p:cNvSpPr txBox="1"/>
          <p:nvPr/>
        </p:nvSpPr>
        <p:spPr>
          <a:xfrm>
            <a:off x="285720" y="571480"/>
            <a:ext cx="8501122" cy="1477328"/>
          </a:xfrm>
          <a:prstGeom prst="rect">
            <a:avLst/>
          </a:prstGeom>
          <a:noFill/>
        </p:spPr>
        <p:txBody>
          <a:bodyPr wrap="square" rtlCol="1">
            <a:spAutoFit/>
          </a:bodyPr>
          <a:lstStyle/>
          <a:p>
            <a:pPr algn="just"/>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زمین والیبال طول ان 18 متر و عرض ان9 متر است و خطی که در زیر تور می باشد زمین را به دو قستم مساوی 9 متر تقسیم میکند مناطق زمین والیبال 6 تا می باشد یعنی از 1 تا 6 اسم مناطق زمین است و یه خط دیگر هم هست که قبل خط زیر تور است که نام او خط حمله یا خط پایان هم است  و توپ وزنش از 260تا 280 گرم  است </a:t>
            </a:r>
            <a:endParaRPr lang="fa-I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5" name="Picture 4" descr="ل.png"/>
          <p:cNvPicPr>
            <a:picLocks noChangeAspect="1"/>
          </p:cNvPicPr>
          <p:nvPr/>
        </p:nvPicPr>
        <p:blipFill>
          <a:blip r:embed="rId3"/>
          <a:stretch>
            <a:fillRect/>
          </a:stretch>
        </p:blipFill>
        <p:spPr>
          <a:xfrm>
            <a:off x="785786" y="2714620"/>
            <a:ext cx="2057400" cy="3219450"/>
          </a:xfrm>
          <a:prstGeom prst="rect">
            <a:avLst/>
          </a:prstGeom>
        </p:spPr>
      </p:pic>
      <p:sp>
        <p:nvSpPr>
          <p:cNvPr id="6" name="Left Arrow Callout 5"/>
          <p:cNvSpPr/>
          <p:nvPr/>
        </p:nvSpPr>
        <p:spPr>
          <a:xfrm>
            <a:off x="4572000" y="3500438"/>
            <a:ext cx="1357322" cy="1214446"/>
          </a:xfrm>
          <a:prstGeom prst="leftArrowCallou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fa-IR"/>
          </a:p>
        </p:txBody>
      </p:sp>
      <p:sp>
        <p:nvSpPr>
          <p:cNvPr id="7" name="TextBox 6"/>
          <p:cNvSpPr txBox="1"/>
          <p:nvPr/>
        </p:nvSpPr>
        <p:spPr>
          <a:xfrm>
            <a:off x="6643702" y="3429000"/>
            <a:ext cx="2000264" cy="369332"/>
          </a:xfrm>
          <a:prstGeom prst="rect">
            <a:avLst/>
          </a:prstGeom>
          <a:noFill/>
        </p:spPr>
        <p:txBody>
          <a:bodyPr wrap="square" rtlCol="1">
            <a:spAutoFit/>
          </a:bodyPr>
          <a:lstStyle/>
          <a:p>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مناطق زمین </a:t>
            </a:r>
            <a:endParaRPr lang="fa-IR" dirty="0"/>
          </a:p>
        </p:txBody>
      </p:sp>
    </p:spTree>
    <p:custDataLst>
      <p:tags r:id="rId1"/>
    </p:custData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 calcmode="lin" valueType="num">
                                      <p:cBhvr>
                                        <p:cTn id="14" dur="1000" fill="hold"/>
                                        <p:tgtEl>
                                          <p:spTgt spid="4">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5"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2000"/>
                                        <p:tgtEl>
                                          <p:spTgt spid="7"/>
                                        </p:tgtEl>
                                      </p:cBhvr>
                                    </p:animEffect>
                                    <p:anim calcmode="lin" valueType="num">
                                      <p:cBhvr>
                                        <p:cTn id="22" dur="2000" fill="hold"/>
                                        <p:tgtEl>
                                          <p:spTgt spid="7"/>
                                        </p:tgtEl>
                                        <p:attrNameLst>
                                          <p:attrName>style.rotation</p:attrName>
                                        </p:attrNameLst>
                                      </p:cBhvr>
                                      <p:tavLst>
                                        <p:tav tm="0">
                                          <p:val>
                                            <p:fltVal val="720"/>
                                          </p:val>
                                        </p:tav>
                                        <p:tav tm="100000">
                                          <p:val>
                                            <p:fltVal val="0"/>
                                          </p:val>
                                        </p:tav>
                                      </p:tavLst>
                                    </p:anim>
                                    <p:anim calcmode="lin" valueType="num">
                                      <p:cBhvr>
                                        <p:cTn id="23" dur="2000" fill="hold"/>
                                        <p:tgtEl>
                                          <p:spTgt spid="7"/>
                                        </p:tgtEl>
                                        <p:attrNameLst>
                                          <p:attrName>ppt_h</p:attrName>
                                        </p:attrNameLst>
                                      </p:cBhvr>
                                      <p:tavLst>
                                        <p:tav tm="0">
                                          <p:val>
                                            <p:fltVal val="0"/>
                                          </p:val>
                                        </p:tav>
                                        <p:tav tm="100000">
                                          <p:val>
                                            <p:strVal val="#ppt_h"/>
                                          </p:val>
                                        </p:tav>
                                      </p:tavLst>
                                    </p:anim>
                                    <p:anim calcmode="lin" valueType="num">
                                      <p:cBhvr>
                                        <p:cTn id="24" dur="2000" fill="hold"/>
                                        <p:tgtEl>
                                          <p:spTgt spid="7"/>
                                        </p:tgtEl>
                                        <p:attrNameLst>
                                          <p:attrName>ppt_w</p:attrName>
                                        </p:attrNameLst>
                                      </p:cBhvr>
                                      <p:tavLst>
                                        <p:tav tm="0">
                                          <p:val>
                                            <p:fltVal val="0"/>
                                          </p:val>
                                        </p:tav>
                                        <p:tav tm="100000">
                                          <p:val>
                                            <p:strVal val="#ppt_w"/>
                                          </p:val>
                                        </p:tav>
                                      </p:tavLst>
                                    </p:anim>
                                  </p:childTnLst>
                                </p:cTn>
                              </p:par>
                            </p:childTnLst>
                          </p:cTn>
                        </p:par>
                      </p:childTnLst>
                    </p:cTn>
                  </p:par>
                  <p:par>
                    <p:cTn id="25" fill="hold">
                      <p:stCondLst>
                        <p:cond delay="indefinite"/>
                      </p:stCondLst>
                      <p:childTnLst>
                        <p:par>
                          <p:cTn id="26" fill="hold">
                            <p:stCondLst>
                              <p:cond delay="0"/>
                            </p:stCondLst>
                            <p:childTnLst>
                              <p:par>
                                <p:cTn id="27" presetID="29"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p:cTn id="29" dur="1000" fill="hold"/>
                                        <p:tgtEl>
                                          <p:spTgt spid="6"/>
                                        </p:tgtEl>
                                        <p:attrNameLst>
                                          <p:attrName>ppt_x</p:attrName>
                                        </p:attrNameLst>
                                      </p:cBhvr>
                                      <p:tavLst>
                                        <p:tav tm="0">
                                          <p:val>
                                            <p:strVal val="#ppt_x-.2"/>
                                          </p:val>
                                        </p:tav>
                                        <p:tav tm="100000">
                                          <p:val>
                                            <p:strVal val="#ppt_x"/>
                                          </p:val>
                                        </p:tav>
                                      </p:tavLst>
                                    </p:anim>
                                    <p:anim calcmode="lin" valueType="num">
                                      <p:cBhvr>
                                        <p:cTn id="30"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31" dur="10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25" presetClass="entr" presetSubtype="0" fill="hold" nodeType="click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p:cTn id="3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3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3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39" dur="1000" fill="hold"/>
                                        <p:tgtEl>
                                          <p:spTgt spid="5"/>
                                        </p:tgtEl>
                                        <p:attrNameLst>
                                          <p:attrName>ppt_h</p:attrName>
                                        </p:attrNameLst>
                                      </p:cBhvr>
                                      <p:tavLst>
                                        <p:tav tm="0">
                                          <p:val>
                                            <p:strVal val="#ppt_h"/>
                                          </p:val>
                                        </p:tav>
                                        <p:tav tm="100000">
                                          <p:val>
                                            <p:strVal val="#ppt_h"/>
                                          </p:val>
                                        </p:tav>
                                      </p:tavLst>
                                    </p:anim>
                                    <p:anim calcmode="lin" valueType="num">
                                      <p:cBhvr>
                                        <p:cTn id="4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4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4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43" dur="1000" decel="50000">
                                          <p:stCondLst>
                                            <p:cond delay="0"/>
                                          </p:stCondLst>
                                        </p:cTn>
                                        <p:tgtEl>
                                          <p:spTgt spid="5"/>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xit" presetSubtype="26" fill="hold" grpId="1" nodeType="clickEffect">
                                  <p:stCondLst>
                                    <p:cond delay="0"/>
                                  </p:stCondLst>
                                  <p:childTnLst>
                                    <p:animEffect transition="out" filter="barn(inHorizontal)">
                                      <p:cBhvr>
                                        <p:cTn id="47" dur="500"/>
                                        <p:tgtEl>
                                          <p:spTgt spid="2"/>
                                        </p:tgtEl>
                                      </p:cBhvr>
                                    </p:animEffect>
                                    <p:set>
                                      <p:cBhvr>
                                        <p:cTn id="48" dur="1" fill="hold">
                                          <p:stCondLst>
                                            <p:cond delay="499"/>
                                          </p:stCondLst>
                                        </p:cTn>
                                        <p:tgtEl>
                                          <p:spTgt spid="2"/>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42" presetClass="exit" presetSubtype="0" fill="hold" nodeType="clickEffect">
                                  <p:stCondLst>
                                    <p:cond delay="0"/>
                                  </p:stCondLst>
                                  <p:childTnLst>
                                    <p:animEffect transition="out" filter="fade">
                                      <p:cBhvr>
                                        <p:cTn id="52" dur="1000"/>
                                        <p:tgtEl>
                                          <p:spTgt spid="4">
                                            <p:txEl>
                                              <p:pRg st="0" end="0"/>
                                            </p:txEl>
                                          </p:spTgt>
                                        </p:tgtEl>
                                      </p:cBhvr>
                                    </p:animEffect>
                                    <p:anim calcmode="lin" valueType="num">
                                      <p:cBhvr>
                                        <p:cTn id="53" dur="1000"/>
                                        <p:tgtEl>
                                          <p:spTgt spid="4">
                                            <p:txEl>
                                              <p:pRg st="0" end="0"/>
                                            </p:txEl>
                                          </p:spTgt>
                                        </p:tgtEl>
                                        <p:attrNameLst>
                                          <p:attrName>ppt_x</p:attrName>
                                        </p:attrNameLst>
                                      </p:cBhvr>
                                      <p:tavLst>
                                        <p:tav tm="0">
                                          <p:val>
                                            <p:strVal val="ppt_x"/>
                                          </p:val>
                                        </p:tav>
                                        <p:tav tm="100000">
                                          <p:val>
                                            <p:strVal val="ppt_x"/>
                                          </p:val>
                                        </p:tav>
                                      </p:tavLst>
                                    </p:anim>
                                    <p:anim calcmode="lin" valueType="num">
                                      <p:cBhvr>
                                        <p:cTn id="54" dur="1000"/>
                                        <p:tgtEl>
                                          <p:spTgt spid="4">
                                            <p:txEl>
                                              <p:pRg st="0" end="0"/>
                                            </p:txEl>
                                          </p:spTgt>
                                        </p:tgtEl>
                                        <p:attrNameLst>
                                          <p:attrName>ppt_y</p:attrName>
                                        </p:attrNameLst>
                                      </p:cBhvr>
                                      <p:tavLst>
                                        <p:tav tm="0">
                                          <p:val>
                                            <p:strVal val="ppt_y"/>
                                          </p:val>
                                        </p:tav>
                                        <p:tav tm="100000">
                                          <p:val>
                                            <p:strVal val="ppt_y+.1"/>
                                          </p:val>
                                        </p:tav>
                                      </p:tavLst>
                                    </p:anim>
                                    <p:set>
                                      <p:cBhvr>
                                        <p:cTn id="55" dur="1" fill="hold">
                                          <p:stCondLst>
                                            <p:cond delay="999"/>
                                          </p:stCondLst>
                                        </p:cTn>
                                        <p:tgtEl>
                                          <p:spTgt spid="4">
                                            <p:txEl>
                                              <p:pRg st="0" end="0"/>
                                            </p:txEl>
                                          </p:spTgt>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54" presetClass="exit" presetSubtype="0" decel="100000" fill="hold" grpId="1" nodeType="clickEffect">
                                  <p:stCondLst>
                                    <p:cond delay="0"/>
                                  </p:stCondLst>
                                  <p:childTnLst>
                                    <p:anim calcmode="lin" valueType="num">
                                      <p:cBhvr>
                                        <p:cTn id="59" dur="500"/>
                                        <p:tgtEl>
                                          <p:spTgt spid="7"/>
                                        </p:tgtEl>
                                        <p:attrNameLst>
                                          <p:attrName>ppt_w</p:attrName>
                                        </p:attrNameLst>
                                      </p:cBhvr>
                                      <p:tavLst>
                                        <p:tav tm="0">
                                          <p:val>
                                            <p:strVal val="ppt_w"/>
                                          </p:val>
                                        </p:tav>
                                        <p:tav tm="100000">
                                          <p:val>
                                            <p:strVal val="ppt_w*0.05"/>
                                          </p:val>
                                        </p:tav>
                                      </p:tavLst>
                                    </p:anim>
                                    <p:anim calcmode="lin" valueType="num">
                                      <p:cBhvr>
                                        <p:cTn id="60" dur="500"/>
                                        <p:tgtEl>
                                          <p:spTgt spid="7"/>
                                        </p:tgtEl>
                                        <p:attrNameLst>
                                          <p:attrName>ppt_h</p:attrName>
                                        </p:attrNameLst>
                                      </p:cBhvr>
                                      <p:tavLst>
                                        <p:tav tm="0">
                                          <p:val>
                                            <p:strVal val="ppt_h"/>
                                          </p:val>
                                        </p:tav>
                                        <p:tav tm="100000">
                                          <p:val>
                                            <p:strVal val="ppt_h"/>
                                          </p:val>
                                        </p:tav>
                                      </p:tavLst>
                                    </p:anim>
                                    <p:anim calcmode="lin" valueType="num">
                                      <p:cBhvr>
                                        <p:cTn id="61" dur="500"/>
                                        <p:tgtEl>
                                          <p:spTgt spid="7"/>
                                        </p:tgtEl>
                                        <p:attrNameLst>
                                          <p:attrName>ppt_x</p:attrName>
                                        </p:attrNameLst>
                                      </p:cBhvr>
                                      <p:tavLst>
                                        <p:tav tm="0">
                                          <p:val>
                                            <p:strVal val="ppt_x"/>
                                          </p:val>
                                        </p:tav>
                                        <p:tav tm="100000">
                                          <p:val>
                                            <p:strVal val="ppt_x-.2"/>
                                          </p:val>
                                        </p:tav>
                                      </p:tavLst>
                                    </p:anim>
                                    <p:anim calcmode="lin" valueType="num">
                                      <p:cBhvr>
                                        <p:cTn id="62" dur="500"/>
                                        <p:tgtEl>
                                          <p:spTgt spid="7"/>
                                        </p:tgtEl>
                                        <p:attrNameLst>
                                          <p:attrName>ppt_y</p:attrName>
                                        </p:attrNameLst>
                                      </p:cBhvr>
                                      <p:tavLst>
                                        <p:tav tm="0">
                                          <p:val>
                                            <p:strVal val="ppt_y"/>
                                          </p:val>
                                        </p:tav>
                                        <p:tav tm="100000">
                                          <p:val>
                                            <p:strVal val="ppt_y"/>
                                          </p:val>
                                        </p:tav>
                                      </p:tavLst>
                                    </p:anim>
                                    <p:animEffect transition="out" filter="fade">
                                      <p:cBhvr>
                                        <p:cTn id="63" dur="500"/>
                                        <p:tgtEl>
                                          <p:spTgt spid="7"/>
                                        </p:tgtEl>
                                      </p:cBhvr>
                                    </p:animEffect>
                                    <p:set>
                                      <p:cBhvr>
                                        <p:cTn id="64" dur="1" fill="hold">
                                          <p:stCondLst>
                                            <p:cond delay="499"/>
                                          </p:stCondLst>
                                        </p:cTn>
                                        <p:tgtEl>
                                          <p:spTgt spid="7"/>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26" presetClass="exit" presetSubtype="0" fill="hold" grpId="1" nodeType="clickEffect">
                                  <p:stCondLst>
                                    <p:cond delay="0"/>
                                  </p:stCondLst>
                                  <p:childTnLst>
                                    <p:animEffect transition="out" filter="wipe(down)">
                                      <p:cBhvr>
                                        <p:cTn id="68" dur="180" accel="50000">
                                          <p:stCondLst>
                                            <p:cond delay="1820"/>
                                          </p:stCondLst>
                                        </p:cTn>
                                        <p:tgtEl>
                                          <p:spTgt spid="6"/>
                                        </p:tgtEl>
                                      </p:cBhvr>
                                    </p:animEffect>
                                    <p:anim calcmode="lin" valueType="num">
                                      <p:cBhvr>
                                        <p:cTn id="69" dur="1822" tmFilter="0,0; 0.14,0.31; 0.43,0.73; 0.71,0.91; 1.0,1.0">
                                          <p:stCondLst>
                                            <p:cond delay="0"/>
                                          </p:stCondLst>
                                        </p:cTn>
                                        <p:tgtEl>
                                          <p:spTgt spid="6"/>
                                        </p:tgtEl>
                                        <p:attrNameLst>
                                          <p:attrName>ppt_x</p:attrName>
                                        </p:attrNameLst>
                                      </p:cBhvr>
                                      <p:tavLst>
                                        <p:tav tm="0">
                                          <p:val>
                                            <p:strVal val="ppt_x"/>
                                          </p:val>
                                        </p:tav>
                                        <p:tav tm="100000">
                                          <p:val>
                                            <p:strVal val="#ppt_x+0.25"/>
                                          </p:val>
                                        </p:tav>
                                      </p:tavLst>
                                    </p:anim>
                                    <p:anim calcmode="lin" valueType="num">
                                      <p:cBhvr>
                                        <p:cTn id="70" dur="178">
                                          <p:stCondLst>
                                            <p:cond delay="1822"/>
                                          </p:stCondLst>
                                        </p:cTn>
                                        <p:tgtEl>
                                          <p:spTgt spid="6"/>
                                        </p:tgtEl>
                                        <p:attrNameLst>
                                          <p:attrName>ppt_x</p:attrName>
                                        </p:attrNameLst>
                                      </p:cBhvr>
                                      <p:tavLst>
                                        <p:tav tm="0">
                                          <p:val>
                                            <p:strVal val="ppt_x"/>
                                          </p:val>
                                        </p:tav>
                                        <p:tav tm="100000">
                                          <p:val>
                                            <p:strVal val="ppt_x"/>
                                          </p:val>
                                        </p:tav>
                                      </p:tavLst>
                                    </p:anim>
                                    <p:anim calcmode="lin" valueType="num">
                                      <p:cBhvr>
                                        <p:cTn id="71" dur="664" tmFilter="0.0,0.0;0.25,0.07;0.50,0.2;0.75,0.467;1.0,1.0">
                                          <p:stCondLst>
                                            <p:cond delay="0"/>
                                          </p:stCondLst>
                                        </p:cTn>
                                        <p:tgtEl>
                                          <p:spTgt spid="6"/>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72" dur="664" tmFilter="0, 0; 0.125,0.2665; 0.25,0.4; 0.375,0.465; 0.5,0.5;  0.625,0.535; 0.75,0.6; 0.875,0.7335; 1,1">
                                          <p:stCondLst>
                                            <p:cond delay="664"/>
                                          </p:stCondLst>
                                        </p:cTn>
                                        <p:tgtEl>
                                          <p:spTgt spid="6"/>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73" dur="332" tmFilter="0, 0; 0.125,0.2665; 0.25,0.4; 0.375,0.465; 0.5,0.5;  0.625,0.535; 0.75,0.6; 0.875,0.7335; 1,1">
                                          <p:stCondLst>
                                            <p:cond delay="1324"/>
                                          </p:stCondLst>
                                        </p:cTn>
                                        <p:tgtEl>
                                          <p:spTgt spid="6"/>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74" dur="164" tmFilter="0, 0; 0.125,0.2665; 0.25,0.4; 0.375,0.465; 0.5,0.5;  0.625,0.535; 0.75,0.6; 0.875,0.7335; 1,1">
                                          <p:stCondLst>
                                            <p:cond delay="1656"/>
                                          </p:stCondLst>
                                        </p:cTn>
                                        <p:tgtEl>
                                          <p:spTgt spid="6"/>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75" dur="180" accel="50000">
                                          <p:stCondLst>
                                            <p:cond delay="1820"/>
                                          </p:stCondLst>
                                        </p:cTn>
                                        <p:tgtEl>
                                          <p:spTgt spid="6"/>
                                        </p:tgtEl>
                                        <p:attrNameLst>
                                          <p:attrName>ppt_y</p:attrName>
                                        </p:attrNameLst>
                                      </p:cBhvr>
                                      <p:tavLst>
                                        <p:tav tm="0">
                                          <p:val>
                                            <p:strVal val="ppt_y"/>
                                          </p:val>
                                        </p:tav>
                                        <p:tav tm="100000">
                                          <p:val>
                                            <p:strVal val="ppt_y+ppt_h"/>
                                          </p:val>
                                        </p:tav>
                                      </p:tavLst>
                                    </p:anim>
                                    <p:animScale>
                                      <p:cBhvr>
                                        <p:cTn id="76" dur="26">
                                          <p:stCondLst>
                                            <p:cond delay="620"/>
                                          </p:stCondLst>
                                        </p:cTn>
                                        <p:tgtEl>
                                          <p:spTgt spid="6"/>
                                        </p:tgtEl>
                                      </p:cBhvr>
                                      <p:to x="100000" y="60000"/>
                                    </p:animScale>
                                    <p:animScale>
                                      <p:cBhvr>
                                        <p:cTn id="77" dur="166" decel="50000">
                                          <p:stCondLst>
                                            <p:cond delay="646"/>
                                          </p:stCondLst>
                                        </p:cTn>
                                        <p:tgtEl>
                                          <p:spTgt spid="6"/>
                                        </p:tgtEl>
                                      </p:cBhvr>
                                      <p:to x="100000" y="100000"/>
                                    </p:animScale>
                                    <p:animScale>
                                      <p:cBhvr>
                                        <p:cTn id="78" dur="26">
                                          <p:stCondLst>
                                            <p:cond delay="1312"/>
                                          </p:stCondLst>
                                        </p:cTn>
                                        <p:tgtEl>
                                          <p:spTgt spid="6"/>
                                        </p:tgtEl>
                                      </p:cBhvr>
                                      <p:to x="100000" y="80000"/>
                                    </p:animScale>
                                    <p:animScale>
                                      <p:cBhvr>
                                        <p:cTn id="79" dur="166" decel="50000">
                                          <p:stCondLst>
                                            <p:cond delay="1338"/>
                                          </p:stCondLst>
                                        </p:cTn>
                                        <p:tgtEl>
                                          <p:spTgt spid="6"/>
                                        </p:tgtEl>
                                      </p:cBhvr>
                                      <p:to x="100000" y="100000"/>
                                    </p:animScale>
                                    <p:animScale>
                                      <p:cBhvr>
                                        <p:cTn id="80" dur="26">
                                          <p:stCondLst>
                                            <p:cond delay="1642"/>
                                          </p:stCondLst>
                                        </p:cTn>
                                        <p:tgtEl>
                                          <p:spTgt spid="6"/>
                                        </p:tgtEl>
                                      </p:cBhvr>
                                      <p:to x="100000" y="90000"/>
                                    </p:animScale>
                                    <p:animScale>
                                      <p:cBhvr>
                                        <p:cTn id="81" dur="166" decel="50000">
                                          <p:stCondLst>
                                            <p:cond delay="1668"/>
                                          </p:stCondLst>
                                        </p:cTn>
                                        <p:tgtEl>
                                          <p:spTgt spid="6"/>
                                        </p:tgtEl>
                                      </p:cBhvr>
                                      <p:to x="100000" y="100000"/>
                                    </p:animScale>
                                    <p:animScale>
                                      <p:cBhvr>
                                        <p:cTn id="82" dur="26">
                                          <p:stCondLst>
                                            <p:cond delay="1808"/>
                                          </p:stCondLst>
                                        </p:cTn>
                                        <p:tgtEl>
                                          <p:spTgt spid="6"/>
                                        </p:tgtEl>
                                      </p:cBhvr>
                                      <p:to x="100000" y="95000"/>
                                    </p:animScale>
                                    <p:animScale>
                                      <p:cBhvr>
                                        <p:cTn id="83" dur="166" decel="50000">
                                          <p:stCondLst>
                                            <p:cond delay="1834"/>
                                          </p:stCondLst>
                                        </p:cTn>
                                        <p:tgtEl>
                                          <p:spTgt spid="6"/>
                                        </p:tgtEl>
                                      </p:cBhvr>
                                      <p:to x="100000" y="100000"/>
                                    </p:animScale>
                                    <p:set>
                                      <p:cBhvr>
                                        <p:cTn id="84" dur="1" fill="hold">
                                          <p:stCondLst>
                                            <p:cond delay="1999"/>
                                          </p:stCondLst>
                                        </p:cTn>
                                        <p:tgtEl>
                                          <p:spTgt spid="6"/>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35" presetClass="exit" presetSubtype="0" fill="hold" nodeType="clickEffect">
                                  <p:stCondLst>
                                    <p:cond delay="0"/>
                                  </p:stCondLst>
                                  <p:childTnLst>
                                    <p:animEffect transition="out" filter="fade">
                                      <p:cBhvr>
                                        <p:cTn id="88" dur="2000"/>
                                        <p:tgtEl>
                                          <p:spTgt spid="5"/>
                                        </p:tgtEl>
                                      </p:cBhvr>
                                    </p:animEffect>
                                    <p:anim calcmode="lin" valueType="num">
                                      <p:cBhvr>
                                        <p:cTn id="89" dur="2000"/>
                                        <p:tgtEl>
                                          <p:spTgt spid="5"/>
                                        </p:tgtEl>
                                        <p:attrNameLst>
                                          <p:attrName>style.rotation</p:attrName>
                                        </p:attrNameLst>
                                      </p:cBhvr>
                                      <p:tavLst>
                                        <p:tav tm="0">
                                          <p:val>
                                            <p:fltVal val="0"/>
                                          </p:val>
                                        </p:tav>
                                        <p:tav tm="100000">
                                          <p:val>
                                            <p:fltVal val="720"/>
                                          </p:val>
                                        </p:tav>
                                      </p:tavLst>
                                    </p:anim>
                                    <p:anim calcmode="lin" valueType="num">
                                      <p:cBhvr>
                                        <p:cTn id="90" dur="2000"/>
                                        <p:tgtEl>
                                          <p:spTgt spid="5"/>
                                        </p:tgtEl>
                                        <p:attrNameLst>
                                          <p:attrName>ppt_h</p:attrName>
                                        </p:attrNameLst>
                                      </p:cBhvr>
                                      <p:tavLst>
                                        <p:tav tm="0">
                                          <p:val>
                                            <p:strVal val="ppt_h"/>
                                          </p:val>
                                        </p:tav>
                                        <p:tav tm="100000">
                                          <p:val>
                                            <p:fltVal val="0"/>
                                          </p:val>
                                        </p:tav>
                                      </p:tavLst>
                                    </p:anim>
                                    <p:anim calcmode="lin" valueType="num">
                                      <p:cBhvr>
                                        <p:cTn id="91" dur="2000"/>
                                        <p:tgtEl>
                                          <p:spTgt spid="5"/>
                                        </p:tgtEl>
                                        <p:attrNameLst>
                                          <p:attrName>ppt_w</p:attrName>
                                        </p:attrNameLst>
                                      </p:cBhvr>
                                      <p:tavLst>
                                        <p:tav tm="0">
                                          <p:val>
                                            <p:strVal val="ppt_w"/>
                                          </p:val>
                                        </p:tav>
                                        <p:tav tm="100000">
                                          <p:val>
                                            <p:fltVal val="0"/>
                                          </p:val>
                                        </p:tav>
                                      </p:tavLst>
                                    </p:anim>
                                    <p:set>
                                      <p:cBhvr>
                                        <p:cTn id="92"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6" grpId="0" animBg="1"/>
      <p:bldP spid="6" grpId="1" animBg="1"/>
      <p:bldP spid="7" grpId="0"/>
      <p:bldP spid="7"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86446" y="214290"/>
            <a:ext cx="3000396" cy="369332"/>
          </a:xfrm>
          <a:prstGeom prst="rect">
            <a:avLst/>
          </a:prstGeom>
          <a:noFill/>
        </p:spPr>
        <p:txBody>
          <a:bodyPr wrap="square" rtlCol="1">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b="1" cap="all"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eflection blurRad="12700" stA="50000" endPos="50000" dist="5000" dir="5400000" sy="-100000" rotWithShape="0"/>
                </a:effectLst>
              </a:rPr>
              <a:t>انواع پست های بازیکنان</a:t>
            </a:r>
            <a:endParaRPr lang="fa-I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TextBox 2"/>
          <p:cNvSpPr txBox="1"/>
          <p:nvPr/>
        </p:nvSpPr>
        <p:spPr>
          <a:xfrm>
            <a:off x="357158" y="714356"/>
            <a:ext cx="8542977" cy="1477328"/>
          </a:xfrm>
          <a:prstGeom prst="rect">
            <a:avLst/>
          </a:prstGeom>
          <a:noFill/>
        </p:spPr>
        <p:txBody>
          <a:bodyPr wrap="square" rtlCol="1">
            <a:spAutoFit/>
          </a:bodyPr>
          <a:lstStyle/>
          <a:p>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پاسور=بازی ساز حمله  و بازیکن با فکر زمین .</a:t>
            </a:r>
          </a:p>
          <a:p>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لیبرو=دریافت هایی که برای پاسور انجام میگیرد برای پاس انداختن.</a:t>
            </a:r>
          </a:p>
          <a:p>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اسپک سرعتی زن= امتیاز اورترین بازی کن و شرکت داشتن در دفاع های روی تور و توپ های سالم به این بازیکن داده میشود .</a:t>
            </a:r>
          </a:p>
          <a:p>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اسپک بلند زن=توپ های از دست رفته به این بازیکن ارسال می شود ولی بلند </a:t>
            </a:r>
            <a:endParaRPr lang="fa-I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4" name="Picture 3" descr="ک.jpg"/>
          <p:cNvPicPr>
            <a:picLocks noChangeAspect="1"/>
          </p:cNvPicPr>
          <p:nvPr/>
        </p:nvPicPr>
        <p:blipFill>
          <a:blip r:embed="rId3"/>
          <a:stretch>
            <a:fillRect/>
          </a:stretch>
        </p:blipFill>
        <p:spPr>
          <a:xfrm>
            <a:off x="1714480" y="2643182"/>
            <a:ext cx="5715000" cy="3333750"/>
          </a:xfrm>
          <a:prstGeom prst="rect">
            <a:avLst/>
          </a:prstGeom>
        </p:spPr>
      </p:pic>
    </p:spTree>
    <p:custDataLst>
      <p:tags r:id="rId1"/>
    </p:custDataLst>
  </p:cSld>
  <p:clrMapOvr>
    <a:masterClrMapping/>
  </p:clrMapOvr>
  <p:transition advTm="5842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plus(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4)">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iterate type="lt">
                                    <p:tmPct val="0"/>
                                  </p:iterate>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8" presetClass="entr" presetSubtype="0" accel="50000" fill="hold" nodeType="clickEffect">
                                  <p:stCondLst>
                                    <p:cond delay="0"/>
                                  </p:stCondLst>
                                  <p:iterate type="lt">
                                    <p:tmPct val="50000"/>
                                  </p:iterate>
                                  <p:childTnLst>
                                    <p:set>
                                      <p:cBhvr>
                                        <p:cTn id="28" dur="1" fill="hold">
                                          <p:stCondLst>
                                            <p:cond delay="0"/>
                                          </p:stCondLst>
                                        </p:cTn>
                                        <p:tgtEl>
                                          <p:spTgt spid="3">
                                            <p:txEl>
                                              <p:pRg st="3" end="3"/>
                                            </p:txEl>
                                          </p:spTgt>
                                        </p:tgtEl>
                                        <p:attrNameLst>
                                          <p:attrName>style.visibility</p:attrName>
                                        </p:attrNameLst>
                                      </p:cBhvr>
                                      <p:to>
                                        <p:strVal val="visible"/>
                                      </p:to>
                                    </p:set>
                                    <p:set>
                                      <p:cBhvr>
                                        <p:cTn id="29" dur="455" fill="hold">
                                          <p:stCondLst>
                                            <p:cond delay="0"/>
                                          </p:stCondLst>
                                        </p:cTn>
                                        <p:tgtEl>
                                          <p:spTgt spid="3">
                                            <p:txEl>
                                              <p:pRg st="3" end="3"/>
                                            </p:txEl>
                                          </p:spTgt>
                                        </p:tgtEl>
                                        <p:attrNameLst>
                                          <p:attrName>style.rotation</p:attrName>
                                        </p:attrNameLst>
                                      </p:cBhvr>
                                      <p:to>
                                        <p:strVal val="-45.0"/>
                                      </p:to>
                                    </p:set>
                                    <p:anim calcmode="lin" valueType="num">
                                      <p:cBhvr>
                                        <p:cTn id="30" dur="455" fill="hold">
                                          <p:stCondLst>
                                            <p:cond delay="455"/>
                                          </p:stCondLst>
                                        </p:cTn>
                                        <p:tgtEl>
                                          <p:spTgt spid="3">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31" dur="455" fill="hold">
                                          <p:stCondLst>
                                            <p:cond delay="0"/>
                                          </p:stCondLst>
                                        </p:cTn>
                                        <p:tgtEl>
                                          <p:spTgt spid="3">
                                            <p:txEl>
                                              <p:pRg st="3" end="3"/>
                                            </p:txEl>
                                          </p:spTgt>
                                        </p:tgtEl>
                                        <p:attrNameLst>
                                          <p:attrName>ppt_y</p:attrName>
                                        </p:attrNameLst>
                                      </p:cBhvr>
                                      <p:tavLst>
                                        <p:tav tm="0">
                                          <p:val>
                                            <p:strVal val="#ppt_y-1"/>
                                          </p:val>
                                        </p:tav>
                                        <p:tav tm="100000">
                                          <p:val>
                                            <p:strVal val="#ppt_y-(0.354*#ppt_w-0.172*#ppt_h)"/>
                                          </p:val>
                                        </p:tav>
                                      </p:tavLst>
                                    </p:anim>
                                    <p:anim calcmode="lin" valueType="num">
                                      <p:cBhvr>
                                        <p:cTn id="32" dur="156" decel="50000" autoRev="1" fill="hold">
                                          <p:stCondLst>
                                            <p:cond delay="455"/>
                                          </p:stCondLst>
                                        </p:cTn>
                                        <p:tgtEl>
                                          <p:spTgt spid="3">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33" dur="136" fill="hold">
                                          <p:stCondLst>
                                            <p:cond delay="864"/>
                                          </p:stCondLst>
                                        </p:cTn>
                                        <p:tgtEl>
                                          <p:spTgt spid="3">
                                            <p:txEl>
                                              <p:pRg st="3" end="3"/>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9" presetClass="entr" presetSubtype="10" fill="hold" nodeType="click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p:cTn id="38" dur="5000" fill="hold"/>
                                        <p:tgtEl>
                                          <p:spTgt spid="4"/>
                                        </p:tgtEl>
                                        <p:attrNameLst>
                                          <p:attrName>ppt_w</p:attrName>
                                        </p:attrNameLst>
                                      </p:cBhvr>
                                      <p:tavLst>
                                        <p:tav tm="0" fmla="#ppt_w*sin(2.5*pi*$)">
                                          <p:val>
                                            <p:fltVal val="0"/>
                                          </p:val>
                                        </p:tav>
                                        <p:tav tm="100000">
                                          <p:val>
                                            <p:fltVal val="1"/>
                                          </p:val>
                                        </p:tav>
                                      </p:tavLst>
                                    </p:anim>
                                    <p:anim calcmode="lin" valueType="num">
                                      <p:cBhvr>
                                        <p:cTn id="39" dur="5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9" presetClass="exit" presetSubtype="0" fill="hold" grpId="1" nodeType="clickEffect">
                                  <p:stCondLst>
                                    <p:cond delay="0"/>
                                  </p:stCondLst>
                                  <p:childTnLst>
                                    <p:animEffect transition="out" filter="dissolve">
                                      <p:cBhvr>
                                        <p:cTn id="43" dur="500"/>
                                        <p:tgtEl>
                                          <p:spTgt spid="2"/>
                                        </p:tgtEl>
                                      </p:cBhvr>
                                    </p:animEffect>
                                    <p:set>
                                      <p:cBhvr>
                                        <p:cTn id="44" dur="1" fill="hold">
                                          <p:stCondLst>
                                            <p:cond delay="499"/>
                                          </p:stCondLst>
                                        </p:cTn>
                                        <p:tgtEl>
                                          <p:spTgt spid="2"/>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20" presetClass="exit" presetSubtype="0" fill="hold" nodeType="clickEffect">
                                  <p:stCondLst>
                                    <p:cond delay="0"/>
                                  </p:stCondLst>
                                  <p:childTnLst>
                                    <p:animEffect transition="out" filter="wedge">
                                      <p:cBhvr>
                                        <p:cTn id="48" dur="2000"/>
                                        <p:tgtEl>
                                          <p:spTgt spid="3">
                                            <p:txEl>
                                              <p:pRg st="0" end="0"/>
                                            </p:txEl>
                                          </p:spTgt>
                                        </p:tgtEl>
                                      </p:cBhvr>
                                    </p:animEffect>
                                    <p:set>
                                      <p:cBhvr>
                                        <p:cTn id="49"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30" presetClass="exit" presetSubtype="0" fill="hold" nodeType="clickEffect">
                                  <p:stCondLst>
                                    <p:cond delay="0"/>
                                  </p:stCondLst>
                                  <p:childTnLst>
                                    <p:animEffect transition="out" filter="fade">
                                      <p:cBhvr>
                                        <p:cTn id="53" dur="800" accel="100000">
                                          <p:stCondLst>
                                            <p:cond delay="200"/>
                                          </p:stCondLst>
                                        </p:cTn>
                                        <p:tgtEl>
                                          <p:spTgt spid="3">
                                            <p:txEl>
                                              <p:pRg st="1" end="1"/>
                                            </p:txEl>
                                          </p:spTgt>
                                        </p:tgtEl>
                                      </p:cBhvr>
                                    </p:animEffect>
                                    <p:anim calcmode="lin" valueType="num">
                                      <p:cBhvr>
                                        <p:cTn id="54" dur="800" accel="100000">
                                          <p:stCondLst>
                                            <p:cond delay="200"/>
                                          </p:stCondLst>
                                        </p:cTn>
                                        <p:tgtEl>
                                          <p:spTgt spid="3">
                                            <p:txEl>
                                              <p:pRg st="1" end="1"/>
                                            </p:txEl>
                                          </p:spTgt>
                                        </p:tgtEl>
                                        <p:attrNameLst>
                                          <p:attrName>style.rotation</p:attrName>
                                        </p:attrNameLst>
                                      </p:cBhvr>
                                      <p:tavLst>
                                        <p:tav tm="0">
                                          <p:val>
                                            <p:fltVal val="0"/>
                                          </p:val>
                                        </p:tav>
                                        <p:tav tm="100000">
                                          <p:val>
                                            <p:fltVal val="-90"/>
                                          </p:val>
                                        </p:tav>
                                      </p:tavLst>
                                    </p:anim>
                                    <p:anim calcmode="lin" valueType="num">
                                      <p:cBhvr>
                                        <p:cTn id="55" dur="200" decel="100000"/>
                                        <p:tgtEl>
                                          <p:spTgt spid="3">
                                            <p:txEl>
                                              <p:pRg st="1" end="1"/>
                                            </p:txEl>
                                          </p:spTgt>
                                        </p:tgtEl>
                                        <p:attrNameLst>
                                          <p:attrName>ppt_x</p:attrName>
                                        </p:attrNameLst>
                                      </p:cBhvr>
                                      <p:tavLst>
                                        <p:tav tm="0">
                                          <p:val>
                                            <p:strVal val="ppt_x"/>
                                          </p:val>
                                        </p:tav>
                                        <p:tav tm="100000">
                                          <p:val>
                                            <p:strVal val="ppt_x-0.05"/>
                                          </p:val>
                                        </p:tav>
                                      </p:tavLst>
                                    </p:anim>
                                    <p:anim calcmode="lin" valueType="num">
                                      <p:cBhvr>
                                        <p:cTn id="56" dur="200" decel="100000"/>
                                        <p:tgtEl>
                                          <p:spTgt spid="3">
                                            <p:txEl>
                                              <p:pRg st="1" end="1"/>
                                            </p:txEl>
                                          </p:spTgt>
                                        </p:tgtEl>
                                        <p:attrNameLst>
                                          <p:attrName>ppt_y</p:attrName>
                                        </p:attrNameLst>
                                      </p:cBhvr>
                                      <p:tavLst>
                                        <p:tav tm="0">
                                          <p:val>
                                            <p:strVal val="ppt_y"/>
                                          </p:val>
                                        </p:tav>
                                        <p:tav tm="100000">
                                          <p:val>
                                            <p:strVal val="ppt_y+0.1"/>
                                          </p:val>
                                        </p:tav>
                                      </p:tavLst>
                                    </p:anim>
                                    <p:anim calcmode="lin" valueType="num">
                                      <p:cBhvr>
                                        <p:cTn id="57" dur="800" accel="100000">
                                          <p:stCondLst>
                                            <p:cond delay="200"/>
                                          </p:stCondLst>
                                        </p:cTn>
                                        <p:tgtEl>
                                          <p:spTgt spid="3">
                                            <p:txEl>
                                              <p:pRg st="1" end="1"/>
                                            </p:txEl>
                                          </p:spTgt>
                                        </p:tgtEl>
                                        <p:attrNameLst>
                                          <p:attrName>ppt_x</p:attrName>
                                        </p:attrNameLst>
                                      </p:cBhvr>
                                      <p:tavLst>
                                        <p:tav tm="0">
                                          <p:val>
                                            <p:strVal val="ppt_x"/>
                                          </p:val>
                                        </p:tav>
                                        <p:tav tm="100000">
                                          <p:val>
                                            <p:strVal val="ppt_x+0.4+0.05"/>
                                          </p:val>
                                        </p:tav>
                                      </p:tavLst>
                                    </p:anim>
                                    <p:anim calcmode="lin" valueType="num">
                                      <p:cBhvr>
                                        <p:cTn id="58" dur="800" accel="100000">
                                          <p:stCondLst>
                                            <p:cond delay="200"/>
                                          </p:stCondLst>
                                        </p:cTn>
                                        <p:tgtEl>
                                          <p:spTgt spid="3">
                                            <p:txEl>
                                              <p:pRg st="1" end="1"/>
                                            </p:txEl>
                                          </p:spTgt>
                                        </p:tgtEl>
                                        <p:attrNameLst>
                                          <p:attrName>ppt_y</p:attrName>
                                        </p:attrNameLst>
                                      </p:cBhvr>
                                      <p:tavLst>
                                        <p:tav tm="0">
                                          <p:val>
                                            <p:strVal val="ppt_y"/>
                                          </p:val>
                                        </p:tav>
                                        <p:tav tm="100000">
                                          <p:val>
                                            <p:strVal val="ppt_y-0.4-0.1"/>
                                          </p:val>
                                        </p:tav>
                                      </p:tavLst>
                                    </p:anim>
                                    <p:set>
                                      <p:cBhvr>
                                        <p:cTn id="59"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31" presetClass="exit" presetSubtype="0" fill="hold" nodeType="clickEffect">
                                  <p:stCondLst>
                                    <p:cond delay="0"/>
                                  </p:stCondLst>
                                  <p:iterate type="lt">
                                    <p:tmPct val="5000"/>
                                  </p:iterate>
                                  <p:childTnLst>
                                    <p:anim calcmode="lin" valueType="num">
                                      <p:cBhvr>
                                        <p:cTn id="63" dur="1000"/>
                                        <p:tgtEl>
                                          <p:spTgt spid="3">
                                            <p:txEl>
                                              <p:pRg st="2" end="2"/>
                                            </p:txEl>
                                          </p:spTgt>
                                        </p:tgtEl>
                                        <p:attrNameLst>
                                          <p:attrName>ppt_w</p:attrName>
                                        </p:attrNameLst>
                                      </p:cBhvr>
                                      <p:tavLst>
                                        <p:tav tm="0">
                                          <p:val>
                                            <p:strVal val="ppt_w"/>
                                          </p:val>
                                        </p:tav>
                                        <p:tav tm="100000">
                                          <p:val>
                                            <p:fltVal val="0"/>
                                          </p:val>
                                        </p:tav>
                                      </p:tavLst>
                                    </p:anim>
                                    <p:anim calcmode="lin" valueType="num">
                                      <p:cBhvr>
                                        <p:cTn id="64" dur="1000"/>
                                        <p:tgtEl>
                                          <p:spTgt spid="3">
                                            <p:txEl>
                                              <p:pRg st="2" end="2"/>
                                            </p:txEl>
                                          </p:spTgt>
                                        </p:tgtEl>
                                        <p:attrNameLst>
                                          <p:attrName>ppt_h</p:attrName>
                                        </p:attrNameLst>
                                      </p:cBhvr>
                                      <p:tavLst>
                                        <p:tav tm="0">
                                          <p:val>
                                            <p:strVal val="ppt_h"/>
                                          </p:val>
                                        </p:tav>
                                        <p:tav tm="100000">
                                          <p:val>
                                            <p:fltVal val="0"/>
                                          </p:val>
                                        </p:tav>
                                      </p:tavLst>
                                    </p:anim>
                                    <p:anim calcmode="lin" valueType="num">
                                      <p:cBhvr>
                                        <p:cTn id="65"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66" dur="1000"/>
                                        <p:tgtEl>
                                          <p:spTgt spid="3">
                                            <p:txEl>
                                              <p:pRg st="2" end="2"/>
                                            </p:txEl>
                                          </p:spTgt>
                                        </p:tgtEl>
                                      </p:cBhvr>
                                    </p:animEffect>
                                    <p:set>
                                      <p:cBhvr>
                                        <p:cTn id="67" dur="1" fill="hold">
                                          <p:stCondLst>
                                            <p:cond delay="999"/>
                                          </p:stCondLst>
                                        </p:cTn>
                                        <p:tgtEl>
                                          <p:spTgt spid="3">
                                            <p:txEl>
                                              <p:pRg st="2" end="2"/>
                                            </p:txEl>
                                          </p:spTgt>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26" presetClass="exit" presetSubtype="0" fill="hold" nodeType="clickEffect">
                                  <p:stCondLst>
                                    <p:cond delay="0"/>
                                  </p:stCondLst>
                                  <p:iterate type="lt">
                                    <p:tmPct val="0"/>
                                  </p:iterate>
                                  <p:childTnLst>
                                    <p:animEffect transition="out" filter="wipe(down)">
                                      <p:cBhvr>
                                        <p:cTn id="71" dur="180" accel="50000">
                                          <p:stCondLst>
                                            <p:cond delay="1820"/>
                                          </p:stCondLst>
                                        </p:cTn>
                                        <p:tgtEl>
                                          <p:spTgt spid="3">
                                            <p:txEl>
                                              <p:pRg st="3" end="3"/>
                                            </p:txEl>
                                          </p:spTgt>
                                        </p:tgtEl>
                                      </p:cBhvr>
                                    </p:animEffect>
                                    <p:anim calcmode="lin" valueType="num">
                                      <p:cBhvr>
                                        <p:cTn id="72" dur="1822" tmFilter="0,0; 0.14,0.31; 0.43,0.73; 0.71,0.91; 1.0,1.0">
                                          <p:stCondLst>
                                            <p:cond delay="0"/>
                                          </p:stCondLst>
                                        </p:cTn>
                                        <p:tgtEl>
                                          <p:spTgt spid="3">
                                            <p:txEl>
                                              <p:pRg st="3" end="3"/>
                                            </p:txEl>
                                          </p:spTgt>
                                        </p:tgtEl>
                                        <p:attrNameLst>
                                          <p:attrName>ppt_x</p:attrName>
                                        </p:attrNameLst>
                                      </p:cBhvr>
                                      <p:tavLst>
                                        <p:tav tm="0">
                                          <p:val>
                                            <p:strVal val="ppt_x"/>
                                          </p:val>
                                        </p:tav>
                                        <p:tav tm="100000">
                                          <p:val>
                                            <p:strVal val="#ppt_x+0.25"/>
                                          </p:val>
                                        </p:tav>
                                      </p:tavLst>
                                    </p:anim>
                                    <p:anim calcmode="lin" valueType="num">
                                      <p:cBhvr>
                                        <p:cTn id="73" dur="178">
                                          <p:stCondLst>
                                            <p:cond delay="1822"/>
                                          </p:stCondLst>
                                        </p:cTn>
                                        <p:tgtEl>
                                          <p:spTgt spid="3">
                                            <p:txEl>
                                              <p:pRg st="3" end="3"/>
                                            </p:txEl>
                                          </p:spTgt>
                                        </p:tgtEl>
                                        <p:attrNameLst>
                                          <p:attrName>ppt_x</p:attrName>
                                        </p:attrNameLst>
                                      </p:cBhvr>
                                      <p:tavLst>
                                        <p:tav tm="0">
                                          <p:val>
                                            <p:strVal val="ppt_x"/>
                                          </p:val>
                                        </p:tav>
                                        <p:tav tm="100000">
                                          <p:val>
                                            <p:strVal val="ppt_x"/>
                                          </p:val>
                                        </p:tav>
                                      </p:tavLst>
                                    </p:anim>
                                    <p:anim calcmode="lin" valueType="num">
                                      <p:cBhvr>
                                        <p:cTn id="74" dur="664" tmFilter="0.0,0.0;0.25,0.07;0.50,0.2;0.75,0.467;1.0,1.0">
                                          <p:stCondLst>
                                            <p:cond delay="0"/>
                                          </p:stCondLst>
                                        </p:cTn>
                                        <p:tgtEl>
                                          <p:spTgt spid="3">
                                            <p:txEl>
                                              <p:pRg st="3" end="3"/>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75" dur="664" tmFilter="0, 0; 0.125,0.2665; 0.25,0.4; 0.375,0.465; 0.5,0.5;  0.625,0.535; 0.75,0.6; 0.875,0.7335; 1,1">
                                          <p:stCondLst>
                                            <p:cond delay="664"/>
                                          </p:stCondLst>
                                        </p:cTn>
                                        <p:tgtEl>
                                          <p:spTgt spid="3">
                                            <p:txEl>
                                              <p:pRg st="3" end="3"/>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76" dur="332" tmFilter="0, 0; 0.125,0.2665; 0.25,0.4; 0.375,0.465; 0.5,0.5;  0.625,0.535; 0.75,0.6; 0.875,0.7335; 1,1">
                                          <p:stCondLst>
                                            <p:cond delay="1324"/>
                                          </p:stCondLst>
                                        </p:cTn>
                                        <p:tgtEl>
                                          <p:spTgt spid="3">
                                            <p:txEl>
                                              <p:pRg st="3" end="3"/>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77" dur="164" tmFilter="0, 0; 0.125,0.2665; 0.25,0.4; 0.375,0.465; 0.5,0.5;  0.625,0.535; 0.75,0.6; 0.875,0.7335; 1,1">
                                          <p:stCondLst>
                                            <p:cond delay="1656"/>
                                          </p:stCondLst>
                                        </p:cTn>
                                        <p:tgtEl>
                                          <p:spTgt spid="3">
                                            <p:txEl>
                                              <p:pRg st="3" end="3"/>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78" dur="180" accel="50000">
                                          <p:stCondLst>
                                            <p:cond delay="1820"/>
                                          </p:stCondLst>
                                        </p:cTn>
                                        <p:tgtEl>
                                          <p:spTgt spid="3">
                                            <p:txEl>
                                              <p:pRg st="3" end="3"/>
                                            </p:txEl>
                                          </p:spTgt>
                                        </p:tgtEl>
                                        <p:attrNameLst>
                                          <p:attrName>ppt_y</p:attrName>
                                        </p:attrNameLst>
                                      </p:cBhvr>
                                      <p:tavLst>
                                        <p:tav tm="0">
                                          <p:val>
                                            <p:strVal val="ppt_y"/>
                                          </p:val>
                                        </p:tav>
                                        <p:tav tm="100000">
                                          <p:val>
                                            <p:strVal val="ppt_y+ppt_h"/>
                                          </p:val>
                                        </p:tav>
                                      </p:tavLst>
                                    </p:anim>
                                    <p:animScale>
                                      <p:cBhvr>
                                        <p:cTn id="79" dur="26">
                                          <p:stCondLst>
                                            <p:cond delay="620"/>
                                          </p:stCondLst>
                                        </p:cTn>
                                        <p:tgtEl>
                                          <p:spTgt spid="3">
                                            <p:txEl>
                                              <p:pRg st="3" end="3"/>
                                            </p:txEl>
                                          </p:spTgt>
                                        </p:tgtEl>
                                      </p:cBhvr>
                                      <p:to x="100000" y="60000"/>
                                    </p:animScale>
                                    <p:animScale>
                                      <p:cBhvr>
                                        <p:cTn id="80" dur="166" decel="50000">
                                          <p:stCondLst>
                                            <p:cond delay="646"/>
                                          </p:stCondLst>
                                        </p:cTn>
                                        <p:tgtEl>
                                          <p:spTgt spid="3">
                                            <p:txEl>
                                              <p:pRg st="3" end="3"/>
                                            </p:txEl>
                                          </p:spTgt>
                                        </p:tgtEl>
                                      </p:cBhvr>
                                      <p:to x="100000" y="100000"/>
                                    </p:animScale>
                                    <p:animScale>
                                      <p:cBhvr>
                                        <p:cTn id="81" dur="26">
                                          <p:stCondLst>
                                            <p:cond delay="1312"/>
                                          </p:stCondLst>
                                        </p:cTn>
                                        <p:tgtEl>
                                          <p:spTgt spid="3">
                                            <p:txEl>
                                              <p:pRg st="3" end="3"/>
                                            </p:txEl>
                                          </p:spTgt>
                                        </p:tgtEl>
                                      </p:cBhvr>
                                      <p:to x="100000" y="80000"/>
                                    </p:animScale>
                                    <p:animScale>
                                      <p:cBhvr>
                                        <p:cTn id="82" dur="166" decel="50000">
                                          <p:stCondLst>
                                            <p:cond delay="1338"/>
                                          </p:stCondLst>
                                        </p:cTn>
                                        <p:tgtEl>
                                          <p:spTgt spid="3">
                                            <p:txEl>
                                              <p:pRg st="3" end="3"/>
                                            </p:txEl>
                                          </p:spTgt>
                                        </p:tgtEl>
                                      </p:cBhvr>
                                      <p:to x="100000" y="100000"/>
                                    </p:animScale>
                                    <p:animScale>
                                      <p:cBhvr>
                                        <p:cTn id="83" dur="26">
                                          <p:stCondLst>
                                            <p:cond delay="1642"/>
                                          </p:stCondLst>
                                        </p:cTn>
                                        <p:tgtEl>
                                          <p:spTgt spid="3">
                                            <p:txEl>
                                              <p:pRg st="3" end="3"/>
                                            </p:txEl>
                                          </p:spTgt>
                                        </p:tgtEl>
                                      </p:cBhvr>
                                      <p:to x="100000" y="90000"/>
                                    </p:animScale>
                                    <p:animScale>
                                      <p:cBhvr>
                                        <p:cTn id="84" dur="166" decel="50000">
                                          <p:stCondLst>
                                            <p:cond delay="1668"/>
                                          </p:stCondLst>
                                        </p:cTn>
                                        <p:tgtEl>
                                          <p:spTgt spid="3">
                                            <p:txEl>
                                              <p:pRg st="3" end="3"/>
                                            </p:txEl>
                                          </p:spTgt>
                                        </p:tgtEl>
                                      </p:cBhvr>
                                      <p:to x="100000" y="100000"/>
                                    </p:animScale>
                                    <p:animScale>
                                      <p:cBhvr>
                                        <p:cTn id="85" dur="26">
                                          <p:stCondLst>
                                            <p:cond delay="1808"/>
                                          </p:stCondLst>
                                        </p:cTn>
                                        <p:tgtEl>
                                          <p:spTgt spid="3">
                                            <p:txEl>
                                              <p:pRg st="3" end="3"/>
                                            </p:txEl>
                                          </p:spTgt>
                                        </p:tgtEl>
                                      </p:cBhvr>
                                      <p:to x="100000" y="95000"/>
                                    </p:animScale>
                                    <p:animScale>
                                      <p:cBhvr>
                                        <p:cTn id="86" dur="166" decel="50000">
                                          <p:stCondLst>
                                            <p:cond delay="1834"/>
                                          </p:stCondLst>
                                        </p:cTn>
                                        <p:tgtEl>
                                          <p:spTgt spid="3">
                                            <p:txEl>
                                              <p:pRg st="3" end="3"/>
                                            </p:txEl>
                                          </p:spTgt>
                                        </p:tgtEl>
                                      </p:cBhvr>
                                      <p:to x="100000" y="100000"/>
                                    </p:animScale>
                                    <p:set>
                                      <p:cBhvr>
                                        <p:cTn id="87" dur="1" fill="hold">
                                          <p:stCondLst>
                                            <p:cond delay="1999"/>
                                          </p:stCondLst>
                                        </p:cTn>
                                        <p:tgtEl>
                                          <p:spTgt spid="3">
                                            <p:txEl>
                                              <p:pRg st="3" end="3"/>
                                            </p:txEl>
                                          </p:spTgt>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13" presetClass="exit" presetSubtype="16" fill="hold" nodeType="clickEffect">
                                  <p:stCondLst>
                                    <p:cond delay="0"/>
                                  </p:stCondLst>
                                  <p:childTnLst>
                                    <p:animEffect transition="out" filter="plus(in)">
                                      <p:cBhvr>
                                        <p:cTn id="91" dur="2000"/>
                                        <p:tgtEl>
                                          <p:spTgt spid="4"/>
                                        </p:tgtEl>
                                      </p:cBhvr>
                                    </p:animEffect>
                                    <p:set>
                                      <p:cBhvr>
                                        <p:cTn id="92"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14876" y="142852"/>
            <a:ext cx="4214842" cy="369332"/>
          </a:xfrm>
          <a:prstGeom prst="rect">
            <a:avLst/>
          </a:prstGeom>
          <a:noFill/>
        </p:spPr>
        <p:txBody>
          <a:bodyPr wrap="square" rtlCol="1">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انواع سرویس</a:t>
            </a:r>
            <a:endParaRPr lang="fa-I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TextBox 2"/>
          <p:cNvSpPr txBox="1"/>
          <p:nvPr/>
        </p:nvSpPr>
        <p:spPr>
          <a:xfrm>
            <a:off x="285720" y="571480"/>
            <a:ext cx="8643998" cy="923330"/>
          </a:xfrm>
          <a:prstGeom prst="rect">
            <a:avLst/>
          </a:prstGeom>
          <a:noFill/>
        </p:spPr>
        <p:txBody>
          <a:bodyPr wrap="square" rtlCol="1">
            <a:spAutoFit/>
          </a:bodyPr>
          <a:lstStyle/>
          <a:p>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سرویس پرشی=سرعت بالا احتمال خطا بیشتر است و احتمال امتیاز شدن. </a:t>
            </a:r>
          </a:p>
          <a:p>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جهشی موجی=با دقت ولی بدون خطا و موج دار امتیاز دار شدن در 50%.</a:t>
            </a:r>
          </a:p>
          <a:p>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ساده =با دقت بدون خطا راحترین سرویس امتیاز شدن 10%</a:t>
            </a:r>
            <a:endParaRPr lang="fa-I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7" name="Picture 6" descr="گکگک.jpg"/>
          <p:cNvPicPr>
            <a:picLocks noChangeAspect="1"/>
          </p:cNvPicPr>
          <p:nvPr/>
        </p:nvPicPr>
        <p:blipFill>
          <a:blip r:embed="rId3"/>
          <a:stretch>
            <a:fillRect/>
          </a:stretch>
        </p:blipFill>
        <p:spPr>
          <a:xfrm>
            <a:off x="571472" y="1714488"/>
            <a:ext cx="8128000" cy="4929198"/>
          </a:xfrm>
          <a:prstGeom prst="rect">
            <a:avLst/>
          </a:prstGeom>
        </p:spPr>
      </p:pic>
    </p:spTree>
    <p:custDataLst>
      <p:tags r:id="rId1"/>
    </p:custDataLst>
  </p:cSld>
  <p:clrMapOvr>
    <a:masterClrMapping/>
  </p:clrMapOvr>
  <p:transition advTm="2368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6" presetClass="entr" presetSubtype="0" fill="hold" nodeType="clickEffect">
                                  <p:stCondLst>
                                    <p:cond delay="0"/>
                                  </p:stCondLst>
                                  <p:iterate type="lt">
                                    <p:tmPct val="10000"/>
                                  </p:iterate>
                                  <p:childTnLst>
                                    <p:set>
                                      <p:cBhvr>
                                        <p:cTn id="24" dur="1" fill="hold">
                                          <p:stCondLst>
                                            <p:cond delay="0"/>
                                          </p:stCondLst>
                                        </p:cTn>
                                        <p:tgtEl>
                                          <p:spTgt spid="3">
                                            <p:txEl>
                                              <p:pRg st="0" end="0"/>
                                            </p:txEl>
                                          </p:spTgt>
                                        </p:tgtEl>
                                        <p:attrNameLst>
                                          <p:attrName>style.visibility</p:attrName>
                                        </p:attrNameLst>
                                      </p:cBhvr>
                                      <p:to>
                                        <p:strVal val="visible"/>
                                      </p:to>
                                    </p:set>
                                    <p:anim by="(-#ppt_w*2)" calcmode="lin" valueType="num">
                                      <p:cBhvr rctx="PPT">
                                        <p:cTn id="25" dur="500" autoRev="1" fill="hold">
                                          <p:stCondLst>
                                            <p:cond delay="0"/>
                                          </p:stCondLst>
                                        </p:cTn>
                                        <p:tgtEl>
                                          <p:spTgt spid="3">
                                            <p:txEl>
                                              <p:pRg st="0" end="0"/>
                                            </p:txEl>
                                          </p:spTgt>
                                        </p:tgtEl>
                                        <p:attrNameLst>
                                          <p:attrName>ppt_w</p:attrName>
                                        </p:attrNameLst>
                                      </p:cBhvr>
                                    </p:anim>
                                    <p:anim by="(#ppt_w*0.50)" calcmode="lin" valueType="num">
                                      <p:cBhvr>
                                        <p:cTn id="26" dur="500" decel="50000" autoRev="1" fill="hold">
                                          <p:stCondLst>
                                            <p:cond delay="0"/>
                                          </p:stCondLst>
                                        </p:cTn>
                                        <p:tgtEl>
                                          <p:spTgt spid="3">
                                            <p:txEl>
                                              <p:pRg st="0" end="0"/>
                                            </p:txEl>
                                          </p:spTgt>
                                        </p:tgtEl>
                                        <p:attrNameLst>
                                          <p:attrName>ppt_x</p:attrName>
                                        </p:attrNameLst>
                                      </p:cBhvr>
                                    </p:anim>
                                    <p:anim from="(-#ppt_h/2)" to="(#ppt_y)" calcmode="lin" valueType="num">
                                      <p:cBhvr>
                                        <p:cTn id="27" dur="1000" fill="hold">
                                          <p:stCondLst>
                                            <p:cond delay="0"/>
                                          </p:stCondLst>
                                        </p:cTn>
                                        <p:tgtEl>
                                          <p:spTgt spid="3">
                                            <p:txEl>
                                              <p:pRg st="0" end="0"/>
                                            </p:txEl>
                                          </p:spTgt>
                                        </p:tgtEl>
                                        <p:attrNameLst>
                                          <p:attrName>ppt_y</p:attrName>
                                        </p:attrNameLst>
                                      </p:cBhvr>
                                    </p:anim>
                                    <p:animRot by="21600000">
                                      <p:cBhvr>
                                        <p:cTn id="28" dur="1000" fill="hold">
                                          <p:stCondLst>
                                            <p:cond delay="0"/>
                                          </p:stCondLst>
                                        </p:cTn>
                                        <p:tgtEl>
                                          <p:spTgt spid="3">
                                            <p:txEl>
                                              <p:pRg st="0" end="0"/>
                                            </p:txEl>
                                          </p:spTgt>
                                        </p:tgtEl>
                                        <p:attrNameLst>
                                          <p:attrName>r</p:attrName>
                                        </p:attrNameLst>
                                      </p:cBhvr>
                                    </p:animRot>
                                  </p:childTnLst>
                                </p:cTn>
                              </p:par>
                            </p:childTnLst>
                          </p:cTn>
                        </p:par>
                      </p:childTnLst>
                    </p:cTn>
                  </p:par>
                  <p:par>
                    <p:cTn id="29" fill="hold">
                      <p:stCondLst>
                        <p:cond delay="indefinite"/>
                      </p:stCondLst>
                      <p:childTnLst>
                        <p:par>
                          <p:cTn id="30" fill="hold">
                            <p:stCondLst>
                              <p:cond delay="0"/>
                            </p:stCondLst>
                            <p:childTnLst>
                              <p:par>
                                <p:cTn id="31" presetID="30" presetClass="entr" presetSubtype="0" fill="hold" nodeType="clickEffect">
                                  <p:stCondLst>
                                    <p:cond delay="0"/>
                                  </p:stCondLst>
                                  <p:iterate type="lt">
                                    <p:tmPct val="0"/>
                                  </p:iterate>
                                  <p:childTnLst>
                                    <p:set>
                                      <p:cBhvr>
                                        <p:cTn id="32" dur="1" fill="hold">
                                          <p:stCondLst>
                                            <p:cond delay="0"/>
                                          </p:stCondLst>
                                        </p:cTn>
                                        <p:tgtEl>
                                          <p:spTgt spid="3">
                                            <p:txEl>
                                              <p:pRg st="1" end="1"/>
                                            </p:txEl>
                                          </p:spTgt>
                                        </p:tgtEl>
                                        <p:attrNameLst>
                                          <p:attrName>style.visibility</p:attrName>
                                        </p:attrNameLst>
                                      </p:cBhvr>
                                      <p:to>
                                        <p:strVal val="visible"/>
                                      </p:to>
                                    </p:set>
                                    <p:animEffect transition="in" filter="fade">
                                      <p:cBhvr>
                                        <p:cTn id="33" dur="800" decel="100000"/>
                                        <p:tgtEl>
                                          <p:spTgt spid="3">
                                            <p:txEl>
                                              <p:pRg st="1" end="1"/>
                                            </p:txEl>
                                          </p:spTgt>
                                        </p:tgtEl>
                                      </p:cBhvr>
                                    </p:animEffect>
                                    <p:anim calcmode="lin" valueType="num">
                                      <p:cBhvr>
                                        <p:cTn id="34"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35"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36"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37"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38"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4" presetClass="entr" presetSubtype="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 to="" calcmode="lin" valueType="num">
                                      <p:cBhvr>
                                        <p:cTn id="43" dur="1" fill="hold"/>
                                        <p:tgtEl>
                                          <p:spTgt spid="3">
                                            <p:txEl>
                                              <p:pRg st="2" end="2"/>
                                            </p:txEl>
                                          </p:spTgt>
                                        </p:tgtEl>
                                        <p:attrNameLst>
                                          <p:attrName/>
                                        </p:attrNameLst>
                                      </p:cBhvr>
                                    </p:anim>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nodeType="click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wipe(down)">
                                      <p:cBhvr>
                                        <p:cTn id="48" dur="500"/>
                                        <p:tgtEl>
                                          <p:spTgt spid="7"/>
                                        </p:tgtEl>
                                      </p:cBhvr>
                                    </p:animEffect>
                                  </p:childTnLst>
                                </p:cTn>
                              </p:par>
                            </p:childTnLst>
                          </p:cTn>
                        </p:par>
                      </p:childTnLst>
                    </p:cTn>
                  </p:par>
                  <p:par>
                    <p:cTn id="49" fill="hold">
                      <p:stCondLst>
                        <p:cond delay="indefinite"/>
                      </p:stCondLst>
                      <p:childTnLst>
                        <p:par>
                          <p:cTn id="50" fill="hold">
                            <p:stCondLst>
                              <p:cond delay="0"/>
                            </p:stCondLst>
                            <p:childTnLst>
                              <p:par>
                                <p:cTn id="51" presetID="21" presetClass="exit" presetSubtype="4" fill="hold" nodeType="clickEffect">
                                  <p:stCondLst>
                                    <p:cond delay="0"/>
                                  </p:stCondLst>
                                  <p:childTnLst>
                                    <p:animEffect transition="out" filter="wheel(4)">
                                      <p:cBhvr>
                                        <p:cTn id="52" dur="2000"/>
                                        <p:tgtEl>
                                          <p:spTgt spid="2">
                                            <p:txEl>
                                              <p:pRg st="0" end="0"/>
                                            </p:txEl>
                                          </p:spTgt>
                                        </p:tgtEl>
                                      </p:cBhvr>
                                    </p:animEffect>
                                    <p:set>
                                      <p:cBhvr>
                                        <p:cTn id="53" dur="1" fill="hold">
                                          <p:stCondLst>
                                            <p:cond delay="1999"/>
                                          </p:stCondLst>
                                        </p:cTn>
                                        <p:tgtEl>
                                          <p:spTgt spid="2">
                                            <p:txEl>
                                              <p:pRg st="0" end="0"/>
                                            </p:txEl>
                                          </p:spTgt>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8" presetClass="exit" presetSubtype="16" fill="hold" nodeType="clickEffect">
                                  <p:stCondLst>
                                    <p:cond delay="0"/>
                                  </p:stCondLst>
                                  <p:iterate type="lt">
                                    <p:tmPct val="0"/>
                                  </p:iterate>
                                  <p:childTnLst>
                                    <p:animEffect transition="out" filter="diamond(in)">
                                      <p:cBhvr>
                                        <p:cTn id="57" dur="2000"/>
                                        <p:tgtEl>
                                          <p:spTgt spid="3">
                                            <p:txEl>
                                              <p:pRg st="0" end="0"/>
                                            </p:txEl>
                                          </p:spTgt>
                                        </p:tgtEl>
                                      </p:cBhvr>
                                    </p:animEffect>
                                    <p:set>
                                      <p:cBhvr>
                                        <p:cTn id="58"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27" presetClass="exit" presetSubtype="0" fill="hold" nodeType="clickEffect">
                                  <p:stCondLst>
                                    <p:cond delay="0"/>
                                  </p:stCondLst>
                                  <p:iterate type="lt">
                                    <p:tmPct val="50000"/>
                                  </p:iterate>
                                  <p:childTnLst>
                                    <p:anim calcmode="discrete" valueType="clr">
                                      <p:cBhvr override="childStyle">
                                        <p:cTn id="62" dur="80"/>
                                        <p:tgtEl>
                                          <p:spTgt spid="3">
                                            <p:txEl>
                                              <p:pRg st="1" end="1"/>
                                            </p:txEl>
                                          </p:spTgt>
                                        </p:tgtEl>
                                        <p:attrNameLst>
                                          <p:attrName>style.color</p:attrName>
                                        </p:attrNameLst>
                                      </p:cBhvr>
                                      <p:tavLst>
                                        <p:tav tm="0">
                                          <p:val>
                                            <p:clrVal>
                                              <a:schemeClr val="hlink"/>
                                            </p:clrVal>
                                          </p:val>
                                        </p:tav>
                                        <p:tav tm="50000">
                                          <p:val>
                                            <p:clrVal>
                                              <a:schemeClr val="accent2"/>
                                            </p:clrVal>
                                          </p:val>
                                        </p:tav>
                                      </p:tavLst>
                                    </p:anim>
                                    <p:anim calcmode="discrete" valueType="clr">
                                      <p:cBhvr>
                                        <p:cTn id="63" dur="80"/>
                                        <p:tgtEl>
                                          <p:spTgt spid="3">
                                            <p:txEl>
                                              <p:pRg st="1" end="1"/>
                                            </p:txEl>
                                          </p:spTgt>
                                        </p:tgtEl>
                                        <p:attrNameLst>
                                          <p:attrName>fillcolor</p:attrName>
                                        </p:attrNameLst>
                                      </p:cBhvr>
                                      <p:tavLst>
                                        <p:tav tm="0">
                                          <p:val>
                                            <p:clrVal>
                                              <a:schemeClr val="hlink"/>
                                            </p:clrVal>
                                          </p:val>
                                        </p:tav>
                                        <p:tav tm="50000">
                                          <p:val>
                                            <p:clrVal>
                                              <a:schemeClr val="accent2"/>
                                            </p:clrVal>
                                          </p:val>
                                        </p:tav>
                                      </p:tavLst>
                                    </p:anim>
                                    <p:set>
                                      <p:cBhvr>
                                        <p:cTn id="64" dur="80"/>
                                        <p:tgtEl>
                                          <p:spTgt spid="3">
                                            <p:txEl>
                                              <p:pRg st="1" end="1"/>
                                            </p:txEl>
                                          </p:spTgt>
                                        </p:tgtEl>
                                        <p:attrNameLst>
                                          <p:attrName>fill.type</p:attrName>
                                        </p:attrNameLst>
                                      </p:cBhvr>
                                      <p:to>
                                        <p:strVal val="solid"/>
                                      </p:to>
                                    </p:set>
                                    <p:set>
                                      <p:cBhvr>
                                        <p:cTn id="65" dur="1" fill="hold">
                                          <p:stCondLst>
                                            <p:cond delay="79"/>
                                          </p:stCondLst>
                                        </p:cTn>
                                        <p:tgtEl>
                                          <p:spTgt spid="3">
                                            <p:txEl>
                                              <p:pRg st="1" end="1"/>
                                            </p:txEl>
                                          </p:spTgt>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18" presetClass="exit" presetSubtype="12" fill="hold" nodeType="clickEffect">
                                  <p:stCondLst>
                                    <p:cond delay="0"/>
                                  </p:stCondLst>
                                  <p:childTnLst>
                                    <p:animEffect transition="out" filter="strips(downLeft)">
                                      <p:cBhvr>
                                        <p:cTn id="69" dur="500"/>
                                        <p:tgtEl>
                                          <p:spTgt spid="3">
                                            <p:txEl>
                                              <p:pRg st="2" end="2"/>
                                            </p:txEl>
                                          </p:spTgt>
                                        </p:tgtEl>
                                      </p:cBhvr>
                                    </p:animEffect>
                                    <p:set>
                                      <p:cBhvr>
                                        <p:cTn id="70"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55" presetClass="exit" presetSubtype="0" fill="hold" nodeType="clickEffect">
                                  <p:stCondLst>
                                    <p:cond delay="0"/>
                                  </p:stCondLst>
                                  <p:childTnLst>
                                    <p:anim calcmode="lin" valueType="num">
                                      <p:cBhvr>
                                        <p:cTn id="74" dur="1000"/>
                                        <p:tgtEl>
                                          <p:spTgt spid="7"/>
                                        </p:tgtEl>
                                        <p:attrNameLst>
                                          <p:attrName>ppt_w</p:attrName>
                                        </p:attrNameLst>
                                      </p:cBhvr>
                                      <p:tavLst>
                                        <p:tav tm="0">
                                          <p:val>
                                            <p:strVal val="ppt_w"/>
                                          </p:val>
                                        </p:tav>
                                        <p:tav tm="100000">
                                          <p:val>
                                            <p:strVal val="ppt_w*0.70"/>
                                          </p:val>
                                        </p:tav>
                                      </p:tavLst>
                                    </p:anim>
                                    <p:anim calcmode="lin" valueType="num">
                                      <p:cBhvr>
                                        <p:cTn id="75" dur="1000"/>
                                        <p:tgtEl>
                                          <p:spTgt spid="7"/>
                                        </p:tgtEl>
                                        <p:attrNameLst>
                                          <p:attrName>ppt_h</p:attrName>
                                        </p:attrNameLst>
                                      </p:cBhvr>
                                      <p:tavLst>
                                        <p:tav tm="0">
                                          <p:val>
                                            <p:strVal val="ppt_h"/>
                                          </p:val>
                                        </p:tav>
                                        <p:tav tm="100000">
                                          <p:val>
                                            <p:strVal val="ppt_h"/>
                                          </p:val>
                                        </p:tav>
                                      </p:tavLst>
                                    </p:anim>
                                    <p:animEffect transition="out" filter="fade">
                                      <p:cBhvr>
                                        <p:cTn id="76" dur="1000"/>
                                        <p:tgtEl>
                                          <p:spTgt spid="7"/>
                                        </p:tgtEl>
                                      </p:cBhvr>
                                    </p:animEffect>
                                    <p:set>
                                      <p:cBhvr>
                                        <p:cTn id="77"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29256" y="142852"/>
            <a:ext cx="3571900" cy="369332"/>
          </a:xfrm>
          <a:prstGeom prst="rect">
            <a:avLst/>
          </a:prstGeom>
          <a:noFill/>
        </p:spPr>
        <p:txBody>
          <a:bodyPr wrap="square" rtlCol="1">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اصول زدن اسپک</a:t>
            </a:r>
            <a:endParaRPr lang="fa-I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TextBox 2"/>
          <p:cNvSpPr txBox="1"/>
          <p:nvPr/>
        </p:nvSpPr>
        <p:spPr>
          <a:xfrm>
            <a:off x="642910" y="642918"/>
            <a:ext cx="8215370" cy="2031325"/>
          </a:xfrm>
          <a:prstGeom prst="rect">
            <a:avLst/>
          </a:prstGeom>
          <a:noFill/>
        </p:spPr>
        <p:txBody>
          <a:bodyPr wrap="square" rtlCol="1">
            <a:spAutoFit/>
          </a:bodyPr>
          <a:lstStyle/>
          <a:p>
            <a:pPr algn="just"/>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اصول زدن اسپک به منطقه ای که ما در ان ایستاده ایم هم ربط دارد اگر جزه بازیکنان عقب زمین هستیم نباید پایمان به خط حمله یا پایان بر خورد کند اگر برخورد کند خط محسوب می شود ولی اگر ما جز بازیکنان بلند زن هستیم باید 3 گام خودمان را از پشت خط حمله شروع کنیم تا به توپ برسیم موقعی که پاسور توپ را ازدستش رها کرد باید حرکت کنیم اما کسی که سرعتی زن است باید تا وقتی که پاسور از دستش توپ رها نشده باشد در بالای تورو باشد و باید زود تر حرکت کند تا بتواند توپ را سریع بزند </a:t>
            </a:r>
            <a:endParaRPr lang="fa-IR" dirty="0"/>
          </a:p>
        </p:txBody>
      </p:sp>
      <p:pic>
        <p:nvPicPr>
          <p:cNvPr id="4" name="Picture 3" descr="ج-.jpg"/>
          <p:cNvPicPr>
            <a:picLocks noChangeAspect="1"/>
          </p:cNvPicPr>
          <p:nvPr/>
        </p:nvPicPr>
        <p:blipFill>
          <a:blip r:embed="rId3"/>
          <a:stretch>
            <a:fillRect/>
          </a:stretch>
        </p:blipFill>
        <p:spPr>
          <a:xfrm>
            <a:off x="2928926" y="2714620"/>
            <a:ext cx="2857500" cy="4143380"/>
          </a:xfrm>
          <a:prstGeom prst="rect">
            <a:avLst/>
          </a:prstGeom>
        </p:spPr>
      </p:pic>
    </p:spTree>
    <p:custDataLst>
      <p:tags r:id="rId1"/>
    </p:custDataLst>
  </p:cSld>
  <p:clrMapOvr>
    <a:masterClrMapping/>
  </p:clrMapOvr>
  <p:transition advTm="11059"/>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Effect transition="in" filter="fade">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xit" presetSubtype="12" fill="hold" grpId="1" nodeType="clickEffect">
                                  <p:stCondLst>
                                    <p:cond delay="0"/>
                                  </p:stCondLst>
                                  <p:childTnLst>
                                    <p:animEffect transition="out" filter="strips(downLeft)">
                                      <p:cBhvr>
                                        <p:cTn id="25" dur="500"/>
                                        <p:tgtEl>
                                          <p:spTgt spid="2"/>
                                        </p:tgtEl>
                                      </p:cBhvr>
                                    </p:animEffect>
                                    <p:set>
                                      <p:cBhvr>
                                        <p:cTn id="26" dur="1" fill="hold">
                                          <p:stCondLst>
                                            <p:cond delay="499"/>
                                          </p:stCondLst>
                                        </p:cTn>
                                        <p:tgtEl>
                                          <p:spTgt spid="2"/>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50" presetClass="exit" presetSubtype="0" accel="100000" fill="hold" grpId="1" nodeType="clickEffect">
                                  <p:stCondLst>
                                    <p:cond delay="0"/>
                                  </p:stCondLst>
                                  <p:childTnLst>
                                    <p:anim calcmode="lin" valueType="num">
                                      <p:cBhvr>
                                        <p:cTn id="30" dur="1000"/>
                                        <p:tgtEl>
                                          <p:spTgt spid="3"/>
                                        </p:tgtEl>
                                        <p:attrNameLst>
                                          <p:attrName>ppt_w</p:attrName>
                                        </p:attrNameLst>
                                      </p:cBhvr>
                                      <p:tavLst>
                                        <p:tav tm="0">
                                          <p:val>
                                            <p:strVal val="ppt_w"/>
                                          </p:val>
                                        </p:tav>
                                        <p:tav tm="100000">
                                          <p:val>
                                            <p:strVal val="ppt_w+.3"/>
                                          </p:val>
                                        </p:tav>
                                      </p:tavLst>
                                    </p:anim>
                                    <p:anim calcmode="lin" valueType="num">
                                      <p:cBhvr>
                                        <p:cTn id="31" dur="1000"/>
                                        <p:tgtEl>
                                          <p:spTgt spid="3"/>
                                        </p:tgtEl>
                                        <p:attrNameLst>
                                          <p:attrName>ppt_h</p:attrName>
                                        </p:attrNameLst>
                                      </p:cBhvr>
                                      <p:tavLst>
                                        <p:tav tm="0">
                                          <p:val>
                                            <p:strVal val="ppt_h"/>
                                          </p:val>
                                        </p:tav>
                                        <p:tav tm="100000">
                                          <p:val>
                                            <p:strVal val="ppt_h"/>
                                          </p:val>
                                        </p:tav>
                                      </p:tavLst>
                                    </p:anim>
                                    <p:animEffect transition="out" filter="fade">
                                      <p:cBhvr>
                                        <p:cTn id="32" dur="1000"/>
                                        <p:tgtEl>
                                          <p:spTgt spid="3"/>
                                        </p:tgtEl>
                                      </p:cBhvr>
                                    </p:animEffect>
                                    <p:set>
                                      <p:cBhvr>
                                        <p:cTn id="33" dur="1" fill="hold">
                                          <p:stCondLst>
                                            <p:cond delay="999"/>
                                          </p:stCondLst>
                                        </p:cTn>
                                        <p:tgtEl>
                                          <p:spTgt spid="3"/>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29" presetClass="exit" presetSubtype="0" fill="hold" nodeType="clickEffect">
                                  <p:stCondLst>
                                    <p:cond delay="0"/>
                                  </p:stCondLst>
                                  <p:childTnLst>
                                    <p:anim calcmode="lin" valueType="num">
                                      <p:cBhvr>
                                        <p:cTn id="37" dur="1000"/>
                                        <p:tgtEl>
                                          <p:spTgt spid="4"/>
                                        </p:tgtEl>
                                        <p:attrNameLst>
                                          <p:attrName>ppt_x</p:attrName>
                                        </p:attrNameLst>
                                      </p:cBhvr>
                                      <p:tavLst>
                                        <p:tav tm="0">
                                          <p:val>
                                            <p:strVal val="ppt_x"/>
                                          </p:val>
                                        </p:tav>
                                        <p:tav tm="100000">
                                          <p:val>
                                            <p:strVal val="ppt_x-.2"/>
                                          </p:val>
                                        </p:tav>
                                      </p:tavLst>
                                    </p:anim>
                                    <p:anim calcmode="lin" valueType="num">
                                      <p:cBhvr>
                                        <p:cTn id="38" dur="1000"/>
                                        <p:tgtEl>
                                          <p:spTgt spid="4"/>
                                        </p:tgtEl>
                                        <p:attrNameLst>
                                          <p:attrName>ppt_y</p:attrName>
                                        </p:attrNameLst>
                                      </p:cBhvr>
                                      <p:tavLst>
                                        <p:tav tm="0">
                                          <p:val>
                                            <p:strVal val="ppt_y"/>
                                          </p:val>
                                        </p:tav>
                                        <p:tav tm="100000">
                                          <p:val>
                                            <p:strVal val="ppt_y"/>
                                          </p:val>
                                        </p:tav>
                                      </p:tavLst>
                                    </p:anim>
                                    <p:animEffect transition="out" filter="fade">
                                      <p:cBhvr>
                                        <p:cTn id="39" dur="1000"/>
                                        <p:tgtEl>
                                          <p:spTgt spid="4"/>
                                        </p:tgtEl>
                                      </p:cBhvr>
                                    </p:animEffect>
                                    <p:set>
                                      <p:cBhvr>
                                        <p:cTn id="40"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3042" y="285728"/>
            <a:ext cx="7286676" cy="369332"/>
          </a:xfrm>
          <a:prstGeom prst="rect">
            <a:avLst/>
          </a:prstGeom>
          <a:noFill/>
        </p:spPr>
        <p:txBody>
          <a:bodyPr wrap="square" rtlCol="1">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مقام های تیم ملی (ایران)</a:t>
            </a:r>
            <a:endParaRPr lang="fa-I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graphicFrame>
        <p:nvGraphicFramePr>
          <p:cNvPr id="3" name="Table 2"/>
          <p:cNvGraphicFramePr>
            <a:graphicFrameLocks noGrp="1"/>
          </p:cNvGraphicFramePr>
          <p:nvPr/>
        </p:nvGraphicFramePr>
        <p:xfrm>
          <a:off x="785786" y="1000108"/>
          <a:ext cx="3714777" cy="5439560"/>
        </p:xfrm>
        <a:graphic>
          <a:graphicData uri="http://schemas.openxmlformats.org/drawingml/2006/table">
            <a:tbl>
              <a:tblPr>
                <a:tableStyleId>{08FB837D-C827-4EFA-A057-4D05807E0F7C}</a:tableStyleId>
              </a:tblPr>
              <a:tblGrid>
                <a:gridCol w="1238259"/>
                <a:gridCol w="1238259"/>
                <a:gridCol w="1238259"/>
              </a:tblGrid>
              <a:tr h="190499">
                <a:tc gridSpan="3">
                  <a:txBody>
                    <a:bodyPr/>
                    <a:lstStyle/>
                    <a:p>
                      <a:r>
                        <a:rPr lang="fa-IR" sz="1000" dirty="0"/>
                        <a:t>تیم ملی والیبال مردان ایران</a:t>
                      </a:r>
                    </a:p>
                  </a:txBody>
                  <a:tcPr marL="48381" marR="48381" marT="24190" marB="24190" anchor="ctr"/>
                </a:tc>
                <a:tc hMerge="1">
                  <a:txBody>
                    <a:bodyPr/>
                    <a:lstStyle/>
                    <a:p>
                      <a:pPr rtl="1"/>
                      <a:endParaRPr lang="fa-IR"/>
                    </a:p>
                  </a:txBody>
                  <a:tcPr/>
                </a:tc>
                <a:tc hMerge="1">
                  <a:txBody>
                    <a:bodyPr/>
                    <a:lstStyle/>
                    <a:p>
                      <a:pPr rtl="1"/>
                      <a:endParaRPr lang="fa-IR"/>
                    </a:p>
                  </a:txBody>
                  <a:tcPr/>
                </a:tc>
              </a:tr>
              <a:tr h="261939">
                <a:tc gridSpan="3">
                  <a:txBody>
                    <a:bodyPr/>
                    <a:lstStyle/>
                    <a:p>
                      <a:pPr algn="ctr"/>
                      <a:r>
                        <a:rPr lang="fa-IR" sz="1000"/>
                        <a:t>مدال‌ها</a:t>
                      </a:r>
                    </a:p>
                  </a:txBody>
                  <a:tcPr marL="48381" marR="48381" marT="24190" marB="24190" anchor="ctr"/>
                </a:tc>
                <a:tc hMerge="1">
                  <a:txBody>
                    <a:bodyPr/>
                    <a:lstStyle/>
                    <a:p>
                      <a:pPr rtl="1"/>
                      <a:endParaRPr lang="fa-IR"/>
                    </a:p>
                  </a:txBody>
                  <a:tcPr/>
                </a:tc>
                <a:tc hMerge="1">
                  <a:txBody>
                    <a:bodyPr/>
                    <a:lstStyle/>
                    <a:p>
                      <a:pPr rtl="1"/>
                      <a:endParaRPr lang="fa-IR"/>
                    </a:p>
                  </a:txBody>
                  <a:tcPr/>
                </a:tc>
              </a:tr>
              <a:tr h="261939">
                <a:tc gridSpan="3">
                  <a:txBody>
                    <a:bodyPr/>
                    <a:lstStyle/>
                    <a:p>
                      <a:pPr algn="ctr"/>
                      <a:r>
                        <a:rPr lang="fa-IR" sz="1000" dirty="0">
                          <a:hlinkClick r:id="rId3" tooltip="قهرمانی والیبال آسیا"/>
                        </a:rPr>
                        <a:t>قهرمانی آسیا</a:t>
                      </a:r>
                      <a:endParaRPr lang="fa-IR" sz="1000" dirty="0"/>
                    </a:p>
                  </a:txBody>
                  <a:tcPr marL="48381" marR="48381" marT="24190" marB="24190" anchor="ctr"/>
                </a:tc>
                <a:tc hMerge="1">
                  <a:txBody>
                    <a:bodyPr/>
                    <a:lstStyle/>
                    <a:p>
                      <a:pPr rtl="1"/>
                      <a:endParaRPr lang="fa-IR"/>
                    </a:p>
                  </a:txBody>
                  <a:tcPr/>
                </a:tc>
                <a:tc hMerge="1">
                  <a:txBody>
                    <a:bodyPr/>
                    <a:lstStyle/>
                    <a:p>
                      <a:pPr rtl="1"/>
                      <a:endParaRPr lang="fa-IR"/>
                    </a:p>
                  </a:txBody>
                  <a:tcPr/>
                </a:tc>
              </a:tr>
              <a:tr h="261939">
                <a:tc>
                  <a:txBody>
                    <a:bodyPr/>
                    <a:lstStyle/>
                    <a:p>
                      <a:pPr algn="ctr"/>
                      <a:r>
                        <a:rPr lang="fa-IR" sz="1000" dirty="0"/>
                        <a:t>طلا</a:t>
                      </a:r>
                    </a:p>
                  </a:txBody>
                  <a:tcPr marL="48381" marR="48381" marT="24190" marB="24190" anchor="ctr"/>
                </a:tc>
                <a:tc>
                  <a:txBody>
                    <a:bodyPr/>
                    <a:lstStyle/>
                    <a:p>
                      <a:pPr algn="ctr"/>
                      <a:r>
                        <a:rPr lang="fa-IR" sz="1000">
                          <a:hlinkClick r:id="rId4" tooltip="مسابقات قهرمانی والیبال مردان آسیا ۲۰۱۱"/>
                        </a:rPr>
                        <a:t>۲۰۱۱</a:t>
                      </a:r>
                      <a:endParaRPr lang="fa-IR" sz="1000"/>
                    </a:p>
                  </a:txBody>
                  <a:tcPr marL="48381" marR="48381" marT="24190" marB="24190" anchor="ctr"/>
                </a:tc>
                <a:tc>
                  <a:txBody>
                    <a:bodyPr/>
                    <a:lstStyle/>
                    <a:p>
                      <a:pPr algn="ctr"/>
                      <a:r>
                        <a:rPr lang="fa-IR" sz="1000"/>
                        <a:t>تیم</a:t>
                      </a:r>
                    </a:p>
                  </a:txBody>
                  <a:tcPr marL="48381" marR="48381" marT="24190" marB="24190" anchor="ctr"/>
                </a:tc>
              </a:tr>
              <a:tr h="261939">
                <a:tc>
                  <a:txBody>
                    <a:bodyPr/>
                    <a:lstStyle/>
                    <a:p>
                      <a:pPr algn="ctr"/>
                      <a:r>
                        <a:rPr lang="fa-IR" sz="1000"/>
                        <a:t>طلا</a:t>
                      </a:r>
                    </a:p>
                  </a:txBody>
                  <a:tcPr marL="48381" marR="48381" marT="24190" marB="24190" anchor="ctr"/>
                </a:tc>
                <a:tc>
                  <a:txBody>
                    <a:bodyPr/>
                    <a:lstStyle/>
                    <a:p>
                      <a:pPr algn="ctr"/>
                      <a:r>
                        <a:rPr lang="fa-IR" sz="1000" dirty="0">
                          <a:hlinkClick r:id="rId5" tooltip="مسابقات قهرمانی والیبال مردان آسیا ۲۰۱۳"/>
                        </a:rPr>
                        <a:t>۲۰۱۳</a:t>
                      </a:r>
                      <a:endParaRPr lang="fa-IR" sz="1000" dirty="0"/>
                    </a:p>
                  </a:txBody>
                  <a:tcPr marL="48381" marR="48381" marT="24190" marB="24190" anchor="ctr"/>
                </a:tc>
                <a:tc>
                  <a:txBody>
                    <a:bodyPr/>
                    <a:lstStyle/>
                    <a:p>
                      <a:pPr algn="ctr"/>
                      <a:r>
                        <a:rPr lang="fa-IR" sz="1000"/>
                        <a:t>تیم</a:t>
                      </a:r>
                    </a:p>
                  </a:txBody>
                  <a:tcPr marL="48381" marR="48381" marT="24190" marB="24190" anchor="ctr"/>
                </a:tc>
              </a:tr>
              <a:tr h="261939">
                <a:tc>
                  <a:txBody>
                    <a:bodyPr/>
                    <a:lstStyle/>
                    <a:p>
                      <a:pPr algn="ctr"/>
                      <a:r>
                        <a:rPr lang="fa-IR" sz="1000"/>
                        <a:t>نقره</a:t>
                      </a:r>
                    </a:p>
                  </a:txBody>
                  <a:tcPr marL="48381" marR="48381" marT="24190" marB="24190" anchor="ctr"/>
                </a:tc>
                <a:tc>
                  <a:txBody>
                    <a:bodyPr/>
                    <a:lstStyle/>
                    <a:p>
                      <a:pPr algn="ctr"/>
                      <a:r>
                        <a:rPr lang="fa-IR" sz="1000">
                          <a:hlinkClick r:id="rId6" tooltip="مسابقات قهرمانی والیبال مردان آسیا ۲۰۱۵"/>
                        </a:rPr>
                        <a:t>۲۰۱۵</a:t>
                      </a:r>
                      <a:endParaRPr lang="fa-IR" sz="1000"/>
                    </a:p>
                  </a:txBody>
                  <a:tcPr marL="48381" marR="48381" marT="24190" marB="24190" anchor="ctr"/>
                </a:tc>
                <a:tc>
                  <a:txBody>
                    <a:bodyPr/>
                    <a:lstStyle/>
                    <a:p>
                      <a:pPr algn="ctr"/>
                      <a:r>
                        <a:rPr lang="fa-IR" sz="1000"/>
                        <a:t>تیم</a:t>
                      </a:r>
                    </a:p>
                  </a:txBody>
                  <a:tcPr marL="48381" marR="48381" marT="24190" marB="24190" anchor="ctr"/>
                </a:tc>
              </a:tr>
              <a:tr h="261939">
                <a:tc>
                  <a:txBody>
                    <a:bodyPr/>
                    <a:lstStyle/>
                    <a:p>
                      <a:pPr algn="ctr"/>
                      <a:r>
                        <a:rPr lang="fa-IR" sz="1000"/>
                        <a:t>نقره</a:t>
                      </a:r>
                    </a:p>
                  </a:txBody>
                  <a:tcPr marL="48381" marR="48381" marT="24190" marB="24190" anchor="ctr"/>
                </a:tc>
                <a:tc>
                  <a:txBody>
                    <a:bodyPr/>
                    <a:lstStyle/>
                    <a:p>
                      <a:pPr algn="ctr"/>
                      <a:r>
                        <a:rPr lang="fa-IR" sz="1000">
                          <a:hlinkClick r:id="rId7" tooltip="مسابقات قهرمانی والیبال مردان آسیا ۲۰۰۹ (صفحه وجود ندارد)"/>
                        </a:rPr>
                        <a:t>۲۰۰۹</a:t>
                      </a:r>
                      <a:endParaRPr lang="fa-IR" sz="1000"/>
                    </a:p>
                  </a:txBody>
                  <a:tcPr marL="48381" marR="48381" marT="24190" marB="24190" anchor="ctr"/>
                </a:tc>
                <a:tc>
                  <a:txBody>
                    <a:bodyPr/>
                    <a:lstStyle/>
                    <a:p>
                      <a:pPr algn="ctr"/>
                      <a:r>
                        <a:rPr lang="fa-IR" sz="1000"/>
                        <a:t>تیم</a:t>
                      </a:r>
                    </a:p>
                  </a:txBody>
                  <a:tcPr marL="48381" marR="48381" marT="24190" marB="24190" anchor="ctr"/>
                </a:tc>
              </a:tr>
              <a:tr h="261939">
                <a:tc>
                  <a:txBody>
                    <a:bodyPr/>
                    <a:lstStyle/>
                    <a:p>
                      <a:pPr algn="ctr"/>
                      <a:r>
                        <a:rPr lang="fa-IR" sz="1000"/>
                        <a:t>برنز</a:t>
                      </a:r>
                    </a:p>
                  </a:txBody>
                  <a:tcPr marL="48381" marR="48381" marT="24190" marB="24190" anchor="ctr"/>
                </a:tc>
                <a:tc>
                  <a:txBody>
                    <a:bodyPr/>
                    <a:lstStyle/>
                    <a:p>
                      <a:pPr algn="ctr"/>
                      <a:r>
                        <a:rPr lang="fa-IR" sz="1000">
                          <a:hlinkClick r:id="rId8" tooltip="مسابقات قهرمانی والیبال مردان آسیا ۲۰۰۳ (صفحه وجود ندارد)"/>
                        </a:rPr>
                        <a:t>۲۰۰۳</a:t>
                      </a:r>
                      <a:endParaRPr lang="fa-IR" sz="1000"/>
                    </a:p>
                  </a:txBody>
                  <a:tcPr marL="48381" marR="48381" marT="24190" marB="24190" anchor="ctr"/>
                </a:tc>
                <a:tc>
                  <a:txBody>
                    <a:bodyPr/>
                    <a:lstStyle/>
                    <a:p>
                      <a:pPr algn="ctr"/>
                      <a:r>
                        <a:rPr lang="fa-IR" sz="1000"/>
                        <a:t>تیم</a:t>
                      </a:r>
                    </a:p>
                  </a:txBody>
                  <a:tcPr marL="48381" marR="48381" marT="24190" marB="24190" anchor="ctr"/>
                </a:tc>
              </a:tr>
              <a:tr h="261939">
                <a:tc gridSpan="3">
                  <a:txBody>
                    <a:bodyPr/>
                    <a:lstStyle/>
                    <a:p>
                      <a:pPr algn="ctr"/>
                      <a:r>
                        <a:rPr lang="fa-IR" sz="1000">
                          <a:hlinkClick r:id="rId9" tooltip="بازی‌های آسیایی"/>
                        </a:rPr>
                        <a:t>بازی‌های آسیایی</a:t>
                      </a:r>
                      <a:endParaRPr lang="fa-IR" sz="1000"/>
                    </a:p>
                  </a:txBody>
                  <a:tcPr marL="48381" marR="48381" marT="24190" marB="24190" anchor="ctr"/>
                </a:tc>
                <a:tc hMerge="1">
                  <a:txBody>
                    <a:bodyPr/>
                    <a:lstStyle/>
                    <a:p>
                      <a:pPr rtl="1"/>
                      <a:endParaRPr lang="fa-IR"/>
                    </a:p>
                  </a:txBody>
                  <a:tcPr/>
                </a:tc>
                <a:tc hMerge="1">
                  <a:txBody>
                    <a:bodyPr/>
                    <a:lstStyle/>
                    <a:p>
                      <a:pPr rtl="1"/>
                      <a:endParaRPr lang="fa-IR"/>
                    </a:p>
                  </a:txBody>
                  <a:tcPr/>
                </a:tc>
              </a:tr>
              <a:tr h="261939">
                <a:tc>
                  <a:txBody>
                    <a:bodyPr/>
                    <a:lstStyle/>
                    <a:p>
                      <a:pPr algn="ctr"/>
                      <a:r>
                        <a:rPr lang="fa-IR" sz="1000"/>
                        <a:t>طلا</a:t>
                      </a:r>
                    </a:p>
                  </a:txBody>
                  <a:tcPr marL="48381" marR="48381" marT="24190" marB="24190" anchor="ctr"/>
                </a:tc>
                <a:tc>
                  <a:txBody>
                    <a:bodyPr/>
                    <a:lstStyle/>
                    <a:p>
                      <a:pPr algn="ctr"/>
                      <a:r>
                        <a:rPr lang="fa-IR" sz="1000">
                          <a:hlinkClick r:id="rId10" tooltip="بازی‌های آسیایی ۲۰۱۴"/>
                        </a:rPr>
                        <a:t>۲۰۱۴</a:t>
                      </a:r>
                      <a:endParaRPr lang="fa-IR" sz="1000"/>
                    </a:p>
                  </a:txBody>
                  <a:tcPr marL="48381" marR="48381" marT="24190" marB="24190" anchor="ctr"/>
                </a:tc>
                <a:tc>
                  <a:txBody>
                    <a:bodyPr/>
                    <a:lstStyle/>
                    <a:p>
                      <a:pPr algn="ctr"/>
                      <a:r>
                        <a:rPr lang="fa-IR" sz="1000">
                          <a:hlinkClick r:id="rId11" tooltip="والیبال سالنی در بازی‌های آسیایی ۲۰۱۴ - مردان"/>
                        </a:rPr>
                        <a:t>والیبال سالنی</a:t>
                      </a:r>
                      <a:endParaRPr lang="fa-IR" sz="1000"/>
                    </a:p>
                  </a:txBody>
                  <a:tcPr marL="48381" marR="48381" marT="24190" marB="24190" anchor="ctr"/>
                </a:tc>
              </a:tr>
              <a:tr h="261939">
                <a:tc>
                  <a:txBody>
                    <a:bodyPr/>
                    <a:lstStyle/>
                    <a:p>
                      <a:pPr algn="ctr"/>
                      <a:r>
                        <a:rPr lang="fa-IR" sz="1000"/>
                        <a:t>نقره</a:t>
                      </a:r>
                    </a:p>
                  </a:txBody>
                  <a:tcPr marL="48381" marR="48381" marT="24190" marB="24190" anchor="ctr"/>
                </a:tc>
                <a:tc>
                  <a:txBody>
                    <a:bodyPr/>
                    <a:lstStyle/>
                    <a:p>
                      <a:pPr algn="ctr"/>
                      <a:r>
                        <a:rPr lang="fa-IR" sz="1000">
                          <a:hlinkClick r:id="rId12" tooltip="بازی‌های آسیایی ۲۰۱۰"/>
                        </a:rPr>
                        <a:t>۲۰۱۰</a:t>
                      </a:r>
                      <a:endParaRPr lang="fa-IR" sz="1000"/>
                    </a:p>
                  </a:txBody>
                  <a:tcPr marL="48381" marR="48381" marT="24190" marB="24190" anchor="ctr"/>
                </a:tc>
                <a:tc>
                  <a:txBody>
                    <a:bodyPr/>
                    <a:lstStyle/>
                    <a:p>
                      <a:pPr algn="ctr"/>
                      <a:r>
                        <a:rPr lang="fa-IR" sz="1000">
                          <a:hlinkClick r:id="rId13" tooltip="والیبال سالنی در بازی‌های آسیایی ۲۰۱۰"/>
                        </a:rPr>
                        <a:t>والیبال سالنی</a:t>
                      </a:r>
                      <a:endParaRPr lang="fa-IR" sz="1000"/>
                    </a:p>
                  </a:txBody>
                  <a:tcPr marL="48381" marR="48381" marT="24190" marB="24190" anchor="ctr"/>
                </a:tc>
              </a:tr>
              <a:tr h="261939">
                <a:tc>
                  <a:txBody>
                    <a:bodyPr/>
                    <a:lstStyle/>
                    <a:p>
                      <a:pPr algn="ctr"/>
                      <a:r>
                        <a:rPr lang="fa-IR" sz="1000"/>
                        <a:t>نقره</a:t>
                      </a:r>
                    </a:p>
                  </a:txBody>
                  <a:tcPr marL="48381" marR="48381" marT="24190" marB="24190" anchor="ctr"/>
                </a:tc>
                <a:tc>
                  <a:txBody>
                    <a:bodyPr/>
                    <a:lstStyle/>
                    <a:p>
                      <a:pPr algn="ctr"/>
                      <a:r>
                        <a:rPr lang="fa-IR" sz="1000">
                          <a:hlinkClick r:id="rId14" tooltip="بازی‌های آسیایی ۲۰۰۲"/>
                        </a:rPr>
                        <a:t>۲۰۰۲</a:t>
                      </a:r>
                      <a:endParaRPr lang="fa-IR" sz="1000"/>
                    </a:p>
                  </a:txBody>
                  <a:tcPr marL="48381" marR="48381" marT="24190" marB="24190" anchor="ctr"/>
                </a:tc>
                <a:tc>
                  <a:txBody>
                    <a:bodyPr/>
                    <a:lstStyle/>
                    <a:p>
                      <a:pPr algn="ctr"/>
                      <a:r>
                        <a:rPr lang="fa-IR" sz="1000">
                          <a:hlinkClick r:id="rId15" tooltip="والیبال سالنی در بازی‌های آسیایی ۲۰۰۲ (صفحه وجود ندارد)"/>
                        </a:rPr>
                        <a:t>والیبال سالنی</a:t>
                      </a:r>
                      <a:endParaRPr lang="fa-IR" sz="1000"/>
                    </a:p>
                  </a:txBody>
                  <a:tcPr marL="48381" marR="48381" marT="24190" marB="24190" anchor="ctr"/>
                </a:tc>
              </a:tr>
              <a:tr h="261939">
                <a:tc>
                  <a:txBody>
                    <a:bodyPr/>
                    <a:lstStyle/>
                    <a:p>
                      <a:pPr algn="ctr"/>
                      <a:r>
                        <a:rPr lang="fa-IR" sz="1000"/>
                        <a:t>نقره</a:t>
                      </a:r>
                    </a:p>
                  </a:txBody>
                  <a:tcPr marL="48381" marR="48381" marT="24190" marB="24190" anchor="ctr"/>
                </a:tc>
                <a:tc>
                  <a:txBody>
                    <a:bodyPr/>
                    <a:lstStyle/>
                    <a:p>
                      <a:pPr algn="ctr"/>
                      <a:r>
                        <a:rPr lang="fa-IR" sz="1000">
                          <a:hlinkClick r:id="rId16" tooltip="بازی‌های آسیایی ۱۹۵۸"/>
                        </a:rPr>
                        <a:t>۱۹۵۸</a:t>
                      </a:r>
                      <a:endParaRPr lang="fa-IR" sz="1000"/>
                    </a:p>
                  </a:txBody>
                  <a:tcPr marL="48381" marR="48381" marT="24190" marB="24190" anchor="ctr"/>
                </a:tc>
                <a:tc>
                  <a:txBody>
                    <a:bodyPr/>
                    <a:lstStyle/>
                    <a:p>
                      <a:pPr algn="ctr"/>
                      <a:r>
                        <a:rPr lang="fa-IR" sz="1000">
                          <a:hlinkClick r:id="rId17" tooltip="والیبال سالنی در بازی‌های آسیایی ۱۹۵۸ (صفحه وجود ندارد)"/>
                        </a:rPr>
                        <a:t>والیبال سالنی</a:t>
                      </a:r>
                      <a:endParaRPr lang="fa-IR" sz="1000"/>
                    </a:p>
                  </a:txBody>
                  <a:tcPr marL="48381" marR="48381" marT="24190" marB="24190" anchor="ctr"/>
                </a:tc>
              </a:tr>
              <a:tr h="261939">
                <a:tc>
                  <a:txBody>
                    <a:bodyPr/>
                    <a:lstStyle/>
                    <a:p>
                      <a:pPr algn="ctr"/>
                      <a:r>
                        <a:rPr lang="fa-IR" sz="1000"/>
                        <a:t>برنز</a:t>
                      </a:r>
                    </a:p>
                  </a:txBody>
                  <a:tcPr marL="48381" marR="48381" marT="24190" marB="24190" anchor="ctr"/>
                </a:tc>
                <a:tc>
                  <a:txBody>
                    <a:bodyPr/>
                    <a:lstStyle/>
                    <a:p>
                      <a:pPr algn="ctr"/>
                      <a:r>
                        <a:rPr lang="fa-IR" sz="1000">
                          <a:hlinkClick r:id="rId18" tooltip="بازی‌های آسیایی ۱۹۶۶"/>
                        </a:rPr>
                        <a:t>۱۹۶۶</a:t>
                      </a:r>
                      <a:endParaRPr lang="fa-IR" sz="1000"/>
                    </a:p>
                  </a:txBody>
                  <a:tcPr marL="48381" marR="48381" marT="24190" marB="24190" anchor="ctr"/>
                </a:tc>
                <a:tc>
                  <a:txBody>
                    <a:bodyPr/>
                    <a:lstStyle/>
                    <a:p>
                      <a:pPr algn="ctr"/>
                      <a:r>
                        <a:rPr lang="fa-IR" sz="1000">
                          <a:hlinkClick r:id="rId19" tooltip="والیبال سالنی در بازی‌های آسیایی ۱۹۶۶ (صفحه وجود ندارد)"/>
                        </a:rPr>
                        <a:t>والیبال سالنی</a:t>
                      </a:r>
                      <a:endParaRPr lang="fa-IR" sz="1000"/>
                    </a:p>
                  </a:txBody>
                  <a:tcPr marL="48381" marR="48381" marT="24190" marB="24190" anchor="ctr"/>
                </a:tc>
              </a:tr>
              <a:tr h="261939">
                <a:tc gridSpan="3">
                  <a:txBody>
                    <a:bodyPr/>
                    <a:lstStyle/>
                    <a:p>
                      <a:pPr algn="ctr"/>
                      <a:r>
                        <a:rPr lang="fa-IR" sz="1000">
                          <a:hlinkClick r:id="rId20" tooltip="جام کنفدراسیون والیبال آسیا"/>
                        </a:rPr>
                        <a:t>جام کنفدراسیون والیبال آسیا</a:t>
                      </a:r>
                      <a:endParaRPr lang="fa-IR" sz="1000"/>
                    </a:p>
                  </a:txBody>
                  <a:tcPr marL="48381" marR="48381" marT="24190" marB="24190" anchor="ctr"/>
                </a:tc>
                <a:tc hMerge="1">
                  <a:txBody>
                    <a:bodyPr/>
                    <a:lstStyle/>
                    <a:p>
                      <a:pPr rtl="1"/>
                      <a:endParaRPr lang="fa-IR"/>
                    </a:p>
                  </a:txBody>
                  <a:tcPr/>
                </a:tc>
                <a:tc hMerge="1">
                  <a:txBody>
                    <a:bodyPr/>
                    <a:lstStyle/>
                    <a:p>
                      <a:pPr rtl="1"/>
                      <a:endParaRPr lang="fa-IR"/>
                    </a:p>
                  </a:txBody>
                  <a:tcPr/>
                </a:tc>
              </a:tr>
              <a:tr h="261939">
                <a:tc>
                  <a:txBody>
                    <a:bodyPr/>
                    <a:lstStyle/>
                    <a:p>
                      <a:pPr algn="ctr"/>
                      <a:r>
                        <a:rPr lang="fa-IR" sz="1000"/>
                        <a:t>طلا</a:t>
                      </a:r>
                    </a:p>
                  </a:txBody>
                  <a:tcPr marL="48381" marR="48381" marT="24190" marB="24190" anchor="ctr"/>
                </a:tc>
                <a:tc>
                  <a:txBody>
                    <a:bodyPr/>
                    <a:lstStyle/>
                    <a:p>
                      <a:pPr algn="ctr"/>
                      <a:r>
                        <a:rPr lang="fa-IR" sz="1000">
                          <a:hlinkClick r:id="rId21" tooltip="والیبال کاپ آسیا ۲۰۰۸ (صفحه وجود ندارد)"/>
                        </a:rPr>
                        <a:t>۲۰۰۸</a:t>
                      </a:r>
                      <a:endParaRPr lang="fa-IR" sz="1000"/>
                    </a:p>
                  </a:txBody>
                  <a:tcPr marL="48381" marR="48381" marT="24190" marB="24190" anchor="ctr"/>
                </a:tc>
                <a:tc>
                  <a:txBody>
                    <a:bodyPr/>
                    <a:lstStyle/>
                    <a:p>
                      <a:pPr algn="ctr"/>
                      <a:r>
                        <a:rPr lang="fa-IR" sz="1000"/>
                        <a:t>تیم</a:t>
                      </a:r>
                    </a:p>
                  </a:txBody>
                  <a:tcPr marL="48381" marR="48381" marT="24190" marB="24190" anchor="ctr"/>
                </a:tc>
              </a:tr>
              <a:tr h="261939">
                <a:tc>
                  <a:txBody>
                    <a:bodyPr/>
                    <a:lstStyle/>
                    <a:p>
                      <a:pPr algn="ctr"/>
                      <a:r>
                        <a:rPr lang="fa-IR" sz="1000"/>
                        <a:t>طلا</a:t>
                      </a:r>
                    </a:p>
                  </a:txBody>
                  <a:tcPr marL="48381" marR="48381" marT="24190" marB="24190" anchor="ctr"/>
                </a:tc>
                <a:tc>
                  <a:txBody>
                    <a:bodyPr/>
                    <a:lstStyle/>
                    <a:p>
                      <a:pPr algn="ctr"/>
                      <a:r>
                        <a:rPr lang="fa-IR" sz="1000">
                          <a:hlinkClick r:id="rId22" tooltip="والیبال کاپ آسیا ۲۰۱۰"/>
                        </a:rPr>
                        <a:t>۲۰۱۰</a:t>
                      </a:r>
                      <a:endParaRPr lang="fa-IR" sz="1000"/>
                    </a:p>
                  </a:txBody>
                  <a:tcPr marL="48381" marR="48381" marT="24190" marB="24190" anchor="ctr"/>
                </a:tc>
                <a:tc>
                  <a:txBody>
                    <a:bodyPr/>
                    <a:lstStyle/>
                    <a:p>
                      <a:pPr algn="ctr"/>
                      <a:r>
                        <a:rPr lang="fa-IR" sz="1000"/>
                        <a:t>تیم</a:t>
                      </a:r>
                    </a:p>
                  </a:txBody>
                  <a:tcPr marL="48381" marR="48381" marT="24190" marB="24190" anchor="ctr"/>
                </a:tc>
              </a:tr>
              <a:tr h="261939">
                <a:tc>
                  <a:txBody>
                    <a:bodyPr/>
                    <a:lstStyle/>
                    <a:p>
                      <a:pPr algn="ctr"/>
                      <a:r>
                        <a:rPr lang="fa-IR" sz="1000"/>
                        <a:t>نقره</a:t>
                      </a:r>
                    </a:p>
                  </a:txBody>
                  <a:tcPr marL="48381" marR="48381" marT="24190" marB="24190" anchor="ctr"/>
                </a:tc>
                <a:tc>
                  <a:txBody>
                    <a:bodyPr/>
                    <a:lstStyle/>
                    <a:p>
                      <a:pPr algn="ctr"/>
                      <a:r>
                        <a:rPr lang="fa-IR" sz="1000">
                          <a:hlinkClick r:id="rId23" tooltip="والیبال کاپ آسیا ۲۰۱۲ (صفحه وجود ندارد)"/>
                        </a:rPr>
                        <a:t>۲۰۱۲</a:t>
                      </a:r>
                      <a:endParaRPr lang="fa-IR" sz="1000"/>
                    </a:p>
                  </a:txBody>
                  <a:tcPr marL="48381" marR="48381" marT="24190" marB="24190" anchor="ctr"/>
                </a:tc>
                <a:tc>
                  <a:txBody>
                    <a:bodyPr/>
                    <a:lstStyle/>
                    <a:p>
                      <a:pPr algn="ctr"/>
                      <a:r>
                        <a:rPr lang="fa-IR" sz="1000"/>
                        <a:t>تیم</a:t>
                      </a:r>
                    </a:p>
                  </a:txBody>
                  <a:tcPr marL="48381" marR="48381" marT="24190" marB="24190" anchor="ctr"/>
                </a:tc>
              </a:tr>
              <a:tr h="261939">
                <a:tc gridSpan="3">
                  <a:txBody>
                    <a:bodyPr/>
                    <a:lstStyle/>
                    <a:p>
                      <a:pPr algn="ctr"/>
                      <a:r>
                        <a:rPr lang="fa-IR" sz="1000">
                          <a:hlinkClick r:id="rId24" tooltip="بازی‌های همبستگی کشورهای اسلامی"/>
                        </a:rPr>
                        <a:t>بازی‌های همبستگی کشورهای اسلامی</a:t>
                      </a:r>
                      <a:endParaRPr lang="fa-IR" sz="1000"/>
                    </a:p>
                  </a:txBody>
                  <a:tcPr marL="48381" marR="48381" marT="24190" marB="24190" anchor="ctr"/>
                </a:tc>
                <a:tc hMerge="1">
                  <a:txBody>
                    <a:bodyPr/>
                    <a:lstStyle/>
                    <a:p>
                      <a:pPr rtl="1"/>
                      <a:endParaRPr lang="fa-IR"/>
                    </a:p>
                  </a:txBody>
                  <a:tcPr/>
                </a:tc>
                <a:tc hMerge="1">
                  <a:txBody>
                    <a:bodyPr/>
                    <a:lstStyle/>
                    <a:p>
                      <a:pPr rtl="1"/>
                      <a:endParaRPr lang="fa-IR"/>
                    </a:p>
                  </a:txBody>
                  <a:tcPr/>
                </a:tc>
              </a:tr>
              <a:tr h="261939">
                <a:tc>
                  <a:txBody>
                    <a:bodyPr/>
                    <a:lstStyle/>
                    <a:p>
                      <a:pPr algn="ctr"/>
                      <a:r>
                        <a:rPr lang="fa-IR" sz="1000"/>
                        <a:t>طلا</a:t>
                      </a:r>
                    </a:p>
                  </a:txBody>
                  <a:tcPr marL="48381" marR="48381" marT="24190" marB="24190" anchor="ctr"/>
                </a:tc>
                <a:tc>
                  <a:txBody>
                    <a:bodyPr/>
                    <a:lstStyle/>
                    <a:p>
                      <a:pPr algn="ctr"/>
                      <a:r>
                        <a:rPr lang="fa-IR" sz="1000">
                          <a:hlinkClick r:id="rId25" tooltip="۲۰۰ز (صفحه وجود ندارد)"/>
                        </a:rPr>
                        <a:t>۲۰۰ز</a:t>
                      </a:r>
                      <a:endParaRPr lang="fa-IR" sz="1000"/>
                    </a:p>
                  </a:txBody>
                  <a:tcPr marL="48381" marR="48381" marT="24190" marB="24190" anchor="ctr"/>
                </a:tc>
                <a:tc>
                  <a:txBody>
                    <a:bodyPr/>
                    <a:lstStyle/>
                    <a:p>
                      <a:pPr algn="ctr"/>
                      <a:r>
                        <a:rPr lang="fa-IR" sz="1000"/>
                        <a:t>تیم</a:t>
                      </a:r>
                    </a:p>
                  </a:txBody>
                  <a:tcPr marL="48381" marR="48381" marT="24190" marB="24190" anchor="ctr"/>
                </a:tc>
              </a:tr>
              <a:tr h="261939">
                <a:tc>
                  <a:txBody>
                    <a:bodyPr/>
                    <a:lstStyle/>
                    <a:p>
                      <a:pPr algn="ctr"/>
                      <a:r>
                        <a:rPr lang="fa-IR" sz="1000"/>
                        <a:t>طلا</a:t>
                      </a:r>
                    </a:p>
                  </a:txBody>
                  <a:tcPr marL="48381" marR="48381" marT="24190" marB="24190" anchor="ctr"/>
                </a:tc>
                <a:tc>
                  <a:txBody>
                    <a:bodyPr/>
                    <a:lstStyle/>
                    <a:p>
                      <a:pPr algn="ctr"/>
                      <a:r>
                        <a:rPr lang="fa-IR" sz="1000">
                          <a:hlinkClick r:id="rId26" tooltip="۲۰۱۳"/>
                        </a:rPr>
                        <a:t>۲۰۱۳</a:t>
                      </a:r>
                      <a:endParaRPr lang="fa-IR" sz="1000"/>
                    </a:p>
                  </a:txBody>
                  <a:tcPr marL="48381" marR="48381" marT="24190" marB="24190" anchor="ctr"/>
                </a:tc>
                <a:tc>
                  <a:txBody>
                    <a:bodyPr/>
                    <a:lstStyle/>
                    <a:p>
                      <a:pPr algn="ctr"/>
                      <a:r>
                        <a:rPr lang="fa-IR" sz="1000" dirty="0"/>
                        <a:t>تیم</a:t>
                      </a:r>
                    </a:p>
                  </a:txBody>
                  <a:tcPr marL="48381" marR="48381" marT="24190" marB="24190" anchor="ctr"/>
                </a:tc>
              </a:tr>
            </a:tbl>
          </a:graphicData>
        </a:graphic>
      </p:graphicFrame>
      <p:pic>
        <p:nvPicPr>
          <p:cNvPr id="1029" name="Picture 5" descr="ایران"/>
          <p:cNvPicPr>
            <a:picLocks noChangeAspect="1" noChangeArrowheads="1"/>
          </p:cNvPicPr>
          <p:nvPr/>
        </p:nvPicPr>
        <p:blipFill>
          <a:blip r:embed="rId27"/>
          <a:srcRect/>
          <a:stretch>
            <a:fillRect/>
          </a:stretch>
        </p:blipFill>
        <p:spPr bwMode="auto">
          <a:xfrm>
            <a:off x="857224" y="1071546"/>
            <a:ext cx="642942" cy="363402"/>
          </a:xfrm>
          <a:prstGeom prst="rect">
            <a:avLst/>
          </a:prstGeom>
          <a:noFill/>
        </p:spPr>
      </p:pic>
    </p:spTree>
    <p:custDataLst>
      <p:tags r:id="rId1"/>
    </p:custDataLst>
  </p:cSld>
  <p:clrMapOvr>
    <a:masterClrMapping/>
  </p:clrMapOvr>
  <p:transition advTm="13011"/>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1029"/>
                                        </p:tgtEl>
                                        <p:attrNameLst>
                                          <p:attrName>style.visibility</p:attrName>
                                        </p:attrNameLst>
                                      </p:cBhvr>
                                      <p:to>
                                        <p:strVal val="visible"/>
                                      </p:to>
                                    </p:set>
                                    <p:animEffect transition="in" filter="wheel(4)">
                                      <p:cBhvr>
                                        <p:cTn id="12" dur="2000"/>
                                        <p:tgtEl>
                                          <p:spTgt spid="1029"/>
                                        </p:tgtEl>
                                      </p:cBhvr>
                                    </p:animEffect>
                                  </p:childTnLst>
                                </p:cTn>
                              </p:par>
                            </p:childTnLst>
                          </p:cTn>
                        </p:par>
                      </p:childTnLst>
                    </p:cTn>
                  </p:par>
                  <p:par>
                    <p:cTn id="13" fill="hold">
                      <p:stCondLst>
                        <p:cond delay="indefinite"/>
                      </p:stCondLst>
                      <p:childTnLst>
                        <p:par>
                          <p:cTn id="14" fill="hold">
                            <p:stCondLst>
                              <p:cond delay="0"/>
                            </p:stCondLst>
                            <p:childTnLst>
                              <p:par>
                                <p:cTn id="15" presetID="55"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1000" fill="hold"/>
                                        <p:tgtEl>
                                          <p:spTgt spid="3"/>
                                        </p:tgtEl>
                                        <p:attrNameLst>
                                          <p:attrName>ppt_w</p:attrName>
                                        </p:attrNameLst>
                                      </p:cBhvr>
                                      <p:tavLst>
                                        <p:tav tm="0">
                                          <p:val>
                                            <p:strVal val="#ppt_w*0.70"/>
                                          </p:val>
                                        </p:tav>
                                        <p:tav tm="100000">
                                          <p:val>
                                            <p:strVal val="#ppt_w"/>
                                          </p:val>
                                        </p:tav>
                                      </p:tavLst>
                                    </p:anim>
                                    <p:anim calcmode="lin" valueType="num">
                                      <p:cBhvr>
                                        <p:cTn id="18" dur="1000" fill="hold"/>
                                        <p:tgtEl>
                                          <p:spTgt spid="3"/>
                                        </p:tgtEl>
                                        <p:attrNameLst>
                                          <p:attrName>ppt_h</p:attrName>
                                        </p:attrNameLst>
                                      </p:cBhvr>
                                      <p:tavLst>
                                        <p:tav tm="0">
                                          <p:val>
                                            <p:strVal val="#ppt_h"/>
                                          </p:val>
                                        </p:tav>
                                        <p:tav tm="100000">
                                          <p:val>
                                            <p:strVal val="#ppt_h"/>
                                          </p:val>
                                        </p:tav>
                                      </p:tavLst>
                                    </p:anim>
                                    <p:animEffect transition="in" filter="fade">
                                      <p:cBhvr>
                                        <p:cTn id="19" dur="10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xit" presetSubtype="4" fill="hold" nodeType="clickEffect">
                                  <p:stCondLst>
                                    <p:cond delay="0"/>
                                  </p:stCondLst>
                                  <p:childTnLst>
                                    <p:animEffect transition="out" filter="wipe(down)">
                                      <p:cBhvr>
                                        <p:cTn id="23" dur="500"/>
                                        <p:tgtEl>
                                          <p:spTgt spid="2">
                                            <p:txEl>
                                              <p:pRg st="0" end="0"/>
                                            </p:txEl>
                                          </p:spTgt>
                                        </p:tgtEl>
                                      </p:cBhvr>
                                    </p:animEffect>
                                    <p:set>
                                      <p:cBhvr>
                                        <p:cTn id="24" dur="1" fill="hold">
                                          <p:stCondLst>
                                            <p:cond delay="499"/>
                                          </p:stCondLst>
                                        </p:cTn>
                                        <p:tgtEl>
                                          <p:spTgt spid="2">
                                            <p:txEl>
                                              <p:pRg st="0" end="0"/>
                                            </p:txEl>
                                          </p:spTgt>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3" presetClass="exit" presetSubtype="32" fill="hold" nodeType="clickEffect">
                                  <p:stCondLst>
                                    <p:cond delay="0"/>
                                  </p:stCondLst>
                                  <p:childTnLst>
                                    <p:anim calcmode="lin" valueType="num">
                                      <p:cBhvr>
                                        <p:cTn id="28" dur="500"/>
                                        <p:tgtEl>
                                          <p:spTgt spid="1029"/>
                                        </p:tgtEl>
                                        <p:attrNameLst>
                                          <p:attrName>ppt_w</p:attrName>
                                        </p:attrNameLst>
                                      </p:cBhvr>
                                      <p:tavLst>
                                        <p:tav tm="0">
                                          <p:val>
                                            <p:strVal val="ppt_w"/>
                                          </p:val>
                                        </p:tav>
                                        <p:tav tm="100000">
                                          <p:val>
                                            <p:fltVal val="0"/>
                                          </p:val>
                                        </p:tav>
                                      </p:tavLst>
                                    </p:anim>
                                    <p:anim calcmode="lin" valueType="num">
                                      <p:cBhvr>
                                        <p:cTn id="29" dur="500"/>
                                        <p:tgtEl>
                                          <p:spTgt spid="1029"/>
                                        </p:tgtEl>
                                        <p:attrNameLst>
                                          <p:attrName>ppt_h</p:attrName>
                                        </p:attrNameLst>
                                      </p:cBhvr>
                                      <p:tavLst>
                                        <p:tav tm="0">
                                          <p:val>
                                            <p:strVal val="ppt_h"/>
                                          </p:val>
                                        </p:tav>
                                        <p:tav tm="100000">
                                          <p:val>
                                            <p:fltVal val="0"/>
                                          </p:val>
                                        </p:tav>
                                      </p:tavLst>
                                    </p:anim>
                                    <p:set>
                                      <p:cBhvr>
                                        <p:cTn id="30" dur="1" fill="hold">
                                          <p:stCondLst>
                                            <p:cond delay="499"/>
                                          </p:stCondLst>
                                        </p:cTn>
                                        <p:tgtEl>
                                          <p:spTgt spid="1029"/>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5" presetClass="exit" presetSubtype="0" fill="hold" nodeType="clickEffect">
                                  <p:stCondLst>
                                    <p:cond delay="0"/>
                                  </p:stCondLst>
                                  <p:childTnLst>
                                    <p:animEffect transition="out" filter="fade">
                                      <p:cBhvr>
                                        <p:cTn id="34" dur="1000" accel="50000">
                                          <p:stCondLst>
                                            <p:cond delay="0"/>
                                          </p:stCondLst>
                                        </p:cTn>
                                        <p:tgtEl>
                                          <p:spTgt spid="3"/>
                                        </p:tgtEl>
                                      </p:cBhvr>
                                    </p:animEffect>
                                    <p:anim calcmode="lin" valueType="num">
                                      <p:cBhvr>
                                        <p:cTn id="35" dur="500" accel="50000">
                                          <p:stCondLst>
                                            <p:cond delay="0"/>
                                          </p:stCondLst>
                                        </p:cTn>
                                        <p:tgtEl>
                                          <p:spTgt spid="3"/>
                                        </p:tgtEl>
                                        <p:attrNameLst>
                                          <p:attrName>ppt_y</p:attrName>
                                        </p:attrNameLst>
                                      </p:cBhvr>
                                      <p:tavLst>
                                        <p:tav tm="0">
                                          <p:val>
                                            <p:strVal val="ppt_y"/>
                                          </p:val>
                                        </p:tav>
                                        <p:tav tm="100000">
                                          <p:val>
                                            <p:strVal val="ppt_y+.1"/>
                                          </p:val>
                                        </p:tav>
                                      </p:tavLst>
                                    </p:anim>
                                    <p:anim calcmode="lin" valueType="num">
                                      <p:cBhvr>
                                        <p:cTn id="36" dur="500" decel="50000">
                                          <p:stCondLst>
                                            <p:cond delay="500"/>
                                          </p:stCondLst>
                                        </p:cTn>
                                        <p:tgtEl>
                                          <p:spTgt spid="3"/>
                                        </p:tgtEl>
                                        <p:attrNameLst>
                                          <p:attrName>ppt_y</p:attrName>
                                        </p:attrNameLst>
                                      </p:cBhvr>
                                      <p:tavLst>
                                        <p:tav tm="0">
                                          <p:val>
                                            <p:strVal val="ppt_y"/>
                                          </p:val>
                                        </p:tav>
                                        <p:tav tm="100000">
                                          <p:val>
                                            <p:strVal val="ppt_y-.1"/>
                                          </p:val>
                                        </p:tav>
                                      </p:tavLst>
                                    </p:anim>
                                    <p:anim calcmode="lin" valueType="num">
                                      <p:cBhvr>
                                        <p:cTn id="37" dur="500" accel="50000">
                                          <p:stCondLst>
                                            <p:cond delay="500"/>
                                          </p:stCondLst>
                                        </p:cTn>
                                        <p:tgtEl>
                                          <p:spTgt spid="3"/>
                                        </p:tgtEl>
                                        <p:attrNameLst>
                                          <p:attrName>ppt_x</p:attrName>
                                        </p:attrNameLst>
                                      </p:cBhvr>
                                      <p:tavLst>
                                        <p:tav tm="0">
                                          <p:val>
                                            <p:strVal val="ppt_x"/>
                                          </p:val>
                                        </p:tav>
                                        <p:tav tm="100000">
                                          <p:val>
                                            <p:strVal val="ppt_x+.4"/>
                                          </p:val>
                                        </p:tav>
                                      </p:tavLst>
                                    </p:anim>
                                    <p:anim calcmode="lin" valueType="num">
                                      <p:cBhvr>
                                        <p:cTn id="38" dur="1000"/>
                                        <p:tgtEl>
                                          <p:spTgt spid="3"/>
                                        </p:tgtEl>
                                        <p:attrNameLst>
                                          <p:attrName>ppt_h</p:attrName>
                                        </p:attrNameLst>
                                      </p:cBhvr>
                                      <p:tavLst>
                                        <p:tav tm="0">
                                          <p:val>
                                            <p:strVal val="ppt_h"/>
                                          </p:val>
                                        </p:tav>
                                        <p:tav tm="100000">
                                          <p:val>
                                            <p:strVal val="ppt_h"/>
                                          </p:val>
                                        </p:tav>
                                      </p:tavLst>
                                    </p:anim>
                                    <p:anim calcmode="lin" valueType="num">
                                      <p:cBhvr>
                                        <p:cTn id="39" dur="500" accel="50000">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40" dur="500" decel="50000">
                                          <p:stCondLst>
                                            <p:cond delay="500"/>
                                          </p:stCondLst>
                                        </p:cTn>
                                        <p:tgtEl>
                                          <p:spTgt spid="3"/>
                                        </p:tgtEl>
                                        <p:attrNameLst>
                                          <p:attrName>ppt_w</p:attrName>
                                        </p:attrNameLst>
                                      </p:cBhvr>
                                      <p:tavLst>
                                        <p:tav tm="0">
                                          <p:val>
                                            <p:strVal val="ppt_w"/>
                                          </p:val>
                                        </p:tav>
                                        <p:tav tm="100000">
                                          <p:val>
                                            <p:strVal val="ppt_w/.05"/>
                                          </p:val>
                                        </p:tav>
                                      </p:tavLst>
                                    </p:anim>
                                    <p:anim calcmode="lin" valueType="num">
                                      <p:cBhvr>
                                        <p:cTn id="41" dur="500" accel="50000">
                                          <p:stCondLst>
                                            <p:cond delay="500"/>
                                          </p:stCondLst>
                                        </p:cTn>
                                        <p:tgtEl>
                                          <p:spTgt spid="3"/>
                                        </p:tgtEl>
                                        <p:attrNameLst>
                                          <p:attrName>style.rotation</p:attrName>
                                        </p:attrNameLst>
                                      </p:cBhvr>
                                      <p:tavLst>
                                        <p:tav tm="0">
                                          <p:val>
                                            <p:fltVal val="0"/>
                                          </p:val>
                                        </p:tav>
                                        <p:tav tm="100000">
                                          <p:val>
                                            <p:fltVal val="-90"/>
                                          </p:val>
                                        </p:tav>
                                      </p:tavLst>
                                    </p:anim>
                                    <p:set>
                                      <p:cBhvr>
                                        <p:cTn id="42" dur="1" fill="hold">
                                          <p:stCondLst>
                                            <p:cond delay="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596" y="214290"/>
            <a:ext cx="8501122" cy="369332"/>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pPr algn="ctr"/>
            <a:r>
              <a:rPr lang="fa-I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*با تشکر از معلم عزیزمان و قدر دانی از زحمات ایشان* </a:t>
            </a:r>
            <a:endParaRPr lang="fa-IR" dirty="0"/>
          </a:p>
        </p:txBody>
      </p:sp>
      <p:sp>
        <p:nvSpPr>
          <p:cNvPr id="3" name="TextBox 2"/>
          <p:cNvSpPr txBox="1"/>
          <p:nvPr/>
        </p:nvSpPr>
        <p:spPr>
          <a:xfrm>
            <a:off x="428596" y="1000108"/>
            <a:ext cx="8429684" cy="369332"/>
          </a:xfrm>
          <a:prstGeom prst="rect">
            <a:avLst/>
          </a:prstGeom>
        </p:spPr>
        <p:style>
          <a:lnRef idx="1">
            <a:schemeClr val="dk1"/>
          </a:lnRef>
          <a:fillRef idx="2">
            <a:schemeClr val="dk1"/>
          </a:fillRef>
          <a:effectRef idx="1">
            <a:schemeClr val="dk1"/>
          </a:effectRef>
          <a:fontRef idx="minor">
            <a:schemeClr val="dk1"/>
          </a:fontRef>
        </p:style>
        <p:txBody>
          <a:bodyPr wrap="square" rtlCol="1">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خدایا چنان کن سرانجام کار تو خوشنود باشی و ما رستگار</a:t>
            </a:r>
            <a:endParaRPr lang="fa-IR"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4" name="Picture 3" descr="2212.jpg"/>
          <p:cNvPicPr>
            <a:picLocks noChangeAspect="1"/>
          </p:cNvPicPr>
          <p:nvPr/>
        </p:nvPicPr>
        <p:blipFill>
          <a:blip r:embed="rId3"/>
          <a:stretch>
            <a:fillRect/>
          </a:stretch>
        </p:blipFill>
        <p:spPr>
          <a:xfrm>
            <a:off x="0" y="2000240"/>
            <a:ext cx="9144000" cy="5143500"/>
          </a:xfrm>
          <a:prstGeom prst="rect">
            <a:avLst/>
          </a:prstGeom>
        </p:spPr>
      </p:pic>
    </p:spTree>
    <p:custDataLst>
      <p:tags r:id="rId1"/>
    </p:custDataLst>
  </p:cSld>
  <p:clrMapOvr>
    <a:masterClrMapping/>
  </p:clrMapOvr>
  <p:transition advTm="2301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5" presetClass="entr" presetSubtype="0" fill="hold" grpId="0" nodeType="clickEffect">
                                  <p:stCondLst>
                                    <p:cond delay="0"/>
                                  </p:stCondLst>
                                  <p:iterate type="lt">
                                    <p:tmPct val="0"/>
                                  </p:iterate>
                                  <p:childTnLst>
                                    <p:set>
                                      <p:cBhvr>
                                        <p:cTn id="11" dur="1" fill="hold">
                                          <p:stCondLst>
                                            <p:cond delay="0"/>
                                          </p:stCondLst>
                                        </p:cTn>
                                        <p:tgtEl>
                                          <p:spTgt spid="3"/>
                                        </p:tgtEl>
                                        <p:attrNameLst>
                                          <p:attrName>style.visibility</p:attrName>
                                        </p:attrNameLst>
                                      </p:cBhvr>
                                      <p:to>
                                        <p:strVal val="visible"/>
                                      </p:to>
                                    </p:set>
                                    <p:animEffect transition="in" filter="fade">
                                      <p:cBhvr>
                                        <p:cTn id="12" dur="2000"/>
                                        <p:tgtEl>
                                          <p:spTgt spid="3"/>
                                        </p:tgtEl>
                                      </p:cBhvr>
                                    </p:animEffect>
                                    <p:anim calcmode="lin" valueType="num">
                                      <p:cBhvr>
                                        <p:cTn id="13" dur="2000" fill="hold"/>
                                        <p:tgtEl>
                                          <p:spTgt spid="3"/>
                                        </p:tgtEl>
                                        <p:attrNameLst>
                                          <p:attrName>style.rotation</p:attrName>
                                        </p:attrNameLst>
                                      </p:cBhvr>
                                      <p:tavLst>
                                        <p:tav tm="0">
                                          <p:val>
                                            <p:fltVal val="720"/>
                                          </p:val>
                                        </p:tav>
                                        <p:tav tm="100000">
                                          <p:val>
                                            <p:fltVal val="0"/>
                                          </p:val>
                                        </p:tav>
                                      </p:tavLst>
                                    </p:anim>
                                    <p:anim calcmode="lin" valueType="num">
                                      <p:cBhvr>
                                        <p:cTn id="14" dur="2000" fill="hold"/>
                                        <p:tgtEl>
                                          <p:spTgt spid="3"/>
                                        </p:tgtEl>
                                        <p:attrNameLst>
                                          <p:attrName>ppt_h</p:attrName>
                                        </p:attrNameLst>
                                      </p:cBhvr>
                                      <p:tavLst>
                                        <p:tav tm="0">
                                          <p:val>
                                            <p:fltVal val="0"/>
                                          </p:val>
                                        </p:tav>
                                        <p:tav tm="100000">
                                          <p:val>
                                            <p:strVal val="#ppt_h"/>
                                          </p:val>
                                        </p:tav>
                                      </p:tavLst>
                                    </p:anim>
                                    <p:anim calcmode="lin" valueType="num">
                                      <p:cBhvr>
                                        <p:cTn id="15" dur="2000" fill="hold"/>
                                        <p:tgtEl>
                                          <p:spTgt spid="3"/>
                                        </p:tgtEl>
                                        <p:attrNameLst>
                                          <p:attrName>ppt_w</p:attrName>
                                        </p:attrNameLst>
                                      </p:cBhvr>
                                      <p:tavLst>
                                        <p:tav tm="0">
                                          <p:val>
                                            <p:fltVal val="0"/>
                                          </p:val>
                                        </p:tav>
                                        <p:tav tm="100000">
                                          <p:val>
                                            <p:strVal val="#ppt_w"/>
                                          </p:val>
                                        </p:tav>
                                      </p:tavLst>
                                    </p:anim>
                                  </p:childTnLst>
                                </p:cTn>
                              </p:par>
                            </p:childTnLst>
                          </p:cTn>
                        </p:par>
                      </p:childTnLst>
                    </p:cTn>
                  </p:par>
                  <p:par>
                    <p:cTn id="16" fill="hold">
                      <p:stCondLst>
                        <p:cond delay="indefinite"/>
                      </p:stCondLst>
                      <p:childTnLst>
                        <p:par>
                          <p:cTn id="17" fill="hold">
                            <p:stCondLst>
                              <p:cond delay="0"/>
                            </p:stCondLst>
                            <p:childTnLst>
                              <p:par>
                                <p:cTn id="18" presetID="34" presetClass="entr" presetSubtype="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 from="(-#ppt_w/2)" to="(#ppt_x)" calcmode="lin" valueType="num">
                                      <p:cBhvr>
                                        <p:cTn id="20" dur="600" fill="hold">
                                          <p:stCondLst>
                                            <p:cond delay="0"/>
                                          </p:stCondLst>
                                        </p:cTn>
                                        <p:tgtEl>
                                          <p:spTgt spid="4"/>
                                        </p:tgtEl>
                                        <p:attrNameLst>
                                          <p:attrName>ppt_x</p:attrName>
                                        </p:attrNameLst>
                                      </p:cBhvr>
                                    </p:anim>
                                    <p:anim from="0" to="-1.0" calcmode="lin" valueType="num">
                                      <p:cBhvr>
                                        <p:cTn id="21" dur="200" decel="50000" autoRev="1" fill="hold">
                                          <p:stCondLst>
                                            <p:cond delay="600"/>
                                          </p:stCondLst>
                                        </p:cTn>
                                        <p:tgtEl>
                                          <p:spTgt spid="4"/>
                                        </p:tgtEl>
                                        <p:attrNameLst>
                                          <p:attrName>xshear</p:attrName>
                                        </p:attrNameLst>
                                      </p:cBhvr>
                                    </p:anim>
                                    <p:animScale>
                                      <p:cBhvr>
                                        <p:cTn id="22" dur="200" decel="100000" autoRev="1" fill="hold">
                                          <p:stCondLst>
                                            <p:cond delay="600"/>
                                          </p:stCondLst>
                                        </p:cTn>
                                        <p:tgtEl>
                                          <p:spTgt spid="4"/>
                                        </p:tgtEl>
                                      </p:cBhvr>
                                      <p:from x="100000" y="100000"/>
                                      <p:to x="80000" y="100000"/>
                                    </p:animScale>
                                    <p:anim by="(#ppt_h/3+#ppt_w*0.1)" calcmode="lin" valueType="num">
                                      <p:cBhvr additive="sum">
                                        <p:cTn id="23" dur="200" decel="100000" autoRev="1" fill="hold">
                                          <p:stCondLst>
                                            <p:cond delay="600"/>
                                          </p:stCondLst>
                                        </p:cTn>
                                        <p:tgtEl>
                                          <p:spTgt spid="4"/>
                                        </p:tgtEl>
                                        <p:attrNameLst>
                                          <p:attrName>ppt_x</p:attrName>
                                        </p:attrNameLst>
                                      </p:cBhvr>
                                    </p:anim>
                                  </p:childTnLst>
                                </p:cTn>
                              </p:par>
                            </p:childTnLst>
                          </p:cTn>
                        </p:par>
                      </p:childTnLst>
                    </p:cTn>
                  </p:par>
                  <p:par>
                    <p:cTn id="24" fill="hold">
                      <p:stCondLst>
                        <p:cond delay="indefinite"/>
                      </p:stCondLst>
                      <p:childTnLst>
                        <p:par>
                          <p:cTn id="25" fill="hold">
                            <p:stCondLst>
                              <p:cond delay="0"/>
                            </p:stCondLst>
                            <p:childTnLst>
                              <p:par>
                                <p:cTn id="26" presetID="40" presetClass="exit" presetSubtype="0" fill="hold" grpId="1" nodeType="clickEffect">
                                  <p:stCondLst>
                                    <p:cond delay="0"/>
                                  </p:stCondLst>
                                  <p:iterate type="lt">
                                    <p:tmPct val="10000"/>
                                  </p:iterate>
                                  <p:childTnLst>
                                    <p:animEffect transition="out" filter="fade">
                                      <p:cBhvr>
                                        <p:cTn id="27" dur="1000"/>
                                        <p:tgtEl>
                                          <p:spTgt spid="2"/>
                                        </p:tgtEl>
                                      </p:cBhvr>
                                    </p:animEffect>
                                    <p:anim calcmode="lin" valueType="num">
                                      <p:cBhvr>
                                        <p:cTn id="28" dur="1000"/>
                                        <p:tgtEl>
                                          <p:spTgt spid="2"/>
                                        </p:tgtEl>
                                        <p:attrNameLst>
                                          <p:attrName>ppt_x</p:attrName>
                                        </p:attrNameLst>
                                      </p:cBhvr>
                                      <p:tavLst>
                                        <p:tav tm="0">
                                          <p:val>
                                            <p:strVal val="ppt_x"/>
                                          </p:val>
                                        </p:tav>
                                        <p:tav tm="100000">
                                          <p:val>
                                            <p:strVal val="ppt_x-.1"/>
                                          </p:val>
                                        </p:tav>
                                      </p:tavLst>
                                    </p:anim>
                                    <p:anim calcmode="lin" valueType="num">
                                      <p:cBhvr>
                                        <p:cTn id="29" dur="1000"/>
                                        <p:tgtEl>
                                          <p:spTgt spid="2"/>
                                        </p:tgtEl>
                                        <p:attrNameLst>
                                          <p:attrName>ppt_y</p:attrName>
                                        </p:attrNameLst>
                                      </p:cBhvr>
                                      <p:tavLst>
                                        <p:tav tm="0">
                                          <p:val>
                                            <p:strVal val="ppt_y"/>
                                          </p:val>
                                        </p:tav>
                                        <p:tav tm="100000">
                                          <p:val>
                                            <p:strVal val="ppt_y"/>
                                          </p:val>
                                        </p:tav>
                                      </p:tavLst>
                                    </p:anim>
                                    <p:set>
                                      <p:cBhvr>
                                        <p:cTn id="30" dur="1" fill="hold">
                                          <p:stCondLst>
                                            <p:cond delay="999"/>
                                          </p:stCondLst>
                                        </p:cTn>
                                        <p:tgtEl>
                                          <p:spTgt spid="2"/>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8" presetClass="exit" presetSubtype="0" decel="50000" fill="hold" grpId="1" nodeType="clickEffect">
                                  <p:stCondLst>
                                    <p:cond delay="0"/>
                                  </p:stCondLst>
                                  <p:iterate type="lt">
                                    <p:tmPct val="0"/>
                                  </p:iterate>
                                  <p:childTnLst>
                                    <p:anim calcmode="lin" valueType="num">
                                      <p:cBhvr>
                                        <p:cTn id="34" dur="1000"/>
                                        <p:tgtEl>
                                          <p:spTgt spid="3"/>
                                        </p:tgtEl>
                                        <p:attrNameLst>
                                          <p:attrName>style.rotation</p:attrName>
                                        </p:attrNameLst>
                                      </p:cBhvr>
                                      <p:tavLst>
                                        <p:tav tm="0">
                                          <p:val>
                                            <p:fltVal val="0"/>
                                          </p:val>
                                        </p:tav>
                                        <p:tav tm="20000">
                                          <p:val>
                                            <p:fltVal val="90"/>
                                          </p:val>
                                        </p:tav>
                                        <p:tav tm="20000">
                                          <p:val>
                                            <p:fltVal val="90"/>
                                          </p:val>
                                        </p:tav>
                                        <p:tav tm="100000">
                                          <p:val>
                                            <p:fltVal val="90"/>
                                          </p:val>
                                        </p:tav>
                                      </p:tavLst>
                                    </p:anim>
                                    <p:anim calcmode="lin" valueType="num">
                                      <p:cBhvr>
                                        <p:cTn id="35" dur="1000"/>
                                        <p:tgtEl>
                                          <p:spTgt spid="3"/>
                                        </p:tgtEl>
                                        <p:attrNameLst>
                                          <p:attrName>ppt_x</p:attrName>
                                        </p:attrNameLst>
                                      </p:cBhvr>
                                      <p:tavLst>
                                        <p:tav tm="0">
                                          <p:val>
                                            <p:strVal val="ppt_x"/>
                                          </p:val>
                                        </p:tav>
                                        <p:tav tm="50000">
                                          <p:val>
                                            <p:fltVal val="0.95"/>
                                          </p:val>
                                        </p:tav>
                                        <p:tav tm="100000">
                                          <p:val>
                                            <p:fltVal val="-1"/>
                                          </p:val>
                                        </p:tav>
                                      </p:tavLst>
                                    </p:anim>
                                    <p:anim calcmode="lin" valueType="num">
                                      <p:cBhvr>
                                        <p:cTn id="36" dur="1000"/>
                                        <p:tgtEl>
                                          <p:spTgt spid="3"/>
                                        </p:tgtEl>
                                        <p:attrNameLst>
                                          <p:attrName>ppt_y</p:attrName>
                                        </p:attrNameLst>
                                      </p:cBhvr>
                                      <p:tavLst>
                                        <p:tav tm="0">
                                          <p:val>
                                            <p:strVal val="ppt_y"/>
                                          </p:val>
                                        </p:tav>
                                        <p:tav tm="100000">
                                          <p:val>
                                            <p:strVal val="ppt_y"/>
                                          </p:val>
                                        </p:tav>
                                      </p:tavLst>
                                    </p:anim>
                                    <p:animEffect transition="out" filter="fade">
                                      <p:cBhvr>
                                        <p:cTn id="37" dur="1000"/>
                                        <p:tgtEl>
                                          <p:spTgt spid="3"/>
                                        </p:tgtEl>
                                      </p:cBhvr>
                                    </p:animEffect>
                                    <p:set>
                                      <p:cBhvr>
                                        <p:cTn id="38" dur="1" fill="hold">
                                          <p:stCondLst>
                                            <p:cond delay="999"/>
                                          </p:stCondLst>
                                        </p:cTn>
                                        <p:tgtEl>
                                          <p:spTgt spid="3"/>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9" presetClass="exit" presetSubtype="10" fill="hold" nodeType="clickEffect">
                                  <p:stCondLst>
                                    <p:cond delay="0"/>
                                  </p:stCondLst>
                                  <p:childTnLst>
                                    <p:anim calcmode="lin" valueType="num">
                                      <p:cBhvr>
                                        <p:cTn id="42" dur="5000"/>
                                        <p:tgtEl>
                                          <p:spTgt spid="4"/>
                                        </p:tgtEl>
                                        <p:attrNameLst>
                                          <p:attrName>ppt_h</p:attrName>
                                        </p:attrNameLst>
                                      </p:cBhvr>
                                      <p:tavLst>
                                        <p:tav tm="0">
                                          <p:val>
                                            <p:strVal val="ppt_h"/>
                                          </p:val>
                                        </p:tav>
                                        <p:tav tm="100000">
                                          <p:val>
                                            <p:strVal val="ppt_h"/>
                                          </p:val>
                                        </p:tav>
                                      </p:tavLst>
                                    </p:anim>
                                    <p:anim calcmode="lin" valueType="num">
                                      <p:cBhvr>
                                        <p:cTn id="43" dur="5000"/>
                                        <p:tgtEl>
                                          <p:spTgt spid="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set>
                                      <p:cBhvr>
                                        <p:cTn id="44" dur="1" fill="hold">
                                          <p:stCondLst>
                                            <p:cond delay="4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3" grpId="1"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1.9|1.6|1.1|1.2|2.4|0.9|1.3|1.3|1.9"/>
</p:tagLst>
</file>

<file path=ppt/tags/tag2.xml><?xml version="1.0" encoding="utf-8"?>
<p:tagLst xmlns:a="http://schemas.openxmlformats.org/drawingml/2006/main" xmlns:r="http://schemas.openxmlformats.org/officeDocument/2006/relationships" xmlns:p="http://schemas.openxmlformats.org/presentationml/2006/main">
  <p:tag name="TIMING" val="|0.8|2|2.6|9.2|1.4|0.6"/>
</p:tagLst>
</file>

<file path=ppt/tags/tag3.xml><?xml version="1.0" encoding="utf-8"?>
<p:tagLst xmlns:a="http://schemas.openxmlformats.org/drawingml/2006/main" xmlns:r="http://schemas.openxmlformats.org/officeDocument/2006/relationships" xmlns:p="http://schemas.openxmlformats.org/presentationml/2006/main">
  <p:tag name="TIMING" val="|0|2.4|1.1|2.1|7.8|2.2"/>
</p:tagLst>
</file>

<file path=ppt/tags/tag4.xml><?xml version="1.0" encoding="utf-8"?>
<p:tagLst xmlns:a="http://schemas.openxmlformats.org/drawingml/2006/main" xmlns:r="http://schemas.openxmlformats.org/officeDocument/2006/relationships" xmlns:p="http://schemas.openxmlformats.org/presentationml/2006/main">
  <p:tag name="TIMING" val="|0.7|1.6|1.6|2.3|1.7|4.4|1|1.1|0.7|2.2"/>
</p:tagLst>
</file>

<file path=ppt/tags/tag5.xml><?xml version="1.0" encoding="utf-8"?>
<p:tagLst xmlns:a="http://schemas.openxmlformats.org/drawingml/2006/main" xmlns:r="http://schemas.openxmlformats.org/officeDocument/2006/relationships" xmlns:p="http://schemas.openxmlformats.org/presentationml/2006/main">
  <p:tag name="TIMING" val="|1.1|1.4|2.9|2.7|2.3|28|5.5|1.1|2|1.3|4.8|2.4"/>
</p:tagLst>
</file>

<file path=ppt/tags/tag6.xml><?xml version="1.0" encoding="utf-8"?>
<p:tagLst xmlns:a="http://schemas.openxmlformats.org/drawingml/2006/main" xmlns:r="http://schemas.openxmlformats.org/officeDocument/2006/relationships" xmlns:p="http://schemas.openxmlformats.org/presentationml/2006/main">
  <p:tag name="TIMING" val="|1.2|2|6.2|1.6|1.5|0.9|2.9|2.3|2.4|0.9"/>
</p:tagLst>
</file>

<file path=ppt/tags/tag7.xml><?xml version="1.0" encoding="utf-8"?>
<p:tagLst xmlns:a="http://schemas.openxmlformats.org/drawingml/2006/main" xmlns:r="http://schemas.openxmlformats.org/officeDocument/2006/relationships" xmlns:p="http://schemas.openxmlformats.org/presentationml/2006/main">
  <p:tag name="TIMING" val="|0.9|1.1|1.3|3.7|1.1|1.3"/>
</p:tagLst>
</file>

<file path=ppt/tags/tag8.xml><?xml version="1.0" encoding="utf-8"?>
<p:tagLst xmlns:a="http://schemas.openxmlformats.org/drawingml/2006/main" xmlns:r="http://schemas.openxmlformats.org/officeDocument/2006/relationships" xmlns:p="http://schemas.openxmlformats.org/presentationml/2006/main">
  <p:tag name="TIMING" val="|1.4|2.7|2.5|2.6|1|1.1"/>
</p:tagLst>
</file>

<file path=ppt/tags/tag9.xml><?xml version="1.0" encoding="utf-8"?>
<p:tagLst xmlns:a="http://schemas.openxmlformats.org/drawingml/2006/main" xmlns:r="http://schemas.openxmlformats.org/officeDocument/2006/relationships" xmlns:p="http://schemas.openxmlformats.org/presentationml/2006/main">
  <p:tag name="TIMING" val="|0.3|2.6|3.1|1.6|6.8|2.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189</TotalTime>
  <Words>661</Words>
  <Application>Microsoft Office PowerPoint</Application>
  <PresentationFormat>On-screen Show (4:3)</PresentationFormat>
  <Paragraphs>77</Paragraphs>
  <Slides>9</Slides>
  <Notes>0</Notes>
  <HiddenSlides>0</HiddenSlides>
  <MMClips>1</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Metro</vt:lpstr>
      <vt:lpstr>Technic</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Pasargad</dc:creator>
  <cp:lastModifiedBy>Pasargad</cp:lastModifiedBy>
  <cp:revision>24</cp:revision>
  <dcterms:created xsi:type="dcterms:W3CDTF">2016-05-10T08:50:58Z</dcterms:created>
  <dcterms:modified xsi:type="dcterms:W3CDTF">2016-05-26T21:38:50Z</dcterms:modified>
</cp:coreProperties>
</file>