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9" r:id="rId2"/>
    <p:sldId id="257" r:id="rId3"/>
    <p:sldId id="259" r:id="rId4"/>
    <p:sldId id="263" r:id="rId5"/>
    <p:sldId id="261" r:id="rId6"/>
    <p:sldId id="262" r:id="rId7"/>
    <p:sldId id="267" r:id="rId8"/>
    <p:sldId id="260" r:id="rId9"/>
    <p:sldId id="264" r:id="rId10"/>
    <p:sldId id="265" r:id="rId11"/>
    <p:sldId id="266" r:id="rId12"/>
    <p:sldId id="268" r:id="rId13"/>
    <p:sldId id="270" r:id="rId14"/>
  </p:sldIdLst>
  <p:sldSz cx="9144000" cy="5143500" type="screen16x9"/>
  <p:notesSz cx="6858000" cy="9144000"/>
  <p:defaultTextStyle>
    <a:defPPr>
      <a:defRPr lang="fr-F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90" d="100"/>
          <a:sy n="90" d="100"/>
        </p:scale>
        <p:origin x="-300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8E1A4-D733-4F07-A27E-9A6C7E410BB9}" type="datetimeFigureOut">
              <a:rPr lang="fr-CA" smtClean="0"/>
              <a:pPr>
                <a:defRPr/>
              </a:pPr>
              <a:t>2016-06-07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E998-916F-4EDC-90EA-4BDB8F4BD72C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555526"/>
            <a:ext cx="7772400" cy="685899"/>
          </a:xfrm>
        </p:spPr>
        <p:txBody>
          <a:bodyPr>
            <a:normAutofit fontScale="90000"/>
          </a:bodyPr>
          <a:lstStyle/>
          <a:p>
            <a:r>
              <a:rPr lang="en-US" smtClean="0"/>
              <a:t>Click to edit Master title style</a:t>
            </a:r>
            <a:endParaRPr lang="fr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1097409"/>
            <a:ext cx="6400800" cy="521196"/>
          </a:xfr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fr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8E1A4-D733-4F07-A27E-9A6C7E410BB9}" type="datetimeFigureOut">
              <a:rPr lang="fr-CA" smtClean="0"/>
              <a:pPr>
                <a:defRPr/>
              </a:pPr>
              <a:t>2016-06-07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pPr>
              <a:defRPr/>
            </a:pPr>
            <a:fld id="{8CA1E998-916F-4EDC-90EA-4BDB8F4BD72C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8E1A4-D733-4F07-A27E-9A6C7E410BB9}" type="datetimeFigureOut">
              <a:rPr lang="fr-CA" smtClean="0"/>
              <a:pPr>
                <a:defRPr/>
              </a:pPr>
              <a:t>2016-06-07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E998-916F-4EDC-90EA-4BDB8F4BD72C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8E1A4-D733-4F07-A27E-9A6C7E410BB9}" type="datetimeFigureOut">
              <a:rPr lang="fr-CA" smtClean="0"/>
              <a:pPr>
                <a:defRPr/>
              </a:pPr>
              <a:t>2016-06-07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E998-916F-4EDC-90EA-4BDB8F4BD72C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8E1A4-D733-4F07-A27E-9A6C7E410BB9}" type="datetimeFigureOut">
              <a:rPr lang="fr-CA" smtClean="0"/>
              <a:pPr>
                <a:defRPr/>
              </a:pPr>
              <a:t>2016-06-07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E998-916F-4EDC-90EA-4BDB8F4BD72C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8E1A4-D733-4F07-A27E-9A6C7E410BB9}" type="datetimeFigureOut">
              <a:rPr lang="fr-CA" smtClean="0"/>
              <a:pPr>
                <a:defRPr/>
              </a:pPr>
              <a:t>2016-06-07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E998-916F-4EDC-90EA-4BDB8F4BD72C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8E1A4-D733-4F07-A27E-9A6C7E410BB9}" type="datetimeFigureOut">
              <a:rPr lang="fr-CA" smtClean="0"/>
              <a:pPr>
                <a:defRPr/>
              </a:pPr>
              <a:t>2016-06-07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E998-916F-4EDC-90EA-4BDB8F4BD72C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8E1A4-D733-4F07-A27E-9A6C7E410BB9}" type="datetimeFigureOut">
              <a:rPr lang="fr-CA" smtClean="0"/>
              <a:pPr>
                <a:defRPr/>
              </a:pPr>
              <a:t>2016-06-07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E998-916F-4EDC-90EA-4BDB8F4BD72C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978E1A4-D733-4F07-A27E-9A6C7E410BB9}" type="datetimeFigureOut">
              <a:rPr lang="fr-CA" smtClean="0"/>
              <a:pPr>
                <a:defRPr/>
              </a:pPr>
              <a:t>2016-06-07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CA1E998-916F-4EDC-90EA-4BDB8F4BD72C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663" r:id="rId12"/>
    <p:sldLayoutId id="2147483664" r:id="rId13"/>
    <p:sldLayoutId id="2147483665" r:id="rId14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2" charset="0"/>
                <a:cs typeface="IranNastaliq" pitchFamily="2" charset="0"/>
              </a:rPr>
              <a:t>    </a:t>
            </a:r>
            <a:r>
              <a:rPr lang="fa-IR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2" charset="0"/>
                <a:cs typeface="IranNastaliq" pitchFamily="2" charset="0"/>
              </a:rPr>
              <a:t>به    نام   خدا</a:t>
            </a:r>
            <a:endParaRPr lang="fa-I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2" charset="0"/>
              <a:cs typeface="IranNastaliq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endParaRPr lang="fa-IR" sz="6000" dirty="0" smtClean="0">
              <a:latin typeface="IranNastaliq" pitchFamily="2" charset="0"/>
              <a:cs typeface="IranNastaliq" pitchFamily="2" charset="0"/>
            </a:endParaRPr>
          </a:p>
          <a:p>
            <a:pPr lvl="5">
              <a:buNone/>
            </a:pPr>
            <a:r>
              <a:rPr lang="fa-IR" sz="6000" dirty="0" smtClean="0">
                <a:latin typeface="IranNastaliq" pitchFamily="2" charset="0"/>
                <a:cs typeface="IranNastaliq" pitchFamily="2" charset="0"/>
              </a:rPr>
              <a:t>دوکشور : ترکیه  و افغانستان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a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5263"/>
            <a:ext cx="52752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yas\Desktop\22ث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1975" y="195263"/>
            <a:ext cx="3268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66863" y="4384675"/>
            <a:ext cx="2543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>
                <a:cs typeface="B Koodak" pitchFamily="2" charset="-78"/>
              </a:rPr>
              <a:t>بنای مسجد آبی در مزار شريف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as\Desktop\ال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2088" y="9525"/>
            <a:ext cx="26019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yas\Desktop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31750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yas\Desktop\munareJ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6254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4211638" y="4300538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>
                <a:cs typeface="B Koodak" pitchFamily="2" charset="-78"/>
              </a:rPr>
              <a:t>مناره ی جم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as\Desktop\03-10-2013 02-24-48 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6"/>
            <a:ext cx="651668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51050" y="4516438"/>
            <a:ext cx="2524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>
                <a:cs typeface="B Koodak" pitchFamily="2" charset="-78"/>
              </a:rPr>
              <a:t>نقشه ی هوايی کشور افغانستان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latin typeface="IranNastaliq" pitchFamily="2" charset="0"/>
                <a:cs typeface="IranNastaliq" pitchFamily="2" charset="0"/>
              </a:rPr>
              <a:t>طراح: علی اصغرعقلایی</a:t>
            </a:r>
            <a:endParaRPr lang="fa-IR" dirty="0">
              <a:solidFill>
                <a:schemeClr val="tx1"/>
              </a:solidFill>
              <a:latin typeface="IranNastaliq" pitchFamily="2" charset="0"/>
              <a:cs typeface="IranNastaliq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a-IR" sz="6000" dirty="0" smtClean="0">
              <a:latin typeface="AlexBrush" pitchFamily="2" charset="0"/>
            </a:endParaRPr>
          </a:p>
          <a:p>
            <a:pPr algn="ctr">
              <a:buNone/>
            </a:pPr>
            <a:r>
              <a:rPr lang="en-US" sz="6000" dirty="0" smtClean="0">
                <a:latin typeface="AlexBrush" pitchFamily="2" charset="0"/>
              </a:rPr>
              <a:t>Omid1380.blog.ir</a:t>
            </a:r>
            <a:endParaRPr lang="fa-IR" sz="6000" dirty="0">
              <a:latin typeface="AlexBrush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idx="1"/>
          </p:nvPr>
        </p:nvSpPr>
        <p:spPr>
          <a:xfrm>
            <a:off x="539750" y="195263"/>
            <a:ext cx="8229600" cy="10080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a-IR" sz="2400" dirty="0" smtClean="0">
                <a:latin typeface="IranNastaliq" pitchFamily="2" charset="0"/>
                <a:cs typeface="IranNastaliq" pitchFamily="2" charset="0"/>
              </a:rPr>
              <a:t>همانطور که می دانید ایران با کشورهای مختلفی همسایه است. در این درس یک همسایه ی شرقی و یک همسایه ی غربی را برای مطالعه انتخاب کرده ایم. </a:t>
            </a:r>
            <a:endParaRPr lang="fr-CA" sz="2400" dirty="0" smtClean="0">
              <a:latin typeface="IranNastaliq" pitchFamily="2" charset="0"/>
              <a:cs typeface="IranNastaliq" pitchFamily="2" charset="0"/>
            </a:endParaRPr>
          </a:p>
        </p:txBody>
      </p:sp>
      <p:pic>
        <p:nvPicPr>
          <p:cNvPr id="6147" name="Picture 2" descr="C:\Users\yas\Desktop\ایرا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14"/>
            <a:ext cx="9144000" cy="416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16013" y="1779588"/>
            <a:ext cx="647700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3924300" y="2643188"/>
            <a:ext cx="647700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92500" y="2824163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619250" y="2139950"/>
            <a:ext cx="1152525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908175" y="171450"/>
            <a:ext cx="705643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 b="1" dirty="0">
                <a:solidFill>
                  <a:srgbClr val="FF0000"/>
                </a:solidFill>
                <a:cs typeface="B Koodak" pitchFamily="2" charset="-78"/>
              </a:rPr>
              <a:t>ترکيه</a:t>
            </a:r>
          </a:p>
          <a:p>
            <a:r>
              <a:rPr lang="fa-IR" dirty="0">
                <a:latin typeface="IranNastaliq" pitchFamily="2" charset="0"/>
                <a:cs typeface="+mn-cs"/>
              </a:rPr>
              <a:t>ترکيه در دوره های مختلف تاريخی فراز و نشيب های زيادی داشته است. در</a:t>
            </a:r>
          </a:p>
          <a:p>
            <a:r>
              <a:rPr lang="fa-IR" dirty="0">
                <a:latin typeface="IranNastaliq" pitchFamily="2" charset="0"/>
                <a:cs typeface="+mn-cs"/>
              </a:rPr>
              <a:t>گذشته های دور اين سرزمين به تصرف امپراتوری هخامنشی درآمده بود. ترکيه سالها تحت</a:t>
            </a:r>
          </a:p>
          <a:p>
            <a:r>
              <a:rPr lang="fa-IR" dirty="0">
                <a:latin typeface="IranNastaliq" pitchFamily="2" charset="0"/>
                <a:cs typeface="+mn-cs"/>
              </a:rPr>
              <a:t>نفوذ امپراتوری روم شرقی بود . بعدها در دوره ی اسلامی مرکز امپراتوری عثمانی شد. به</a:t>
            </a:r>
          </a:p>
          <a:p>
            <a:r>
              <a:rPr lang="fa-IR" dirty="0">
                <a:latin typeface="IranNastaliq" pitchFamily="2" charset="0"/>
                <a:cs typeface="+mn-cs"/>
              </a:rPr>
              <a:t>همين دليل در اين کشور آثار و بناهای تاريخی زيادی از هر دوره به جا مانده است. </a:t>
            </a:r>
            <a:r>
              <a:rPr lang="fa-IR" dirty="0">
                <a:solidFill>
                  <a:srgbClr val="FFC000"/>
                </a:solidFill>
                <a:latin typeface="IranNastaliq" pitchFamily="2" charset="0"/>
                <a:cs typeface="IranNastaliq" pitchFamily="2" charset="0"/>
              </a:rPr>
              <a:t>مسجد</a:t>
            </a:r>
          </a:p>
          <a:p>
            <a:r>
              <a:rPr lang="fa-IR" dirty="0">
                <a:solidFill>
                  <a:srgbClr val="FFC000"/>
                </a:solidFill>
                <a:latin typeface="IranNastaliq" pitchFamily="2" charset="0"/>
                <a:cs typeface="IranNastaliq" pitchFamily="2" charset="0"/>
              </a:rPr>
              <a:t>اياصوفيه</a:t>
            </a:r>
            <a:r>
              <a:rPr lang="fa-IR" dirty="0">
                <a:latin typeface="IranNastaliq" pitchFamily="2" charset="0"/>
                <a:cs typeface="IranNastaliq" pitchFamily="2" charset="0"/>
              </a:rPr>
              <a:t> </a:t>
            </a:r>
            <a:r>
              <a:rPr lang="fa-IR" dirty="0">
                <a:latin typeface="IranNastaliq" pitchFamily="2" charset="0"/>
                <a:cs typeface="+mn-cs"/>
              </a:rPr>
              <a:t>که امروزه به موزه تبديل شده است و </a:t>
            </a:r>
            <a:r>
              <a:rPr lang="fa-IR" dirty="0">
                <a:solidFill>
                  <a:srgbClr val="FFC000"/>
                </a:solidFill>
                <a:latin typeface="IranNastaliq" pitchFamily="2" charset="0"/>
                <a:cs typeface="IranNastaliq" pitchFamily="2" charset="0"/>
              </a:rPr>
              <a:t>مسجد سلطان احمد</a:t>
            </a:r>
            <a:r>
              <a:rPr lang="fa-IR" dirty="0">
                <a:latin typeface="IranNastaliq" pitchFamily="2" charset="0"/>
                <a:cs typeface="IranNastaliq" pitchFamily="2" charset="0"/>
              </a:rPr>
              <a:t> </a:t>
            </a:r>
            <a:r>
              <a:rPr lang="fa-IR" dirty="0">
                <a:latin typeface="IranNastaliq" pitchFamily="2" charset="0"/>
                <a:cs typeface="+mn-cs"/>
              </a:rPr>
              <a:t>در استانبول از بناهای</a:t>
            </a:r>
          </a:p>
          <a:p>
            <a:r>
              <a:rPr lang="fa-IR" dirty="0">
                <a:latin typeface="IranNastaliq" pitchFamily="2" charset="0"/>
                <a:cs typeface="+mn-cs"/>
              </a:rPr>
              <a:t>باشکوه اين کشور هستند.</a:t>
            </a:r>
          </a:p>
          <a:p>
            <a:r>
              <a:rPr lang="fa-IR" dirty="0">
                <a:latin typeface="IranNastaliq" pitchFamily="2" charset="0"/>
                <a:cs typeface="+mn-cs"/>
              </a:rPr>
              <a:t>ترکيه از کشورهايی است که همه ساله، هم به دليل مناطق طبيعی زيبا و سواحل آفتابی</a:t>
            </a:r>
          </a:p>
          <a:p>
            <a:r>
              <a:rPr lang="fa-IR" dirty="0">
                <a:latin typeface="IranNastaliq" pitchFamily="2" charset="0"/>
                <a:cs typeface="+mn-cs"/>
              </a:rPr>
              <a:t>و هم بناهای تاريخی، گردشگران زيادی را از سراسر جهان جذب می کند.</a:t>
            </a:r>
          </a:p>
          <a:p>
            <a:r>
              <a:rPr lang="fa-IR" dirty="0">
                <a:latin typeface="IranNastaliq" pitchFamily="2" charset="0"/>
                <a:cs typeface="+mn-cs"/>
              </a:rPr>
              <a:t>اين کشور از راه گردشگری درآمد زيادی به دست می آورد.</a:t>
            </a:r>
          </a:p>
        </p:txBody>
      </p:sp>
      <p:pic>
        <p:nvPicPr>
          <p:cNvPr id="7171" name="Picture 4" descr="Turky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4"/>
            <a:ext cx="8643966" cy="20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C:\Users\yas\Desktop\1139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69913"/>
            <a:ext cx="14859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150938" y="0"/>
            <a:ext cx="79930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موقعيّت مکانی:</a:t>
            </a:r>
            <a:r>
              <a:rPr lang="fa-IR" b="1" dirty="0"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قسمت بيشتر آن درجنوب غربی آسيا و قسمت کوچکی از آن در قاره ی اروپا است.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ناهمواری:</a:t>
            </a:r>
            <a:r>
              <a:rPr lang="fa-IR" b="1" dirty="0"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بيشتر نواحی آن کوهستانی و در کناره های درياها و جلگه های پست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آب و هوا: </a:t>
            </a:r>
            <a:r>
              <a:rPr lang="fa-IR" dirty="0">
                <a:cs typeface="B Koodak" pitchFamily="2" charset="-78"/>
              </a:rPr>
              <a:t>در سواحل، ملايم و مرطوب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مساحت:</a:t>
            </a:r>
            <a:r>
              <a:rPr lang="fa-IR" b="1" dirty="0"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۷۸۲ هزار کيلومترمربع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جمعيّت:</a:t>
            </a:r>
            <a:r>
              <a:rPr lang="fa-IR" b="1" dirty="0"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۷۲ ميليون نفر</a:t>
            </a:r>
          </a:p>
          <a:p>
            <a:r>
              <a:rPr lang="fa-IR" dirty="0">
                <a:cs typeface="B Koodak" pitchFamily="2" charset="-78"/>
              </a:rPr>
              <a:t>۶۵ ٪ شهرنشين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پايتخت: </a:t>
            </a:r>
            <a:r>
              <a:rPr lang="fa-IR" dirty="0">
                <a:cs typeface="B Koodak" pitchFamily="2" charset="-78"/>
              </a:rPr>
              <a:t>آنکارا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زبان رسمی: </a:t>
            </a:r>
            <a:r>
              <a:rPr lang="fa-IR" dirty="0">
                <a:cs typeface="B Koodak" pitchFamily="2" charset="-78"/>
              </a:rPr>
              <a:t>ترکی (استانبولی)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دين</a:t>
            </a:r>
            <a:r>
              <a:rPr lang="fa-IR" b="1" dirty="0">
                <a:cs typeface="B Koodak" pitchFamily="2" charset="-78"/>
              </a:rPr>
              <a:t>: </a:t>
            </a:r>
            <a:r>
              <a:rPr lang="fa-IR" dirty="0">
                <a:cs typeface="B Koodak" pitchFamily="2" charset="-78"/>
              </a:rPr>
              <a:t>اسلام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شهرهای مهم:</a:t>
            </a:r>
            <a:r>
              <a:rPr lang="fa-IR" b="1" dirty="0"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استانبول، آنکارا، ازمير، آدانا، بورسا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واحد پول:</a:t>
            </a:r>
            <a:r>
              <a:rPr lang="fa-IR" b="1" dirty="0"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ليره</a:t>
            </a:r>
          </a:p>
        </p:txBody>
      </p:sp>
      <p:pic>
        <p:nvPicPr>
          <p:cNvPr id="8195" name="Picture 2" descr="C:\Users\yas\Desktop\مرد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800"/>
            <a:ext cx="246538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Users\yas\Desktop\قض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3143254"/>
            <a:ext cx="3286148" cy="20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yas\Desktop\03-10-2013 01-58-25 ب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4525"/>
            <a:ext cx="17113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284163" y="3290888"/>
            <a:ext cx="111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>
                <a:cs typeface="B Koodak" pitchFamily="2" charset="-78"/>
              </a:rPr>
              <a:t>صنايع دستی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857884" y="3143254"/>
            <a:ext cx="1411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dirty="0">
                <a:solidFill>
                  <a:srgbClr val="FFFF00"/>
                </a:solidFill>
                <a:cs typeface="B Koodak" pitchFamily="2" charset="-78"/>
              </a:rPr>
              <a:t>غذا: کباب ترکی</a:t>
            </a: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1643042" y="785800"/>
            <a:ext cx="1186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dirty="0">
                <a:latin typeface="IranNastaliq" pitchFamily="2" charset="0"/>
                <a:cs typeface="IranNastaliq" pitchFamily="2" charset="0"/>
              </a:rPr>
              <a:t>چهره ی مردم ترکيه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chtn.ir/UploadedFiles/Fa/News/2/Image49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6434138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6804025" y="1347788"/>
            <a:ext cx="1963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dirty="0">
                <a:solidFill>
                  <a:srgbClr val="FFFF00"/>
                </a:solidFill>
                <a:cs typeface="B Koodak" pitchFamily="2" charset="-78"/>
              </a:rPr>
              <a:t>بنای اياصوفيه، استانبول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taghribnews.ir/images/docs/000031/n00031962-r-b-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65468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732588" y="1563688"/>
            <a:ext cx="222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>
                <a:cs typeface="B Koodak" pitchFamily="2" charset="-78"/>
              </a:rPr>
              <a:t>بنای سلطان احمد، استانبول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555875" y="4378325"/>
            <a:ext cx="223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dirty="0">
                <a:cs typeface="B Koodak" pitchFamily="2" charset="-78"/>
              </a:rPr>
              <a:t>نقشه ی هوايی کشور ترکيه</a:t>
            </a:r>
          </a:p>
        </p:txBody>
      </p:sp>
      <p:pic>
        <p:nvPicPr>
          <p:cNvPr id="11267" name="Picture 3" descr="C:\Users\yas\Desktop\ترکی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6"/>
            <a:ext cx="67849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gifs.toutimages.com/images/drapeaux/asie/afghanista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8288"/>
            <a:ext cx="1543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651000" y="14288"/>
            <a:ext cx="73945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 b="1" dirty="0" smtClean="0">
                <a:solidFill>
                  <a:srgbClr val="FFFF00"/>
                </a:solidFill>
                <a:latin typeface="IranNastaliq" pitchFamily="2" charset="0"/>
                <a:cs typeface="IranNastaliq" pitchFamily="2" charset="0"/>
              </a:rPr>
              <a:t>افغانستان:</a:t>
            </a:r>
            <a:endParaRPr lang="fa-IR" sz="2400" b="1" dirty="0">
              <a:solidFill>
                <a:srgbClr val="FFFF00"/>
              </a:solidFill>
              <a:latin typeface="IranNastaliq" pitchFamily="2" charset="0"/>
              <a:cs typeface="IranNastaliq" pitchFamily="2" charset="0"/>
            </a:endParaRPr>
          </a:p>
          <a:p>
            <a:endParaRPr lang="fa-IR" dirty="0" smtClean="0">
              <a:cs typeface="B Koodak" pitchFamily="2" charset="-78"/>
            </a:endParaRPr>
          </a:p>
          <a:p>
            <a:endParaRPr lang="fa-IR" dirty="0">
              <a:cs typeface="B Koodak" pitchFamily="2" charset="-78"/>
            </a:endParaRPr>
          </a:p>
          <a:p>
            <a:endParaRPr lang="fa-IR" dirty="0" smtClean="0">
              <a:cs typeface="B Koodak" pitchFamily="2" charset="-78"/>
            </a:endParaRPr>
          </a:p>
          <a:p>
            <a:r>
              <a:rPr lang="fa-IR" dirty="0" smtClean="0">
                <a:cs typeface="B Koodak" pitchFamily="2" charset="-78"/>
              </a:rPr>
              <a:t>افغانستان </a:t>
            </a:r>
            <a:r>
              <a:rPr lang="fa-IR" dirty="0">
                <a:cs typeface="B Koodak" pitchFamily="2" charset="-78"/>
              </a:rPr>
              <a:t>از ديرباز به دليل قرار گرفتن در مسير جادّه ی ابريشم محلّ پيوند فرهنگهایگوناگون بوده است. در اين منطقه، شاعران و نويسندگان و دانشمندان بزرگی تحت تأثيرفرهنگ اسلامی نمايان شده اند.</a:t>
            </a:r>
          </a:p>
          <a:p>
            <a:r>
              <a:rPr lang="fa-IR" dirty="0">
                <a:cs typeface="B Koodak" pitchFamily="2" charset="-78"/>
              </a:rPr>
              <a:t>در افغانستان بناهای تاريخی مهمی که از نظر معماری بسيار باشکو ه هستند، وجود دارد.</a:t>
            </a:r>
          </a:p>
          <a:p>
            <a:r>
              <a:rPr lang="fa-IR" dirty="0">
                <a:cs typeface="B Koodak" pitchFamily="2" charset="-78"/>
              </a:rPr>
              <a:t>مسجد آبی در مزار شريف، دره ی باميان و مناره ی جم از مکان های تاريخی و ديدنی معروف در اين کشور هستند.</a:t>
            </a:r>
          </a:p>
          <a:p>
            <a:r>
              <a:rPr lang="fa-IR" dirty="0">
                <a:cs typeface="B Koodak" pitchFamily="2" charset="-78"/>
              </a:rPr>
              <a:t>از سی سال پيش مردم افغانستان جنگها و مشکلات زيادی را تحمّل کرده اند. ابتدا ارتش شوروی اين کشور را اشغال کرد. مجاهدان افغانی، اشغالگران را از خاک خود بيرون کردند. امّا حکومت طالبان روی کار آمد و خرابیهای زيادی در اين کشور به بار آورد.</a:t>
            </a:r>
          </a:p>
          <a:p>
            <a:r>
              <a:rPr lang="fa-IR" dirty="0">
                <a:cs typeface="B Koodak" pitchFamily="2" charset="-78"/>
              </a:rPr>
              <a:t>سپس اين کشور به اشغال نظامی آمريکا درآمد. هم اکنون مردم افغانستان آرزو دارند و تلاش</a:t>
            </a:r>
          </a:p>
          <a:p>
            <a:r>
              <a:rPr lang="fa-IR" dirty="0">
                <a:cs typeface="B Koodak" pitchFamily="2" charset="-78"/>
              </a:rPr>
              <a:t>می کنند که مشکلات را از ميان بردارند و کشورشان را بسازند.</a:t>
            </a:r>
          </a:p>
        </p:txBody>
      </p:sp>
      <p:sp>
        <p:nvSpPr>
          <p:cNvPr id="12292" name="AutoShape 4" descr="data:image/jpeg;base64,/9j/4AAQSkZJRgABAQAAAQABAAD/2wCEAAkGBhQSERASEhQVEBIUGRcYFxcWFRcSGBgTFBEXGhoYGRIXHCYeGBkkGRIZHy8gJCgqLC0sFx42NTwqNigrLCkBCQoKDgwOGg8PGiokHyIqLDU1LDIwLTUvKSwsLiotKSksLCksKTQqLyosLCowLSosLywuLCk0LCwsLC4sLCwsLP/AABEIAMUBAAMBIgACEQEDEQH/xAAcAAEAAwADAQEAAAAAAAAAAAAABQYHAQMECAL/xABBEAACAQMCBAMFBAYJBAMAAAABAgMABBESIQUGEzEHIkEyUWFxchQjgcIIUmKCkaEkM0JDkqKxssEVc9HwU5Oz/8QAGwEBAAIDAQEAAAAAAAAAAAAAAAQFAgMGAQf/xAA3EQACAQICBgcGBgMBAAAAAAAAAQIDEQQhBRIxQVFxEyJhkaGx8AYyM4HB4RQ0gsLR8SNislL/2gAMAwEAAhEDEQA/ANxpSlAKUpQClKUApSlAKUpQClKUApSlAKUpQClKUApSlAKUqmeJnNslnDGkIIluCyrKR5Y8AZPxfB8o+BPpg+NpK7PG0ldlc8SOeJjcNaWsphSIDrPGcMZG/uw/9nSMZxvkkelVHl/mGexmEsLNIpP3sTuSJR6nJzh/c3+oyDHRx4HqSckk7kse5J9Sa4mBKsB3wcfPFUc8bOVW8XZetpzdTSFSVa8HZetp9C8vcdjvLeO4iyEcHZhggqxVgfiCCKkayjkPn9xLY2AtkjhK9MEOWfUkZZpDtjBYEkftd61eruMlJXTudHGcZq8XdClKVkZClKUApSlAKUpQClKUApSlAKUpQClK67i4VEZ3IVEBZiewVRkk/ICgOyvJxbikdtDLPKdMcalmIGTgegHqSdh86y3j3je+srZxJ0x2kmDEt8RGpGkfM5+Aqrce8TL27heCUxLG+AwSPBIBB7sxxuB2rVKtCOTZPpaNxVVKUIOz+Xma3y/4m2V22hXMMh7JMBGW+lslSfhnNWuvk4ipSHmi8RQiXdwqjYATSAAe4b7CtMcVF+8WdfQFaL/xNNdzPp2lfLzcfuSwY3NwWXcEzyEg/DzVe7TxtmW10NEsl0MASHaNl/WZFwdfwGAc527VsjXhLeQa+icVRteN78MzZqVRvD/xJPEHeGSIQyomsFW1Kw1AHCkZBGR76sHMvN1vYIrXD6S2dCKCzvjGcKPmNzgbityaauiulCUJaslZ8CZrovb1IY3lkYJGgLMx7BQMk1jnHvGq4kytrGtsv674lk/w+wv+auE8UhPw67tr0GSdkKxsihRJq7FsbKynfPYge/vgqkG7JkieCxEIKpKDSfrZtPbxPxycswtrdQucK8rEkjPcxLjHy1VGc18+yX9vFbvAsTK4eRw2pSUBx0x3XOd85wNt6oMfcfhU6aq62MqLJWzNPtHSWjoUlS2zUr37NXZ3vicUpSqo4EtHhdZ9Tiat6QQu/wC85CD+TNW11lfguq9biBONeIAB66MSHPyz/pWqV0uGjq0orsOvwcdWhBdnnmK6Ly+jhQySusSDuzsFA/E1Fcb51s7TUJp0V1H9WDrk7dumu4J+OKw3inFJbyQz3LF2JJVCfJGpOyqnYbevc+te168aMbyMsRiIUI60jSOK+MsauVtYGuVH94zdFCf2cqWYfHAqX5S8Ro7yOd5UFoICutnkUx+fVjEu2/lOQR6isbxXnWxT9XPwJJGfkagQ0jm9ZZbrFXT0rm3NZbrfV3+hqXG/GJVkKWcIukXvIzmJS3uQaSWHx2/5r9cu+MsU0yQXEX2dnIVXWQSpqJwA2wK5O2d/jjvWYC3aVlhhRppCciNATlVO4OkgquO5yK3LgfAbWazhD2KW69zDJGNSOrYOSRknK51HcgjPfFTcPUnVWu8lw+5YYWtUrJzkrLcvrf7FkpSlSSYKUpQClKUApSlAKq3iRzAtrYTE4LzAxRr72kUgnHuC5b8MetWmsT8aeOJNdQwRtq+zq+vHYSSFfL9QCDPu1fOsJy1YtkjDUXXrRp8X/ZnQFc0pVM3c+mRiopRW4UpSh6KUpQHZb3DRurozRupyrKSrA+8EV6eLcanupOrcStM+MAnAAHuVRgKPkK8VKz6SSjq3yIzwlGVVVnFay3ilKVgSTlO4qdNQSdxU6ajV9x829uveofr/AGnFKUqOfOiW5P5gFjexzvkQupilIBOFYgq+BucMB+Gas3O3ir1FaGwcqn95c4K4H6sWcHV+16envFJ4fYSXE0dvAoaV/fnSqDu7kdlH/u+AdC5H8MQpkl4hFrlSQiNCweHQApDhAfNkk+37u1XmEdWVJLYuP2OjwLrSoqNrLj9vqUXgvJ13caOhbOivg9aUaF0tvry3mcY32zmr7ZeC0X9/dTSn3RhYV/hhj/OtHArmpUaEI52u+LzJ0MNTjna74vN+JTofCXhy94WkPveaU/6MBXa/hXw0gj7MB8RJKCPkddWylbyQQ3LXKVvYx6IE3PtSMAZH3J8zgDOM7DsKmaUoBSldV1crGjyOdKIpZj7lUZJ/gKA7aVkfJ/jis11LDd6Yo2Y9NwMdMeiufUft+hznY5Gp/wDU4sovVjy+6DWuWB/VGd/woD00pSgPHccZgjJV5okZe4aRFI29QTtVL4942WFuHEbNcOucBRpQn/uN3HxUN8M1ifirxWJ+JXLWxZVLnVv3YAKzD4FlJHwP4VSWbJydzQGs8w+LU97MpgkktYxFgpG5xqY+YkgDOc4HqAPTJqsVA8ve2/0/mFT1VuJk9bV3Hb6DoU1QVVLrO+fzFKVyq52qKXxxSpi24eoWbylp4lJMbjSNDJhmUdyYydXfcebYK2bUbjzRRWwjDyLI6vGEUIC7v0teCXRJY5PMANxEQdhqzjC5Eq4rU2K/h2lHg4XK+rSjHTqztjdMZG/qNQ275YD1FebQcZwce/03z6/gf4VokSDS7rqM4k0jSUNwgLSNEzkxkLIy+UkecMiDALmoi34RJGVKsVIaIq7J1TDgTSadRwuU+z4bA/XHvzk6ZqjjL3vuKjSrtJwqKRVzEqa4UKkHSqSzOWOSMY0dYyYIOI41GfWoK54BqWWW3y0ayMuhv61VxqQsNtRZA7bDYRPnYVi4NG6GKhLbkQ1KEUrAlHKdxU6agk7ip01Gr7j5t7de9Q/X+04oaUqOfOjUPBuO2+zSMh1XZP8ASNQw67nQoH/x4GxHc5+Q0Ovnnl/i/wBkvLa41aFDhJTvjoOcNqx6D2h8QK+hI3BAIIIIyCNwQfUH3V02HqqrTUkrHYYWsq1JSSt2H6pSlbySKUpQClKUArP/ABu4s8HDD0zjquEb4p03YjPpkoAfhn31oFYd+kPzMh6NmhyyZeTHozABR8wmon61oDD+oc5yc98+ua7xxGTIOrt8v/TXmpQGwcveOM9raxJKBdNq2Z2ORHpHlyNyQc7nOO2/pH81+O13OxFufssXoEPm/GUgMT8tI+fesvpQHddXTSOXY5Y966aUoCV5e9t/p/MKnqgeXvbf6fzCp6qvE/EZ3mhPykeb8z9RxljgDJ9wqyWnL8kFwsUi46r6EYKGcCK6UNIhJ+7PkfDEHOCMYOaluSOAKim5lBbT08KAMkySIVC74JKBjj3GrBMgkw1wEaNcszaUZdUMqSSSurSnUhPUhVQ2BmTA3IrTFbzzE4/r6kdi28+zl4lMveYkjjjSPE77sXYMoAdHRhjZhI6lC5V9OpARkksYdeK6mw+UiIVSkey9NX1adJOWGrzbtknfOd66+M34nnmlAKh2LbnJ3PqRgZ+QA9wAqT4rwKOG0tLiOV2lkwXUxsiqSupdDkYOMYO5ydxtXus2TYwp01FSTvLz27skeyWO2ijWRbeUgtpTXcLHMdWoq/RVDjBQgNncjbtXTxeeMQKYhcQg5QIZQ0egqGKr2JBJBbyYJx697jy/4Zyy/e3N1Ks2NQC6mZJNGFYy6sl128o92AaqXOvLc9vLH1Z2uEkJCyNqzkaQQyEkg4KnbOR8sDZJNRvbyINDEUalXUU7tc8+xXyfqx4ouamK6JlEiZBwv3OToKNrMYBfKNp3OcdiASDNQX8KQy6WBRiGA+6V5iCQU6MTFo9SsE9MIJD3k01Cc3cDitZUSGR5VZASXjaJg2SDswGRtkfPHpkzHJFxA8UkEiFnRusoBTLhUKlULspSTDZyCchRsCuawUmnZm6uqfQqrBO3DZ4PZ6faQPG+HT5NzON52LlsDDdREkDDG2CJh8tx6VE1rrQCVXt52RicqCoUKZUOpZBiQ4WRYgMKqrrBAyTvmvMHCfs8zoN0yQpON8AE7Z9NWM+tYNGeCxiq/wCN5Nd1uwjU7ip01BJ3FTpqLX3HEe3XvUP1/tOKUpUc+dHTeMQjEb7fy9f5V9C8rW6x2VoiOZUWGMK5GnUvTGDp9Mj09KxHlvlmXiEyJGmYFderKR5AqsCVBPtsRtge/fbevoBEAAAAAGwA2AA9AKvsDTcKfWW1nTaNpSp0m5K12fqlKVPLMUpSgFKUoCleK/EzFZMI7oWsxOVAbS8qgHUikeYd85GNwASM18s387s7dRtTAnJ+OasPiPxCaTiF31XLESyDv6LKygfIBcAfCqtQClKUApSlAKUpQEry97b/AE/mFWrhMTGVCqltB1kDvpjBdv8AKjH8KqvL3tv9P5hWochonSvGbAIVACWKbO+hvMqkjKvpyB2cju4Iq8T8Q7TR1To9H61r5vxdj32l23kiiLAPcWqA9KN0SOW2CxP5wfvSHIGAMBD6kV4ucI3toUgEglGmNGbShI26jIJsByvVZ2x2xoJJ1DGi8nJDNb3MHRS2cSPCzoqxF3g9mRV7q6hlb4NnFZZx22mnvPsaxgTCR1I1bGV2AJUt7MYVECj0VB3JrGcLRTW/1YwwtRVK7TVlHN3tw2+thWgK0nmJ0uOGcKgtik1yDGGjj0tICIGB1KNxg98/jUNz7y3LYXMMq6Yw6oytCGjVZUVQ2nJJG41Df1NXKXma+S3tZmuUPXC7dFdmaBnA2BySVCge9h2pG0bqXrxJGKr9KqVWnZ5trN7bbMk/oXuwLquponVmALLqjbS25IDatxk98VQPFWxmK2zLC5hSQvI/lOkkgDKqSQuM5Y7bjtUJN4t3CbF+o3qUEaqPkxjJb54A92e9eqz8SrqXJWZVGww0a6tRYDTsuOxJB7HTjYkA7p1qco6ufgVNDAYnD1FW1Y975EX4u3kMt1C1u8ciCIAmMqwDdV9iV9cEVTLC8aKRJEOGU7bAj3EEMCCCCQQQRg1d/FHil0Git5p+qhXqYVBGCdRAyB3wBn8a8PGOR5oeG21x013LPKRnqKr6QgYZxp292QWqPPrSbReYSrCnh6cJ262Sz27eKRPX1tJFHFcxP1X1RRdERwnDfaHMWhApRSAGUMhPm7HutV3j/wB5HLpDORJI4LAK3QjaOIM4/WLswOPXJ22FXLwqHVRriVVSODCBidml0RguQdl0pFF+8SdskVzFJFJfTBLdLZRK0TbaWkYI8rs2xVx1I0YKSPYBzguBk4dVPiVka7o1ZRau4Z3y7vl/ZkSdx86nDUVeIBM4HYMcd+2r47/xqVNV9bcc97cO/wCHfZL9pxXC2jzPHBENUkp0qNSp23PmYgds1zXVdqNBJ9BkHtggbEH31jQaVSLkt5wWHcVVi5K6ufR/DuHxwRJDEojjQYVR6D/knuT3JNemovleZ3srNpSTI0MRcnuWMakk/GpSuoOyFKUoBSlKAUpSgPkLnXhF0LudriNlkZ2LbYyzMWJXPtAkkgjIxiq0RW4+MvimjLJYW+GAOJH75ZG9lf2Qw3PrjA2yTh7uSSTuT3oD80pSgFKUoBSlKAleXvbf6fzCtd5Asne1uWj8xGpWC6wykBXjJ6X3hUkSLlckZIIIOVyLl723+n8wrT/DXjDQzsiNodx5TsQxG/TZWIG/o2QVPvBKmtrW6XM63CRk9GdXc2/EtZ4qYF+0wjZGc46fTJAvRqjKu2UDrN5V06z93uQu0Jxzly5vuI8TkttIeB0OA+liQmldLDbX93nGRg+u1XJ/EpY5Io7i3YiTGh0ZJN8gFWU4CurHSwBO4OKgOduJLbyw8RsfuJiXSZGXTrGpl1NH2Ya42UsCd9Hrgk1DVtfLgasNKrGeUbSknZvNPNOztya5spnEebbi5KRXcheNRo3HssNuoQN2cEbnuRkepqzW1i0qcPt5S4UssZwz+XXbygFSxKDIBwQO3as5J9a0yER2sfC7iRpVXVAzarfCgLbP7LqMv7QHxG/pUdXbuy0xtNUoxjTVtuSW+z2WO7jfhHCsRNvK5l1BR1HUpn1BKxgj51QLBGhmdGB1AhSBnusyHuNwMr3+VbDa8yvrhDRromZ2i07tJaLCx6mnVtJ51zH7WDtkjFVjm+zjnEN/bEsrOkcrAO7aNSaSVPssvT0nOM5Ws6kU80QcHjKyfR1809j7eHg/mQXNxYTLNJqYImldes5lEjrp+8JOFKEkdsrg7mv2nGeJcWWO1QmQIPPpxGGwwIeVtgfTA/Z7Zrr8RrDpSQAdTSVc/eQiDdpCThRse4HwAUdgBUXyvzJPamZLcgPcKsYPbS2sYYfHBYZ9NWfSsFk7Mn0qbnho1IqLktl9iz9MvHKHFWi4eluFIY3ciNhdWUii6rKVOMsdAXQSNQJA+HtsdTzaYgzvGFLoBIAzfYwqgv5o95JGLCViRuSTllMmOP2PDLZQsbTAaMyKikyyMhIk1uRqJGTkZwGGNiM/m951kaKRyn2eNIlchJFZ8SrlEJ2MUjDSQQrYBPbKkSGoK2tLYUU5TnOU4wyk3m3a7fZt4ZeJkPMJ/pk/s7SFfJnSSp0kgndskZ1HcnJ9atfIvArG7aaC6aRLovqiIlMYaIgYCD2SwOdsZ3HuOKLJLqctgLk50rsAM9hnJwPjUndwalYev9k+4+hB9KjQrKlUTayZF9qayw88MpLK0l/waqfBa3ztc3QHu1Rn+fTqS4f4T8Pj3aNrhvfM7P8A5BhT/CpTkvmRb20jlGQ6+SUHusqqNQ+I3BB9xHrkVO1cqMVmkimjCCzikcKuAANgK5pSsjMUpSgFKUoBSlKA+QfEThnQ4jdR4wBI+Pp1kr/lK1Wq1b9IThei/WUdpURv3gCh/lEv8aymgFKUoBSlKAUpSgJXl723+n8wq1cI4iYJo5catJyR7x6iqry97b/T+YVPVV4n4jO70NFSwSi9jv5mo3+i6MbqVfqyKYPNlnR0CzQmM7rpCHc+0Xz8K/F9Kt1EIdSlnjXPsgklUkjk0ltRyGIbQrZeNASBgDo8NuM2zRGzneWFixK6GOmTPpsCyuMbYI+GDnN0m5jseHQsLaBmKnQVjidTr05AklcbbHOSScZxnBpGmmtZySKutr0anRRi208uHO/rPhsMy4FyfEJW+3XEdoEYhVcEmTS3fSdP3Z9+cn+daUvNUQAA4pbADYAQKAAPhrqu8Z5ma9tD1REoYSEq4GI3CF0zl9QYgYVl9onsA2DSbfldiJ43DR3ER9gj2sqxXA74Jj0A9iZY/QmvYzUcoZ95KlT/ABfWxErNbuq1zzXf8i7nh9jm8P8A1WL+l5Mw6aEEly2VBPlIYkg+ldskFkwtdfFIZDbEdJmiQsAvYM2fMowNj7h+NXsoZY+iUlsmObUkdRCdw6KGyu2FK68dsKdzXmk5bMrwgNDp0Y+5lEh2mWJFc48rM8qDVjGkk74Ir2/+vn/Jl0Cv1qj52jwt/wCeGXIuXMqWl8irNxWBimSh6SKQSO2Q2dJwMj4Cqhy5y60UzTsyMkLDpsGGiSQ+wyvJpVkB8xyRspGxNc8qcHxcdcJrgVsRGRQTKeqF+7RmCtJpDsAcgFT3xV/tPE0Rz9CdGlBC5khUuFk0gMugElhlWO2MbjBxmserN9bI1zlUw8XRodZWzWStxSSXrmV3i8EMrRRtIpgi6Ek0gzjomURk576n1I2ck4UbkKCfFzhx3p24gIXqykuwDa1jjIwFWQbNnBwRnAOncAVe7yHhqdW6Vms2QlZGiDR5ZWI0mPSUL5Hu1A+4isX5j4otxcyyrr0sduo2pyBtlj2ye+B2+Pc4VIam9GWj4/iJq6do8ePrPu2b+OBcBnu5hFbp1HxqOSFVVB7sx7DJAq9cH8KbuZm+0sLJAceXTM7+8qQcKPid/hUv4GWKiC6nydbSCM5HlCxpqGD656pz8hWnVNhhqdk5K7Ob0rWWNr3qK6i3ZcP7t/BH8D4FFaQrBAuhF/Esx7szerH3/wDFSFKVKIQpSlAKUpQClKUApSlAYX+khcJrtE/vAjE/S0g0/wD5vWIVrX6RKn7fEfQwx4/xy/8Ag1ktAKUpQClKUApSlASvL3tv9P5hU9UDy97b/T+YVPVV4n4jO80J+UjzfmKvnKnMIkwspTqjGCXELsFUhV1SfdOMORpYr3PfJqh0qOixxGHjXjqs3Kx4K0mpp26cabszKEPR6R1lnVtDkv8Aea1ACktgnJFd/GuAWbGJ9EsckoVY5Y5AjyNrXSNLtlj2fURtpzkHFZly54iXVuscOqN4AQAJULhFJ3wyYfAHpv8AAVOpz9b5ZFt7QxE7o8ToGUNkaThlB7HcAZqXCVOxzdTAYqnUutnZst27PXeTUHhksi5SZVRW7TWsLMCjerIw2yCpB/VwRtUe/ALaIEyzurMzRaTHHAnWUbI4g2AZZmGoyKBnB7YETfc+WgeVI7CN4tTAMJZItahjhigHxyAe2akOHeItsI9SW1tbzqxALh5Puyu5EixsxOcjScd+/fC9P1c2dFjEryUmuUV5NvnkWfl+2jurbTDD9mEZ8uPPGylsnD7jqaSRqG41kjB1KPBdyNAjdQpCqscHCWqMEkDLjLtMwGgL5AcgHuS2YriHi+/SJjETS6lADxyY0kNkgatOQQvf3nas+41xya7lM0763wANgAFGcKFGwG5/iawqShbLaMPo6tUm3U6sb834+Z28e4y07BcjpR5CKgKoATk6VY5AJOd/4Colzsa/VcN2Oe1aYe8i/qwUKEoxy6r8tv3Pp3ljh0MFrAlumiPSrAHckuoJLH1Y53NSlRfK7ubKzMgKydGLUDsQ3TXOR6VKVdHzMUpSgFKUoBSlKAUpSgFKUoDLfF3wyuOJSxzQFDojCFS2lsq8hyCRpIxJ6kdqyDifhLxGDJa3kIHqq9QfxjLV9Y0oD4iubR4zh1Kn/kV01u/6RPAV0290oAY6kbsCdPmU47nYuM/T8KwigFKUoBSlKAleXvbf6fzCp6oHl723+n8wqeqrxPxGd5oT8pHm/MUpSo5cilKUPG0ldilWnhnhpez2z3Cx6QApjRsB5VbclcnYAYIz39K8cHIl+7aRaTA/tKIx/iYgfzre8PU4FXHTGEbfWtbsefI8HBeCzXcoht0MjnJPoFA9WY7KPnWtcJ8FLYQxC5aR5+8hjkKqSf7IBHsjtnYnc7dh2eGfJN7ZOzTzBISD/R1YyDWSPMT7KkY/s5zmtEqfSpRgjkcdpCriZ5vJbLbOfHvM25z8JoDbFrGEpcJgqocnqLkBlPUbGcZIOxyMetRfIfhNIJVnv1CqhBSHIcs47GTTkaR+rk5PfA2Ou0rY4Rb1rZkSOIqxpukpdV7hSlKyNApSlAKUpQClKUApSlAKUpQCvzLKFBZiFVQSSTgAAZJJPYYo7gAkkADck7AAepNfP/i54tfaC1paNiAe0w/vCPX6PcPXudsAgRHjJ4grfziKL+ohyEOMFtRUsx9wOhcD3DJ3OBmtcls7nc1xQClKUApSlASvL3tv9P5hU9UDy97b/T+YVPVV4n4jO80J+UjzfmKUpUcuRV78P/DX7ci3MsmiBZNJj0ZMipgnz5GkEkr2PY1RK+g/Cq4R+F2ugadGtWH7ayNqP4k6vxqZhYptt7jm9P16lOEIRbSle/b2eJbFXAwNhXNKVYHHClKUApSlAKUpQClKUApSlAKUpQClKUApSlAYh42+IcmqSxgDKi7TNgjWcA6f+2M/vH4DzYYzEkk7k19p8X4Db3S6LiJJh6ahuPpbuv4EVmfMv6PsEuWtZDC36snmX8JB5h+IagPnelXHmXwrvrPJeJig/tr50x9a7D97TVRlhK7MCKA/FKUoBSlKAleXvbf6fzCp6oHl723+n8wqeqrxPxGd5oRr8JFdr8xShNezhvBp7g4ghln+KIWH4v2H4mtMYSlsRY1sVRo/Ekl8/oeImvo3w64ULfh1qgYOWXqMynILSnUcEdwM6f3azDg/gzeSkGcx2qeuT1Xx9KHT/Fq2DlzgKWVtHbRlmVM7sckszFmJxsMljsKscPScE9Y47TGOp4qceibaV9xJ0pSpJRilKUApSlAKUpQClKUApSlAKUpQClKUApSlAKUpQCqnzH4Y2N4GLwiJz/biwhz7yuNLfMjNKUBWo/0fLEd5Zj/9Q/1Q17IfAvhy+kzfN0H+1BSlAds3ghw0jGiRfiJM/wC4EVRedfBWC16LxSsVklSPSyAka3AzqUgEDPbSPnSlAaPwrwk4dCiqYOsR3aRmOT9AIUfgK9E/hdw1u9sq/S8if7WFKUB38M8OrCA5S2Rm98mZiPl1CcfhVjVAAABgD0H/AIpSgOaUpQClKUApSlAKUpQClKUApSlAKUpQClKUA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fa-IR"/>
          </a:p>
        </p:txBody>
      </p:sp>
      <p:sp>
        <p:nvSpPr>
          <p:cNvPr id="12293" name="AutoShape 6" descr="data:image/jpeg;base64,/9j/4AAQSkZJRgABAQAAAQABAAD/2wCEAAkGBhQSERASEhQVEBIUGRcYFxcWFRcSGBgTFBEXGhoYGRIXHCYeGBkkGRIZHy8gJCgqLC0sFx42NTwqNigrLCkBCQoKDgwOGg8PGiokHyIqLDU1LDIwLTUvKSwsLiotKSksLCksKTQqLyosLCowLSosLywuLCk0LCwsLC4sLCwsLP/AABEIAMUBAAMBIgACEQEDEQH/xAAcAAEAAwADAQEAAAAAAAAAAAAABQYHAQMECAL/xABBEAACAQMCBAMFBAYJBAMAAAABAgMABBESIQUGEzEHIkEyUWFxchQjgcIIUmKCkaEkM0JDkqKxssEVc9HwU5Oz/8QAGwEBAAIDAQEAAAAAAAAAAAAAAAQFAgMGAQf/xAA3EQACAQICBgcGBgMBAAAAAAAAAQIDEQQhBRIxQVFxEyJhkaGx8AYyM4HB4RQ0gsLR8SNislL/2gAMAwEAAhEDEQA/ANxpSlAKUpQClKUApSlAKUpQClKUApSlAKUpQClKUApSlAKUqmeJnNslnDGkIIluCyrKR5Y8AZPxfB8o+BPpg+NpK7PG0ldlc8SOeJjcNaWsphSIDrPGcMZG/uw/9nSMZxvkkelVHl/mGexmEsLNIpP3sTuSJR6nJzh/c3+oyDHRx4HqSckk7kse5J9Sa4mBKsB3wcfPFUc8bOVW8XZetpzdTSFSVa8HZetp9C8vcdjvLeO4iyEcHZhggqxVgfiCCKkayjkPn9xLY2AtkjhK9MEOWfUkZZpDtjBYEkftd61eruMlJXTudHGcZq8XdClKVkZClKUApSlAKUpQClKUApSlAKUpQClK67i4VEZ3IVEBZiewVRkk/ICgOyvJxbikdtDLPKdMcalmIGTgegHqSdh86y3j3je+srZxJ0x2kmDEt8RGpGkfM5+Aqrce8TL27heCUxLG+AwSPBIBB7sxxuB2rVKtCOTZPpaNxVVKUIOz+Xma3y/4m2V22hXMMh7JMBGW+lslSfhnNWuvk4ipSHmi8RQiXdwqjYATSAAe4b7CtMcVF+8WdfQFaL/xNNdzPp2lfLzcfuSwY3NwWXcEzyEg/DzVe7TxtmW10NEsl0MASHaNl/WZFwdfwGAc527VsjXhLeQa+icVRteN78MzZqVRvD/xJPEHeGSIQyomsFW1Kw1AHCkZBGR76sHMvN1vYIrXD6S2dCKCzvjGcKPmNzgbityaauiulCUJaslZ8CZrovb1IY3lkYJGgLMx7BQMk1jnHvGq4kytrGtsv674lk/w+wv+auE8UhPw67tr0GSdkKxsihRJq7FsbKynfPYge/vgqkG7JkieCxEIKpKDSfrZtPbxPxycswtrdQucK8rEkjPcxLjHy1VGc18+yX9vFbvAsTK4eRw2pSUBx0x3XOd85wNt6oMfcfhU6aq62MqLJWzNPtHSWjoUlS2zUr37NXZ3vicUpSqo4EtHhdZ9Tiat6QQu/wC85CD+TNW11lfguq9biBONeIAB66MSHPyz/pWqV0uGjq0orsOvwcdWhBdnnmK6Ly+jhQySusSDuzsFA/E1Fcb51s7TUJp0V1H9WDrk7dumu4J+OKw3inFJbyQz3LF2JJVCfJGpOyqnYbevc+te168aMbyMsRiIUI60jSOK+MsauVtYGuVH94zdFCf2cqWYfHAqX5S8Ro7yOd5UFoICutnkUx+fVjEu2/lOQR6isbxXnWxT9XPwJJGfkagQ0jm9ZZbrFXT0rm3NZbrfV3+hqXG/GJVkKWcIukXvIzmJS3uQaSWHx2/5r9cu+MsU0yQXEX2dnIVXWQSpqJwA2wK5O2d/jjvWYC3aVlhhRppCciNATlVO4OkgquO5yK3LgfAbWazhD2KW69zDJGNSOrYOSRknK51HcgjPfFTcPUnVWu8lw+5YYWtUrJzkrLcvrf7FkpSlSSYKUpQClKUApSlAKq3iRzAtrYTE4LzAxRr72kUgnHuC5b8MetWmsT8aeOJNdQwRtq+zq+vHYSSFfL9QCDPu1fOsJy1YtkjDUXXrRp8X/ZnQFc0pVM3c+mRiopRW4UpSh6KUpQHZb3DRurozRupyrKSrA+8EV6eLcanupOrcStM+MAnAAHuVRgKPkK8VKz6SSjq3yIzwlGVVVnFay3ilKVgSTlO4qdNQSdxU6ajV9x829uveofr/AGnFKUqOfOiW5P5gFjexzvkQupilIBOFYgq+BucMB+Gas3O3ir1FaGwcqn95c4K4H6sWcHV+16envFJ4fYSXE0dvAoaV/fnSqDu7kdlH/u+AdC5H8MQpkl4hFrlSQiNCweHQApDhAfNkk+37u1XmEdWVJLYuP2OjwLrSoqNrLj9vqUXgvJ13caOhbOivg9aUaF0tvry3mcY32zmr7ZeC0X9/dTSn3RhYV/hhj/OtHArmpUaEI52u+LzJ0MNTjna74vN+JTofCXhy94WkPveaU/6MBXa/hXw0gj7MB8RJKCPkddWylbyQQ3LXKVvYx6IE3PtSMAZH3J8zgDOM7DsKmaUoBSldV1crGjyOdKIpZj7lUZJ/gKA7aVkfJ/jis11LDd6Yo2Y9NwMdMeiufUft+hznY5Gp/wDU4sovVjy+6DWuWB/VGd/woD00pSgPHccZgjJV5okZe4aRFI29QTtVL4942WFuHEbNcOucBRpQn/uN3HxUN8M1ifirxWJ+JXLWxZVLnVv3YAKzD4FlJHwP4VSWbJydzQGs8w+LU97MpgkktYxFgpG5xqY+YkgDOc4HqAPTJqsVA8ve2/0/mFT1VuJk9bV3Hb6DoU1QVVLrO+fzFKVyq52qKXxxSpi24eoWbylp4lJMbjSNDJhmUdyYydXfcebYK2bUbjzRRWwjDyLI6vGEUIC7v0teCXRJY5PMANxEQdhqzjC5Eq4rU2K/h2lHg4XK+rSjHTqztjdMZG/qNQ275YD1FebQcZwce/03z6/gf4VokSDS7rqM4k0jSUNwgLSNEzkxkLIy+UkecMiDALmoi34RJGVKsVIaIq7J1TDgTSadRwuU+z4bA/XHvzk6ZqjjL3vuKjSrtJwqKRVzEqa4UKkHSqSzOWOSMY0dYyYIOI41GfWoK54BqWWW3y0ayMuhv61VxqQsNtRZA7bDYRPnYVi4NG6GKhLbkQ1KEUrAlHKdxU6agk7ip01Gr7j5t7de9Q/X+04oaUqOfOjUPBuO2+zSMh1XZP8ASNQw67nQoH/x4GxHc5+Q0Ovnnl/i/wBkvLa41aFDhJTvjoOcNqx6D2h8QK+hI3BAIIIIyCNwQfUH3V02HqqrTUkrHYYWsq1JSSt2H6pSlbySKUpQClKUArP/ABu4s8HDD0zjquEb4p03YjPpkoAfhn31oFYd+kPzMh6NmhyyZeTHozABR8wmon61oDD+oc5yc98+ua7xxGTIOrt8v/TXmpQGwcveOM9raxJKBdNq2Z2ORHpHlyNyQc7nOO2/pH81+O13OxFufssXoEPm/GUgMT8tI+fesvpQHddXTSOXY5Y966aUoCV5e9t/p/MKnqgeXvbf6fzCp6qvE/EZ3mhPykeb8z9RxljgDJ9wqyWnL8kFwsUi46r6EYKGcCK6UNIhJ+7PkfDEHOCMYOaluSOAKim5lBbT08KAMkySIVC74JKBjj3GrBMgkw1wEaNcszaUZdUMqSSSurSnUhPUhVQ2BmTA3IrTFbzzE4/r6kdi28+zl4lMveYkjjjSPE77sXYMoAdHRhjZhI6lC5V9OpARkksYdeK6mw+UiIVSkey9NX1adJOWGrzbtknfOd66+M34nnmlAKh2LbnJ3PqRgZ+QA9wAqT4rwKOG0tLiOV2lkwXUxsiqSupdDkYOMYO5ydxtXus2TYwp01FSTvLz27skeyWO2ijWRbeUgtpTXcLHMdWoq/RVDjBQgNncjbtXTxeeMQKYhcQg5QIZQ0egqGKr2JBJBbyYJx697jy/4Zyy/e3N1Ks2NQC6mZJNGFYy6sl128o92AaqXOvLc9vLH1Z2uEkJCyNqzkaQQyEkg4KnbOR8sDZJNRvbyINDEUalXUU7tc8+xXyfqx4ouamK6JlEiZBwv3OToKNrMYBfKNp3OcdiASDNQX8KQy6WBRiGA+6V5iCQU6MTFo9SsE9MIJD3k01Cc3cDitZUSGR5VZASXjaJg2SDswGRtkfPHpkzHJFxA8UkEiFnRusoBTLhUKlULspSTDZyCchRsCuawUmnZm6uqfQqrBO3DZ4PZ6faQPG+HT5NzON52LlsDDdREkDDG2CJh8tx6VE1rrQCVXt52RicqCoUKZUOpZBiQ4WRYgMKqrrBAyTvmvMHCfs8zoN0yQpON8AE7Z9NWM+tYNGeCxiq/wCN5Nd1uwjU7ip01BJ3FTpqLX3HEe3XvUP1/tOKUpUc+dHTeMQjEb7fy9f5V9C8rW6x2VoiOZUWGMK5GnUvTGDp9Mj09KxHlvlmXiEyJGmYFderKR5AqsCVBPtsRtge/fbevoBEAAAAAGwA2AA9AKvsDTcKfWW1nTaNpSp0m5K12fqlKVPLMUpSgFKUoCleK/EzFZMI7oWsxOVAbS8qgHUikeYd85GNwASM18s387s7dRtTAnJ+OasPiPxCaTiF31XLESyDv6LKygfIBcAfCqtQClKUApSlAKUpQEry97b/AE/mFWrhMTGVCqltB1kDvpjBdv8AKjH8KqvL3tv9P5hWochonSvGbAIVACWKbO+hvMqkjKvpyB2cju4Iq8T8Q7TR1To9H61r5vxdj32l23kiiLAPcWqA9KN0SOW2CxP5wfvSHIGAMBD6kV4ucI3toUgEglGmNGbShI26jIJsByvVZ2x2xoJJ1DGi8nJDNb3MHRS2cSPCzoqxF3g9mRV7q6hlb4NnFZZx22mnvPsaxgTCR1I1bGV2AJUt7MYVECj0VB3JrGcLRTW/1YwwtRVK7TVlHN3tw2+thWgK0nmJ0uOGcKgtik1yDGGjj0tICIGB1KNxg98/jUNz7y3LYXMMq6Yw6oytCGjVZUVQ2nJJG41Df1NXKXma+S3tZmuUPXC7dFdmaBnA2BySVCge9h2pG0bqXrxJGKr9KqVWnZ5trN7bbMk/oXuwLquponVmALLqjbS25IDatxk98VQPFWxmK2zLC5hSQvI/lOkkgDKqSQuM5Y7bjtUJN4t3CbF+o3qUEaqPkxjJb54A92e9eqz8SrqXJWZVGww0a6tRYDTsuOxJB7HTjYkA7p1qco6ufgVNDAYnD1FW1Y975EX4u3kMt1C1u8ciCIAmMqwDdV9iV9cEVTLC8aKRJEOGU7bAj3EEMCCCCQQQRg1d/FHil0Git5p+qhXqYVBGCdRAyB3wBn8a8PGOR5oeG21x013LPKRnqKr6QgYZxp292QWqPPrSbReYSrCnh6cJ262Sz27eKRPX1tJFHFcxP1X1RRdERwnDfaHMWhApRSAGUMhPm7HutV3j/wB5HLpDORJI4LAK3QjaOIM4/WLswOPXJ22FXLwqHVRriVVSODCBidml0RguQdl0pFF+8SdskVzFJFJfTBLdLZRK0TbaWkYI8rs2xVx1I0YKSPYBzguBk4dVPiVka7o1ZRau4Z3y7vl/ZkSdx86nDUVeIBM4HYMcd+2r47/xqVNV9bcc97cO/wCHfZL9pxXC2jzPHBENUkp0qNSp23PmYgds1zXVdqNBJ9BkHtggbEH31jQaVSLkt5wWHcVVi5K6ufR/DuHxwRJDEojjQYVR6D/knuT3JNemovleZ3srNpSTI0MRcnuWMakk/GpSuoOyFKUoBSlKAUpSgPkLnXhF0LudriNlkZ2LbYyzMWJXPtAkkgjIxiq0RW4+MvimjLJYW+GAOJH75ZG9lf2Qw3PrjA2yTh7uSSTuT3oD80pSgFKUoBSlKAleXvbf6fzCtd5Asne1uWj8xGpWC6wykBXjJ6X3hUkSLlckZIIIOVyLl723+n8wrT/DXjDQzsiNodx5TsQxG/TZWIG/o2QVPvBKmtrW6XM63CRk9GdXc2/EtZ4qYF+0wjZGc46fTJAvRqjKu2UDrN5V06z93uQu0Jxzly5vuI8TkttIeB0OA+liQmldLDbX93nGRg+u1XJ/EpY5Io7i3YiTGh0ZJN8gFWU4CurHSwBO4OKgOduJLbyw8RsfuJiXSZGXTrGpl1NH2Ya42UsCd9Hrgk1DVtfLgasNKrGeUbSknZvNPNOztya5spnEebbi5KRXcheNRo3HssNuoQN2cEbnuRkepqzW1i0qcPt5S4UssZwz+XXbygFSxKDIBwQO3as5J9a0yER2sfC7iRpVXVAzarfCgLbP7LqMv7QHxG/pUdXbuy0xtNUoxjTVtuSW+z2WO7jfhHCsRNvK5l1BR1HUpn1BKxgj51QLBGhmdGB1AhSBnusyHuNwMr3+VbDa8yvrhDRromZ2i07tJaLCx6mnVtJ51zH7WDtkjFVjm+zjnEN/bEsrOkcrAO7aNSaSVPssvT0nOM5Ws6kU80QcHjKyfR1809j7eHg/mQXNxYTLNJqYImldes5lEjrp+8JOFKEkdsrg7mv2nGeJcWWO1QmQIPPpxGGwwIeVtgfTA/Z7Zrr8RrDpSQAdTSVc/eQiDdpCThRse4HwAUdgBUXyvzJPamZLcgPcKsYPbS2sYYfHBYZ9NWfSsFk7Mn0qbnho1IqLktl9iz9MvHKHFWi4eluFIY3ciNhdWUii6rKVOMsdAXQSNQJA+HtsdTzaYgzvGFLoBIAzfYwqgv5o95JGLCViRuSTllMmOP2PDLZQsbTAaMyKikyyMhIk1uRqJGTkZwGGNiM/m951kaKRyn2eNIlchJFZ8SrlEJ2MUjDSQQrYBPbKkSGoK2tLYUU5TnOU4wyk3m3a7fZt4ZeJkPMJ/pk/s7SFfJnSSp0kgndskZ1HcnJ9atfIvArG7aaC6aRLovqiIlMYaIgYCD2SwOdsZ3HuOKLJLqctgLk50rsAM9hnJwPjUndwalYev9k+4+hB9KjQrKlUTayZF9qayw88MpLK0l/waqfBa3ztc3QHu1Rn+fTqS4f4T8Pj3aNrhvfM7P8A5BhT/CpTkvmRb20jlGQ6+SUHusqqNQ+I3BB9xHrkVO1cqMVmkimjCCzikcKuAANgK5pSsjMUpSgFKUoBSlKA+QfEThnQ4jdR4wBI+Pp1kr/lK1Wq1b9IThei/WUdpURv3gCh/lEv8aymgFKUoBSlKAUpSgJXl723+n8wq1cI4iYJo5catJyR7x6iqry97b/T+YVPVV4n4jO70NFSwSi9jv5mo3+i6MbqVfqyKYPNlnR0CzQmM7rpCHc+0Xz8K/F9Kt1EIdSlnjXPsgklUkjk0ltRyGIbQrZeNASBgDo8NuM2zRGzneWFixK6GOmTPpsCyuMbYI+GDnN0m5jseHQsLaBmKnQVjidTr05AklcbbHOSScZxnBpGmmtZySKutr0anRRi208uHO/rPhsMy4FyfEJW+3XEdoEYhVcEmTS3fSdP3Z9+cn+daUvNUQAA4pbADYAQKAAPhrqu8Z5ma9tD1REoYSEq4GI3CF0zl9QYgYVl9onsA2DSbfldiJ43DR3ER9gj2sqxXA74Jj0A9iZY/QmvYzUcoZ95KlT/ABfWxErNbuq1zzXf8i7nh9jm8P8A1WL+l5Mw6aEEly2VBPlIYkg+ldskFkwtdfFIZDbEdJmiQsAvYM2fMowNj7h+NXsoZY+iUlsmObUkdRCdw6KGyu2FK68dsKdzXmk5bMrwgNDp0Y+5lEh2mWJFc48rM8qDVjGkk74Ir2/+vn/Jl0Cv1qj52jwt/wCeGXIuXMqWl8irNxWBimSh6SKQSO2Q2dJwMj4Cqhy5y60UzTsyMkLDpsGGiSQ+wyvJpVkB8xyRspGxNc8qcHxcdcJrgVsRGRQTKeqF+7RmCtJpDsAcgFT3xV/tPE0Rz9CdGlBC5khUuFk0gMugElhlWO2MbjBxmserN9bI1zlUw8XRodZWzWStxSSXrmV3i8EMrRRtIpgi6Ek0gzjomURk576n1I2ck4UbkKCfFzhx3p24gIXqykuwDa1jjIwFWQbNnBwRnAOncAVe7yHhqdW6Vms2QlZGiDR5ZWI0mPSUL5Hu1A+4isX5j4otxcyyrr0sduo2pyBtlj2ye+B2+Pc4VIam9GWj4/iJq6do8ePrPu2b+OBcBnu5hFbp1HxqOSFVVB7sx7DJAq9cH8KbuZm+0sLJAceXTM7+8qQcKPid/hUv4GWKiC6nydbSCM5HlCxpqGD656pz8hWnVNhhqdk5K7Ob0rWWNr3qK6i3ZcP7t/BH8D4FFaQrBAuhF/Esx7szerH3/wDFSFKVKIQpSlAKUpQClKUApSlAYX+khcJrtE/vAjE/S0g0/wD5vWIVrX6RKn7fEfQwx4/xy/8Ag1ktAKUpQClKUApSlASvL3tv9P5hU9UDy97b/T+YVPVV4n4jO80J+UjzfmKvnKnMIkwspTqjGCXELsFUhV1SfdOMORpYr3PfJqh0qOixxGHjXjqs3Kx4K0mpp26cabszKEPR6R1lnVtDkv8Aea1ACktgnJFd/GuAWbGJ9EsckoVY5Y5AjyNrXSNLtlj2fURtpzkHFZly54iXVuscOqN4AQAJULhFJ3wyYfAHpv8AAVOpz9b5ZFt7QxE7o8ToGUNkaThlB7HcAZqXCVOxzdTAYqnUutnZst27PXeTUHhksi5SZVRW7TWsLMCjerIw2yCpB/VwRtUe/ALaIEyzurMzRaTHHAnWUbI4g2AZZmGoyKBnB7YETfc+WgeVI7CN4tTAMJZItahjhigHxyAe2akOHeItsI9SW1tbzqxALh5Puyu5EixsxOcjScd+/fC9P1c2dFjEryUmuUV5NvnkWfl+2jurbTDD9mEZ8uPPGylsnD7jqaSRqG41kjB1KPBdyNAjdQpCqscHCWqMEkDLjLtMwGgL5AcgHuS2YriHi+/SJjETS6lADxyY0kNkgatOQQvf3nas+41xya7lM0763wANgAFGcKFGwG5/iawqShbLaMPo6tUm3U6sb834+Z28e4y07BcjpR5CKgKoATk6VY5AJOd/4Colzsa/VcN2Oe1aYe8i/qwUKEoxy6r8tv3Pp3ljh0MFrAlumiPSrAHckuoJLH1Y53NSlRfK7ubKzMgKydGLUDsQ3TXOR6VKVdHzMUpSgFKUoBSlKAUpSgFKUoDLfF3wyuOJSxzQFDojCFS2lsq8hyCRpIxJ6kdqyDifhLxGDJa3kIHqq9QfxjLV9Y0oD4iubR4zh1Kn/kV01u/6RPAV0290oAY6kbsCdPmU47nYuM/T8KwigFKUoBSlKAleXvbf6fzCp6oHl723+n8wqeqrxPxGd5oT8pHm/MUpSo5cilKUPG0ldilWnhnhpez2z3Cx6QApjRsB5VbclcnYAYIz39K8cHIl+7aRaTA/tKIx/iYgfzre8PU4FXHTGEbfWtbsefI8HBeCzXcoht0MjnJPoFA9WY7KPnWtcJ8FLYQxC5aR5+8hjkKqSf7IBHsjtnYnc7dh2eGfJN7ZOzTzBISD/R1YyDWSPMT7KkY/s5zmtEqfSpRgjkcdpCriZ5vJbLbOfHvM25z8JoDbFrGEpcJgqocnqLkBlPUbGcZIOxyMetRfIfhNIJVnv1CqhBSHIcs47GTTkaR+rk5PfA2Ou0rY4Rb1rZkSOIqxpukpdV7hSlKyNApSlAKUpQClKUApSlAKUpQCvzLKFBZiFVQSSTgAAZJJPYYo7gAkkADck7AAepNfP/i54tfaC1paNiAe0w/vCPX6PcPXudsAgRHjJ4grfziKL+ohyEOMFtRUsx9wOhcD3DJ3OBmtcls7nc1xQClKUApSlASvL3tv9P5hU9UDy97b/T+YVPVV4n4jO80J+UjzfmKUpUcuRV78P/DX7ci3MsmiBZNJj0ZMipgnz5GkEkr2PY1RK+g/Cq4R+F2ugadGtWH7ayNqP4k6vxqZhYptt7jm9P16lOEIRbSle/b2eJbFXAwNhXNKVYHHClKUApSlAKUpQClKUApSlAKUpQClKUApSlAYh42+IcmqSxgDKi7TNgjWcA6f+2M/vH4DzYYzEkk7k19p8X4Db3S6LiJJh6ahuPpbuv4EVmfMv6PsEuWtZDC36snmX8JB5h+IagPnelXHmXwrvrPJeJig/tr50x9a7D97TVRlhK7MCKA/FKUoBSlKAleXvbf6fzCp6oHl723+n8wqeqrxPxGd5oRr8JFdr8xShNezhvBp7g4ghln+KIWH4v2H4mtMYSlsRY1sVRo/Ekl8/oeImvo3w64ULfh1qgYOWXqMynILSnUcEdwM6f3azDg/gzeSkGcx2qeuT1Xx9KHT/Fq2DlzgKWVtHbRlmVM7sckszFmJxsMljsKscPScE9Y47TGOp4qceibaV9xJ0pSpJRilKUApSlAKUpQClKUApSlAKUpQClKUApSlAKUpQCqnzH4Y2N4GLwiJz/biwhz7yuNLfMjNKUBWo/0fLEd5Zj/9Q/1Q17IfAvhy+kzfN0H+1BSlAds3ghw0jGiRfiJM/wC4EVRedfBWC16LxSsVklSPSyAka3AzqUgEDPbSPnSlAaPwrwk4dCiqYOsR3aRmOT9AIUfgK9E/hdw1u9sq/S8if7WFKUB38M8OrCA5S2Rm98mZiPl1CcfhVjVAAABgD0H/AIpSgOaUpQClKUApSlAKUpQClKUApSlAKUpQClKUApSlAKUpQH//2Q=="/>
          <p:cNvSpPr>
            <a:spLocks noChangeAspect="1" noChangeArrowheads="1"/>
          </p:cNvSpPr>
          <p:nvPr/>
        </p:nvSpPr>
        <p:spPr bwMode="auto">
          <a:xfrm>
            <a:off x="9075738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fa-IR"/>
          </a:p>
        </p:txBody>
      </p:sp>
      <p:sp>
        <p:nvSpPr>
          <p:cNvPr id="12294" name="AutoShape 8" descr="data:image/jpeg;base64,/9j/4AAQSkZJRgABAQAAAQABAAD/2wCEAAkGBhQSERASEhQVEBIUGRcYFxcWFRcSGBgTFBEXGhoYGRIXHCYeGBkkGRIZHy8gJCgqLC0sFx42NTwqNigrLCkBCQoKDgwOGg8PGiokHyIqLDU1LDIwLTUvKSwsLiotKSksLCksKTQqLyosLCowLSosLywuLCk0LCwsLC4sLCwsLP/AABEIAMUBAAMBIgACEQEDEQH/xAAcAAEAAwADAQEAAAAAAAAAAAAABQYHAQMECAL/xABBEAACAQMCBAMFBAYJBAMAAAABAgMABBESIQUGEzEHIkEyUWFxchQjgcIIUmKCkaEkM0JDkqKxssEVc9HwU5Oz/8QAGwEBAAIDAQEAAAAAAAAAAAAAAAQFAgMGAQf/xAA3EQACAQICBgcGBgMBAAAAAAAAAQIDEQQhBRIxQVFxEyJhkaGx8AYyM4HB4RQ0gsLR8SNislL/2gAMAwEAAhEDEQA/ANxpSlAKUpQClKUApSlAKUpQClKUApSlAKUpQClKUApSlAKUqmeJnNslnDGkIIluCyrKR5Y8AZPxfB8o+BPpg+NpK7PG0ldlc8SOeJjcNaWsphSIDrPGcMZG/uw/9nSMZxvkkelVHl/mGexmEsLNIpP3sTuSJR6nJzh/c3+oyDHRx4HqSckk7kse5J9Sa4mBKsB3wcfPFUc8bOVW8XZetpzdTSFSVa8HZetp9C8vcdjvLeO4iyEcHZhggqxVgfiCCKkayjkPn9xLY2AtkjhK9MEOWfUkZZpDtjBYEkftd61eruMlJXTudHGcZq8XdClKVkZClKUApSlAKUpQClKUApSlAKUpQClK67i4VEZ3IVEBZiewVRkk/ICgOyvJxbikdtDLPKdMcalmIGTgegHqSdh86y3j3je+srZxJ0x2kmDEt8RGpGkfM5+Aqrce8TL27heCUxLG+AwSPBIBB7sxxuB2rVKtCOTZPpaNxVVKUIOz+Xma3y/4m2V22hXMMh7JMBGW+lslSfhnNWuvk4ipSHmi8RQiXdwqjYATSAAe4b7CtMcVF+8WdfQFaL/xNNdzPp2lfLzcfuSwY3NwWXcEzyEg/DzVe7TxtmW10NEsl0MASHaNl/WZFwdfwGAc527VsjXhLeQa+icVRteN78MzZqVRvD/xJPEHeGSIQyomsFW1Kw1AHCkZBGR76sHMvN1vYIrXD6S2dCKCzvjGcKPmNzgbityaauiulCUJaslZ8CZrovb1IY3lkYJGgLMx7BQMk1jnHvGq4kytrGtsv674lk/w+wv+auE8UhPw67tr0GSdkKxsihRJq7FsbKynfPYge/vgqkG7JkieCxEIKpKDSfrZtPbxPxycswtrdQucK8rEkjPcxLjHy1VGc18+yX9vFbvAsTK4eRw2pSUBx0x3XOd85wNt6oMfcfhU6aq62MqLJWzNPtHSWjoUlS2zUr37NXZ3vicUpSqo4EtHhdZ9Tiat6QQu/wC85CD+TNW11lfguq9biBONeIAB66MSHPyz/pWqV0uGjq0orsOvwcdWhBdnnmK6Ly+jhQySusSDuzsFA/E1Fcb51s7TUJp0V1H9WDrk7dumu4J+OKw3inFJbyQz3LF2JJVCfJGpOyqnYbevc+te168aMbyMsRiIUI60jSOK+MsauVtYGuVH94zdFCf2cqWYfHAqX5S8Ro7yOd5UFoICutnkUx+fVjEu2/lOQR6isbxXnWxT9XPwJJGfkagQ0jm9ZZbrFXT0rm3NZbrfV3+hqXG/GJVkKWcIukXvIzmJS3uQaSWHx2/5r9cu+MsU0yQXEX2dnIVXWQSpqJwA2wK5O2d/jjvWYC3aVlhhRppCciNATlVO4OkgquO5yK3LgfAbWazhD2KW69zDJGNSOrYOSRknK51HcgjPfFTcPUnVWu8lw+5YYWtUrJzkrLcvrf7FkpSlSSYKUpQClKUApSlAKq3iRzAtrYTE4LzAxRr72kUgnHuC5b8MetWmsT8aeOJNdQwRtq+zq+vHYSSFfL9QCDPu1fOsJy1YtkjDUXXrRp8X/ZnQFc0pVM3c+mRiopRW4UpSh6KUpQHZb3DRurozRupyrKSrA+8EV6eLcanupOrcStM+MAnAAHuVRgKPkK8VKz6SSjq3yIzwlGVVVnFay3ilKVgSTlO4qdNQSdxU6ajV9x829uveofr/AGnFKUqOfOiW5P5gFjexzvkQupilIBOFYgq+BucMB+Gas3O3ir1FaGwcqn95c4K4H6sWcHV+16envFJ4fYSXE0dvAoaV/fnSqDu7kdlH/u+AdC5H8MQpkl4hFrlSQiNCweHQApDhAfNkk+37u1XmEdWVJLYuP2OjwLrSoqNrLj9vqUXgvJ13caOhbOivg9aUaF0tvry3mcY32zmr7ZeC0X9/dTSn3RhYV/hhj/OtHArmpUaEI52u+LzJ0MNTjna74vN+JTofCXhy94WkPveaU/6MBXa/hXw0gj7MB8RJKCPkddWylbyQQ3LXKVvYx6IE3PtSMAZH3J8zgDOM7DsKmaUoBSldV1crGjyOdKIpZj7lUZJ/gKA7aVkfJ/jis11LDd6Yo2Y9NwMdMeiufUft+hznY5Gp/wDU4sovVjy+6DWuWB/VGd/woD00pSgPHccZgjJV5okZe4aRFI29QTtVL4942WFuHEbNcOucBRpQn/uN3HxUN8M1ifirxWJ+JXLWxZVLnVv3YAKzD4FlJHwP4VSWbJydzQGs8w+LU97MpgkktYxFgpG5xqY+YkgDOc4HqAPTJqsVA8ve2/0/mFT1VuJk9bV3Hb6DoU1QVVLrO+fzFKVyq52qKXxxSpi24eoWbylp4lJMbjSNDJhmUdyYydXfcebYK2bUbjzRRWwjDyLI6vGEUIC7v0teCXRJY5PMANxEQdhqzjC5Eq4rU2K/h2lHg4XK+rSjHTqztjdMZG/qNQ275YD1FebQcZwce/03z6/gf4VokSDS7rqM4k0jSUNwgLSNEzkxkLIy+UkecMiDALmoi34RJGVKsVIaIq7J1TDgTSadRwuU+z4bA/XHvzk6ZqjjL3vuKjSrtJwqKRVzEqa4UKkHSqSzOWOSMY0dYyYIOI41GfWoK54BqWWW3y0ayMuhv61VxqQsNtRZA7bDYRPnYVi4NG6GKhLbkQ1KEUrAlHKdxU6agk7ip01Gr7j5t7de9Q/X+04oaUqOfOjUPBuO2+zSMh1XZP8ASNQw67nQoH/x4GxHc5+Q0Ovnnl/i/wBkvLa41aFDhJTvjoOcNqx6D2h8QK+hI3BAIIIIyCNwQfUH3V02HqqrTUkrHYYWsq1JSSt2H6pSlbySKUpQClKUArP/ABu4s8HDD0zjquEb4p03YjPpkoAfhn31oFYd+kPzMh6NmhyyZeTHozABR8wmon61oDD+oc5yc98+ua7xxGTIOrt8v/TXmpQGwcveOM9raxJKBdNq2Z2ORHpHlyNyQc7nOO2/pH81+O13OxFufssXoEPm/GUgMT8tI+fesvpQHddXTSOXY5Y966aUoCV5e9t/p/MKnqgeXvbf6fzCp6qvE/EZ3mhPykeb8z9RxljgDJ9wqyWnL8kFwsUi46r6EYKGcCK6UNIhJ+7PkfDEHOCMYOaluSOAKim5lBbT08KAMkySIVC74JKBjj3GrBMgkw1wEaNcszaUZdUMqSSSurSnUhPUhVQ2BmTA3IrTFbzzE4/r6kdi28+zl4lMveYkjjjSPE77sXYMoAdHRhjZhI6lC5V9OpARkksYdeK6mw+UiIVSkey9NX1adJOWGrzbtknfOd66+M34nnmlAKh2LbnJ3PqRgZ+QA9wAqT4rwKOG0tLiOV2lkwXUxsiqSupdDkYOMYO5ydxtXus2TYwp01FSTvLz27skeyWO2ijWRbeUgtpTXcLHMdWoq/RVDjBQgNncjbtXTxeeMQKYhcQg5QIZQ0egqGKr2JBJBbyYJx697jy/4Zyy/e3N1Ks2NQC6mZJNGFYy6sl128o92AaqXOvLc9vLH1Z2uEkJCyNqzkaQQyEkg4KnbOR8sDZJNRvbyINDEUalXUU7tc8+xXyfqx4ouamK6JlEiZBwv3OToKNrMYBfKNp3OcdiASDNQX8KQy6WBRiGA+6V5iCQU6MTFo9SsE9MIJD3k01Cc3cDitZUSGR5VZASXjaJg2SDswGRtkfPHpkzHJFxA8UkEiFnRusoBTLhUKlULspSTDZyCchRsCuawUmnZm6uqfQqrBO3DZ4PZ6faQPG+HT5NzON52LlsDDdREkDDG2CJh8tx6VE1rrQCVXt52RicqCoUKZUOpZBiQ4WRYgMKqrrBAyTvmvMHCfs8zoN0yQpON8AE7Z9NWM+tYNGeCxiq/wCN5Nd1uwjU7ip01BJ3FTpqLX3HEe3XvUP1/tOKUpUc+dHTeMQjEb7fy9f5V9C8rW6x2VoiOZUWGMK5GnUvTGDp9Mj09KxHlvlmXiEyJGmYFderKR5AqsCVBPtsRtge/fbevoBEAAAAAGwA2AA9AKvsDTcKfWW1nTaNpSp0m5K12fqlKVPLMUpSgFKUoCleK/EzFZMI7oWsxOVAbS8qgHUikeYd85GNwASM18s387s7dRtTAnJ+OasPiPxCaTiF31XLESyDv6LKygfIBcAfCqtQClKUApSlAKUpQEry97b/AE/mFWrhMTGVCqltB1kDvpjBdv8AKjH8KqvL3tv9P5hWochonSvGbAIVACWKbO+hvMqkjKvpyB2cju4Iq8T8Q7TR1To9H61r5vxdj32l23kiiLAPcWqA9KN0SOW2CxP5wfvSHIGAMBD6kV4ucI3toUgEglGmNGbShI26jIJsByvVZ2x2xoJJ1DGi8nJDNb3MHRS2cSPCzoqxF3g9mRV7q6hlb4NnFZZx22mnvPsaxgTCR1I1bGV2AJUt7MYVECj0VB3JrGcLRTW/1YwwtRVK7TVlHN3tw2+thWgK0nmJ0uOGcKgtik1yDGGjj0tICIGB1KNxg98/jUNz7y3LYXMMq6Yw6oytCGjVZUVQ2nJJG41Df1NXKXma+S3tZmuUPXC7dFdmaBnA2BySVCge9h2pG0bqXrxJGKr9KqVWnZ5trN7bbMk/oXuwLquponVmALLqjbS25IDatxk98VQPFWxmK2zLC5hSQvI/lOkkgDKqSQuM5Y7bjtUJN4t3CbF+o3qUEaqPkxjJb54A92e9eqz8SrqXJWZVGww0a6tRYDTsuOxJB7HTjYkA7p1qco6ufgVNDAYnD1FW1Y975EX4u3kMt1C1u8ciCIAmMqwDdV9iV9cEVTLC8aKRJEOGU7bAj3EEMCCCCQQQRg1d/FHil0Git5p+qhXqYVBGCdRAyB3wBn8a8PGOR5oeG21x013LPKRnqKr6QgYZxp292QWqPPrSbReYSrCnh6cJ262Sz27eKRPX1tJFHFcxP1X1RRdERwnDfaHMWhApRSAGUMhPm7HutV3j/wB5HLpDORJI4LAK3QjaOIM4/WLswOPXJ22FXLwqHVRriVVSODCBidml0RguQdl0pFF+8SdskVzFJFJfTBLdLZRK0TbaWkYI8rs2xVx1I0YKSPYBzguBk4dVPiVka7o1ZRau4Z3y7vl/ZkSdx86nDUVeIBM4HYMcd+2r47/xqVNV9bcc97cO/wCHfZL9pxXC2jzPHBENUkp0qNSp23PmYgds1zXVdqNBJ9BkHtggbEH31jQaVSLkt5wWHcVVi5K6ufR/DuHxwRJDEojjQYVR6D/knuT3JNemovleZ3srNpSTI0MRcnuWMakk/GpSuoOyFKUoBSlKAUpSgPkLnXhF0LudriNlkZ2LbYyzMWJXPtAkkgjIxiq0RW4+MvimjLJYW+GAOJH75ZG9lf2Qw3PrjA2yTh7uSSTuT3oD80pSgFKUoBSlKAleXvbf6fzCtd5Asne1uWj8xGpWC6wykBXjJ6X3hUkSLlckZIIIOVyLl723+n8wrT/DXjDQzsiNodx5TsQxG/TZWIG/o2QVPvBKmtrW6XM63CRk9GdXc2/EtZ4qYF+0wjZGc46fTJAvRqjKu2UDrN5V06z93uQu0Jxzly5vuI8TkttIeB0OA+liQmldLDbX93nGRg+u1XJ/EpY5Io7i3YiTGh0ZJN8gFWU4CurHSwBO4OKgOduJLbyw8RsfuJiXSZGXTrGpl1NH2Ya42UsCd9Hrgk1DVtfLgasNKrGeUbSknZvNPNOztya5spnEebbi5KRXcheNRo3HssNuoQN2cEbnuRkepqzW1i0qcPt5S4UssZwz+XXbygFSxKDIBwQO3as5J9a0yER2sfC7iRpVXVAzarfCgLbP7LqMv7QHxG/pUdXbuy0xtNUoxjTVtuSW+z2WO7jfhHCsRNvK5l1BR1HUpn1BKxgj51QLBGhmdGB1AhSBnusyHuNwMr3+VbDa8yvrhDRromZ2i07tJaLCx6mnVtJ51zH7WDtkjFVjm+zjnEN/bEsrOkcrAO7aNSaSVPssvT0nOM5Ws6kU80QcHjKyfR1809j7eHg/mQXNxYTLNJqYImldes5lEjrp+8JOFKEkdsrg7mv2nGeJcWWO1QmQIPPpxGGwwIeVtgfTA/Z7Zrr8RrDpSQAdTSVc/eQiDdpCThRse4HwAUdgBUXyvzJPamZLcgPcKsYPbS2sYYfHBYZ9NWfSsFk7Mn0qbnho1IqLktl9iz9MvHKHFWi4eluFIY3ciNhdWUii6rKVOMsdAXQSNQJA+HtsdTzaYgzvGFLoBIAzfYwqgv5o95JGLCViRuSTllMmOP2PDLZQsbTAaMyKikyyMhIk1uRqJGTkZwGGNiM/m951kaKRyn2eNIlchJFZ8SrlEJ2MUjDSQQrYBPbKkSGoK2tLYUU5TnOU4wyk3m3a7fZt4ZeJkPMJ/pk/s7SFfJnSSp0kgndskZ1HcnJ9atfIvArG7aaC6aRLovqiIlMYaIgYCD2SwOdsZ3HuOKLJLqctgLk50rsAM9hnJwPjUndwalYev9k+4+hB9KjQrKlUTayZF9qayw88MpLK0l/waqfBa3ztc3QHu1Rn+fTqS4f4T8Pj3aNrhvfM7P8A5BhT/CpTkvmRb20jlGQ6+SUHusqqNQ+I3BB9xHrkVO1cqMVmkimjCCzikcKuAANgK5pSsjMUpSgFKUoBSlKA+QfEThnQ4jdR4wBI+Pp1kr/lK1Wq1b9IThei/WUdpURv3gCh/lEv8aymgFKUoBSlKAUpSgJXl723+n8wq1cI4iYJo5catJyR7x6iqry97b/T+YVPVV4n4jO70NFSwSi9jv5mo3+i6MbqVfqyKYPNlnR0CzQmM7rpCHc+0Xz8K/F9Kt1EIdSlnjXPsgklUkjk0ltRyGIbQrZeNASBgDo8NuM2zRGzneWFixK6GOmTPpsCyuMbYI+GDnN0m5jseHQsLaBmKnQVjidTr05AklcbbHOSScZxnBpGmmtZySKutr0anRRi208uHO/rPhsMy4FyfEJW+3XEdoEYhVcEmTS3fSdP3Z9+cn+daUvNUQAA4pbADYAQKAAPhrqu8Z5ma9tD1REoYSEq4GI3CF0zl9QYgYVl9onsA2DSbfldiJ43DR3ER9gj2sqxXA74Jj0A9iZY/QmvYzUcoZ95KlT/ABfWxErNbuq1zzXf8i7nh9jm8P8A1WL+l5Mw6aEEly2VBPlIYkg+ldskFkwtdfFIZDbEdJmiQsAvYM2fMowNj7h+NXsoZY+iUlsmObUkdRCdw6KGyu2FK68dsKdzXmk5bMrwgNDp0Y+5lEh2mWJFc48rM8qDVjGkk74Ir2/+vn/Jl0Cv1qj52jwt/wCeGXIuXMqWl8irNxWBimSh6SKQSO2Q2dJwMj4Cqhy5y60UzTsyMkLDpsGGiSQ+wyvJpVkB8xyRspGxNc8qcHxcdcJrgVsRGRQTKeqF+7RmCtJpDsAcgFT3xV/tPE0Rz9CdGlBC5khUuFk0gMugElhlWO2MbjBxmserN9bI1zlUw8XRodZWzWStxSSXrmV3i8EMrRRtIpgi6Ek0gzjomURk576n1I2ck4UbkKCfFzhx3p24gIXqykuwDa1jjIwFWQbNnBwRnAOncAVe7yHhqdW6Vms2QlZGiDR5ZWI0mPSUL5Hu1A+4isX5j4otxcyyrr0sduo2pyBtlj2ye+B2+Pc4VIam9GWj4/iJq6do8ePrPu2b+OBcBnu5hFbp1HxqOSFVVB7sx7DJAq9cH8KbuZm+0sLJAceXTM7+8qQcKPid/hUv4GWKiC6nydbSCM5HlCxpqGD656pz8hWnVNhhqdk5K7Ob0rWWNr3qK6i3ZcP7t/BH8D4FFaQrBAuhF/Esx7szerH3/wDFSFKVKIQpSlAKUpQClKUApSlAYX+khcJrtE/vAjE/S0g0/wD5vWIVrX6RKn7fEfQwx4/xy/8Ag1ktAKUpQClKUApSlASvL3tv9P5hU9UDy97b/T+YVPVV4n4jO80J+UjzfmKvnKnMIkwspTqjGCXELsFUhV1SfdOMORpYr3PfJqh0qOixxGHjXjqs3Kx4K0mpp26cabszKEPR6R1lnVtDkv8Aea1ACktgnJFd/GuAWbGJ9EsckoVY5Y5AjyNrXSNLtlj2fURtpzkHFZly54iXVuscOqN4AQAJULhFJ3wyYfAHpv8AAVOpz9b5ZFt7QxE7o8ToGUNkaThlB7HcAZqXCVOxzdTAYqnUutnZst27PXeTUHhksi5SZVRW7TWsLMCjerIw2yCpB/VwRtUe/ALaIEyzurMzRaTHHAnWUbI4g2AZZmGoyKBnB7YETfc+WgeVI7CN4tTAMJZItahjhigHxyAe2akOHeItsI9SW1tbzqxALh5Puyu5EixsxOcjScd+/fC9P1c2dFjEryUmuUV5NvnkWfl+2jurbTDD9mEZ8uPPGylsnD7jqaSRqG41kjB1KPBdyNAjdQpCqscHCWqMEkDLjLtMwGgL5AcgHuS2YriHi+/SJjETS6lADxyY0kNkgatOQQvf3nas+41xya7lM0763wANgAFGcKFGwG5/iawqShbLaMPo6tUm3U6sb834+Z28e4y07BcjpR5CKgKoATk6VY5AJOd/4Colzsa/VcN2Oe1aYe8i/qwUKEoxy6r8tv3Pp3ljh0MFrAlumiPSrAHckuoJLH1Y53NSlRfK7ubKzMgKydGLUDsQ3TXOR6VKVdHzMUpSgFKUoBSlKAUpSgFKUoDLfF3wyuOJSxzQFDojCFS2lsq8hyCRpIxJ6kdqyDifhLxGDJa3kIHqq9QfxjLV9Y0oD4iubR4zh1Kn/kV01u/6RPAV0290oAY6kbsCdPmU47nYuM/T8KwigFKUoBSlKAleXvbf6fzCp6oHl723+n8wqeqrxPxGd5oT8pHm/MUpSo5cilKUPG0ldilWnhnhpez2z3Cx6QApjRsB5VbclcnYAYIz39K8cHIl+7aRaTA/tKIx/iYgfzre8PU4FXHTGEbfWtbsefI8HBeCzXcoht0MjnJPoFA9WY7KPnWtcJ8FLYQxC5aR5+8hjkKqSf7IBHsjtnYnc7dh2eGfJN7ZOzTzBISD/R1YyDWSPMT7KkY/s5zmtEqfSpRgjkcdpCriZ5vJbLbOfHvM25z8JoDbFrGEpcJgqocnqLkBlPUbGcZIOxyMetRfIfhNIJVnv1CqhBSHIcs47GTTkaR+rk5PfA2Ou0rY4Rb1rZkSOIqxpukpdV7hSlKyNApSlAKUpQClKUApSlAKUpQCvzLKFBZiFVQSSTgAAZJJPYYo7gAkkADck7AAepNfP/i54tfaC1paNiAe0w/vCPX6PcPXudsAgRHjJ4grfziKL+ohyEOMFtRUsx9wOhcD3DJ3OBmtcls7nc1xQClKUApSlASvL3tv9P5hU9UDy97b/T+YVPVV4n4jO80J+UjzfmKUpUcuRV78P/DX7ci3MsmiBZNJj0ZMipgnz5GkEkr2PY1RK+g/Cq4R+F2ugadGtWH7ayNqP4k6vxqZhYptt7jm9P16lOEIRbSle/b2eJbFXAwNhXNKVYHHClKUApSlAKUpQClKUApSlAKUpQClKUApSlAYh42+IcmqSxgDKi7TNgjWcA6f+2M/vH4DzYYzEkk7k19p8X4Db3S6LiJJh6ahuPpbuv4EVmfMv6PsEuWtZDC36snmX8JB5h+IagPnelXHmXwrvrPJeJig/tr50x9a7D97TVRlhK7MCKA/FKUoBSlKAleXvbf6fzCp6oHl723+n8wqeqrxPxGd5oRr8JFdr8xShNezhvBp7g4ghln+KIWH4v2H4mtMYSlsRY1sVRo/Ekl8/oeImvo3w64ULfh1qgYOWXqMynILSnUcEdwM6f3azDg/gzeSkGcx2qeuT1Xx9KHT/Fq2DlzgKWVtHbRlmVM7sckszFmJxsMljsKscPScE9Y47TGOp4qceibaV9xJ0pSpJRilKUApSlAKUpQClKUApSlAKUpQClKUApSlAKUpQCqnzH4Y2N4GLwiJz/biwhz7yuNLfMjNKUBWo/0fLEd5Zj/9Q/1Q17IfAvhy+kzfN0H+1BSlAds3ghw0jGiRfiJM/wC4EVRedfBWC16LxSsVklSPSyAka3AzqUgEDPbSPnSlAaPwrwk4dCiqYOsR3aRmOT9AIUfgK9E/hdw1u9sq/S8if7WFKUB38M8OrCA5S2Rm98mZiPl1CcfhVjVAAABgD0H/AIpSgOaUpQClKUApSlAKUpQClKUApSlAKUpQClKUApSlAKUpQH//2Q=="/>
          <p:cNvSpPr>
            <a:spLocks noChangeAspect="1" noChangeArrowheads="1"/>
          </p:cNvSpPr>
          <p:nvPr/>
        </p:nvSpPr>
        <p:spPr bwMode="auto">
          <a:xfrm>
            <a:off x="9228138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fa-I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419475" y="0"/>
            <a:ext cx="5724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موقعيّت مکانی</a:t>
            </a:r>
            <a:r>
              <a:rPr lang="fa-IR" b="1" dirty="0">
                <a:cs typeface="B Koodak" pitchFamily="2" charset="-78"/>
              </a:rPr>
              <a:t>: </a:t>
            </a:r>
            <a:r>
              <a:rPr lang="fa-IR" dirty="0">
                <a:cs typeface="B Koodak" pitchFamily="2" charset="-78"/>
              </a:rPr>
              <a:t>در آسيای ميانه قرار داردو محصور در خشکی است.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ناهموار ی</a:t>
            </a:r>
            <a:r>
              <a:rPr lang="fa-IR" b="1" dirty="0">
                <a:cs typeface="B Koodak" pitchFamily="2" charset="-78"/>
              </a:rPr>
              <a:t>: </a:t>
            </a:r>
            <a:r>
              <a:rPr lang="fa-IR" dirty="0">
                <a:cs typeface="B Koodak" pitchFamily="2" charset="-78"/>
              </a:rPr>
              <a:t>بيشتر نواحی آن کوهستانی است.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آب و هوا</a:t>
            </a:r>
            <a:r>
              <a:rPr lang="fa-IR" b="1" dirty="0">
                <a:cs typeface="B Koodak" pitchFamily="2" charset="-78"/>
              </a:rPr>
              <a:t>: </a:t>
            </a:r>
            <a:r>
              <a:rPr lang="fa-IR" dirty="0">
                <a:cs typeface="B Koodak" pitchFamily="2" charset="-78"/>
              </a:rPr>
              <a:t>زمستان های سرد وتابستان های گرم (قاره ای )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مساحت</a:t>
            </a:r>
            <a:r>
              <a:rPr lang="fa-IR" b="1" dirty="0">
                <a:cs typeface="B Koodak" pitchFamily="2" charset="-78"/>
              </a:rPr>
              <a:t>: </a:t>
            </a:r>
            <a:r>
              <a:rPr lang="fa-IR" dirty="0">
                <a:cs typeface="B Koodak" pitchFamily="2" charset="-78"/>
              </a:rPr>
              <a:t>٦٥٢ هزار کيلومترمربع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جمعيّت</a:t>
            </a:r>
            <a:r>
              <a:rPr lang="fa-IR" b="1" dirty="0">
                <a:cs typeface="B Koodak" pitchFamily="2" charset="-78"/>
              </a:rPr>
              <a:t> : </a:t>
            </a:r>
            <a:r>
              <a:rPr lang="fa-IR" dirty="0">
                <a:cs typeface="B Koodak" pitchFamily="2" charset="-78"/>
              </a:rPr>
              <a:t>حدود ٣٠ ميليون نفر21 درصد شهرنشين</a:t>
            </a:r>
          </a:p>
          <a:p>
            <a:r>
              <a:rPr lang="fa-IR" b="1" dirty="0">
                <a:cs typeface="B Koodak" pitchFamily="2" charset="-78"/>
              </a:rPr>
              <a:t>پ</a:t>
            </a:r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ايتخت</a:t>
            </a:r>
            <a:r>
              <a:rPr lang="fa-IR" b="1" dirty="0">
                <a:cs typeface="B Koodak" pitchFamily="2" charset="-78"/>
              </a:rPr>
              <a:t>: </a:t>
            </a:r>
            <a:r>
              <a:rPr lang="fa-IR" dirty="0">
                <a:cs typeface="B Koodak" pitchFamily="2" charset="-78"/>
              </a:rPr>
              <a:t>کابل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زبان رسمی</a:t>
            </a:r>
            <a:r>
              <a:rPr lang="fa-IR" b="1" dirty="0">
                <a:cs typeface="B Koodak" pitchFamily="2" charset="-78"/>
              </a:rPr>
              <a:t>: </a:t>
            </a:r>
            <a:r>
              <a:rPr lang="fa-IR" dirty="0">
                <a:cs typeface="B Koodak" pitchFamily="2" charset="-78"/>
              </a:rPr>
              <a:t>فارسی دری : پشتو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دين</a:t>
            </a:r>
            <a:r>
              <a:rPr lang="fa-IR" b="1" dirty="0">
                <a:cs typeface="B Koodak" pitchFamily="2" charset="-78"/>
              </a:rPr>
              <a:t>: </a:t>
            </a:r>
            <a:r>
              <a:rPr lang="fa-IR" dirty="0">
                <a:cs typeface="B Koodak" pitchFamily="2" charset="-78"/>
              </a:rPr>
              <a:t>اسلام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شهرهای مهم</a:t>
            </a:r>
            <a:r>
              <a:rPr lang="fa-IR" b="1" dirty="0">
                <a:cs typeface="B Koodak" pitchFamily="2" charset="-78"/>
              </a:rPr>
              <a:t>: </a:t>
            </a:r>
            <a:r>
              <a:rPr lang="fa-IR" dirty="0">
                <a:cs typeface="B Koodak" pitchFamily="2" charset="-78"/>
              </a:rPr>
              <a:t>کابل، قندهار، مزارشريف،جلال آباد</a:t>
            </a:r>
          </a:p>
          <a:p>
            <a:r>
              <a:rPr lang="fa-IR" b="1" dirty="0">
                <a:solidFill>
                  <a:srgbClr val="FFFF00"/>
                </a:solidFill>
                <a:cs typeface="B Koodak" pitchFamily="2" charset="-78"/>
              </a:rPr>
              <a:t>واحد پول</a:t>
            </a:r>
            <a:r>
              <a:rPr lang="fa-IR" b="1" dirty="0">
                <a:cs typeface="B Koodak" pitchFamily="2" charset="-78"/>
              </a:rPr>
              <a:t>: </a:t>
            </a:r>
            <a:r>
              <a:rPr lang="fa-IR" dirty="0">
                <a:cs typeface="B Koodak" pitchFamily="2" charset="-78"/>
              </a:rPr>
              <a:t>افغانی</a:t>
            </a:r>
          </a:p>
        </p:txBody>
      </p:sp>
      <p:pic>
        <p:nvPicPr>
          <p:cNvPr id="13316" name="Picture 5" descr="C:\Users\yas\Desktop\03-10-2013 02-12-20 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76538"/>
            <a:ext cx="35052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:\Users\yas\Desktop\03-10-2013 02-11-58 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3324225" cy="238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827088" y="2376488"/>
            <a:ext cx="111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>
                <a:cs typeface="B Koodak" pitchFamily="2" charset="-78"/>
              </a:rPr>
              <a:t>صنايع دستی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3500430" y="3786196"/>
            <a:ext cx="1962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dirty="0">
                <a:cs typeface="B Koodak" pitchFamily="2" charset="-78"/>
              </a:rPr>
              <a:t>چهره ی کودکان افغانی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542</Words>
  <Application>Microsoft Office PowerPoint</Application>
  <PresentationFormat>On-screen Show (16:9)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    به    نام   خدا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طراح: علی اصغرعقلایی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idealsystem</dc:creator>
  <cp:lastModifiedBy>idealsystem</cp:lastModifiedBy>
  <cp:revision>3</cp:revision>
  <dcterms:created xsi:type="dcterms:W3CDTF">2016-03-11T13:13:48Z</dcterms:created>
  <dcterms:modified xsi:type="dcterms:W3CDTF">2016-06-07T11:46:46Z</dcterms:modified>
</cp:coreProperties>
</file>