
<file path=[Content_Types].xml><?xml version="1.0" encoding="utf-8"?>
<Types xmlns="http://schemas.openxmlformats.org/package/2006/content-types">
  <Default Extension="rels" ContentType="application/vnd.openxmlformats-package.relationships+xml"/>
  <Default Extension="xml" ContentType="application/xml"/>
  <Default Extension="wmf" ContentType="image/x-wmf"/>
  <Default Extension="jpeg" ContentType="image/jpeg"/>
  <Default Extension="png" ContentType="image/pn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Override1.xml" ContentType="application/vnd.openxmlformats-officedocument.themeOverr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Slides/notesSlide2.xml" ContentType="application/vnd.openxmlformats-officedocument.presentationml.notesSlide+xml"/>
  <Override PartName="/ppt/slides/slide27.xml" ContentType="application/vnd.openxmlformats-officedocument.presentationml.slide+xml"/>
  <Override PartName="/ppt/notesSlides/notesSlide3.xml" ContentType="application/vnd.openxmlformats-officedocument.presentationml.notesSlide+xml"/>
  <Override PartName="/ppt/slides/slide28.xml" ContentType="application/vnd.openxmlformats-officedocument.presentationml.slide+xml"/>
  <Override PartName="/ppt/notesSlides/notesSlide4.xml" ContentType="application/vnd.openxmlformats-officedocument.presentationml.notesSlide+xml"/>
  <Override PartName="/ppt/slides/slide29.xml" ContentType="application/vnd.openxmlformats-officedocument.presentationml.slide+xml"/>
  <Override PartName="/ppt/notesSlides/notesSlide5.xml" ContentType="application/vnd.openxmlformats-officedocument.presentationml.notes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Slides/notesSlide6.xml" ContentType="application/vnd.openxmlformats-officedocument.presentationml.notes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Slides/notesSlide7.xml" ContentType="application/vnd.openxmlformats-officedocument.presentationml.notesSlide+xml"/>
  <Override PartName="/ppt/slides/slide45.xml" ContentType="application/vnd.openxmlformats-officedocument.presentationml.slide+xml"/>
  <Override PartName="/ppt/notesSlides/notesSlide8.xml" ContentType="application/vnd.openxmlformats-officedocument.presentationml.notesSlide+xml"/>
  <Override PartName="/ppt/slides/slide46.xml" ContentType="application/vnd.openxmlformats-officedocument.presentationml.slide+xml"/>
  <Override PartName="/ppt/slides/slide47.xml" ContentType="application/vnd.openxmlformats-officedocument.presentationml.slide+xml"/>
  <Override PartName="/ppt/notesSlides/notesSlide9.xml" ContentType="application/vnd.openxmlformats-officedocument.presentationml.notes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firstSlideNum="1" rtl="0" saveSubsetFonts="0" serverZoom="0" showSpecialPlsOnTitleSld="1">
  <p:sldMasterIdLst>
    <p:sldMasterId id="2147483648" r:id="rId1"/>
  </p:sldMasterIdLst>
  <p:notesMasterIdLst>
    <p:notesMasterId r:id="rId2"/>
  </p:notesMasterIdLst>
  <p:handoutMasterIdLst>
    <p:handoutMasterId r:id="rId3"/>
  </p:handoutMasterIdLst>
  <p:sldIdLst>
    <p:sldId id="256" r:id="rId4"/>
    <p:sldId id="257" r:id="rId5"/>
    <p:sldId id="258" r:id="rId6"/>
    <p:sldId id="259" r:id="rId7"/>
    <p:sldId id="260" r:id="rId8"/>
    <p:sldId id="261" r:id="rId9"/>
    <p:sldId id="262" r:id="rId10"/>
    <p:sldId id="263" r:id="rId11"/>
    <p:sldId id="264" r:id="rId12"/>
    <p:sldId id="265"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Lst>
  <p:sldSz type="screen4x3" cy="6858000" cx="9144000"/>
  <p:notesSz cx="6858000" cy="9144000"/>
  <p:defaultTex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View">
  <p:normalViewPr showOutlineIcons="1" snapVertSplitter="0" vertBarState="restored" horzBarState="restored" preferSingleView="0">
    <p:restoredLeft sz="15620"/>
    <p:restoredTop sz="94660"/>
  </p:normalViewPr>
  <p:slideViewPr>
    <p:cSldViewPr showGuides="0" snapToGrid="1" snapToObjects="0">
      <p:cViewPr varScale="1">
        <p:scale>
          <a:sx n="68" d="100"/>
          <a:sy n="68" d="100"/>
        </p:scale>
        <p:origin x="-102" y="-234"/>
      </p:cViewPr>
      <p:guideLst>
        <p:guide orient="horz" pos="2160"/>
        <p:guide orient="vert" pos="288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tableStyles" Target="tableStyles.xml"/><Relationship Id="rId63" Type="http://schemas.openxmlformats.org/officeDocument/2006/relationships/presProps" Target="presProps.xml"/><Relationship Id="rId6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65" name=""/>
        <p:cNvGrpSpPr/>
        <p:nvPr/>
      </p:nvGrpSpPr>
      <p:grpSpPr>
        <a:xfrm rot="0">
          <a:off x="0" y="0"/>
          <a:ext cx="0" cy="0"/>
          <a:chOff x="0" y="0"/>
          <a:chExt cx="0" cy="0"/>
        </a:xfrm>
      </p:grpSpPr>
      <p:sp>
        <p:nvSpPr>
          <p:cNvPr id="1049768" name=""/>
          <p:cNvSpPr/>
          <p:nvPr>
            <p:ph type="hdr" sz="quarter" idx="0"/>
          </p:nvPr>
        </p:nvSpPr>
        <p:spPr>
          <a:xfrm rot="0">
            <a:off x="0" y="0"/>
            <a:ext cx="2971800" cy="457200"/>
          </a:xfrm>
          <a:prstGeom prst="rect"/>
          <a:noFill/>
          <a:ln>
            <a:noFill/>
          </a:ln>
        </p:spPr>
        <p:txBody>
          <a:bodyPr bIns="45720" lIns="91440" rIns="91440" tIns="45720"/>
          <a:p>
            <a:pPr lvl="0"/>
            <a:endParaRPr altLang="en-US" sz="1200" lang="en-US"/>
          </a:p>
        </p:txBody>
      </p:sp>
      <p:sp>
        <p:nvSpPr>
          <p:cNvPr id="1049769" name=""/>
          <p:cNvSpPr/>
          <p:nvPr>
            <p:ph type="dt" sz="quarter" idx="1"/>
          </p:nvPr>
        </p:nvSpPr>
        <p:spPr>
          <a:xfrm rot="0">
            <a:off x="3884612" y="0"/>
            <a:ext cx="2971800" cy="457200"/>
          </a:xfrm>
          <a:prstGeom prst="rect"/>
          <a:noFill/>
          <a:ln>
            <a:noFill/>
          </a:ln>
        </p:spPr>
        <p:txBody>
          <a:bodyPr bIns="45720" lIns="91440" rIns="91440" tIns="45720"/>
          <a:p>
            <a:pPr algn="r" lvl="0"/>
            <a:r>
              <a:rPr altLang="en-US" sz="1200" lang="en-US"/>
              <a:t/>
            </a:r>
            <a:endParaRPr altLang="en-US" sz="1200" lang="en-US"/>
          </a:p>
        </p:txBody>
      </p:sp>
      <p:sp>
        <p:nvSpPr>
          <p:cNvPr id="1049770" name=""/>
          <p:cNvSpPr/>
          <p:nvPr>
            <p:ph type="ftr" sz="quarter" idx="2"/>
          </p:nvPr>
        </p:nvSpPr>
        <p:spPr>
          <a:xfrm rot="0">
            <a:off x="0" y="8685212"/>
            <a:ext cx="2971800" cy="457200"/>
          </a:xfrm>
          <a:prstGeom prst="rect"/>
          <a:noFill/>
          <a:ln>
            <a:noFill/>
          </a:ln>
        </p:spPr>
        <p:txBody>
          <a:bodyPr anchor="b" bIns="45720" lIns="91440" rIns="91440" tIns="45720"/>
          <a:p>
            <a:pPr lvl="0"/>
            <a:endParaRPr altLang="en-US" sz="1200" lang="en-US"/>
          </a:p>
        </p:txBody>
      </p:sp>
      <p:sp>
        <p:nvSpPr>
          <p:cNvPr id="1049771" name=""/>
          <p:cNvSpPr/>
          <p:nvPr>
            <p:ph type="sldNum" sz="quarter" idx="3"/>
          </p:nvPr>
        </p:nvSpPr>
        <p:spPr>
          <a:xfrm rot="0">
            <a:off x="3884612" y="8685212"/>
            <a:ext cx="2971800" cy="457200"/>
          </a:xfrm>
          <a:prstGeom prst="rect"/>
          <a:noFill/>
          <a:ln>
            <a:noFill/>
          </a:ln>
        </p:spPr>
        <p:txBody>
          <a:bodyPr anchor="b" bIns="45720" lIns="91440" rIns="91440" tIns="45720"/>
          <a:p>
            <a:pPr algn="r" lvl="0"/>
            <a:fld id="{566ABCEB-ACFC-4714-9973-3DA970169C29}" type="slidenum">
              <a:rPr altLang="en-US" sz="1200" lang="en-US"/>
              <a:pPr algn="r" lvl="0"/>
            </a:fld>
            <a:endParaRPr altLang="en-US" sz="1200" lang="en-US"/>
          </a:p>
        </p:txBody>
      </p:sp>
    </p:spTree>
  </p:cSld>
  <p:clrMap accent1="dk1" accent2="dk1" accent3="dk1" accent4="dk1" accent5="dk1" accent6="dk1" bg1="dk1" bg2="dk1" tx1="dk1" tx2="dk1" hlink="dk1" folHlink="dk1"/>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63" name=""/>
        <p:cNvGrpSpPr/>
        <p:nvPr/>
      </p:nvGrpSpPr>
      <p:grpSpPr>
        <a:xfrm rot="0">
          <a:off x="0" y="0"/>
          <a:ext cx="0" cy="0"/>
          <a:chOff x="0" y="0"/>
          <a:chExt cx="0" cy="0"/>
        </a:xfrm>
      </p:grpSpPr>
      <p:sp>
        <p:nvSpPr>
          <p:cNvPr id="1049762" name=""/>
          <p:cNvSpPr/>
          <p:nvPr>
            <p:ph type="hdr" sz="quarter" idx="0"/>
          </p:nvPr>
        </p:nvSpPr>
        <p:spPr>
          <a:xfrm rot="0">
            <a:off x="0" y="0"/>
            <a:ext cx="2971800" cy="457200"/>
          </a:xfrm>
          <a:prstGeom prst="rect"/>
          <a:noFill/>
          <a:ln>
            <a:noFill/>
          </a:ln>
        </p:spPr>
        <p:txBody>
          <a:bodyPr bIns="45720" lIns="91440" rIns="91440" tIns="45720"/>
          <a:p>
            <a:pPr lvl="0"/>
            <a:endParaRPr altLang="en-US" sz="1200" lang="en-US"/>
          </a:p>
        </p:txBody>
      </p:sp>
      <p:sp>
        <p:nvSpPr>
          <p:cNvPr id="1049763" name=""/>
          <p:cNvSpPr/>
          <p:nvPr>
            <p:ph type="dt" sz="full" idx="1"/>
          </p:nvPr>
        </p:nvSpPr>
        <p:spPr>
          <a:xfrm rot="0">
            <a:off x="3884612" y="0"/>
            <a:ext cx="2971800" cy="457200"/>
          </a:xfrm>
          <a:prstGeom prst="rect"/>
          <a:noFill/>
          <a:ln>
            <a:noFill/>
          </a:ln>
        </p:spPr>
        <p:txBody>
          <a:bodyPr bIns="45720" lIns="91440" rIns="91440" tIns="45720"/>
          <a:p>
            <a:pPr algn="r" lvl="0"/>
            <a:fld id="{566ABCEB-ACFC-4714-9973-3DA970169C29}" type="datetime1">
              <a:rPr altLang="en-US" sz="1200" lang="en-US"/>
              <a:pPr algn="r" lvl="0"/>
            </a:fld>
            <a:endParaRPr altLang="en-US" sz="1200" lang="en-US"/>
          </a:p>
        </p:txBody>
      </p:sp>
      <p:sp>
        <p:nvSpPr>
          <p:cNvPr id="1049764" name=""/>
          <p:cNvSpPr/>
          <p:nvPr>
            <p:ph type="sldImg" sz="full" idx="2"/>
          </p:nvPr>
        </p:nvSpPr>
        <p:spPr>
          <a:xfrm rot="0">
            <a:off x="1143000" y="685800"/>
            <a:ext cx="4572000" cy="3429000"/>
          </a:xfrm>
          <a:prstGeom prst="rect"/>
          <a:solidFill>
            <a:srgbClr val="FFFFFF"/>
          </a:solidFill>
          <a:ln w="9525" cap="flat" cmpd="sng">
            <a:solidFill>
              <a:srgbClr val="000000">
                <a:alpha val="100000"/>
              </a:srgbClr>
            </a:solidFill>
            <a:prstDash val="solid"/>
            <a:miter/>
          </a:ln>
        </p:spPr>
        <p:txBody>
          <a:bodyPr anchor="ctr" bIns="45720" lIns="91440" rIns="91440" tIns="45720"/>
          <a:p/>
        </p:txBody>
      </p:sp>
      <p:sp>
        <p:nvSpPr>
          <p:cNvPr id="1049765" name=""/>
          <p:cNvSpPr/>
          <p:nvPr>
            <p:ph type="body" sz="quarter" idx="3"/>
          </p:nvPr>
        </p:nvSpPr>
        <p:spPr>
          <a:xfrm rot="0">
            <a:off x="685800" y="4343400"/>
            <a:ext cx="5486400" cy="4114800"/>
          </a:xfrm>
          <a:prstGeom prst="rect"/>
          <a:noFill/>
          <a:ln>
            <a:noFill/>
          </a:ln>
        </p:spPr>
        <p:txBody>
          <a:bodyPr bIns="45720" lIns="91440" rIns="91440" tIns="45720"/>
          <a:p>
            <a:pPr lvl="0"/>
            <a:r>
              <a:rPr altLang="en-US" lang="en-US"/>
              <a:t>Click to edit Master text styles</a:t>
            </a:r>
          </a:p>
          <a:p>
            <a:pPr lvl="1"/>
            <a:r>
              <a:rPr altLang="en-US" lang="en-US"/>
              <a:t>Second level</a:t>
            </a:r>
          </a:p>
          <a:p>
            <a:pPr lvl="2"/>
            <a:r>
              <a:rPr altLang="en-US" lang="en-US"/>
              <a:t>Third level</a:t>
            </a:r>
          </a:p>
          <a:p>
            <a:pPr lvl="3"/>
            <a:r>
              <a:rPr altLang="en-US" lang="en-US"/>
              <a:t>Fourth level</a:t>
            </a:r>
          </a:p>
          <a:p>
            <a:pPr lvl="4"/>
            <a:r>
              <a:rPr altLang="en-US" lang="en-US"/>
              <a:t>Fifth level</a:t>
            </a:r>
          </a:p>
        </p:txBody>
      </p:sp>
      <p:sp>
        <p:nvSpPr>
          <p:cNvPr id="1049766" name=""/>
          <p:cNvSpPr/>
          <p:nvPr>
            <p:ph type="ftr" sz="quarter" idx="4"/>
          </p:nvPr>
        </p:nvSpPr>
        <p:spPr>
          <a:xfrm rot="0">
            <a:off x="0" y="8685212"/>
            <a:ext cx="2971800" cy="457200"/>
          </a:xfrm>
          <a:prstGeom prst="rect"/>
          <a:noFill/>
          <a:ln>
            <a:noFill/>
          </a:ln>
        </p:spPr>
        <p:txBody>
          <a:bodyPr anchor="b" bIns="45720" lIns="91440" rIns="91440" tIns="45720"/>
          <a:p>
            <a:pPr lvl="0"/>
            <a:endParaRPr altLang="en-US" sz="1200" lang="en-US"/>
          </a:p>
        </p:txBody>
      </p:sp>
      <p:sp>
        <p:nvSpPr>
          <p:cNvPr id="1049767" name=""/>
          <p:cNvSpPr/>
          <p:nvPr>
            <p:ph type="sldNum" sz="quarter" idx="5"/>
          </p:nvPr>
        </p:nvSpPr>
        <p:spPr>
          <a:xfrm rot="0">
            <a:off x="3884612" y="8685212"/>
            <a:ext cx="2971800" cy="457200"/>
          </a:xfrm>
          <a:prstGeom prst="rect"/>
          <a:noFill/>
          <a:ln>
            <a:noFill/>
          </a:ln>
        </p:spPr>
        <p:txBody>
          <a:bodyPr anchor="b" bIns="45720" lIns="91440" rIns="91440" tIns="45720"/>
          <a:p>
            <a:pPr algn="r" lvl="0"/>
            <a:fld id="{566ABCEB-ACFC-4714-9973-3DA970169C29}" type="slidenum">
              <a:rPr altLang="en-US" sz="1200" lang="en-US"/>
              <a:pPr algn="r" lvl="0"/>
            </a:fld>
            <a:endParaRPr altLang="en-US" sz="1200" lang="en-US"/>
          </a:p>
        </p:txBody>
      </p:sp>
    </p:spTree>
  </p:cSld>
  <p:clrMap accent1="dk1" accent2="dk1" accent3="dk1" accent4="dk1" accent5="dk1" accent6="dk1" bg1="dk1" bg2="dk1" tx1="dk1" tx2="dk1" hlink="dk1" folHlink="dk1"/>
  <p:notesStyle>
    <a:lvl1pPr algn="r" eaLnBrk="1" fontAlgn="base" hangingPunct="1" indent="0" latinLnBrk="1" marL="0" rtl="1">
      <a:lnSpc>
        <a:spcPct val="100000"/>
      </a:lnSpc>
      <a:spcBef>
        <a:spcPct val="30000"/>
      </a:spcBef>
      <a:spcAft>
        <a:spcPct val="0"/>
      </a:spcAft>
      <a:buFontTx/>
      <a:buNone/>
      <a:defRPr baseline="0" b="0" sz="1200" i="0">
        <a:solidFill>
          <a:schemeClr val="dk1"/>
        </a:solidFill>
        <a:latin typeface="Arial" pitchFamily="34" charset="0"/>
        <a:ea typeface="Arial" pitchFamily="34" charset="0"/>
        <a:sym typeface="Arial" pitchFamily="34" charset="0"/>
      </a:defRPr>
    </a:lvl1pPr>
    <a:lvl2pPr algn="r" eaLnBrk="1" fontAlgn="base" hangingPunct="1" indent="0" latinLnBrk="1" marL="457200" rtl="1">
      <a:lnSpc>
        <a:spcPct val="100000"/>
      </a:lnSpc>
      <a:spcBef>
        <a:spcPct val="30000"/>
      </a:spcBef>
      <a:spcAft>
        <a:spcPct val="0"/>
      </a:spcAft>
      <a:buFontTx/>
      <a:buNone/>
      <a:defRPr baseline="0" b="0" sz="1200" i="0">
        <a:solidFill>
          <a:schemeClr val="dk1"/>
        </a:solidFill>
        <a:latin typeface="Arial" pitchFamily="34" charset="0"/>
        <a:ea typeface="Arial" pitchFamily="34" charset="0"/>
        <a:sym typeface="Arial" pitchFamily="34" charset="0"/>
      </a:defRPr>
    </a:lvl2pPr>
    <a:lvl3pPr algn="r" eaLnBrk="1" fontAlgn="base" hangingPunct="1" indent="0" latinLnBrk="1" marL="914400" rtl="1">
      <a:lnSpc>
        <a:spcPct val="100000"/>
      </a:lnSpc>
      <a:spcBef>
        <a:spcPct val="30000"/>
      </a:spcBef>
      <a:spcAft>
        <a:spcPct val="0"/>
      </a:spcAft>
      <a:buFontTx/>
      <a:buNone/>
      <a:defRPr baseline="0" b="0" sz="1200" i="0">
        <a:solidFill>
          <a:schemeClr val="dk1"/>
        </a:solidFill>
        <a:latin typeface="Arial" pitchFamily="34" charset="0"/>
        <a:ea typeface="Arial" pitchFamily="34" charset="0"/>
        <a:sym typeface="Arial" pitchFamily="34" charset="0"/>
      </a:defRPr>
    </a:lvl3pPr>
    <a:lvl4pPr algn="r" eaLnBrk="1" fontAlgn="base" hangingPunct="1" indent="0" latinLnBrk="1" marL="1371600" rtl="1">
      <a:lnSpc>
        <a:spcPct val="100000"/>
      </a:lnSpc>
      <a:spcBef>
        <a:spcPct val="30000"/>
      </a:spcBef>
      <a:spcAft>
        <a:spcPct val="0"/>
      </a:spcAft>
      <a:buFontTx/>
      <a:buNone/>
      <a:defRPr baseline="0" b="0" sz="1200" i="0">
        <a:solidFill>
          <a:schemeClr val="dk1"/>
        </a:solidFill>
        <a:latin typeface="Arial" pitchFamily="34" charset="0"/>
        <a:ea typeface="Arial" pitchFamily="34" charset="0"/>
        <a:sym typeface="Arial" pitchFamily="34" charset="0"/>
      </a:defRPr>
    </a:lvl4pPr>
    <a:lvl5pPr algn="r" eaLnBrk="1" fontAlgn="base" hangingPunct="1" indent="0" latinLnBrk="1" marL="1828800" rtl="1">
      <a:lnSpc>
        <a:spcPct val="100000"/>
      </a:lnSpc>
      <a:spcBef>
        <a:spcPct val="30000"/>
      </a:spcBef>
      <a:spcAft>
        <a:spcPct val="0"/>
      </a:spcAft>
      <a:buFontTx/>
      <a:buNone/>
      <a:defRPr baseline="0" b="0" sz="1200" i="0">
        <a:solidFill>
          <a:schemeClr val="dk1"/>
        </a:solidFill>
        <a:latin typeface="Arial" pitchFamily="34" charset="0"/>
        <a:ea typeface="Arial" pitchFamily="34" charset="0"/>
        <a:sym typeface="Arial" pitchFamily="34" charset="0"/>
      </a:defRPr>
    </a:lvl5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44.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45.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8" name=""/>
        <p:cNvGrpSpPr/>
        <p:nvPr/>
      </p:nvGrpSpPr>
      <p:grpSpPr>
        <a:xfrm rot="0">
          <a:off x="0" y="0"/>
          <a:ext cx="0" cy="0"/>
          <a:chOff x="0" y="0"/>
          <a:chExt cx="0" cy="0"/>
        </a:xfrm>
      </p:grpSpPr>
      <p:sp>
        <p:nvSpPr>
          <p:cNvPr id="1048653" name=""/>
          <p:cNvSpPr/>
          <p:nvPr>
            <p:ph type="sldImg" sz="full" idx="0"/>
          </p:nvPr>
        </p:nvSpPr>
        <p:spPr>
          <a:xfrm rot="0">
            <a:off x="1143000" y="685800"/>
            <a:ext cx="4572000" cy="3429000"/>
          </a:xfrm>
          <a:prstGeom prst="rect"/>
        </p:spPr>
        <p:txBody>
          <a:bodyPr bIns="45720" lIns="91440" rIns="91440" tIns="45720"/>
          <a:p/>
        </p:txBody>
      </p:sp>
      <p:sp>
        <p:nvSpPr>
          <p:cNvPr id="1048654" name=""/>
          <p:cNvSpPr/>
          <p:nvPr>
            <p:ph type="body" sz="full" idx="1"/>
          </p:nvPr>
        </p:nvSpPr>
        <p:spPr>
          <a:xfrm rot="0">
            <a:off x="685800" y="4343400"/>
            <a:ext cx="5486400" cy="4114800"/>
          </a:xfrm>
          <a:prstGeom prst="rect"/>
        </p:spPr>
        <p:txBody>
          <a:bodyPr bIns="45720" lIns="91440" rIns="91440" tIns="45720"/>
          <a:p>
            <a:endParaRPr altLang="en-US"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02" name=""/>
        <p:cNvGrpSpPr/>
        <p:nvPr/>
      </p:nvGrpSpPr>
      <p:grpSpPr>
        <a:xfrm rot="0">
          <a:off x="0" y="0"/>
          <a:ext cx="0" cy="0"/>
          <a:chOff x="0" y="0"/>
          <a:chExt cx="0" cy="0"/>
        </a:xfrm>
      </p:grpSpPr>
      <p:sp>
        <p:nvSpPr>
          <p:cNvPr id="1048890" name=""/>
          <p:cNvSpPr/>
          <p:nvPr>
            <p:ph type="sldImg" sz="full" idx="0"/>
          </p:nvPr>
        </p:nvSpPr>
        <p:spPr>
          <a:xfrm rot="0">
            <a:off x="1143000" y="685800"/>
            <a:ext cx="4572000" cy="3429000"/>
          </a:xfrm>
          <a:prstGeom prst="rect"/>
        </p:spPr>
        <p:txBody>
          <a:bodyPr bIns="45720" lIns="91440" rIns="91440" tIns="45720"/>
          <a:p/>
        </p:txBody>
      </p:sp>
      <p:sp>
        <p:nvSpPr>
          <p:cNvPr id="1048891" name=""/>
          <p:cNvSpPr/>
          <p:nvPr>
            <p:ph type="body" sz="full" idx="1"/>
          </p:nvPr>
        </p:nvSpPr>
        <p:spPr>
          <a:xfrm rot="0">
            <a:off x="914400" y="4343400"/>
            <a:ext cx="5029200" cy="4114800"/>
          </a:xfrm>
          <a:prstGeom prst="rect"/>
        </p:spPr>
        <p:txBody>
          <a:bodyPr bIns="45720" lIns="91440" rIns="91440" tIns="45720"/>
          <a:p>
            <a:r>
              <a:rPr altLang="en-US" lang="en-US"/>
              <a:t>What is machine learning?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05" name=""/>
        <p:cNvGrpSpPr/>
        <p:nvPr/>
      </p:nvGrpSpPr>
      <p:grpSpPr>
        <a:xfrm rot="0">
          <a:off x="0" y="0"/>
          <a:ext cx="0" cy="0"/>
          <a:chOff x="0" y="0"/>
          <a:chExt cx="0" cy="0"/>
        </a:xfrm>
      </p:grpSpPr>
      <p:sp>
        <p:nvSpPr>
          <p:cNvPr id="1048930" name=""/>
          <p:cNvSpPr/>
          <p:nvPr>
            <p:ph type="sldImg" sz="full" idx="0"/>
          </p:nvPr>
        </p:nvSpPr>
        <p:spPr>
          <a:xfrm rot="0">
            <a:off x="1143000" y="685800"/>
            <a:ext cx="4572000" cy="3429000"/>
          </a:xfrm>
          <a:prstGeom prst="rect"/>
        </p:spPr>
        <p:txBody>
          <a:bodyPr bIns="45720" lIns="91440" rIns="91440" tIns="45720"/>
          <a:p/>
        </p:txBody>
      </p:sp>
      <p:sp>
        <p:nvSpPr>
          <p:cNvPr id="1048931" name=""/>
          <p:cNvSpPr/>
          <p:nvPr>
            <p:ph type="body" sz="full" idx="1"/>
          </p:nvPr>
        </p:nvSpPr>
        <p:spPr>
          <a:xfrm rot="0">
            <a:off x="914400" y="4343400"/>
            <a:ext cx="5029200" cy="4114800"/>
          </a:xfrm>
          <a:prstGeom prst="rect"/>
        </p:spPr>
        <p:txBody>
          <a:bodyPr bIns="45720" lIns="91440" rIns="91440" tIns="45720"/>
          <a:p>
            <a:r>
              <a:rPr altLang="en-US" lang="en-US"/>
              <a:t>What is machine learning?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08" name=""/>
        <p:cNvGrpSpPr/>
        <p:nvPr/>
      </p:nvGrpSpPr>
      <p:grpSpPr>
        <a:xfrm rot="0">
          <a:off x="0" y="0"/>
          <a:ext cx="0" cy="0"/>
          <a:chOff x="0" y="0"/>
          <a:chExt cx="0" cy="0"/>
        </a:xfrm>
      </p:grpSpPr>
      <p:sp>
        <p:nvSpPr>
          <p:cNvPr id="1048963" name=""/>
          <p:cNvSpPr/>
          <p:nvPr>
            <p:ph type="sldImg" sz="full" idx="0"/>
          </p:nvPr>
        </p:nvSpPr>
        <p:spPr>
          <a:xfrm rot="0">
            <a:off x="1143000" y="685800"/>
            <a:ext cx="4572000" cy="3429000"/>
          </a:xfrm>
          <a:prstGeom prst="rect"/>
        </p:spPr>
        <p:txBody>
          <a:bodyPr bIns="45720" lIns="91440" rIns="91440" tIns="45720"/>
          <a:p/>
        </p:txBody>
      </p:sp>
      <p:sp>
        <p:nvSpPr>
          <p:cNvPr id="1048964" name=""/>
          <p:cNvSpPr/>
          <p:nvPr>
            <p:ph type="body" sz="full" idx="1"/>
          </p:nvPr>
        </p:nvSpPr>
        <p:spPr>
          <a:xfrm rot="0">
            <a:off x="914400" y="4343400"/>
            <a:ext cx="5029200" cy="4114800"/>
          </a:xfrm>
          <a:prstGeom prst="rect"/>
        </p:spPr>
        <p:txBody>
          <a:bodyPr bIns="45720" lIns="91440" rIns="91440" tIns="45720"/>
          <a:p>
            <a:r>
              <a:rPr altLang="en-US" lang="en-US"/>
              <a:t>What is machine learning?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11" name=""/>
        <p:cNvGrpSpPr/>
        <p:nvPr/>
      </p:nvGrpSpPr>
      <p:grpSpPr>
        <a:xfrm rot="0">
          <a:off x="0" y="0"/>
          <a:ext cx="0" cy="0"/>
          <a:chOff x="0" y="0"/>
          <a:chExt cx="0" cy="0"/>
        </a:xfrm>
      </p:grpSpPr>
      <p:sp>
        <p:nvSpPr>
          <p:cNvPr id="1048972" name=""/>
          <p:cNvSpPr/>
          <p:nvPr>
            <p:ph type="sldImg" sz="full" idx="0"/>
          </p:nvPr>
        </p:nvSpPr>
        <p:spPr>
          <a:xfrm rot="0">
            <a:off x="1143000" y="685800"/>
            <a:ext cx="4572000" cy="3429000"/>
          </a:xfrm>
          <a:prstGeom prst="rect"/>
        </p:spPr>
        <p:txBody>
          <a:bodyPr bIns="45720" lIns="91440" rIns="91440" tIns="45720"/>
          <a:p/>
        </p:txBody>
      </p:sp>
      <p:sp>
        <p:nvSpPr>
          <p:cNvPr id="1048973" name=""/>
          <p:cNvSpPr/>
          <p:nvPr>
            <p:ph type="body" sz="full" idx="1"/>
          </p:nvPr>
        </p:nvSpPr>
        <p:spPr>
          <a:xfrm rot="0">
            <a:off x="914400" y="4343400"/>
            <a:ext cx="5029200" cy="4114800"/>
          </a:xfrm>
          <a:prstGeom prst="rect"/>
        </p:spPr>
        <p:txBody>
          <a:bodyPr bIns="45720" lIns="91440" rIns="91440" tIns="45720"/>
          <a:p>
            <a:r>
              <a:rPr altLang="en-US" lang="en-US"/>
              <a:t>What is machine learning?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25" name=""/>
        <p:cNvGrpSpPr/>
        <p:nvPr/>
      </p:nvGrpSpPr>
      <p:grpSpPr>
        <a:xfrm rot="0">
          <a:off x="0" y="0"/>
          <a:ext cx="0" cy="0"/>
          <a:chOff x="0" y="0"/>
          <a:chExt cx="0" cy="0"/>
        </a:xfrm>
      </p:grpSpPr>
      <p:sp>
        <p:nvSpPr>
          <p:cNvPr id="1049104" name=""/>
          <p:cNvSpPr/>
          <p:nvPr>
            <p:ph type="sldImg" sz="full" idx="0"/>
          </p:nvPr>
        </p:nvSpPr>
        <p:spPr>
          <a:xfrm rot="0">
            <a:off x="1143000" y="685800"/>
            <a:ext cx="4572000" cy="3429000"/>
          </a:xfrm>
          <a:prstGeom prst="rect"/>
        </p:spPr>
        <p:txBody>
          <a:bodyPr bIns="45720" lIns="91440" rIns="91440" tIns="45720"/>
          <a:p/>
        </p:txBody>
      </p:sp>
      <p:sp>
        <p:nvSpPr>
          <p:cNvPr id="1049105" name=""/>
          <p:cNvSpPr/>
          <p:nvPr>
            <p:ph type="body" sz="full" idx="1"/>
          </p:nvPr>
        </p:nvSpPr>
        <p:spPr>
          <a:xfrm rot="0">
            <a:off x="914400" y="4343400"/>
            <a:ext cx="5029200" cy="4114800"/>
          </a:xfrm>
          <a:prstGeom prst="rect"/>
        </p:spPr>
        <p:txBody>
          <a:bodyPr bIns="45720" lIns="91440" rIns="91440" tIns="45720"/>
          <a:p>
            <a:r>
              <a:rPr altLang="en-US" lang="en-US"/>
              <a:t>What is machine learning?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32" name=""/>
        <p:cNvGrpSpPr/>
        <p:nvPr/>
      </p:nvGrpSpPr>
      <p:grpSpPr>
        <a:xfrm rot="0">
          <a:off x="0" y="0"/>
          <a:ext cx="0" cy="0"/>
          <a:chOff x="0" y="0"/>
          <a:chExt cx="0" cy="0"/>
        </a:xfrm>
      </p:grpSpPr>
      <p:sp>
        <p:nvSpPr>
          <p:cNvPr id="1049209" name=""/>
          <p:cNvSpPr/>
          <p:nvPr>
            <p:ph type="sldImg" sz="full" idx="0"/>
          </p:nvPr>
        </p:nvSpPr>
        <p:spPr>
          <a:xfrm rot="0">
            <a:off x="1143000" y="685800"/>
            <a:ext cx="4572000" cy="3429000"/>
          </a:xfrm>
          <a:prstGeom prst="rect"/>
        </p:spPr>
        <p:txBody>
          <a:bodyPr bIns="45720" lIns="91440" rIns="91440" tIns="45720"/>
          <a:p/>
        </p:txBody>
      </p:sp>
      <p:sp>
        <p:nvSpPr>
          <p:cNvPr id="1049210" name=""/>
          <p:cNvSpPr/>
          <p:nvPr>
            <p:ph type="body" sz="full" idx="1"/>
          </p:nvPr>
        </p:nvSpPr>
        <p:spPr>
          <a:xfrm rot="0">
            <a:off x="914400" y="4343400"/>
            <a:ext cx="5029200" cy="4114800"/>
          </a:xfrm>
          <a:prstGeom prst="rect"/>
        </p:spPr>
        <p:txBody>
          <a:bodyPr bIns="45720" lIns="91440" rIns="91440" tIns="45720"/>
          <a:p>
            <a:r>
              <a:rPr altLang="en-US" lang="en-US"/>
              <a:t>What is machine learning?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35" name=""/>
        <p:cNvGrpSpPr/>
        <p:nvPr/>
      </p:nvGrpSpPr>
      <p:grpSpPr>
        <a:xfrm rot="0">
          <a:off x="0" y="0"/>
          <a:ext cx="0" cy="0"/>
          <a:chOff x="0" y="0"/>
          <a:chExt cx="0" cy="0"/>
        </a:xfrm>
      </p:grpSpPr>
      <p:sp>
        <p:nvSpPr>
          <p:cNvPr id="1049221" name=""/>
          <p:cNvSpPr/>
          <p:nvPr>
            <p:ph type="sldImg" sz="full" idx="0"/>
          </p:nvPr>
        </p:nvSpPr>
        <p:spPr>
          <a:xfrm rot="0">
            <a:off x="1143000" y="685800"/>
            <a:ext cx="4572000" cy="3429000"/>
          </a:xfrm>
          <a:prstGeom prst="rect"/>
        </p:spPr>
        <p:txBody>
          <a:bodyPr bIns="45720" lIns="91440" rIns="91440" tIns="45720"/>
          <a:p/>
        </p:txBody>
      </p:sp>
      <p:sp>
        <p:nvSpPr>
          <p:cNvPr id="1049222" name=""/>
          <p:cNvSpPr/>
          <p:nvPr>
            <p:ph type="body" sz="full" idx="1"/>
          </p:nvPr>
        </p:nvSpPr>
        <p:spPr>
          <a:xfrm rot="0">
            <a:off x="914400" y="4343400"/>
            <a:ext cx="5029200" cy="4114800"/>
          </a:xfrm>
          <a:prstGeom prst="rect"/>
        </p:spPr>
        <p:txBody>
          <a:bodyPr bIns="45720" lIns="91440" rIns="91440" tIns="45720"/>
          <a:p>
            <a:r>
              <a:rPr altLang="en-US" lang="en-US"/>
              <a:t>What is machine learning?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39" name=""/>
        <p:cNvGrpSpPr/>
        <p:nvPr/>
      </p:nvGrpSpPr>
      <p:grpSpPr>
        <a:xfrm rot="0">
          <a:off x="0" y="0"/>
          <a:ext cx="0" cy="0"/>
          <a:chOff x="0" y="0"/>
          <a:chExt cx="0" cy="0"/>
        </a:xfrm>
      </p:grpSpPr>
      <p:sp>
        <p:nvSpPr>
          <p:cNvPr id="1049227" name=""/>
          <p:cNvSpPr/>
          <p:nvPr>
            <p:ph type="sldImg" sz="full" idx="0"/>
          </p:nvPr>
        </p:nvSpPr>
        <p:spPr>
          <a:xfrm rot="0">
            <a:off x="1143000" y="685800"/>
            <a:ext cx="4572000" cy="3429000"/>
          </a:xfrm>
          <a:prstGeom prst="rect"/>
        </p:spPr>
        <p:txBody>
          <a:bodyPr bIns="45720" lIns="91440" rIns="91440" tIns="45720"/>
          <a:p/>
        </p:txBody>
      </p:sp>
      <p:sp>
        <p:nvSpPr>
          <p:cNvPr id="1049228" name=""/>
          <p:cNvSpPr/>
          <p:nvPr>
            <p:ph type="body" sz="full" idx="1"/>
          </p:nvPr>
        </p:nvSpPr>
        <p:spPr>
          <a:xfrm rot="0">
            <a:off x="914400" y="4343400"/>
            <a:ext cx="5029200" cy="4114800"/>
          </a:xfrm>
          <a:prstGeom prst="rect"/>
        </p:spPr>
        <p:txBody>
          <a:bodyPr bIns="45720" lIns="91440" rIns="91440" tIns="45720"/>
          <a:p>
            <a:r>
              <a:rPr altLang="en-US" lang="en-US"/>
              <a:t>What is machine learning?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lt1"/>
        </a:solidFill>
      </p:bgPr>
    </p:bg>
    <p:spTree>
      <p:nvGrpSpPr>
        <p:cNvPr id="14" name=""/>
        <p:cNvGrpSpPr/>
        <p:nvPr/>
      </p:nvGrpSpPr>
      <p:grpSpPr>
        <a:xfrm rot="0">
          <a:off x="0" y="0"/>
          <a:ext cx="0" cy="0"/>
          <a:chOff x="0" y="0"/>
          <a:chExt cx="0" cy="0"/>
        </a:xfrm>
      </p:grpSpPr>
      <p:sp>
        <p:nvSpPr>
          <p:cNvPr id="1048613" name=""/>
          <p:cNvSpPr/>
          <p:nvPr/>
        </p:nvSpPr>
        <p:spPr>
          <a:xfrm rot="0">
            <a:off x="7315200" y="1066800"/>
            <a:ext cx="0" cy="4495800"/>
          </a:xfrm>
          <a:prstGeom prst="line"/>
          <a:noFill/>
          <a:ln w="9525" cap="flat" cmpd="sng">
            <a:solidFill>
              <a:schemeClr val="dk1">
                <a:alpha val="100000"/>
              </a:schemeClr>
            </a:solidFill>
            <a:prstDash val="solid"/>
            <a:miter/>
          </a:ln>
        </p:spPr>
      </p:sp>
      <p:sp>
        <p:nvSpPr>
          <p:cNvPr id="1048614" name=""/>
          <p:cNvSpPr/>
          <p:nvPr>
            <p:ph type="ctrTitle" sz="full" idx="0"/>
          </p:nvPr>
        </p:nvSpPr>
        <p:spPr>
          <a:xfrm rot="0">
            <a:off x="315912" y="466725"/>
            <a:ext cx="6781800" cy="2133600"/>
          </a:xfrm>
          <a:prstGeom prst="rect"/>
          <a:noFill/>
          <a:ln>
            <a:noFill/>
          </a:ln>
        </p:spPr>
        <p:txBody>
          <a:bodyPr anchor="b" bIns="45720" lIns="91440" rIns="91440" tIns="45720"/>
          <a:lstStyle>
            <a:lvl1pPr algn="r">
              <a:defRPr sz="4800"/>
            </a:lvl1pPr>
          </a:lstStyle>
          <a:p>
            <a:pPr lvl="0"/>
            <a:r>
              <a:rPr altLang="en-US" lang="en-US"/>
              <a:t>Click to edit Master title style</a:t>
            </a:r>
          </a:p>
        </p:txBody>
      </p:sp>
      <p:sp>
        <p:nvSpPr>
          <p:cNvPr id="1048615" name=""/>
          <p:cNvSpPr/>
          <p:nvPr>
            <p:ph type="subTitle" sz="full" idx="1"/>
          </p:nvPr>
        </p:nvSpPr>
        <p:spPr>
          <a:xfrm rot="0">
            <a:off x="849312" y="3049587"/>
            <a:ext cx="6248400" cy="2362200"/>
          </a:xfrm>
          <a:prstGeom prst="rect"/>
          <a:noFill/>
          <a:ln>
            <a:noFill/>
          </a:ln>
        </p:spPr>
        <p:txBody>
          <a:bodyPr bIns="45720" lIns="91440" rIns="91440" tIns="45720"/>
          <a:lstStyle>
            <a:lvl1pPr marL="0">
              <a:buNone/>
              <a:defRPr sz="3200">
                <a:solidFill>
                  <a:schemeClr val="dk1"/>
                </a:solidFill>
              </a:defRPr>
            </a:lvl1pPr>
            <a:lvl2pPr algn="ctr" marL="344487">
              <a:buNone/>
              <a:defRPr sz="3200"/>
            </a:lvl2pPr>
            <a:lvl3pPr algn="ctr" marL="693737">
              <a:buNone/>
              <a:defRPr sz="3200"/>
            </a:lvl3pPr>
            <a:lvl4pPr algn="ctr" marL="989012">
              <a:buNone/>
              <a:defRPr sz="3200"/>
            </a:lvl4pPr>
            <a:lvl5pPr algn="ctr" marL="1282700">
              <a:buNone/>
              <a:defRPr sz="3200"/>
            </a:lvl5pPr>
          </a:lstStyle>
          <a:p>
            <a:pPr lvl="0"/>
            <a:r>
              <a:rPr altLang="en-US" lang="en-US"/>
              <a:t>Click to edit Master subtitle style</a:t>
            </a:r>
          </a:p>
        </p:txBody>
      </p:sp>
      <p:sp>
        <p:nvSpPr>
          <p:cNvPr id="1048616"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617"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
        <p:nvSpPr>
          <p:cNvPr id="1048618"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grpSp>
        <p:nvGrpSpPr>
          <p:cNvPr id="15" name=""/>
          <p:cNvGrpSpPr/>
          <p:nvPr/>
        </p:nvGrpSpPr>
        <p:grpSpPr>
          <a:xfrm rot="0">
            <a:off x="7493000" y="2992437"/>
            <a:ext cx="1338262" cy="2189162"/>
            <a:chOff x="4704" y="1885"/>
            <a:chExt cx="843" cy="1379"/>
          </a:xfrm>
        </p:grpSpPr>
        <p:sp>
          <p:nvSpPr>
            <p:cNvPr id="1048619" name=""/>
            <p:cNvSpPr/>
            <p:nvPr/>
          </p:nvSpPr>
          <p:spPr>
            <a:xfrm rot="0">
              <a:off x="4704" y="1885"/>
              <a:ext cx="127" cy="127"/>
            </a:xfrm>
            <a:prstGeom prst="ellipse"/>
            <a:solidFill>
              <a:schemeClr val="lt2"/>
            </a:solidFill>
            <a:ln>
              <a:noFill/>
            </a:ln>
          </p:spPr>
        </p:sp>
        <p:sp>
          <p:nvSpPr>
            <p:cNvPr id="1048620" name=""/>
            <p:cNvSpPr/>
            <p:nvPr/>
          </p:nvSpPr>
          <p:spPr>
            <a:xfrm rot="0">
              <a:off x="4883" y="1885"/>
              <a:ext cx="127" cy="127"/>
            </a:xfrm>
            <a:prstGeom prst="ellipse"/>
            <a:solidFill>
              <a:schemeClr val="lt2"/>
            </a:solidFill>
            <a:ln>
              <a:noFill/>
            </a:ln>
          </p:spPr>
        </p:sp>
        <p:sp>
          <p:nvSpPr>
            <p:cNvPr id="1048621" name=""/>
            <p:cNvSpPr/>
            <p:nvPr/>
          </p:nvSpPr>
          <p:spPr>
            <a:xfrm rot="0">
              <a:off x="5062" y="1885"/>
              <a:ext cx="127" cy="127"/>
            </a:xfrm>
            <a:prstGeom prst="ellipse"/>
            <a:solidFill>
              <a:schemeClr val="lt2"/>
            </a:solidFill>
            <a:ln>
              <a:noFill/>
            </a:ln>
          </p:spPr>
        </p:sp>
        <p:sp>
          <p:nvSpPr>
            <p:cNvPr id="1048622" name=""/>
            <p:cNvSpPr/>
            <p:nvPr/>
          </p:nvSpPr>
          <p:spPr>
            <a:xfrm rot="0">
              <a:off x="4704" y="2064"/>
              <a:ext cx="127" cy="127"/>
            </a:xfrm>
            <a:prstGeom prst="ellipse"/>
            <a:solidFill>
              <a:schemeClr val="lt2"/>
            </a:solidFill>
            <a:ln>
              <a:noFill/>
            </a:ln>
          </p:spPr>
        </p:sp>
        <p:sp>
          <p:nvSpPr>
            <p:cNvPr id="1048623" name=""/>
            <p:cNvSpPr/>
            <p:nvPr/>
          </p:nvSpPr>
          <p:spPr>
            <a:xfrm rot="0">
              <a:off x="4883" y="2064"/>
              <a:ext cx="127" cy="127"/>
            </a:xfrm>
            <a:prstGeom prst="ellipse"/>
            <a:solidFill>
              <a:schemeClr val="lt2"/>
            </a:solidFill>
            <a:ln>
              <a:noFill/>
            </a:ln>
          </p:spPr>
        </p:sp>
        <p:sp>
          <p:nvSpPr>
            <p:cNvPr id="1048624" name=""/>
            <p:cNvSpPr/>
            <p:nvPr/>
          </p:nvSpPr>
          <p:spPr>
            <a:xfrm rot="0">
              <a:off x="5062" y="2064"/>
              <a:ext cx="127" cy="127"/>
            </a:xfrm>
            <a:prstGeom prst="ellipse"/>
            <a:solidFill>
              <a:schemeClr val="lt2"/>
            </a:solidFill>
            <a:ln>
              <a:noFill/>
            </a:ln>
          </p:spPr>
        </p:sp>
        <p:sp>
          <p:nvSpPr>
            <p:cNvPr id="1048625" name=""/>
            <p:cNvSpPr/>
            <p:nvPr/>
          </p:nvSpPr>
          <p:spPr>
            <a:xfrm rot="0">
              <a:off x="5241" y="2064"/>
              <a:ext cx="127" cy="127"/>
            </a:xfrm>
            <a:prstGeom prst="ellipse"/>
            <a:solidFill>
              <a:schemeClr val="accent2"/>
            </a:solidFill>
            <a:ln>
              <a:noFill/>
            </a:ln>
          </p:spPr>
        </p:sp>
        <p:sp>
          <p:nvSpPr>
            <p:cNvPr id="1048626" name=""/>
            <p:cNvSpPr/>
            <p:nvPr/>
          </p:nvSpPr>
          <p:spPr>
            <a:xfrm rot="0">
              <a:off x="4704" y="2243"/>
              <a:ext cx="127" cy="127"/>
            </a:xfrm>
            <a:prstGeom prst="ellipse"/>
            <a:solidFill>
              <a:schemeClr val="lt2"/>
            </a:solidFill>
            <a:ln>
              <a:noFill/>
            </a:ln>
          </p:spPr>
        </p:sp>
        <p:sp>
          <p:nvSpPr>
            <p:cNvPr id="1048627" name=""/>
            <p:cNvSpPr/>
            <p:nvPr/>
          </p:nvSpPr>
          <p:spPr>
            <a:xfrm rot="0">
              <a:off x="4883" y="2243"/>
              <a:ext cx="127" cy="127"/>
            </a:xfrm>
            <a:prstGeom prst="ellipse"/>
            <a:solidFill>
              <a:schemeClr val="lt2"/>
            </a:solidFill>
            <a:ln>
              <a:noFill/>
            </a:ln>
          </p:spPr>
        </p:sp>
        <p:sp>
          <p:nvSpPr>
            <p:cNvPr id="1048628" name=""/>
            <p:cNvSpPr/>
            <p:nvPr/>
          </p:nvSpPr>
          <p:spPr>
            <a:xfrm rot="0">
              <a:off x="5062" y="2243"/>
              <a:ext cx="127" cy="127"/>
            </a:xfrm>
            <a:prstGeom prst="ellipse"/>
            <a:solidFill>
              <a:schemeClr val="accent2"/>
            </a:solidFill>
            <a:ln>
              <a:noFill/>
            </a:ln>
          </p:spPr>
        </p:sp>
        <p:sp>
          <p:nvSpPr>
            <p:cNvPr id="1048629" name=""/>
            <p:cNvSpPr/>
            <p:nvPr/>
          </p:nvSpPr>
          <p:spPr>
            <a:xfrm rot="0">
              <a:off x="5241" y="2243"/>
              <a:ext cx="127" cy="127"/>
            </a:xfrm>
            <a:prstGeom prst="ellipse"/>
            <a:solidFill>
              <a:schemeClr val="accent2"/>
            </a:solidFill>
            <a:ln>
              <a:noFill/>
            </a:ln>
          </p:spPr>
        </p:sp>
        <p:sp>
          <p:nvSpPr>
            <p:cNvPr id="1048630" name=""/>
            <p:cNvSpPr/>
            <p:nvPr/>
          </p:nvSpPr>
          <p:spPr>
            <a:xfrm rot="0">
              <a:off x="5420" y="2243"/>
              <a:ext cx="127" cy="127"/>
            </a:xfrm>
            <a:prstGeom prst="ellipse"/>
            <a:solidFill>
              <a:schemeClr val="accent1"/>
            </a:solidFill>
            <a:ln>
              <a:noFill/>
            </a:ln>
          </p:spPr>
        </p:sp>
        <p:sp>
          <p:nvSpPr>
            <p:cNvPr id="1048631" name=""/>
            <p:cNvSpPr/>
            <p:nvPr/>
          </p:nvSpPr>
          <p:spPr>
            <a:xfrm rot="0">
              <a:off x="4704" y="2421"/>
              <a:ext cx="127" cy="128"/>
            </a:xfrm>
            <a:prstGeom prst="ellipse"/>
            <a:solidFill>
              <a:schemeClr val="lt2"/>
            </a:solidFill>
            <a:ln>
              <a:noFill/>
            </a:ln>
          </p:spPr>
        </p:sp>
        <p:sp>
          <p:nvSpPr>
            <p:cNvPr id="1048632" name=""/>
            <p:cNvSpPr/>
            <p:nvPr/>
          </p:nvSpPr>
          <p:spPr>
            <a:xfrm rot="0">
              <a:off x="4883" y="2421"/>
              <a:ext cx="127" cy="128"/>
            </a:xfrm>
            <a:prstGeom prst="ellipse"/>
            <a:solidFill>
              <a:schemeClr val="accent2"/>
            </a:solidFill>
            <a:ln>
              <a:noFill/>
            </a:ln>
          </p:spPr>
        </p:sp>
        <p:sp>
          <p:nvSpPr>
            <p:cNvPr id="1048633" name=""/>
            <p:cNvSpPr/>
            <p:nvPr/>
          </p:nvSpPr>
          <p:spPr>
            <a:xfrm rot="0">
              <a:off x="5062" y="2421"/>
              <a:ext cx="127" cy="128"/>
            </a:xfrm>
            <a:prstGeom prst="ellipse"/>
            <a:solidFill>
              <a:schemeClr val="accent2"/>
            </a:solidFill>
            <a:ln>
              <a:noFill/>
            </a:ln>
          </p:spPr>
        </p:sp>
        <p:sp>
          <p:nvSpPr>
            <p:cNvPr id="1048634" name=""/>
            <p:cNvSpPr/>
            <p:nvPr/>
          </p:nvSpPr>
          <p:spPr>
            <a:xfrm rot="0">
              <a:off x="5241" y="2421"/>
              <a:ext cx="127" cy="128"/>
            </a:xfrm>
            <a:prstGeom prst="ellipse"/>
            <a:solidFill>
              <a:schemeClr val="accent1"/>
            </a:solidFill>
            <a:ln>
              <a:noFill/>
            </a:ln>
          </p:spPr>
        </p:sp>
        <p:sp>
          <p:nvSpPr>
            <p:cNvPr id="1048635" name=""/>
            <p:cNvSpPr/>
            <p:nvPr/>
          </p:nvSpPr>
          <p:spPr>
            <a:xfrm rot="0">
              <a:off x="4704" y="2600"/>
              <a:ext cx="127" cy="128"/>
            </a:xfrm>
            <a:prstGeom prst="ellipse"/>
            <a:solidFill>
              <a:schemeClr val="accent2"/>
            </a:solidFill>
            <a:ln>
              <a:noFill/>
            </a:ln>
          </p:spPr>
        </p:sp>
        <p:sp>
          <p:nvSpPr>
            <p:cNvPr id="1048636" name=""/>
            <p:cNvSpPr/>
            <p:nvPr/>
          </p:nvSpPr>
          <p:spPr>
            <a:xfrm rot="0">
              <a:off x="4883" y="2600"/>
              <a:ext cx="127" cy="128"/>
            </a:xfrm>
            <a:prstGeom prst="ellipse"/>
            <a:solidFill>
              <a:schemeClr val="accent2"/>
            </a:solidFill>
            <a:ln>
              <a:noFill/>
            </a:ln>
          </p:spPr>
        </p:sp>
        <p:sp>
          <p:nvSpPr>
            <p:cNvPr id="1048637" name=""/>
            <p:cNvSpPr/>
            <p:nvPr/>
          </p:nvSpPr>
          <p:spPr>
            <a:xfrm rot="0">
              <a:off x="5062" y="2600"/>
              <a:ext cx="127" cy="128"/>
            </a:xfrm>
            <a:prstGeom prst="ellipse"/>
            <a:solidFill>
              <a:schemeClr val="accent1"/>
            </a:solidFill>
            <a:ln>
              <a:noFill/>
            </a:ln>
          </p:spPr>
        </p:sp>
        <p:sp>
          <p:nvSpPr>
            <p:cNvPr id="1048638" name=""/>
            <p:cNvSpPr/>
            <p:nvPr/>
          </p:nvSpPr>
          <p:spPr>
            <a:xfrm rot="0">
              <a:off x="5241" y="2600"/>
              <a:ext cx="127" cy="128"/>
            </a:xfrm>
            <a:prstGeom prst="ellipse"/>
            <a:solidFill>
              <a:schemeClr val="accent1"/>
            </a:solidFill>
            <a:ln>
              <a:noFill/>
            </a:ln>
          </p:spPr>
        </p:sp>
        <p:sp>
          <p:nvSpPr>
            <p:cNvPr id="1048639" name=""/>
            <p:cNvSpPr/>
            <p:nvPr/>
          </p:nvSpPr>
          <p:spPr>
            <a:xfrm rot="0">
              <a:off x="5420" y="2600"/>
              <a:ext cx="127" cy="128"/>
            </a:xfrm>
            <a:prstGeom prst="ellipse"/>
            <a:solidFill>
              <a:schemeClr val="folHlink"/>
            </a:solidFill>
            <a:ln>
              <a:noFill/>
            </a:ln>
          </p:spPr>
        </p:sp>
        <p:sp>
          <p:nvSpPr>
            <p:cNvPr id="1048640" name=""/>
            <p:cNvSpPr/>
            <p:nvPr/>
          </p:nvSpPr>
          <p:spPr>
            <a:xfrm rot="0">
              <a:off x="4704" y="2779"/>
              <a:ext cx="127" cy="127"/>
            </a:xfrm>
            <a:prstGeom prst="ellipse"/>
            <a:solidFill>
              <a:schemeClr val="accent2"/>
            </a:solidFill>
            <a:ln>
              <a:noFill/>
            </a:ln>
          </p:spPr>
        </p:sp>
        <p:sp>
          <p:nvSpPr>
            <p:cNvPr id="1048641" name=""/>
            <p:cNvSpPr/>
            <p:nvPr/>
          </p:nvSpPr>
          <p:spPr>
            <a:xfrm rot="0">
              <a:off x="4883" y="2779"/>
              <a:ext cx="127" cy="127"/>
            </a:xfrm>
            <a:prstGeom prst="ellipse"/>
            <a:solidFill>
              <a:schemeClr val="accent1"/>
            </a:solidFill>
            <a:ln>
              <a:noFill/>
            </a:ln>
          </p:spPr>
        </p:sp>
        <p:sp>
          <p:nvSpPr>
            <p:cNvPr id="1048642" name=""/>
            <p:cNvSpPr/>
            <p:nvPr/>
          </p:nvSpPr>
          <p:spPr>
            <a:xfrm rot="0">
              <a:off x="5062" y="2779"/>
              <a:ext cx="127" cy="127"/>
            </a:xfrm>
            <a:prstGeom prst="ellipse"/>
            <a:solidFill>
              <a:schemeClr val="accent1"/>
            </a:solidFill>
            <a:ln>
              <a:noFill/>
            </a:ln>
          </p:spPr>
        </p:sp>
        <p:sp>
          <p:nvSpPr>
            <p:cNvPr id="1048643" name=""/>
            <p:cNvSpPr/>
            <p:nvPr/>
          </p:nvSpPr>
          <p:spPr>
            <a:xfrm rot="0">
              <a:off x="5241" y="2779"/>
              <a:ext cx="127" cy="127"/>
            </a:xfrm>
            <a:prstGeom prst="ellipse"/>
            <a:solidFill>
              <a:schemeClr val="folHlink"/>
            </a:solidFill>
            <a:ln>
              <a:noFill/>
            </a:ln>
          </p:spPr>
        </p:sp>
        <p:sp>
          <p:nvSpPr>
            <p:cNvPr id="1048644" name=""/>
            <p:cNvSpPr/>
            <p:nvPr/>
          </p:nvSpPr>
          <p:spPr>
            <a:xfrm rot="0">
              <a:off x="4704" y="2958"/>
              <a:ext cx="127" cy="127"/>
            </a:xfrm>
            <a:prstGeom prst="ellipse"/>
            <a:solidFill>
              <a:schemeClr val="accent1"/>
            </a:solidFill>
            <a:ln>
              <a:noFill/>
            </a:ln>
          </p:spPr>
        </p:sp>
        <p:sp>
          <p:nvSpPr>
            <p:cNvPr id="1048645" name=""/>
            <p:cNvSpPr/>
            <p:nvPr/>
          </p:nvSpPr>
          <p:spPr>
            <a:xfrm rot="0">
              <a:off x="4883" y="2958"/>
              <a:ext cx="127" cy="127"/>
            </a:xfrm>
            <a:prstGeom prst="ellipse"/>
            <a:solidFill>
              <a:schemeClr val="accent1"/>
            </a:solidFill>
            <a:ln>
              <a:noFill/>
            </a:ln>
          </p:spPr>
        </p:sp>
        <p:sp>
          <p:nvSpPr>
            <p:cNvPr id="1048646" name=""/>
            <p:cNvSpPr/>
            <p:nvPr/>
          </p:nvSpPr>
          <p:spPr>
            <a:xfrm rot="0">
              <a:off x="5062" y="2958"/>
              <a:ext cx="127" cy="127"/>
            </a:xfrm>
            <a:prstGeom prst="ellipse"/>
            <a:solidFill>
              <a:schemeClr val="folHlink"/>
            </a:solidFill>
            <a:ln>
              <a:noFill/>
            </a:ln>
          </p:spPr>
        </p:sp>
        <p:sp>
          <p:nvSpPr>
            <p:cNvPr id="1048647" name=""/>
            <p:cNvSpPr/>
            <p:nvPr/>
          </p:nvSpPr>
          <p:spPr>
            <a:xfrm rot="0">
              <a:off x="5241" y="2958"/>
              <a:ext cx="127" cy="127"/>
            </a:xfrm>
            <a:prstGeom prst="ellipse"/>
            <a:solidFill>
              <a:schemeClr val="folHlink"/>
            </a:solidFill>
            <a:ln>
              <a:noFill/>
            </a:ln>
          </p:spPr>
        </p:sp>
        <p:sp>
          <p:nvSpPr>
            <p:cNvPr id="1048648" name=""/>
            <p:cNvSpPr/>
            <p:nvPr/>
          </p:nvSpPr>
          <p:spPr>
            <a:xfrm rot="0">
              <a:off x="4883" y="3137"/>
              <a:ext cx="127" cy="127"/>
            </a:xfrm>
            <a:prstGeom prst="ellipse"/>
            <a:solidFill>
              <a:schemeClr val="folHlink"/>
            </a:solidFill>
            <a:ln>
              <a:noFill/>
            </a:ln>
          </p:spPr>
        </p:sp>
        <p:sp>
          <p:nvSpPr>
            <p:cNvPr id="1048649" name=""/>
            <p:cNvSpPr/>
            <p:nvPr/>
          </p:nvSpPr>
          <p:spPr>
            <a:xfrm rot="0">
              <a:off x="5241" y="3137"/>
              <a:ext cx="127" cy="127"/>
            </a:xfrm>
            <a:prstGeom prst="ellipse"/>
            <a:solidFill>
              <a:schemeClr val="folHlink"/>
            </a:solidFill>
            <a:ln>
              <a:noFill/>
            </a:ln>
          </p:spPr>
        </p:sp>
      </p:grpSp>
      <p:sp>
        <p:nvSpPr>
          <p:cNvPr id="1048650" name=""/>
          <p:cNvSpPr/>
          <p:nvPr/>
        </p:nvSpPr>
        <p:spPr>
          <a:xfrm rot="0">
            <a:off x="304800" y="2819400"/>
            <a:ext cx="8229600" cy="0"/>
          </a:xfrm>
          <a:prstGeom prst="line"/>
          <a:noFill/>
          <a:ln w="6350" cap="flat" cmpd="sng">
            <a:solidFill>
              <a:schemeClr val="dk1">
                <a:alpha val="100000"/>
              </a:schemeClr>
            </a:solidFill>
            <a:prstDash val="solid"/>
            <a:miter/>
          </a:ln>
        </p:spPr>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59" name=""/>
        <p:cNvGrpSpPr/>
        <p:nvPr/>
      </p:nvGrpSpPr>
      <p:grpSpPr>
        <a:xfrm>
          <a:off x="0" y="0"/>
          <a:ext cx="0" cy="0"/>
          <a:chOff x="0" y="0"/>
          <a:chExt cx="0" cy="0"/>
        </a:xfrm>
      </p:grpSpPr>
      <p:sp>
        <p:nvSpPr>
          <p:cNvPr id="1049758" name="Title 1"/>
          <p:cNvSpPr>
            <a:spLocks noGrp="1"/>
          </p:cNvSpPr>
          <p:nvPr>
            <p:ph type="title"/>
          </p:nvPr>
        </p:nvSpPr>
        <p:spPr/>
        <p:txBody>
          <a:bodyPr/>
          <a:p>
            <a:r>
              <a:rPr altLang="zh-CN" lang="en-US" smtClean="0"/>
              <a:t>Click to edit Master title style</a:t>
            </a:r>
            <a:endParaRPr altLang="en-US" lang="zh-CN"/>
          </a:p>
        </p:txBody>
      </p:sp>
      <p:sp>
        <p:nvSpPr>
          <p:cNvPr id="1049759" name="Vertical Text Placeholder 2"/>
          <p:cNvSpPr>
            <a:spLocks noGrp="1"/>
          </p:cNvSpPr>
          <p:nvPr>
            <p:ph type="body" orient="vert" idx="1"/>
          </p:nvPr>
        </p:nvSpPr>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61" name=""/>
        <p:cNvGrpSpPr/>
        <p:nvPr/>
      </p:nvGrpSpPr>
      <p:grpSpPr>
        <a:xfrm>
          <a:off x="0" y="0"/>
          <a:ext cx="0" cy="0"/>
          <a:chOff x="0" y="0"/>
          <a:chExt cx="0" cy="0"/>
        </a:xfrm>
      </p:grpSpPr>
      <p:sp>
        <p:nvSpPr>
          <p:cNvPr id="1049760" name="Vertical Title 1"/>
          <p:cNvSpPr>
            <a:spLocks noGrp="1"/>
          </p:cNvSpPr>
          <p:nvPr>
            <p:ph type="title" orient="vert"/>
          </p:nvPr>
        </p:nvSpPr>
        <p:spPr>
          <a:xfrm>
            <a:off x="6543675" y="365125"/>
            <a:ext cx="1971675" cy="5811838"/>
          </a:xfrm>
        </p:spPr>
        <p:txBody>
          <a:bodyPr vert="eaVert"/>
          <a:p>
            <a:r>
              <a:rPr altLang="zh-CN" lang="en-US" smtClean="0"/>
              <a:t>Click to edit Master title style</a:t>
            </a:r>
            <a:endParaRPr altLang="en-US" lang="zh-CN"/>
          </a:p>
        </p:txBody>
      </p:sp>
      <p:sp>
        <p:nvSpPr>
          <p:cNvPr id="1049761" name="Vertical Text Placeholder 2"/>
          <p:cNvSpPr>
            <a:spLocks noGrp="1"/>
          </p:cNvSpPr>
          <p:nvPr>
            <p:ph type="body" orient="vert" idx="1"/>
          </p:nvPr>
        </p:nvSpPr>
        <p:spPr>
          <a:xfrm>
            <a:off x="628650" y="365125"/>
            <a:ext cx="5800725" cy="5811838"/>
          </a:xfrm>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76" name=""/>
        <p:cNvGrpSpPr/>
        <p:nvPr/>
      </p:nvGrpSpPr>
      <p:grpSpPr>
        <a:xfrm>
          <a:off x="0" y="0"/>
          <a:ext cx="0" cy="0"/>
          <a:chOff x="0" y="0"/>
          <a:chExt cx="0" cy="0"/>
        </a:xfrm>
      </p:grpSpPr>
      <p:sp>
        <p:nvSpPr>
          <p:cNvPr id="1048659" name="Title 1"/>
          <p:cNvSpPr>
            <a:spLocks noGrp="1"/>
          </p:cNvSpPr>
          <p:nvPr>
            <p:ph type="title"/>
          </p:nvPr>
        </p:nvSpPr>
        <p:spPr/>
        <p:txBody>
          <a:bodyPr/>
          <a:p>
            <a:r>
              <a:rPr altLang="zh-CN" lang="en-US" smtClean="0"/>
              <a:t>Click to edit Master title style</a:t>
            </a:r>
            <a:endParaRPr altLang="en-US" lang="zh-CN"/>
          </a:p>
        </p:txBody>
      </p:sp>
      <p:sp>
        <p:nvSpPr>
          <p:cNvPr id="1048660" name="Content Placeholder 2"/>
          <p:cNvSpPr>
            <a:spLocks noGrp="1"/>
          </p:cNvSpPr>
          <p:nvPr>
            <p:ph idx="1"/>
          </p:nvPr>
        </p:nvSpPr>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52" name=""/>
        <p:cNvGrpSpPr/>
        <p:nvPr/>
      </p:nvGrpSpPr>
      <p:grpSpPr>
        <a:xfrm>
          <a:off x="0" y="0"/>
          <a:ext cx="0" cy="0"/>
          <a:chOff x="0" y="0"/>
          <a:chExt cx="0" cy="0"/>
        </a:xfrm>
      </p:grpSpPr>
      <p:sp>
        <p:nvSpPr>
          <p:cNvPr id="1049745" name="Title 1"/>
          <p:cNvSpPr>
            <a:spLocks noGrp="1"/>
          </p:cNvSpPr>
          <p:nvPr>
            <p:ph type="title"/>
          </p:nvPr>
        </p:nvSpPr>
        <p:spPr>
          <a:xfrm>
            <a:off x="623887" y="1709738"/>
            <a:ext cx="7886700" cy="2852737"/>
          </a:xfrm>
        </p:spPr>
        <p:txBody>
          <a:bodyPr anchor="b"/>
          <a:lstStyle>
            <a:lvl1pPr>
              <a:defRPr sz="6000"/>
            </a:lvl1pPr>
          </a:lstStyle>
          <a:p>
            <a:r>
              <a:rPr altLang="zh-CN" lang="en-US" smtClean="0"/>
              <a:t>Click to edit Master title style</a:t>
            </a:r>
            <a:endParaRPr altLang="en-US" lang="zh-CN"/>
          </a:p>
        </p:txBody>
      </p:sp>
      <p:sp>
        <p:nvSpPr>
          <p:cNvPr id="1049746" name="Text Placeholder 2"/>
          <p:cNvSpPr>
            <a:spLocks noGrp="1"/>
          </p:cNvSpPr>
          <p:nvPr>
            <p:ph type="body" idx="1"/>
          </p:nvPr>
        </p:nvSpPr>
        <p:spPr>
          <a:xfrm>
            <a:off x="623887" y="4589463"/>
            <a:ext cx="7886700" cy="1500187"/>
          </a:xfrm>
        </p:spPr>
        <p:txBody>
          <a:bodyPr/>
          <a:lstStyle>
            <a:lvl1pPr indent="0" marL="0">
              <a:buNone/>
              <a:defRPr sz="2400"/>
            </a:lvl1pPr>
            <a:lvl2pPr indent="0" marL="457200">
              <a:buNone/>
              <a:defRPr sz="2000"/>
            </a:lvl2pPr>
            <a:lvl3pPr indent="0" marL="914400">
              <a:buNone/>
              <a:defRPr sz="18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pPr lvl="0"/>
            <a:r>
              <a:rPr altLang="zh-CN" lang="en-US" smtClean="0"/>
              <a:t>Click to edit Master text styles</a:t>
            </a:r>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42" name=""/>
        <p:cNvGrpSpPr/>
        <p:nvPr/>
      </p:nvGrpSpPr>
      <p:grpSpPr>
        <a:xfrm>
          <a:off x="0" y="0"/>
          <a:ext cx="0" cy="0"/>
          <a:chOff x="0" y="0"/>
          <a:chExt cx="0" cy="0"/>
        </a:xfrm>
      </p:grpSpPr>
      <p:sp>
        <p:nvSpPr>
          <p:cNvPr id="1049505" name="Title 1"/>
          <p:cNvSpPr>
            <a:spLocks noGrp="1"/>
          </p:cNvSpPr>
          <p:nvPr>
            <p:ph type="title"/>
          </p:nvPr>
        </p:nvSpPr>
        <p:spPr/>
        <p:txBody>
          <a:bodyPr/>
          <a:p>
            <a:r>
              <a:rPr altLang="zh-CN" lang="en-US" smtClean="0"/>
              <a:t>Click to edit Master title style</a:t>
            </a:r>
            <a:endParaRPr altLang="en-US" lang="zh-CN"/>
          </a:p>
        </p:txBody>
      </p:sp>
      <p:sp>
        <p:nvSpPr>
          <p:cNvPr id="1049506" name="Content Placeholder 2"/>
          <p:cNvSpPr>
            <a:spLocks noGrp="1"/>
          </p:cNvSpPr>
          <p:nvPr>
            <p:ph sz="half" idx="1"/>
          </p:nvPr>
        </p:nvSpPr>
        <p:spPr>
          <a:xfrm>
            <a:off x="6286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p>
        </p:txBody>
      </p:sp>
      <p:sp>
        <p:nvSpPr>
          <p:cNvPr id="1049507" name="Content Placeholder 3"/>
          <p:cNvSpPr>
            <a:spLocks noGrp="1"/>
          </p:cNvSpPr>
          <p:nvPr>
            <p:ph sz="half" idx="2"/>
          </p:nvPr>
        </p:nvSpPr>
        <p:spPr>
          <a:xfrm>
            <a:off x="46291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53" name=""/>
        <p:cNvGrpSpPr/>
        <p:nvPr/>
      </p:nvGrpSpPr>
      <p:grpSpPr>
        <a:xfrm>
          <a:off x="0" y="0"/>
          <a:ext cx="0" cy="0"/>
          <a:chOff x="0" y="0"/>
          <a:chExt cx="0" cy="0"/>
        </a:xfrm>
      </p:grpSpPr>
      <p:sp>
        <p:nvSpPr>
          <p:cNvPr id="1049747" name="Title 1"/>
          <p:cNvSpPr>
            <a:spLocks noGrp="1"/>
          </p:cNvSpPr>
          <p:nvPr>
            <p:ph type="title"/>
          </p:nvPr>
        </p:nvSpPr>
        <p:spPr>
          <a:xfrm>
            <a:off x="629841" y="365125"/>
            <a:ext cx="7886700" cy="1325563"/>
          </a:xfrm>
        </p:spPr>
        <p:txBody>
          <a:bodyPr/>
          <a:p>
            <a:r>
              <a:rPr altLang="zh-CN" lang="en-US" smtClean="0"/>
              <a:t>Click to edit Master title style</a:t>
            </a:r>
            <a:endParaRPr altLang="en-US" lang="zh-CN"/>
          </a:p>
        </p:txBody>
      </p:sp>
      <p:sp>
        <p:nvSpPr>
          <p:cNvPr id="1049748" name="Text Placeholder 2"/>
          <p:cNvSpPr>
            <a:spLocks noGrp="1"/>
          </p:cNvSpPr>
          <p:nvPr>
            <p:ph type="body" idx="1"/>
          </p:nvPr>
        </p:nvSpPr>
        <p:spPr>
          <a:xfrm>
            <a:off x="629841"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9749" name="Content Placeholder 3"/>
          <p:cNvSpPr>
            <a:spLocks noGrp="1"/>
          </p:cNvSpPr>
          <p:nvPr>
            <p:ph sz="half" idx="2"/>
          </p:nvPr>
        </p:nvSpPr>
        <p:spPr>
          <a:xfrm>
            <a:off x="629841" y="2505075"/>
            <a:ext cx="3868340"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p>
        </p:txBody>
      </p:sp>
      <p:sp>
        <p:nvSpPr>
          <p:cNvPr id="1049750"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9751" name="Content Placeholder 5"/>
          <p:cNvSpPr>
            <a:spLocks noGrp="1"/>
          </p:cNvSpPr>
          <p:nvPr>
            <p:ph sz="quarter" idx="4"/>
          </p:nvPr>
        </p:nvSpPr>
        <p:spPr>
          <a:xfrm>
            <a:off x="4629150" y="2505075"/>
            <a:ext cx="3887391"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00" name=""/>
        <p:cNvGrpSpPr/>
        <p:nvPr/>
      </p:nvGrpSpPr>
      <p:grpSpPr>
        <a:xfrm>
          <a:off x="0" y="0"/>
          <a:ext cx="0" cy="0"/>
          <a:chOff x="0" y="0"/>
          <a:chExt cx="0" cy="0"/>
        </a:xfrm>
      </p:grpSpPr>
      <p:sp>
        <p:nvSpPr>
          <p:cNvPr id="1048889" name="Title 1"/>
          <p:cNvSpPr>
            <a:spLocks noGrp="1"/>
          </p:cNvSpPr>
          <p:nvPr>
            <p:ph type="title"/>
          </p:nvPr>
        </p:nvSpPr>
        <p:spPr/>
        <p:txBody>
          <a:bodyPr/>
          <a:p>
            <a:r>
              <a:rPr altLang="zh-CN" lang="en-US" smtClean="0"/>
              <a:t>Click to edit Master title style</a:t>
            </a:r>
            <a:endParaRPr altLang="en-US" lang="zh-CN"/>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74" name=""/>
        <p:cNvGrpSpPr/>
        <p:nvPr/>
      </p:nvGrpSpPr>
      <p:grpSpPr>
        <a:xfrm>
          <a:off x="0" y="0"/>
          <a:ext cx="0" cy="0"/>
          <a:chOff x="0" y="0"/>
          <a:chExt cx="0" cy="0"/>
        </a:xfrm>
      </p:grpSpPr>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55" name=""/>
        <p:cNvGrpSpPr/>
        <p:nvPr/>
      </p:nvGrpSpPr>
      <p:grpSpPr>
        <a:xfrm>
          <a:off x="0" y="0"/>
          <a:ext cx="0" cy="0"/>
          <a:chOff x="0" y="0"/>
          <a:chExt cx="0" cy="0"/>
        </a:xfrm>
      </p:grpSpPr>
      <p:sp>
        <p:nvSpPr>
          <p:cNvPr id="1049752" name="Title 1"/>
          <p:cNvSpPr>
            <a:spLocks noGrp="1"/>
          </p:cNvSpPr>
          <p:nvPr>
            <p:ph type="title"/>
          </p:nvPr>
        </p:nvSpPr>
        <p:spPr>
          <a:xfrm>
            <a:off x="629841" y="457200"/>
            <a:ext cx="2949177" cy="1600200"/>
          </a:xfrm>
        </p:spPr>
        <p:txBody>
          <a:bodyPr anchor="b"/>
          <a:lstStyle>
            <a:lvl1pPr>
              <a:defRPr sz="3200"/>
            </a:lvl1pPr>
          </a:lstStyle>
          <a:p>
            <a:r>
              <a:rPr altLang="zh-CN" lang="en-US" smtClean="0"/>
              <a:t>Click to edit Master title style</a:t>
            </a:r>
            <a:endParaRPr altLang="en-US" lang="zh-CN"/>
          </a:p>
        </p:txBody>
      </p:sp>
      <p:sp>
        <p:nvSpPr>
          <p:cNvPr id="1049753" name="Text Placeholder 3"/>
          <p:cNvSpPr>
            <a:spLocks noGrp="1"/>
          </p:cNvSpPr>
          <p:nvPr>
            <p:ph type="body" sz="half" idx="2"/>
          </p:nvPr>
        </p:nvSpPr>
        <p:spPr>
          <a:xfrm>
            <a:off x="629841" y="2057400"/>
            <a:ext cx="294917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9754" name="Content Placeholder 2"/>
          <p:cNvSpPr>
            <a:spLocks noGrp="1"/>
          </p:cNvSpPr>
          <p:nvPr>
            <p:ph idx="1"/>
          </p:nvPr>
        </p:nvSpPr>
        <p:spPr>
          <a:xfrm>
            <a:off x="3887391" y="98742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57" name=""/>
        <p:cNvGrpSpPr/>
        <p:nvPr/>
      </p:nvGrpSpPr>
      <p:grpSpPr>
        <a:xfrm>
          <a:off x="0" y="0"/>
          <a:ext cx="0" cy="0"/>
          <a:chOff x="0" y="0"/>
          <a:chExt cx="0" cy="0"/>
        </a:xfrm>
      </p:grpSpPr>
      <p:sp>
        <p:nvSpPr>
          <p:cNvPr id="1049755" name="Title 1"/>
          <p:cNvSpPr>
            <a:spLocks noGrp="1"/>
          </p:cNvSpPr>
          <p:nvPr>
            <p:ph type="title"/>
          </p:nvPr>
        </p:nvSpPr>
        <p:spPr>
          <a:xfrm>
            <a:off x="629841" y="457200"/>
            <a:ext cx="2949177" cy="1600200"/>
          </a:xfrm>
        </p:spPr>
        <p:txBody>
          <a:bodyPr anchor="b"/>
          <a:lstStyle>
            <a:lvl1pPr>
              <a:defRPr sz="3200"/>
            </a:lvl1pPr>
          </a:lstStyle>
          <a:p>
            <a:r>
              <a:rPr altLang="zh-CN" lang="en-US" smtClean="0"/>
              <a:t>Click to edit Master title style</a:t>
            </a:r>
            <a:endParaRPr altLang="en-US" lang="zh-CN"/>
          </a:p>
        </p:txBody>
      </p:sp>
      <p:sp>
        <p:nvSpPr>
          <p:cNvPr id="1049756" name="Text Placeholder 3"/>
          <p:cNvSpPr>
            <a:spLocks noGrp="1"/>
          </p:cNvSpPr>
          <p:nvPr>
            <p:ph type="body" sz="half" idx="2"/>
          </p:nvPr>
        </p:nvSpPr>
        <p:spPr>
          <a:xfrm>
            <a:off x="629841" y="2057400"/>
            <a:ext cx="294917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9757" name="Picture Placeholder 2"/>
          <p:cNvSpPr>
            <a:spLocks noGrp="1"/>
          </p:cNvSpPr>
          <p:nvPr>
            <p:ph type="pic" idx="1"/>
          </p:nvPr>
        </p:nvSpPr>
        <p:spPr>
          <a:xfrm>
            <a:off x="3887391" y="987424"/>
            <a:ext cx="4629150" cy="4873625"/>
          </a:xfrm>
        </p:spPr>
        <p:txBody>
          <a:bodyPr/>
          <a:lstStyle>
            <a:lvl1pPr indent="0" marL="0">
              <a:buNone/>
              <a:defRPr sz="3200"/>
            </a:lvl1pPr>
            <a:lvl2pPr indent="0" marL="457200">
              <a:buNone/>
              <a:defRPr sz="2800"/>
            </a:lvl2pPr>
            <a:lvl3pPr indent="0" marL="914400">
              <a:buNone/>
              <a:defRPr sz="20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altLang="en-US" lang="zh-CN"/>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2" name=""/>
        <p:cNvGrpSpPr/>
        <p:nvPr/>
      </p:nvGrpSpPr>
      <p:grpSpPr>
        <a:xfrm rot="0">
          <a:off x="0" y="0"/>
          <a:ext cx="0" cy="0"/>
          <a:chOff x="0" y="0"/>
          <a:chExt cx="0" cy="0"/>
        </a:xfrm>
      </p:grpSpPr>
      <p:sp>
        <p:nvSpPr>
          <p:cNvPr id="1048576" name=""/>
          <p:cNvSpPr/>
          <p:nvPr/>
        </p:nvSpPr>
        <p:spPr>
          <a:xfrm rot="0">
            <a:off x="7962900" y="152400"/>
            <a:ext cx="0" cy="1524000"/>
          </a:xfrm>
          <a:prstGeom prst="line"/>
          <a:noFill/>
          <a:ln w="9525" cap="flat" cmpd="sng">
            <a:solidFill>
              <a:schemeClr val="dk1">
                <a:alpha val="100000"/>
              </a:schemeClr>
            </a:solidFill>
            <a:prstDash val="solid"/>
            <a:miter/>
          </a:ln>
        </p:spPr>
      </p:sp>
      <p:sp>
        <p:nvSpPr>
          <p:cNvPr id="1048577" name=""/>
          <p:cNvSpPr/>
          <p:nvPr>
            <p:ph type="title" sz="full" idx="0"/>
          </p:nvPr>
        </p:nvSpPr>
        <p:spPr>
          <a:xfrm rot="0">
            <a:off x="457200" y="122237"/>
            <a:ext cx="7543800" cy="1295400"/>
          </a:xfrm>
          <a:prstGeom prst="rect"/>
          <a:noFill/>
          <a:ln>
            <a:noFill/>
          </a:ln>
        </p:spPr>
        <p:txBody>
          <a:bodyPr anchor="b" bIns="45720" lIns="91440" rIns="91440" tIns="45720"/>
          <a:p>
            <a:pPr lvl="0"/>
            <a:r>
              <a:rPr altLang="en-US" lang="en-US"/>
              <a:t>Click to edit Master title style</a:t>
            </a:r>
          </a:p>
        </p:txBody>
      </p:sp>
      <p:sp>
        <p:nvSpPr>
          <p:cNvPr id="1048578" name=""/>
          <p:cNvSpPr/>
          <p:nvPr>
            <p:ph type="body" sz="full" idx="1"/>
          </p:nvPr>
        </p:nvSpPr>
        <p:spPr>
          <a:xfrm rot="0">
            <a:off x="457200" y="1719262"/>
            <a:ext cx="8229600" cy="4411662"/>
          </a:xfrm>
          <a:prstGeom prst="rect"/>
          <a:noFill/>
          <a:ln>
            <a:noFill/>
          </a:ln>
        </p:spPr>
        <p:txBody>
          <a:bodyPr bIns="45720" lIns="91440" rIns="91440" tIns="45720"/>
          <a:p>
            <a:pPr lvl="0"/>
            <a:r>
              <a:rPr altLang="en-US" lang="en-US"/>
              <a:t>Click to edit Master text styles</a:t>
            </a:r>
          </a:p>
          <a:p>
            <a:pPr lvl="1"/>
            <a:r>
              <a:rPr altLang="en-US" lang="en-US"/>
              <a:t>Second level</a:t>
            </a:r>
          </a:p>
          <a:p>
            <a:pPr lvl="2"/>
            <a:r>
              <a:rPr altLang="en-US" lang="en-US"/>
              <a:t>Third level</a:t>
            </a:r>
          </a:p>
          <a:p>
            <a:pPr lvl="3"/>
            <a:r>
              <a:rPr altLang="en-US" lang="en-US"/>
              <a:t>Fourth level</a:t>
            </a:r>
          </a:p>
          <a:p>
            <a:pPr lvl="4"/>
            <a:r>
              <a:rPr altLang="en-US" lang="en-US"/>
              <a:t>Fifth level</a:t>
            </a:r>
          </a:p>
        </p:txBody>
      </p:sp>
      <p:sp>
        <p:nvSpPr>
          <p:cNvPr id="1048579" name=""/>
          <p:cNvSpPr/>
          <p:nvPr>
            <p:ph type="dt" sz="half" idx="2"/>
          </p:nvPr>
        </p:nvSpPr>
        <p:spPr>
          <a:xfrm rot="0">
            <a:off x="457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1000" lang="en-US"/>
              <a:t/>
            </a:r>
            <a:endParaRPr altLang="en-US" sz="1000" lang="en-US"/>
          </a:p>
        </p:txBody>
      </p:sp>
      <p:sp>
        <p:nvSpPr>
          <p:cNvPr id="1048580" name=""/>
          <p:cNvSpPr/>
          <p:nvPr>
            <p:ph type="ftr" sz="quarter" idx="3"/>
          </p:nvPr>
        </p:nvSpPr>
        <p:spPr>
          <a:xfrm rot="0">
            <a:off x="3124200" y="6248400"/>
            <a:ext cx="2895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ctr" lvl="0"/>
            <a:endParaRPr altLang="en-US" sz="1000" lang="en-US"/>
          </a:p>
        </p:txBody>
      </p:sp>
      <p:sp>
        <p:nvSpPr>
          <p:cNvPr id="1048581" name=""/>
          <p:cNvSpPr/>
          <p:nvPr>
            <p:ph type="sldNum" sz="quarter" idx="4"/>
          </p:nvPr>
        </p:nvSpPr>
        <p:spPr>
          <a:xfrm rot="0">
            <a:off x="6553200" y="6248400"/>
            <a:ext cx="2133600" cy="4572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a:fld id="{566ABCEB-ACFC-4714-9973-3DA970169C29}" type="slidenum">
              <a:rPr altLang="en-US" sz="1000" lang="en-US"/>
              <a:pPr algn="r" lvl="0"/>
            </a:fld>
            <a:endParaRPr altLang="en-US" sz="1000" lang="en-US"/>
          </a:p>
        </p:txBody>
      </p:sp>
      <p:grpSp>
        <p:nvGrpSpPr>
          <p:cNvPr id="13" name=""/>
          <p:cNvGrpSpPr/>
          <p:nvPr/>
        </p:nvGrpSpPr>
        <p:grpSpPr>
          <a:xfrm rot="0">
            <a:off x="8153400" y="152400"/>
            <a:ext cx="792162" cy="1295400"/>
            <a:chOff x="5136" y="960"/>
            <a:chExt cx="528" cy="864"/>
          </a:xfrm>
        </p:grpSpPr>
        <p:sp>
          <p:nvSpPr>
            <p:cNvPr id="1048582" name=""/>
            <p:cNvSpPr/>
            <p:nvPr/>
          </p:nvSpPr>
          <p:spPr>
            <a:xfrm rot="0">
              <a:off x="5136" y="960"/>
              <a:ext cx="80" cy="80"/>
            </a:xfrm>
            <a:prstGeom prst="ellipse"/>
            <a:solidFill>
              <a:schemeClr val="lt2"/>
            </a:solidFill>
            <a:ln>
              <a:noFill/>
            </a:ln>
          </p:spPr>
        </p:sp>
        <p:sp>
          <p:nvSpPr>
            <p:cNvPr id="1048583" name=""/>
            <p:cNvSpPr/>
            <p:nvPr/>
          </p:nvSpPr>
          <p:spPr>
            <a:xfrm rot="0">
              <a:off x="5248" y="960"/>
              <a:ext cx="80" cy="80"/>
            </a:xfrm>
            <a:prstGeom prst="ellipse"/>
            <a:solidFill>
              <a:schemeClr val="lt2"/>
            </a:solidFill>
            <a:ln>
              <a:noFill/>
            </a:ln>
          </p:spPr>
        </p:sp>
        <p:sp>
          <p:nvSpPr>
            <p:cNvPr id="1048584" name=""/>
            <p:cNvSpPr/>
            <p:nvPr/>
          </p:nvSpPr>
          <p:spPr>
            <a:xfrm rot="0">
              <a:off x="5360" y="960"/>
              <a:ext cx="80" cy="80"/>
            </a:xfrm>
            <a:prstGeom prst="ellipse"/>
            <a:solidFill>
              <a:schemeClr val="lt2"/>
            </a:solidFill>
            <a:ln>
              <a:noFill/>
            </a:ln>
          </p:spPr>
        </p:sp>
        <p:sp>
          <p:nvSpPr>
            <p:cNvPr id="1048585" name=""/>
            <p:cNvSpPr/>
            <p:nvPr/>
          </p:nvSpPr>
          <p:spPr>
            <a:xfrm rot="0">
              <a:off x="5136" y="1072"/>
              <a:ext cx="80" cy="80"/>
            </a:xfrm>
            <a:prstGeom prst="ellipse"/>
            <a:solidFill>
              <a:schemeClr val="lt2"/>
            </a:solidFill>
            <a:ln>
              <a:noFill/>
            </a:ln>
          </p:spPr>
        </p:sp>
        <p:sp>
          <p:nvSpPr>
            <p:cNvPr id="1048586" name=""/>
            <p:cNvSpPr/>
            <p:nvPr/>
          </p:nvSpPr>
          <p:spPr>
            <a:xfrm rot="0">
              <a:off x="5248" y="1072"/>
              <a:ext cx="80" cy="80"/>
            </a:xfrm>
            <a:prstGeom prst="ellipse"/>
            <a:solidFill>
              <a:schemeClr val="lt2"/>
            </a:solidFill>
            <a:ln>
              <a:noFill/>
            </a:ln>
          </p:spPr>
        </p:sp>
        <p:sp>
          <p:nvSpPr>
            <p:cNvPr id="1048587" name=""/>
            <p:cNvSpPr/>
            <p:nvPr/>
          </p:nvSpPr>
          <p:spPr>
            <a:xfrm rot="0">
              <a:off x="5360" y="1072"/>
              <a:ext cx="80" cy="80"/>
            </a:xfrm>
            <a:prstGeom prst="ellipse"/>
            <a:solidFill>
              <a:schemeClr val="lt2"/>
            </a:solidFill>
            <a:ln>
              <a:noFill/>
            </a:ln>
          </p:spPr>
        </p:sp>
        <p:sp>
          <p:nvSpPr>
            <p:cNvPr id="1048588" name=""/>
            <p:cNvSpPr/>
            <p:nvPr/>
          </p:nvSpPr>
          <p:spPr>
            <a:xfrm rot="0">
              <a:off x="5472" y="1072"/>
              <a:ext cx="80" cy="80"/>
            </a:xfrm>
            <a:prstGeom prst="ellipse"/>
            <a:solidFill>
              <a:schemeClr val="accent2"/>
            </a:solidFill>
            <a:ln>
              <a:noFill/>
            </a:ln>
          </p:spPr>
        </p:sp>
        <p:sp>
          <p:nvSpPr>
            <p:cNvPr id="1048589" name=""/>
            <p:cNvSpPr/>
            <p:nvPr/>
          </p:nvSpPr>
          <p:spPr>
            <a:xfrm rot="0">
              <a:off x="5136" y="1184"/>
              <a:ext cx="80" cy="80"/>
            </a:xfrm>
            <a:prstGeom prst="ellipse"/>
            <a:solidFill>
              <a:schemeClr val="lt2"/>
            </a:solidFill>
            <a:ln>
              <a:noFill/>
            </a:ln>
          </p:spPr>
        </p:sp>
        <p:sp>
          <p:nvSpPr>
            <p:cNvPr id="1048590" name=""/>
            <p:cNvSpPr/>
            <p:nvPr/>
          </p:nvSpPr>
          <p:spPr>
            <a:xfrm rot="0">
              <a:off x="5248" y="1184"/>
              <a:ext cx="80" cy="80"/>
            </a:xfrm>
            <a:prstGeom prst="ellipse"/>
            <a:solidFill>
              <a:schemeClr val="lt2"/>
            </a:solidFill>
            <a:ln>
              <a:noFill/>
            </a:ln>
          </p:spPr>
        </p:sp>
        <p:sp>
          <p:nvSpPr>
            <p:cNvPr id="1048591" name=""/>
            <p:cNvSpPr/>
            <p:nvPr/>
          </p:nvSpPr>
          <p:spPr>
            <a:xfrm rot="0">
              <a:off x="5360" y="1184"/>
              <a:ext cx="80" cy="80"/>
            </a:xfrm>
            <a:prstGeom prst="ellipse"/>
            <a:solidFill>
              <a:schemeClr val="accent2"/>
            </a:solidFill>
            <a:ln>
              <a:noFill/>
            </a:ln>
          </p:spPr>
        </p:sp>
        <p:sp>
          <p:nvSpPr>
            <p:cNvPr id="1048592" name=""/>
            <p:cNvSpPr/>
            <p:nvPr/>
          </p:nvSpPr>
          <p:spPr>
            <a:xfrm rot="0">
              <a:off x="5472" y="1184"/>
              <a:ext cx="80" cy="80"/>
            </a:xfrm>
            <a:prstGeom prst="ellipse"/>
            <a:solidFill>
              <a:schemeClr val="accent2"/>
            </a:solidFill>
            <a:ln>
              <a:noFill/>
            </a:ln>
          </p:spPr>
        </p:sp>
        <p:sp>
          <p:nvSpPr>
            <p:cNvPr id="1048593" name=""/>
            <p:cNvSpPr/>
            <p:nvPr/>
          </p:nvSpPr>
          <p:spPr>
            <a:xfrm rot="0">
              <a:off x="5584" y="1184"/>
              <a:ext cx="80" cy="80"/>
            </a:xfrm>
            <a:prstGeom prst="ellipse"/>
            <a:solidFill>
              <a:schemeClr val="accent1"/>
            </a:solidFill>
            <a:ln>
              <a:noFill/>
            </a:ln>
          </p:spPr>
        </p:sp>
        <p:sp>
          <p:nvSpPr>
            <p:cNvPr id="1048594" name=""/>
            <p:cNvSpPr/>
            <p:nvPr/>
          </p:nvSpPr>
          <p:spPr>
            <a:xfrm rot="0">
              <a:off x="5136" y="1296"/>
              <a:ext cx="80" cy="80"/>
            </a:xfrm>
            <a:prstGeom prst="ellipse"/>
            <a:solidFill>
              <a:schemeClr val="lt2"/>
            </a:solidFill>
            <a:ln>
              <a:noFill/>
            </a:ln>
          </p:spPr>
        </p:sp>
        <p:sp>
          <p:nvSpPr>
            <p:cNvPr id="1048595" name=""/>
            <p:cNvSpPr/>
            <p:nvPr/>
          </p:nvSpPr>
          <p:spPr>
            <a:xfrm rot="0">
              <a:off x="5248" y="1296"/>
              <a:ext cx="80" cy="80"/>
            </a:xfrm>
            <a:prstGeom prst="ellipse"/>
            <a:solidFill>
              <a:schemeClr val="accent2"/>
            </a:solidFill>
            <a:ln>
              <a:noFill/>
            </a:ln>
          </p:spPr>
        </p:sp>
        <p:sp>
          <p:nvSpPr>
            <p:cNvPr id="1048596" name=""/>
            <p:cNvSpPr/>
            <p:nvPr/>
          </p:nvSpPr>
          <p:spPr>
            <a:xfrm rot="0">
              <a:off x="5360" y="1296"/>
              <a:ext cx="80" cy="80"/>
            </a:xfrm>
            <a:prstGeom prst="ellipse"/>
            <a:solidFill>
              <a:schemeClr val="accent2"/>
            </a:solidFill>
            <a:ln>
              <a:noFill/>
            </a:ln>
          </p:spPr>
        </p:sp>
        <p:sp>
          <p:nvSpPr>
            <p:cNvPr id="1048597" name=""/>
            <p:cNvSpPr/>
            <p:nvPr/>
          </p:nvSpPr>
          <p:spPr>
            <a:xfrm rot="0">
              <a:off x="5472" y="1296"/>
              <a:ext cx="80" cy="80"/>
            </a:xfrm>
            <a:prstGeom prst="ellipse"/>
            <a:solidFill>
              <a:schemeClr val="accent1"/>
            </a:solidFill>
            <a:ln>
              <a:noFill/>
            </a:ln>
          </p:spPr>
        </p:sp>
        <p:sp>
          <p:nvSpPr>
            <p:cNvPr id="1048598" name=""/>
            <p:cNvSpPr/>
            <p:nvPr/>
          </p:nvSpPr>
          <p:spPr>
            <a:xfrm rot="0">
              <a:off x="5136" y="1408"/>
              <a:ext cx="80" cy="80"/>
            </a:xfrm>
            <a:prstGeom prst="ellipse"/>
            <a:solidFill>
              <a:schemeClr val="accent2"/>
            </a:solidFill>
            <a:ln>
              <a:noFill/>
            </a:ln>
          </p:spPr>
        </p:sp>
        <p:sp>
          <p:nvSpPr>
            <p:cNvPr id="1048599" name=""/>
            <p:cNvSpPr/>
            <p:nvPr/>
          </p:nvSpPr>
          <p:spPr>
            <a:xfrm rot="0">
              <a:off x="5248" y="1408"/>
              <a:ext cx="80" cy="80"/>
            </a:xfrm>
            <a:prstGeom prst="ellipse"/>
            <a:solidFill>
              <a:schemeClr val="accent2"/>
            </a:solidFill>
            <a:ln>
              <a:noFill/>
            </a:ln>
          </p:spPr>
        </p:sp>
        <p:sp>
          <p:nvSpPr>
            <p:cNvPr id="1048600" name=""/>
            <p:cNvSpPr/>
            <p:nvPr/>
          </p:nvSpPr>
          <p:spPr>
            <a:xfrm rot="0">
              <a:off x="5360" y="1408"/>
              <a:ext cx="80" cy="80"/>
            </a:xfrm>
            <a:prstGeom prst="ellipse"/>
            <a:solidFill>
              <a:schemeClr val="accent1"/>
            </a:solidFill>
            <a:ln>
              <a:noFill/>
            </a:ln>
          </p:spPr>
        </p:sp>
        <p:sp>
          <p:nvSpPr>
            <p:cNvPr id="1048601" name=""/>
            <p:cNvSpPr/>
            <p:nvPr/>
          </p:nvSpPr>
          <p:spPr>
            <a:xfrm rot="0">
              <a:off x="5472" y="1408"/>
              <a:ext cx="80" cy="80"/>
            </a:xfrm>
            <a:prstGeom prst="ellipse"/>
            <a:solidFill>
              <a:schemeClr val="accent1"/>
            </a:solidFill>
            <a:ln>
              <a:noFill/>
            </a:ln>
          </p:spPr>
        </p:sp>
        <p:sp>
          <p:nvSpPr>
            <p:cNvPr id="1048602" name=""/>
            <p:cNvSpPr/>
            <p:nvPr/>
          </p:nvSpPr>
          <p:spPr>
            <a:xfrm rot="0">
              <a:off x="5584" y="1408"/>
              <a:ext cx="80" cy="80"/>
            </a:xfrm>
            <a:prstGeom prst="ellipse"/>
            <a:solidFill>
              <a:schemeClr val="folHlink"/>
            </a:solidFill>
            <a:ln>
              <a:noFill/>
            </a:ln>
          </p:spPr>
        </p:sp>
        <p:sp>
          <p:nvSpPr>
            <p:cNvPr id="1048603" name=""/>
            <p:cNvSpPr/>
            <p:nvPr/>
          </p:nvSpPr>
          <p:spPr>
            <a:xfrm rot="0">
              <a:off x="5136" y="1520"/>
              <a:ext cx="80" cy="80"/>
            </a:xfrm>
            <a:prstGeom prst="ellipse"/>
            <a:solidFill>
              <a:schemeClr val="accent2"/>
            </a:solidFill>
            <a:ln>
              <a:noFill/>
            </a:ln>
          </p:spPr>
        </p:sp>
        <p:sp>
          <p:nvSpPr>
            <p:cNvPr id="1048604" name=""/>
            <p:cNvSpPr/>
            <p:nvPr/>
          </p:nvSpPr>
          <p:spPr>
            <a:xfrm rot="0">
              <a:off x="5248" y="1520"/>
              <a:ext cx="80" cy="80"/>
            </a:xfrm>
            <a:prstGeom prst="ellipse"/>
            <a:solidFill>
              <a:schemeClr val="accent1"/>
            </a:solidFill>
            <a:ln>
              <a:noFill/>
            </a:ln>
          </p:spPr>
        </p:sp>
        <p:sp>
          <p:nvSpPr>
            <p:cNvPr id="1048605" name=""/>
            <p:cNvSpPr/>
            <p:nvPr/>
          </p:nvSpPr>
          <p:spPr>
            <a:xfrm rot="0">
              <a:off x="5360" y="1520"/>
              <a:ext cx="80" cy="80"/>
            </a:xfrm>
            <a:prstGeom prst="ellipse"/>
            <a:solidFill>
              <a:schemeClr val="accent1"/>
            </a:solidFill>
            <a:ln>
              <a:noFill/>
            </a:ln>
          </p:spPr>
        </p:sp>
        <p:sp>
          <p:nvSpPr>
            <p:cNvPr id="1048606" name=""/>
            <p:cNvSpPr/>
            <p:nvPr/>
          </p:nvSpPr>
          <p:spPr>
            <a:xfrm rot="0">
              <a:off x="5472" y="1520"/>
              <a:ext cx="80" cy="80"/>
            </a:xfrm>
            <a:prstGeom prst="ellipse"/>
            <a:solidFill>
              <a:schemeClr val="folHlink"/>
            </a:solidFill>
            <a:ln>
              <a:noFill/>
            </a:ln>
          </p:spPr>
        </p:sp>
        <p:sp>
          <p:nvSpPr>
            <p:cNvPr id="1048607" name=""/>
            <p:cNvSpPr/>
            <p:nvPr/>
          </p:nvSpPr>
          <p:spPr>
            <a:xfrm rot="0">
              <a:off x="5136" y="1632"/>
              <a:ext cx="80" cy="80"/>
            </a:xfrm>
            <a:prstGeom prst="ellipse"/>
            <a:solidFill>
              <a:schemeClr val="accent1"/>
            </a:solidFill>
            <a:ln>
              <a:noFill/>
            </a:ln>
          </p:spPr>
        </p:sp>
        <p:sp>
          <p:nvSpPr>
            <p:cNvPr id="1048608" name=""/>
            <p:cNvSpPr/>
            <p:nvPr/>
          </p:nvSpPr>
          <p:spPr>
            <a:xfrm rot="0">
              <a:off x="5248" y="1632"/>
              <a:ext cx="80" cy="80"/>
            </a:xfrm>
            <a:prstGeom prst="ellipse"/>
            <a:solidFill>
              <a:schemeClr val="accent1"/>
            </a:solidFill>
            <a:ln>
              <a:noFill/>
            </a:ln>
          </p:spPr>
        </p:sp>
        <p:sp>
          <p:nvSpPr>
            <p:cNvPr id="1048609" name=""/>
            <p:cNvSpPr/>
            <p:nvPr/>
          </p:nvSpPr>
          <p:spPr>
            <a:xfrm rot="0">
              <a:off x="5360" y="1632"/>
              <a:ext cx="80" cy="80"/>
            </a:xfrm>
            <a:prstGeom prst="ellipse"/>
            <a:solidFill>
              <a:schemeClr val="folHlink"/>
            </a:solidFill>
            <a:ln>
              <a:noFill/>
            </a:ln>
          </p:spPr>
        </p:sp>
        <p:sp>
          <p:nvSpPr>
            <p:cNvPr id="1048610" name=""/>
            <p:cNvSpPr/>
            <p:nvPr/>
          </p:nvSpPr>
          <p:spPr>
            <a:xfrm rot="0">
              <a:off x="5472" y="1632"/>
              <a:ext cx="80" cy="80"/>
            </a:xfrm>
            <a:prstGeom prst="ellipse"/>
            <a:solidFill>
              <a:schemeClr val="folHlink"/>
            </a:solidFill>
            <a:ln>
              <a:noFill/>
            </a:ln>
          </p:spPr>
        </p:sp>
        <p:sp>
          <p:nvSpPr>
            <p:cNvPr id="1048611" name=""/>
            <p:cNvSpPr/>
            <p:nvPr/>
          </p:nvSpPr>
          <p:spPr>
            <a:xfrm rot="0">
              <a:off x="5248" y="1744"/>
              <a:ext cx="80" cy="80"/>
            </a:xfrm>
            <a:prstGeom prst="ellipse"/>
            <a:solidFill>
              <a:schemeClr val="folHlink"/>
            </a:solidFill>
            <a:ln>
              <a:noFill/>
            </a:ln>
          </p:spPr>
        </p:sp>
        <p:sp>
          <p:nvSpPr>
            <p:cNvPr id="1048612" name=""/>
            <p:cNvSpPr/>
            <p:nvPr/>
          </p:nvSpPr>
          <p:spPr>
            <a:xfrm rot="0">
              <a:off x="5472" y="1744"/>
              <a:ext cx="80" cy="80"/>
            </a:xfrm>
            <a:prstGeom prst="ellipse"/>
            <a:solidFill>
              <a:schemeClr val="folHlink"/>
            </a:solidFill>
            <a:ln>
              <a:noFill/>
            </a:ln>
          </p:spPr>
        </p:sp>
      </p:grpSp>
    </p:spTree>
  </p:cSld>
  <p:clrMap accent1="accent1" accent2="accent2" accent3="accent3" accent4="accent4" accent5="accent5" accent6="accent6" bg1="lt1" bg2="dk2" tx1="dk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hf dt="0" ftr="0" sldNum="0"/>
  <p:txStyles>
    <p:title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p:titleStyle>
    <p:body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p:bodyStyle>
    <p:other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 Id="rId3" Type="http://schemas.openxmlformats.org/officeDocument/2006/relationships/image" Target="../media/image5.wmf"/><Relationship Id="rId4" Type="http://schemas.openxmlformats.org/officeDocument/2006/relationships/image" Target="../media/image6.wmf"/><Relationship Id="rId5"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image" Target="../media/image9.jpeg"/><Relationship Id="rId2" Type="http://schemas.openxmlformats.org/officeDocument/2006/relationships/image" Target="../media/image10.jpeg"/><Relationship Id="rId3"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image" Target="../media/image11.jpeg"/><Relationship Id="rId2" Type="http://schemas.openxmlformats.org/officeDocument/2006/relationships/image" Target="../media/image9.jpeg"/><Relationship Id="rId3"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image" Target="../media/image12.jpeg"/><Relationship Id="rId2" Type="http://schemas.openxmlformats.org/officeDocument/2006/relationships/image" Target="../media/image9.jpeg"/><Relationship Id="rId3"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image" Target="../media/image13.jpeg"/><Relationship Id="rId2" Type="http://schemas.openxmlformats.org/officeDocument/2006/relationships/image" Target="../media/image9.jpeg"/><Relationship Id="rId3"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image" Target="../media/image14.jpeg"/><Relationship Id="rId2" Type="http://schemas.openxmlformats.org/officeDocument/2006/relationships/image" Target="../media/image9.jpeg"/><Relationship Id="rId3"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image" Target="../media/image15.jpeg"/><Relationship Id="rId2" Type="http://schemas.openxmlformats.org/officeDocument/2006/relationships/image" Target="../media/image9.jpeg"/><Relationship Id="rId3"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image" Target="../media/image16.jpeg"/><Relationship Id="rId2" Type="http://schemas.openxmlformats.org/officeDocument/2006/relationships/image" Target="../media/image9.jpeg"/><Relationship Id="rId3"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image" Target="../media/image17.jpeg"/><Relationship Id="rId2"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1">
  <p:cSld>
    <p:spTree>
      <p:nvGrpSpPr>
        <p:cNvPr id="16" name=""/>
        <p:cNvGrpSpPr/>
        <p:nvPr/>
      </p:nvGrpSpPr>
      <p:grpSpPr>
        <a:xfrm rot="0">
          <a:off x="0" y="0"/>
          <a:ext cx="0" cy="0"/>
          <a:chOff x="0" y="0"/>
          <a:chExt cx="0" cy="0"/>
        </a:xfrm>
      </p:grpSpPr>
      <p:sp>
        <p:nvSpPr>
          <p:cNvPr id="1048651" name=""/>
          <p:cNvSpPr/>
          <p:nvPr>
            <p:ph type="ctrTitle" sz="full" idx="0"/>
          </p:nvPr>
        </p:nvSpPr>
        <p:spPr>
          <a:xfrm rot="0">
            <a:off x="315912" y="466725"/>
            <a:ext cx="6781800" cy="2133600"/>
          </a:xfrm>
          <a:prstGeom prst="rect"/>
          <a:noFill/>
          <a:ln>
            <a:noFill/>
          </a:ln>
        </p:spPr>
        <p:txBody>
          <a:bodyPr anchor="ctr" bIns="45720" lIns="91440" rIns="91440" tIns="45720"/>
          <a:lstStyle>
            <a:lvl1pPr algn="r">
              <a:defRPr sz="4800"/>
            </a:lvl1pPr>
          </a:lstStyle>
          <a:p>
            <a:pPr lvl="0"/>
            <a:r>
              <a:rPr altLang="en-US" lang="en-US">
                <a:latin typeface="Times New Roman" pitchFamily="18" charset="0"/>
                <a:ea typeface="Times New Roman" pitchFamily="18" charset="0"/>
              </a:rPr>
              <a:t>شبکه</a:t>
            </a:r>
            <a:r>
              <a:rPr altLang="en-US" lang="en-US">
                <a:latin typeface="Times New Roman" pitchFamily="18" charset="0"/>
                <a:ea typeface="Times New Roman" pitchFamily="18" charset="0"/>
              </a:rPr>
              <a:t> </a:t>
            </a:r>
            <a:r>
              <a:rPr altLang="en-US" lang="en-US">
                <a:latin typeface="Times New Roman" pitchFamily="18" charset="0"/>
                <a:ea typeface="Times New Roman" pitchFamily="18" charset="0"/>
              </a:rPr>
              <a:t>های</a:t>
            </a:r>
            <a:r>
              <a:rPr altLang="en-US" lang="en-US">
                <a:latin typeface="Times New Roman" pitchFamily="18" charset="0"/>
                <a:ea typeface="Times New Roman" pitchFamily="18" charset="0"/>
              </a:rPr>
              <a:t> </a:t>
            </a:r>
            <a:r>
              <a:rPr altLang="en-US" lang="en-US">
                <a:latin typeface="Times New Roman" pitchFamily="18" charset="0"/>
                <a:ea typeface="Times New Roman" pitchFamily="18" charset="0"/>
              </a:rPr>
              <a:t>عصبی</a:t>
            </a:r>
            <a:r>
              <a:rPr altLang="en-US" lang="en-US">
                <a:latin typeface="Times New Roman" pitchFamily="18" charset="0"/>
                <a:ea typeface="Times New Roman" pitchFamily="18" charset="0"/>
              </a:rPr>
              <a:t> </a:t>
            </a:r>
            <a:r>
              <a:rPr altLang="en-US" lang="en-US">
                <a:latin typeface="Times New Roman" pitchFamily="18" charset="0"/>
                <a:ea typeface="Times New Roman" pitchFamily="18" charset="0"/>
              </a:rPr>
              <a:t>مصنوعی</a:t>
            </a:r>
          </a:p>
        </p:txBody>
      </p:sp>
      <p:sp>
        <p:nvSpPr>
          <p:cNvPr id="1048652" name=""/>
          <p:cNvSpPr/>
          <p:nvPr>
            <p:ph type="subTitle" sz="full" idx="1"/>
          </p:nvPr>
        </p:nvSpPr>
        <p:spPr>
          <a:xfrm rot="0">
            <a:off x="849312" y="3049587"/>
            <a:ext cx="6248400" cy="2362200"/>
          </a:xfrm>
          <a:prstGeom prst="rect"/>
          <a:noFill/>
          <a:ln>
            <a:noFill/>
          </a:ln>
        </p:spPr>
        <p:txBody>
          <a:bodyPr bIns="45720" lIns="91440" rIns="91440" tIns="45720"/>
          <a:lstStyle>
            <a:lvl1pPr marL="0">
              <a:buNone/>
              <a:defRPr sz="3200">
                <a:solidFill>
                  <a:schemeClr val="dk1"/>
                </a:solidFill>
              </a:defRPr>
            </a:lvl1pPr>
            <a:lvl2pPr algn="ctr" marL="344487">
              <a:buNone/>
              <a:defRPr sz="3200"/>
            </a:lvl2pPr>
            <a:lvl3pPr algn="ctr" marL="693737">
              <a:buNone/>
              <a:defRPr sz="3200"/>
            </a:lvl3pPr>
            <a:lvl4pPr algn="ctr" marL="989012">
              <a:buNone/>
              <a:defRPr sz="3200"/>
            </a:lvl4pPr>
            <a:lvl5pPr algn="ctr" marL="1282700">
              <a:buNone/>
              <a:defRPr sz="3200"/>
            </a:lvl5pPr>
          </a:lstStyle>
          <a:p>
            <a:pPr algn="l" lvl="0"/>
            <a:r>
              <a:rPr altLang="en-US" lang="en-US"/>
              <a:t>Instructor : Saeed Shiry</a:t>
            </a:r>
          </a:p>
        </p:txBody>
      </p:sp>
      <p:sp>
        <p:nvSpPr>
          <p:cNvPr id="1049772" name=""/>
          <p:cNvSpPr txBox="1"/>
          <p:nvPr/>
        </p:nvSpPr>
        <p:spPr>
          <a:xfrm>
            <a:off x="2234070" y="4230687"/>
            <a:ext cx="4000000" cy="980440"/>
          </a:xfrm>
          <a:prstGeom prst="rect"/>
        </p:spPr>
        <p:txBody>
          <a:bodyPr rtlCol="0" wrap="square">
            <a:spAutoFit/>
          </a:bodyPr>
          <a:p>
            <a:r>
              <a:rPr altLang="en-US" sz="2800" lang="en-US">
                <a:solidFill>
                  <a:srgbClr val="000000"/>
                </a:solidFill>
              </a:rPr>
              <a:t>ک</a:t>
            </a:r>
            <a:r>
              <a:rPr altLang="en-US" sz="2800" lang="en-US">
                <a:solidFill>
                  <a:srgbClr val="000000"/>
                </a:solidFill>
              </a:rPr>
              <a:t>ا</a:t>
            </a:r>
            <a:r>
              <a:rPr altLang="en-US" sz="2800" lang="en-US">
                <a:solidFill>
                  <a:srgbClr val="000000"/>
                </a:solidFill>
              </a:rPr>
              <a:t>ن</a:t>
            </a:r>
            <a:r>
              <a:rPr altLang="en-US" sz="2800" lang="en-US">
                <a:solidFill>
                  <a:srgbClr val="000000"/>
                </a:solidFill>
              </a:rPr>
              <a:t>ا</a:t>
            </a:r>
            <a:r>
              <a:rPr altLang="en-US" sz="2800" lang="en-US">
                <a:solidFill>
                  <a:srgbClr val="000000"/>
                </a:solidFill>
              </a:rPr>
              <a:t>ل</a:t>
            </a:r>
            <a:r>
              <a:rPr altLang="en-US" sz="2800" lang="en-US">
                <a:solidFill>
                  <a:srgbClr val="000000"/>
                </a:solidFill>
              </a:rPr>
              <a:t> </a:t>
            </a:r>
            <a:r>
              <a:rPr altLang="en-US" sz="2800" lang="en-US">
                <a:solidFill>
                  <a:srgbClr val="000000"/>
                </a:solidFill>
              </a:rPr>
              <a:t>ا</a:t>
            </a:r>
            <a:r>
              <a:rPr altLang="en-US" sz="2800" lang="en-US">
                <a:solidFill>
                  <a:srgbClr val="000000"/>
                </a:solidFill>
              </a:rPr>
              <a:t>خ</a:t>
            </a:r>
            <a:r>
              <a:rPr altLang="en-US" sz="2800" lang="en-US">
                <a:solidFill>
                  <a:srgbClr val="000000"/>
                </a:solidFill>
              </a:rPr>
              <a:t>ت</a:t>
            </a:r>
            <a:r>
              <a:rPr altLang="en-US" sz="2800" lang="en-US">
                <a:solidFill>
                  <a:srgbClr val="000000"/>
                </a:solidFill>
              </a:rPr>
              <a:t>ص</a:t>
            </a:r>
            <a:r>
              <a:rPr altLang="en-US" sz="2800" lang="en-US">
                <a:solidFill>
                  <a:srgbClr val="000000"/>
                </a:solidFill>
              </a:rPr>
              <a:t>ا</a:t>
            </a:r>
            <a:r>
              <a:rPr altLang="en-US" sz="2800" lang="en-US">
                <a:solidFill>
                  <a:srgbClr val="000000"/>
                </a:solidFill>
              </a:rPr>
              <a:t>ص</a:t>
            </a:r>
            <a:r>
              <a:rPr altLang="en-US" sz="2800" lang="en-US">
                <a:solidFill>
                  <a:srgbClr val="000000"/>
                </a:solidFill>
              </a:rPr>
              <a:t>ی</a:t>
            </a:r>
            <a:r>
              <a:rPr altLang="en-US" sz="2800" lang="en-US">
                <a:solidFill>
                  <a:srgbClr val="000000"/>
                </a:solidFill>
              </a:rPr>
              <a:t> </a:t>
            </a:r>
            <a:r>
              <a:rPr altLang="en-US" sz="2800" lang="en-US">
                <a:solidFill>
                  <a:srgbClr val="000000"/>
                </a:solidFill>
              </a:rPr>
              <a:t>م</a:t>
            </a:r>
            <a:r>
              <a:rPr altLang="en-US" sz="2800" lang="en-US">
                <a:solidFill>
                  <a:srgbClr val="000000"/>
                </a:solidFill>
              </a:rPr>
              <a:t>ه</a:t>
            </a:r>
            <a:r>
              <a:rPr altLang="en-US" sz="2800" lang="en-US">
                <a:solidFill>
                  <a:srgbClr val="000000"/>
                </a:solidFill>
              </a:rPr>
              <a:t>ن</a:t>
            </a:r>
            <a:r>
              <a:rPr altLang="en-US" sz="2800" lang="en-US">
                <a:solidFill>
                  <a:srgbClr val="000000"/>
                </a:solidFill>
              </a:rPr>
              <a:t>د</a:t>
            </a:r>
            <a:r>
              <a:rPr altLang="en-US" sz="2800" lang="en-US">
                <a:solidFill>
                  <a:srgbClr val="000000"/>
                </a:solidFill>
              </a:rPr>
              <a:t>س</a:t>
            </a:r>
            <a:r>
              <a:rPr altLang="en-US" sz="2800" lang="en-US">
                <a:solidFill>
                  <a:srgbClr val="000000"/>
                </a:solidFill>
              </a:rPr>
              <a:t>ی</a:t>
            </a:r>
            <a:r>
              <a:rPr altLang="en-US" sz="2800" lang="en-US">
                <a:solidFill>
                  <a:srgbClr val="000000"/>
                </a:solidFill>
              </a:rPr>
              <a:t> </a:t>
            </a:r>
            <a:r>
              <a:rPr altLang="en-US" sz="2800" lang="en-US">
                <a:solidFill>
                  <a:srgbClr val="000000"/>
                </a:solidFill>
              </a:rPr>
              <a:t>ک</a:t>
            </a:r>
            <a:r>
              <a:rPr altLang="en-US" sz="2800" lang="en-US">
                <a:solidFill>
                  <a:srgbClr val="000000"/>
                </a:solidFill>
              </a:rPr>
              <a:t>ن</a:t>
            </a:r>
            <a:r>
              <a:rPr altLang="en-US" sz="2800" lang="en-US">
                <a:solidFill>
                  <a:srgbClr val="000000"/>
                </a:solidFill>
              </a:rPr>
              <a:t>ت</a:t>
            </a:r>
            <a:r>
              <a:rPr altLang="en-US" sz="2800" lang="en-US">
                <a:solidFill>
                  <a:srgbClr val="000000"/>
                </a:solidFill>
              </a:rPr>
              <a:t>ر</a:t>
            </a:r>
            <a:r>
              <a:rPr altLang="en-US" sz="2800" lang="en-US">
                <a:solidFill>
                  <a:srgbClr val="000000"/>
                </a:solidFill>
              </a:rPr>
              <a:t>ل</a:t>
            </a:r>
            <a:r>
              <a:rPr altLang="en-US" sz="2800" lang="en-US">
                <a:solidFill>
                  <a:srgbClr val="000000"/>
                </a:solidFill>
              </a:rPr>
              <a:t> </a:t>
            </a:r>
            <a:r>
              <a:rPr altLang="en-US" sz="2800" lang="en-US">
                <a:solidFill>
                  <a:srgbClr val="000000"/>
                </a:solidFill>
              </a:rPr>
              <a:t>د</a:t>
            </a:r>
            <a:r>
              <a:rPr altLang="en-US" sz="2800" lang="en-US">
                <a:solidFill>
                  <a:srgbClr val="000000"/>
                </a:solidFill>
              </a:rPr>
              <a:t>ر</a:t>
            </a:r>
            <a:r>
              <a:rPr altLang="en-US" sz="2800" lang="en-US">
                <a:solidFill>
                  <a:srgbClr val="000000"/>
                </a:solidFill>
              </a:rPr>
              <a:t> </a:t>
            </a:r>
            <a:r>
              <a:rPr altLang="en-US" sz="2800" lang="en-US">
                <a:solidFill>
                  <a:srgbClr val="000000"/>
                </a:solidFill>
              </a:rPr>
              <a:t>ت</a:t>
            </a:r>
            <a:r>
              <a:rPr altLang="en-US" sz="2800" lang="en-US">
                <a:solidFill>
                  <a:srgbClr val="000000"/>
                </a:solidFill>
              </a:rPr>
              <a:t>ل</a:t>
            </a:r>
            <a:r>
              <a:rPr altLang="en-US" sz="2800" lang="en-US">
                <a:solidFill>
                  <a:srgbClr val="000000"/>
                </a:solidFill>
              </a:rPr>
              <a:t>گ</a:t>
            </a:r>
            <a:r>
              <a:rPr altLang="en-US" sz="2800" lang="en-US">
                <a:solidFill>
                  <a:srgbClr val="000000"/>
                </a:solidFill>
              </a:rPr>
              <a:t>ر</a:t>
            </a:r>
            <a:r>
              <a:rPr altLang="en-US" sz="2800" lang="en-US">
                <a:solidFill>
                  <a:srgbClr val="000000"/>
                </a:solidFill>
              </a:rPr>
              <a:t>ا</a:t>
            </a:r>
            <a:r>
              <a:rPr altLang="en-US" sz="2800" lang="en-US">
                <a:solidFill>
                  <a:srgbClr val="000000"/>
                </a:solidFill>
              </a:rPr>
              <a:t>م</a:t>
            </a:r>
            <a:endParaRPr sz="2800" lang="en-US">
              <a:solidFill>
                <a:srgbClr val="000000"/>
              </a:solidFill>
            </a:endParaRPr>
          </a:p>
        </p:txBody>
      </p:sp>
      <p:sp>
        <p:nvSpPr>
          <p:cNvPr id="1049773" name=""/>
          <p:cNvSpPr txBox="1"/>
          <p:nvPr/>
        </p:nvSpPr>
        <p:spPr>
          <a:xfrm>
            <a:off x="1973511" y="5143816"/>
            <a:ext cx="4000000" cy="535940"/>
          </a:xfrm>
          <a:prstGeom prst="rect"/>
        </p:spPr>
        <p:txBody>
          <a:bodyPr rtlCol="0" wrap="square">
            <a:spAutoFit/>
          </a:bodyPr>
          <a:p>
            <a:r>
              <a:rPr sz="2800" lang="en-US">
                <a:solidFill>
                  <a:srgbClr val="000000"/>
                </a:solidFill>
              </a:rPr>
              <a:t>@</a:t>
            </a:r>
            <a:r>
              <a:rPr sz="2800" lang="en-US">
                <a:solidFill>
                  <a:srgbClr val="000000"/>
                </a:solidFill>
              </a:rPr>
              <a:t>c</a:t>
            </a:r>
            <a:r>
              <a:rPr sz="2800" lang="en-US">
                <a:solidFill>
                  <a:srgbClr val="000000"/>
                </a:solidFill>
              </a:rPr>
              <a:t>o</a:t>
            </a:r>
            <a:r>
              <a:rPr sz="2800" lang="en-US">
                <a:solidFill>
                  <a:srgbClr val="000000"/>
                </a:solidFill>
              </a:rPr>
              <a:t>n</a:t>
            </a:r>
            <a:r>
              <a:rPr sz="2800" lang="en-US">
                <a:solidFill>
                  <a:srgbClr val="000000"/>
                </a:solidFill>
              </a:rPr>
              <a:t>t</a:t>
            </a:r>
            <a:r>
              <a:rPr sz="2800" lang="en-US">
                <a:solidFill>
                  <a:srgbClr val="000000"/>
                </a:solidFill>
              </a:rPr>
              <a:t>r</a:t>
            </a:r>
            <a:r>
              <a:rPr sz="2800" lang="en-US">
                <a:solidFill>
                  <a:srgbClr val="000000"/>
                </a:solidFill>
              </a:rPr>
              <a:t>o</a:t>
            </a:r>
            <a:r>
              <a:rPr sz="2800" lang="en-US">
                <a:solidFill>
                  <a:srgbClr val="000000"/>
                </a:solidFill>
              </a:rPr>
              <a:t>l</a:t>
            </a:r>
            <a:r>
              <a:rPr sz="2800" lang="en-US">
                <a:solidFill>
                  <a:srgbClr val="000000"/>
                </a:solidFill>
              </a:rPr>
              <a:t>e</a:t>
            </a:r>
            <a:r>
              <a:rPr sz="2800" lang="en-US">
                <a:solidFill>
                  <a:srgbClr val="000000"/>
                </a:solidFill>
              </a:rPr>
              <a:t>n</a:t>
            </a:r>
            <a:r>
              <a:rPr sz="2800" lang="en-US">
                <a:solidFill>
                  <a:srgbClr val="000000"/>
                </a:solidFill>
              </a:rPr>
              <a:t>g</a:t>
            </a:r>
            <a:r>
              <a:rPr sz="2800" lang="en-US">
                <a:solidFill>
                  <a:srgbClr val="000000"/>
                </a:solidFill>
              </a:rPr>
              <a:t>i</a:t>
            </a:r>
            <a:r>
              <a:rPr sz="2800" lang="en-US">
                <a:solidFill>
                  <a:srgbClr val="000000"/>
                </a:solidFill>
              </a:rPr>
              <a:t>n</a:t>
            </a:r>
            <a:r>
              <a:rPr sz="2800" lang="en-US">
                <a:solidFill>
                  <a:srgbClr val="000000"/>
                </a:solidFill>
              </a:rPr>
              <a:t>e</a:t>
            </a:r>
            <a:r>
              <a:rPr sz="2800" lang="en-US">
                <a:solidFill>
                  <a:srgbClr val="000000"/>
                </a:solidFill>
              </a:rPr>
              <a:t>e</a:t>
            </a:r>
            <a:r>
              <a:rPr sz="2800" lang="en-US">
                <a:solidFill>
                  <a:srgbClr val="000000"/>
                </a:solidFill>
              </a:rPr>
              <a:t>r</a:t>
            </a:r>
            <a:r>
              <a:rPr sz="2800" lang="en-US">
                <a:solidFill>
                  <a:srgbClr val="000000"/>
                </a:solidFill>
              </a:rPr>
              <a:t>s</a:t>
            </a:r>
            <a:endParaRPr sz="2800" lang="en-US">
              <a:solidFill>
                <a:srgbClr val="000000"/>
              </a:solidFill>
            </a:endParaRP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showMasterSp="1">
  <p:cSld>
    <p:spTree>
      <p:nvGrpSpPr>
        <p:cNvPr id="83" name=""/>
        <p:cNvGrpSpPr/>
        <p:nvPr/>
      </p:nvGrpSpPr>
      <p:grpSpPr>
        <a:xfrm rot="0">
          <a:off x="0" y="0"/>
          <a:ext cx="0" cy="0"/>
          <a:chOff x="0" y="0"/>
          <a:chExt cx="0" cy="0"/>
        </a:xfrm>
      </p:grpSpPr>
      <p:sp>
        <p:nvSpPr>
          <p:cNvPr id="1048714" name=""/>
          <p:cNvSpPr/>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sz="2600" lang="en-US"/>
              <a:t>یک</a:t>
            </a:r>
            <a:r>
              <a:rPr altLang="en-US" sz="2600" lang="en-US"/>
              <a:t> پرسپترون</a:t>
            </a:r>
            <a:r>
              <a:rPr altLang="en-US" sz="2600" lang="en-US"/>
              <a:t>  </a:t>
            </a:r>
            <a:r>
              <a:rPr altLang="en-US" sz="2600" lang="en-US"/>
              <a:t>فقط</a:t>
            </a:r>
            <a:r>
              <a:rPr altLang="en-US" sz="2600" lang="en-US"/>
              <a:t> </a:t>
            </a:r>
            <a:r>
              <a:rPr altLang="en-US" sz="2600" lang="en-US"/>
              <a:t>قادر</a:t>
            </a:r>
            <a:r>
              <a:rPr altLang="en-US" sz="2600" lang="en-US"/>
              <a:t> </a:t>
            </a:r>
            <a:r>
              <a:rPr altLang="en-US" sz="2600" lang="en-US"/>
              <a:t>است</a:t>
            </a:r>
            <a:r>
              <a:rPr altLang="en-US" sz="2600" lang="en-US"/>
              <a:t>  </a:t>
            </a:r>
            <a:r>
              <a:rPr altLang="en-US" sz="2600" lang="en-US"/>
              <a:t>مثالهائی</a:t>
            </a:r>
            <a:r>
              <a:rPr altLang="en-US" sz="2600" lang="en-US"/>
              <a:t> </a:t>
            </a:r>
            <a:r>
              <a:rPr altLang="en-US" sz="2600" lang="en-US"/>
              <a:t>را</a:t>
            </a:r>
            <a:r>
              <a:rPr altLang="en-US" sz="2600" lang="en-US"/>
              <a:t> </a:t>
            </a:r>
            <a:r>
              <a:rPr altLang="en-US" sz="2600" lang="en-US"/>
              <a:t>یاد</a:t>
            </a:r>
            <a:r>
              <a:rPr altLang="en-US" sz="2600" lang="en-US"/>
              <a:t> </a:t>
            </a:r>
            <a:r>
              <a:rPr altLang="en-US" sz="2600" lang="en-US"/>
              <a:t>بگیرد</a:t>
            </a:r>
            <a:r>
              <a:rPr altLang="en-US" sz="2600" lang="en-US"/>
              <a:t> </a:t>
            </a:r>
            <a:r>
              <a:rPr altLang="en-US" sz="2600" lang="en-US"/>
              <a:t>که</a:t>
            </a:r>
            <a:r>
              <a:rPr altLang="en-US" sz="2600" lang="en-US"/>
              <a:t> </a:t>
            </a:r>
            <a:r>
              <a:rPr altLang="en-US" sz="2600" lang="en-US"/>
              <a:t>بصورت</a:t>
            </a:r>
            <a:r>
              <a:rPr altLang="en-US" sz="2600" lang="en-US"/>
              <a:t> </a:t>
            </a:r>
            <a:r>
              <a:rPr altLang="en-US" sz="2600" lang="en-US"/>
              <a:t>خطی</a:t>
            </a:r>
            <a:r>
              <a:rPr altLang="en-US" sz="2600" lang="en-US"/>
              <a:t> </a:t>
            </a:r>
            <a:r>
              <a:rPr altLang="en-US" sz="2600" lang="en-US"/>
              <a:t>جداپذیر</a:t>
            </a:r>
            <a:r>
              <a:rPr altLang="en-US" sz="2600" lang="en-US"/>
              <a:t> </a:t>
            </a:r>
            <a:r>
              <a:rPr altLang="en-US" sz="2600" lang="en-US"/>
              <a:t>باشند</a:t>
            </a:r>
            <a:r>
              <a:rPr altLang="en-US" sz="2600" lang="en-US"/>
              <a:t>. </a:t>
            </a:r>
            <a:r>
              <a:rPr altLang="en-US" sz="2600" lang="en-US"/>
              <a:t>اینگونه</a:t>
            </a:r>
            <a:r>
              <a:rPr altLang="en-US" sz="2600" lang="en-US"/>
              <a:t> </a:t>
            </a:r>
            <a:r>
              <a:rPr altLang="en-US" sz="2600" lang="en-US"/>
              <a:t>مثالها</a:t>
            </a:r>
            <a:r>
              <a:rPr altLang="en-US" sz="2600" lang="en-US"/>
              <a:t> </a:t>
            </a:r>
            <a:r>
              <a:rPr altLang="en-US" sz="2600" lang="en-US"/>
              <a:t>مواردی</a:t>
            </a:r>
            <a:r>
              <a:rPr altLang="en-US" sz="2600" lang="en-US"/>
              <a:t> </a:t>
            </a:r>
            <a:r>
              <a:rPr altLang="en-US" sz="2600" lang="en-US"/>
              <a:t>هستند</a:t>
            </a:r>
            <a:r>
              <a:rPr altLang="en-US" sz="2600" lang="en-US"/>
              <a:t> </a:t>
            </a:r>
            <a:r>
              <a:rPr altLang="en-US" sz="2600" lang="en-US"/>
              <a:t>که</a:t>
            </a:r>
            <a:r>
              <a:rPr altLang="en-US" sz="2600" lang="en-US"/>
              <a:t> </a:t>
            </a:r>
            <a:r>
              <a:rPr altLang="en-US" sz="2600" lang="en-US"/>
              <a:t>بطور</a:t>
            </a:r>
            <a:r>
              <a:rPr altLang="en-US" sz="2600" lang="en-US"/>
              <a:t> </a:t>
            </a:r>
            <a:r>
              <a:rPr altLang="en-US" sz="2600" lang="en-US"/>
              <a:t>کامل</a:t>
            </a:r>
            <a:r>
              <a:rPr altLang="en-US" sz="2600" lang="en-US"/>
              <a:t> </a:t>
            </a:r>
            <a:r>
              <a:rPr altLang="en-US" sz="2600" lang="en-US"/>
              <a:t>توسط</a:t>
            </a:r>
            <a:r>
              <a:rPr altLang="en-US" sz="2600" lang="en-US"/>
              <a:t> </a:t>
            </a:r>
            <a:r>
              <a:rPr altLang="en-US" sz="2600" lang="en-US"/>
              <a:t>یک</a:t>
            </a:r>
            <a:r>
              <a:rPr altLang="en-US" sz="2600" lang="en-US"/>
              <a:t> </a:t>
            </a:r>
            <a:r>
              <a:rPr altLang="en-US" sz="2600" lang="en-US"/>
              <a:t>hyperplane</a:t>
            </a:r>
            <a:r>
              <a:rPr altLang="en-US" sz="2600" lang="en-US"/>
              <a:t>قابل</a:t>
            </a:r>
            <a:r>
              <a:rPr altLang="en-US" sz="2600" lang="en-US"/>
              <a:t> </a:t>
            </a:r>
            <a:r>
              <a:rPr altLang="en-US" sz="2600" lang="en-US"/>
              <a:t>جدا</a:t>
            </a:r>
            <a:r>
              <a:rPr altLang="en-US" sz="2600" lang="en-US"/>
              <a:t> </a:t>
            </a:r>
            <a:r>
              <a:rPr altLang="en-US" sz="2600" lang="en-US"/>
              <a:t>سازی</a:t>
            </a:r>
            <a:r>
              <a:rPr altLang="en-US" sz="2600" lang="en-US"/>
              <a:t>  </a:t>
            </a:r>
            <a:r>
              <a:rPr altLang="en-US" sz="2600" lang="en-US"/>
              <a:t>میباشند</a:t>
            </a:r>
            <a:r>
              <a:rPr altLang="en-US" sz="2600" lang="en-US"/>
              <a:t>.</a:t>
            </a:r>
          </a:p>
        </p:txBody>
      </p:sp>
      <p:sp>
        <p:nvSpPr>
          <p:cNvPr id="1048715"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توابعی</a:t>
            </a:r>
            <a:r>
              <a:rPr altLang="en-US" lang="en-US"/>
              <a:t> </a:t>
            </a:r>
            <a:r>
              <a:rPr altLang="en-US" lang="en-US"/>
              <a:t>که</a:t>
            </a:r>
            <a:r>
              <a:rPr altLang="en-US" lang="en-US"/>
              <a:t> پرسپترون</a:t>
            </a:r>
            <a:r>
              <a:rPr altLang="en-US" lang="en-US"/>
              <a:t> </a:t>
            </a:r>
            <a:r>
              <a:rPr altLang="en-US" lang="en-US"/>
              <a:t>قادر</a:t>
            </a:r>
            <a:r>
              <a:rPr altLang="en-US" lang="en-US"/>
              <a:t> </a:t>
            </a:r>
            <a:r>
              <a:rPr altLang="en-US" lang="en-US"/>
              <a:t>به</a:t>
            </a:r>
            <a:r>
              <a:rPr altLang="en-US" lang="en-US"/>
              <a:t> </a:t>
            </a:r>
            <a:r>
              <a:rPr altLang="en-US" lang="en-US"/>
              <a:t>یادگیری</a:t>
            </a:r>
            <a:r>
              <a:rPr altLang="en-US" lang="en-US"/>
              <a:t> </a:t>
            </a:r>
            <a:r>
              <a:rPr altLang="en-US" lang="en-US"/>
              <a:t>آنها</a:t>
            </a:r>
            <a:r>
              <a:rPr altLang="en-US" lang="en-US"/>
              <a:t> </a:t>
            </a:r>
            <a:r>
              <a:rPr altLang="en-US" lang="en-US"/>
              <a:t>میباشد</a:t>
            </a:r>
          </a:p>
        </p:txBody>
      </p:sp>
      <p:cxnSp>
        <p:nvCxnSpPr>
          <p:cNvPr id="3145730" name=""/>
          <p:cNvCxnSpPr>
            <a:cxnSpLocks/>
          </p:cNvCxnSpPr>
          <p:nvPr/>
        </p:nvCxnSpPr>
        <p:spPr>
          <a:xfrm rot="0">
            <a:off x="1905000" y="3276600"/>
            <a:ext cx="0" cy="2590800"/>
          </a:xfrm>
          <a:prstGeom prst="straightConnector1"/>
          <a:noFill/>
          <a:ln w="9525" cap="flat" cmpd="sng">
            <a:solidFill>
              <a:schemeClr val="dk1">
                <a:alpha val="100000"/>
              </a:schemeClr>
            </a:solidFill>
            <a:prstDash val="solid"/>
            <a:miter/>
            <a:headEnd type="triangle" w="med" len="med"/>
            <a:tailEnd type="triangle" w="med" len="med"/>
          </a:ln>
        </p:spPr>
      </p:cxnSp>
      <p:sp>
        <p:nvSpPr>
          <p:cNvPr id="1048716" name=""/>
          <p:cNvSpPr txBox="1"/>
          <p:nvPr/>
        </p:nvSpPr>
        <p:spPr>
          <a:xfrm rot="0">
            <a:off x="898525" y="3546475"/>
            <a:ext cx="3556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17" name=""/>
          <p:cNvSpPr txBox="1"/>
          <p:nvPr/>
        </p:nvSpPr>
        <p:spPr>
          <a:xfrm rot="0">
            <a:off x="1066800" y="3989387"/>
            <a:ext cx="3556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18" name=""/>
          <p:cNvSpPr txBox="1"/>
          <p:nvPr/>
        </p:nvSpPr>
        <p:spPr>
          <a:xfrm rot="0">
            <a:off x="1371600" y="3608387"/>
            <a:ext cx="3556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19" name=""/>
          <p:cNvSpPr txBox="1"/>
          <p:nvPr/>
        </p:nvSpPr>
        <p:spPr>
          <a:xfrm rot="0">
            <a:off x="2209800" y="4876800"/>
            <a:ext cx="32702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20" name=""/>
          <p:cNvSpPr txBox="1"/>
          <p:nvPr/>
        </p:nvSpPr>
        <p:spPr>
          <a:xfrm rot="0">
            <a:off x="2378075" y="5243512"/>
            <a:ext cx="32702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21" name=""/>
          <p:cNvSpPr txBox="1"/>
          <p:nvPr/>
        </p:nvSpPr>
        <p:spPr>
          <a:xfrm rot="0">
            <a:off x="2682875" y="4854575"/>
            <a:ext cx="32702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22" name=""/>
          <p:cNvSpPr/>
          <p:nvPr/>
        </p:nvSpPr>
        <p:spPr>
          <a:xfrm rot="0" flipV="1">
            <a:off x="533400" y="3886200"/>
            <a:ext cx="2362200" cy="1447800"/>
          </a:xfrm>
          <a:prstGeom prst="line"/>
          <a:noFill/>
          <a:ln w="28575" cap="flat" cmpd="sng">
            <a:solidFill>
              <a:schemeClr val="hlink">
                <a:alpha val="100000"/>
              </a:schemeClr>
            </a:solidFill>
            <a:prstDash val="solid"/>
            <a:miter/>
          </a:ln>
        </p:spPr>
      </p:sp>
      <p:cxnSp>
        <p:nvCxnSpPr>
          <p:cNvPr id="3145731" name=""/>
          <p:cNvCxnSpPr>
            <a:cxnSpLocks/>
          </p:cNvCxnSpPr>
          <p:nvPr/>
        </p:nvCxnSpPr>
        <p:spPr>
          <a:xfrm rot="0">
            <a:off x="609600" y="4572000"/>
            <a:ext cx="2590800" cy="0"/>
          </a:xfrm>
          <a:prstGeom prst="straightConnector1"/>
          <a:noFill/>
          <a:ln w="9525" cap="flat" cmpd="sng">
            <a:solidFill>
              <a:schemeClr val="dk1">
                <a:alpha val="100000"/>
              </a:schemeClr>
            </a:solidFill>
            <a:prstDash val="solid"/>
            <a:miter/>
            <a:headEnd type="triangle" w="med" len="med"/>
            <a:tailEnd type="triangle" w="med" len="med"/>
          </a:ln>
        </p:spPr>
      </p:cxnSp>
      <p:cxnSp>
        <p:nvCxnSpPr>
          <p:cNvPr id="3145732" name=""/>
          <p:cNvCxnSpPr>
            <a:cxnSpLocks/>
          </p:cNvCxnSpPr>
          <p:nvPr/>
        </p:nvCxnSpPr>
        <p:spPr>
          <a:xfrm rot="0">
            <a:off x="5562600" y="3352800"/>
            <a:ext cx="0" cy="2590800"/>
          </a:xfrm>
          <a:prstGeom prst="straightConnector1"/>
          <a:noFill/>
          <a:ln w="9525" cap="flat" cmpd="sng">
            <a:solidFill>
              <a:schemeClr val="dk1">
                <a:alpha val="100000"/>
              </a:schemeClr>
            </a:solidFill>
            <a:prstDash val="solid"/>
            <a:miter/>
            <a:headEnd type="triangle" w="med" len="med"/>
            <a:tailEnd type="triangle" w="med" len="med"/>
          </a:ln>
        </p:spPr>
      </p:cxnSp>
      <p:sp>
        <p:nvSpPr>
          <p:cNvPr id="1048723" name=""/>
          <p:cNvSpPr txBox="1"/>
          <p:nvPr/>
        </p:nvSpPr>
        <p:spPr>
          <a:xfrm rot="0">
            <a:off x="4800600" y="3608387"/>
            <a:ext cx="3556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24" name=""/>
          <p:cNvSpPr txBox="1"/>
          <p:nvPr/>
        </p:nvSpPr>
        <p:spPr>
          <a:xfrm rot="0">
            <a:off x="4724400" y="4065587"/>
            <a:ext cx="3556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25" name=""/>
          <p:cNvSpPr txBox="1"/>
          <p:nvPr/>
        </p:nvSpPr>
        <p:spPr>
          <a:xfrm rot="0">
            <a:off x="5638800" y="4800600"/>
            <a:ext cx="3556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26" name=""/>
          <p:cNvSpPr txBox="1"/>
          <p:nvPr/>
        </p:nvSpPr>
        <p:spPr>
          <a:xfrm rot="0">
            <a:off x="4419600" y="4648200"/>
            <a:ext cx="32702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27" name=""/>
          <p:cNvSpPr txBox="1"/>
          <p:nvPr/>
        </p:nvSpPr>
        <p:spPr>
          <a:xfrm rot="0">
            <a:off x="6035675" y="5319712"/>
            <a:ext cx="32702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28" name=""/>
          <p:cNvSpPr txBox="1"/>
          <p:nvPr/>
        </p:nvSpPr>
        <p:spPr>
          <a:xfrm rot="0">
            <a:off x="6400800" y="4648200"/>
            <a:ext cx="32702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cxnSp>
        <p:nvCxnSpPr>
          <p:cNvPr id="3145733" name=""/>
          <p:cNvCxnSpPr>
            <a:cxnSpLocks/>
          </p:cNvCxnSpPr>
          <p:nvPr/>
        </p:nvCxnSpPr>
        <p:spPr>
          <a:xfrm rot="0">
            <a:off x="4343400" y="4572000"/>
            <a:ext cx="2590800" cy="0"/>
          </a:xfrm>
          <a:prstGeom prst="straightConnector1"/>
          <a:noFill/>
          <a:ln w="9525" cap="flat" cmpd="sng">
            <a:solidFill>
              <a:schemeClr val="dk1">
                <a:alpha val="100000"/>
              </a:schemeClr>
            </a:solidFill>
            <a:prstDash val="solid"/>
            <a:miter/>
            <a:headEnd type="triangle" w="med" len="med"/>
            <a:tailEnd type="triangle" w="med" len="med"/>
          </a:ln>
        </p:spPr>
      </p:cxnSp>
      <p:sp>
        <p:nvSpPr>
          <p:cNvPr id="1048729" name=""/>
          <p:cNvSpPr txBox="1"/>
          <p:nvPr/>
        </p:nvSpPr>
        <p:spPr>
          <a:xfrm rot="0">
            <a:off x="838200" y="5970587"/>
            <a:ext cx="2697479" cy="459739"/>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Linearly separable</a:t>
            </a:r>
          </a:p>
        </p:txBody>
      </p:sp>
      <p:sp>
        <p:nvSpPr>
          <p:cNvPr id="1048730" name=""/>
          <p:cNvSpPr txBox="1"/>
          <p:nvPr/>
        </p:nvSpPr>
        <p:spPr>
          <a:xfrm rot="0">
            <a:off x="4648200" y="6046787"/>
            <a:ext cx="3268980" cy="45974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Non-linearly separable</a:t>
            </a:r>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showMasterSp="1">
  <p:cSld>
    <p:spTree>
      <p:nvGrpSpPr>
        <p:cNvPr id="84" name=""/>
        <p:cNvGrpSpPr/>
        <p:nvPr/>
      </p:nvGrpSpPr>
      <p:grpSpPr>
        <a:xfrm rot="0">
          <a:off x="0" y="0"/>
          <a:ext cx="0" cy="0"/>
          <a:chOff x="0" y="0"/>
          <a:chExt cx="0" cy="0"/>
        </a:xfrm>
      </p:grpSpPr>
      <p:sp>
        <p:nvSpPr>
          <p:cNvPr id="1048731" name=""/>
          <p:cNvSpPr/>
          <p:nvPr>
            <p:ph type="body" sz="full" idx="1"/>
          </p:nvPr>
        </p:nvSpPr>
        <p:spPr>
          <a:xfrm rot="0">
            <a:off x="457200" y="1719262"/>
            <a:ext cx="8229600" cy="5138737"/>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lnSpc>
                <a:spcPct val="90000"/>
              </a:lnSpc>
            </a:pPr>
            <a:r>
              <a:rPr altLang="en-US" lang="en-US"/>
              <a:t>یک</a:t>
            </a:r>
            <a:r>
              <a:rPr altLang="en-US" lang="en-US"/>
              <a:t> پرسپترون</a:t>
            </a:r>
            <a:r>
              <a:rPr altLang="en-US" lang="en-US"/>
              <a:t> </a:t>
            </a:r>
            <a:r>
              <a:rPr altLang="en-US" lang="en-US"/>
              <a:t>میتواند</a:t>
            </a:r>
            <a:r>
              <a:rPr altLang="en-US" lang="en-US"/>
              <a:t> </a:t>
            </a:r>
            <a:r>
              <a:rPr altLang="en-US" lang="en-US"/>
              <a:t>بسیاری</a:t>
            </a:r>
            <a:r>
              <a:rPr altLang="en-US" lang="en-US"/>
              <a:t> </a:t>
            </a:r>
            <a:r>
              <a:rPr altLang="en-US" lang="en-US"/>
              <a:t>از</a:t>
            </a:r>
            <a:r>
              <a:rPr altLang="en-US" lang="en-US"/>
              <a:t> </a:t>
            </a:r>
            <a:r>
              <a:rPr altLang="en-US" lang="en-US"/>
              <a:t>توابع</a:t>
            </a:r>
            <a:r>
              <a:rPr altLang="en-US" lang="en-US"/>
              <a:t> </a:t>
            </a:r>
            <a:r>
              <a:rPr altLang="en-US" lang="en-US"/>
              <a:t>بولی</a:t>
            </a:r>
            <a:r>
              <a:rPr altLang="en-US" lang="en-US"/>
              <a:t> </a:t>
            </a:r>
            <a:r>
              <a:rPr altLang="en-US" lang="en-US"/>
              <a:t>را</a:t>
            </a:r>
            <a:r>
              <a:rPr altLang="en-US" lang="en-US"/>
              <a:t> </a:t>
            </a:r>
            <a:r>
              <a:rPr altLang="en-US" lang="en-US"/>
              <a:t>نمایش</a:t>
            </a:r>
            <a:r>
              <a:rPr altLang="en-US" lang="en-US"/>
              <a:t> </a:t>
            </a:r>
            <a:r>
              <a:rPr altLang="en-US" lang="en-US"/>
              <a:t>دهد</a:t>
            </a:r>
            <a:r>
              <a:rPr altLang="en-US" lang="en-US"/>
              <a:t> </a:t>
            </a:r>
            <a:r>
              <a:rPr altLang="en-US" lang="en-US"/>
              <a:t>نظیر</a:t>
            </a:r>
            <a:r>
              <a:rPr altLang="en-US" lang="en-US"/>
              <a:t> AND, OR, NAND, NOR </a:t>
            </a:r>
          </a:p>
          <a:p>
            <a:pPr lvl="0">
              <a:lnSpc>
                <a:spcPct val="90000"/>
              </a:lnSpc>
            </a:pPr>
            <a:r>
              <a:rPr altLang="en-US" lang="en-US"/>
              <a:t>اما</a:t>
            </a:r>
            <a:r>
              <a:rPr altLang="en-US" lang="en-US"/>
              <a:t> </a:t>
            </a:r>
            <a:r>
              <a:rPr altLang="en-US" lang="en-US"/>
              <a:t>نمیتواند</a:t>
            </a:r>
            <a:r>
              <a:rPr altLang="en-US" lang="en-US"/>
              <a:t>  XOR</a:t>
            </a:r>
            <a:r>
              <a:rPr altLang="en-US" lang="en-US"/>
              <a:t>را</a:t>
            </a:r>
            <a:r>
              <a:rPr altLang="en-US" lang="en-US"/>
              <a:t> </a:t>
            </a:r>
            <a:r>
              <a:rPr altLang="en-US" lang="en-US"/>
              <a:t>نمایش</a:t>
            </a:r>
            <a:r>
              <a:rPr altLang="en-US" lang="en-US"/>
              <a:t> </a:t>
            </a:r>
            <a:r>
              <a:rPr altLang="en-US" lang="en-US"/>
              <a:t>دهد</a:t>
            </a:r>
            <a:r>
              <a:rPr altLang="en-US" lang="en-US"/>
              <a:t>.</a:t>
            </a:r>
          </a:p>
          <a:p>
            <a:pPr lvl="0">
              <a:lnSpc>
                <a:spcPct val="90000"/>
              </a:lnSpc>
            </a:pPr>
            <a:endParaRPr altLang="en-US" lang="en-US"/>
          </a:p>
          <a:p>
            <a:pPr lvl="0">
              <a:lnSpc>
                <a:spcPct val="90000"/>
              </a:lnSpc>
            </a:pPr>
            <a:endParaRPr altLang="en-US" lang="en-US"/>
          </a:p>
          <a:p>
            <a:pPr lvl="0">
              <a:lnSpc>
                <a:spcPct val="90000"/>
              </a:lnSpc>
            </a:pPr>
            <a:endParaRPr altLang="en-US" lang="en-US"/>
          </a:p>
          <a:p>
            <a:pPr lvl="0">
              <a:lnSpc>
                <a:spcPct val="90000"/>
              </a:lnSpc>
            </a:pPr>
            <a:endParaRPr altLang="en-US" lang="en-US"/>
          </a:p>
          <a:p>
            <a:pPr lvl="0">
              <a:lnSpc>
                <a:spcPct val="90000"/>
              </a:lnSpc>
            </a:pPr>
            <a:endParaRPr altLang="en-US" lang="en-US"/>
          </a:p>
          <a:p>
            <a:pPr lvl="0">
              <a:lnSpc>
                <a:spcPct val="90000"/>
              </a:lnSpc>
            </a:pPr>
            <a:r>
              <a:rPr altLang="en-US" lang="en-US"/>
              <a:t>در</a:t>
            </a:r>
            <a:r>
              <a:rPr altLang="en-US" lang="en-US"/>
              <a:t> </a:t>
            </a:r>
            <a:r>
              <a:rPr altLang="en-US" lang="en-US"/>
              <a:t>واقع</a:t>
            </a:r>
            <a:r>
              <a:rPr altLang="en-US" lang="en-US"/>
              <a:t> </a:t>
            </a:r>
            <a:r>
              <a:rPr altLang="en-US" lang="en-US"/>
              <a:t>هر</a:t>
            </a:r>
            <a:r>
              <a:rPr altLang="en-US" lang="en-US"/>
              <a:t> </a:t>
            </a:r>
            <a:r>
              <a:rPr altLang="en-US" lang="en-US"/>
              <a:t>تابع</a:t>
            </a:r>
            <a:r>
              <a:rPr altLang="en-US" lang="en-US"/>
              <a:t> </a:t>
            </a:r>
            <a:r>
              <a:rPr altLang="en-US" lang="en-US"/>
              <a:t>بولی</a:t>
            </a:r>
            <a:r>
              <a:rPr altLang="en-US" lang="en-US"/>
              <a:t> </a:t>
            </a:r>
            <a:r>
              <a:rPr altLang="en-US" lang="en-US"/>
              <a:t>را</a:t>
            </a:r>
            <a:r>
              <a:rPr altLang="en-US" lang="en-US"/>
              <a:t> </a:t>
            </a:r>
            <a:r>
              <a:rPr altLang="en-US" lang="en-US"/>
              <a:t>میتوان</a:t>
            </a:r>
            <a:r>
              <a:rPr altLang="en-US" lang="en-US"/>
              <a:t> </a:t>
            </a:r>
            <a:r>
              <a:rPr altLang="en-US" lang="en-US"/>
              <a:t>با</a:t>
            </a:r>
            <a:r>
              <a:rPr altLang="en-US" lang="en-US"/>
              <a:t> </a:t>
            </a:r>
            <a:r>
              <a:rPr altLang="en-US" lang="en-US"/>
              <a:t>شبکه</a:t>
            </a:r>
            <a:r>
              <a:rPr altLang="en-US" lang="en-US"/>
              <a:t> </a:t>
            </a:r>
            <a:r>
              <a:rPr altLang="en-US" lang="en-US"/>
              <a:t>ای</a:t>
            </a:r>
            <a:r>
              <a:rPr altLang="en-US" lang="en-US"/>
              <a:t> </a:t>
            </a:r>
            <a:r>
              <a:rPr altLang="en-US" lang="en-US"/>
              <a:t>دوسطحی</a:t>
            </a:r>
            <a:r>
              <a:rPr altLang="en-US" lang="en-US"/>
              <a:t> </a:t>
            </a:r>
            <a:r>
              <a:rPr altLang="en-US" lang="en-US"/>
              <a:t>از</a:t>
            </a:r>
            <a:r>
              <a:rPr altLang="en-US" lang="en-US"/>
              <a:t> پرسپترون</a:t>
            </a:r>
            <a:r>
              <a:rPr altLang="en-US" lang="en-US"/>
              <a:t>ها</a:t>
            </a:r>
            <a:r>
              <a:rPr altLang="en-US" lang="en-US"/>
              <a:t>  </a:t>
            </a:r>
            <a:r>
              <a:rPr altLang="en-US" lang="en-US"/>
              <a:t>نشان</a:t>
            </a:r>
            <a:r>
              <a:rPr altLang="en-US" lang="en-US"/>
              <a:t> </a:t>
            </a:r>
            <a:r>
              <a:rPr altLang="en-US" lang="en-US"/>
              <a:t>داد</a:t>
            </a:r>
            <a:r>
              <a:rPr altLang="en-US" lang="en-US"/>
              <a:t>.</a:t>
            </a:r>
          </a:p>
        </p:txBody>
      </p:sp>
      <p:sp>
        <p:nvSpPr>
          <p:cNvPr id="1048732"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توابع</a:t>
            </a:r>
            <a:r>
              <a:rPr altLang="en-US" lang="en-US"/>
              <a:t> </a:t>
            </a:r>
            <a:r>
              <a:rPr altLang="en-US" lang="en-US"/>
              <a:t>بولی</a:t>
            </a:r>
            <a:r>
              <a:rPr altLang="en-US" lang="en-US"/>
              <a:t> </a:t>
            </a:r>
            <a:r>
              <a:rPr altLang="en-US" lang="en-US"/>
              <a:t>و</a:t>
            </a:r>
            <a:r>
              <a:rPr altLang="en-US" lang="en-US"/>
              <a:t> پرسپترون</a:t>
            </a:r>
          </a:p>
        </p:txBody>
      </p:sp>
      <p:sp>
        <p:nvSpPr>
          <p:cNvPr id="1048733" name=""/>
          <p:cNvSpPr txBox="1"/>
          <p:nvPr/>
        </p:nvSpPr>
        <p:spPr>
          <a:xfrm rot="0">
            <a:off x="1035050" y="3027362"/>
            <a:ext cx="881380" cy="459739"/>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AND: </a:t>
            </a:r>
          </a:p>
        </p:txBody>
      </p:sp>
      <p:sp>
        <p:nvSpPr>
          <p:cNvPr id="1048734" name=""/>
          <p:cNvSpPr/>
          <p:nvPr/>
        </p:nvSpPr>
        <p:spPr>
          <a:xfrm rot="0">
            <a:off x="2803525" y="4891087"/>
            <a:ext cx="228600" cy="228600"/>
          </a:xfrm>
          <a:prstGeom prst="ellipse"/>
          <a:solidFill>
            <a:schemeClr val="folHlink"/>
          </a:solidFill>
          <a:ln w="9525" cap="flat" cmpd="sng">
            <a:solidFill>
              <a:schemeClr val="dk1">
                <a:alpha val="100000"/>
              </a:schemeClr>
            </a:solidFill>
            <a:prstDash val="solid"/>
            <a:miter/>
          </a:ln>
        </p:spPr>
      </p:sp>
      <p:sp>
        <p:nvSpPr>
          <p:cNvPr id="1048735" name=""/>
          <p:cNvSpPr/>
          <p:nvPr/>
        </p:nvSpPr>
        <p:spPr>
          <a:xfrm rot="0">
            <a:off x="2743200" y="3124200"/>
            <a:ext cx="228600" cy="228600"/>
          </a:xfrm>
          <a:prstGeom prst="ellipse"/>
          <a:solidFill>
            <a:schemeClr val="folHlink"/>
          </a:solidFill>
          <a:ln w="9525" cap="flat" cmpd="sng">
            <a:solidFill>
              <a:schemeClr val="dk1">
                <a:alpha val="100000"/>
              </a:schemeClr>
            </a:solidFill>
            <a:prstDash val="solid"/>
            <a:miter/>
          </a:ln>
        </p:spPr>
      </p:sp>
      <p:sp>
        <p:nvSpPr>
          <p:cNvPr id="1048736" name=""/>
          <p:cNvSpPr txBox="1"/>
          <p:nvPr/>
        </p:nvSpPr>
        <p:spPr>
          <a:xfrm rot="0">
            <a:off x="2286000" y="29987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x1</a:t>
            </a:r>
          </a:p>
        </p:txBody>
      </p:sp>
      <p:sp>
        <p:nvSpPr>
          <p:cNvPr id="1048737" name=""/>
          <p:cNvSpPr txBox="1"/>
          <p:nvPr/>
        </p:nvSpPr>
        <p:spPr>
          <a:xfrm rot="0">
            <a:off x="2346325" y="4765675"/>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x2</a:t>
            </a:r>
          </a:p>
        </p:txBody>
      </p:sp>
      <p:sp>
        <p:nvSpPr>
          <p:cNvPr id="1048738" name=""/>
          <p:cNvSpPr/>
          <p:nvPr/>
        </p:nvSpPr>
        <p:spPr>
          <a:xfrm rot="0">
            <a:off x="4419600" y="3810000"/>
            <a:ext cx="762000" cy="609600"/>
          </a:xfrm>
          <a:prstGeom prst="ellipse"/>
          <a:noFill/>
          <a:ln w="9525" cap="flat" cmpd="sng">
            <a:solidFill>
              <a:schemeClr val="dk1">
                <a:alpha val="100000"/>
              </a:schemeClr>
            </a:solidFill>
            <a:prstDash val="solid"/>
            <a:miter/>
          </a:ln>
        </p:spPr>
      </p:sp>
      <p:sp>
        <p:nvSpPr>
          <p:cNvPr id="1048739" name=""/>
          <p:cNvSpPr/>
          <p:nvPr/>
        </p:nvSpPr>
        <p:spPr>
          <a:xfrm rot="0">
            <a:off x="2819400" y="3276600"/>
            <a:ext cx="1676400" cy="685800"/>
          </a:xfrm>
          <a:prstGeom prst="line"/>
          <a:noFill/>
          <a:ln w="9525" cap="flat" cmpd="sng">
            <a:solidFill>
              <a:schemeClr val="dk1">
                <a:alpha val="100000"/>
              </a:schemeClr>
            </a:solidFill>
            <a:prstDash val="solid"/>
            <a:miter/>
          </a:ln>
        </p:spPr>
      </p:sp>
      <p:sp>
        <p:nvSpPr>
          <p:cNvPr id="1048740" name=""/>
          <p:cNvSpPr/>
          <p:nvPr/>
        </p:nvSpPr>
        <p:spPr>
          <a:xfrm rot="0">
            <a:off x="5181600" y="4114800"/>
            <a:ext cx="1219200" cy="0"/>
          </a:xfrm>
          <a:prstGeom prst="line"/>
          <a:noFill/>
          <a:ln w="9525" cap="flat" cmpd="sng">
            <a:solidFill>
              <a:schemeClr val="dk1">
                <a:alpha val="100000"/>
              </a:schemeClr>
            </a:solidFill>
            <a:prstDash val="solid"/>
            <a:miter/>
            <a:tailEnd type="triangle" w="med" len="med"/>
          </a:ln>
        </p:spPr>
      </p:sp>
      <p:sp>
        <p:nvSpPr>
          <p:cNvPr id="1048741" name=""/>
          <p:cNvSpPr txBox="1"/>
          <p:nvPr/>
        </p:nvSpPr>
        <p:spPr>
          <a:xfrm rot="0">
            <a:off x="3886200" y="5184775"/>
            <a:ext cx="88106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X0=1</a:t>
            </a:r>
          </a:p>
        </p:txBody>
      </p:sp>
      <p:sp>
        <p:nvSpPr>
          <p:cNvPr id="1048742" name=""/>
          <p:cNvSpPr/>
          <p:nvPr/>
        </p:nvSpPr>
        <p:spPr>
          <a:xfrm rot="0" flipV="1">
            <a:off x="4191000" y="4419600"/>
            <a:ext cx="533400" cy="838200"/>
          </a:xfrm>
          <a:prstGeom prst="line"/>
          <a:noFill/>
          <a:ln w="9525" cap="flat" cmpd="sng">
            <a:solidFill>
              <a:schemeClr val="dk1">
                <a:alpha val="100000"/>
              </a:schemeClr>
            </a:solidFill>
            <a:prstDash val="solid"/>
            <a:miter/>
          </a:ln>
        </p:spPr>
      </p:sp>
      <p:sp>
        <p:nvSpPr>
          <p:cNvPr id="1048743" name=""/>
          <p:cNvSpPr txBox="1"/>
          <p:nvPr/>
        </p:nvSpPr>
        <p:spPr>
          <a:xfrm rot="0">
            <a:off x="4403725" y="4689475"/>
            <a:ext cx="143033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W0 = -0.8</a:t>
            </a:r>
          </a:p>
        </p:txBody>
      </p:sp>
      <p:sp>
        <p:nvSpPr>
          <p:cNvPr id="1048744" name=""/>
          <p:cNvSpPr txBox="1"/>
          <p:nvPr/>
        </p:nvSpPr>
        <p:spPr>
          <a:xfrm rot="0">
            <a:off x="3413125" y="3165475"/>
            <a:ext cx="117633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W1=0.5</a:t>
            </a:r>
          </a:p>
        </p:txBody>
      </p:sp>
      <p:sp>
        <p:nvSpPr>
          <p:cNvPr id="1048745" name=""/>
          <p:cNvSpPr txBox="1"/>
          <p:nvPr/>
        </p:nvSpPr>
        <p:spPr>
          <a:xfrm rot="0">
            <a:off x="2955925" y="4156075"/>
            <a:ext cx="117633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W2=0.5</a:t>
            </a:r>
          </a:p>
        </p:txBody>
      </p:sp>
      <p:sp>
        <p:nvSpPr>
          <p:cNvPr id="1048746" name=""/>
          <p:cNvSpPr/>
          <p:nvPr/>
        </p:nvSpPr>
        <p:spPr>
          <a:xfrm rot="0">
            <a:off x="4556125" y="3922712"/>
            <a:ext cx="361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Σ</a:t>
            </a:r>
          </a:p>
        </p:txBody>
      </p:sp>
      <p:sp>
        <p:nvSpPr>
          <p:cNvPr id="1048747" name=""/>
          <p:cNvSpPr/>
          <p:nvPr/>
        </p:nvSpPr>
        <p:spPr>
          <a:xfrm rot="0" flipV="1">
            <a:off x="2879725" y="4281487"/>
            <a:ext cx="1600200" cy="685800"/>
          </a:xfrm>
          <a:prstGeom prst="line"/>
          <a:noFill/>
          <a:ln w="9525" cap="flat" cmpd="sng">
            <a:solidFill>
              <a:schemeClr val="dk1">
                <a:alpha val="100000"/>
              </a:schemeClr>
            </a:solidFill>
            <a:prstDash val="solid"/>
            <a:miter/>
          </a:ln>
        </p:spPr>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showMasterSp="1">
  <p:cSld>
    <p:spTree>
      <p:nvGrpSpPr>
        <p:cNvPr id="85" name=""/>
        <p:cNvGrpSpPr/>
        <p:nvPr/>
      </p:nvGrpSpPr>
      <p:grpSpPr>
        <a:xfrm rot="0">
          <a:off x="0" y="0"/>
          <a:ext cx="0" cy="0"/>
          <a:chOff x="0" y="0"/>
          <a:chExt cx="0" cy="0"/>
        </a:xfrm>
      </p:grpSpPr>
      <p:sp>
        <p:nvSpPr>
          <p:cNvPr id="1048748"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اضافه کردن بایاس</a:t>
            </a:r>
          </a:p>
        </p:txBody>
      </p:sp>
      <p:sp>
        <p:nvSpPr>
          <p:cNvPr id="1048749" name=""/>
          <p:cNvSpPr/>
          <p:nvPr>
            <p:ph type="body" sz="full" idx="1"/>
          </p:nvPr>
        </p:nvSpPr>
        <p:spPr>
          <a:xfrm rot="0">
            <a:off x="4191000" y="1752600"/>
            <a:ext cx="47244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lnSpc>
                <a:spcPct val="90000"/>
              </a:lnSpc>
            </a:pPr>
            <a:r>
              <a:rPr altLang="en-US" lang="en-US"/>
              <a:t>افزودن بایاس موجب میشود تا استفاده از شبکه پرسپترون با سهولت بیشتری انجام شود.</a:t>
            </a:r>
          </a:p>
          <a:p>
            <a:pPr lvl="0">
              <a:lnSpc>
                <a:spcPct val="90000"/>
              </a:lnSpc>
            </a:pPr>
            <a:r>
              <a:rPr altLang="en-US" lang="en-US"/>
              <a:t>برای اینکه برای یادگیری بایاس نیازی به استفاده از قانون دیگری نداشته باشیم بایاس را بصورت یک ورودی با مقدار ثابت 1 در نظر گرفته و وزن </a:t>
            </a:r>
            <a:r>
              <a:rPr altLang="en-US" lang="en-US"/>
              <a:t>W0</a:t>
            </a:r>
            <a:r>
              <a:rPr altLang="en-US" lang="en-US"/>
              <a:t> را به آن اختصاص میدهیم.</a:t>
            </a:r>
          </a:p>
        </p:txBody>
      </p:sp>
      <p:sp>
        <p:nvSpPr>
          <p:cNvPr id="1048750" name=""/>
          <p:cNvSpPr/>
          <p:nvPr/>
        </p:nvSpPr>
        <p:spPr>
          <a:xfrm rot="0">
            <a:off x="457200" y="274637"/>
            <a:ext cx="8229600" cy="1143000"/>
          </a:xfrm>
          <a:prstGeom prst="rect"/>
          <a:noFill/>
          <a:ln>
            <a:noFill/>
          </a:ln>
        </p:spPr>
        <p:txBody>
          <a:bodyPr anchor="ct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endParaRPr altLang="en-US" lang="en-US"/>
          </a:p>
        </p:txBody>
      </p:sp>
      <p:pic>
        <p:nvPicPr>
          <p:cNvPr id="2097154" name=""/>
          <p:cNvPicPr>
            <a:picLocks/>
          </p:cNvPicPr>
          <p:nvPr/>
        </p:nvPicPr>
        <p:blipFill>
          <a:blip xmlns:r="http://schemas.openxmlformats.org/officeDocument/2006/relationships" r:embed="rId1"/>
          <a:srcRect l="0" t="0" r="0" b="0"/>
          <a:stretch>
            <a:fillRect/>
          </a:stretch>
        </p:blipFill>
        <p:spPr>
          <a:xfrm rot="0">
            <a:off x="820737" y="4641850"/>
            <a:ext cx="2220912" cy="684212"/>
          </a:xfrm>
          <a:prstGeom prst="rect"/>
          <a:noFill/>
          <a:ln>
            <a:noFill/>
          </a:ln>
        </p:spPr>
      </p:pic>
      <p:pic>
        <p:nvPicPr>
          <p:cNvPr id="2097155" name=""/>
          <p:cNvPicPr>
            <a:picLocks/>
          </p:cNvPicPr>
          <p:nvPr/>
        </p:nvPicPr>
        <p:blipFill>
          <a:blip xmlns:r="http://schemas.openxmlformats.org/officeDocument/2006/relationships" r:embed="rId2"/>
          <a:srcRect l="0" t="0" r="0" b="0"/>
          <a:stretch>
            <a:fillRect/>
          </a:stretch>
        </p:blipFill>
        <p:spPr>
          <a:xfrm rot="0">
            <a:off x="736600" y="1798637"/>
            <a:ext cx="2520950" cy="1003300"/>
          </a:xfrm>
          <a:prstGeom prst="rect"/>
          <a:noFill/>
          <a:ln>
            <a:noFill/>
          </a:ln>
        </p:spPr>
      </p:pic>
      <p:sp>
        <p:nvSpPr>
          <p:cNvPr id="1048751" name=""/>
          <p:cNvSpPr/>
          <p:nvPr/>
        </p:nvSpPr>
        <p:spPr>
          <a:xfrm rot="0">
            <a:off x="1600200" y="3886200"/>
            <a:ext cx="684212" cy="684212"/>
          </a:xfrm>
          <a:prstGeom prst="ellipse"/>
          <a:solidFill>
            <a:schemeClr val="accent1"/>
          </a:solidFill>
          <a:ln w="9525" cap="flat" cmpd="sng">
            <a:solidFill>
              <a:schemeClr val="dk1">
                <a:alpha val="100000"/>
              </a:schemeClr>
            </a:solidFill>
            <a:prstDash val="solid"/>
            <a:miter/>
          </a:ln>
        </p:spPr>
      </p:sp>
      <p:sp>
        <p:nvSpPr>
          <p:cNvPr id="1048752" name=""/>
          <p:cNvSpPr/>
          <p:nvPr/>
        </p:nvSpPr>
        <p:spPr>
          <a:xfrm rot="0" flipV="1">
            <a:off x="844550" y="4425950"/>
            <a:ext cx="792162" cy="936625"/>
          </a:xfrm>
          <a:prstGeom prst="line"/>
          <a:noFill/>
          <a:ln w="38100" cap="flat" cmpd="sng">
            <a:solidFill>
              <a:schemeClr val="dk1">
                <a:alpha val="100000"/>
              </a:schemeClr>
            </a:solidFill>
            <a:prstDash val="solid"/>
            <a:miter/>
            <a:tailEnd type="triangle" w="med" len="med"/>
          </a:ln>
        </p:spPr>
      </p:sp>
      <p:sp>
        <p:nvSpPr>
          <p:cNvPr id="1048753" name=""/>
          <p:cNvSpPr/>
          <p:nvPr/>
        </p:nvSpPr>
        <p:spPr>
          <a:xfrm rot="0" flipV="1">
            <a:off x="1925637" y="4641850"/>
            <a:ext cx="0" cy="720725"/>
          </a:xfrm>
          <a:prstGeom prst="line"/>
          <a:noFill/>
          <a:ln w="38100" cap="flat" cmpd="sng">
            <a:solidFill>
              <a:schemeClr val="dk1">
                <a:alpha val="100000"/>
              </a:schemeClr>
            </a:solidFill>
            <a:prstDash val="solid"/>
            <a:miter/>
            <a:tailEnd type="triangle" w="med" len="med"/>
          </a:ln>
        </p:spPr>
      </p:sp>
      <p:sp>
        <p:nvSpPr>
          <p:cNvPr id="1048754" name=""/>
          <p:cNvSpPr/>
          <p:nvPr/>
        </p:nvSpPr>
        <p:spPr>
          <a:xfrm rot="0" flipH="1" flipV="1">
            <a:off x="2249487" y="4462462"/>
            <a:ext cx="503237" cy="863600"/>
          </a:xfrm>
          <a:prstGeom prst="line"/>
          <a:noFill/>
          <a:ln w="38100" cap="flat" cmpd="sng">
            <a:solidFill>
              <a:schemeClr val="dk1">
                <a:alpha val="100000"/>
              </a:schemeClr>
            </a:solidFill>
            <a:prstDash val="solid"/>
            <a:miter/>
            <a:tailEnd type="triangle" w="med" len="med"/>
          </a:ln>
        </p:spPr>
      </p:sp>
      <p:sp>
        <p:nvSpPr>
          <p:cNvPr id="1048755" name=""/>
          <p:cNvSpPr/>
          <p:nvPr/>
        </p:nvSpPr>
        <p:spPr>
          <a:xfrm rot="0" flipV="1">
            <a:off x="1960562" y="3490912"/>
            <a:ext cx="0" cy="395287"/>
          </a:xfrm>
          <a:prstGeom prst="line"/>
          <a:noFill/>
          <a:ln w="38100" cap="flat" cmpd="sng">
            <a:solidFill>
              <a:schemeClr val="dk1">
                <a:alpha val="100000"/>
              </a:schemeClr>
            </a:solidFill>
            <a:prstDash val="solid"/>
            <a:miter/>
            <a:tailEnd type="triangle" w="med" len="med"/>
          </a:ln>
        </p:spPr>
      </p:sp>
      <p:pic>
        <p:nvPicPr>
          <p:cNvPr id="2097156" name=""/>
          <p:cNvPicPr>
            <a:picLocks/>
          </p:cNvPicPr>
          <p:nvPr/>
        </p:nvPicPr>
        <p:blipFill>
          <a:blip xmlns:r="http://schemas.openxmlformats.org/officeDocument/2006/relationships" r:embed="rId3"/>
          <a:srcRect l="0" t="0" r="0" b="0"/>
          <a:stretch>
            <a:fillRect/>
          </a:stretch>
        </p:blipFill>
        <p:spPr>
          <a:xfrm rot="0">
            <a:off x="665162" y="5391150"/>
            <a:ext cx="2511425" cy="727075"/>
          </a:xfrm>
          <a:prstGeom prst="rect"/>
          <a:noFill/>
          <a:ln>
            <a:noFill/>
          </a:ln>
        </p:spPr>
      </p:pic>
      <p:pic>
        <p:nvPicPr>
          <p:cNvPr id="2097157" name=""/>
          <p:cNvPicPr>
            <a:picLocks/>
          </p:cNvPicPr>
          <p:nvPr/>
        </p:nvPicPr>
        <p:blipFill>
          <a:blip xmlns:r="http://schemas.openxmlformats.org/officeDocument/2006/relationships" r:embed="rId4"/>
          <a:srcRect l="0" t="0" r="0" b="0"/>
          <a:stretch>
            <a:fillRect/>
          </a:stretch>
        </p:blipFill>
        <p:spPr>
          <a:xfrm rot="0">
            <a:off x="5105400" y="5715000"/>
            <a:ext cx="2728912" cy="933450"/>
          </a:xfrm>
          <a:prstGeom prst="rect"/>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1">
  <p:cSld>
    <p:spTree>
      <p:nvGrpSpPr>
        <p:cNvPr id="86" name=""/>
        <p:cNvGrpSpPr/>
        <p:nvPr/>
      </p:nvGrpSpPr>
      <p:grpSpPr>
        <a:xfrm rot="0">
          <a:off x="0" y="0"/>
          <a:ext cx="0" cy="0"/>
          <a:chOff x="0" y="0"/>
          <a:chExt cx="0" cy="0"/>
        </a:xfrm>
      </p:grpSpPr>
      <p:sp>
        <p:nvSpPr>
          <p:cNvPr id="1048756"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indent="-571500" lvl="0" marL="571500"/>
            <a:r>
              <a:rPr altLang="en-US" lang="en-US"/>
              <a:t>چگونه</a:t>
            </a:r>
            <a:r>
              <a:rPr altLang="en-US" lang="en-US"/>
              <a:t> </a:t>
            </a:r>
            <a:r>
              <a:rPr altLang="en-US" lang="en-US"/>
              <a:t>وزنهای</a:t>
            </a:r>
            <a:r>
              <a:rPr altLang="en-US" lang="en-US"/>
              <a:t> </a:t>
            </a:r>
            <a:r>
              <a:rPr altLang="en-US" lang="en-US"/>
              <a:t>یک</a:t>
            </a:r>
            <a:r>
              <a:rPr altLang="en-US" lang="en-US"/>
              <a:t> پرسپترون</a:t>
            </a:r>
            <a:r>
              <a:rPr altLang="en-US" lang="en-US"/>
              <a:t> </a:t>
            </a:r>
            <a:r>
              <a:rPr altLang="en-US" lang="en-US"/>
              <a:t>واحد</a:t>
            </a:r>
            <a:r>
              <a:rPr altLang="en-US" lang="en-US"/>
              <a:t> </a:t>
            </a:r>
            <a:r>
              <a:rPr altLang="en-US" lang="en-US"/>
              <a:t>را</a:t>
            </a:r>
            <a:r>
              <a:rPr altLang="en-US" lang="en-US"/>
              <a:t> </a:t>
            </a:r>
            <a:r>
              <a:rPr altLang="en-US" lang="en-US"/>
              <a:t>یاد</a:t>
            </a:r>
            <a:r>
              <a:rPr altLang="en-US" lang="en-US"/>
              <a:t> </a:t>
            </a:r>
            <a:r>
              <a:rPr altLang="en-US" lang="en-US"/>
              <a:t>بگیریم</a:t>
            </a:r>
            <a:r>
              <a:rPr altLang="en-US" lang="en-US"/>
              <a:t> </a:t>
            </a:r>
            <a:r>
              <a:rPr altLang="en-US" lang="en-US"/>
              <a:t>به</a:t>
            </a:r>
            <a:r>
              <a:rPr altLang="en-US" lang="en-US"/>
              <a:t> </a:t>
            </a:r>
            <a:r>
              <a:rPr altLang="en-US" lang="en-US"/>
              <a:t>نحوی</a:t>
            </a:r>
            <a:r>
              <a:rPr altLang="en-US" lang="en-US"/>
              <a:t> </a:t>
            </a:r>
            <a:r>
              <a:rPr altLang="en-US" lang="en-US"/>
              <a:t>که</a:t>
            </a:r>
            <a:r>
              <a:rPr altLang="en-US" lang="en-US"/>
              <a:t> پرسپترون</a:t>
            </a:r>
            <a:r>
              <a:rPr altLang="en-US" lang="en-US"/>
              <a:t> </a:t>
            </a:r>
            <a:r>
              <a:rPr altLang="en-US" lang="en-US"/>
              <a:t>برای</a:t>
            </a:r>
            <a:r>
              <a:rPr altLang="en-US" lang="en-US"/>
              <a:t>  </a:t>
            </a:r>
            <a:r>
              <a:rPr altLang="en-US" lang="en-US"/>
              <a:t>مثالهای</a:t>
            </a:r>
            <a:r>
              <a:rPr altLang="en-US" lang="en-US"/>
              <a:t> </a:t>
            </a:r>
            <a:r>
              <a:rPr altLang="en-US" lang="en-US"/>
              <a:t>آموزشی</a:t>
            </a:r>
            <a:r>
              <a:rPr altLang="en-US" lang="en-US"/>
              <a:t> </a:t>
            </a:r>
            <a:r>
              <a:rPr altLang="en-US" lang="en-US"/>
              <a:t>مقادیر</a:t>
            </a:r>
            <a:r>
              <a:rPr altLang="en-US" lang="en-US"/>
              <a:t> </a:t>
            </a:r>
            <a:r>
              <a:rPr altLang="en-US" lang="en-US"/>
              <a:t>صحیح</a:t>
            </a:r>
            <a:r>
              <a:rPr altLang="en-US" lang="en-US"/>
              <a:t> </a:t>
            </a:r>
            <a:r>
              <a:rPr altLang="en-US" lang="en-US"/>
              <a:t>را</a:t>
            </a:r>
            <a:r>
              <a:rPr altLang="en-US" lang="en-US"/>
              <a:t> </a:t>
            </a:r>
            <a:r>
              <a:rPr altLang="en-US" lang="en-US"/>
              <a:t>ایجاد</a:t>
            </a:r>
            <a:r>
              <a:rPr altLang="en-US" lang="en-US"/>
              <a:t> </a:t>
            </a:r>
            <a:r>
              <a:rPr altLang="en-US" lang="en-US"/>
              <a:t>نماید</a:t>
            </a:r>
            <a:r>
              <a:rPr altLang="en-US" lang="en-US"/>
              <a:t>؟</a:t>
            </a:r>
          </a:p>
          <a:p>
            <a:pPr indent="-571500" lvl="0" marL="571500"/>
            <a:r>
              <a:rPr altLang="en-US" lang="en-US"/>
              <a:t>دو</a:t>
            </a:r>
            <a:r>
              <a:rPr altLang="en-US" lang="en-US"/>
              <a:t> </a:t>
            </a:r>
            <a:r>
              <a:rPr altLang="en-US" lang="en-US"/>
              <a:t>راه</a:t>
            </a:r>
            <a:r>
              <a:rPr altLang="en-US" lang="en-US"/>
              <a:t> </a:t>
            </a:r>
            <a:r>
              <a:rPr altLang="en-US" lang="en-US"/>
              <a:t>مختلف</a:t>
            </a:r>
            <a:r>
              <a:rPr altLang="en-US" lang="en-US"/>
              <a:t> :</a:t>
            </a:r>
          </a:p>
          <a:p>
            <a:pPr indent="-452754" lvl="2" marL="1131887"/>
            <a:r>
              <a:rPr altLang="en-US" lang="en-US"/>
              <a:t>قانون</a:t>
            </a:r>
            <a:r>
              <a:rPr altLang="en-US" lang="en-US"/>
              <a:t> پرسپترون</a:t>
            </a:r>
          </a:p>
          <a:p>
            <a:pPr indent="-452754" lvl="2" marL="1131887"/>
            <a:r>
              <a:rPr altLang="en-US" lang="en-US"/>
              <a:t>قانون</a:t>
            </a:r>
            <a:r>
              <a:rPr altLang="en-US" lang="en-US"/>
              <a:t> </a:t>
            </a:r>
            <a:r>
              <a:rPr altLang="en-US" lang="en-US"/>
              <a:t>دلتا</a:t>
            </a:r>
          </a:p>
          <a:p>
            <a:pPr indent="-571500" lvl="0" marL="571500"/>
            <a:endParaRPr altLang="en-US" lang="en-US"/>
          </a:p>
        </p:txBody>
      </p:sp>
      <p:sp>
        <p:nvSpPr>
          <p:cNvPr id="1048757"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آموزش</a:t>
            </a:r>
            <a:r>
              <a:rPr altLang="en-US" lang="en-US"/>
              <a:t> پرسپترون</a:t>
            </a:r>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showMasterSp="1">
  <p:cSld>
    <p:spTree>
      <p:nvGrpSpPr>
        <p:cNvPr id="87" name=""/>
        <p:cNvGrpSpPr/>
        <p:nvPr/>
      </p:nvGrpSpPr>
      <p:grpSpPr>
        <a:xfrm rot="0">
          <a:off x="0" y="0"/>
          <a:ext cx="0" cy="0"/>
          <a:chOff x="0" y="0"/>
          <a:chExt cx="0" cy="0"/>
        </a:xfrm>
      </p:grpSpPr>
      <p:sp>
        <p:nvSpPr>
          <p:cNvPr id="1048758"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indent="-571500" lvl="0" marL="571500">
              <a:buNone/>
            </a:pPr>
            <a:r>
              <a:rPr altLang="en-US" lang="en-US"/>
              <a:t>الگوریتم</a:t>
            </a:r>
            <a:r>
              <a:rPr altLang="en-US" lang="en-US"/>
              <a:t> </a:t>
            </a:r>
            <a:r>
              <a:rPr altLang="en-US" lang="en-US"/>
              <a:t>یادگیری</a:t>
            </a:r>
            <a:r>
              <a:rPr altLang="en-US" lang="en-US"/>
              <a:t> پرسپترون</a:t>
            </a:r>
          </a:p>
          <a:p>
            <a:pPr indent="-571500" lvl="0" marL="571500">
              <a:buFont typeface="Wingdings" pitchFamily="2" charset="2"/>
              <a:buAutoNum type="arabicPeriod" startAt="1"/>
            </a:pPr>
            <a:r>
              <a:rPr altLang="en-US" lang="en-US"/>
              <a:t>مقادیری</a:t>
            </a:r>
            <a:r>
              <a:rPr altLang="en-US" lang="en-US"/>
              <a:t> </a:t>
            </a:r>
            <a:r>
              <a:rPr altLang="en-US" lang="en-US"/>
              <a:t>تصادفی</a:t>
            </a:r>
            <a:r>
              <a:rPr altLang="en-US" lang="en-US"/>
              <a:t> </a:t>
            </a:r>
            <a:r>
              <a:rPr altLang="en-US" lang="en-US"/>
              <a:t>به</a:t>
            </a:r>
            <a:r>
              <a:rPr altLang="en-US" lang="en-US"/>
              <a:t> </a:t>
            </a:r>
            <a:r>
              <a:rPr altLang="en-US" lang="en-US"/>
              <a:t>وزنها</a:t>
            </a:r>
            <a:r>
              <a:rPr altLang="en-US" lang="en-US"/>
              <a:t> </a:t>
            </a:r>
            <a:r>
              <a:rPr altLang="en-US" lang="en-US"/>
              <a:t>نسبت</a:t>
            </a:r>
            <a:r>
              <a:rPr altLang="en-US" lang="en-US"/>
              <a:t> </a:t>
            </a:r>
            <a:r>
              <a:rPr altLang="en-US" lang="en-US"/>
              <a:t>میدهیم</a:t>
            </a:r>
          </a:p>
          <a:p>
            <a:pPr indent="-571500" lvl="0" marL="571500">
              <a:buFont typeface="Wingdings" pitchFamily="2" charset="2"/>
              <a:buAutoNum type="arabicPeriod" startAt="1"/>
            </a:pPr>
            <a:r>
              <a:rPr altLang="en-US" lang="en-US"/>
              <a:t>پریسپترون</a:t>
            </a:r>
            <a:r>
              <a:rPr altLang="en-US" lang="en-US"/>
              <a:t> </a:t>
            </a:r>
            <a:r>
              <a:rPr altLang="en-US" lang="en-US"/>
              <a:t>را</a:t>
            </a:r>
            <a:r>
              <a:rPr altLang="en-US" lang="en-US"/>
              <a:t> </a:t>
            </a:r>
            <a:r>
              <a:rPr altLang="en-US" lang="en-US"/>
              <a:t>به</a:t>
            </a:r>
            <a:r>
              <a:rPr altLang="en-US" lang="en-US"/>
              <a:t> </a:t>
            </a:r>
            <a:r>
              <a:rPr altLang="en-US" lang="en-US"/>
              <a:t>تک</a:t>
            </a:r>
            <a:r>
              <a:rPr altLang="en-US" lang="en-US"/>
              <a:t> </a:t>
            </a:r>
            <a:r>
              <a:rPr altLang="en-US" lang="en-US"/>
              <a:t>تک</a:t>
            </a:r>
            <a:r>
              <a:rPr altLang="en-US" lang="en-US"/>
              <a:t>  </a:t>
            </a:r>
            <a:r>
              <a:rPr altLang="en-US" lang="en-US"/>
              <a:t>مثالهای</a:t>
            </a:r>
            <a:r>
              <a:rPr altLang="en-US" lang="en-US"/>
              <a:t> </a:t>
            </a:r>
            <a:r>
              <a:rPr altLang="en-US" lang="en-US"/>
              <a:t>آموزشی</a:t>
            </a:r>
            <a:r>
              <a:rPr altLang="en-US" lang="en-US"/>
              <a:t> </a:t>
            </a:r>
            <a:r>
              <a:rPr altLang="en-US" lang="en-US"/>
              <a:t>اعمال</a:t>
            </a:r>
            <a:r>
              <a:rPr altLang="en-US" lang="en-US"/>
              <a:t> </a:t>
            </a:r>
            <a:r>
              <a:rPr altLang="en-US" lang="en-US"/>
              <a:t>میکنیم</a:t>
            </a:r>
            <a:r>
              <a:rPr altLang="en-US" lang="en-US"/>
              <a:t>. </a:t>
            </a:r>
            <a:r>
              <a:rPr altLang="en-US" lang="en-US"/>
              <a:t>اگر</a:t>
            </a:r>
            <a:r>
              <a:rPr altLang="en-US" lang="en-US"/>
              <a:t> </a:t>
            </a:r>
            <a:r>
              <a:rPr altLang="en-US" lang="en-US"/>
              <a:t>مثال</a:t>
            </a:r>
            <a:r>
              <a:rPr altLang="en-US" lang="en-US"/>
              <a:t>  </a:t>
            </a:r>
            <a:r>
              <a:rPr altLang="en-US" lang="en-US"/>
              <a:t>غلط</a:t>
            </a:r>
            <a:r>
              <a:rPr altLang="en-US" lang="en-US"/>
              <a:t> </a:t>
            </a:r>
            <a:r>
              <a:rPr altLang="en-US" lang="en-US"/>
              <a:t>ارزیابی</a:t>
            </a:r>
            <a:r>
              <a:rPr altLang="en-US" lang="en-US"/>
              <a:t> </a:t>
            </a:r>
            <a:r>
              <a:rPr altLang="en-US" lang="en-US"/>
              <a:t>شود</a:t>
            </a:r>
            <a:r>
              <a:rPr altLang="en-US" lang="en-US"/>
              <a:t> </a:t>
            </a:r>
            <a:r>
              <a:rPr altLang="en-US" lang="en-US"/>
              <a:t>مقادیر</a:t>
            </a:r>
            <a:r>
              <a:rPr altLang="en-US" lang="en-US"/>
              <a:t> </a:t>
            </a:r>
            <a:r>
              <a:rPr altLang="en-US" lang="en-US"/>
              <a:t>وزنهای</a:t>
            </a:r>
            <a:r>
              <a:rPr altLang="en-US" lang="en-US"/>
              <a:t> پرسپترون</a:t>
            </a:r>
            <a:r>
              <a:rPr altLang="en-US" lang="en-US"/>
              <a:t> </a:t>
            </a:r>
            <a:r>
              <a:rPr altLang="en-US" lang="en-US"/>
              <a:t>را</a:t>
            </a:r>
            <a:r>
              <a:rPr altLang="en-US" lang="en-US"/>
              <a:t> </a:t>
            </a:r>
            <a:r>
              <a:rPr altLang="en-US" lang="en-US"/>
              <a:t>تصحیح</a:t>
            </a:r>
            <a:r>
              <a:rPr altLang="en-US" lang="en-US"/>
              <a:t> </a:t>
            </a:r>
            <a:r>
              <a:rPr altLang="en-US" lang="en-US"/>
              <a:t>میکنیم</a:t>
            </a:r>
            <a:r>
              <a:rPr altLang="en-US" lang="en-US"/>
              <a:t>.</a:t>
            </a:r>
          </a:p>
          <a:p>
            <a:pPr indent="-571500" lvl="0" marL="571500">
              <a:buFont typeface="Wingdings" pitchFamily="2" charset="2"/>
              <a:buAutoNum type="arabicPeriod" startAt="1"/>
            </a:pPr>
            <a:r>
              <a:rPr altLang="en-US" lang="en-US"/>
              <a:t>آیا</a:t>
            </a:r>
            <a:r>
              <a:rPr altLang="en-US" lang="en-US"/>
              <a:t> </a:t>
            </a:r>
            <a:r>
              <a:rPr altLang="en-US" lang="en-US"/>
              <a:t>تمامی</a:t>
            </a:r>
            <a:r>
              <a:rPr altLang="en-US" lang="en-US"/>
              <a:t>  </a:t>
            </a:r>
            <a:r>
              <a:rPr altLang="en-US" lang="en-US"/>
              <a:t>مثالهای</a:t>
            </a:r>
            <a:r>
              <a:rPr altLang="en-US" lang="en-US"/>
              <a:t> </a:t>
            </a:r>
            <a:r>
              <a:rPr altLang="en-US" lang="en-US"/>
              <a:t>آموزشی</a:t>
            </a:r>
            <a:r>
              <a:rPr altLang="en-US" lang="en-US"/>
              <a:t> </a:t>
            </a:r>
            <a:r>
              <a:rPr altLang="en-US" lang="en-US"/>
              <a:t>درست</a:t>
            </a:r>
            <a:r>
              <a:rPr altLang="en-US" lang="en-US"/>
              <a:t> </a:t>
            </a:r>
            <a:r>
              <a:rPr altLang="en-US" lang="en-US"/>
              <a:t>ارزیابی</a:t>
            </a:r>
            <a:r>
              <a:rPr altLang="en-US" lang="en-US"/>
              <a:t> </a:t>
            </a:r>
            <a:r>
              <a:rPr altLang="en-US" lang="en-US"/>
              <a:t>میشوند</a:t>
            </a:r>
            <a:r>
              <a:rPr altLang="en-US" lang="en-US"/>
              <a:t>:</a:t>
            </a:r>
          </a:p>
          <a:p>
            <a:pPr indent="-503872" lvl="1" marL="839787"/>
            <a:r>
              <a:rPr altLang="en-US" lang="en-US"/>
              <a:t>بله</a:t>
            </a:r>
            <a:r>
              <a:rPr altLang="en-US" lang="en-US"/>
              <a:t> </a:t>
            </a:r>
            <a:r>
              <a:rPr altLang="en-US" lang="en-US">
                <a:sym typeface="Wingdings" pitchFamily="2" charset="2"/>
              </a:rPr>
              <a:t> </a:t>
            </a:r>
            <a:r>
              <a:rPr altLang="en-US" lang="en-US">
                <a:sym typeface="Wingdings" pitchFamily="2" charset="2"/>
              </a:rPr>
              <a:t>پایان</a:t>
            </a:r>
            <a:r>
              <a:rPr altLang="en-US" lang="en-US">
                <a:sym typeface="Wingdings" pitchFamily="2" charset="2"/>
              </a:rPr>
              <a:t> </a:t>
            </a:r>
            <a:r>
              <a:rPr altLang="en-US" lang="en-US">
                <a:sym typeface="Wingdings" pitchFamily="2" charset="2"/>
              </a:rPr>
              <a:t>الگوریتم</a:t>
            </a:r>
          </a:p>
          <a:p>
            <a:pPr indent="-503872" lvl="1" marL="839787"/>
            <a:r>
              <a:rPr altLang="en-US" lang="en-US">
                <a:sym typeface="Wingdings" pitchFamily="2" charset="2"/>
              </a:rPr>
              <a:t>خیر</a:t>
            </a:r>
            <a:r>
              <a:rPr altLang="en-US" lang="en-US">
                <a:sym typeface="Wingdings" pitchFamily="2" charset="2"/>
              </a:rPr>
              <a:t></a:t>
            </a:r>
            <a:r>
              <a:rPr altLang="en-US" lang="en-US">
                <a:sym typeface="Wingdings" pitchFamily="2" charset="2"/>
              </a:rPr>
              <a:t>به</a:t>
            </a:r>
            <a:r>
              <a:rPr altLang="en-US" lang="en-US">
                <a:sym typeface="Wingdings" pitchFamily="2" charset="2"/>
              </a:rPr>
              <a:t> </a:t>
            </a:r>
            <a:r>
              <a:rPr altLang="en-US" lang="en-US">
                <a:sym typeface="Wingdings" pitchFamily="2" charset="2"/>
              </a:rPr>
              <a:t>مرحله</a:t>
            </a:r>
            <a:r>
              <a:rPr altLang="en-US" lang="en-US">
                <a:sym typeface="Wingdings" pitchFamily="2" charset="2"/>
              </a:rPr>
              <a:t> 2 </a:t>
            </a:r>
            <a:r>
              <a:rPr altLang="en-US" lang="en-US">
                <a:sym typeface="Wingdings" pitchFamily="2" charset="2"/>
              </a:rPr>
              <a:t>برمیگردیم</a:t>
            </a:r>
          </a:p>
        </p:txBody>
      </p:sp>
      <p:sp>
        <p:nvSpPr>
          <p:cNvPr id="1048759"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آموزش</a:t>
            </a:r>
            <a:r>
              <a:rPr altLang="en-US" lang="en-US"/>
              <a:t> پرسپترون</a:t>
            </a:r>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showMasterSp="1">
  <p:cSld>
    <p:spTree>
      <p:nvGrpSpPr>
        <p:cNvPr id="88" name=""/>
        <p:cNvGrpSpPr/>
        <p:nvPr/>
      </p:nvGrpSpPr>
      <p:grpSpPr>
        <a:xfrm rot="0">
          <a:off x="0" y="0"/>
          <a:ext cx="0" cy="0"/>
          <a:chOff x="0" y="0"/>
          <a:chExt cx="0" cy="0"/>
        </a:xfrm>
      </p:grpSpPr>
      <p:sp>
        <p:nvSpPr>
          <p:cNvPr id="1048760"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indent="-571500" lvl="0" marL="571500"/>
            <a:r>
              <a:rPr altLang="en-US" lang="en-US"/>
              <a:t>برای</a:t>
            </a:r>
            <a:r>
              <a:rPr altLang="en-US" lang="en-US"/>
              <a:t> </a:t>
            </a:r>
            <a:r>
              <a:rPr altLang="en-US" lang="en-US"/>
              <a:t>یک</a:t>
            </a:r>
            <a:r>
              <a:rPr altLang="en-US" lang="en-US"/>
              <a:t> </a:t>
            </a:r>
            <a:r>
              <a:rPr altLang="en-US" lang="en-US"/>
              <a:t>مثال</a:t>
            </a:r>
            <a:r>
              <a:rPr altLang="en-US" lang="en-US"/>
              <a:t> </a:t>
            </a:r>
            <a:r>
              <a:rPr altLang="en-US" lang="en-US"/>
              <a:t>آموزشی</a:t>
            </a:r>
            <a:r>
              <a:rPr altLang="en-US" lang="en-US">
                <a:effectLst>
                  <a:outerShdw algn="tl" blurRad="38100" dir="2700000" dist="38100">
                    <a:srgbClr val="C0C0C0"/>
                  </a:outerShdw>
                </a:effectLst>
              </a:rPr>
              <a:t>X = (x1, x2, …, </a:t>
            </a:r>
            <a:r>
              <a:rPr altLang="en-US" lang="en-US">
                <a:effectLst>
                  <a:outerShdw algn="tl" blurRad="38100" dir="2700000" dist="38100">
                    <a:srgbClr val="C0C0C0"/>
                  </a:outerShdw>
                </a:effectLst>
              </a:rPr>
              <a:t>xn</a:t>
            </a:r>
            <a:r>
              <a:rPr altLang="en-US" lang="en-US">
                <a:effectLst>
                  <a:outerShdw algn="tl" blurRad="38100" dir="2700000" dist="38100">
                    <a:srgbClr val="C0C0C0"/>
                  </a:outerShdw>
                </a:effectLst>
              </a:rPr>
              <a:t>)</a:t>
            </a:r>
            <a:r>
              <a:rPr altLang="en-US" lang="en-US"/>
              <a:t>  </a:t>
            </a:r>
            <a:r>
              <a:rPr altLang="en-US" lang="en-US"/>
              <a:t>در</a:t>
            </a:r>
            <a:r>
              <a:rPr altLang="en-US" lang="en-US"/>
              <a:t> </a:t>
            </a:r>
            <a:r>
              <a:rPr altLang="en-US" lang="en-US"/>
              <a:t>هر</a:t>
            </a:r>
            <a:r>
              <a:rPr altLang="en-US" lang="en-US"/>
              <a:t> </a:t>
            </a:r>
            <a:r>
              <a:rPr altLang="en-US" lang="en-US"/>
              <a:t>مرحله</a:t>
            </a:r>
            <a:r>
              <a:rPr altLang="en-US" lang="en-US"/>
              <a:t> </a:t>
            </a:r>
            <a:r>
              <a:rPr altLang="en-US" lang="en-US"/>
              <a:t>وزنها</a:t>
            </a:r>
            <a:r>
              <a:rPr altLang="en-US" lang="en-US"/>
              <a:t> </a:t>
            </a:r>
            <a:r>
              <a:rPr altLang="en-US" lang="en-US"/>
              <a:t>بر</a:t>
            </a:r>
            <a:r>
              <a:rPr altLang="en-US" lang="en-US"/>
              <a:t> </a:t>
            </a:r>
            <a:r>
              <a:rPr altLang="en-US" lang="en-US"/>
              <a:t>اساس</a:t>
            </a:r>
            <a:r>
              <a:rPr altLang="en-US" lang="en-US"/>
              <a:t> </a:t>
            </a:r>
            <a:r>
              <a:rPr altLang="en-US" lang="en-US"/>
              <a:t>قانون</a:t>
            </a:r>
            <a:r>
              <a:rPr altLang="en-US" lang="en-US"/>
              <a:t> </a:t>
            </a:r>
            <a:r>
              <a:rPr altLang="en-US" lang="en-US"/>
              <a:t>پرسپت</a:t>
            </a:r>
            <a:r>
              <a:rPr altLang="en-US" lang="en-US"/>
              <a:t>ر</a:t>
            </a:r>
            <a:r>
              <a:rPr altLang="en-US" lang="en-US"/>
              <a:t>ون</a:t>
            </a:r>
            <a:r>
              <a:rPr altLang="en-US" lang="en-US"/>
              <a:t> </a:t>
            </a:r>
            <a:r>
              <a:rPr altLang="en-US" lang="en-US"/>
              <a:t>بصورت</a:t>
            </a:r>
            <a:r>
              <a:rPr altLang="en-US" lang="en-US"/>
              <a:t> </a:t>
            </a:r>
            <a:r>
              <a:rPr altLang="en-US" lang="en-US"/>
              <a:t>زیر</a:t>
            </a:r>
            <a:r>
              <a:rPr altLang="en-US" lang="en-US"/>
              <a:t> </a:t>
            </a:r>
            <a:r>
              <a:rPr altLang="en-US" lang="en-US"/>
              <a:t>تغییر</a:t>
            </a:r>
            <a:r>
              <a:rPr altLang="en-US" lang="en-US"/>
              <a:t> </a:t>
            </a:r>
            <a:r>
              <a:rPr altLang="en-US" lang="en-US"/>
              <a:t>میکند</a:t>
            </a:r>
            <a:r>
              <a:rPr altLang="en-US" lang="en-US"/>
              <a:t>:</a:t>
            </a:r>
          </a:p>
          <a:p>
            <a:pPr algn="l" indent="-571500" lvl="0" marL="571500" rtl="0">
              <a:spcBef>
                <a:spcPct val="0"/>
              </a:spcBef>
              <a:buSzPct val="100000"/>
              <a:buFontTx/>
              <a:buNone/>
            </a:pPr>
            <a:r>
              <a:rPr altLang="en-US" lang="en-US">
                <a:effectLst>
                  <a:outerShdw algn="tl" blurRad="38100" dir="2700000" dist="38100">
                    <a:srgbClr val="C0C0C0"/>
                  </a:outerShdw>
                </a:effectLst>
              </a:rPr>
              <a:t>      wi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wi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Δwi</a:t>
            </a:r>
          </a:p>
          <a:p>
            <a:pPr algn="l" indent="-571500" lvl="0" marL="571500" rtl="0">
              <a:spcBef>
                <a:spcPct val="0"/>
              </a:spcBef>
              <a:buSzPct val="100000"/>
              <a:buFontTx/>
              <a:buNone/>
            </a:pPr>
            <a:r>
              <a:rPr altLang="en-US" lang="en-US">
                <a:effectLst>
                  <a:outerShdw algn="tl" blurRad="38100" dir="2700000" dist="38100">
                    <a:srgbClr val="C0C0C0"/>
                  </a:outerShdw>
                </a:effectLst>
              </a:rPr>
              <a:t>	</a:t>
            </a:r>
          </a:p>
          <a:p>
            <a:pPr indent="-571500" lvl="0" marL="571500">
              <a:buNone/>
            </a:pPr>
            <a:r>
              <a:rPr altLang="en-US" lang="en-US"/>
              <a:t>که</a:t>
            </a:r>
            <a:r>
              <a:rPr altLang="en-US" lang="en-US"/>
              <a:t> </a:t>
            </a:r>
            <a:r>
              <a:rPr altLang="en-US" lang="en-US"/>
              <a:t>در</a:t>
            </a:r>
            <a:r>
              <a:rPr altLang="en-US" lang="en-US"/>
              <a:t> </a:t>
            </a:r>
            <a:r>
              <a:rPr altLang="en-US" lang="en-US"/>
              <a:t>آن</a:t>
            </a:r>
            <a:r>
              <a:rPr altLang="en-US" lang="en-US"/>
              <a:t> </a:t>
            </a:r>
          </a:p>
          <a:p>
            <a:pPr indent="-571500" lvl="0" marL="571500">
              <a:buNone/>
            </a:pPr>
            <a:endParaRPr altLang="en-US" lang="en-US"/>
          </a:p>
          <a:p>
            <a:pPr indent="-571500" lvl="0" marL="571500">
              <a:buNone/>
            </a:pPr>
            <a:endParaRPr altLang="en-US" lang="en-US"/>
          </a:p>
          <a:p>
            <a:pPr indent="-571500" lvl="0" marL="571500">
              <a:buNone/>
            </a:pPr>
            <a:endParaRPr altLang="en-US" lang="en-US"/>
          </a:p>
        </p:txBody>
      </p:sp>
      <p:sp>
        <p:nvSpPr>
          <p:cNvPr id="1048761"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قانون</a:t>
            </a:r>
            <a:r>
              <a:rPr altLang="en-US" lang="en-US"/>
              <a:t> پرسپترون</a:t>
            </a:r>
          </a:p>
        </p:txBody>
      </p:sp>
      <p:sp>
        <p:nvSpPr>
          <p:cNvPr id="1048762" name=""/>
          <p:cNvSpPr txBox="1"/>
          <p:nvPr/>
        </p:nvSpPr>
        <p:spPr>
          <a:xfrm rot="0">
            <a:off x="1066800" y="4114800"/>
            <a:ext cx="5624512" cy="19177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indent="-457200" lvl="0" marL="457200"/>
            <a:r>
              <a:rPr altLang="en-US" sz="2400" lang="en-US">
                <a:effectLst>
                  <a:outerShdw algn="tl" blurRad="38100" dir="2700000" dist="38100">
                    <a:srgbClr val="C0C0C0"/>
                  </a:outerShdw>
                </a:effectLst>
                <a:latin typeface="Times New Roman" pitchFamily="18" charset="0"/>
                <a:ea typeface="Times New Roman" pitchFamily="18" charset="0"/>
              </a:rPr>
              <a:t>Δwi</a:t>
            </a:r>
            <a:r>
              <a:rPr altLang="en-US" sz="2400" lang="en-US">
                <a:effectLst>
                  <a:outerShdw algn="tl" blurRad="38100" dir="2700000" dist="38100">
                    <a:srgbClr val="C0C0C0"/>
                  </a:outerShdw>
                </a:effectLst>
                <a:latin typeface="Times New Roman" pitchFamily="18" charset="0"/>
                <a:ea typeface="Times New Roman" pitchFamily="18" charset="0"/>
              </a:rPr>
              <a:t> =  η ( t – o ) xi</a:t>
            </a:r>
          </a:p>
          <a:p>
            <a:pPr indent="-457200" lvl="0" marL="457200"/>
            <a:r>
              <a:rPr altLang="en-US" sz="2400" lang="en-US">
                <a:effectLst>
                  <a:outerShdw algn="tl" blurRad="38100" dir="2700000" dist="38100">
                    <a:srgbClr val="C0C0C0"/>
                  </a:outerShdw>
                </a:effectLst>
                <a:latin typeface="Times New Roman" pitchFamily="18" charset="0"/>
                <a:ea typeface="Times New Roman" pitchFamily="18" charset="0"/>
              </a:rPr>
              <a:t>t: target output</a:t>
            </a:r>
          </a:p>
          <a:p>
            <a:pPr indent="-457200" lvl="0" marL="457200"/>
            <a:r>
              <a:rPr altLang="en-US" sz="2400" lang="en-US">
                <a:effectLst>
                  <a:outerShdw algn="tl" blurRad="38100" dir="2700000" dist="38100">
                    <a:srgbClr val="C0C0C0"/>
                  </a:outerShdw>
                </a:effectLst>
                <a:latin typeface="Times New Roman" pitchFamily="18" charset="0"/>
                <a:ea typeface="Times New Roman" pitchFamily="18" charset="0"/>
              </a:rPr>
              <a:t>o: output generated by the perceptron</a:t>
            </a:r>
          </a:p>
          <a:p>
            <a:pPr indent="-457200" lvl="0" marL="457200"/>
            <a:r>
              <a:rPr altLang="en-US" sz="2400" lang="en-US">
                <a:effectLst>
                  <a:outerShdw algn="tl" blurRad="38100" dir="2700000" dist="38100">
                    <a:srgbClr val="C0C0C0"/>
                  </a:outerShdw>
                </a:effectLst>
                <a:latin typeface="Times New Roman" pitchFamily="18" charset="0"/>
                <a:ea typeface="Times New Roman" pitchFamily="18" charset="0"/>
              </a:rPr>
              <a:t>η: constant called the learning rate (e.g., 0.1)</a:t>
            </a:r>
          </a:p>
          <a:p>
            <a:pPr indent="-457200" lvl="0" marL="457200"/>
            <a:endParaRPr altLang="en-US" sz="2400" lang="en-US">
              <a:effectLst>
                <a:outerShdw algn="tl" blurRad="38100" dir="2700000" dist="38100">
                  <a:srgbClr val="C0C0C0"/>
                </a:outerShdw>
              </a:effectLst>
              <a:latin typeface="Times New Roman" pitchFamily="18" charset="0"/>
              <a:ea typeface="Times New Roman" pitchFamily="18" charset="0"/>
            </a:endParaRPr>
          </a:p>
        </p:txBody>
      </p:sp>
      <p:sp>
        <p:nvSpPr>
          <p:cNvPr id="1048763" name=""/>
          <p:cNvSpPr txBox="1"/>
          <p:nvPr/>
        </p:nvSpPr>
        <p:spPr>
          <a:xfrm rot="0">
            <a:off x="685800" y="5943600"/>
            <a:ext cx="7924800" cy="82232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400" lang="en-US"/>
              <a:t>اثبات</a:t>
            </a:r>
            <a:r>
              <a:rPr altLang="en-US" sz="2400" lang="en-US"/>
              <a:t> </a:t>
            </a:r>
            <a:r>
              <a:rPr altLang="en-US" sz="2400" lang="en-US"/>
              <a:t>شده</a:t>
            </a:r>
            <a:r>
              <a:rPr altLang="en-US" sz="2400" lang="en-US"/>
              <a:t> </a:t>
            </a:r>
            <a:r>
              <a:rPr altLang="en-US" sz="2400" lang="en-US"/>
              <a:t>است</a:t>
            </a:r>
            <a:r>
              <a:rPr altLang="en-US" sz="2400" lang="en-US"/>
              <a:t> </a:t>
            </a:r>
            <a:r>
              <a:rPr altLang="en-US" sz="2400" lang="en-US"/>
              <a:t>که</a:t>
            </a:r>
            <a:r>
              <a:rPr altLang="en-US" sz="2400" lang="en-US"/>
              <a:t> </a:t>
            </a:r>
            <a:r>
              <a:rPr altLang="en-US" sz="2400" lang="en-US"/>
              <a:t>برای</a:t>
            </a:r>
            <a:r>
              <a:rPr altLang="en-US" sz="2400" lang="en-US"/>
              <a:t> </a:t>
            </a:r>
            <a:r>
              <a:rPr altLang="en-US" sz="2400" lang="en-US"/>
              <a:t>یک</a:t>
            </a:r>
            <a:r>
              <a:rPr altLang="en-US" sz="2400" lang="en-US"/>
              <a:t> </a:t>
            </a:r>
            <a:r>
              <a:rPr altLang="en-US" sz="2400" lang="en-US"/>
              <a:t>مجموعه</a:t>
            </a:r>
            <a:r>
              <a:rPr altLang="en-US" sz="2400" lang="en-US"/>
              <a:t> </a:t>
            </a:r>
            <a:r>
              <a:rPr altLang="en-US" sz="2400" lang="en-US"/>
              <a:t>مثال</a:t>
            </a:r>
            <a:r>
              <a:rPr altLang="en-US" sz="2400" lang="en-US"/>
              <a:t> </a:t>
            </a:r>
            <a:r>
              <a:rPr altLang="en-US" sz="2400" lang="en-US"/>
              <a:t>جداپذیرخطی</a:t>
            </a:r>
            <a:r>
              <a:rPr altLang="en-US" sz="2400" lang="en-US"/>
              <a:t> </a:t>
            </a:r>
            <a:r>
              <a:rPr altLang="en-US" sz="2400" lang="en-US"/>
              <a:t>این</a:t>
            </a:r>
            <a:r>
              <a:rPr altLang="en-US" sz="2400" lang="en-US"/>
              <a:t> </a:t>
            </a:r>
            <a:r>
              <a:rPr altLang="en-US" sz="2400" lang="en-US"/>
              <a:t>روش</a:t>
            </a:r>
            <a:r>
              <a:rPr altLang="en-US" sz="2400" lang="en-US"/>
              <a:t> </a:t>
            </a:r>
            <a:r>
              <a:rPr altLang="en-US" sz="2400" lang="en-US"/>
              <a:t>همگرا</a:t>
            </a:r>
            <a:r>
              <a:rPr altLang="en-US" sz="2400" lang="en-US"/>
              <a:t>  </a:t>
            </a:r>
            <a:r>
              <a:rPr altLang="en-US" sz="2400" lang="en-US"/>
              <a:t>شده</a:t>
            </a:r>
            <a:r>
              <a:rPr altLang="en-US" sz="2400" lang="en-US"/>
              <a:t> </a:t>
            </a:r>
            <a:r>
              <a:rPr altLang="en-US" sz="2400" lang="en-US"/>
              <a:t>و</a:t>
            </a:r>
            <a:r>
              <a:rPr altLang="en-US" sz="2400" lang="en-US"/>
              <a:t> پرسپترون</a:t>
            </a:r>
            <a:r>
              <a:rPr altLang="en-US" sz="2400" lang="en-US"/>
              <a:t> </a:t>
            </a:r>
            <a:r>
              <a:rPr altLang="en-US" sz="2400" lang="en-US"/>
              <a:t>قادر</a:t>
            </a:r>
            <a:r>
              <a:rPr altLang="en-US" sz="2400" lang="en-US"/>
              <a:t> </a:t>
            </a:r>
            <a:r>
              <a:rPr altLang="en-US" sz="2400" lang="en-US"/>
              <a:t>به</a:t>
            </a:r>
            <a:r>
              <a:rPr altLang="en-US" sz="2400" lang="en-US"/>
              <a:t> </a:t>
            </a:r>
            <a:r>
              <a:rPr altLang="en-US" sz="2400" lang="en-US"/>
              <a:t>جدا</a:t>
            </a:r>
            <a:r>
              <a:rPr altLang="en-US" sz="2400" lang="en-US"/>
              <a:t> </a:t>
            </a:r>
            <a:r>
              <a:rPr altLang="en-US" sz="2400" lang="en-US"/>
              <a:t>سازی</a:t>
            </a:r>
            <a:r>
              <a:rPr altLang="en-US" sz="2400" lang="en-US"/>
              <a:t> </a:t>
            </a:r>
            <a:r>
              <a:rPr altLang="en-US" sz="2400" lang="en-US"/>
              <a:t>صحیح</a:t>
            </a:r>
            <a:r>
              <a:rPr altLang="en-US" sz="2400" lang="en-US"/>
              <a:t> </a:t>
            </a:r>
            <a:r>
              <a:rPr altLang="en-US" sz="2400" lang="en-US"/>
              <a:t>مثالها</a:t>
            </a:r>
            <a:r>
              <a:rPr altLang="en-US" sz="2400" lang="en-US"/>
              <a:t> </a:t>
            </a:r>
            <a:r>
              <a:rPr altLang="en-US" sz="2400" lang="en-US"/>
              <a:t>خواهد</a:t>
            </a:r>
            <a:r>
              <a:rPr altLang="en-US" sz="2400" lang="en-US"/>
              <a:t> </a:t>
            </a:r>
            <a:r>
              <a:rPr altLang="en-US" sz="2400" lang="en-US"/>
              <a:t>شد</a:t>
            </a:r>
            <a:r>
              <a:rPr altLang="en-US" sz="2400" lang="en-US"/>
              <a:t>.</a:t>
            </a:r>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showMasterSp="1">
  <p:cSld>
    <p:spTree>
      <p:nvGrpSpPr>
        <p:cNvPr id="89" name=""/>
        <p:cNvGrpSpPr/>
        <p:nvPr/>
      </p:nvGrpSpPr>
      <p:grpSpPr>
        <a:xfrm rot="0">
          <a:off x="0" y="0"/>
          <a:ext cx="0" cy="0"/>
          <a:chOff x="0" y="0"/>
          <a:chExt cx="0" cy="0"/>
        </a:xfrm>
      </p:grpSpPr>
      <p:sp>
        <p:nvSpPr>
          <p:cNvPr id="1048764"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lnSpc>
                <a:spcPct val="90000"/>
              </a:lnSpc>
            </a:pPr>
            <a:r>
              <a:rPr altLang="en-US" lang="en-US"/>
              <a:t>وقتی</a:t>
            </a:r>
            <a:r>
              <a:rPr altLang="en-US" lang="en-US"/>
              <a:t> </a:t>
            </a:r>
            <a:r>
              <a:rPr altLang="en-US" lang="en-US"/>
              <a:t>که</a:t>
            </a:r>
            <a:r>
              <a:rPr altLang="en-US" lang="en-US"/>
              <a:t> </a:t>
            </a:r>
            <a:r>
              <a:rPr altLang="en-US" lang="en-US"/>
              <a:t>مثالها</a:t>
            </a:r>
            <a:r>
              <a:rPr altLang="en-US" lang="en-US"/>
              <a:t> </a:t>
            </a:r>
            <a:r>
              <a:rPr altLang="en-US" lang="en-US"/>
              <a:t>بصورت</a:t>
            </a:r>
            <a:r>
              <a:rPr altLang="en-US" lang="en-US"/>
              <a:t> </a:t>
            </a:r>
            <a:r>
              <a:rPr altLang="en-US" lang="en-US"/>
              <a:t>خطی</a:t>
            </a:r>
            <a:r>
              <a:rPr altLang="en-US" lang="en-US"/>
              <a:t> </a:t>
            </a:r>
            <a:r>
              <a:rPr altLang="en-US" lang="en-US"/>
              <a:t>جداپذیر</a:t>
            </a:r>
            <a:r>
              <a:rPr altLang="en-US" lang="en-US"/>
              <a:t> </a:t>
            </a:r>
            <a:r>
              <a:rPr altLang="en-US" lang="en-US"/>
              <a:t>نباشند</a:t>
            </a:r>
            <a:r>
              <a:rPr altLang="en-US" lang="en-US"/>
              <a:t> </a:t>
            </a:r>
            <a:r>
              <a:rPr altLang="en-US" lang="en-US"/>
              <a:t>قانون</a:t>
            </a:r>
            <a:r>
              <a:rPr altLang="en-US" lang="en-US"/>
              <a:t> پرسپترون</a:t>
            </a:r>
            <a:r>
              <a:rPr altLang="en-US" lang="en-US"/>
              <a:t> </a:t>
            </a:r>
            <a:r>
              <a:rPr altLang="en-US" lang="en-US"/>
              <a:t>همگرا</a:t>
            </a:r>
            <a:r>
              <a:rPr altLang="en-US" lang="en-US"/>
              <a:t> </a:t>
            </a:r>
            <a:r>
              <a:rPr altLang="en-US" lang="en-US"/>
              <a:t>نخواهد</a:t>
            </a:r>
            <a:r>
              <a:rPr altLang="en-US" lang="en-US"/>
              <a:t> </a:t>
            </a:r>
            <a:r>
              <a:rPr altLang="en-US" lang="en-US"/>
              <a:t>شد</a:t>
            </a:r>
            <a:r>
              <a:rPr altLang="en-US" lang="en-US"/>
              <a:t>. </a:t>
            </a:r>
            <a:r>
              <a:rPr altLang="en-US" lang="en-US"/>
              <a:t>برای</a:t>
            </a:r>
            <a:r>
              <a:rPr altLang="en-US" lang="en-US"/>
              <a:t> </a:t>
            </a:r>
            <a:r>
              <a:rPr altLang="en-US" lang="en-US"/>
              <a:t>غلبه</a:t>
            </a:r>
            <a:r>
              <a:rPr altLang="en-US" lang="en-US"/>
              <a:t> </a:t>
            </a:r>
            <a:r>
              <a:rPr altLang="en-US" lang="en-US"/>
              <a:t>بر</a:t>
            </a:r>
            <a:r>
              <a:rPr altLang="en-US" lang="en-US"/>
              <a:t> </a:t>
            </a:r>
            <a:r>
              <a:rPr altLang="en-US" lang="en-US"/>
              <a:t>این</a:t>
            </a:r>
            <a:r>
              <a:rPr altLang="en-US" lang="en-US"/>
              <a:t> </a:t>
            </a:r>
            <a:r>
              <a:rPr altLang="en-US" lang="en-US"/>
              <a:t>مشکل</a:t>
            </a:r>
            <a:r>
              <a:rPr altLang="en-US" lang="en-US"/>
              <a:t> </a:t>
            </a:r>
            <a:r>
              <a:rPr altLang="en-US" lang="en-US"/>
              <a:t>از</a:t>
            </a:r>
            <a:r>
              <a:rPr altLang="en-US" lang="en-US"/>
              <a:t> </a:t>
            </a:r>
            <a:r>
              <a:rPr altLang="en-US" lang="en-US"/>
              <a:t>قانون</a:t>
            </a:r>
            <a:r>
              <a:rPr altLang="en-US" lang="en-US"/>
              <a:t> </a:t>
            </a:r>
            <a:r>
              <a:rPr altLang="en-US" lang="en-US"/>
              <a:t>دلتا</a:t>
            </a:r>
            <a:r>
              <a:rPr altLang="en-US" lang="en-US"/>
              <a:t> </a:t>
            </a:r>
            <a:r>
              <a:rPr altLang="en-US" lang="en-US"/>
              <a:t>استفاده</a:t>
            </a:r>
            <a:r>
              <a:rPr altLang="en-US" lang="en-US"/>
              <a:t> </a:t>
            </a:r>
            <a:r>
              <a:rPr altLang="en-US" lang="en-US"/>
              <a:t>میشود</a:t>
            </a:r>
            <a:r>
              <a:rPr altLang="en-US" lang="en-US"/>
              <a:t>. </a:t>
            </a:r>
          </a:p>
          <a:p>
            <a:pPr lvl="0">
              <a:lnSpc>
                <a:spcPct val="90000"/>
              </a:lnSpc>
            </a:pPr>
            <a:r>
              <a:rPr altLang="en-US" lang="en-US"/>
              <a:t>ایده</a:t>
            </a:r>
            <a:r>
              <a:rPr altLang="en-US" lang="en-US"/>
              <a:t> </a:t>
            </a:r>
            <a:r>
              <a:rPr altLang="en-US" lang="en-US"/>
              <a:t>اصلی</a:t>
            </a:r>
            <a:r>
              <a:rPr altLang="en-US" lang="en-US"/>
              <a:t> </a:t>
            </a:r>
            <a:r>
              <a:rPr altLang="en-US" lang="en-US"/>
              <a:t>این</a:t>
            </a:r>
            <a:r>
              <a:rPr altLang="en-US" lang="en-US"/>
              <a:t> </a:t>
            </a:r>
            <a:r>
              <a:rPr altLang="en-US" lang="en-US"/>
              <a:t>قانون</a:t>
            </a:r>
            <a:r>
              <a:rPr altLang="en-US" lang="en-US"/>
              <a:t> </a:t>
            </a:r>
            <a:r>
              <a:rPr altLang="en-US" lang="en-US"/>
              <a:t>استفاده</a:t>
            </a:r>
            <a:r>
              <a:rPr altLang="en-US" lang="en-US"/>
              <a:t> </a:t>
            </a:r>
            <a:r>
              <a:rPr altLang="en-US" lang="en-US"/>
              <a:t>از</a:t>
            </a:r>
            <a:r>
              <a:rPr altLang="en-US" lang="en-US"/>
              <a:t> gradient descent </a:t>
            </a:r>
            <a:r>
              <a:rPr altLang="en-US" lang="en-US"/>
              <a:t>برای</a:t>
            </a:r>
            <a:r>
              <a:rPr altLang="en-US" lang="en-US"/>
              <a:t> </a:t>
            </a:r>
            <a:r>
              <a:rPr altLang="en-US" lang="en-US"/>
              <a:t>جستجو</a:t>
            </a:r>
            <a:r>
              <a:rPr altLang="en-US" lang="en-US"/>
              <a:t> </a:t>
            </a:r>
            <a:r>
              <a:rPr altLang="en-US" lang="en-US"/>
              <a:t>در</a:t>
            </a:r>
            <a:r>
              <a:rPr altLang="en-US" lang="en-US"/>
              <a:t> </a:t>
            </a:r>
            <a:r>
              <a:rPr altLang="en-US" lang="en-US"/>
              <a:t>فضای</a:t>
            </a:r>
            <a:r>
              <a:rPr altLang="en-US" lang="en-US"/>
              <a:t> </a:t>
            </a:r>
            <a:r>
              <a:rPr altLang="en-US" lang="en-US"/>
              <a:t>فرضیه</a:t>
            </a:r>
            <a:r>
              <a:rPr altLang="en-US" lang="en-US"/>
              <a:t> </a:t>
            </a:r>
            <a:r>
              <a:rPr altLang="en-US" lang="en-US"/>
              <a:t>وزنهای</a:t>
            </a:r>
            <a:r>
              <a:rPr altLang="en-US" lang="en-US"/>
              <a:t> </a:t>
            </a:r>
            <a:r>
              <a:rPr altLang="en-US" lang="en-US"/>
              <a:t>ممکن</a:t>
            </a:r>
            <a:r>
              <a:rPr altLang="en-US" lang="en-US"/>
              <a:t> </a:t>
            </a:r>
            <a:r>
              <a:rPr altLang="en-US" lang="en-US"/>
              <a:t>میباشد</a:t>
            </a:r>
            <a:r>
              <a:rPr altLang="en-US" lang="en-US"/>
              <a:t>. </a:t>
            </a:r>
            <a:r>
              <a:rPr altLang="en-US" lang="en-US"/>
              <a:t>این</a:t>
            </a:r>
            <a:r>
              <a:rPr altLang="en-US" lang="en-US"/>
              <a:t> </a:t>
            </a:r>
            <a:r>
              <a:rPr altLang="en-US" lang="en-US"/>
              <a:t>قانون</a:t>
            </a:r>
            <a:r>
              <a:rPr altLang="en-US" lang="en-US"/>
              <a:t> </a:t>
            </a:r>
            <a:r>
              <a:rPr altLang="en-US" lang="en-US"/>
              <a:t>پایه</a:t>
            </a:r>
            <a:r>
              <a:rPr altLang="en-US" lang="en-US"/>
              <a:t> </a:t>
            </a:r>
            <a:r>
              <a:rPr altLang="en-US" lang="en-US"/>
              <a:t>روش</a:t>
            </a:r>
            <a:r>
              <a:rPr altLang="en-US" lang="en-US"/>
              <a:t> </a:t>
            </a:r>
            <a:r>
              <a:rPr altLang="en-US" lang="en-US"/>
              <a:t>Backpropagation</a:t>
            </a:r>
            <a:r>
              <a:rPr altLang="en-US" lang="en-US"/>
              <a:t> </a:t>
            </a:r>
            <a:r>
              <a:rPr altLang="en-US" lang="en-US"/>
              <a:t>است</a:t>
            </a:r>
            <a:r>
              <a:rPr altLang="en-US" lang="en-US"/>
              <a:t> </a:t>
            </a:r>
            <a:r>
              <a:rPr altLang="en-US" lang="en-US"/>
              <a:t>که</a:t>
            </a:r>
            <a:r>
              <a:rPr altLang="en-US" lang="en-US"/>
              <a:t> </a:t>
            </a:r>
            <a:r>
              <a:rPr altLang="en-US" lang="en-US"/>
              <a:t>برای</a:t>
            </a:r>
            <a:r>
              <a:rPr altLang="en-US" lang="en-US"/>
              <a:t> </a:t>
            </a:r>
            <a:r>
              <a:rPr altLang="en-US" lang="en-US"/>
              <a:t>آموزش</a:t>
            </a:r>
            <a:r>
              <a:rPr altLang="en-US" lang="en-US"/>
              <a:t> </a:t>
            </a:r>
            <a:r>
              <a:rPr altLang="en-US" lang="en-US"/>
              <a:t>شبکه</a:t>
            </a:r>
            <a:r>
              <a:rPr altLang="en-US" lang="en-US"/>
              <a:t> </a:t>
            </a:r>
            <a:r>
              <a:rPr altLang="en-US" lang="en-US"/>
              <a:t>با</a:t>
            </a:r>
            <a:r>
              <a:rPr altLang="en-US" lang="en-US"/>
              <a:t> </a:t>
            </a:r>
            <a:r>
              <a:rPr altLang="en-US" lang="en-US"/>
              <a:t>چندین</a:t>
            </a:r>
            <a:r>
              <a:rPr altLang="en-US" lang="en-US"/>
              <a:t> </a:t>
            </a:r>
            <a:r>
              <a:rPr altLang="en-US" lang="en-US"/>
              <a:t>نرون</a:t>
            </a:r>
            <a:r>
              <a:rPr altLang="en-US" lang="en-US"/>
              <a:t> </a:t>
            </a:r>
            <a:r>
              <a:rPr altLang="en-US" lang="en-US"/>
              <a:t>به</a:t>
            </a:r>
            <a:r>
              <a:rPr altLang="en-US" lang="en-US"/>
              <a:t> </a:t>
            </a:r>
            <a:r>
              <a:rPr altLang="en-US" lang="en-US"/>
              <a:t>هم</a:t>
            </a:r>
            <a:r>
              <a:rPr altLang="en-US" lang="en-US"/>
              <a:t> </a:t>
            </a:r>
            <a:r>
              <a:rPr altLang="en-US" lang="en-US"/>
              <a:t>متصل</a:t>
            </a:r>
            <a:r>
              <a:rPr altLang="en-US" lang="en-US"/>
              <a:t> </a:t>
            </a:r>
            <a:r>
              <a:rPr altLang="en-US" lang="en-US"/>
              <a:t>بکار</a:t>
            </a:r>
            <a:r>
              <a:rPr altLang="en-US" lang="en-US"/>
              <a:t> </a:t>
            </a:r>
            <a:r>
              <a:rPr altLang="en-US" lang="en-US"/>
              <a:t>میرود</a:t>
            </a:r>
            <a:r>
              <a:rPr altLang="en-US" lang="en-US"/>
              <a:t>.</a:t>
            </a:r>
          </a:p>
          <a:p>
            <a:pPr lvl="0">
              <a:lnSpc>
                <a:spcPct val="90000"/>
              </a:lnSpc>
            </a:pPr>
            <a:r>
              <a:rPr altLang="en-US" lang="en-US"/>
              <a:t>همچنین</a:t>
            </a:r>
            <a:r>
              <a:rPr altLang="en-US" lang="en-US"/>
              <a:t> </a:t>
            </a:r>
            <a:r>
              <a:rPr altLang="en-US" lang="en-US"/>
              <a:t>این</a:t>
            </a:r>
            <a:r>
              <a:rPr altLang="en-US" lang="en-US"/>
              <a:t> </a:t>
            </a:r>
            <a:r>
              <a:rPr altLang="en-US" lang="en-US"/>
              <a:t>روش</a:t>
            </a:r>
            <a:r>
              <a:rPr altLang="en-US" lang="en-US"/>
              <a:t> </a:t>
            </a:r>
            <a:r>
              <a:rPr altLang="en-US" lang="en-US"/>
              <a:t>پایه</a:t>
            </a:r>
            <a:r>
              <a:rPr altLang="en-US" lang="en-US"/>
              <a:t> </a:t>
            </a:r>
            <a:r>
              <a:rPr altLang="en-US" lang="en-US"/>
              <a:t>ای</a:t>
            </a:r>
            <a:r>
              <a:rPr altLang="en-US" lang="en-US"/>
              <a:t> </a:t>
            </a:r>
            <a:r>
              <a:rPr altLang="en-US" lang="en-US"/>
              <a:t>برای</a:t>
            </a:r>
            <a:r>
              <a:rPr altLang="en-US" lang="en-US"/>
              <a:t>  </a:t>
            </a:r>
            <a:r>
              <a:rPr altLang="en-US" lang="en-US"/>
              <a:t>انواع</a:t>
            </a:r>
            <a:r>
              <a:rPr altLang="en-US" lang="en-US"/>
              <a:t> </a:t>
            </a:r>
            <a:r>
              <a:rPr altLang="en-US" lang="en-US"/>
              <a:t>الگوریتمهای</a:t>
            </a:r>
            <a:r>
              <a:rPr altLang="en-US" lang="en-US"/>
              <a:t> </a:t>
            </a:r>
            <a:r>
              <a:rPr altLang="en-US" lang="en-US"/>
              <a:t>یادگیری</a:t>
            </a:r>
            <a:r>
              <a:rPr altLang="en-US" lang="en-US"/>
              <a:t> </a:t>
            </a:r>
            <a:r>
              <a:rPr altLang="en-US" lang="en-US"/>
              <a:t>است</a:t>
            </a:r>
            <a:r>
              <a:rPr altLang="en-US" lang="en-US"/>
              <a:t> </a:t>
            </a:r>
            <a:r>
              <a:rPr altLang="en-US" lang="en-US"/>
              <a:t>که</a:t>
            </a:r>
            <a:r>
              <a:rPr altLang="en-US" lang="en-US"/>
              <a:t> </a:t>
            </a:r>
            <a:r>
              <a:rPr altLang="en-US" lang="en-US"/>
              <a:t>باید</a:t>
            </a:r>
            <a:r>
              <a:rPr altLang="en-US" lang="en-US"/>
              <a:t> </a:t>
            </a:r>
            <a:r>
              <a:rPr altLang="en-US" lang="en-US"/>
              <a:t>فضای</a:t>
            </a:r>
            <a:r>
              <a:rPr altLang="en-US" lang="en-US"/>
              <a:t> </a:t>
            </a:r>
            <a:r>
              <a:rPr altLang="en-US" lang="en-US"/>
              <a:t>فرضیه</a:t>
            </a:r>
            <a:r>
              <a:rPr altLang="en-US" lang="en-US"/>
              <a:t> </a:t>
            </a:r>
            <a:r>
              <a:rPr altLang="en-US" lang="en-US"/>
              <a:t>ای</a:t>
            </a:r>
            <a:r>
              <a:rPr altLang="en-US" lang="en-US"/>
              <a:t> </a:t>
            </a:r>
            <a:r>
              <a:rPr altLang="en-US" lang="en-US"/>
              <a:t>شامل</a:t>
            </a:r>
            <a:r>
              <a:rPr altLang="en-US" lang="en-US"/>
              <a:t> </a:t>
            </a:r>
            <a:r>
              <a:rPr altLang="en-US" lang="en-US"/>
              <a:t>فرضیه</a:t>
            </a:r>
            <a:r>
              <a:rPr altLang="en-US" lang="en-US"/>
              <a:t> </a:t>
            </a:r>
            <a:r>
              <a:rPr altLang="en-US" lang="en-US"/>
              <a:t>های</a:t>
            </a:r>
            <a:r>
              <a:rPr altLang="en-US" lang="en-US"/>
              <a:t> </a:t>
            </a:r>
            <a:r>
              <a:rPr altLang="en-US" lang="en-US"/>
              <a:t>مختلف</a:t>
            </a:r>
            <a:r>
              <a:rPr altLang="en-US" lang="en-US"/>
              <a:t>  </a:t>
            </a:r>
            <a:r>
              <a:rPr altLang="en-US" lang="en-US"/>
              <a:t>پیوسته</a:t>
            </a:r>
            <a:r>
              <a:rPr altLang="en-US" lang="en-US"/>
              <a:t>  </a:t>
            </a:r>
            <a:r>
              <a:rPr altLang="en-US" lang="en-US"/>
              <a:t>را</a:t>
            </a:r>
            <a:r>
              <a:rPr altLang="en-US" lang="en-US"/>
              <a:t> </a:t>
            </a:r>
            <a:r>
              <a:rPr altLang="en-US" lang="en-US"/>
              <a:t>جستجو</a:t>
            </a:r>
            <a:r>
              <a:rPr altLang="en-US" lang="en-US"/>
              <a:t> </a:t>
            </a:r>
            <a:r>
              <a:rPr altLang="en-US" lang="en-US"/>
              <a:t>کنند</a:t>
            </a:r>
            <a:r>
              <a:rPr altLang="en-US" lang="en-US"/>
              <a:t>.</a:t>
            </a:r>
          </a:p>
        </p:txBody>
      </p:sp>
      <p:sp>
        <p:nvSpPr>
          <p:cNvPr id="1048765"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قانون</a:t>
            </a:r>
            <a:r>
              <a:rPr altLang="en-US" lang="en-US"/>
              <a:t> </a:t>
            </a:r>
            <a:r>
              <a:rPr altLang="en-US" lang="en-US"/>
              <a:t>دلتا</a:t>
            </a:r>
            <a:r>
              <a:rPr altLang="en-US" lang="en-US"/>
              <a:t> Delta Rule </a:t>
            </a:r>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showMasterSp="1">
  <p:cSld>
    <p:spTree>
      <p:nvGrpSpPr>
        <p:cNvPr id="90" name=""/>
        <p:cNvGrpSpPr/>
        <p:nvPr/>
      </p:nvGrpSpPr>
      <p:grpSpPr>
        <a:xfrm rot="0">
          <a:off x="0" y="0"/>
          <a:ext cx="0" cy="0"/>
          <a:chOff x="0" y="0"/>
          <a:chExt cx="0" cy="0"/>
        </a:xfrm>
      </p:grpSpPr>
      <p:sp>
        <p:nvSpPr>
          <p:cNvPr id="1048766"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قانون</a:t>
            </a:r>
            <a:r>
              <a:rPr altLang="en-US" lang="en-US"/>
              <a:t> </a:t>
            </a:r>
            <a:r>
              <a:rPr altLang="en-US" lang="en-US"/>
              <a:t>دلتا</a:t>
            </a:r>
            <a:r>
              <a:rPr altLang="en-US" lang="en-US"/>
              <a:t> Delta Rule </a:t>
            </a:r>
          </a:p>
        </p:txBody>
      </p:sp>
      <p:sp>
        <p:nvSpPr>
          <p:cNvPr id="1048767"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برای</a:t>
            </a:r>
            <a:r>
              <a:rPr altLang="en-US" lang="en-US"/>
              <a:t> </a:t>
            </a:r>
            <a:r>
              <a:rPr altLang="en-US" lang="en-US"/>
              <a:t>درک</a:t>
            </a:r>
            <a:r>
              <a:rPr altLang="en-US" lang="en-US"/>
              <a:t> </a:t>
            </a:r>
            <a:r>
              <a:rPr altLang="en-US" lang="en-US"/>
              <a:t>بهتر</a:t>
            </a:r>
            <a:r>
              <a:rPr altLang="en-US" lang="en-US"/>
              <a:t> </a:t>
            </a:r>
            <a:r>
              <a:rPr altLang="en-US" lang="en-US"/>
              <a:t>این</a:t>
            </a:r>
            <a:r>
              <a:rPr altLang="en-US" lang="en-US"/>
              <a:t> </a:t>
            </a:r>
            <a:r>
              <a:rPr altLang="en-US" lang="en-US"/>
              <a:t>روش</a:t>
            </a:r>
            <a:r>
              <a:rPr altLang="en-US" lang="en-US"/>
              <a:t> </a:t>
            </a:r>
            <a:r>
              <a:rPr altLang="en-US" lang="en-US"/>
              <a:t>آنرا</a:t>
            </a:r>
            <a:r>
              <a:rPr altLang="en-US" lang="en-US"/>
              <a:t> </a:t>
            </a:r>
            <a:r>
              <a:rPr altLang="en-US" lang="en-US"/>
              <a:t>به</a:t>
            </a:r>
            <a:r>
              <a:rPr altLang="en-US" lang="en-US"/>
              <a:t> </a:t>
            </a:r>
            <a:r>
              <a:rPr altLang="en-US" lang="en-US"/>
              <a:t>یک</a:t>
            </a:r>
            <a:r>
              <a:rPr altLang="en-US" lang="en-US"/>
              <a:t> پرسپترون</a:t>
            </a:r>
            <a:r>
              <a:rPr altLang="en-US" lang="en-US"/>
              <a:t> </a:t>
            </a:r>
            <a:r>
              <a:rPr altLang="en-US" lang="en-US"/>
              <a:t>فاقد</a:t>
            </a:r>
            <a:r>
              <a:rPr altLang="en-US" lang="en-US"/>
              <a:t> </a:t>
            </a:r>
            <a:r>
              <a:rPr altLang="en-US" lang="en-US"/>
              <a:t>حد</a:t>
            </a:r>
            <a:r>
              <a:rPr altLang="en-US" lang="en-US"/>
              <a:t> </a:t>
            </a:r>
            <a:r>
              <a:rPr altLang="en-US" lang="en-US"/>
              <a:t>آستانه</a:t>
            </a:r>
            <a:r>
              <a:rPr altLang="en-US" lang="en-US"/>
              <a:t> </a:t>
            </a:r>
            <a:r>
              <a:rPr altLang="en-US" lang="en-US"/>
              <a:t>اعمال</a:t>
            </a:r>
            <a:r>
              <a:rPr altLang="en-US" lang="en-US"/>
              <a:t> </a:t>
            </a:r>
            <a:r>
              <a:rPr altLang="en-US" lang="en-US"/>
              <a:t>میکنیم</a:t>
            </a:r>
            <a:r>
              <a:rPr altLang="en-US" lang="en-US"/>
              <a:t>. </a:t>
            </a:r>
            <a:r>
              <a:rPr altLang="en-US" lang="en-US"/>
              <a:t>در</a:t>
            </a:r>
            <a:r>
              <a:rPr altLang="en-US" lang="en-US"/>
              <a:t> </a:t>
            </a:r>
            <a:r>
              <a:rPr altLang="en-US" lang="en-US"/>
              <a:t>انجا</a:t>
            </a:r>
            <a:r>
              <a:rPr altLang="en-US" lang="en-US"/>
              <a:t> </a:t>
            </a:r>
            <a:r>
              <a:rPr altLang="en-US" lang="en-US"/>
              <a:t>لازم</a:t>
            </a:r>
            <a:r>
              <a:rPr altLang="en-US" lang="en-US"/>
              <a:t> </a:t>
            </a:r>
            <a:r>
              <a:rPr altLang="en-US" lang="en-US"/>
              <a:t>است</a:t>
            </a:r>
            <a:r>
              <a:rPr altLang="en-US" lang="en-US"/>
              <a:t> </a:t>
            </a:r>
            <a:r>
              <a:rPr altLang="en-US" lang="en-US"/>
              <a:t>ابتدا</a:t>
            </a:r>
            <a:r>
              <a:rPr altLang="en-US" lang="en-US"/>
              <a:t> </a:t>
            </a:r>
            <a:r>
              <a:rPr altLang="en-US" lang="en-US"/>
              <a:t>تعریفی</a:t>
            </a:r>
            <a:r>
              <a:rPr altLang="en-US" lang="en-US"/>
              <a:t> </a:t>
            </a:r>
            <a:r>
              <a:rPr altLang="en-US" lang="en-US"/>
              <a:t>برای</a:t>
            </a:r>
            <a:r>
              <a:rPr altLang="en-US" lang="en-US"/>
              <a:t>  </a:t>
            </a:r>
            <a:r>
              <a:rPr altLang="en-US" lang="en-US"/>
              <a:t>خطا</a:t>
            </a:r>
            <a:r>
              <a:rPr altLang="en-US" lang="en-US"/>
              <a:t> </a:t>
            </a:r>
            <a:r>
              <a:rPr altLang="en-US" lang="en-US"/>
              <a:t>ی</a:t>
            </a:r>
            <a:r>
              <a:rPr altLang="en-US" lang="en-US"/>
              <a:t> </a:t>
            </a:r>
            <a:r>
              <a:rPr altLang="en-US" lang="en-US"/>
              <a:t>آموزش</a:t>
            </a:r>
            <a:r>
              <a:rPr altLang="en-US" lang="en-US"/>
              <a:t> </a:t>
            </a:r>
            <a:r>
              <a:rPr altLang="en-US" lang="en-US"/>
              <a:t>ارائه</a:t>
            </a:r>
            <a:r>
              <a:rPr altLang="en-US" lang="en-US"/>
              <a:t> </a:t>
            </a:r>
            <a:r>
              <a:rPr altLang="en-US" lang="en-US"/>
              <a:t>شود</a:t>
            </a:r>
            <a:r>
              <a:rPr altLang="en-US" lang="en-US"/>
              <a:t>. </a:t>
            </a:r>
            <a:r>
              <a:rPr altLang="en-US" lang="en-US"/>
              <a:t>یک</a:t>
            </a:r>
            <a:r>
              <a:rPr altLang="en-US" lang="en-US"/>
              <a:t> </a:t>
            </a:r>
            <a:r>
              <a:rPr altLang="en-US" lang="en-US"/>
              <a:t>تعریف</a:t>
            </a:r>
            <a:r>
              <a:rPr altLang="en-US" lang="en-US"/>
              <a:t> </a:t>
            </a:r>
            <a:r>
              <a:rPr altLang="en-US" lang="en-US"/>
              <a:t>متداول</a:t>
            </a:r>
            <a:r>
              <a:rPr altLang="en-US" lang="en-US"/>
              <a:t> </a:t>
            </a:r>
            <a:r>
              <a:rPr altLang="en-US" lang="en-US"/>
              <a:t>این</a:t>
            </a:r>
            <a:r>
              <a:rPr altLang="en-US" lang="en-US"/>
              <a:t> </a:t>
            </a:r>
            <a:r>
              <a:rPr altLang="en-US" lang="en-US"/>
              <a:t>چنین</a:t>
            </a:r>
            <a:r>
              <a:rPr altLang="en-US" lang="en-US"/>
              <a:t> </a:t>
            </a:r>
            <a:r>
              <a:rPr altLang="en-US" lang="en-US"/>
              <a:t>است</a:t>
            </a:r>
            <a:r>
              <a:rPr altLang="en-US" lang="en-US"/>
              <a:t>:</a:t>
            </a:r>
          </a:p>
          <a:p>
            <a:pPr algn="l" lvl="0" rtl="0">
              <a:spcBef>
                <a:spcPct val="0"/>
              </a:spcBef>
              <a:buSzPct val="100000"/>
              <a:buFontTx/>
              <a:buNone/>
            </a:pPr>
            <a:r>
              <a:rPr altLang="en-US" lang="en-US">
                <a:effectLst>
                  <a:outerShdw algn="tl" blurRad="38100" dir="2700000" dist="38100">
                    <a:srgbClr val="C0C0C0"/>
                  </a:outerShdw>
                </a:effectLst>
              </a:rPr>
              <a:t>		E = ½  Σ</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t</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 o</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a:t>
            </a:r>
            <a:r>
              <a:rPr altLang="en-US" baseline="30000" lang="en-US">
                <a:effectLst>
                  <a:outerShdw algn="tl" blurRad="38100" dir="2700000" dist="38100">
                    <a:srgbClr val="C0C0C0"/>
                  </a:outerShdw>
                </a:effectLst>
              </a:rPr>
              <a:t>2</a:t>
            </a:r>
          </a:p>
          <a:p>
            <a:pPr lvl="0"/>
            <a:endParaRPr altLang="en-US" lang="en-US"/>
          </a:p>
          <a:p>
            <a:pPr lvl="0"/>
            <a:r>
              <a:rPr altLang="en-US" lang="en-US"/>
              <a:t>که</a:t>
            </a:r>
            <a:r>
              <a:rPr altLang="en-US" lang="en-US"/>
              <a:t> </a:t>
            </a:r>
            <a:r>
              <a:rPr altLang="en-US" lang="en-US"/>
              <a:t>این</a:t>
            </a:r>
            <a:r>
              <a:rPr altLang="en-US" lang="en-US"/>
              <a:t> </a:t>
            </a:r>
            <a:r>
              <a:rPr altLang="en-US" lang="en-US"/>
              <a:t>مجموع</a:t>
            </a:r>
            <a:r>
              <a:rPr altLang="en-US" lang="en-US"/>
              <a:t> </a:t>
            </a:r>
            <a:r>
              <a:rPr altLang="en-US" lang="en-US"/>
              <a:t>برای</a:t>
            </a:r>
            <a:r>
              <a:rPr altLang="en-US" lang="en-US"/>
              <a:t> </a:t>
            </a:r>
            <a:r>
              <a:rPr altLang="en-US" lang="en-US"/>
              <a:t>تمام</a:t>
            </a:r>
            <a:r>
              <a:rPr altLang="en-US" lang="en-US"/>
              <a:t> </a:t>
            </a:r>
            <a:r>
              <a:rPr altLang="en-US" lang="en-US"/>
              <a:t>مثالهای</a:t>
            </a:r>
            <a:r>
              <a:rPr altLang="en-US" lang="en-US"/>
              <a:t> </a:t>
            </a:r>
            <a:r>
              <a:rPr altLang="en-US" lang="en-US"/>
              <a:t>آموزشی</a:t>
            </a:r>
            <a:r>
              <a:rPr altLang="en-US" lang="en-US"/>
              <a:t> </a:t>
            </a:r>
            <a:r>
              <a:rPr altLang="en-US" lang="en-US"/>
              <a:t>انجام</a:t>
            </a:r>
            <a:r>
              <a:rPr altLang="en-US" lang="en-US"/>
              <a:t> </a:t>
            </a:r>
            <a:r>
              <a:rPr altLang="en-US" lang="en-US"/>
              <a:t>میشود</a:t>
            </a:r>
            <a:r>
              <a:rPr altLang="en-US" lang="en-US"/>
              <a:t>.</a:t>
            </a:r>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showMasterSp="1">
  <p:cSld>
    <p:spTree>
      <p:nvGrpSpPr>
        <p:cNvPr id="91" name=""/>
        <p:cNvGrpSpPr/>
        <p:nvPr/>
      </p:nvGrpSpPr>
      <p:grpSpPr>
        <a:xfrm rot="0">
          <a:off x="0" y="0"/>
          <a:ext cx="0" cy="0"/>
          <a:chOff x="0" y="0"/>
          <a:chExt cx="0" cy="0"/>
        </a:xfrm>
      </p:grpSpPr>
      <p:sp>
        <p:nvSpPr>
          <p:cNvPr id="1048768"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الگوریتم</a:t>
            </a:r>
            <a:r>
              <a:rPr altLang="en-US" lang="en-US"/>
              <a:t> gradient descent </a:t>
            </a:r>
          </a:p>
        </p:txBody>
      </p:sp>
      <p:sp>
        <p:nvSpPr>
          <p:cNvPr id="1048769" name=""/>
          <p:cNvSpPr/>
          <p:nvPr>
            <p:ph type="body" sz="full" idx="1"/>
          </p:nvPr>
        </p:nvSpPr>
        <p:spPr>
          <a:xfrm rot="0">
            <a:off x="2514600" y="1719262"/>
            <a:ext cx="6248400" cy="2166937"/>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lnSpc>
                <a:spcPct val="90000"/>
              </a:lnSpc>
            </a:pPr>
            <a:r>
              <a:rPr altLang="en-US" sz="2100" lang="en-US"/>
              <a:t>با</a:t>
            </a:r>
            <a:r>
              <a:rPr altLang="en-US" sz="2100" lang="en-US"/>
              <a:t> </a:t>
            </a:r>
            <a:r>
              <a:rPr altLang="en-US" sz="2100" lang="en-US"/>
              <a:t>توجه</a:t>
            </a:r>
            <a:r>
              <a:rPr altLang="en-US" sz="2100" lang="en-US"/>
              <a:t> </a:t>
            </a:r>
            <a:r>
              <a:rPr altLang="en-US" sz="2100" lang="en-US"/>
              <a:t>به</a:t>
            </a:r>
            <a:r>
              <a:rPr altLang="en-US" sz="2100" lang="en-US"/>
              <a:t> </a:t>
            </a:r>
            <a:r>
              <a:rPr altLang="en-US" sz="2100" lang="en-US"/>
              <a:t>نحوه</a:t>
            </a:r>
            <a:r>
              <a:rPr altLang="en-US" sz="2100" lang="en-US"/>
              <a:t> </a:t>
            </a:r>
            <a:r>
              <a:rPr altLang="en-US" sz="2100" lang="en-US"/>
              <a:t>تعریف</a:t>
            </a:r>
            <a:r>
              <a:rPr altLang="en-US" sz="2100" lang="en-US"/>
              <a:t> E  </a:t>
            </a:r>
            <a:r>
              <a:rPr altLang="en-US" sz="2100" lang="en-US"/>
              <a:t>سطح</a:t>
            </a:r>
            <a:r>
              <a:rPr altLang="en-US" sz="2100" lang="en-US"/>
              <a:t> </a:t>
            </a:r>
            <a:r>
              <a:rPr altLang="en-US" sz="2100" lang="en-US"/>
              <a:t>خطا</a:t>
            </a:r>
            <a:r>
              <a:rPr altLang="en-US" sz="2100" lang="en-US"/>
              <a:t>  </a:t>
            </a:r>
            <a:r>
              <a:rPr altLang="en-US" sz="2100" lang="en-US"/>
              <a:t>بصورت</a:t>
            </a:r>
            <a:r>
              <a:rPr altLang="en-US" sz="2100" lang="en-US"/>
              <a:t> </a:t>
            </a:r>
            <a:r>
              <a:rPr altLang="en-US" sz="2100" lang="en-US"/>
              <a:t>یک</a:t>
            </a:r>
            <a:r>
              <a:rPr altLang="en-US" sz="2100" lang="en-US"/>
              <a:t> </a:t>
            </a:r>
            <a:r>
              <a:rPr altLang="en-US" sz="2100" lang="en-US"/>
              <a:t>سهمی</a:t>
            </a:r>
            <a:r>
              <a:rPr altLang="en-US" sz="2100" lang="en-US"/>
              <a:t> </a:t>
            </a:r>
            <a:r>
              <a:rPr altLang="en-US" sz="2100" lang="en-US"/>
              <a:t>خواهد</a:t>
            </a:r>
            <a:r>
              <a:rPr altLang="en-US" sz="2100" lang="en-US"/>
              <a:t> </a:t>
            </a:r>
            <a:r>
              <a:rPr altLang="en-US" sz="2100" lang="en-US"/>
              <a:t>بود</a:t>
            </a:r>
            <a:r>
              <a:rPr altLang="en-US" sz="2100" lang="en-US"/>
              <a:t>. </a:t>
            </a:r>
            <a:r>
              <a:rPr altLang="en-US" sz="2100" lang="en-US"/>
              <a:t>ما</a:t>
            </a:r>
            <a:r>
              <a:rPr altLang="en-US" sz="2100" lang="en-US"/>
              <a:t> </a:t>
            </a:r>
            <a:r>
              <a:rPr altLang="en-US" sz="2100" lang="en-US"/>
              <a:t>بدنبال</a:t>
            </a:r>
            <a:r>
              <a:rPr altLang="en-US" sz="2100" lang="en-US"/>
              <a:t> </a:t>
            </a:r>
            <a:r>
              <a:rPr altLang="en-US" sz="2100" lang="en-US"/>
              <a:t>وزنهائی</a:t>
            </a:r>
            <a:r>
              <a:rPr altLang="en-US" sz="2100" lang="en-US"/>
              <a:t> </a:t>
            </a:r>
            <a:r>
              <a:rPr altLang="en-US" sz="2100" lang="en-US"/>
              <a:t>هستیم</a:t>
            </a:r>
            <a:r>
              <a:rPr altLang="en-US" sz="2100" lang="en-US"/>
              <a:t> </a:t>
            </a:r>
            <a:r>
              <a:rPr altLang="en-US" sz="2100" lang="en-US"/>
              <a:t>که</a:t>
            </a:r>
            <a:r>
              <a:rPr altLang="en-US" sz="2100" lang="en-US"/>
              <a:t>  </a:t>
            </a:r>
            <a:r>
              <a:rPr altLang="en-US" sz="2100" lang="en-US"/>
              <a:t>حداقل</a:t>
            </a:r>
            <a:r>
              <a:rPr altLang="en-US" sz="2100" lang="en-US"/>
              <a:t> </a:t>
            </a:r>
            <a:r>
              <a:rPr altLang="en-US" sz="2100" lang="en-US"/>
              <a:t>خطا</a:t>
            </a:r>
            <a:r>
              <a:rPr altLang="en-US" sz="2100" lang="en-US"/>
              <a:t> </a:t>
            </a:r>
            <a:r>
              <a:rPr altLang="en-US" sz="2100" lang="en-US"/>
              <a:t>را</a:t>
            </a:r>
            <a:r>
              <a:rPr altLang="en-US" sz="2100" lang="en-US"/>
              <a:t> </a:t>
            </a:r>
            <a:r>
              <a:rPr altLang="en-US" sz="2100" lang="en-US"/>
              <a:t>داشته</a:t>
            </a:r>
            <a:r>
              <a:rPr altLang="en-US" sz="2100" lang="en-US"/>
              <a:t> </a:t>
            </a:r>
            <a:r>
              <a:rPr altLang="en-US" sz="2100" lang="en-US"/>
              <a:t>باشند</a:t>
            </a:r>
            <a:r>
              <a:rPr altLang="en-US" sz="2100" lang="en-US"/>
              <a:t> . </a:t>
            </a:r>
            <a:r>
              <a:rPr altLang="en-US" sz="2100" lang="en-US"/>
              <a:t>الگوریتم</a:t>
            </a:r>
            <a:r>
              <a:rPr altLang="en-US" sz="2100" lang="en-US"/>
              <a:t>  gradient descent  </a:t>
            </a:r>
            <a:r>
              <a:rPr altLang="en-US" sz="2100" lang="en-US"/>
              <a:t>در</a:t>
            </a:r>
            <a:r>
              <a:rPr altLang="en-US" sz="2100" lang="en-US"/>
              <a:t> </a:t>
            </a:r>
            <a:r>
              <a:rPr altLang="en-US" sz="2100" lang="en-US"/>
              <a:t>فضای</a:t>
            </a:r>
            <a:r>
              <a:rPr altLang="en-US" sz="2100" lang="en-US"/>
              <a:t> </a:t>
            </a:r>
            <a:r>
              <a:rPr altLang="en-US" sz="2100" lang="en-US"/>
              <a:t>وزنها</a:t>
            </a:r>
            <a:r>
              <a:rPr altLang="en-US" sz="2100" lang="en-US"/>
              <a:t> </a:t>
            </a:r>
            <a:r>
              <a:rPr altLang="en-US" sz="2100" lang="en-US"/>
              <a:t>بدنبال</a:t>
            </a:r>
            <a:r>
              <a:rPr altLang="en-US" sz="2100" lang="en-US"/>
              <a:t> </a:t>
            </a:r>
            <a:r>
              <a:rPr altLang="en-US" sz="2100" lang="en-US"/>
              <a:t>برداری</a:t>
            </a:r>
            <a:r>
              <a:rPr altLang="en-US" sz="2100" lang="en-US"/>
              <a:t> </a:t>
            </a:r>
            <a:r>
              <a:rPr altLang="en-US" sz="2100" lang="en-US"/>
              <a:t>میگردد</a:t>
            </a:r>
            <a:r>
              <a:rPr altLang="en-US" sz="2100" lang="en-US"/>
              <a:t> </a:t>
            </a:r>
            <a:r>
              <a:rPr altLang="en-US" sz="2100" lang="en-US"/>
              <a:t>که</a:t>
            </a:r>
            <a:r>
              <a:rPr altLang="en-US" sz="2100" lang="en-US"/>
              <a:t> </a:t>
            </a:r>
            <a:r>
              <a:rPr altLang="en-US" sz="2100" lang="en-US"/>
              <a:t>خطا</a:t>
            </a:r>
            <a:r>
              <a:rPr altLang="en-US" sz="2100" lang="en-US"/>
              <a:t> </a:t>
            </a:r>
            <a:r>
              <a:rPr altLang="en-US" sz="2100" lang="en-US"/>
              <a:t>را</a:t>
            </a:r>
            <a:r>
              <a:rPr altLang="en-US" sz="2100" lang="en-US"/>
              <a:t> </a:t>
            </a:r>
            <a:r>
              <a:rPr altLang="en-US" sz="2100" lang="en-US"/>
              <a:t>حداقل</a:t>
            </a:r>
            <a:r>
              <a:rPr altLang="en-US" sz="2100" lang="en-US"/>
              <a:t> </a:t>
            </a:r>
            <a:r>
              <a:rPr altLang="en-US" sz="2100" lang="en-US"/>
              <a:t>کند</a:t>
            </a:r>
            <a:r>
              <a:rPr altLang="en-US" sz="2100" lang="en-US"/>
              <a:t>. </a:t>
            </a:r>
            <a:r>
              <a:rPr altLang="en-US" sz="2100" lang="en-US"/>
              <a:t>این</a:t>
            </a:r>
            <a:r>
              <a:rPr altLang="en-US" sz="2100" lang="en-US"/>
              <a:t> </a:t>
            </a:r>
            <a:r>
              <a:rPr altLang="en-US" sz="2100" lang="en-US"/>
              <a:t>الگوریتم</a:t>
            </a:r>
            <a:r>
              <a:rPr altLang="en-US" sz="2100" lang="en-US"/>
              <a:t> </a:t>
            </a:r>
            <a:r>
              <a:rPr altLang="en-US" sz="2100" lang="en-US"/>
              <a:t>از</a:t>
            </a:r>
            <a:r>
              <a:rPr altLang="en-US" sz="2100" lang="en-US"/>
              <a:t> </a:t>
            </a:r>
            <a:r>
              <a:rPr altLang="en-US" sz="2100" lang="en-US"/>
              <a:t>یک</a:t>
            </a:r>
            <a:r>
              <a:rPr altLang="en-US" sz="2100" lang="en-US"/>
              <a:t> </a:t>
            </a:r>
            <a:r>
              <a:rPr altLang="en-US" sz="2100" lang="en-US"/>
              <a:t>مقدار</a:t>
            </a:r>
            <a:r>
              <a:rPr altLang="en-US" sz="2100" lang="en-US"/>
              <a:t> </a:t>
            </a:r>
            <a:r>
              <a:rPr altLang="en-US" sz="2100" lang="en-US"/>
              <a:t>دلبخواه</a:t>
            </a:r>
            <a:r>
              <a:rPr altLang="en-US" sz="2100" lang="en-US"/>
              <a:t> </a:t>
            </a:r>
            <a:r>
              <a:rPr altLang="en-US" sz="2100" lang="en-US"/>
              <a:t>برای</a:t>
            </a:r>
            <a:r>
              <a:rPr altLang="en-US" sz="2100" lang="en-US"/>
              <a:t> </a:t>
            </a:r>
            <a:r>
              <a:rPr altLang="en-US" sz="2100" lang="en-US"/>
              <a:t>بردار</a:t>
            </a:r>
            <a:r>
              <a:rPr altLang="en-US" sz="2100" lang="en-US"/>
              <a:t> </a:t>
            </a:r>
            <a:r>
              <a:rPr altLang="en-US" sz="2100" lang="en-US"/>
              <a:t>وزن</a:t>
            </a:r>
            <a:r>
              <a:rPr altLang="en-US" sz="2100" lang="en-US"/>
              <a:t> </a:t>
            </a:r>
            <a:r>
              <a:rPr altLang="en-US" sz="2100" lang="en-US"/>
              <a:t>شروع</a:t>
            </a:r>
            <a:r>
              <a:rPr altLang="en-US" sz="2100" lang="en-US"/>
              <a:t> </a:t>
            </a:r>
            <a:r>
              <a:rPr altLang="en-US" sz="2100" lang="en-US"/>
              <a:t>کرده</a:t>
            </a:r>
            <a:r>
              <a:rPr altLang="en-US" sz="2100" lang="en-US"/>
              <a:t> </a:t>
            </a:r>
            <a:r>
              <a:rPr altLang="en-US" sz="2100" lang="en-US"/>
              <a:t>و</a:t>
            </a:r>
            <a:r>
              <a:rPr altLang="en-US" sz="2100" lang="en-US"/>
              <a:t> </a:t>
            </a:r>
            <a:r>
              <a:rPr altLang="en-US" sz="2100" lang="en-US"/>
              <a:t>در</a:t>
            </a:r>
            <a:r>
              <a:rPr altLang="en-US" sz="2100" lang="en-US"/>
              <a:t> </a:t>
            </a:r>
            <a:r>
              <a:rPr altLang="en-US" sz="2100" lang="en-US"/>
              <a:t>هر</a:t>
            </a:r>
            <a:r>
              <a:rPr altLang="en-US" sz="2100" lang="en-US"/>
              <a:t> </a:t>
            </a:r>
            <a:r>
              <a:rPr altLang="en-US" sz="2100" lang="en-US"/>
              <a:t>مرحله</a:t>
            </a:r>
            <a:r>
              <a:rPr altLang="en-US" sz="2100" lang="en-US"/>
              <a:t> </a:t>
            </a:r>
            <a:r>
              <a:rPr altLang="en-US" sz="2100" lang="en-US"/>
              <a:t>وزنها</a:t>
            </a:r>
            <a:r>
              <a:rPr altLang="en-US" sz="2100" lang="en-US"/>
              <a:t> </a:t>
            </a:r>
            <a:r>
              <a:rPr altLang="en-US" sz="2100" lang="en-US"/>
              <a:t>را</a:t>
            </a:r>
            <a:r>
              <a:rPr altLang="en-US" sz="2100" lang="en-US"/>
              <a:t> </a:t>
            </a:r>
            <a:r>
              <a:rPr altLang="en-US" sz="2100" lang="en-US"/>
              <a:t>طوری</a:t>
            </a:r>
            <a:r>
              <a:rPr altLang="en-US" sz="2100" lang="en-US"/>
              <a:t> </a:t>
            </a:r>
            <a:r>
              <a:rPr altLang="en-US" sz="2100" lang="en-US"/>
              <a:t>تغییر</a:t>
            </a:r>
            <a:r>
              <a:rPr altLang="en-US" sz="2100" lang="en-US"/>
              <a:t> </a:t>
            </a:r>
            <a:r>
              <a:rPr altLang="en-US" sz="2100" lang="en-US"/>
              <a:t>میدهد</a:t>
            </a:r>
            <a:r>
              <a:rPr altLang="en-US" sz="2100" lang="en-US"/>
              <a:t> </a:t>
            </a:r>
            <a:r>
              <a:rPr altLang="en-US" sz="2100" lang="en-US"/>
              <a:t>که</a:t>
            </a:r>
            <a:r>
              <a:rPr altLang="en-US" sz="2100" lang="en-US"/>
              <a:t>  </a:t>
            </a:r>
            <a:r>
              <a:rPr altLang="en-US" sz="2100" lang="en-US"/>
              <a:t>در</a:t>
            </a:r>
            <a:r>
              <a:rPr altLang="en-US" sz="2100" lang="en-US"/>
              <a:t> </a:t>
            </a:r>
            <a:r>
              <a:rPr altLang="en-US" sz="2100" lang="en-US"/>
              <a:t>جهت</a:t>
            </a:r>
            <a:r>
              <a:rPr altLang="en-US" sz="2100" lang="en-US"/>
              <a:t>  </a:t>
            </a:r>
            <a:r>
              <a:rPr altLang="en-US" sz="2100" lang="en-US"/>
              <a:t>شیب</a:t>
            </a:r>
            <a:r>
              <a:rPr altLang="en-US" sz="2100" lang="en-US"/>
              <a:t> </a:t>
            </a:r>
            <a:r>
              <a:rPr altLang="en-US" sz="2100" lang="en-US"/>
              <a:t>کاهشی</a:t>
            </a:r>
            <a:r>
              <a:rPr altLang="en-US" sz="2100" lang="en-US"/>
              <a:t> </a:t>
            </a:r>
            <a:r>
              <a:rPr altLang="en-US" sz="2100" lang="en-US"/>
              <a:t>منحنی</a:t>
            </a:r>
            <a:r>
              <a:rPr altLang="en-US" sz="2100" lang="en-US"/>
              <a:t> </a:t>
            </a:r>
            <a:r>
              <a:rPr altLang="en-US" sz="2100" lang="en-US"/>
              <a:t>فوق</a:t>
            </a:r>
            <a:r>
              <a:rPr altLang="en-US" sz="2100" lang="en-US"/>
              <a:t> </a:t>
            </a:r>
            <a:r>
              <a:rPr altLang="en-US" sz="2100" lang="en-US"/>
              <a:t>خطا</a:t>
            </a:r>
            <a:r>
              <a:rPr altLang="en-US" sz="2100" lang="en-US"/>
              <a:t> </a:t>
            </a:r>
            <a:r>
              <a:rPr altLang="en-US" sz="2100" lang="en-US"/>
              <a:t>کاهش</a:t>
            </a:r>
            <a:r>
              <a:rPr altLang="en-US" sz="2100" lang="en-US"/>
              <a:t> </a:t>
            </a:r>
            <a:r>
              <a:rPr altLang="en-US" sz="2100" lang="en-US"/>
              <a:t>داده</a:t>
            </a:r>
            <a:r>
              <a:rPr altLang="en-US" sz="2100" lang="en-US"/>
              <a:t> </a:t>
            </a:r>
            <a:r>
              <a:rPr altLang="en-US" sz="2100" lang="en-US"/>
              <a:t>شود</a:t>
            </a:r>
            <a:r>
              <a:rPr altLang="en-US" sz="2100" lang="en-US"/>
              <a:t>.</a:t>
            </a:r>
          </a:p>
        </p:txBody>
      </p:sp>
      <p:sp>
        <p:nvSpPr>
          <p:cNvPr id="1048770" name=""/>
          <p:cNvSpPr/>
          <p:nvPr/>
        </p:nvSpPr>
        <p:spPr>
          <a:xfrm rot="0">
            <a:off x="1600200" y="5029200"/>
            <a:ext cx="3200400" cy="0"/>
          </a:xfrm>
          <a:prstGeom prst="line"/>
          <a:noFill/>
          <a:ln w="9525" cap="flat" cmpd="sng">
            <a:solidFill>
              <a:schemeClr val="dk1">
                <a:alpha val="100000"/>
              </a:schemeClr>
            </a:solidFill>
            <a:prstDash val="solid"/>
            <a:miter/>
            <a:tailEnd type="triangle" w="med" len="med"/>
          </a:ln>
        </p:spPr>
      </p:sp>
      <p:sp>
        <p:nvSpPr>
          <p:cNvPr id="1048771" name=""/>
          <p:cNvSpPr/>
          <p:nvPr/>
        </p:nvSpPr>
        <p:spPr>
          <a:xfrm rot="0" flipH="1">
            <a:off x="457200" y="5029200"/>
            <a:ext cx="1143000" cy="1143000"/>
          </a:xfrm>
          <a:prstGeom prst="line"/>
          <a:noFill/>
          <a:ln w="9525" cap="flat" cmpd="sng">
            <a:solidFill>
              <a:schemeClr val="dk1">
                <a:alpha val="100000"/>
              </a:schemeClr>
            </a:solidFill>
            <a:prstDash val="solid"/>
            <a:miter/>
            <a:tailEnd type="triangle" w="med" len="med"/>
          </a:ln>
        </p:spPr>
      </p:sp>
      <p:sp>
        <p:nvSpPr>
          <p:cNvPr id="1048772" name=""/>
          <p:cNvSpPr/>
          <p:nvPr/>
        </p:nvSpPr>
        <p:spPr>
          <a:xfrm rot="0" flipV="1">
            <a:off x="1600200" y="3352800"/>
            <a:ext cx="0" cy="1676400"/>
          </a:xfrm>
          <a:prstGeom prst="line"/>
          <a:noFill/>
          <a:ln w="9525" cap="flat" cmpd="sng">
            <a:solidFill>
              <a:schemeClr val="dk1">
                <a:alpha val="100000"/>
              </a:schemeClr>
            </a:solidFill>
            <a:prstDash val="solid"/>
            <a:miter/>
            <a:tailEnd type="triangle" w="med" len="med"/>
          </a:ln>
        </p:spPr>
      </p:sp>
      <p:sp>
        <p:nvSpPr>
          <p:cNvPr id="1048773" name=""/>
          <p:cNvSpPr/>
          <p:nvPr/>
        </p:nvSpPr>
        <p:spPr>
          <a:xfrm rot="0">
            <a:off x="838200" y="3962400"/>
            <a:ext cx="3505200" cy="762000"/>
          </a:xfrm>
          <a:prstGeom prst="ellipse"/>
          <a:solidFill>
            <a:schemeClr val="accent1">
              <a:alpha val="50000"/>
            </a:schemeClr>
          </a:solidFill>
          <a:ln w="9525" cap="flat" cmpd="sng">
            <a:noFill/>
            <a:prstDash val="solid"/>
            <a:miter/>
          </a:ln>
          <a:scene3d>
            <a:camera prst="legacyPerspectiveBottom">
              <a:rot lat="0" lon="0" rev="0"/>
            </a:camera>
            <a:lightRig dir="t" rig="legacyFlat3"/>
          </a:scene3d>
          <a:sp3d extrusionH="121920000" prstMaterial="legacyMatte">
            <a:bevelT w="13500" h="13500" prst="angle"/>
            <a:bevelB w="13500" h="13500" prst="angle"/>
            <a:extrusionClr>
              <a:schemeClr val="accent1"/>
            </a:extrusionClr>
          </a:sp3d>
        </p:spPr>
      </p:sp>
      <p:sp>
        <p:nvSpPr>
          <p:cNvPr id="1048774" name=""/>
          <p:cNvSpPr txBox="1"/>
          <p:nvPr/>
        </p:nvSpPr>
        <p:spPr>
          <a:xfrm rot="0">
            <a:off x="4860925" y="4814887"/>
            <a:ext cx="495300" cy="39687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000" lang="en-US">
                <a:effectLst>
                  <a:outerShdw algn="tl" blurRad="38100" dir="2700000" dist="38100">
                    <a:srgbClr val="C0C0C0"/>
                  </a:outerShdw>
                </a:effectLst>
                <a:latin typeface="Times New Roman" pitchFamily="18" charset="0"/>
                <a:ea typeface="Times New Roman" pitchFamily="18" charset="0"/>
              </a:rPr>
              <a:t>w1</a:t>
            </a:r>
          </a:p>
        </p:txBody>
      </p:sp>
      <p:sp>
        <p:nvSpPr>
          <p:cNvPr id="1048775" name=""/>
          <p:cNvSpPr txBox="1"/>
          <p:nvPr/>
        </p:nvSpPr>
        <p:spPr>
          <a:xfrm rot="0">
            <a:off x="593725" y="6186487"/>
            <a:ext cx="495300" cy="39687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000" lang="en-US">
                <a:effectLst>
                  <a:outerShdw algn="tl" blurRad="38100" dir="2700000" dist="38100">
                    <a:srgbClr val="C0C0C0"/>
                  </a:outerShdw>
                </a:effectLst>
                <a:latin typeface="Times New Roman" pitchFamily="18" charset="0"/>
                <a:ea typeface="Times New Roman" pitchFamily="18" charset="0"/>
              </a:rPr>
              <a:t>w2</a:t>
            </a:r>
          </a:p>
        </p:txBody>
      </p:sp>
      <p:sp>
        <p:nvSpPr>
          <p:cNvPr id="1048776" name=""/>
          <p:cNvSpPr txBox="1"/>
          <p:nvPr/>
        </p:nvSpPr>
        <p:spPr>
          <a:xfrm rot="0">
            <a:off x="1660525" y="3062287"/>
            <a:ext cx="762000" cy="39687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000" lang="en-US">
                <a:effectLst>
                  <a:outerShdw algn="tl" blurRad="38100" dir="2700000" dist="38100">
                    <a:srgbClr val="C0C0C0"/>
                  </a:outerShdw>
                </a:effectLst>
                <a:latin typeface="Times New Roman" pitchFamily="18" charset="0"/>
                <a:ea typeface="Times New Roman" pitchFamily="18" charset="0"/>
              </a:rPr>
              <a:t>E(</a:t>
            </a:r>
            <a:r>
              <a:rPr altLang="en-US" b="1" sz="2000" lang="en-US">
                <a:effectLst>
                  <a:outerShdw algn="tl" blurRad="38100" dir="2700000" dist="38100">
                    <a:srgbClr val="C0C0C0"/>
                  </a:outerShdw>
                </a:effectLst>
                <a:latin typeface="Times New Roman" pitchFamily="18" charset="0"/>
                <a:ea typeface="Times New Roman" pitchFamily="18" charset="0"/>
              </a:rPr>
              <a:t>W</a:t>
            </a:r>
            <a:r>
              <a:rPr altLang="en-US" sz="2000" lang="en-US">
                <a:effectLst>
                  <a:outerShdw algn="tl" blurRad="38100" dir="2700000" dist="38100">
                    <a:srgbClr val="C0C0C0"/>
                  </a:outerShdw>
                </a:effectLst>
                <a:latin typeface="Times New Roman" pitchFamily="18" charset="0"/>
                <a:ea typeface="Times New Roman" pitchFamily="18" charset="0"/>
              </a:rPr>
              <a:t>)</a:t>
            </a:r>
          </a:p>
        </p:txBody>
      </p:sp>
      <p:sp>
        <p:nvSpPr>
          <p:cNvPr id="1048777" name=""/>
          <p:cNvSpPr/>
          <p:nvPr/>
        </p:nvSpPr>
        <p:spPr>
          <a:xfrm rot="0" flipH="1">
            <a:off x="3352800" y="4267200"/>
            <a:ext cx="381000" cy="304800"/>
          </a:xfrm>
          <a:prstGeom prst="line"/>
          <a:noFill/>
          <a:ln w="9525" cap="flat" cmpd="sng">
            <a:solidFill>
              <a:schemeClr val="dk1">
                <a:alpha val="100000"/>
              </a:schemeClr>
            </a:solidFill>
            <a:prstDash val="solid"/>
            <a:miter/>
            <a:tailEnd type="triangle" w="med" len="med"/>
          </a:ln>
        </p:spPr>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showMasterSp="1">
  <p:cSld>
    <p:spTree>
      <p:nvGrpSpPr>
        <p:cNvPr id="92" name=""/>
        <p:cNvGrpSpPr/>
        <p:nvPr/>
      </p:nvGrpSpPr>
      <p:grpSpPr>
        <a:xfrm rot="0">
          <a:off x="0" y="0"/>
          <a:ext cx="0" cy="0"/>
          <a:chOff x="0" y="0"/>
          <a:chExt cx="0" cy="0"/>
        </a:xfrm>
      </p:grpSpPr>
      <p:sp>
        <p:nvSpPr>
          <p:cNvPr id="1048778"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lvl="0"/>
            <a:r>
              <a:rPr altLang="en-US" lang="en-US"/>
              <a:t>بدست</a:t>
            </a:r>
            <a:r>
              <a:rPr altLang="en-US" lang="en-US"/>
              <a:t> </a:t>
            </a:r>
            <a:r>
              <a:rPr altLang="en-US" lang="en-US"/>
              <a:t>آوردن</a:t>
            </a:r>
            <a:r>
              <a:rPr altLang="en-US" lang="en-US"/>
              <a:t> </a:t>
            </a:r>
            <a:r>
              <a:rPr altLang="en-US" lang="en-US"/>
              <a:t>قانون</a:t>
            </a:r>
            <a:r>
              <a:rPr altLang="en-US" lang="en-US"/>
              <a:t> gradient descent </a:t>
            </a:r>
          </a:p>
        </p:txBody>
      </p:sp>
      <p:sp>
        <p:nvSpPr>
          <p:cNvPr id="1048779"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ایده</a:t>
            </a:r>
            <a:r>
              <a:rPr altLang="en-US" lang="en-US"/>
              <a:t> </a:t>
            </a:r>
            <a:r>
              <a:rPr altLang="en-US" lang="en-US"/>
              <a:t>اصلی</a:t>
            </a:r>
            <a:r>
              <a:rPr altLang="en-US" lang="en-US"/>
              <a:t>: </a:t>
            </a:r>
            <a:r>
              <a:rPr altLang="en-US" lang="en-US"/>
              <a:t>گرادیان</a:t>
            </a:r>
            <a:r>
              <a:rPr altLang="en-US" lang="en-US"/>
              <a:t>  </a:t>
            </a:r>
            <a:r>
              <a:rPr altLang="en-US" lang="en-US"/>
              <a:t>همواره</a:t>
            </a:r>
            <a:r>
              <a:rPr altLang="en-US" lang="en-US"/>
              <a:t> </a:t>
            </a:r>
            <a:r>
              <a:rPr altLang="en-US" lang="en-US"/>
              <a:t>در</a:t>
            </a:r>
            <a:r>
              <a:rPr altLang="en-US" lang="en-US"/>
              <a:t> </a:t>
            </a:r>
            <a:r>
              <a:rPr altLang="en-US" lang="en-US"/>
              <a:t>جهت</a:t>
            </a:r>
            <a:r>
              <a:rPr altLang="en-US" lang="en-US"/>
              <a:t> </a:t>
            </a:r>
            <a:r>
              <a:rPr altLang="en-US" lang="en-US"/>
              <a:t>افزایش</a:t>
            </a:r>
            <a:r>
              <a:rPr altLang="en-US" lang="en-US"/>
              <a:t> </a:t>
            </a:r>
            <a:r>
              <a:rPr altLang="en-US" lang="en-US"/>
              <a:t>شیب</a:t>
            </a:r>
            <a:r>
              <a:rPr altLang="en-US" lang="en-US"/>
              <a:t>  E </a:t>
            </a:r>
            <a:r>
              <a:rPr altLang="en-US" lang="en-US"/>
              <a:t>عمل</a:t>
            </a:r>
            <a:r>
              <a:rPr altLang="en-US" lang="en-US"/>
              <a:t> </a:t>
            </a:r>
            <a:r>
              <a:rPr altLang="en-US" lang="en-US"/>
              <a:t>میکند</a:t>
            </a:r>
            <a:r>
              <a:rPr altLang="en-US" lang="en-US"/>
              <a:t>.</a:t>
            </a:r>
          </a:p>
          <a:p>
            <a:pPr lvl="0"/>
            <a:r>
              <a:rPr altLang="en-US" lang="en-US"/>
              <a:t>گرادیان</a:t>
            </a:r>
            <a:r>
              <a:rPr altLang="en-US" lang="en-US"/>
              <a:t> E </a:t>
            </a:r>
            <a:r>
              <a:rPr altLang="en-US" lang="en-US"/>
              <a:t>نسبت</a:t>
            </a:r>
            <a:r>
              <a:rPr altLang="en-US" lang="en-US"/>
              <a:t> </a:t>
            </a:r>
            <a:r>
              <a:rPr altLang="en-US" lang="en-US"/>
              <a:t>به</a:t>
            </a:r>
            <a:r>
              <a:rPr altLang="en-US" lang="en-US"/>
              <a:t> </a:t>
            </a:r>
            <a:r>
              <a:rPr altLang="en-US" lang="en-US"/>
              <a:t>بردار</a:t>
            </a:r>
            <a:r>
              <a:rPr altLang="en-US" lang="en-US"/>
              <a:t> </a:t>
            </a:r>
            <a:r>
              <a:rPr altLang="en-US" lang="en-US"/>
              <a:t>وزن</a:t>
            </a:r>
            <a:r>
              <a:rPr altLang="en-US" lang="en-US"/>
              <a:t> w  </a:t>
            </a:r>
            <a:r>
              <a:rPr altLang="en-US" lang="en-US"/>
              <a:t>بصورت</a:t>
            </a:r>
            <a:r>
              <a:rPr altLang="en-US" lang="en-US"/>
              <a:t> </a:t>
            </a:r>
            <a:r>
              <a:rPr altLang="en-US" lang="en-US"/>
              <a:t>زیر</a:t>
            </a:r>
            <a:r>
              <a:rPr altLang="en-US" lang="en-US"/>
              <a:t> </a:t>
            </a:r>
            <a:r>
              <a:rPr altLang="en-US" lang="en-US"/>
              <a:t>تعریف</a:t>
            </a:r>
            <a:r>
              <a:rPr altLang="en-US" lang="en-US"/>
              <a:t> </a:t>
            </a:r>
            <a:r>
              <a:rPr altLang="en-US" lang="en-US"/>
              <a:t>میشود</a:t>
            </a:r>
            <a:r>
              <a:rPr altLang="en-US" lang="en-US"/>
              <a:t>:</a:t>
            </a:r>
          </a:p>
          <a:p>
            <a:pPr lvl="0"/>
            <a:endParaRPr altLang="en-US" lang="en-US">
              <a:effectLst>
                <a:outerShdw algn="tl" blurRad="38100" dir="2700000" dist="38100">
                  <a:srgbClr val="C0C0C0"/>
                </a:outerShdw>
              </a:effectLst>
            </a:endParaRPr>
          </a:p>
          <a:p>
            <a:pPr algn="l" lvl="0">
              <a:buNone/>
            </a:pPr>
            <a:r>
              <a:rPr altLang="en-US" lang="en-US">
                <a:effectLst>
                  <a:outerShdw algn="tl" blurRad="38100" dir="2700000" dist="38100">
                    <a:srgbClr val="C0C0C0"/>
                  </a:outerShdw>
                </a:effectLst>
              </a:rPr>
              <a:t>  E (W) = [ E’/w0, E’/w1, …, E’/wn</a:t>
            </a:r>
            <a:r>
              <a:rPr altLang="en-US" lang="en-US">
                <a:effectLst>
                  <a:outerShdw algn="tl" blurRad="38100" dir="2700000" dist="38100">
                    <a:srgbClr val="C0C0C0"/>
                  </a:outerShdw>
                </a:effectLst>
              </a:rPr>
              <a:t>]</a:t>
            </a:r>
          </a:p>
          <a:p>
            <a:pPr lvl="0"/>
            <a:r>
              <a:rPr altLang="en-US" lang="en-US">
                <a:effectLst>
                  <a:outerShdw algn="tl" blurRad="38100" dir="2700000" dist="38100">
                    <a:srgbClr val="C0C0C0"/>
                  </a:outerShdw>
                </a:effectLst>
              </a:rPr>
              <a:t>که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آن</a:t>
            </a:r>
            <a:r>
              <a:rPr altLang="en-US" lang="en-US">
                <a:effectLst>
                  <a:outerShdw algn="tl" blurRad="38100" dir="2700000" dist="38100">
                    <a:srgbClr val="C0C0C0"/>
                  </a:outerShdw>
                </a:effectLst>
              </a:rPr>
              <a:t>  E (W) </a:t>
            </a:r>
            <a:r>
              <a:rPr altLang="en-US" lang="en-US">
                <a:effectLst>
                  <a:outerShdw algn="tl" blurRad="38100" dir="2700000" dist="38100">
                    <a:srgbClr val="C0C0C0"/>
                  </a:outerShdw>
                </a:effectLst>
              </a:rPr>
              <a:t>یک</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بردارو</a:t>
            </a:r>
            <a:r>
              <a:rPr altLang="en-US" lang="en-US">
                <a:effectLst>
                  <a:outerShdw algn="tl" blurRad="38100" dir="2700000" dist="38100">
                    <a:srgbClr val="C0C0C0"/>
                  </a:outerShdw>
                </a:effectLst>
              </a:rPr>
              <a:t>   E’</a:t>
            </a:r>
            <a:r>
              <a:rPr altLang="en-US" lang="en-US">
                <a:effectLst>
                  <a:outerShdw algn="tl" blurRad="38100" dir="2700000" dist="38100">
                    <a:srgbClr val="C0C0C0"/>
                  </a:outerShdw>
                </a:effectLst>
              </a:rPr>
              <a:t>مشتق</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جزئی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نسبت</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هر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وزن</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میباشد</a:t>
            </a:r>
            <a:r>
              <a:rPr altLang="en-US" lang="en-US">
                <a:effectLst>
                  <a:outerShdw algn="tl" blurRad="38100" dir="2700000" dist="38100">
                    <a:srgbClr val="C0C0C0"/>
                  </a:outerShdw>
                </a:effectLst>
              </a:rPr>
              <a:t>.</a:t>
            </a:r>
          </a:p>
          <a:p>
            <a:pPr lvl="0"/>
            <a:endParaRPr altLang="en-US" lang="en-US">
              <a:effectLst>
                <a:outerShdw algn="tl" blurRad="38100" dir="2700000" dist="38100">
                  <a:srgbClr val="C0C0C0"/>
                </a:outerShdw>
              </a:effectLst>
            </a:endParaRPr>
          </a:p>
        </p:txBody>
      </p:sp>
      <p:sp>
        <p:nvSpPr>
          <p:cNvPr id="1048780" name=""/>
          <p:cNvSpPr txBox="1"/>
          <p:nvPr/>
        </p:nvSpPr>
        <p:spPr>
          <a:xfrm rot="10740000">
            <a:off x="457200" y="4343400"/>
            <a:ext cx="39687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Δ</a:t>
            </a:r>
          </a:p>
        </p:txBody>
      </p:sp>
      <p:sp>
        <p:nvSpPr>
          <p:cNvPr id="1048781" name=""/>
          <p:cNvSpPr txBox="1"/>
          <p:nvPr/>
        </p:nvSpPr>
        <p:spPr>
          <a:xfrm rot="10740000">
            <a:off x="5791200" y="4876800"/>
            <a:ext cx="39687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Δ</a:t>
            </a:r>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showMasterSp="1">
  <p:cSld>
    <p:spTree>
      <p:nvGrpSpPr>
        <p:cNvPr id="67" name=""/>
        <p:cNvGrpSpPr/>
        <p:nvPr/>
      </p:nvGrpSpPr>
      <p:grpSpPr>
        <a:xfrm rot="0">
          <a:off x="0" y="0"/>
          <a:ext cx="0" cy="0"/>
          <a:chOff x="0" y="0"/>
          <a:chExt cx="0" cy="0"/>
        </a:xfrm>
      </p:grpSpPr>
      <p:sp>
        <p:nvSpPr>
          <p:cNvPr id="1048655"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مقدمه</a:t>
            </a:r>
          </a:p>
        </p:txBody>
      </p:sp>
      <p:sp>
        <p:nvSpPr>
          <p:cNvPr id="1048656" name=""/>
          <p:cNvSpPr/>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شبکه</a:t>
            </a:r>
            <a:r>
              <a:rPr altLang="en-US" lang="en-US"/>
              <a:t> </a:t>
            </a:r>
            <a:r>
              <a:rPr altLang="en-US" lang="en-US"/>
              <a:t>عصبی</a:t>
            </a:r>
            <a:r>
              <a:rPr altLang="en-US" lang="en-US"/>
              <a:t> </a:t>
            </a:r>
            <a:r>
              <a:rPr altLang="en-US" lang="en-US"/>
              <a:t>مصنوعی</a:t>
            </a:r>
            <a:r>
              <a:rPr altLang="en-US" lang="en-US"/>
              <a:t> </a:t>
            </a:r>
            <a:r>
              <a:rPr altLang="en-US" lang="en-US"/>
              <a:t>روشی</a:t>
            </a:r>
            <a:r>
              <a:rPr altLang="en-US" lang="en-US"/>
              <a:t> </a:t>
            </a:r>
            <a:r>
              <a:rPr altLang="en-US" lang="en-US"/>
              <a:t>عملی</a:t>
            </a:r>
            <a:r>
              <a:rPr altLang="en-US" lang="en-US"/>
              <a:t> </a:t>
            </a:r>
            <a:r>
              <a:rPr altLang="en-US" lang="en-US"/>
              <a:t>برای</a:t>
            </a:r>
            <a:r>
              <a:rPr altLang="en-US" lang="en-US"/>
              <a:t> </a:t>
            </a:r>
            <a:r>
              <a:rPr altLang="en-US" lang="en-US"/>
              <a:t>یادگیری</a:t>
            </a:r>
            <a:r>
              <a:rPr altLang="en-US" lang="en-US"/>
              <a:t> </a:t>
            </a:r>
            <a:r>
              <a:rPr altLang="en-US" lang="en-US"/>
              <a:t>توابع</a:t>
            </a:r>
            <a:r>
              <a:rPr altLang="en-US" lang="en-US"/>
              <a:t> </a:t>
            </a:r>
            <a:r>
              <a:rPr altLang="en-US" lang="en-US"/>
              <a:t>گوناگون</a:t>
            </a:r>
            <a:r>
              <a:rPr altLang="en-US" lang="en-US"/>
              <a:t> </a:t>
            </a:r>
            <a:r>
              <a:rPr altLang="en-US" lang="en-US"/>
              <a:t>نظیر</a:t>
            </a:r>
            <a:r>
              <a:rPr altLang="en-US" lang="en-US"/>
              <a:t> </a:t>
            </a:r>
            <a:r>
              <a:rPr altLang="en-US" lang="en-US"/>
              <a:t>توابع</a:t>
            </a:r>
            <a:r>
              <a:rPr altLang="en-US" lang="en-US"/>
              <a:t> </a:t>
            </a:r>
            <a:r>
              <a:rPr altLang="en-US" lang="en-US"/>
              <a:t>با</a:t>
            </a:r>
            <a:r>
              <a:rPr altLang="en-US" lang="en-US"/>
              <a:t> </a:t>
            </a:r>
            <a:r>
              <a:rPr altLang="en-US" sz="3400" lang="en-US">
                <a:solidFill>
                  <a:schemeClr val="lt2"/>
                </a:solidFill>
              </a:rPr>
              <a:t>مقادیر</a:t>
            </a:r>
            <a:r>
              <a:rPr altLang="en-US" sz="3400" lang="en-US">
                <a:solidFill>
                  <a:schemeClr val="lt2"/>
                </a:solidFill>
              </a:rPr>
              <a:t> </a:t>
            </a:r>
            <a:r>
              <a:rPr altLang="en-US" sz="3400" lang="en-US">
                <a:solidFill>
                  <a:schemeClr val="lt2"/>
                </a:solidFill>
              </a:rPr>
              <a:t>حقیقی</a:t>
            </a:r>
            <a:r>
              <a:rPr altLang="en-US" lang="en-US"/>
              <a:t>،</a:t>
            </a:r>
            <a:r>
              <a:rPr altLang="en-US" lang="en-US"/>
              <a:t> </a:t>
            </a:r>
            <a:r>
              <a:rPr altLang="en-US" lang="en-US">
                <a:solidFill>
                  <a:schemeClr val="lt2"/>
                </a:solidFill>
              </a:rPr>
              <a:t>توابع</a:t>
            </a:r>
            <a:r>
              <a:rPr altLang="en-US" lang="en-US">
                <a:solidFill>
                  <a:schemeClr val="lt2"/>
                </a:solidFill>
              </a:rPr>
              <a:t> </a:t>
            </a:r>
            <a:r>
              <a:rPr altLang="en-US" lang="en-US">
                <a:solidFill>
                  <a:schemeClr val="lt2"/>
                </a:solidFill>
              </a:rPr>
              <a:t>با</a:t>
            </a:r>
            <a:r>
              <a:rPr altLang="en-US" lang="en-US">
                <a:solidFill>
                  <a:schemeClr val="lt2"/>
                </a:solidFill>
              </a:rPr>
              <a:t> </a:t>
            </a:r>
            <a:r>
              <a:rPr altLang="en-US" lang="en-US">
                <a:solidFill>
                  <a:schemeClr val="lt2"/>
                </a:solidFill>
              </a:rPr>
              <a:t>مقادیر</a:t>
            </a:r>
            <a:r>
              <a:rPr altLang="en-US" lang="en-US">
                <a:solidFill>
                  <a:schemeClr val="lt2"/>
                </a:solidFill>
              </a:rPr>
              <a:t> </a:t>
            </a:r>
            <a:r>
              <a:rPr altLang="en-US" lang="en-US">
                <a:solidFill>
                  <a:schemeClr val="lt2"/>
                </a:solidFill>
              </a:rPr>
              <a:t>گسسته</a:t>
            </a:r>
            <a:r>
              <a:rPr altLang="en-US" lang="en-US">
                <a:solidFill>
                  <a:schemeClr val="lt2"/>
                </a:solidFill>
              </a:rPr>
              <a:t> </a:t>
            </a:r>
            <a:r>
              <a:rPr altLang="en-US" lang="en-US">
                <a:solidFill>
                  <a:schemeClr val="lt2"/>
                </a:solidFill>
              </a:rPr>
              <a:t>و</a:t>
            </a:r>
            <a:r>
              <a:rPr altLang="en-US" lang="en-US">
                <a:solidFill>
                  <a:schemeClr val="lt2"/>
                </a:solidFill>
              </a:rPr>
              <a:t> </a:t>
            </a:r>
            <a:r>
              <a:rPr altLang="en-US" lang="en-US">
                <a:solidFill>
                  <a:schemeClr val="lt2"/>
                </a:solidFill>
              </a:rPr>
              <a:t>توابع</a:t>
            </a:r>
            <a:r>
              <a:rPr altLang="en-US" lang="en-US">
                <a:solidFill>
                  <a:schemeClr val="lt2"/>
                </a:solidFill>
              </a:rPr>
              <a:t> </a:t>
            </a:r>
            <a:r>
              <a:rPr altLang="en-US" lang="en-US">
                <a:solidFill>
                  <a:schemeClr val="lt2"/>
                </a:solidFill>
              </a:rPr>
              <a:t>با</a:t>
            </a:r>
            <a:r>
              <a:rPr altLang="en-US" lang="en-US">
                <a:solidFill>
                  <a:schemeClr val="lt2"/>
                </a:solidFill>
              </a:rPr>
              <a:t> </a:t>
            </a:r>
            <a:r>
              <a:rPr altLang="en-US" lang="en-US">
                <a:solidFill>
                  <a:schemeClr val="lt2"/>
                </a:solidFill>
              </a:rPr>
              <a:t>مقادیر</a:t>
            </a:r>
            <a:r>
              <a:rPr altLang="en-US" lang="en-US">
                <a:solidFill>
                  <a:schemeClr val="lt2"/>
                </a:solidFill>
              </a:rPr>
              <a:t> </a:t>
            </a:r>
            <a:r>
              <a:rPr altLang="en-US" lang="en-US">
                <a:solidFill>
                  <a:schemeClr val="lt2"/>
                </a:solidFill>
              </a:rPr>
              <a:t>برداری</a:t>
            </a:r>
            <a:r>
              <a:rPr altLang="en-US" lang="en-US"/>
              <a:t> </a:t>
            </a:r>
            <a:r>
              <a:rPr altLang="en-US" lang="en-US"/>
              <a:t>میباشد</a:t>
            </a:r>
            <a:r>
              <a:rPr altLang="en-US" lang="en-US"/>
              <a:t>.</a:t>
            </a:r>
          </a:p>
          <a:p>
            <a:pPr lvl="0"/>
            <a:r>
              <a:rPr altLang="en-US" lang="en-US"/>
              <a:t>یادگیری</a:t>
            </a:r>
            <a:r>
              <a:rPr altLang="en-US" lang="en-US"/>
              <a:t> </a:t>
            </a:r>
            <a:r>
              <a:rPr altLang="en-US" lang="en-US"/>
              <a:t>شبکه</a:t>
            </a:r>
            <a:r>
              <a:rPr altLang="en-US" lang="en-US"/>
              <a:t> </a:t>
            </a:r>
            <a:r>
              <a:rPr altLang="en-US" lang="en-US"/>
              <a:t>عصبی</a:t>
            </a:r>
            <a:r>
              <a:rPr altLang="en-US" lang="en-US"/>
              <a:t> </a:t>
            </a:r>
            <a:r>
              <a:rPr altLang="en-US" lang="en-US"/>
              <a:t>در</a:t>
            </a:r>
            <a:r>
              <a:rPr altLang="en-US" lang="en-US"/>
              <a:t> </a:t>
            </a:r>
            <a:r>
              <a:rPr altLang="en-US" lang="en-US"/>
              <a:t>برابر</a:t>
            </a:r>
            <a:r>
              <a:rPr altLang="en-US" lang="en-US"/>
              <a:t> </a:t>
            </a:r>
            <a:r>
              <a:rPr altLang="en-US" lang="en-US"/>
              <a:t>خطاهای</a:t>
            </a:r>
            <a:r>
              <a:rPr altLang="en-US" lang="en-US"/>
              <a:t>  </a:t>
            </a:r>
            <a:r>
              <a:rPr altLang="en-US" lang="en-US"/>
              <a:t>داده</a:t>
            </a:r>
            <a:r>
              <a:rPr altLang="en-US" lang="en-US"/>
              <a:t> </a:t>
            </a:r>
            <a:r>
              <a:rPr altLang="en-US" lang="en-US"/>
              <a:t>های</a:t>
            </a:r>
            <a:r>
              <a:rPr altLang="en-US" lang="en-US"/>
              <a:t> </a:t>
            </a:r>
            <a:r>
              <a:rPr altLang="en-US" lang="en-US"/>
              <a:t>آموزشی</a:t>
            </a:r>
            <a:r>
              <a:rPr altLang="en-US" lang="en-US"/>
              <a:t> </a:t>
            </a:r>
            <a:r>
              <a:rPr altLang="en-US" lang="en-US"/>
              <a:t>مصون</a:t>
            </a:r>
            <a:r>
              <a:rPr altLang="en-US" lang="en-US"/>
              <a:t> </a:t>
            </a:r>
            <a:r>
              <a:rPr altLang="en-US" lang="en-US"/>
              <a:t>بوده</a:t>
            </a:r>
            <a:r>
              <a:rPr altLang="en-US" lang="en-US"/>
              <a:t>  </a:t>
            </a:r>
            <a:r>
              <a:rPr altLang="en-US" lang="en-US"/>
              <a:t>و</a:t>
            </a:r>
            <a:r>
              <a:rPr altLang="en-US" lang="en-US"/>
              <a:t> </a:t>
            </a:r>
            <a:r>
              <a:rPr altLang="en-US" lang="en-US"/>
              <a:t>اینگونه</a:t>
            </a:r>
            <a:r>
              <a:rPr altLang="en-US" lang="en-US"/>
              <a:t> </a:t>
            </a:r>
            <a:r>
              <a:rPr altLang="en-US" lang="en-US"/>
              <a:t>شبکه</a:t>
            </a:r>
            <a:r>
              <a:rPr altLang="en-US" lang="en-US"/>
              <a:t> </a:t>
            </a:r>
            <a:r>
              <a:rPr altLang="en-US" lang="en-US"/>
              <a:t>ها</a:t>
            </a:r>
            <a:r>
              <a:rPr altLang="en-US" lang="en-US"/>
              <a:t> </a:t>
            </a:r>
            <a:r>
              <a:rPr altLang="en-US" lang="en-US"/>
              <a:t>با</a:t>
            </a:r>
            <a:r>
              <a:rPr altLang="en-US" lang="en-US"/>
              <a:t> </a:t>
            </a:r>
            <a:r>
              <a:rPr altLang="en-US" lang="en-US"/>
              <a:t>موفقیت</a:t>
            </a:r>
            <a:r>
              <a:rPr altLang="en-US" lang="en-US"/>
              <a:t> </a:t>
            </a:r>
            <a:r>
              <a:rPr altLang="en-US" lang="en-US"/>
              <a:t>به</a:t>
            </a:r>
            <a:r>
              <a:rPr altLang="en-US" lang="en-US"/>
              <a:t> </a:t>
            </a:r>
            <a:r>
              <a:rPr altLang="en-US" lang="en-US"/>
              <a:t>مسائلی</a:t>
            </a:r>
            <a:r>
              <a:rPr altLang="en-US" lang="en-US"/>
              <a:t> </a:t>
            </a:r>
            <a:r>
              <a:rPr altLang="en-US" lang="en-US"/>
              <a:t>نظیر</a:t>
            </a:r>
            <a:r>
              <a:rPr altLang="en-US" lang="en-US"/>
              <a:t> </a:t>
            </a:r>
            <a:r>
              <a:rPr altLang="en-US" lang="en-US"/>
              <a:t>شناسائی</a:t>
            </a:r>
            <a:r>
              <a:rPr altLang="en-US" lang="en-US"/>
              <a:t> </a:t>
            </a:r>
            <a:r>
              <a:rPr altLang="en-US" lang="en-US"/>
              <a:t>گفتار</a:t>
            </a:r>
            <a:r>
              <a:rPr altLang="en-US" lang="en-US"/>
              <a:t>،</a:t>
            </a:r>
            <a:r>
              <a:rPr altLang="en-US" lang="en-US"/>
              <a:t>  </a:t>
            </a:r>
            <a:r>
              <a:rPr altLang="en-US" lang="en-US"/>
              <a:t>شناسائی</a:t>
            </a:r>
            <a:r>
              <a:rPr altLang="en-US" lang="en-US"/>
              <a:t> </a:t>
            </a:r>
            <a:r>
              <a:rPr altLang="en-US" lang="en-US"/>
              <a:t>و</a:t>
            </a:r>
            <a:r>
              <a:rPr altLang="en-US" lang="en-US"/>
              <a:t>  </a:t>
            </a:r>
            <a:r>
              <a:rPr altLang="en-US" lang="en-US"/>
              <a:t>تعبیر</a:t>
            </a:r>
            <a:r>
              <a:rPr altLang="en-US" lang="en-US"/>
              <a:t> </a:t>
            </a:r>
            <a:r>
              <a:rPr altLang="en-US" lang="en-US"/>
              <a:t>تصاویر</a:t>
            </a:r>
            <a:r>
              <a:rPr altLang="en-US" lang="en-US"/>
              <a:t>،</a:t>
            </a:r>
            <a:r>
              <a:rPr altLang="en-US" lang="en-US"/>
              <a:t>  </a:t>
            </a:r>
            <a:r>
              <a:rPr altLang="en-US" lang="en-US"/>
              <a:t>و</a:t>
            </a:r>
            <a:r>
              <a:rPr altLang="en-US" lang="en-US"/>
              <a:t> </a:t>
            </a:r>
            <a:r>
              <a:rPr altLang="en-US" lang="en-US"/>
              <a:t>یادگیری</a:t>
            </a:r>
            <a:r>
              <a:rPr altLang="en-US" lang="en-US"/>
              <a:t> </a:t>
            </a:r>
            <a:r>
              <a:rPr altLang="en-US" lang="en-US"/>
              <a:t>روبات</a:t>
            </a:r>
            <a:r>
              <a:rPr altLang="en-US" lang="en-US"/>
              <a:t>  </a:t>
            </a:r>
            <a:r>
              <a:rPr altLang="en-US" lang="en-US"/>
              <a:t>اعمال</a:t>
            </a:r>
            <a:r>
              <a:rPr altLang="en-US" lang="en-US"/>
              <a:t> </a:t>
            </a:r>
            <a:r>
              <a:rPr altLang="en-US" lang="en-US"/>
              <a:t>شده</a:t>
            </a:r>
            <a:r>
              <a:rPr altLang="en-US" lang="en-US"/>
              <a:t> </a:t>
            </a:r>
            <a:r>
              <a:rPr altLang="en-US" lang="en-US"/>
              <a:t>است</a:t>
            </a:r>
            <a:r>
              <a:rPr altLang="en-US" lang="en-US"/>
              <a:t>.</a:t>
            </a:r>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showMasterSp="1">
  <p:cSld>
    <p:spTree>
      <p:nvGrpSpPr>
        <p:cNvPr id="93" name=""/>
        <p:cNvGrpSpPr/>
        <p:nvPr/>
      </p:nvGrpSpPr>
      <p:grpSpPr>
        <a:xfrm rot="0">
          <a:off x="0" y="0"/>
          <a:ext cx="0" cy="0"/>
          <a:chOff x="0" y="0"/>
          <a:chExt cx="0" cy="0"/>
        </a:xfrm>
      </p:grpSpPr>
      <p:sp>
        <p:nvSpPr>
          <p:cNvPr id="1048782"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قانون</a:t>
            </a:r>
            <a:r>
              <a:rPr altLang="en-US" lang="en-US"/>
              <a:t> </a:t>
            </a:r>
            <a:r>
              <a:rPr altLang="en-US" lang="en-US"/>
              <a:t>دلتا</a:t>
            </a:r>
            <a:r>
              <a:rPr altLang="en-US" lang="en-US"/>
              <a:t> Delta Rule </a:t>
            </a:r>
          </a:p>
        </p:txBody>
      </p:sp>
      <p:sp>
        <p:nvSpPr>
          <p:cNvPr id="1048783"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برای</a:t>
            </a:r>
            <a:r>
              <a:rPr altLang="en-US" lang="en-US"/>
              <a:t> </a:t>
            </a:r>
            <a:r>
              <a:rPr altLang="en-US" lang="en-US"/>
              <a:t>یک</a:t>
            </a:r>
            <a:r>
              <a:rPr altLang="en-US" lang="en-US"/>
              <a:t> </a:t>
            </a:r>
            <a:r>
              <a:rPr altLang="en-US" lang="en-US"/>
              <a:t>مثال</a:t>
            </a:r>
            <a:r>
              <a:rPr altLang="en-US" lang="en-US"/>
              <a:t> </a:t>
            </a:r>
            <a:r>
              <a:rPr altLang="en-US" lang="en-US"/>
              <a:t>آموزشی</a:t>
            </a:r>
            <a:r>
              <a:rPr altLang="en-US" lang="en-US">
                <a:effectLst>
                  <a:outerShdw algn="tl" blurRad="38100" dir="2700000" dist="38100">
                    <a:srgbClr val="C0C0C0"/>
                  </a:outerShdw>
                </a:effectLst>
              </a:rPr>
              <a:t>X = (x1, x2, …, </a:t>
            </a:r>
            <a:r>
              <a:rPr altLang="en-US" lang="en-US">
                <a:effectLst>
                  <a:outerShdw algn="tl" blurRad="38100" dir="2700000" dist="38100">
                    <a:srgbClr val="C0C0C0"/>
                  </a:outerShdw>
                </a:effectLst>
              </a:rPr>
              <a:t>xn</a:t>
            </a:r>
            <a:r>
              <a:rPr altLang="en-US" lang="en-US">
                <a:effectLst>
                  <a:outerShdw algn="tl" blurRad="38100" dir="2700000" dist="38100">
                    <a:srgbClr val="C0C0C0"/>
                  </a:outerShdw>
                </a:effectLst>
              </a:rPr>
              <a:t>)</a:t>
            </a:r>
            <a:r>
              <a:rPr altLang="en-US" lang="en-US"/>
              <a:t>  </a:t>
            </a:r>
            <a:r>
              <a:rPr altLang="en-US" lang="en-US"/>
              <a:t>در</a:t>
            </a:r>
            <a:r>
              <a:rPr altLang="en-US" lang="en-US"/>
              <a:t> </a:t>
            </a:r>
            <a:r>
              <a:rPr altLang="en-US" lang="en-US"/>
              <a:t>هر</a:t>
            </a:r>
            <a:r>
              <a:rPr altLang="en-US" lang="en-US"/>
              <a:t> </a:t>
            </a:r>
            <a:r>
              <a:rPr altLang="en-US" lang="en-US"/>
              <a:t>مرحله</a:t>
            </a:r>
            <a:r>
              <a:rPr altLang="en-US" lang="en-US"/>
              <a:t> </a:t>
            </a:r>
            <a:r>
              <a:rPr altLang="en-US" lang="en-US"/>
              <a:t>وزنها</a:t>
            </a:r>
            <a:r>
              <a:rPr altLang="en-US" lang="en-US"/>
              <a:t> </a:t>
            </a:r>
            <a:r>
              <a:rPr altLang="en-US" lang="en-US"/>
              <a:t>بر</a:t>
            </a:r>
            <a:r>
              <a:rPr altLang="en-US" lang="en-US"/>
              <a:t> </a:t>
            </a:r>
            <a:r>
              <a:rPr altLang="en-US" lang="en-US"/>
              <a:t>اساس</a:t>
            </a:r>
            <a:r>
              <a:rPr altLang="en-US" lang="en-US"/>
              <a:t> </a:t>
            </a:r>
            <a:r>
              <a:rPr altLang="en-US" lang="en-US"/>
              <a:t>قانون</a:t>
            </a:r>
            <a:r>
              <a:rPr altLang="en-US" lang="en-US"/>
              <a:t> </a:t>
            </a:r>
            <a:r>
              <a:rPr altLang="en-US" lang="en-US"/>
              <a:t>دلتا</a:t>
            </a:r>
            <a:r>
              <a:rPr altLang="en-US" lang="en-US"/>
              <a:t> </a:t>
            </a:r>
            <a:r>
              <a:rPr altLang="en-US" lang="en-US"/>
              <a:t>بصورت</a:t>
            </a:r>
            <a:r>
              <a:rPr altLang="en-US" lang="en-US"/>
              <a:t> </a:t>
            </a:r>
            <a:r>
              <a:rPr altLang="en-US" lang="en-US"/>
              <a:t>زیر</a:t>
            </a:r>
            <a:r>
              <a:rPr altLang="en-US" lang="en-US"/>
              <a:t> </a:t>
            </a:r>
            <a:r>
              <a:rPr altLang="en-US" lang="en-US"/>
              <a:t>تغییر</a:t>
            </a:r>
            <a:r>
              <a:rPr altLang="en-US" lang="en-US"/>
              <a:t> </a:t>
            </a:r>
            <a:r>
              <a:rPr altLang="en-US" lang="en-US"/>
              <a:t>میکند</a:t>
            </a:r>
            <a:r>
              <a:rPr altLang="en-US" lang="en-US"/>
              <a:t>:</a:t>
            </a:r>
          </a:p>
          <a:p>
            <a:pPr algn="l" lvl="0">
              <a:buNone/>
            </a:pPr>
            <a:r>
              <a:rPr altLang="en-US" lang="en-US">
                <a:effectLst>
                  <a:outerShdw algn="tl" blurRad="38100" dir="2700000" dist="38100">
                    <a:srgbClr val="C0C0C0"/>
                  </a:outerShdw>
                </a:effectLst>
              </a:rPr>
              <a:t>wi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wi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Δwi</a:t>
            </a:r>
          </a:p>
          <a:p>
            <a:pPr algn="l" lvl="0">
              <a:buNone/>
            </a:pPr>
            <a:endParaRPr altLang="en-US" lang="en-US">
              <a:effectLst>
                <a:outerShdw algn="tl" blurRad="38100" dir="2700000" dist="38100">
                  <a:srgbClr val="C0C0C0"/>
                </a:outerShdw>
              </a:effectLst>
            </a:endParaRPr>
          </a:p>
          <a:p>
            <a:pPr algn="l" lvl="0">
              <a:buNone/>
            </a:pPr>
            <a:r>
              <a:rPr altLang="en-US" lang="en-US">
                <a:effectLst>
                  <a:outerShdw algn="tl" blurRad="38100" dir="2700000" dist="38100">
                    <a:srgbClr val="C0C0C0"/>
                  </a:outerShdw>
                </a:effectLst>
              </a:rPr>
              <a:t>Where </a:t>
            </a:r>
            <a:r>
              <a:rPr altLang="en-US" lang="en-US">
                <a:effectLst>
                  <a:outerShdw algn="tl" blurRad="38100" dir="2700000" dist="38100">
                    <a:srgbClr val="C0C0C0"/>
                  </a:outerShdw>
                </a:effectLst>
              </a:rPr>
              <a:t>Δwi</a:t>
            </a:r>
            <a:r>
              <a:rPr altLang="en-US" lang="en-US">
                <a:effectLst>
                  <a:outerShdw algn="tl" blurRad="38100" dir="2700000" dist="38100">
                    <a:srgbClr val="C0C0C0"/>
                  </a:outerShdw>
                </a:effectLst>
              </a:rPr>
              <a:t> =  -η  E’(</a:t>
            </a:r>
            <a:r>
              <a:rPr altLang="en-US" b="1" lang="en-US">
                <a:effectLst>
                  <a:outerShdw algn="tl" blurRad="38100" dir="2700000" dist="38100">
                    <a:srgbClr val="C0C0C0"/>
                  </a:outerShdw>
                </a:effectLst>
              </a:rPr>
              <a:t>W</a:t>
            </a:r>
            <a:r>
              <a:rPr altLang="en-US" lang="en-US">
                <a:effectLst>
                  <a:outerShdw algn="tl" blurRad="38100" dir="2700000" dist="38100">
                    <a:srgbClr val="C0C0C0"/>
                  </a:outerShdw>
                </a:effectLst>
              </a:rPr>
              <a:t>)/wi</a:t>
            </a:r>
          </a:p>
          <a:p>
            <a:pPr algn="l" lvl="0">
              <a:buNone/>
            </a:pPr>
            <a:endParaRPr altLang="en-US" lang="en-US">
              <a:effectLst>
                <a:outerShdw algn="tl" blurRad="38100" dir="2700000" dist="38100">
                  <a:srgbClr val="C0C0C0"/>
                </a:outerShdw>
              </a:effectLst>
            </a:endParaRPr>
          </a:p>
          <a:p>
            <a:pPr algn="l" lvl="0">
              <a:buNone/>
            </a:pPr>
            <a:r>
              <a:rPr altLang="en-US" lang="en-US">
                <a:effectLst>
                  <a:outerShdw algn="tl" blurRad="38100" dir="2700000" dist="38100">
                    <a:srgbClr val="C0C0C0"/>
                  </a:outerShdw>
                </a:effectLst>
              </a:rPr>
              <a:t>η: learning rate (e.g., 0.1)</a:t>
            </a:r>
          </a:p>
          <a:p>
            <a:pPr lvl="0">
              <a:buNone/>
            </a:pPr>
            <a:r>
              <a:rPr altLang="en-US" lang="en-US">
                <a:effectLst>
                  <a:outerShdw algn="tl" blurRad="38100" dir="2700000" dist="38100">
                    <a:srgbClr val="C0C0C0"/>
                  </a:outerShdw>
                </a:effectLst>
              </a:rPr>
              <a:t>علامت</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منفی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نشان</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دهنده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حرکت</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جهت</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کاهش</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شیب</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است</a:t>
            </a:r>
            <a:r>
              <a:rPr altLang="en-US" lang="en-US">
                <a:effectLst>
                  <a:outerShdw algn="tl" blurRad="38100" dir="2700000" dist="38100">
                    <a:srgbClr val="C0C0C0"/>
                  </a:outerShdw>
                </a:effectLst>
              </a:rPr>
              <a:t>.</a:t>
            </a:r>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showMasterSp="1">
  <p:cSld>
    <p:spTree>
      <p:nvGrpSpPr>
        <p:cNvPr id="94" name=""/>
        <p:cNvGrpSpPr/>
        <p:nvPr/>
      </p:nvGrpSpPr>
      <p:grpSpPr>
        <a:xfrm rot="0">
          <a:off x="0" y="0"/>
          <a:ext cx="0" cy="0"/>
          <a:chOff x="0" y="0"/>
          <a:chExt cx="0" cy="0"/>
        </a:xfrm>
      </p:grpSpPr>
      <p:sp>
        <p:nvSpPr>
          <p:cNvPr id="1048784"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محاسبه</a:t>
            </a:r>
            <a:r>
              <a:rPr altLang="en-US" lang="en-US"/>
              <a:t> </a:t>
            </a:r>
            <a:r>
              <a:rPr altLang="en-US" lang="en-US"/>
              <a:t>گرادیان</a:t>
            </a:r>
          </a:p>
        </p:txBody>
      </p:sp>
      <p:sp>
        <p:nvSpPr>
          <p:cNvPr id="1048785"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effectLst>
                  <a:outerShdw algn="tl" blurRad="38100" dir="2700000" dist="38100">
                    <a:srgbClr val="C0C0C0"/>
                  </a:outerShdw>
                </a:effectLst>
              </a:rPr>
              <a:t>با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مشتق</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گیری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جزئی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از</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رابطه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خطا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میتوان</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بسادگی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گرادیان</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را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محاسبه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نمود</a:t>
            </a:r>
            <a:r>
              <a:rPr altLang="en-US" lang="en-US">
                <a:effectLst>
                  <a:outerShdw algn="tl" blurRad="38100" dir="2700000" dist="38100">
                    <a:srgbClr val="C0C0C0"/>
                  </a:outerShdw>
                </a:effectLst>
              </a:rPr>
              <a:t>:</a:t>
            </a:r>
          </a:p>
          <a:p>
            <a:pPr algn="l" lvl="0">
              <a:buNone/>
            </a:pPr>
            <a:r>
              <a:rPr altLang="en-US" lang="en-US">
                <a:effectLst>
                  <a:outerShdw algn="tl" blurRad="38100" dir="2700000" dist="38100">
                    <a:srgbClr val="C0C0C0"/>
                  </a:outerShdw>
                </a:effectLst>
              </a:rPr>
              <a:t>E’(W)/ </a:t>
            </a: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Σ</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t</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 O</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(-x</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a:t>
            </a:r>
          </a:p>
          <a:p>
            <a:pPr lvl="0"/>
            <a:r>
              <a:rPr altLang="en-US" lang="en-US">
                <a:effectLst>
                  <a:outerShdw algn="tl" blurRad="38100" dir="2700000" dist="38100">
                    <a:srgbClr val="C0C0C0"/>
                  </a:outerShdw>
                </a:effectLst>
              </a:rPr>
              <a:t>لذا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وزنها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طبق</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رابطه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زیر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تغییر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خواهند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نمود</a:t>
            </a:r>
            <a:r>
              <a:rPr altLang="en-US" lang="en-US">
                <a:effectLst>
                  <a:outerShdw algn="tl" blurRad="38100" dir="2700000" dist="38100">
                    <a:srgbClr val="C0C0C0"/>
                  </a:outerShdw>
                </a:effectLst>
              </a:rPr>
              <a:t>.</a:t>
            </a:r>
          </a:p>
          <a:p>
            <a:pPr algn="l" lvl="0">
              <a:buNone/>
            </a:pP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Δwi</a:t>
            </a:r>
            <a:r>
              <a:rPr altLang="en-US" lang="en-US">
                <a:effectLst>
                  <a:outerShdw algn="tl" blurRad="38100" dir="2700000" dist="38100">
                    <a:srgbClr val="C0C0C0"/>
                  </a:outerShdw>
                </a:effectLst>
              </a:rPr>
              <a:t> = η </a:t>
            </a:r>
            <a:r>
              <a:rPr altLang="en-US" lang="en-US">
                <a:effectLst>
                  <a:outerShdw algn="tl" blurRad="38100" dir="2700000" dist="38100">
                    <a:srgbClr val="C0C0C0"/>
                  </a:outerShdw>
                </a:effectLst>
              </a:rPr>
              <a:t>Σi</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ti</a:t>
            </a:r>
            <a:r>
              <a:rPr altLang="en-US" lang="en-US">
                <a:effectLst>
                  <a:outerShdw algn="tl" blurRad="38100" dir="2700000" dist="38100">
                    <a:srgbClr val="C0C0C0"/>
                  </a:outerShdw>
                </a:effectLst>
              </a:rPr>
              <a:t> – oi) xi</a:t>
            </a:r>
          </a:p>
          <a:p>
            <a:pPr lvl="0"/>
            <a:endParaRPr altLang="en-US" lang="en-US"/>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showMasterSp="1">
  <p:cSld>
    <p:spTree>
      <p:nvGrpSpPr>
        <p:cNvPr id="95" name=""/>
        <p:cNvGrpSpPr/>
        <p:nvPr/>
      </p:nvGrpSpPr>
      <p:grpSpPr>
        <a:xfrm rot="0">
          <a:off x="0" y="0"/>
          <a:ext cx="0" cy="0"/>
          <a:chOff x="0" y="0"/>
          <a:chExt cx="0" cy="0"/>
        </a:xfrm>
      </p:grpSpPr>
      <p:sp>
        <p:nvSpPr>
          <p:cNvPr id="1048786"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خلاصه</a:t>
            </a:r>
            <a:r>
              <a:rPr altLang="en-US" lang="en-US"/>
              <a:t> </a:t>
            </a:r>
            <a:r>
              <a:rPr altLang="en-US" lang="en-US"/>
              <a:t>یادگیری</a:t>
            </a:r>
            <a:r>
              <a:rPr altLang="en-US" lang="en-US"/>
              <a:t> </a:t>
            </a:r>
            <a:r>
              <a:rPr altLang="en-US" lang="en-US"/>
              <a:t>قانون</a:t>
            </a:r>
            <a:r>
              <a:rPr altLang="en-US" lang="en-US"/>
              <a:t> </a:t>
            </a:r>
            <a:r>
              <a:rPr altLang="en-US" lang="en-US"/>
              <a:t>دلتا</a:t>
            </a:r>
          </a:p>
        </p:txBody>
      </p:sp>
      <p:sp>
        <p:nvSpPr>
          <p:cNvPr id="1048787"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indent="-571500" lvl="0" marL="571500">
              <a:buNone/>
            </a:pPr>
            <a:r>
              <a:rPr altLang="en-US" lang="en-US"/>
              <a:t>الگوریتم</a:t>
            </a:r>
            <a:r>
              <a:rPr altLang="en-US" lang="en-US"/>
              <a:t> </a:t>
            </a:r>
            <a:r>
              <a:rPr altLang="en-US" lang="en-US"/>
              <a:t>یادگیری</a:t>
            </a:r>
            <a:r>
              <a:rPr altLang="en-US" lang="en-US"/>
              <a:t> </a:t>
            </a:r>
            <a:r>
              <a:rPr altLang="en-US" lang="en-US"/>
              <a:t>با</a:t>
            </a:r>
            <a:r>
              <a:rPr altLang="en-US" lang="en-US"/>
              <a:t> </a:t>
            </a:r>
            <a:r>
              <a:rPr altLang="en-US" lang="en-US"/>
              <a:t>استفاده</a:t>
            </a:r>
            <a:r>
              <a:rPr altLang="en-US" lang="en-US"/>
              <a:t> </a:t>
            </a:r>
            <a:r>
              <a:rPr altLang="en-US" lang="en-US"/>
              <a:t>از</a:t>
            </a:r>
            <a:r>
              <a:rPr altLang="en-US" lang="en-US"/>
              <a:t> </a:t>
            </a:r>
            <a:r>
              <a:rPr altLang="en-US" lang="en-US"/>
              <a:t>قانون</a:t>
            </a:r>
            <a:r>
              <a:rPr altLang="en-US" lang="en-US"/>
              <a:t> </a:t>
            </a:r>
            <a:r>
              <a:rPr altLang="en-US" lang="en-US"/>
              <a:t>دلتا</a:t>
            </a:r>
            <a:r>
              <a:rPr altLang="en-US" lang="en-US"/>
              <a:t> </a:t>
            </a:r>
            <a:r>
              <a:rPr altLang="en-US" lang="en-US"/>
              <a:t>بصورت</a:t>
            </a:r>
            <a:r>
              <a:rPr altLang="en-US" lang="en-US"/>
              <a:t> </a:t>
            </a:r>
            <a:r>
              <a:rPr altLang="en-US" lang="en-US"/>
              <a:t>زیر</a:t>
            </a:r>
            <a:r>
              <a:rPr altLang="en-US" lang="en-US"/>
              <a:t> </a:t>
            </a:r>
            <a:r>
              <a:rPr altLang="en-US" lang="en-US"/>
              <a:t>میباشد</a:t>
            </a:r>
            <a:r>
              <a:rPr altLang="en-US" lang="en-US"/>
              <a:t>.</a:t>
            </a:r>
          </a:p>
          <a:p>
            <a:pPr indent="-571500" lvl="0" marL="571500">
              <a:buFont typeface="Wingdings" pitchFamily="2" charset="2"/>
              <a:buAutoNum type="arabicPeriod" startAt="1"/>
            </a:pPr>
            <a:r>
              <a:rPr altLang="en-US" lang="en-US"/>
              <a:t>به</a:t>
            </a:r>
            <a:r>
              <a:rPr altLang="en-US" lang="en-US"/>
              <a:t> </a:t>
            </a:r>
            <a:r>
              <a:rPr altLang="en-US" lang="en-US"/>
              <a:t>وزنها</a:t>
            </a:r>
            <a:r>
              <a:rPr altLang="en-US" lang="en-US"/>
              <a:t> </a:t>
            </a:r>
            <a:r>
              <a:rPr altLang="en-US" lang="en-US"/>
              <a:t>مقدار</a:t>
            </a:r>
            <a:r>
              <a:rPr altLang="en-US" lang="en-US"/>
              <a:t> </a:t>
            </a:r>
            <a:r>
              <a:rPr altLang="en-US" lang="en-US"/>
              <a:t>تصادفی</a:t>
            </a:r>
            <a:r>
              <a:rPr altLang="en-US" lang="en-US"/>
              <a:t> </a:t>
            </a:r>
            <a:r>
              <a:rPr altLang="en-US" lang="en-US"/>
              <a:t>نسبت</a:t>
            </a:r>
            <a:r>
              <a:rPr altLang="en-US" lang="en-US"/>
              <a:t> </a:t>
            </a:r>
            <a:r>
              <a:rPr altLang="en-US" lang="en-US"/>
              <a:t>دهید</a:t>
            </a:r>
          </a:p>
          <a:p>
            <a:pPr indent="-571500" lvl="0" marL="571500">
              <a:buFont typeface="Wingdings" pitchFamily="2" charset="2"/>
              <a:buAutoNum type="arabicPeriod" startAt="1"/>
            </a:pPr>
            <a:r>
              <a:rPr altLang="en-US" lang="en-US"/>
              <a:t>تا</a:t>
            </a:r>
            <a:r>
              <a:rPr altLang="en-US" lang="en-US"/>
              <a:t> </a:t>
            </a:r>
            <a:r>
              <a:rPr altLang="en-US" lang="en-US"/>
              <a:t>رسیدن</a:t>
            </a:r>
            <a:r>
              <a:rPr altLang="en-US" lang="en-US"/>
              <a:t> </a:t>
            </a:r>
            <a:r>
              <a:rPr altLang="en-US" lang="en-US"/>
              <a:t>به</a:t>
            </a:r>
            <a:r>
              <a:rPr altLang="en-US" lang="en-US"/>
              <a:t> </a:t>
            </a:r>
            <a:r>
              <a:rPr altLang="en-US" lang="en-US"/>
              <a:t>شرایط</a:t>
            </a:r>
            <a:r>
              <a:rPr altLang="en-US" lang="en-US"/>
              <a:t> </a:t>
            </a:r>
            <a:r>
              <a:rPr altLang="en-US" lang="en-US"/>
              <a:t>توقف</a:t>
            </a:r>
            <a:r>
              <a:rPr altLang="en-US" lang="en-US"/>
              <a:t> </a:t>
            </a:r>
            <a:r>
              <a:rPr altLang="en-US" lang="en-US"/>
              <a:t>مراحل</a:t>
            </a:r>
            <a:r>
              <a:rPr altLang="en-US" lang="en-US"/>
              <a:t> </a:t>
            </a:r>
            <a:r>
              <a:rPr altLang="en-US" lang="en-US"/>
              <a:t>زیر</a:t>
            </a:r>
            <a:r>
              <a:rPr altLang="en-US" lang="en-US"/>
              <a:t> </a:t>
            </a:r>
            <a:r>
              <a:rPr altLang="en-US" lang="en-US"/>
              <a:t>را</a:t>
            </a:r>
            <a:r>
              <a:rPr altLang="en-US" lang="en-US"/>
              <a:t> </a:t>
            </a:r>
            <a:r>
              <a:rPr altLang="en-US" lang="en-US"/>
              <a:t>ادامه</a:t>
            </a:r>
            <a:r>
              <a:rPr altLang="en-US" lang="en-US"/>
              <a:t> </a:t>
            </a:r>
            <a:r>
              <a:rPr altLang="en-US" lang="en-US"/>
              <a:t>دهید</a:t>
            </a:r>
          </a:p>
          <a:p>
            <a:pPr indent="-503872" lvl="1" marL="839787"/>
            <a:r>
              <a:rPr altLang="en-US" lang="en-US"/>
              <a:t>هر</a:t>
            </a:r>
            <a:r>
              <a:rPr altLang="en-US" lang="en-US"/>
              <a:t> </a:t>
            </a:r>
            <a:r>
              <a:rPr altLang="en-US" lang="en-US"/>
              <a:t>وزن</a:t>
            </a:r>
            <a:r>
              <a:rPr altLang="en-US" lang="en-US"/>
              <a:t>   </a:t>
            </a:r>
            <a:r>
              <a:rPr altLang="en-US" lang="en-US"/>
              <a:t>w</a:t>
            </a:r>
            <a:r>
              <a:rPr altLang="en-US" baseline="-25000" lang="en-US"/>
              <a:t>i</a:t>
            </a:r>
            <a:r>
              <a:rPr altLang="en-US" lang="en-US"/>
              <a:t> </a:t>
            </a:r>
            <a:r>
              <a:rPr altLang="en-US" lang="en-US"/>
              <a:t>را</a:t>
            </a:r>
            <a:r>
              <a:rPr altLang="en-US" lang="en-US"/>
              <a:t> </a:t>
            </a:r>
            <a:r>
              <a:rPr altLang="en-US" lang="en-US"/>
              <a:t>با</a:t>
            </a:r>
            <a:r>
              <a:rPr altLang="en-US" lang="en-US"/>
              <a:t> </a:t>
            </a:r>
            <a:r>
              <a:rPr altLang="en-US" lang="en-US"/>
              <a:t>مقدار</a:t>
            </a:r>
            <a:r>
              <a:rPr altLang="en-US" lang="en-US"/>
              <a:t> </a:t>
            </a:r>
            <a:r>
              <a:rPr altLang="en-US" lang="en-US"/>
              <a:t>صفر</a:t>
            </a:r>
            <a:r>
              <a:rPr altLang="en-US" lang="en-US"/>
              <a:t> </a:t>
            </a:r>
            <a:r>
              <a:rPr altLang="en-US" lang="en-US"/>
              <a:t>عدد</a:t>
            </a:r>
            <a:r>
              <a:rPr altLang="en-US" lang="en-US"/>
              <a:t> </a:t>
            </a:r>
            <a:r>
              <a:rPr altLang="en-US" lang="en-US"/>
              <a:t>دهی</a:t>
            </a:r>
            <a:r>
              <a:rPr altLang="en-US" lang="en-US"/>
              <a:t> </a:t>
            </a:r>
            <a:r>
              <a:rPr altLang="en-US" lang="en-US"/>
              <a:t>اولیه</a:t>
            </a:r>
            <a:r>
              <a:rPr altLang="en-US" lang="en-US"/>
              <a:t> </a:t>
            </a:r>
            <a:r>
              <a:rPr altLang="en-US" lang="en-US"/>
              <a:t>کنید</a:t>
            </a:r>
            <a:r>
              <a:rPr altLang="en-US" lang="en-US"/>
              <a:t>.</a:t>
            </a:r>
          </a:p>
          <a:p>
            <a:pPr indent="-503872" lvl="1" marL="839787"/>
            <a:r>
              <a:rPr altLang="en-US" lang="en-US"/>
              <a:t>برای</a:t>
            </a:r>
            <a:r>
              <a:rPr altLang="en-US" lang="en-US"/>
              <a:t> </a:t>
            </a:r>
            <a:r>
              <a:rPr altLang="en-US" lang="en-US"/>
              <a:t>هر</a:t>
            </a:r>
            <a:r>
              <a:rPr altLang="en-US" lang="en-US"/>
              <a:t> </a:t>
            </a:r>
            <a:r>
              <a:rPr altLang="en-US" lang="en-US"/>
              <a:t>مثال</a:t>
            </a:r>
            <a:r>
              <a:rPr altLang="en-US" lang="en-US"/>
              <a:t>: </a:t>
            </a:r>
            <a:r>
              <a:rPr altLang="en-US" lang="en-US"/>
              <a:t>وزن</a:t>
            </a:r>
            <a:r>
              <a:rPr altLang="en-US" lang="en-US"/>
              <a:t>   </a:t>
            </a:r>
            <a:r>
              <a:rPr altLang="en-US" lang="en-US"/>
              <a:t>w</a:t>
            </a:r>
            <a:r>
              <a:rPr altLang="en-US" baseline="-25000" lang="en-US"/>
              <a:t>i</a:t>
            </a:r>
            <a:r>
              <a:rPr altLang="en-US" lang="en-US"/>
              <a:t>  </a:t>
            </a:r>
            <a:r>
              <a:rPr altLang="en-US" lang="en-US"/>
              <a:t>را</a:t>
            </a:r>
            <a:r>
              <a:rPr altLang="en-US" lang="en-US"/>
              <a:t> </a:t>
            </a:r>
            <a:r>
              <a:rPr altLang="en-US" lang="en-US"/>
              <a:t>بصورت</a:t>
            </a:r>
            <a:r>
              <a:rPr altLang="en-US" lang="en-US"/>
              <a:t> </a:t>
            </a:r>
            <a:r>
              <a:rPr altLang="en-US" lang="en-US"/>
              <a:t>زیر</a:t>
            </a:r>
            <a:r>
              <a:rPr altLang="en-US" lang="en-US"/>
              <a:t> </a:t>
            </a:r>
            <a:r>
              <a:rPr altLang="en-US" lang="en-US"/>
              <a:t>تغییر</a:t>
            </a:r>
            <a:r>
              <a:rPr altLang="en-US" lang="en-US"/>
              <a:t> </a:t>
            </a:r>
            <a:r>
              <a:rPr altLang="en-US" lang="en-US"/>
              <a:t>دهید</a:t>
            </a:r>
            <a:r>
              <a:rPr altLang="en-US" lang="en-US"/>
              <a:t>:</a:t>
            </a:r>
          </a:p>
          <a:p>
            <a:pPr algn="l" indent="-452754" lvl="2" marL="1131887" rtl="0">
              <a:spcBef>
                <a:spcPct val="0"/>
              </a:spcBef>
              <a:buSzPct val="100000"/>
              <a:buFontTx/>
              <a:buNone/>
            </a:pP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 η (t – o) x</a:t>
            </a:r>
            <a:r>
              <a:rPr altLang="en-US" baseline="-25000" lang="en-US">
                <a:effectLst>
                  <a:outerShdw algn="tl" blurRad="38100" dir="2700000" dist="38100">
                    <a:srgbClr val="C0C0C0"/>
                  </a:outerShdw>
                </a:effectLst>
              </a:rPr>
              <a:t>i</a:t>
            </a:r>
          </a:p>
          <a:p>
            <a:pPr indent="-452754" lvl="2" marL="1131887">
              <a:spcBef>
                <a:spcPct val="0"/>
              </a:spcBef>
              <a:buSzPct val="100000"/>
              <a:buFontTx/>
              <a:buNone/>
            </a:pPr>
            <a:r>
              <a:rPr altLang="en-US" sz="2600" lang="en-US">
                <a:effectLst>
                  <a:outerShdw algn="tl" blurRad="38100" dir="2700000" dist="38100">
                    <a:srgbClr val="C0C0C0"/>
                  </a:outerShdw>
                </a:effectLst>
              </a:rPr>
              <a:t>مقدار</a:t>
            </a:r>
            <a:r>
              <a:rPr altLang="en-US" sz="2600" lang="en-US">
                <a:effectLst>
                  <a:outerShdw algn="tl" blurRad="38100" dir="2700000" dist="38100">
                    <a:srgbClr val="C0C0C0"/>
                  </a:outerShdw>
                </a:effectLst>
              </a:rPr>
              <a:t> </a:t>
            </a: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i</a:t>
            </a:r>
            <a:r>
              <a:rPr altLang="en-US" sz="2600" lang="en-US">
                <a:effectLst>
                  <a:outerShdw algn="tl" blurRad="38100" dir="2700000" dist="38100">
                    <a:srgbClr val="C0C0C0"/>
                  </a:outerShdw>
                </a:effectLst>
              </a:rPr>
              <a:t> </a:t>
            </a:r>
            <a:r>
              <a:rPr altLang="en-US" sz="2600" lang="en-US">
                <a:effectLst>
                  <a:outerShdw algn="tl" blurRad="38100" dir="2700000" dist="38100">
                    <a:srgbClr val="C0C0C0"/>
                  </a:outerShdw>
                </a:effectLst>
              </a:rPr>
              <a:t>را</a:t>
            </a:r>
            <a:r>
              <a:rPr altLang="en-US" sz="2600" lang="en-US">
                <a:effectLst>
                  <a:outerShdw algn="tl" blurRad="38100" dir="2700000" dist="38100">
                    <a:srgbClr val="C0C0C0"/>
                  </a:outerShdw>
                </a:effectLst>
              </a:rPr>
              <a:t> </a:t>
            </a:r>
            <a:r>
              <a:rPr altLang="en-US" sz="2600" lang="en-US">
                <a:effectLst>
                  <a:outerShdw algn="tl" blurRad="38100" dir="2700000" dist="38100">
                    <a:srgbClr val="C0C0C0"/>
                  </a:outerShdw>
                </a:effectLst>
              </a:rPr>
              <a:t>بصورت</a:t>
            </a:r>
            <a:r>
              <a:rPr altLang="en-US" sz="2600" lang="en-US">
                <a:effectLst>
                  <a:outerShdw algn="tl" blurRad="38100" dir="2700000" dist="38100">
                    <a:srgbClr val="C0C0C0"/>
                  </a:outerShdw>
                </a:effectLst>
              </a:rPr>
              <a:t> </a:t>
            </a:r>
            <a:r>
              <a:rPr altLang="en-US" sz="2600" lang="en-US">
                <a:effectLst>
                  <a:outerShdw algn="tl" blurRad="38100" dir="2700000" dist="38100">
                    <a:srgbClr val="C0C0C0"/>
                  </a:outerShdw>
                </a:effectLst>
              </a:rPr>
              <a:t>زیر</a:t>
            </a:r>
            <a:r>
              <a:rPr altLang="en-US" sz="2600" lang="en-US">
                <a:effectLst>
                  <a:outerShdw algn="tl" blurRad="38100" dir="2700000" dist="38100">
                    <a:srgbClr val="C0C0C0"/>
                  </a:outerShdw>
                </a:effectLst>
              </a:rPr>
              <a:t> </a:t>
            </a:r>
            <a:r>
              <a:rPr altLang="en-US" sz="2600" lang="en-US">
                <a:effectLst>
                  <a:outerShdw algn="tl" blurRad="38100" dir="2700000" dist="38100">
                    <a:srgbClr val="C0C0C0"/>
                  </a:outerShdw>
                </a:effectLst>
              </a:rPr>
              <a:t>تغییر</a:t>
            </a:r>
            <a:r>
              <a:rPr altLang="en-US" sz="2600" lang="en-US">
                <a:effectLst>
                  <a:outerShdw algn="tl" blurRad="38100" dir="2700000" dist="38100">
                    <a:srgbClr val="C0C0C0"/>
                  </a:outerShdw>
                </a:effectLst>
              </a:rPr>
              <a:t> </a:t>
            </a:r>
            <a:r>
              <a:rPr altLang="en-US" sz="2600" lang="en-US">
                <a:effectLst>
                  <a:outerShdw algn="tl" blurRad="38100" dir="2700000" dist="38100">
                    <a:srgbClr val="C0C0C0"/>
                  </a:outerShdw>
                </a:effectLst>
              </a:rPr>
              <a:t>دهید</a:t>
            </a:r>
            <a:r>
              <a:rPr altLang="en-US" sz="2800" lang="en-US">
                <a:effectLst>
                  <a:outerShdw algn="tl" blurRad="38100" dir="2700000" dist="38100">
                    <a:srgbClr val="C0C0C0"/>
                  </a:outerShdw>
                </a:effectLst>
              </a:rPr>
              <a:t>:</a:t>
            </a:r>
          </a:p>
          <a:p>
            <a:pPr algn="l" indent="-452754" lvl="2" marL="1131887" rtl="0">
              <a:spcBef>
                <a:spcPct val="0"/>
              </a:spcBef>
              <a:buSzPct val="100000"/>
              <a:buFontTx/>
              <a:buNone/>
            </a:pP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i</a:t>
            </a:r>
          </a:p>
          <a:p>
            <a:pPr indent="-452754" lvl="2" marL="1131887">
              <a:spcBef>
                <a:spcPct val="0"/>
              </a:spcBef>
              <a:buSzPct val="100000"/>
              <a:buFontTx/>
              <a:buNone/>
            </a:pPr>
            <a:r>
              <a:rPr altLang="en-US" sz="2800" lang="en-US">
                <a:effectLst>
                  <a:outerShdw algn="tl" blurRad="38100" dir="2700000" dist="38100">
                    <a:srgbClr val="C0C0C0"/>
                  </a:outerShdw>
                </a:effectLst>
              </a:rPr>
              <a:t>تا</a:t>
            </a:r>
            <a:r>
              <a:rPr altLang="en-US" sz="2800" lang="en-US">
                <a:effectLst>
                  <a:outerShdw algn="tl" blurRad="38100" dir="2700000" dist="38100">
                    <a:srgbClr val="C0C0C0"/>
                  </a:outerShdw>
                </a:effectLst>
              </a:rPr>
              <a:t> </a:t>
            </a:r>
            <a:r>
              <a:rPr altLang="en-US" sz="2800" lang="en-US">
                <a:effectLst>
                  <a:outerShdw algn="tl" blurRad="38100" dir="2700000" dist="38100">
                    <a:srgbClr val="C0C0C0"/>
                  </a:outerShdw>
                </a:effectLst>
              </a:rPr>
              <a:t>خطا</a:t>
            </a:r>
            <a:r>
              <a:rPr altLang="en-US" sz="2800" lang="en-US">
                <a:effectLst>
                  <a:outerShdw algn="tl" blurRad="38100" dir="2700000" dist="38100">
                    <a:srgbClr val="C0C0C0"/>
                  </a:outerShdw>
                </a:effectLst>
              </a:rPr>
              <a:t>  </a:t>
            </a:r>
            <a:r>
              <a:rPr altLang="en-US" sz="2800" lang="en-US">
                <a:effectLst>
                  <a:outerShdw algn="tl" blurRad="38100" dir="2700000" dist="38100">
                    <a:srgbClr val="C0C0C0"/>
                  </a:outerShdw>
                </a:effectLst>
              </a:rPr>
              <a:t>بسیار</a:t>
            </a:r>
            <a:r>
              <a:rPr altLang="en-US" sz="2800" lang="en-US">
                <a:effectLst>
                  <a:outerShdw algn="tl" blurRad="38100" dir="2700000" dist="38100">
                    <a:srgbClr val="C0C0C0"/>
                  </a:outerShdw>
                </a:effectLst>
              </a:rPr>
              <a:t> </a:t>
            </a:r>
            <a:r>
              <a:rPr altLang="en-US" sz="2800" lang="en-US">
                <a:effectLst>
                  <a:outerShdw algn="tl" blurRad="38100" dir="2700000" dist="38100">
                    <a:srgbClr val="C0C0C0"/>
                  </a:outerShdw>
                </a:effectLst>
              </a:rPr>
              <a:t>کوچک</a:t>
            </a:r>
            <a:r>
              <a:rPr altLang="en-US" sz="2800" lang="en-US">
                <a:effectLst>
                  <a:outerShdw algn="tl" blurRad="38100" dir="2700000" dist="38100">
                    <a:srgbClr val="C0C0C0"/>
                  </a:outerShdw>
                </a:effectLst>
              </a:rPr>
              <a:t> </a:t>
            </a:r>
            <a:r>
              <a:rPr altLang="en-US" sz="2800" lang="en-US">
                <a:effectLst>
                  <a:outerShdw algn="tl" blurRad="38100" dir="2700000" dist="38100">
                    <a:srgbClr val="C0C0C0"/>
                  </a:outerShdw>
                </a:effectLst>
              </a:rPr>
              <a:t>شود</a:t>
            </a:r>
          </a:p>
        </p:txBody>
      </p:sp>
      <p:sp>
        <p:nvSpPr>
          <p:cNvPr id="1048788" name=""/>
          <p:cNvSpPr txBox="1"/>
          <p:nvPr/>
        </p:nvSpPr>
        <p:spPr>
          <a:xfrm rot="10740000">
            <a:off x="6096000" y="3429000"/>
            <a:ext cx="39687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Δ</a:t>
            </a:r>
          </a:p>
        </p:txBody>
      </p:sp>
      <p:sp>
        <p:nvSpPr>
          <p:cNvPr id="1048789" name=""/>
          <p:cNvSpPr txBox="1"/>
          <p:nvPr/>
        </p:nvSpPr>
        <p:spPr>
          <a:xfrm rot="10740000">
            <a:off x="2422525" y="5029200"/>
            <a:ext cx="39687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Δ</a:t>
            </a:r>
          </a:p>
        </p:txBody>
      </p:sp>
      <p:sp>
        <p:nvSpPr>
          <p:cNvPr id="1048790" name=""/>
          <p:cNvSpPr txBox="1"/>
          <p:nvPr/>
        </p:nvSpPr>
        <p:spPr>
          <a:xfrm rot="10740000">
            <a:off x="4784725" y="3886200"/>
            <a:ext cx="39687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Δ </a:t>
            </a:r>
          </a:p>
        </p:txBody>
      </p:sp>
      <p:sp>
        <p:nvSpPr>
          <p:cNvPr id="1048791" name=""/>
          <p:cNvSpPr txBox="1"/>
          <p:nvPr/>
        </p:nvSpPr>
        <p:spPr>
          <a:xfrm rot="10740000">
            <a:off x="1981200" y="4267200"/>
            <a:ext cx="39687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Δ </a:t>
            </a:r>
          </a:p>
        </p:txBody>
      </p:sp>
      <p:sp>
        <p:nvSpPr>
          <p:cNvPr id="1048792" name=""/>
          <p:cNvSpPr txBox="1"/>
          <p:nvPr/>
        </p:nvSpPr>
        <p:spPr>
          <a:xfrm rot="10740000">
            <a:off x="898525" y="4267200"/>
            <a:ext cx="39687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Δ </a:t>
            </a:r>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showMasterSp="1">
  <p:cSld>
    <p:spTree>
      <p:nvGrpSpPr>
        <p:cNvPr id="96" name=""/>
        <p:cNvGrpSpPr/>
        <p:nvPr/>
      </p:nvGrpSpPr>
      <p:grpSpPr>
        <a:xfrm rot="0">
          <a:off x="0" y="0"/>
          <a:ext cx="0" cy="0"/>
          <a:chOff x="0" y="0"/>
          <a:chExt cx="0" cy="0"/>
        </a:xfrm>
      </p:grpSpPr>
      <p:sp>
        <p:nvSpPr>
          <p:cNvPr id="1048793"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مشکلات</a:t>
            </a:r>
            <a:r>
              <a:rPr altLang="en-US" lang="en-US"/>
              <a:t> </a:t>
            </a:r>
            <a:r>
              <a:rPr altLang="en-US" lang="en-US"/>
              <a:t>روش</a:t>
            </a:r>
            <a:r>
              <a:rPr altLang="en-US" lang="en-US"/>
              <a:t> gradient descent </a:t>
            </a:r>
          </a:p>
        </p:txBody>
      </p:sp>
      <p:sp>
        <p:nvSpPr>
          <p:cNvPr id="1048794"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indent="-571500" lvl="0" marL="571500">
              <a:buFont typeface="Wingdings" pitchFamily="2" charset="2"/>
              <a:buAutoNum type="arabicPeriod" startAt="1"/>
            </a:pPr>
            <a:r>
              <a:rPr altLang="en-US" lang="en-US"/>
              <a:t>ممکن</a:t>
            </a:r>
            <a:r>
              <a:rPr altLang="en-US" lang="en-US"/>
              <a:t> </a:t>
            </a:r>
            <a:r>
              <a:rPr altLang="en-US" lang="en-US"/>
              <a:t>است</a:t>
            </a:r>
            <a:r>
              <a:rPr altLang="en-US" lang="en-US"/>
              <a:t> </a:t>
            </a:r>
            <a:r>
              <a:rPr altLang="en-US" lang="en-US"/>
              <a:t>همگرا</a:t>
            </a:r>
            <a:r>
              <a:rPr altLang="en-US" lang="en-US"/>
              <a:t> </a:t>
            </a:r>
            <a:r>
              <a:rPr altLang="en-US" lang="en-US"/>
              <a:t>شدن</a:t>
            </a:r>
            <a:r>
              <a:rPr altLang="en-US" lang="en-US"/>
              <a:t> </a:t>
            </a:r>
            <a:r>
              <a:rPr altLang="en-US" lang="en-US"/>
              <a:t>به</a:t>
            </a:r>
            <a:r>
              <a:rPr altLang="en-US" lang="en-US"/>
              <a:t> </a:t>
            </a:r>
            <a:r>
              <a:rPr altLang="en-US" lang="en-US"/>
              <a:t>یک</a:t>
            </a:r>
            <a:r>
              <a:rPr altLang="en-US" lang="en-US"/>
              <a:t> </a:t>
            </a:r>
            <a:r>
              <a:rPr altLang="en-US" lang="en-US"/>
              <a:t>مقدار</a:t>
            </a:r>
            <a:r>
              <a:rPr altLang="en-US" lang="en-US"/>
              <a:t> </a:t>
            </a:r>
            <a:r>
              <a:rPr altLang="en-US" lang="en-US"/>
              <a:t>مینیمم</a:t>
            </a:r>
            <a:r>
              <a:rPr altLang="en-US" lang="en-US"/>
              <a:t> </a:t>
            </a:r>
            <a:r>
              <a:rPr altLang="en-US" lang="en-US"/>
              <a:t>زمان</a:t>
            </a:r>
            <a:r>
              <a:rPr altLang="en-US" lang="en-US"/>
              <a:t> </a:t>
            </a:r>
            <a:r>
              <a:rPr altLang="en-US" lang="en-US"/>
              <a:t>زیادی</a:t>
            </a:r>
            <a:r>
              <a:rPr altLang="en-US" lang="en-US"/>
              <a:t> </a:t>
            </a:r>
            <a:r>
              <a:rPr altLang="en-US" lang="en-US"/>
              <a:t>لازم</a:t>
            </a:r>
            <a:r>
              <a:rPr altLang="en-US" lang="en-US"/>
              <a:t> </a:t>
            </a:r>
            <a:r>
              <a:rPr altLang="en-US" lang="en-US"/>
              <a:t>داشته</a:t>
            </a:r>
            <a:r>
              <a:rPr altLang="en-US" lang="en-US"/>
              <a:t> </a:t>
            </a:r>
            <a:r>
              <a:rPr altLang="en-US" lang="en-US"/>
              <a:t>باشد</a:t>
            </a:r>
            <a:r>
              <a:rPr altLang="en-US" lang="en-US"/>
              <a:t>.</a:t>
            </a:r>
          </a:p>
          <a:p>
            <a:pPr indent="-571500" lvl="0" marL="571500">
              <a:buFont typeface="Wingdings" pitchFamily="2" charset="2"/>
              <a:buAutoNum type="arabicPeriod" startAt="1"/>
            </a:pPr>
            <a:r>
              <a:rPr altLang="en-US" lang="en-US"/>
              <a:t>اگر</a:t>
            </a:r>
            <a:r>
              <a:rPr altLang="en-US" lang="en-US"/>
              <a:t> </a:t>
            </a:r>
            <a:r>
              <a:rPr altLang="en-US" lang="en-US"/>
              <a:t>در</a:t>
            </a:r>
            <a:r>
              <a:rPr altLang="en-US" lang="en-US"/>
              <a:t> </a:t>
            </a:r>
            <a:r>
              <a:rPr altLang="en-US" lang="en-US"/>
              <a:t>سطح</a:t>
            </a:r>
            <a:r>
              <a:rPr altLang="en-US" lang="en-US"/>
              <a:t> </a:t>
            </a:r>
            <a:r>
              <a:rPr altLang="en-US" lang="en-US"/>
              <a:t>خطا</a:t>
            </a:r>
            <a:r>
              <a:rPr altLang="en-US" lang="en-US"/>
              <a:t>  </a:t>
            </a:r>
            <a:r>
              <a:rPr altLang="en-US" lang="en-US"/>
              <a:t>چندین</a:t>
            </a:r>
            <a:r>
              <a:rPr altLang="en-US" lang="en-US"/>
              <a:t> </a:t>
            </a:r>
            <a:r>
              <a:rPr altLang="en-US" lang="en-US"/>
              <a:t>مینیمم</a:t>
            </a:r>
            <a:r>
              <a:rPr altLang="en-US" lang="en-US"/>
              <a:t> </a:t>
            </a:r>
            <a:r>
              <a:rPr altLang="en-US" lang="en-US"/>
              <a:t>محلی</a:t>
            </a:r>
            <a:r>
              <a:rPr altLang="en-US" lang="en-US"/>
              <a:t> </a:t>
            </a:r>
            <a:r>
              <a:rPr altLang="en-US" lang="en-US"/>
              <a:t>وجود</a:t>
            </a:r>
            <a:r>
              <a:rPr altLang="en-US" lang="en-US"/>
              <a:t> </a:t>
            </a:r>
            <a:r>
              <a:rPr altLang="en-US" lang="en-US"/>
              <a:t>داشته</a:t>
            </a:r>
            <a:r>
              <a:rPr altLang="en-US" lang="en-US"/>
              <a:t> </a:t>
            </a:r>
            <a:r>
              <a:rPr altLang="en-US" lang="en-US"/>
              <a:t>باشد</a:t>
            </a:r>
            <a:r>
              <a:rPr altLang="en-US" lang="en-US"/>
              <a:t> </a:t>
            </a:r>
            <a:r>
              <a:rPr altLang="en-US" lang="en-US"/>
              <a:t>تضمینی</a:t>
            </a:r>
            <a:r>
              <a:rPr altLang="en-US" lang="en-US"/>
              <a:t> </a:t>
            </a:r>
            <a:r>
              <a:rPr altLang="en-US" lang="en-US"/>
              <a:t>وجود</a:t>
            </a:r>
            <a:r>
              <a:rPr altLang="en-US" lang="en-US"/>
              <a:t> </a:t>
            </a:r>
            <a:r>
              <a:rPr altLang="en-US" lang="en-US"/>
              <a:t>ندارد</a:t>
            </a:r>
            <a:r>
              <a:rPr altLang="en-US" lang="en-US"/>
              <a:t> </a:t>
            </a:r>
            <a:r>
              <a:rPr altLang="en-US" lang="en-US"/>
              <a:t>که</a:t>
            </a:r>
            <a:r>
              <a:rPr altLang="en-US" lang="en-US"/>
              <a:t> </a:t>
            </a:r>
            <a:r>
              <a:rPr altLang="en-US" lang="en-US"/>
              <a:t>الگوریتم</a:t>
            </a:r>
            <a:r>
              <a:rPr altLang="en-US" lang="en-US"/>
              <a:t>  </a:t>
            </a:r>
            <a:r>
              <a:rPr altLang="en-US" lang="en-US"/>
              <a:t>مینیمم</a:t>
            </a:r>
            <a:r>
              <a:rPr altLang="en-US" lang="en-US"/>
              <a:t> </a:t>
            </a:r>
            <a:r>
              <a:rPr altLang="en-US" lang="en-US"/>
              <a:t>مطلق</a:t>
            </a:r>
            <a:r>
              <a:rPr altLang="en-US" lang="en-US"/>
              <a:t> </a:t>
            </a:r>
            <a:r>
              <a:rPr altLang="en-US" lang="en-US"/>
              <a:t>را</a:t>
            </a:r>
            <a:r>
              <a:rPr altLang="en-US" lang="en-US"/>
              <a:t> </a:t>
            </a:r>
            <a:r>
              <a:rPr altLang="en-US" lang="en-US"/>
              <a:t>پیدا</a:t>
            </a:r>
            <a:r>
              <a:rPr altLang="en-US" lang="en-US"/>
              <a:t> </a:t>
            </a:r>
            <a:r>
              <a:rPr altLang="en-US" lang="en-US"/>
              <a:t>بکند</a:t>
            </a:r>
            <a:r>
              <a:rPr altLang="en-US" lang="en-US"/>
              <a:t>.</a:t>
            </a:r>
          </a:p>
          <a:p>
            <a:pPr indent="-571500" lvl="0" marL="571500"/>
            <a:endParaRPr altLang="en-US" lang="en-US"/>
          </a:p>
          <a:p>
            <a:pPr indent="-571500" lvl="0" marL="571500">
              <a:buNone/>
            </a:pPr>
            <a:r>
              <a:rPr altLang="en-US" lang="en-US"/>
              <a:t>در</a:t>
            </a:r>
            <a:r>
              <a:rPr altLang="en-US" lang="en-US"/>
              <a:t> </a:t>
            </a:r>
            <a:r>
              <a:rPr altLang="en-US" lang="en-US"/>
              <a:t>ضمن</a:t>
            </a:r>
            <a:r>
              <a:rPr altLang="en-US" lang="en-US"/>
              <a:t> </a:t>
            </a:r>
            <a:r>
              <a:rPr altLang="en-US" lang="en-US"/>
              <a:t>این</a:t>
            </a:r>
            <a:r>
              <a:rPr altLang="en-US" lang="en-US"/>
              <a:t> </a:t>
            </a:r>
            <a:r>
              <a:rPr altLang="en-US" lang="en-US"/>
              <a:t>روش</a:t>
            </a:r>
            <a:r>
              <a:rPr altLang="en-US" lang="en-US"/>
              <a:t> </a:t>
            </a:r>
            <a:r>
              <a:rPr altLang="en-US" lang="en-US"/>
              <a:t>وقتی</a:t>
            </a:r>
            <a:r>
              <a:rPr altLang="en-US" lang="en-US"/>
              <a:t> </a:t>
            </a:r>
            <a:r>
              <a:rPr altLang="en-US" lang="en-US"/>
              <a:t>قابل</a:t>
            </a:r>
            <a:r>
              <a:rPr altLang="en-US" lang="en-US"/>
              <a:t> </a:t>
            </a:r>
            <a:r>
              <a:rPr altLang="en-US" lang="en-US"/>
              <a:t>استفاده</a:t>
            </a:r>
            <a:r>
              <a:rPr altLang="en-US" lang="en-US"/>
              <a:t> </a:t>
            </a:r>
            <a:r>
              <a:rPr altLang="en-US" lang="en-US"/>
              <a:t>است</a:t>
            </a:r>
            <a:r>
              <a:rPr altLang="en-US" lang="en-US"/>
              <a:t> </a:t>
            </a:r>
            <a:r>
              <a:rPr altLang="en-US" lang="en-US"/>
              <a:t>که</a:t>
            </a:r>
            <a:r>
              <a:rPr altLang="en-US" lang="en-US"/>
              <a:t>:</a:t>
            </a:r>
          </a:p>
          <a:p>
            <a:pPr indent="-571500" lvl="0" marL="571500"/>
            <a:r>
              <a:rPr altLang="en-US" lang="en-US"/>
              <a:t> </a:t>
            </a:r>
            <a:r>
              <a:rPr altLang="en-US" lang="en-US"/>
              <a:t>فضای</a:t>
            </a:r>
            <a:r>
              <a:rPr altLang="en-US" lang="en-US"/>
              <a:t> </a:t>
            </a:r>
            <a:r>
              <a:rPr altLang="en-US" lang="en-US"/>
              <a:t>فرضیه</a:t>
            </a:r>
            <a:r>
              <a:rPr altLang="en-US" lang="en-US"/>
              <a:t> </a:t>
            </a:r>
            <a:r>
              <a:rPr altLang="en-US" lang="en-US"/>
              <a:t>دارای</a:t>
            </a:r>
            <a:r>
              <a:rPr altLang="en-US" lang="en-US"/>
              <a:t> </a:t>
            </a:r>
            <a:r>
              <a:rPr altLang="en-US" lang="en-US"/>
              <a:t>فرضیه</a:t>
            </a:r>
            <a:r>
              <a:rPr altLang="en-US" lang="en-US"/>
              <a:t> </a:t>
            </a:r>
            <a:r>
              <a:rPr altLang="en-US" lang="en-US"/>
              <a:t>های</a:t>
            </a:r>
            <a:r>
              <a:rPr altLang="en-US" lang="en-US"/>
              <a:t> </a:t>
            </a:r>
            <a:r>
              <a:rPr altLang="en-US" lang="en-US"/>
              <a:t>پارامتریک</a:t>
            </a:r>
            <a:r>
              <a:rPr altLang="en-US" lang="en-US"/>
              <a:t> </a:t>
            </a:r>
            <a:r>
              <a:rPr altLang="en-US" lang="en-US"/>
              <a:t>پیوسته</a:t>
            </a:r>
            <a:r>
              <a:rPr altLang="en-US" lang="en-US"/>
              <a:t> </a:t>
            </a:r>
            <a:r>
              <a:rPr altLang="en-US" lang="en-US"/>
              <a:t>باشد</a:t>
            </a:r>
            <a:r>
              <a:rPr altLang="en-US" lang="en-US"/>
              <a:t>.</a:t>
            </a:r>
          </a:p>
          <a:p>
            <a:pPr indent="-571500" lvl="0" marL="571500"/>
            <a:r>
              <a:rPr altLang="en-US" lang="en-US"/>
              <a:t>رابطه</a:t>
            </a:r>
            <a:r>
              <a:rPr altLang="en-US" lang="en-US"/>
              <a:t> </a:t>
            </a:r>
            <a:r>
              <a:rPr altLang="en-US" lang="en-US"/>
              <a:t>خطا</a:t>
            </a:r>
            <a:r>
              <a:rPr altLang="en-US" lang="en-US"/>
              <a:t> </a:t>
            </a:r>
            <a:r>
              <a:rPr altLang="en-US" lang="en-US"/>
              <a:t>قابل</a:t>
            </a:r>
            <a:r>
              <a:rPr altLang="en-US" lang="en-US"/>
              <a:t> </a:t>
            </a:r>
            <a:r>
              <a:rPr altLang="en-US" lang="en-US"/>
              <a:t>مشتق</a:t>
            </a:r>
            <a:r>
              <a:rPr altLang="en-US" lang="en-US"/>
              <a:t> </a:t>
            </a:r>
            <a:r>
              <a:rPr altLang="en-US" lang="en-US"/>
              <a:t>گیری</a:t>
            </a:r>
            <a:r>
              <a:rPr altLang="en-US" lang="en-US"/>
              <a:t> </a:t>
            </a:r>
            <a:r>
              <a:rPr altLang="en-US" lang="en-US"/>
              <a:t>باشد</a:t>
            </a:r>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showMasterSp="1">
  <p:cSld>
    <p:spTree>
      <p:nvGrpSpPr>
        <p:cNvPr id="97" name=""/>
        <p:cNvGrpSpPr/>
        <p:nvPr/>
      </p:nvGrpSpPr>
      <p:grpSpPr>
        <a:xfrm rot="0">
          <a:off x="0" y="0"/>
          <a:ext cx="0" cy="0"/>
          <a:chOff x="0" y="0"/>
          <a:chExt cx="0" cy="0"/>
        </a:xfrm>
      </p:grpSpPr>
      <p:sp>
        <p:nvSpPr>
          <p:cNvPr id="1048795"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تقریب</a:t>
            </a:r>
            <a:r>
              <a:rPr altLang="en-US" lang="en-US"/>
              <a:t> </a:t>
            </a:r>
            <a:r>
              <a:rPr altLang="en-US" lang="en-US"/>
              <a:t>افزایشی</a:t>
            </a:r>
            <a:r>
              <a:rPr altLang="en-US" lang="en-US"/>
              <a:t> gradient descent </a:t>
            </a:r>
          </a:p>
        </p:txBody>
      </p:sp>
      <p:sp>
        <p:nvSpPr>
          <p:cNvPr id="1048796"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میتوان</a:t>
            </a:r>
            <a:r>
              <a:rPr altLang="en-US" lang="en-US"/>
              <a:t> </a:t>
            </a:r>
            <a:r>
              <a:rPr altLang="en-US" lang="en-US"/>
              <a:t>بجای</a:t>
            </a:r>
            <a:r>
              <a:rPr altLang="en-US" lang="en-US"/>
              <a:t> </a:t>
            </a:r>
            <a:r>
              <a:rPr altLang="en-US" lang="en-US"/>
              <a:t>تغییر</a:t>
            </a:r>
            <a:r>
              <a:rPr altLang="en-US" lang="en-US"/>
              <a:t> </a:t>
            </a:r>
            <a:r>
              <a:rPr altLang="en-US" lang="en-US"/>
              <a:t>وزنها</a:t>
            </a:r>
            <a:r>
              <a:rPr altLang="en-US" lang="en-US"/>
              <a:t> </a:t>
            </a:r>
            <a:r>
              <a:rPr altLang="en-US" lang="en-US"/>
              <a:t>پس</a:t>
            </a:r>
            <a:r>
              <a:rPr altLang="en-US" lang="en-US"/>
              <a:t> </a:t>
            </a:r>
            <a:r>
              <a:rPr altLang="en-US" lang="en-US"/>
              <a:t>از</a:t>
            </a:r>
            <a:r>
              <a:rPr altLang="en-US" lang="en-US"/>
              <a:t> </a:t>
            </a:r>
            <a:r>
              <a:rPr altLang="en-US" lang="en-US"/>
              <a:t>مشاهده</a:t>
            </a:r>
            <a:r>
              <a:rPr altLang="en-US" lang="en-US"/>
              <a:t> </a:t>
            </a:r>
            <a:r>
              <a:rPr altLang="en-US" lang="en-US"/>
              <a:t>همه</a:t>
            </a:r>
            <a:r>
              <a:rPr altLang="en-US" lang="en-US"/>
              <a:t>  </a:t>
            </a:r>
            <a:r>
              <a:rPr altLang="en-US" lang="en-US"/>
              <a:t>مثالها</a:t>
            </a:r>
            <a:r>
              <a:rPr altLang="en-US" lang="en-US"/>
              <a:t>،</a:t>
            </a:r>
            <a:r>
              <a:rPr altLang="en-US" lang="en-US"/>
              <a:t> </a:t>
            </a:r>
            <a:r>
              <a:rPr altLang="en-US" lang="en-US"/>
              <a:t>آنها</a:t>
            </a:r>
            <a:r>
              <a:rPr altLang="en-US" lang="en-US"/>
              <a:t> </a:t>
            </a:r>
            <a:r>
              <a:rPr altLang="en-US" lang="en-US"/>
              <a:t>را</a:t>
            </a:r>
            <a:r>
              <a:rPr altLang="en-US" lang="en-US"/>
              <a:t>  </a:t>
            </a:r>
            <a:r>
              <a:rPr altLang="en-US" lang="en-US"/>
              <a:t>بازا</a:t>
            </a:r>
            <a:r>
              <a:rPr altLang="en-US" lang="en-US"/>
              <a:t> </a:t>
            </a:r>
            <a:r>
              <a:rPr altLang="en-US" lang="en-US"/>
              <a:t>هر</a:t>
            </a:r>
            <a:r>
              <a:rPr altLang="en-US" lang="en-US"/>
              <a:t> </a:t>
            </a:r>
            <a:r>
              <a:rPr altLang="en-US" lang="en-US"/>
              <a:t>مثال</a:t>
            </a:r>
            <a:r>
              <a:rPr altLang="en-US" lang="en-US"/>
              <a:t> </a:t>
            </a:r>
            <a:r>
              <a:rPr altLang="en-US" lang="en-US"/>
              <a:t>مشاهده</a:t>
            </a:r>
            <a:r>
              <a:rPr altLang="en-US" lang="en-US"/>
              <a:t> </a:t>
            </a:r>
            <a:r>
              <a:rPr altLang="en-US" lang="en-US"/>
              <a:t>شده</a:t>
            </a:r>
            <a:r>
              <a:rPr altLang="en-US" lang="en-US"/>
              <a:t> </a:t>
            </a:r>
            <a:r>
              <a:rPr altLang="en-US" lang="en-US"/>
              <a:t>تغییر</a:t>
            </a:r>
            <a:r>
              <a:rPr altLang="en-US" lang="en-US"/>
              <a:t> </a:t>
            </a:r>
            <a:r>
              <a:rPr altLang="en-US" lang="en-US"/>
              <a:t>داد</a:t>
            </a:r>
            <a:r>
              <a:rPr altLang="en-US" lang="en-US"/>
              <a:t>. </a:t>
            </a:r>
            <a:r>
              <a:rPr altLang="en-US" lang="en-US"/>
              <a:t>در</a:t>
            </a:r>
            <a:r>
              <a:rPr altLang="en-US" lang="en-US"/>
              <a:t> </a:t>
            </a:r>
            <a:r>
              <a:rPr altLang="en-US" lang="en-US"/>
              <a:t>این</a:t>
            </a:r>
            <a:r>
              <a:rPr altLang="en-US" lang="en-US"/>
              <a:t> </a:t>
            </a:r>
            <a:r>
              <a:rPr altLang="en-US" lang="en-US"/>
              <a:t>حالت</a:t>
            </a:r>
            <a:r>
              <a:rPr altLang="en-US" lang="en-US"/>
              <a:t> </a:t>
            </a:r>
            <a:r>
              <a:rPr altLang="en-US" lang="en-US"/>
              <a:t>وزنها</a:t>
            </a:r>
            <a:r>
              <a:rPr altLang="en-US" lang="en-US"/>
              <a:t> </a:t>
            </a:r>
            <a:r>
              <a:rPr altLang="en-US" lang="en-US"/>
              <a:t>بصورت</a:t>
            </a:r>
            <a:r>
              <a:rPr altLang="en-US" lang="en-US"/>
              <a:t> </a:t>
            </a:r>
            <a:r>
              <a:rPr altLang="en-US" lang="en-US"/>
              <a:t>افزایشی</a:t>
            </a:r>
            <a:r>
              <a:rPr altLang="en-US" lang="en-US"/>
              <a:t> incremental </a:t>
            </a:r>
            <a:r>
              <a:rPr altLang="en-US" lang="en-US"/>
              <a:t>تغییر</a:t>
            </a:r>
            <a:r>
              <a:rPr altLang="en-US" lang="en-US"/>
              <a:t> </a:t>
            </a:r>
            <a:r>
              <a:rPr altLang="en-US" lang="en-US"/>
              <a:t>میکنند</a:t>
            </a:r>
            <a:r>
              <a:rPr altLang="en-US" lang="en-US"/>
              <a:t>.  </a:t>
            </a:r>
            <a:r>
              <a:rPr altLang="en-US" lang="en-US"/>
              <a:t>این</a:t>
            </a:r>
            <a:r>
              <a:rPr altLang="en-US" lang="en-US"/>
              <a:t> </a:t>
            </a:r>
            <a:r>
              <a:rPr altLang="en-US" lang="en-US"/>
              <a:t>روش</a:t>
            </a:r>
            <a:r>
              <a:rPr altLang="en-US" lang="en-US"/>
              <a:t> </a:t>
            </a:r>
            <a:r>
              <a:rPr altLang="en-US" lang="en-US"/>
              <a:t>را</a:t>
            </a:r>
            <a:r>
              <a:rPr altLang="en-US" lang="en-US"/>
              <a:t>  </a:t>
            </a:r>
            <a:r>
              <a:rPr altLang="en-US" lang="en-US">
                <a:effectLst>
                  <a:outerShdw algn="tl" blurRad="38100" dir="2700000" dist="38100">
                    <a:srgbClr val="C0C0C0"/>
                  </a:outerShdw>
                </a:effectLst>
              </a:rPr>
              <a:t>stochastic gradient descent </a:t>
            </a:r>
            <a:r>
              <a:rPr altLang="en-US" lang="en-US">
                <a:effectLst>
                  <a:outerShdw algn="tl" blurRad="38100" dir="2700000" dist="38100">
                    <a:srgbClr val="C0C0C0"/>
                  </a:outerShdw>
                </a:effectLst>
              </a:rPr>
              <a:t>نیزمینامند</a:t>
            </a:r>
            <a:r>
              <a:rPr altLang="en-US" lang="en-US">
                <a:effectLst>
                  <a:outerShdw algn="tl" blurRad="38100" dir="2700000" dist="38100">
                    <a:srgbClr val="C0C0C0"/>
                  </a:outerShdw>
                </a:effectLst>
              </a:rPr>
              <a:t>.</a:t>
            </a:r>
          </a:p>
          <a:p>
            <a:pPr algn="l" lvl="0">
              <a:buNone/>
            </a:pPr>
            <a:r>
              <a:rPr altLang="en-US" lang="en-US"/>
              <a:t>    </a:t>
            </a: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i</a:t>
            </a:r>
            <a:r>
              <a:rPr altLang="en-US" lang="en-US">
                <a:effectLst>
                  <a:outerShdw algn="tl" blurRad="38100" dir="2700000" dist="38100">
                    <a:srgbClr val="C0C0C0"/>
                  </a:outerShdw>
                </a:effectLst>
              </a:rPr>
              <a:t> = η (</a:t>
            </a:r>
            <a:r>
              <a:rPr altLang="en-US" lang="en-US">
                <a:effectLst>
                  <a:outerShdw algn="tl" blurRad="38100" dir="2700000" dist="38100">
                    <a:srgbClr val="C0C0C0"/>
                  </a:outerShdw>
                </a:effectLst>
              </a:rPr>
              <a:t>t-o</a:t>
            </a:r>
            <a:r>
              <a:rPr altLang="en-US" lang="en-US">
                <a:effectLst>
                  <a:outerShdw algn="tl" blurRad="38100" dir="2700000" dist="38100">
                    <a:srgbClr val="C0C0C0"/>
                  </a:outerShdw>
                </a:effectLst>
              </a:rPr>
              <a:t>) x</a:t>
            </a:r>
            <a:r>
              <a:rPr altLang="en-US" baseline="-25000" lang="en-US">
                <a:effectLst>
                  <a:outerShdw algn="tl" blurRad="38100" dir="2700000" dist="38100">
                    <a:srgbClr val="C0C0C0"/>
                  </a:outerShdw>
                </a:effectLst>
              </a:rPr>
              <a:t>i</a:t>
            </a:r>
          </a:p>
          <a:p>
            <a:pPr lvl="0">
              <a:buNone/>
            </a:pPr>
            <a:r>
              <a:rPr altLang="en-US" lang="en-US">
                <a:effectLst>
                  <a:outerShdw algn="tl" blurRad="38100" dir="2700000" dist="38100">
                    <a:srgbClr val="C0C0C0"/>
                  </a:outerShdw>
                </a:effectLst>
              </a:rPr>
              <a:t>در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بعضی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موارد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تغییر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افزایشی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وزنها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میتواند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از</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بروز</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مینیمم</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محلی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جلوگیری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کند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روش</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استاندارد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نیاز</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محاسبات</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بیشتری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دارد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درعوض</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میتواند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طول</a:t>
            </a:r>
            <a:r>
              <a:rPr altLang="en-US" lang="en-US">
                <a:effectLst>
                  <a:outerShdw algn="tl" blurRad="38100" dir="2700000" dist="38100">
                    <a:srgbClr val="C0C0C0"/>
                  </a:outerShdw>
                </a:effectLst>
              </a:rPr>
              <a:t>  step </a:t>
            </a:r>
            <a:r>
              <a:rPr altLang="en-US" lang="en-US">
                <a:effectLst>
                  <a:outerShdw algn="tl" blurRad="38100" dir="2700000" dist="38100">
                    <a:srgbClr val="C0C0C0"/>
                  </a:outerShdw>
                </a:effectLst>
              </a:rPr>
              <a:t>بزرگتری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هم</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داشته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باشد</a:t>
            </a:r>
            <a:r>
              <a:rPr altLang="en-US" lang="en-US">
                <a:effectLst>
                  <a:outerShdw algn="tl" blurRad="38100" dir="2700000" dist="38100">
                    <a:srgbClr val="C0C0C0"/>
                  </a:outerShdw>
                </a:effectLst>
              </a:rPr>
              <a:t>.</a:t>
            </a:r>
          </a:p>
        </p:txBody>
      </p:sp>
      <p:sp>
        <p:nvSpPr>
          <p:cNvPr id="1048797" name=""/>
          <p:cNvSpPr txBox="1"/>
          <p:nvPr/>
        </p:nvSpPr>
        <p:spPr>
          <a:xfrm rot="10740000">
            <a:off x="644525" y="3733800"/>
            <a:ext cx="39687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Δ</a:t>
            </a:r>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showMasterSp="1">
  <p:cSld>
    <p:spTree>
      <p:nvGrpSpPr>
        <p:cNvPr id="98" name=""/>
        <p:cNvGrpSpPr/>
        <p:nvPr/>
      </p:nvGrpSpPr>
      <p:grpSpPr>
        <a:xfrm rot="0">
          <a:off x="0" y="0"/>
          <a:ext cx="0" cy="0"/>
          <a:chOff x="0" y="0"/>
          <a:chExt cx="0" cy="0"/>
        </a:xfrm>
      </p:grpSpPr>
      <p:sp>
        <p:nvSpPr>
          <p:cNvPr id="1048798"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مقایسه آموزش یکجا و افزایشی</a:t>
            </a:r>
          </a:p>
        </p:txBody>
      </p:sp>
      <p:sp>
        <p:nvSpPr>
          <p:cNvPr id="1048799" name=""/>
          <p:cNvSpPr/>
          <p:nvPr/>
        </p:nvSpPr>
        <p:spPr>
          <a:xfrm rot="0">
            <a:off x="457200" y="1600200"/>
            <a:ext cx="4038600" cy="4525962"/>
          </a:xfrm>
          <a:prstGeom prst="rect"/>
          <a:noFill/>
          <a:ln>
            <a:noFill/>
          </a:ln>
        </p:spPr>
        <p:txBody>
          <a:bodyPr bIns="45720" lIns="91440" rIns="91440" tIns="45720"/>
          <a:lstStyle>
            <a:lvl1pPr marL="342900">
              <a:lnSpc>
                <a:spcPct val="100000"/>
              </a:lnSpc>
              <a:spcBef>
                <a:spcPct val="20000"/>
              </a:spcBef>
              <a:spcAft>
                <a:spcPct val="0"/>
              </a:spcAft>
              <a:buClr>
                <a:schemeClr val="lt2"/>
              </a:buClr>
              <a:buFont typeface="Wingdings" pitchFamily="2" charset="2"/>
              <a:buChar char="l"/>
              <a:defRPr sz="2600">
                <a:solidFill>
                  <a:schemeClr val="dk1"/>
                </a:solidFill>
              </a:defRPr>
            </a:lvl1pPr>
            <a:lvl2pPr marL="692150">
              <a:lnSpc>
                <a:spcPct val="100000"/>
              </a:lnSpc>
              <a:spcBef>
                <a:spcPct val="20000"/>
              </a:spcBef>
              <a:spcAft>
                <a:spcPct val="0"/>
              </a:spcAft>
              <a:buClr>
                <a:schemeClr val="accent2"/>
              </a:buClr>
              <a:buFont typeface="Wingdings" pitchFamily="2" charset="2"/>
              <a:buChar char="l"/>
              <a:defRPr sz="2200">
                <a:solidFill>
                  <a:schemeClr val="dk1"/>
                </a:solidFill>
              </a:defRPr>
            </a:lvl2pPr>
            <a:lvl3pPr marL="987425">
              <a:lnSpc>
                <a:spcPct val="100000"/>
              </a:lnSpc>
              <a:spcBef>
                <a:spcPct val="20000"/>
              </a:spcBef>
              <a:spcAft>
                <a:spcPct val="0"/>
              </a:spcAft>
              <a:buClr>
                <a:schemeClr val="accent1"/>
              </a:buClr>
              <a:buFont typeface="Wingdings" pitchFamily="2" charset="2"/>
              <a:buChar char="l"/>
              <a:defRPr sz="2100">
                <a:solidFill>
                  <a:schemeClr val="dk1"/>
                </a:solidFill>
              </a:defRPr>
            </a:lvl3pPr>
            <a:lvl4pPr marL="1281112">
              <a:lnSpc>
                <a:spcPct val="100000"/>
              </a:lnSpc>
              <a:spcBef>
                <a:spcPct val="20000"/>
              </a:spcBef>
              <a:spcAft>
                <a:spcPct val="0"/>
              </a:spcAft>
              <a:buClr>
                <a:schemeClr val="lt2"/>
              </a:buClr>
              <a:buFont typeface="Wingdings" pitchFamily="2" charset="2"/>
              <a:buChar char="§"/>
              <a:defRPr sz="1800">
                <a:solidFill>
                  <a:schemeClr val="dk1"/>
                </a:solidFill>
              </a:defRPr>
            </a:lvl4pPr>
            <a:lvl5pPr marL="1598612">
              <a:lnSpc>
                <a:spcPct val="100000"/>
              </a:lnSpc>
              <a:spcBef>
                <a:spcPct val="20000"/>
              </a:spcBef>
              <a:spcAft>
                <a:spcPct val="0"/>
              </a:spcAft>
              <a:buClr>
                <a:schemeClr val="folHlink"/>
              </a:buClr>
              <a:buFont typeface="Wingdings" pitchFamily="2" charset="2"/>
              <a:buChar char="§"/>
              <a:defRPr sz="1800">
                <a:solidFill>
                  <a:schemeClr val="dk1"/>
                </a:solidFill>
              </a:defRPr>
            </a:lvl5pPr>
          </a:lstStyle>
          <a:p>
            <a:pPr lvl="0"/>
            <a:r>
              <a:rPr altLang="en-US" lang="en-US"/>
              <a:t>آموزش یکجا (</a:t>
            </a:r>
            <a:r>
              <a:rPr altLang="en-US" lang="en-US"/>
              <a:t>Batch learning</a:t>
            </a:r>
            <a:r>
              <a:rPr altLang="en-US" lang="en-US"/>
              <a:t>)</a:t>
            </a:r>
          </a:p>
        </p:txBody>
      </p:sp>
      <p:sp>
        <p:nvSpPr>
          <p:cNvPr id="1048800" name=""/>
          <p:cNvSpPr/>
          <p:nvPr/>
        </p:nvSpPr>
        <p:spPr>
          <a:xfrm rot="0">
            <a:off x="4648200" y="1600200"/>
            <a:ext cx="4038600" cy="4525962"/>
          </a:xfrm>
          <a:prstGeom prst="rect"/>
          <a:noFill/>
          <a:ln>
            <a:noFill/>
          </a:ln>
        </p:spPr>
        <p:txBody>
          <a:bodyPr bIns="45720" lIns="91440" rIns="91440" tIns="45720"/>
          <a:lstStyle>
            <a:lvl1pPr marL="342900">
              <a:lnSpc>
                <a:spcPct val="100000"/>
              </a:lnSpc>
              <a:spcBef>
                <a:spcPct val="20000"/>
              </a:spcBef>
              <a:spcAft>
                <a:spcPct val="0"/>
              </a:spcAft>
              <a:buClr>
                <a:schemeClr val="lt2"/>
              </a:buClr>
              <a:buFont typeface="Wingdings" pitchFamily="2" charset="2"/>
              <a:buChar char="l"/>
              <a:defRPr sz="2600">
                <a:solidFill>
                  <a:schemeClr val="dk1"/>
                </a:solidFill>
              </a:defRPr>
            </a:lvl1pPr>
            <a:lvl2pPr marL="692150">
              <a:lnSpc>
                <a:spcPct val="100000"/>
              </a:lnSpc>
              <a:spcBef>
                <a:spcPct val="20000"/>
              </a:spcBef>
              <a:spcAft>
                <a:spcPct val="0"/>
              </a:spcAft>
              <a:buClr>
                <a:schemeClr val="accent2"/>
              </a:buClr>
              <a:buFont typeface="Wingdings" pitchFamily="2" charset="2"/>
              <a:buChar char="l"/>
              <a:defRPr sz="2200">
                <a:solidFill>
                  <a:schemeClr val="dk1"/>
                </a:solidFill>
              </a:defRPr>
            </a:lvl2pPr>
            <a:lvl3pPr marL="987425">
              <a:lnSpc>
                <a:spcPct val="100000"/>
              </a:lnSpc>
              <a:spcBef>
                <a:spcPct val="20000"/>
              </a:spcBef>
              <a:spcAft>
                <a:spcPct val="0"/>
              </a:spcAft>
              <a:buClr>
                <a:schemeClr val="accent1"/>
              </a:buClr>
              <a:buFont typeface="Wingdings" pitchFamily="2" charset="2"/>
              <a:buChar char="l"/>
              <a:defRPr sz="2100">
                <a:solidFill>
                  <a:schemeClr val="dk1"/>
                </a:solidFill>
              </a:defRPr>
            </a:lvl3pPr>
            <a:lvl4pPr marL="1281112">
              <a:lnSpc>
                <a:spcPct val="100000"/>
              </a:lnSpc>
              <a:spcBef>
                <a:spcPct val="20000"/>
              </a:spcBef>
              <a:spcAft>
                <a:spcPct val="0"/>
              </a:spcAft>
              <a:buClr>
                <a:schemeClr val="lt2"/>
              </a:buClr>
              <a:buFont typeface="Wingdings" pitchFamily="2" charset="2"/>
              <a:buChar char="§"/>
              <a:defRPr sz="1800">
                <a:solidFill>
                  <a:schemeClr val="dk1"/>
                </a:solidFill>
              </a:defRPr>
            </a:lvl4pPr>
            <a:lvl5pPr marL="1598612">
              <a:lnSpc>
                <a:spcPct val="100000"/>
              </a:lnSpc>
              <a:spcBef>
                <a:spcPct val="20000"/>
              </a:spcBef>
              <a:spcAft>
                <a:spcPct val="0"/>
              </a:spcAft>
              <a:buClr>
                <a:schemeClr val="folHlink"/>
              </a:buClr>
              <a:buFont typeface="Wingdings" pitchFamily="2" charset="2"/>
              <a:buChar char="§"/>
              <a:defRPr sz="1800">
                <a:solidFill>
                  <a:schemeClr val="dk1"/>
                </a:solidFill>
              </a:defRPr>
            </a:lvl5pPr>
          </a:lstStyle>
          <a:p>
            <a:pPr lvl="0"/>
            <a:r>
              <a:rPr altLang="en-US" lang="en-US"/>
              <a:t>آموزش افزایشی (</a:t>
            </a:r>
            <a:r>
              <a:rPr altLang="en-US" lang="en-US"/>
              <a:t>Online learning</a:t>
            </a:r>
            <a:r>
              <a:rPr altLang="en-US" lang="en-US"/>
              <a:t>)</a:t>
            </a:r>
          </a:p>
        </p:txBody>
      </p:sp>
      <p:sp>
        <p:nvSpPr>
          <p:cNvPr id="1048801" name=""/>
          <p:cNvSpPr/>
          <p:nvPr/>
        </p:nvSpPr>
        <p:spPr>
          <a:xfrm rot="0">
            <a:off x="5580062" y="3644900"/>
            <a:ext cx="2449512" cy="2376487"/>
          </a:xfrm>
          <a:prstGeom prst="rect"/>
          <a:solidFill>
            <a:schemeClr val="accent1"/>
          </a:solidFill>
          <a:ln w="9525" cap="flat" cmpd="sng">
            <a:solidFill>
              <a:schemeClr val="dk1">
                <a:alpha val="100000"/>
              </a:schemeClr>
            </a:solidFill>
            <a:prstDash val="solid"/>
            <a:miter/>
          </a:ln>
        </p:spPr>
      </p:sp>
      <p:sp>
        <p:nvSpPr>
          <p:cNvPr id="1048802" name=""/>
          <p:cNvSpPr txBox="1"/>
          <p:nvPr/>
        </p:nvSpPr>
        <p:spPr>
          <a:xfrm rot="0">
            <a:off x="5068887" y="4545012"/>
            <a:ext cx="509587" cy="39687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000" lang="en-US"/>
              <a:t>w1</a:t>
            </a:r>
          </a:p>
        </p:txBody>
      </p:sp>
      <p:sp>
        <p:nvSpPr>
          <p:cNvPr id="1048803" name=""/>
          <p:cNvSpPr txBox="1"/>
          <p:nvPr/>
        </p:nvSpPr>
        <p:spPr>
          <a:xfrm rot="0">
            <a:off x="6367462" y="6345237"/>
            <a:ext cx="509587" cy="39687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000" lang="en-US"/>
              <a:t>w2</a:t>
            </a:r>
          </a:p>
        </p:txBody>
      </p:sp>
      <p:sp>
        <p:nvSpPr>
          <p:cNvPr id="1048804" name=""/>
          <p:cNvSpPr/>
          <p:nvPr/>
        </p:nvSpPr>
        <p:spPr>
          <a:xfrm rot="0" flipV="1">
            <a:off x="5291137" y="4148137"/>
            <a:ext cx="0" cy="360362"/>
          </a:xfrm>
          <a:prstGeom prst="line"/>
          <a:noFill/>
          <a:ln w="19050" cap="flat" cmpd="sng">
            <a:solidFill>
              <a:schemeClr val="dk1">
                <a:alpha val="100000"/>
              </a:schemeClr>
            </a:solidFill>
            <a:prstDash val="solid"/>
            <a:miter/>
            <a:tailEnd type="triangle" w="med" len="med"/>
          </a:ln>
        </p:spPr>
      </p:sp>
      <p:sp>
        <p:nvSpPr>
          <p:cNvPr id="1048805" name=""/>
          <p:cNvSpPr/>
          <p:nvPr/>
        </p:nvSpPr>
        <p:spPr>
          <a:xfrm rot="0">
            <a:off x="7162800" y="6164262"/>
            <a:ext cx="431800" cy="0"/>
          </a:xfrm>
          <a:prstGeom prst="line"/>
          <a:noFill/>
          <a:ln w="19050" cap="flat" cmpd="sng">
            <a:solidFill>
              <a:schemeClr val="dk1">
                <a:alpha val="100000"/>
              </a:schemeClr>
            </a:solidFill>
            <a:prstDash val="solid"/>
            <a:miter/>
            <a:tailEnd type="triangle" w="med" len="med"/>
          </a:ln>
        </p:spPr>
      </p:sp>
      <p:sp>
        <p:nvSpPr>
          <p:cNvPr id="1048806" name=""/>
          <p:cNvSpPr/>
          <p:nvPr/>
        </p:nvSpPr>
        <p:spPr>
          <a:xfrm rot="2460000">
            <a:off x="6442075" y="3860800"/>
            <a:ext cx="792162" cy="1944687"/>
          </a:xfrm>
          <a:prstGeom prst="ellipse"/>
          <a:solidFill>
            <a:schemeClr val="accent1"/>
          </a:solidFill>
          <a:ln w="9525" cap="flat" cmpd="sng">
            <a:solidFill>
              <a:schemeClr val="dk1">
                <a:alpha val="100000"/>
              </a:schemeClr>
            </a:solidFill>
            <a:prstDash val="solid"/>
            <a:miter/>
          </a:ln>
        </p:spPr>
      </p:sp>
      <p:sp>
        <p:nvSpPr>
          <p:cNvPr id="1048807" name=""/>
          <p:cNvSpPr/>
          <p:nvPr/>
        </p:nvSpPr>
        <p:spPr>
          <a:xfrm rot="2460000">
            <a:off x="6537325" y="4076700"/>
            <a:ext cx="615950" cy="1512887"/>
          </a:xfrm>
          <a:prstGeom prst="ellipse"/>
          <a:solidFill>
            <a:schemeClr val="accent1"/>
          </a:solidFill>
          <a:ln w="9525" cap="flat" cmpd="sng">
            <a:solidFill>
              <a:schemeClr val="dk1">
                <a:alpha val="100000"/>
              </a:schemeClr>
            </a:solidFill>
            <a:prstDash val="solid"/>
            <a:miter/>
          </a:ln>
        </p:spPr>
      </p:sp>
      <p:sp>
        <p:nvSpPr>
          <p:cNvPr id="1048808" name=""/>
          <p:cNvSpPr/>
          <p:nvPr/>
        </p:nvSpPr>
        <p:spPr>
          <a:xfrm rot="2460000">
            <a:off x="6586537" y="4333875"/>
            <a:ext cx="452437" cy="1111250"/>
          </a:xfrm>
          <a:prstGeom prst="ellipse"/>
          <a:solidFill>
            <a:schemeClr val="accent1"/>
          </a:solidFill>
          <a:ln w="9525" cap="flat" cmpd="sng">
            <a:solidFill>
              <a:schemeClr val="dk1">
                <a:alpha val="100000"/>
              </a:schemeClr>
            </a:solidFill>
            <a:prstDash val="solid"/>
            <a:miter/>
          </a:ln>
        </p:spPr>
      </p:sp>
      <p:sp>
        <p:nvSpPr>
          <p:cNvPr id="1048809" name=""/>
          <p:cNvSpPr/>
          <p:nvPr/>
        </p:nvSpPr>
        <p:spPr>
          <a:xfrm rot="2460000">
            <a:off x="6653212" y="4433887"/>
            <a:ext cx="352425" cy="865187"/>
          </a:xfrm>
          <a:prstGeom prst="ellipse"/>
          <a:solidFill>
            <a:schemeClr val="accent1"/>
          </a:solidFill>
          <a:ln w="9525" cap="flat" cmpd="sng">
            <a:solidFill>
              <a:schemeClr val="dk1">
                <a:alpha val="100000"/>
              </a:schemeClr>
            </a:solidFill>
            <a:prstDash val="solid"/>
            <a:miter/>
          </a:ln>
        </p:spPr>
      </p:sp>
      <p:sp>
        <p:nvSpPr>
          <p:cNvPr id="1048810" name=""/>
          <p:cNvSpPr/>
          <p:nvPr/>
        </p:nvSpPr>
        <p:spPr>
          <a:xfrm rot="0">
            <a:off x="1258887" y="3644900"/>
            <a:ext cx="2449512" cy="2376487"/>
          </a:xfrm>
          <a:prstGeom prst="rect"/>
          <a:solidFill>
            <a:schemeClr val="accent1"/>
          </a:solidFill>
          <a:ln w="9525" cap="flat" cmpd="sng">
            <a:solidFill>
              <a:schemeClr val="dk1">
                <a:alpha val="100000"/>
              </a:schemeClr>
            </a:solidFill>
            <a:prstDash val="solid"/>
            <a:miter/>
          </a:ln>
        </p:spPr>
      </p:sp>
      <p:sp>
        <p:nvSpPr>
          <p:cNvPr id="1048811" name=""/>
          <p:cNvSpPr txBox="1"/>
          <p:nvPr/>
        </p:nvSpPr>
        <p:spPr>
          <a:xfrm rot="0">
            <a:off x="684212" y="4545012"/>
            <a:ext cx="509587" cy="39687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000" lang="en-US"/>
              <a:t>w1</a:t>
            </a:r>
          </a:p>
        </p:txBody>
      </p:sp>
      <p:sp>
        <p:nvSpPr>
          <p:cNvPr id="1048812" name=""/>
          <p:cNvSpPr txBox="1"/>
          <p:nvPr/>
        </p:nvSpPr>
        <p:spPr>
          <a:xfrm rot="0">
            <a:off x="2197100" y="5984875"/>
            <a:ext cx="509587" cy="39687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000" lang="en-US"/>
              <a:t>w2</a:t>
            </a:r>
          </a:p>
        </p:txBody>
      </p:sp>
      <p:sp>
        <p:nvSpPr>
          <p:cNvPr id="1048813" name=""/>
          <p:cNvSpPr/>
          <p:nvPr/>
        </p:nvSpPr>
        <p:spPr>
          <a:xfrm rot="0" flipV="1">
            <a:off x="906462" y="4148137"/>
            <a:ext cx="0" cy="360362"/>
          </a:xfrm>
          <a:prstGeom prst="line"/>
          <a:noFill/>
          <a:ln w="19050" cap="flat" cmpd="sng">
            <a:solidFill>
              <a:schemeClr val="dk1">
                <a:alpha val="100000"/>
              </a:schemeClr>
            </a:solidFill>
            <a:prstDash val="solid"/>
            <a:miter/>
            <a:tailEnd type="triangle" w="med" len="med"/>
          </a:ln>
        </p:spPr>
      </p:sp>
      <p:sp>
        <p:nvSpPr>
          <p:cNvPr id="1048814" name=""/>
          <p:cNvSpPr/>
          <p:nvPr/>
        </p:nvSpPr>
        <p:spPr>
          <a:xfrm rot="0">
            <a:off x="2778125" y="6164262"/>
            <a:ext cx="431800" cy="0"/>
          </a:xfrm>
          <a:prstGeom prst="line"/>
          <a:noFill/>
          <a:ln w="19050" cap="flat" cmpd="sng">
            <a:solidFill>
              <a:schemeClr val="dk1">
                <a:alpha val="100000"/>
              </a:schemeClr>
            </a:solidFill>
            <a:prstDash val="solid"/>
            <a:miter/>
            <a:tailEnd type="triangle" w="med" len="med"/>
          </a:ln>
        </p:spPr>
      </p:sp>
      <p:sp>
        <p:nvSpPr>
          <p:cNvPr id="1048815" name=""/>
          <p:cNvSpPr/>
          <p:nvPr/>
        </p:nvSpPr>
        <p:spPr>
          <a:xfrm rot="2460000">
            <a:off x="2051050" y="3860800"/>
            <a:ext cx="792162" cy="1944687"/>
          </a:xfrm>
          <a:prstGeom prst="ellipse"/>
          <a:solidFill>
            <a:schemeClr val="accent1"/>
          </a:solidFill>
          <a:ln w="9525" cap="flat" cmpd="sng">
            <a:solidFill>
              <a:schemeClr val="dk1">
                <a:alpha val="100000"/>
              </a:schemeClr>
            </a:solidFill>
            <a:prstDash val="solid"/>
            <a:miter/>
          </a:ln>
        </p:spPr>
      </p:sp>
      <p:sp>
        <p:nvSpPr>
          <p:cNvPr id="1048816" name=""/>
          <p:cNvSpPr/>
          <p:nvPr/>
        </p:nvSpPr>
        <p:spPr>
          <a:xfrm rot="2460000">
            <a:off x="2152650" y="4076700"/>
            <a:ext cx="615950" cy="1512887"/>
          </a:xfrm>
          <a:prstGeom prst="ellipse"/>
          <a:solidFill>
            <a:schemeClr val="accent1"/>
          </a:solidFill>
          <a:ln w="9525" cap="flat" cmpd="sng">
            <a:solidFill>
              <a:schemeClr val="dk1">
                <a:alpha val="100000"/>
              </a:schemeClr>
            </a:solidFill>
            <a:prstDash val="solid"/>
            <a:miter/>
          </a:ln>
        </p:spPr>
      </p:sp>
      <p:sp>
        <p:nvSpPr>
          <p:cNvPr id="1048817" name=""/>
          <p:cNvSpPr/>
          <p:nvPr/>
        </p:nvSpPr>
        <p:spPr>
          <a:xfrm rot="2460000">
            <a:off x="2201862" y="4333875"/>
            <a:ext cx="452437" cy="1111250"/>
          </a:xfrm>
          <a:prstGeom prst="ellipse"/>
          <a:solidFill>
            <a:schemeClr val="accent1"/>
          </a:solidFill>
          <a:ln w="9525" cap="flat" cmpd="sng">
            <a:solidFill>
              <a:schemeClr val="dk1">
                <a:alpha val="100000"/>
              </a:schemeClr>
            </a:solidFill>
            <a:prstDash val="solid"/>
            <a:miter/>
          </a:ln>
        </p:spPr>
      </p:sp>
      <p:sp>
        <p:nvSpPr>
          <p:cNvPr id="1048818" name=""/>
          <p:cNvSpPr/>
          <p:nvPr/>
        </p:nvSpPr>
        <p:spPr>
          <a:xfrm rot="2460000">
            <a:off x="2268537" y="4433887"/>
            <a:ext cx="352425" cy="865187"/>
          </a:xfrm>
          <a:prstGeom prst="ellipse"/>
          <a:solidFill>
            <a:schemeClr val="accent1"/>
          </a:solidFill>
          <a:ln w="9525" cap="flat" cmpd="sng">
            <a:solidFill>
              <a:schemeClr val="dk1">
                <a:alpha val="100000"/>
              </a:schemeClr>
            </a:solidFill>
            <a:prstDash val="solid"/>
            <a:miter/>
          </a:ln>
        </p:spPr>
      </p:sp>
      <p:sp>
        <p:nvSpPr>
          <p:cNvPr id="1048819" name=""/>
          <p:cNvSpPr/>
          <p:nvPr/>
        </p:nvSpPr>
        <p:spPr>
          <a:xfrm rot="0">
            <a:off x="1800225" y="5192712"/>
            <a:ext cx="144462" cy="71437"/>
          </a:xfrm>
          <a:prstGeom prst="line"/>
          <a:noFill/>
          <a:ln w="28575" cap="flat" cmpd="sng">
            <a:solidFill>
              <a:schemeClr val="dk1">
                <a:alpha val="100000"/>
              </a:schemeClr>
            </a:solidFill>
            <a:prstDash val="solid"/>
            <a:miter/>
          </a:ln>
        </p:spPr>
      </p:sp>
      <p:sp>
        <p:nvSpPr>
          <p:cNvPr id="1048820" name=""/>
          <p:cNvSpPr/>
          <p:nvPr/>
        </p:nvSpPr>
        <p:spPr>
          <a:xfrm rot="0" flipV="1">
            <a:off x="1943100" y="5192712"/>
            <a:ext cx="215900" cy="71437"/>
          </a:xfrm>
          <a:prstGeom prst="line"/>
          <a:noFill/>
          <a:ln w="28575" cap="flat" cmpd="sng">
            <a:solidFill>
              <a:schemeClr val="dk1">
                <a:alpha val="100000"/>
              </a:schemeClr>
            </a:solidFill>
            <a:prstDash val="solid"/>
            <a:miter/>
          </a:ln>
        </p:spPr>
      </p:sp>
      <p:sp>
        <p:nvSpPr>
          <p:cNvPr id="1048821" name=""/>
          <p:cNvSpPr/>
          <p:nvPr/>
        </p:nvSpPr>
        <p:spPr>
          <a:xfrm rot="0" flipV="1">
            <a:off x="2159000" y="5084762"/>
            <a:ext cx="109537" cy="107950"/>
          </a:xfrm>
          <a:prstGeom prst="line"/>
          <a:noFill/>
          <a:ln w="28575" cap="flat" cmpd="sng">
            <a:solidFill>
              <a:schemeClr val="dk1">
                <a:alpha val="100000"/>
              </a:schemeClr>
            </a:solidFill>
            <a:prstDash val="solid"/>
            <a:miter/>
          </a:ln>
        </p:spPr>
      </p:sp>
      <p:sp>
        <p:nvSpPr>
          <p:cNvPr id="1048822" name=""/>
          <p:cNvSpPr/>
          <p:nvPr/>
        </p:nvSpPr>
        <p:spPr>
          <a:xfrm rot="0">
            <a:off x="2232025" y="5049837"/>
            <a:ext cx="71437" cy="71437"/>
          </a:xfrm>
          <a:prstGeom prst="ellipse"/>
          <a:solidFill>
            <a:srgbClr val="FF0000"/>
          </a:solidFill>
          <a:ln w="9525" cap="flat" cmpd="sng">
            <a:solidFill>
              <a:schemeClr val="dk1">
                <a:alpha val="100000"/>
              </a:schemeClr>
            </a:solidFill>
            <a:prstDash val="solid"/>
            <a:miter/>
          </a:ln>
        </p:spPr>
      </p:sp>
      <p:sp>
        <p:nvSpPr>
          <p:cNvPr id="1048823" name=""/>
          <p:cNvSpPr/>
          <p:nvPr/>
        </p:nvSpPr>
        <p:spPr>
          <a:xfrm rot="0">
            <a:off x="2124075" y="5157787"/>
            <a:ext cx="71437" cy="71437"/>
          </a:xfrm>
          <a:prstGeom prst="ellipse"/>
          <a:solidFill>
            <a:srgbClr val="FF0000"/>
          </a:solidFill>
          <a:ln w="9525" cap="flat" cmpd="sng">
            <a:solidFill>
              <a:schemeClr val="dk1">
                <a:alpha val="100000"/>
              </a:schemeClr>
            </a:solidFill>
            <a:prstDash val="solid"/>
            <a:miter/>
          </a:ln>
        </p:spPr>
      </p:sp>
      <p:sp>
        <p:nvSpPr>
          <p:cNvPr id="1048824" name=""/>
          <p:cNvSpPr/>
          <p:nvPr/>
        </p:nvSpPr>
        <p:spPr>
          <a:xfrm rot="0">
            <a:off x="1908175" y="5229225"/>
            <a:ext cx="71437" cy="71437"/>
          </a:xfrm>
          <a:prstGeom prst="ellipse"/>
          <a:solidFill>
            <a:srgbClr val="FF0000"/>
          </a:solidFill>
          <a:ln w="9525" cap="flat" cmpd="sng">
            <a:solidFill>
              <a:schemeClr val="dk1">
                <a:alpha val="100000"/>
              </a:schemeClr>
            </a:solidFill>
            <a:prstDash val="solid"/>
            <a:miter/>
          </a:ln>
        </p:spPr>
      </p:sp>
      <p:sp>
        <p:nvSpPr>
          <p:cNvPr id="1048825" name=""/>
          <p:cNvSpPr/>
          <p:nvPr/>
        </p:nvSpPr>
        <p:spPr>
          <a:xfrm rot="0">
            <a:off x="1763712" y="5157787"/>
            <a:ext cx="71437" cy="71437"/>
          </a:xfrm>
          <a:prstGeom prst="ellipse"/>
          <a:solidFill>
            <a:srgbClr val="FF0000"/>
          </a:solidFill>
          <a:ln w="9525" cap="flat" cmpd="sng">
            <a:solidFill>
              <a:schemeClr val="dk1">
                <a:alpha val="100000"/>
              </a:schemeClr>
            </a:solidFill>
            <a:prstDash val="solid"/>
            <a:miter/>
          </a:ln>
        </p:spPr>
      </p:sp>
      <p:sp>
        <p:nvSpPr>
          <p:cNvPr id="1048826" name=""/>
          <p:cNvSpPr/>
          <p:nvPr/>
        </p:nvSpPr>
        <p:spPr>
          <a:xfrm rot="0">
            <a:off x="6084887" y="5300662"/>
            <a:ext cx="71437" cy="71437"/>
          </a:xfrm>
          <a:prstGeom prst="ellipse"/>
          <a:solidFill>
            <a:srgbClr val="FF0000"/>
          </a:solidFill>
          <a:ln w="9525" cap="flat" cmpd="sng">
            <a:solidFill>
              <a:schemeClr val="dk1">
                <a:alpha val="100000"/>
              </a:schemeClr>
            </a:solidFill>
            <a:prstDash val="solid"/>
            <a:miter/>
          </a:ln>
        </p:spPr>
      </p:sp>
      <p:sp>
        <p:nvSpPr>
          <p:cNvPr id="1048827" name=""/>
          <p:cNvSpPr/>
          <p:nvPr/>
        </p:nvSpPr>
        <p:spPr>
          <a:xfrm rot="0">
            <a:off x="6372225" y="5445125"/>
            <a:ext cx="71437" cy="71437"/>
          </a:xfrm>
          <a:prstGeom prst="ellipse"/>
          <a:solidFill>
            <a:srgbClr val="FF0000"/>
          </a:solidFill>
          <a:ln w="9525" cap="flat" cmpd="sng">
            <a:solidFill>
              <a:schemeClr val="dk1">
                <a:alpha val="100000"/>
              </a:schemeClr>
            </a:solidFill>
            <a:prstDash val="solid"/>
            <a:miter/>
          </a:ln>
        </p:spPr>
      </p:sp>
      <p:sp>
        <p:nvSpPr>
          <p:cNvPr id="1048828" name=""/>
          <p:cNvSpPr/>
          <p:nvPr/>
        </p:nvSpPr>
        <p:spPr>
          <a:xfrm rot="0">
            <a:off x="6300787" y="5229225"/>
            <a:ext cx="71437" cy="71437"/>
          </a:xfrm>
          <a:prstGeom prst="ellipse"/>
          <a:solidFill>
            <a:srgbClr val="FF0000"/>
          </a:solidFill>
          <a:ln w="9525" cap="flat" cmpd="sng">
            <a:solidFill>
              <a:schemeClr val="dk1">
                <a:alpha val="100000"/>
              </a:schemeClr>
            </a:solidFill>
            <a:prstDash val="solid"/>
            <a:miter/>
          </a:ln>
        </p:spPr>
      </p:sp>
      <p:sp>
        <p:nvSpPr>
          <p:cNvPr id="1048829" name=""/>
          <p:cNvSpPr/>
          <p:nvPr/>
        </p:nvSpPr>
        <p:spPr>
          <a:xfrm rot="0">
            <a:off x="6443662" y="5300662"/>
            <a:ext cx="71437" cy="71437"/>
          </a:xfrm>
          <a:prstGeom prst="ellipse"/>
          <a:solidFill>
            <a:srgbClr val="FF0000"/>
          </a:solidFill>
          <a:ln w="9525" cap="flat" cmpd="sng">
            <a:solidFill>
              <a:schemeClr val="dk1">
                <a:alpha val="100000"/>
              </a:schemeClr>
            </a:solidFill>
            <a:prstDash val="solid"/>
            <a:miter/>
          </a:ln>
        </p:spPr>
      </p:sp>
      <p:sp>
        <p:nvSpPr>
          <p:cNvPr id="1048830" name=""/>
          <p:cNvSpPr/>
          <p:nvPr/>
        </p:nvSpPr>
        <p:spPr>
          <a:xfrm rot="0">
            <a:off x="6335712" y="5265737"/>
            <a:ext cx="73025" cy="215900"/>
          </a:xfrm>
          <a:prstGeom prst="line"/>
          <a:noFill/>
          <a:ln w="28575" cap="flat" cmpd="sng">
            <a:solidFill>
              <a:schemeClr val="dk1">
                <a:alpha val="100000"/>
              </a:schemeClr>
            </a:solidFill>
            <a:prstDash val="solid"/>
            <a:miter/>
          </a:ln>
        </p:spPr>
      </p:sp>
      <p:sp>
        <p:nvSpPr>
          <p:cNvPr id="1048831" name=""/>
          <p:cNvSpPr/>
          <p:nvPr/>
        </p:nvSpPr>
        <p:spPr>
          <a:xfrm rot="0">
            <a:off x="6335712" y="5265737"/>
            <a:ext cx="144462" cy="71437"/>
          </a:xfrm>
          <a:prstGeom prst="line"/>
          <a:noFill/>
          <a:ln w="28575" cap="flat" cmpd="sng">
            <a:solidFill>
              <a:schemeClr val="dk1">
                <a:alpha val="100000"/>
              </a:schemeClr>
            </a:solidFill>
            <a:prstDash val="solid"/>
            <a:miter/>
          </a:ln>
        </p:spPr>
      </p:sp>
      <p:sp>
        <p:nvSpPr>
          <p:cNvPr id="1048832" name=""/>
          <p:cNvSpPr/>
          <p:nvPr/>
        </p:nvSpPr>
        <p:spPr>
          <a:xfrm rot="0">
            <a:off x="6154737" y="5337175"/>
            <a:ext cx="217487" cy="144462"/>
          </a:xfrm>
          <a:prstGeom prst="line"/>
          <a:noFill/>
          <a:ln w="28575" cap="flat" cmpd="sng">
            <a:solidFill>
              <a:schemeClr val="dk1">
                <a:alpha val="100000"/>
              </a:schemeClr>
            </a:solidFill>
            <a:prstDash val="solid"/>
            <a:miter/>
          </a:ln>
        </p:spPr>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1">
  <p:cSld>
    <p:spTree>
      <p:nvGrpSpPr>
        <p:cNvPr id="99" name=""/>
        <p:cNvGrpSpPr/>
        <p:nvPr/>
      </p:nvGrpSpPr>
      <p:grpSpPr>
        <a:xfrm rot="0">
          <a:off x="0" y="0"/>
          <a:ext cx="0" cy="0"/>
          <a:chOff x="0" y="0"/>
          <a:chExt cx="0" cy="0"/>
        </a:xfrm>
      </p:grpSpPr>
      <p:sp>
        <p:nvSpPr>
          <p:cNvPr id="1048833" name=""/>
          <p:cNvSpPr txBox="1"/>
          <p:nvPr/>
        </p:nvSpPr>
        <p:spPr>
          <a:xfrm rot="0">
            <a:off x="457200" y="2209800"/>
            <a:ext cx="8305800" cy="9906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800" lang="en-US">
                <a:effectLst>
                  <a:outerShdw algn="tl" blurRad="38100" dir="2700000" dist="38100">
                    <a:srgbClr val="C0C0C0"/>
                  </a:outerShdw>
                </a:effectLst>
                <a:latin typeface="Times New Roman" pitchFamily="18" charset="0"/>
                <a:ea typeface="Times New Roman" pitchFamily="18" charset="0"/>
              </a:rPr>
              <a:t>بر</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خلاف</a:t>
            </a:r>
            <a:r>
              <a:rPr altLang="en-US" sz="2800" lang="en-US">
                <a:effectLst>
                  <a:outerShdw algn="tl" blurRad="38100" dir="2700000" dist="38100">
                    <a:srgbClr val="C0C0C0"/>
                  </a:outerShdw>
                </a:effectLst>
                <a:latin typeface="Times New Roman" pitchFamily="18" charset="0"/>
                <a:ea typeface="Times New Roman" pitchFamily="18" charset="0"/>
              </a:rPr>
              <a:t> پرسپترون</a:t>
            </a:r>
            <a:r>
              <a:rPr altLang="en-US" sz="2800" lang="en-US">
                <a:effectLst>
                  <a:outerShdw algn="tl" blurRad="38100" dir="2700000" dist="38100">
                    <a:srgbClr val="C0C0C0"/>
                  </a:outerShdw>
                </a:effectLst>
                <a:latin typeface="Times New Roman" pitchFamily="18" charset="0"/>
                <a:ea typeface="Times New Roman" pitchFamily="18" charset="0"/>
              </a:rPr>
              <a:t>ها</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شبکه</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های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چند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لایه</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میتوانند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برای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یادگیری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مسائل</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غیر</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خطی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و</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همچنین</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مسائلی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با</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تصمیم</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گیری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های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متعدد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بکار</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روند</a:t>
            </a:r>
            <a:r>
              <a:rPr altLang="en-US" sz="2800" lang="en-US">
                <a:effectLst>
                  <a:outerShdw algn="tl" blurRad="38100" dir="2700000" dist="38100">
                    <a:srgbClr val="C0C0C0"/>
                  </a:outerShdw>
                </a:effectLst>
                <a:latin typeface="Times New Roman" pitchFamily="18" charset="0"/>
                <a:ea typeface="Times New Roman" pitchFamily="18" charset="0"/>
              </a:rPr>
              <a:t>.</a:t>
            </a:r>
          </a:p>
        </p:txBody>
      </p:sp>
      <p:sp>
        <p:nvSpPr>
          <p:cNvPr id="1048834" name=""/>
          <p:cNvSpPr/>
          <p:nvPr/>
        </p:nvSpPr>
        <p:spPr>
          <a:xfrm rot="0">
            <a:off x="3657600" y="4419600"/>
            <a:ext cx="228600" cy="228600"/>
          </a:xfrm>
          <a:prstGeom prst="ellipse"/>
          <a:solidFill>
            <a:schemeClr val="folHlink"/>
          </a:solidFill>
          <a:ln w="9525" cap="flat" cmpd="sng">
            <a:solidFill>
              <a:schemeClr val="dk1">
                <a:alpha val="100000"/>
              </a:schemeClr>
            </a:solidFill>
            <a:prstDash val="solid"/>
            <a:miter/>
          </a:ln>
        </p:spPr>
      </p:sp>
      <p:sp>
        <p:nvSpPr>
          <p:cNvPr id="1048835" name=""/>
          <p:cNvSpPr/>
          <p:nvPr/>
        </p:nvSpPr>
        <p:spPr>
          <a:xfrm rot="0">
            <a:off x="4343400" y="4419600"/>
            <a:ext cx="228600" cy="228600"/>
          </a:xfrm>
          <a:prstGeom prst="ellipse"/>
          <a:solidFill>
            <a:schemeClr val="folHlink"/>
          </a:solidFill>
          <a:ln w="9525" cap="flat" cmpd="sng">
            <a:solidFill>
              <a:schemeClr val="dk1">
                <a:alpha val="100000"/>
              </a:schemeClr>
            </a:solidFill>
            <a:prstDash val="solid"/>
            <a:miter/>
          </a:ln>
        </p:spPr>
      </p:sp>
      <p:sp>
        <p:nvSpPr>
          <p:cNvPr id="1048836" name=""/>
          <p:cNvSpPr/>
          <p:nvPr/>
        </p:nvSpPr>
        <p:spPr>
          <a:xfrm rot="0">
            <a:off x="4267200" y="5181600"/>
            <a:ext cx="228600" cy="228600"/>
          </a:xfrm>
          <a:prstGeom prst="ellipse"/>
          <a:solidFill>
            <a:schemeClr val="folHlink"/>
          </a:solidFill>
          <a:ln w="9525" cap="flat" cmpd="sng">
            <a:solidFill>
              <a:schemeClr val="dk1">
                <a:alpha val="100000"/>
              </a:schemeClr>
            </a:solidFill>
            <a:prstDash val="solid"/>
            <a:miter/>
          </a:ln>
        </p:spPr>
      </p:sp>
      <p:sp>
        <p:nvSpPr>
          <p:cNvPr id="1048837" name=""/>
          <p:cNvSpPr/>
          <p:nvPr/>
        </p:nvSpPr>
        <p:spPr>
          <a:xfrm rot="0">
            <a:off x="4876800" y="5105400"/>
            <a:ext cx="228600" cy="228600"/>
          </a:xfrm>
          <a:prstGeom prst="ellipse"/>
          <a:solidFill>
            <a:schemeClr val="folHlink"/>
          </a:solidFill>
          <a:ln w="9525" cap="flat" cmpd="sng">
            <a:solidFill>
              <a:schemeClr val="dk1">
                <a:alpha val="100000"/>
              </a:schemeClr>
            </a:solidFill>
            <a:prstDash val="solid"/>
            <a:miter/>
          </a:ln>
        </p:spPr>
      </p:sp>
      <p:sp>
        <p:nvSpPr>
          <p:cNvPr id="1048838" name=""/>
          <p:cNvSpPr/>
          <p:nvPr/>
        </p:nvSpPr>
        <p:spPr>
          <a:xfrm rot="0">
            <a:off x="4876800" y="4419600"/>
            <a:ext cx="228600" cy="228600"/>
          </a:xfrm>
          <a:prstGeom prst="ellipse"/>
          <a:solidFill>
            <a:schemeClr val="folHlink"/>
          </a:solidFill>
          <a:ln w="9525" cap="flat" cmpd="sng">
            <a:solidFill>
              <a:schemeClr val="dk1">
                <a:alpha val="100000"/>
              </a:schemeClr>
            </a:solidFill>
            <a:prstDash val="solid"/>
            <a:miter/>
          </a:ln>
        </p:spPr>
      </p:sp>
      <p:sp>
        <p:nvSpPr>
          <p:cNvPr id="1048839" name=""/>
          <p:cNvSpPr/>
          <p:nvPr/>
        </p:nvSpPr>
        <p:spPr>
          <a:xfrm rot="0">
            <a:off x="3581400" y="5181600"/>
            <a:ext cx="228600" cy="228600"/>
          </a:xfrm>
          <a:prstGeom prst="ellipse"/>
          <a:solidFill>
            <a:schemeClr val="folHlink"/>
          </a:solidFill>
          <a:ln w="9525" cap="flat" cmpd="sng">
            <a:solidFill>
              <a:schemeClr val="dk1">
                <a:alpha val="100000"/>
              </a:schemeClr>
            </a:solidFill>
            <a:prstDash val="solid"/>
            <a:miter/>
          </a:ln>
        </p:spPr>
      </p:sp>
      <p:sp>
        <p:nvSpPr>
          <p:cNvPr id="1048840" name=""/>
          <p:cNvSpPr/>
          <p:nvPr/>
        </p:nvSpPr>
        <p:spPr>
          <a:xfrm rot="0">
            <a:off x="2895600" y="5181600"/>
            <a:ext cx="228600" cy="228600"/>
          </a:xfrm>
          <a:prstGeom prst="ellipse"/>
          <a:solidFill>
            <a:schemeClr val="folHlink"/>
          </a:solidFill>
          <a:ln w="9525" cap="flat" cmpd="sng">
            <a:solidFill>
              <a:schemeClr val="dk1">
                <a:alpha val="100000"/>
              </a:schemeClr>
            </a:solidFill>
            <a:prstDash val="solid"/>
            <a:miter/>
          </a:ln>
        </p:spPr>
      </p:sp>
      <p:sp>
        <p:nvSpPr>
          <p:cNvPr id="1048841" name=""/>
          <p:cNvSpPr/>
          <p:nvPr/>
        </p:nvSpPr>
        <p:spPr>
          <a:xfrm rot="0">
            <a:off x="2286000" y="5181600"/>
            <a:ext cx="228600" cy="228600"/>
          </a:xfrm>
          <a:prstGeom prst="ellipse"/>
          <a:solidFill>
            <a:schemeClr val="folHlink"/>
          </a:solidFill>
          <a:ln w="9525" cap="flat" cmpd="sng">
            <a:solidFill>
              <a:schemeClr val="dk1">
                <a:alpha val="100000"/>
              </a:schemeClr>
            </a:solidFill>
            <a:prstDash val="solid"/>
            <a:miter/>
          </a:ln>
        </p:spPr>
      </p:sp>
      <p:sp>
        <p:nvSpPr>
          <p:cNvPr id="1048842" name=""/>
          <p:cNvSpPr/>
          <p:nvPr/>
        </p:nvSpPr>
        <p:spPr>
          <a:xfrm rot="0">
            <a:off x="5410200" y="4419600"/>
            <a:ext cx="228600" cy="228600"/>
          </a:xfrm>
          <a:prstGeom prst="ellipse"/>
          <a:solidFill>
            <a:schemeClr val="folHlink"/>
          </a:solidFill>
          <a:ln w="9525" cap="flat" cmpd="sng">
            <a:solidFill>
              <a:schemeClr val="dk1">
                <a:alpha val="100000"/>
              </a:schemeClr>
            </a:solidFill>
            <a:prstDash val="solid"/>
            <a:miter/>
          </a:ln>
        </p:spPr>
      </p:sp>
      <p:sp>
        <p:nvSpPr>
          <p:cNvPr id="1048843" name=""/>
          <p:cNvSpPr/>
          <p:nvPr/>
        </p:nvSpPr>
        <p:spPr>
          <a:xfrm rot="0">
            <a:off x="5334000" y="5105400"/>
            <a:ext cx="228600" cy="228600"/>
          </a:xfrm>
          <a:prstGeom prst="ellipse"/>
          <a:solidFill>
            <a:schemeClr val="folHlink"/>
          </a:solidFill>
          <a:ln w="9525" cap="flat" cmpd="sng">
            <a:solidFill>
              <a:schemeClr val="dk1">
                <a:alpha val="100000"/>
              </a:schemeClr>
            </a:solidFill>
            <a:prstDash val="solid"/>
            <a:miter/>
          </a:ln>
        </p:spPr>
      </p:sp>
      <p:sp>
        <p:nvSpPr>
          <p:cNvPr id="1048844" name=""/>
          <p:cNvSpPr/>
          <p:nvPr/>
        </p:nvSpPr>
        <p:spPr>
          <a:xfrm rot="0">
            <a:off x="6019800" y="5105400"/>
            <a:ext cx="228600" cy="228600"/>
          </a:xfrm>
          <a:prstGeom prst="ellipse"/>
          <a:solidFill>
            <a:schemeClr val="folHlink"/>
          </a:solidFill>
          <a:ln w="9525" cap="flat" cmpd="sng">
            <a:solidFill>
              <a:schemeClr val="dk1">
                <a:alpha val="100000"/>
              </a:schemeClr>
            </a:solidFill>
            <a:prstDash val="solid"/>
            <a:miter/>
          </a:ln>
        </p:spPr>
      </p:sp>
      <p:sp>
        <p:nvSpPr>
          <p:cNvPr id="1048845" name=""/>
          <p:cNvSpPr/>
          <p:nvPr/>
        </p:nvSpPr>
        <p:spPr>
          <a:xfrm rot="0">
            <a:off x="6553200" y="5105400"/>
            <a:ext cx="228600" cy="228600"/>
          </a:xfrm>
          <a:prstGeom prst="ellipse"/>
          <a:solidFill>
            <a:schemeClr val="folHlink"/>
          </a:solidFill>
          <a:ln w="9525" cap="flat" cmpd="sng">
            <a:solidFill>
              <a:schemeClr val="dk1">
                <a:alpha val="100000"/>
              </a:schemeClr>
            </a:solidFill>
            <a:prstDash val="solid"/>
            <a:miter/>
          </a:ln>
        </p:spPr>
      </p:sp>
      <p:sp>
        <p:nvSpPr>
          <p:cNvPr id="1048846" name=""/>
          <p:cNvSpPr/>
          <p:nvPr/>
        </p:nvSpPr>
        <p:spPr>
          <a:xfrm rot="0">
            <a:off x="7086600" y="5105400"/>
            <a:ext cx="228600" cy="228600"/>
          </a:xfrm>
          <a:prstGeom prst="ellipse"/>
          <a:solidFill>
            <a:schemeClr val="folHlink"/>
          </a:solidFill>
          <a:ln w="9525" cap="flat" cmpd="sng">
            <a:solidFill>
              <a:schemeClr val="dk1">
                <a:alpha val="100000"/>
              </a:schemeClr>
            </a:solidFill>
            <a:prstDash val="solid"/>
            <a:miter/>
          </a:ln>
        </p:spPr>
      </p:sp>
      <p:sp>
        <p:nvSpPr>
          <p:cNvPr id="1048847" name=""/>
          <p:cNvSpPr/>
          <p:nvPr/>
        </p:nvSpPr>
        <p:spPr>
          <a:xfrm rot="0">
            <a:off x="4267200" y="3581400"/>
            <a:ext cx="228600" cy="228600"/>
          </a:xfrm>
          <a:prstGeom prst="ellipse"/>
          <a:solidFill>
            <a:schemeClr val="folHlink"/>
          </a:solidFill>
          <a:ln w="9525" cap="flat" cmpd="sng">
            <a:solidFill>
              <a:schemeClr val="dk1">
                <a:alpha val="100000"/>
              </a:schemeClr>
            </a:solidFill>
            <a:prstDash val="solid"/>
            <a:miter/>
          </a:ln>
        </p:spPr>
      </p:sp>
      <p:sp>
        <p:nvSpPr>
          <p:cNvPr id="1048848" name=""/>
          <p:cNvSpPr/>
          <p:nvPr/>
        </p:nvSpPr>
        <p:spPr>
          <a:xfrm rot="0">
            <a:off x="4953000" y="3505200"/>
            <a:ext cx="228600" cy="228600"/>
          </a:xfrm>
          <a:prstGeom prst="ellipse"/>
          <a:solidFill>
            <a:schemeClr val="folHlink"/>
          </a:solidFill>
          <a:ln w="9525" cap="flat" cmpd="sng">
            <a:solidFill>
              <a:schemeClr val="dk1">
                <a:alpha val="100000"/>
              </a:schemeClr>
            </a:solidFill>
            <a:prstDash val="solid"/>
            <a:miter/>
          </a:ln>
        </p:spPr>
      </p:sp>
      <p:sp>
        <p:nvSpPr>
          <p:cNvPr id="1048849" name=""/>
          <p:cNvSpPr/>
          <p:nvPr/>
        </p:nvSpPr>
        <p:spPr>
          <a:xfrm rot="0">
            <a:off x="3657600" y="3581400"/>
            <a:ext cx="228600" cy="228600"/>
          </a:xfrm>
          <a:prstGeom prst="ellipse"/>
          <a:solidFill>
            <a:schemeClr val="folHlink"/>
          </a:solidFill>
          <a:ln w="9525" cap="flat" cmpd="sng">
            <a:solidFill>
              <a:schemeClr val="dk1">
                <a:alpha val="100000"/>
              </a:schemeClr>
            </a:solidFill>
            <a:prstDash val="solid"/>
            <a:miter/>
          </a:ln>
        </p:spPr>
      </p:sp>
      <p:sp>
        <p:nvSpPr>
          <p:cNvPr id="1048850" name=""/>
          <p:cNvSpPr/>
          <p:nvPr/>
        </p:nvSpPr>
        <p:spPr>
          <a:xfrm rot="0">
            <a:off x="2971800" y="3581400"/>
            <a:ext cx="228600" cy="228600"/>
          </a:xfrm>
          <a:prstGeom prst="ellipse"/>
          <a:solidFill>
            <a:schemeClr val="folHlink"/>
          </a:solidFill>
          <a:ln w="9525" cap="flat" cmpd="sng">
            <a:solidFill>
              <a:schemeClr val="dk1">
                <a:alpha val="100000"/>
              </a:schemeClr>
            </a:solidFill>
            <a:prstDash val="solid"/>
            <a:miter/>
          </a:ln>
        </p:spPr>
      </p:sp>
      <p:sp>
        <p:nvSpPr>
          <p:cNvPr id="1048851" name=""/>
          <p:cNvSpPr/>
          <p:nvPr/>
        </p:nvSpPr>
        <p:spPr>
          <a:xfrm rot="0">
            <a:off x="2362200" y="3581400"/>
            <a:ext cx="228600" cy="228600"/>
          </a:xfrm>
          <a:prstGeom prst="ellipse"/>
          <a:solidFill>
            <a:schemeClr val="folHlink"/>
          </a:solidFill>
          <a:ln w="9525" cap="flat" cmpd="sng">
            <a:solidFill>
              <a:schemeClr val="dk1">
                <a:alpha val="100000"/>
              </a:schemeClr>
            </a:solidFill>
            <a:prstDash val="solid"/>
            <a:miter/>
          </a:ln>
        </p:spPr>
      </p:sp>
      <p:sp>
        <p:nvSpPr>
          <p:cNvPr id="1048852" name=""/>
          <p:cNvSpPr/>
          <p:nvPr/>
        </p:nvSpPr>
        <p:spPr>
          <a:xfrm rot="0">
            <a:off x="5410200" y="3505200"/>
            <a:ext cx="228600" cy="228600"/>
          </a:xfrm>
          <a:prstGeom prst="ellipse"/>
          <a:solidFill>
            <a:schemeClr val="folHlink"/>
          </a:solidFill>
          <a:ln w="9525" cap="flat" cmpd="sng">
            <a:solidFill>
              <a:schemeClr val="dk1">
                <a:alpha val="100000"/>
              </a:schemeClr>
            </a:solidFill>
            <a:prstDash val="solid"/>
            <a:miter/>
          </a:ln>
        </p:spPr>
      </p:sp>
      <p:sp>
        <p:nvSpPr>
          <p:cNvPr id="1048853" name=""/>
          <p:cNvSpPr/>
          <p:nvPr/>
        </p:nvSpPr>
        <p:spPr>
          <a:xfrm rot="0">
            <a:off x="6096000" y="3505200"/>
            <a:ext cx="228600" cy="228600"/>
          </a:xfrm>
          <a:prstGeom prst="ellipse"/>
          <a:solidFill>
            <a:schemeClr val="folHlink"/>
          </a:solidFill>
          <a:ln w="9525" cap="flat" cmpd="sng">
            <a:solidFill>
              <a:schemeClr val="dk1">
                <a:alpha val="100000"/>
              </a:schemeClr>
            </a:solidFill>
            <a:prstDash val="solid"/>
            <a:miter/>
          </a:ln>
        </p:spPr>
      </p:sp>
      <p:sp>
        <p:nvSpPr>
          <p:cNvPr id="1048854" name=""/>
          <p:cNvSpPr/>
          <p:nvPr/>
        </p:nvSpPr>
        <p:spPr>
          <a:xfrm rot="0">
            <a:off x="6629400" y="3505200"/>
            <a:ext cx="228600" cy="228600"/>
          </a:xfrm>
          <a:prstGeom prst="ellipse"/>
          <a:solidFill>
            <a:schemeClr val="folHlink"/>
          </a:solidFill>
          <a:ln w="9525" cap="flat" cmpd="sng">
            <a:solidFill>
              <a:schemeClr val="dk1">
                <a:alpha val="100000"/>
              </a:schemeClr>
            </a:solidFill>
            <a:prstDash val="solid"/>
            <a:miter/>
          </a:ln>
        </p:spPr>
      </p:sp>
      <p:sp>
        <p:nvSpPr>
          <p:cNvPr id="1048855" name=""/>
          <p:cNvSpPr/>
          <p:nvPr/>
        </p:nvSpPr>
        <p:spPr>
          <a:xfrm rot="0">
            <a:off x="7162800" y="3505200"/>
            <a:ext cx="228600" cy="228600"/>
          </a:xfrm>
          <a:prstGeom prst="ellipse"/>
          <a:solidFill>
            <a:schemeClr val="folHlink"/>
          </a:solidFill>
          <a:ln w="9525" cap="flat" cmpd="sng">
            <a:solidFill>
              <a:schemeClr val="dk1">
                <a:alpha val="100000"/>
              </a:schemeClr>
            </a:solidFill>
            <a:prstDash val="solid"/>
            <a:miter/>
          </a:ln>
        </p:spPr>
      </p:sp>
      <p:sp>
        <p:nvSpPr>
          <p:cNvPr id="1048856" name=""/>
          <p:cNvSpPr/>
          <p:nvPr/>
        </p:nvSpPr>
        <p:spPr>
          <a:xfrm rot="0" flipV="1">
            <a:off x="2438400" y="4495800"/>
            <a:ext cx="1219200" cy="762000"/>
          </a:xfrm>
          <a:prstGeom prst="line"/>
          <a:noFill/>
          <a:ln w="9525" cap="flat" cmpd="sng">
            <a:solidFill>
              <a:schemeClr val="dk1">
                <a:alpha val="100000"/>
              </a:schemeClr>
            </a:solidFill>
            <a:prstDash val="solid"/>
            <a:miter/>
          </a:ln>
        </p:spPr>
      </p:sp>
      <p:sp>
        <p:nvSpPr>
          <p:cNvPr id="1048857" name=""/>
          <p:cNvSpPr/>
          <p:nvPr/>
        </p:nvSpPr>
        <p:spPr>
          <a:xfrm rot="0" flipV="1">
            <a:off x="2438400" y="4572000"/>
            <a:ext cx="1981200" cy="762000"/>
          </a:xfrm>
          <a:prstGeom prst="line"/>
          <a:noFill/>
          <a:ln w="9525" cap="flat" cmpd="sng">
            <a:solidFill>
              <a:schemeClr val="dk1">
                <a:alpha val="100000"/>
              </a:schemeClr>
            </a:solidFill>
            <a:prstDash val="solid"/>
            <a:miter/>
          </a:ln>
        </p:spPr>
      </p:sp>
      <p:sp>
        <p:nvSpPr>
          <p:cNvPr id="1048858" name=""/>
          <p:cNvSpPr/>
          <p:nvPr/>
        </p:nvSpPr>
        <p:spPr>
          <a:xfrm rot="0" flipV="1">
            <a:off x="2514600" y="4572000"/>
            <a:ext cx="2438400" cy="762000"/>
          </a:xfrm>
          <a:prstGeom prst="line"/>
          <a:noFill/>
          <a:ln w="9525" cap="flat" cmpd="sng">
            <a:solidFill>
              <a:schemeClr val="dk1">
                <a:alpha val="100000"/>
              </a:schemeClr>
            </a:solidFill>
            <a:prstDash val="solid"/>
            <a:miter/>
          </a:ln>
        </p:spPr>
      </p:sp>
      <p:sp>
        <p:nvSpPr>
          <p:cNvPr id="1048859" name=""/>
          <p:cNvSpPr/>
          <p:nvPr/>
        </p:nvSpPr>
        <p:spPr>
          <a:xfrm rot="0" flipV="1">
            <a:off x="2514600" y="4495800"/>
            <a:ext cx="2971800" cy="762000"/>
          </a:xfrm>
          <a:prstGeom prst="line"/>
          <a:noFill/>
          <a:ln w="9525" cap="flat" cmpd="sng">
            <a:solidFill>
              <a:schemeClr val="dk1">
                <a:alpha val="100000"/>
              </a:schemeClr>
            </a:solidFill>
            <a:prstDash val="solid"/>
            <a:miter/>
          </a:ln>
        </p:spPr>
      </p:sp>
      <p:sp>
        <p:nvSpPr>
          <p:cNvPr id="1048860" name=""/>
          <p:cNvSpPr/>
          <p:nvPr/>
        </p:nvSpPr>
        <p:spPr>
          <a:xfrm rot="0" flipV="1">
            <a:off x="3048000" y="4572000"/>
            <a:ext cx="762000" cy="762000"/>
          </a:xfrm>
          <a:prstGeom prst="line"/>
          <a:noFill/>
          <a:ln w="9525" cap="flat" cmpd="sng">
            <a:solidFill>
              <a:schemeClr val="dk1">
                <a:alpha val="100000"/>
              </a:schemeClr>
            </a:solidFill>
            <a:prstDash val="solid"/>
            <a:miter/>
          </a:ln>
        </p:spPr>
      </p:sp>
      <p:sp>
        <p:nvSpPr>
          <p:cNvPr id="1048861" name=""/>
          <p:cNvSpPr/>
          <p:nvPr/>
        </p:nvSpPr>
        <p:spPr>
          <a:xfrm rot="0" flipV="1">
            <a:off x="3048000" y="4572000"/>
            <a:ext cx="1371600" cy="762000"/>
          </a:xfrm>
          <a:prstGeom prst="line"/>
          <a:noFill/>
          <a:ln w="9525" cap="flat" cmpd="sng">
            <a:solidFill>
              <a:schemeClr val="dk1">
                <a:alpha val="100000"/>
              </a:schemeClr>
            </a:solidFill>
            <a:prstDash val="solid"/>
            <a:miter/>
          </a:ln>
        </p:spPr>
      </p:sp>
      <p:sp>
        <p:nvSpPr>
          <p:cNvPr id="1048862" name=""/>
          <p:cNvSpPr/>
          <p:nvPr/>
        </p:nvSpPr>
        <p:spPr>
          <a:xfrm rot="0" flipV="1">
            <a:off x="3124200" y="4572000"/>
            <a:ext cx="1828800" cy="685800"/>
          </a:xfrm>
          <a:prstGeom prst="line"/>
          <a:noFill/>
          <a:ln w="9525" cap="flat" cmpd="sng">
            <a:solidFill>
              <a:schemeClr val="dk1">
                <a:alpha val="100000"/>
              </a:schemeClr>
            </a:solidFill>
            <a:prstDash val="solid"/>
            <a:miter/>
          </a:ln>
        </p:spPr>
      </p:sp>
      <p:sp>
        <p:nvSpPr>
          <p:cNvPr id="1048863" name=""/>
          <p:cNvSpPr/>
          <p:nvPr/>
        </p:nvSpPr>
        <p:spPr>
          <a:xfrm rot="0" flipV="1">
            <a:off x="3048000" y="4572000"/>
            <a:ext cx="2514600" cy="762000"/>
          </a:xfrm>
          <a:prstGeom prst="line"/>
          <a:noFill/>
          <a:ln w="9525" cap="flat" cmpd="sng">
            <a:solidFill>
              <a:schemeClr val="dk1">
                <a:alpha val="100000"/>
              </a:schemeClr>
            </a:solidFill>
            <a:prstDash val="solid"/>
            <a:miter/>
          </a:ln>
        </p:spPr>
      </p:sp>
      <p:sp>
        <p:nvSpPr>
          <p:cNvPr id="1048864" name=""/>
          <p:cNvSpPr/>
          <p:nvPr/>
        </p:nvSpPr>
        <p:spPr>
          <a:xfrm rot="0" flipV="1">
            <a:off x="3657600" y="4572000"/>
            <a:ext cx="152400" cy="762000"/>
          </a:xfrm>
          <a:prstGeom prst="line"/>
          <a:noFill/>
          <a:ln w="9525" cap="flat" cmpd="sng">
            <a:solidFill>
              <a:schemeClr val="dk1">
                <a:alpha val="100000"/>
              </a:schemeClr>
            </a:solidFill>
            <a:prstDash val="solid"/>
            <a:miter/>
          </a:ln>
        </p:spPr>
      </p:sp>
      <p:sp>
        <p:nvSpPr>
          <p:cNvPr id="1048865" name=""/>
          <p:cNvSpPr/>
          <p:nvPr/>
        </p:nvSpPr>
        <p:spPr>
          <a:xfrm rot="0" flipV="1">
            <a:off x="3733800" y="4572000"/>
            <a:ext cx="762000" cy="762000"/>
          </a:xfrm>
          <a:prstGeom prst="line"/>
          <a:noFill/>
          <a:ln w="9525" cap="flat" cmpd="sng">
            <a:solidFill>
              <a:schemeClr val="dk1">
                <a:alpha val="100000"/>
              </a:schemeClr>
            </a:solidFill>
            <a:prstDash val="solid"/>
            <a:miter/>
          </a:ln>
        </p:spPr>
      </p:sp>
      <p:sp>
        <p:nvSpPr>
          <p:cNvPr id="1048866" name=""/>
          <p:cNvSpPr/>
          <p:nvPr/>
        </p:nvSpPr>
        <p:spPr>
          <a:xfrm rot="0" flipH="1" flipV="1">
            <a:off x="3810000" y="4572000"/>
            <a:ext cx="533400" cy="685800"/>
          </a:xfrm>
          <a:prstGeom prst="line"/>
          <a:noFill/>
          <a:ln w="9525" cap="flat" cmpd="sng">
            <a:solidFill>
              <a:schemeClr val="dk1">
                <a:alpha val="100000"/>
              </a:schemeClr>
            </a:solidFill>
            <a:prstDash val="solid"/>
            <a:miter/>
          </a:ln>
        </p:spPr>
      </p:sp>
      <p:sp>
        <p:nvSpPr>
          <p:cNvPr id="1048867" name=""/>
          <p:cNvSpPr/>
          <p:nvPr/>
        </p:nvSpPr>
        <p:spPr>
          <a:xfrm rot="0" flipV="1">
            <a:off x="4419600" y="4572000"/>
            <a:ext cx="990600" cy="762000"/>
          </a:xfrm>
          <a:prstGeom prst="line"/>
          <a:noFill/>
          <a:ln w="9525" cap="flat" cmpd="sng">
            <a:solidFill>
              <a:schemeClr val="dk1">
                <a:alpha val="100000"/>
              </a:schemeClr>
            </a:solidFill>
            <a:prstDash val="solid"/>
            <a:miter/>
          </a:ln>
        </p:spPr>
      </p:sp>
      <p:sp>
        <p:nvSpPr>
          <p:cNvPr id="1048868" name=""/>
          <p:cNvSpPr/>
          <p:nvPr/>
        </p:nvSpPr>
        <p:spPr>
          <a:xfrm rot="0" flipH="1" flipV="1">
            <a:off x="4419600" y="4572000"/>
            <a:ext cx="457200" cy="685800"/>
          </a:xfrm>
          <a:prstGeom prst="line"/>
          <a:noFill/>
          <a:ln w="9525" cap="flat" cmpd="sng">
            <a:solidFill>
              <a:schemeClr val="dk1">
                <a:alpha val="100000"/>
              </a:schemeClr>
            </a:solidFill>
            <a:prstDash val="solid"/>
            <a:miter/>
          </a:ln>
        </p:spPr>
      </p:sp>
      <p:sp>
        <p:nvSpPr>
          <p:cNvPr id="1048869" name=""/>
          <p:cNvSpPr/>
          <p:nvPr/>
        </p:nvSpPr>
        <p:spPr>
          <a:xfrm rot="0" flipH="1" flipV="1">
            <a:off x="4572000" y="4572000"/>
            <a:ext cx="1524000" cy="609600"/>
          </a:xfrm>
          <a:prstGeom prst="line"/>
          <a:noFill/>
          <a:ln w="9525" cap="flat" cmpd="sng">
            <a:solidFill>
              <a:schemeClr val="dk1">
                <a:alpha val="100000"/>
              </a:schemeClr>
            </a:solidFill>
            <a:prstDash val="solid"/>
            <a:miter/>
          </a:ln>
        </p:spPr>
      </p:sp>
      <p:sp>
        <p:nvSpPr>
          <p:cNvPr id="1048870" name=""/>
          <p:cNvSpPr/>
          <p:nvPr/>
        </p:nvSpPr>
        <p:spPr>
          <a:xfrm rot="0" flipH="1" flipV="1">
            <a:off x="5486400" y="4572000"/>
            <a:ext cx="1143000" cy="609600"/>
          </a:xfrm>
          <a:prstGeom prst="line"/>
          <a:noFill/>
          <a:ln w="9525" cap="flat" cmpd="sng">
            <a:solidFill>
              <a:schemeClr val="dk1">
                <a:alpha val="100000"/>
              </a:schemeClr>
            </a:solidFill>
            <a:prstDash val="solid"/>
            <a:miter/>
          </a:ln>
        </p:spPr>
      </p:sp>
      <p:sp>
        <p:nvSpPr>
          <p:cNvPr id="1048871" name=""/>
          <p:cNvSpPr/>
          <p:nvPr/>
        </p:nvSpPr>
        <p:spPr>
          <a:xfrm rot="0" flipH="1" flipV="1">
            <a:off x="5562600" y="4572000"/>
            <a:ext cx="1676400" cy="609600"/>
          </a:xfrm>
          <a:prstGeom prst="line"/>
          <a:noFill/>
          <a:ln w="9525" cap="flat" cmpd="sng">
            <a:solidFill>
              <a:schemeClr val="dk1">
                <a:alpha val="100000"/>
              </a:schemeClr>
            </a:solidFill>
            <a:prstDash val="solid"/>
            <a:miter/>
          </a:ln>
        </p:spPr>
      </p:sp>
      <p:sp>
        <p:nvSpPr>
          <p:cNvPr id="1048872" name=""/>
          <p:cNvSpPr/>
          <p:nvPr/>
        </p:nvSpPr>
        <p:spPr>
          <a:xfrm rot="0" flipV="1">
            <a:off x="5410200" y="4572000"/>
            <a:ext cx="152400" cy="609600"/>
          </a:xfrm>
          <a:prstGeom prst="line"/>
          <a:noFill/>
          <a:ln w="9525" cap="flat" cmpd="sng">
            <a:solidFill>
              <a:schemeClr val="dk1">
                <a:alpha val="100000"/>
              </a:schemeClr>
            </a:solidFill>
            <a:prstDash val="solid"/>
            <a:miter/>
          </a:ln>
        </p:spPr>
      </p:sp>
      <p:sp>
        <p:nvSpPr>
          <p:cNvPr id="1048873" name=""/>
          <p:cNvSpPr/>
          <p:nvPr/>
        </p:nvSpPr>
        <p:spPr>
          <a:xfrm rot="0" flipH="1" flipV="1">
            <a:off x="2514600" y="3810000"/>
            <a:ext cx="1295400" cy="685800"/>
          </a:xfrm>
          <a:prstGeom prst="line"/>
          <a:noFill/>
          <a:ln w="9525" cap="flat" cmpd="sng">
            <a:solidFill>
              <a:schemeClr val="dk1">
                <a:alpha val="100000"/>
              </a:schemeClr>
            </a:solidFill>
            <a:prstDash val="solid"/>
            <a:miter/>
          </a:ln>
        </p:spPr>
      </p:sp>
      <p:sp>
        <p:nvSpPr>
          <p:cNvPr id="1048874" name=""/>
          <p:cNvSpPr/>
          <p:nvPr/>
        </p:nvSpPr>
        <p:spPr>
          <a:xfrm rot="0" flipV="1">
            <a:off x="3886200" y="3657600"/>
            <a:ext cx="3352800" cy="838200"/>
          </a:xfrm>
          <a:prstGeom prst="line"/>
          <a:noFill/>
          <a:ln w="9525" cap="flat" cmpd="sng">
            <a:solidFill>
              <a:schemeClr val="dk1">
                <a:alpha val="100000"/>
              </a:schemeClr>
            </a:solidFill>
            <a:prstDash val="solid"/>
            <a:miter/>
          </a:ln>
        </p:spPr>
      </p:sp>
      <p:sp>
        <p:nvSpPr>
          <p:cNvPr id="1048875" name=""/>
          <p:cNvSpPr/>
          <p:nvPr/>
        </p:nvSpPr>
        <p:spPr>
          <a:xfrm rot="0" flipV="1">
            <a:off x="3810000" y="3733800"/>
            <a:ext cx="1676400" cy="762000"/>
          </a:xfrm>
          <a:prstGeom prst="line"/>
          <a:noFill/>
          <a:ln w="9525" cap="flat" cmpd="sng">
            <a:solidFill>
              <a:schemeClr val="dk1">
                <a:alpha val="100000"/>
              </a:schemeClr>
            </a:solidFill>
            <a:prstDash val="solid"/>
            <a:miter/>
          </a:ln>
        </p:spPr>
      </p:sp>
      <p:sp>
        <p:nvSpPr>
          <p:cNvPr id="1048876" name=""/>
          <p:cNvSpPr/>
          <p:nvPr/>
        </p:nvSpPr>
        <p:spPr>
          <a:xfrm rot="0" flipH="1" flipV="1">
            <a:off x="3124200" y="3810000"/>
            <a:ext cx="1295400" cy="685800"/>
          </a:xfrm>
          <a:prstGeom prst="line"/>
          <a:noFill/>
          <a:ln w="9525" cap="flat" cmpd="sng">
            <a:solidFill>
              <a:schemeClr val="dk1">
                <a:alpha val="100000"/>
              </a:schemeClr>
            </a:solidFill>
            <a:prstDash val="solid"/>
            <a:miter/>
          </a:ln>
        </p:spPr>
      </p:sp>
      <p:sp>
        <p:nvSpPr>
          <p:cNvPr id="1048877" name=""/>
          <p:cNvSpPr/>
          <p:nvPr/>
        </p:nvSpPr>
        <p:spPr>
          <a:xfrm rot="0" flipV="1">
            <a:off x="4419600" y="3657600"/>
            <a:ext cx="685800" cy="914400"/>
          </a:xfrm>
          <a:prstGeom prst="line"/>
          <a:noFill/>
          <a:ln w="9525" cap="flat" cmpd="sng">
            <a:solidFill>
              <a:schemeClr val="dk1">
                <a:alpha val="100000"/>
              </a:schemeClr>
            </a:solidFill>
            <a:prstDash val="solid"/>
            <a:miter/>
          </a:ln>
        </p:spPr>
      </p:sp>
      <p:sp>
        <p:nvSpPr>
          <p:cNvPr id="1048878" name=""/>
          <p:cNvSpPr/>
          <p:nvPr/>
        </p:nvSpPr>
        <p:spPr>
          <a:xfrm rot="0" flipH="1" flipV="1">
            <a:off x="3886200" y="3810000"/>
            <a:ext cx="609600" cy="685800"/>
          </a:xfrm>
          <a:prstGeom prst="line"/>
          <a:noFill/>
          <a:ln w="9525" cap="flat" cmpd="sng">
            <a:solidFill>
              <a:schemeClr val="dk1">
                <a:alpha val="100000"/>
              </a:schemeClr>
            </a:solidFill>
            <a:prstDash val="solid"/>
            <a:miter/>
          </a:ln>
        </p:spPr>
      </p:sp>
      <p:sp>
        <p:nvSpPr>
          <p:cNvPr id="1048879" name=""/>
          <p:cNvSpPr/>
          <p:nvPr/>
        </p:nvSpPr>
        <p:spPr>
          <a:xfrm rot="0" flipV="1">
            <a:off x="4495800" y="3657600"/>
            <a:ext cx="1600200" cy="838200"/>
          </a:xfrm>
          <a:prstGeom prst="line"/>
          <a:noFill/>
          <a:ln w="9525" cap="flat" cmpd="sng">
            <a:solidFill>
              <a:schemeClr val="dk1">
                <a:alpha val="100000"/>
              </a:schemeClr>
            </a:solidFill>
            <a:prstDash val="solid"/>
            <a:miter/>
          </a:ln>
        </p:spPr>
      </p:sp>
      <p:sp>
        <p:nvSpPr>
          <p:cNvPr id="1048880" name=""/>
          <p:cNvSpPr/>
          <p:nvPr/>
        </p:nvSpPr>
        <p:spPr>
          <a:xfrm rot="0" flipV="1">
            <a:off x="4953000" y="3657600"/>
            <a:ext cx="1752600" cy="914400"/>
          </a:xfrm>
          <a:prstGeom prst="line"/>
          <a:noFill/>
          <a:ln w="9525" cap="flat" cmpd="sng">
            <a:solidFill>
              <a:schemeClr val="dk1">
                <a:alpha val="100000"/>
              </a:schemeClr>
            </a:solidFill>
            <a:prstDash val="solid"/>
            <a:miter/>
          </a:ln>
        </p:spPr>
      </p:sp>
      <p:sp>
        <p:nvSpPr>
          <p:cNvPr id="1048881" name=""/>
          <p:cNvSpPr/>
          <p:nvPr/>
        </p:nvSpPr>
        <p:spPr>
          <a:xfrm rot="0" flipH="1" flipV="1">
            <a:off x="5486400" y="3657600"/>
            <a:ext cx="76200" cy="838200"/>
          </a:xfrm>
          <a:prstGeom prst="line"/>
          <a:noFill/>
          <a:ln w="9525" cap="flat" cmpd="sng">
            <a:solidFill>
              <a:schemeClr val="dk1">
                <a:alpha val="100000"/>
              </a:schemeClr>
            </a:solidFill>
            <a:prstDash val="solid"/>
            <a:miter/>
          </a:ln>
        </p:spPr>
      </p:sp>
      <p:sp>
        <p:nvSpPr>
          <p:cNvPr id="1048882" name=""/>
          <p:cNvSpPr/>
          <p:nvPr/>
        </p:nvSpPr>
        <p:spPr>
          <a:xfrm rot="0" flipH="1" flipV="1">
            <a:off x="4343400" y="3733800"/>
            <a:ext cx="1219200" cy="762000"/>
          </a:xfrm>
          <a:prstGeom prst="line"/>
          <a:noFill/>
          <a:ln w="9525" cap="flat" cmpd="sng">
            <a:solidFill>
              <a:schemeClr val="dk1">
                <a:alpha val="100000"/>
              </a:schemeClr>
            </a:solidFill>
            <a:prstDash val="solid"/>
            <a:miter/>
          </a:ln>
        </p:spPr>
      </p:sp>
      <p:sp>
        <p:nvSpPr>
          <p:cNvPr id="1048883" name=""/>
          <p:cNvSpPr/>
          <p:nvPr/>
        </p:nvSpPr>
        <p:spPr>
          <a:xfrm rot="0" flipH="1" flipV="1">
            <a:off x="3733800" y="3733800"/>
            <a:ext cx="1219200" cy="762000"/>
          </a:xfrm>
          <a:prstGeom prst="line"/>
          <a:noFill/>
          <a:ln w="9525" cap="flat" cmpd="sng">
            <a:solidFill>
              <a:schemeClr val="dk1">
                <a:alpha val="100000"/>
              </a:schemeClr>
            </a:solidFill>
            <a:prstDash val="solid"/>
            <a:miter/>
          </a:ln>
        </p:spPr>
      </p:sp>
      <p:sp>
        <p:nvSpPr>
          <p:cNvPr id="1048884" name=""/>
          <p:cNvSpPr/>
          <p:nvPr/>
        </p:nvSpPr>
        <p:spPr>
          <a:xfrm rot="0">
            <a:off x="2438400" y="3733800"/>
            <a:ext cx="1981200" cy="838200"/>
          </a:xfrm>
          <a:prstGeom prst="line"/>
          <a:noFill/>
          <a:ln w="9525" cap="flat" cmpd="sng">
            <a:solidFill>
              <a:schemeClr val="dk1">
                <a:alpha val="100000"/>
              </a:schemeClr>
            </a:solidFill>
            <a:prstDash val="solid"/>
            <a:miter/>
          </a:ln>
        </p:spPr>
      </p:sp>
      <p:sp>
        <p:nvSpPr>
          <p:cNvPr id="1048885" name=""/>
          <p:cNvSpPr txBox="1"/>
          <p:nvPr/>
        </p:nvSpPr>
        <p:spPr>
          <a:xfrm rot="0">
            <a:off x="609600" y="5132387"/>
            <a:ext cx="161448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Input nodes</a:t>
            </a:r>
          </a:p>
        </p:txBody>
      </p:sp>
      <p:sp>
        <p:nvSpPr>
          <p:cNvPr id="1048886" name=""/>
          <p:cNvSpPr txBox="1"/>
          <p:nvPr/>
        </p:nvSpPr>
        <p:spPr>
          <a:xfrm rot="0">
            <a:off x="533400" y="4294187"/>
            <a:ext cx="19177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Internal nodes</a:t>
            </a:r>
          </a:p>
        </p:txBody>
      </p:sp>
      <p:sp>
        <p:nvSpPr>
          <p:cNvPr id="1048887" name=""/>
          <p:cNvSpPr txBox="1"/>
          <p:nvPr/>
        </p:nvSpPr>
        <p:spPr>
          <a:xfrm rot="0">
            <a:off x="533400" y="3455987"/>
            <a:ext cx="181768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Output nodes</a:t>
            </a:r>
          </a:p>
        </p:txBody>
      </p:sp>
      <p:sp>
        <p:nvSpPr>
          <p:cNvPr id="1048888" name=""/>
          <p:cNvSpPr/>
          <p:nvPr>
            <p:ph type="title" sz="full" idx="0"/>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شبکه</a:t>
            </a:r>
            <a:r>
              <a:rPr altLang="en-US" lang="en-US"/>
              <a:t> </a:t>
            </a:r>
            <a:r>
              <a:rPr altLang="en-US" lang="en-US"/>
              <a:t>های</a:t>
            </a:r>
            <a:r>
              <a:rPr altLang="en-US" lang="en-US"/>
              <a:t> </a:t>
            </a:r>
            <a:r>
              <a:rPr altLang="en-US" lang="en-US"/>
              <a:t>چند</a:t>
            </a:r>
            <a:r>
              <a:rPr altLang="en-US" lang="en-US"/>
              <a:t> </a:t>
            </a:r>
            <a:r>
              <a:rPr altLang="en-US" lang="en-US"/>
              <a:t>لایه</a:t>
            </a:r>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showMasterSp="1">
  <p:cSld>
    <p:spTree>
      <p:nvGrpSpPr>
        <p:cNvPr id="103" name=""/>
        <p:cNvGrpSpPr/>
        <p:nvPr/>
      </p:nvGrpSpPr>
      <p:grpSpPr>
        <a:xfrm rot="0">
          <a:off x="0" y="0"/>
          <a:ext cx="0" cy="0"/>
          <a:chOff x="0" y="0"/>
          <a:chExt cx="0" cy="0"/>
        </a:xfrm>
      </p:grpSpPr>
      <p:sp>
        <p:nvSpPr>
          <p:cNvPr id="1048892" name=""/>
          <p:cNvSpPr/>
          <p:nvPr/>
        </p:nvSpPr>
        <p:spPr>
          <a:xfrm rot="0">
            <a:off x="1524000" y="5410200"/>
            <a:ext cx="5334000" cy="0"/>
          </a:xfrm>
          <a:prstGeom prst="line"/>
          <a:noFill/>
          <a:ln w="9525" cap="flat" cmpd="sng">
            <a:solidFill>
              <a:schemeClr val="dk1">
                <a:alpha val="100000"/>
              </a:schemeClr>
            </a:solidFill>
            <a:prstDash val="solid"/>
            <a:miter/>
            <a:tailEnd type="triangle" w="med" len="med"/>
          </a:ln>
        </p:spPr>
      </p:sp>
      <p:sp>
        <p:nvSpPr>
          <p:cNvPr id="1048893" name=""/>
          <p:cNvSpPr/>
          <p:nvPr/>
        </p:nvSpPr>
        <p:spPr>
          <a:xfrm rot="0" flipV="1">
            <a:off x="1524000" y="2438400"/>
            <a:ext cx="0" cy="2971800"/>
          </a:xfrm>
          <a:prstGeom prst="line"/>
          <a:noFill/>
          <a:ln w="9525" cap="flat" cmpd="sng">
            <a:solidFill>
              <a:schemeClr val="dk1">
                <a:alpha val="100000"/>
              </a:schemeClr>
            </a:solidFill>
            <a:prstDash val="solid"/>
            <a:miter/>
            <a:tailEnd type="triangle" w="med" len="med"/>
          </a:ln>
        </p:spPr>
      </p:sp>
      <p:sp>
        <p:nvSpPr>
          <p:cNvPr id="1048894" name=""/>
          <p:cNvSpPr txBox="1"/>
          <p:nvPr/>
        </p:nvSpPr>
        <p:spPr>
          <a:xfrm rot="0">
            <a:off x="6324600" y="54371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x1</a:t>
            </a:r>
          </a:p>
        </p:txBody>
      </p:sp>
      <p:sp>
        <p:nvSpPr>
          <p:cNvPr id="1048895" name=""/>
          <p:cNvSpPr txBox="1"/>
          <p:nvPr/>
        </p:nvSpPr>
        <p:spPr>
          <a:xfrm rot="0">
            <a:off x="990600" y="24653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x2</a:t>
            </a:r>
          </a:p>
        </p:txBody>
      </p:sp>
      <p:sp>
        <p:nvSpPr>
          <p:cNvPr id="1048896" name=""/>
          <p:cNvSpPr/>
          <p:nvPr/>
        </p:nvSpPr>
        <p:spPr>
          <a:xfrm rot="0">
            <a:off x="4267200" y="3429000"/>
            <a:ext cx="152400" cy="152400"/>
          </a:xfrm>
          <a:prstGeom prst="ellipse"/>
          <a:solidFill>
            <a:schemeClr val="folHlink"/>
          </a:solidFill>
          <a:ln w="9525" cap="flat" cmpd="sng">
            <a:solidFill>
              <a:schemeClr val="folHlink">
                <a:alpha val="100000"/>
              </a:schemeClr>
            </a:solidFill>
            <a:prstDash val="solid"/>
            <a:miter/>
          </a:ln>
        </p:spPr>
      </p:sp>
      <p:sp>
        <p:nvSpPr>
          <p:cNvPr id="1048897" name=""/>
          <p:cNvSpPr/>
          <p:nvPr/>
        </p:nvSpPr>
        <p:spPr>
          <a:xfrm rot="0">
            <a:off x="4343400" y="3124200"/>
            <a:ext cx="152400" cy="152400"/>
          </a:xfrm>
          <a:prstGeom prst="ellipse"/>
          <a:solidFill>
            <a:schemeClr val="folHlink"/>
          </a:solidFill>
          <a:ln w="9525" cap="flat" cmpd="sng">
            <a:solidFill>
              <a:schemeClr val="folHlink">
                <a:alpha val="100000"/>
              </a:schemeClr>
            </a:solidFill>
            <a:prstDash val="solid"/>
            <a:miter/>
          </a:ln>
        </p:spPr>
      </p:sp>
      <p:sp>
        <p:nvSpPr>
          <p:cNvPr id="1048898" name=""/>
          <p:cNvSpPr/>
          <p:nvPr/>
        </p:nvSpPr>
        <p:spPr>
          <a:xfrm rot="0">
            <a:off x="4419600" y="3581400"/>
            <a:ext cx="152400" cy="152400"/>
          </a:xfrm>
          <a:prstGeom prst="ellipse"/>
          <a:solidFill>
            <a:schemeClr val="folHlink"/>
          </a:solidFill>
          <a:ln w="9525" cap="flat" cmpd="sng">
            <a:solidFill>
              <a:schemeClr val="folHlink">
                <a:alpha val="100000"/>
              </a:schemeClr>
            </a:solidFill>
            <a:prstDash val="solid"/>
            <a:miter/>
          </a:ln>
        </p:spPr>
      </p:sp>
      <p:sp>
        <p:nvSpPr>
          <p:cNvPr id="1048899" name=""/>
          <p:cNvSpPr/>
          <p:nvPr/>
        </p:nvSpPr>
        <p:spPr>
          <a:xfrm rot="0">
            <a:off x="4724400" y="3505200"/>
            <a:ext cx="152400" cy="152400"/>
          </a:xfrm>
          <a:prstGeom prst="ellipse"/>
          <a:solidFill>
            <a:schemeClr val="folHlink"/>
          </a:solidFill>
          <a:ln w="9525" cap="flat" cmpd="sng">
            <a:solidFill>
              <a:schemeClr val="folHlink">
                <a:alpha val="100000"/>
              </a:schemeClr>
            </a:solidFill>
            <a:prstDash val="solid"/>
            <a:miter/>
          </a:ln>
        </p:spPr>
      </p:sp>
      <p:sp>
        <p:nvSpPr>
          <p:cNvPr id="1048900" name=""/>
          <p:cNvSpPr/>
          <p:nvPr/>
        </p:nvSpPr>
        <p:spPr>
          <a:xfrm rot="0">
            <a:off x="4876800" y="3124200"/>
            <a:ext cx="152400" cy="152400"/>
          </a:xfrm>
          <a:prstGeom prst="ellipse"/>
          <a:solidFill>
            <a:schemeClr val="folHlink"/>
          </a:solidFill>
          <a:ln w="9525" cap="flat" cmpd="sng">
            <a:solidFill>
              <a:schemeClr val="folHlink">
                <a:alpha val="100000"/>
              </a:schemeClr>
            </a:solidFill>
            <a:prstDash val="solid"/>
            <a:miter/>
          </a:ln>
        </p:spPr>
      </p:sp>
      <p:sp>
        <p:nvSpPr>
          <p:cNvPr id="1048901" name=""/>
          <p:cNvSpPr/>
          <p:nvPr/>
        </p:nvSpPr>
        <p:spPr>
          <a:xfrm rot="0">
            <a:off x="5029200" y="3581400"/>
            <a:ext cx="152400" cy="152400"/>
          </a:xfrm>
          <a:prstGeom prst="ellipse"/>
          <a:solidFill>
            <a:schemeClr val="folHlink"/>
          </a:solidFill>
          <a:ln w="9525" cap="flat" cmpd="sng">
            <a:solidFill>
              <a:schemeClr val="folHlink">
                <a:alpha val="100000"/>
              </a:schemeClr>
            </a:solidFill>
            <a:prstDash val="solid"/>
            <a:miter/>
          </a:ln>
        </p:spPr>
      </p:sp>
      <p:sp>
        <p:nvSpPr>
          <p:cNvPr id="1048902" name=""/>
          <p:cNvSpPr/>
          <p:nvPr/>
        </p:nvSpPr>
        <p:spPr>
          <a:xfrm rot="0">
            <a:off x="4648200" y="3200400"/>
            <a:ext cx="152400" cy="152400"/>
          </a:xfrm>
          <a:prstGeom prst="ellipse"/>
          <a:solidFill>
            <a:schemeClr val="folHlink"/>
          </a:solidFill>
          <a:ln w="9525" cap="flat" cmpd="sng">
            <a:solidFill>
              <a:schemeClr val="folHlink">
                <a:alpha val="100000"/>
              </a:schemeClr>
            </a:solidFill>
            <a:prstDash val="solid"/>
            <a:miter/>
          </a:ln>
        </p:spPr>
      </p:sp>
      <p:sp>
        <p:nvSpPr>
          <p:cNvPr id="1048903" name=""/>
          <p:cNvSpPr/>
          <p:nvPr/>
        </p:nvSpPr>
        <p:spPr>
          <a:xfrm rot="0">
            <a:off x="4343400" y="4648200"/>
            <a:ext cx="152400" cy="152400"/>
          </a:xfrm>
          <a:prstGeom prst="ellipse"/>
          <a:solidFill>
            <a:schemeClr val="hlink"/>
          </a:solidFill>
          <a:ln w="9525" cap="flat" cmpd="sng">
            <a:solidFill>
              <a:schemeClr val="folHlink">
                <a:alpha val="100000"/>
              </a:schemeClr>
            </a:solidFill>
            <a:prstDash val="solid"/>
            <a:miter/>
          </a:ln>
        </p:spPr>
      </p:sp>
      <p:sp>
        <p:nvSpPr>
          <p:cNvPr id="1048904" name=""/>
          <p:cNvSpPr/>
          <p:nvPr/>
        </p:nvSpPr>
        <p:spPr>
          <a:xfrm rot="0">
            <a:off x="4495800" y="4800600"/>
            <a:ext cx="152400" cy="152400"/>
          </a:xfrm>
          <a:prstGeom prst="ellipse"/>
          <a:solidFill>
            <a:schemeClr val="hlink"/>
          </a:solidFill>
          <a:ln w="9525" cap="flat" cmpd="sng">
            <a:solidFill>
              <a:schemeClr val="folHlink">
                <a:alpha val="100000"/>
              </a:schemeClr>
            </a:solidFill>
            <a:prstDash val="solid"/>
            <a:miter/>
          </a:ln>
        </p:spPr>
      </p:sp>
      <p:sp>
        <p:nvSpPr>
          <p:cNvPr id="1048905" name=""/>
          <p:cNvSpPr/>
          <p:nvPr/>
        </p:nvSpPr>
        <p:spPr>
          <a:xfrm rot="0">
            <a:off x="4800600" y="4724400"/>
            <a:ext cx="152400" cy="152400"/>
          </a:xfrm>
          <a:prstGeom prst="ellipse"/>
          <a:solidFill>
            <a:schemeClr val="hlink"/>
          </a:solidFill>
          <a:ln w="9525" cap="flat" cmpd="sng">
            <a:solidFill>
              <a:schemeClr val="folHlink">
                <a:alpha val="100000"/>
              </a:schemeClr>
            </a:solidFill>
            <a:prstDash val="solid"/>
            <a:miter/>
          </a:ln>
        </p:spPr>
      </p:sp>
      <p:sp>
        <p:nvSpPr>
          <p:cNvPr id="1048906" name=""/>
          <p:cNvSpPr/>
          <p:nvPr/>
        </p:nvSpPr>
        <p:spPr>
          <a:xfrm rot="0">
            <a:off x="4495800" y="4495800"/>
            <a:ext cx="152400" cy="152400"/>
          </a:xfrm>
          <a:prstGeom prst="ellipse"/>
          <a:solidFill>
            <a:schemeClr val="hlink"/>
          </a:solidFill>
          <a:ln w="9525" cap="flat" cmpd="sng">
            <a:solidFill>
              <a:schemeClr val="folHlink">
                <a:alpha val="100000"/>
              </a:schemeClr>
            </a:solidFill>
            <a:prstDash val="solid"/>
            <a:miter/>
          </a:ln>
        </p:spPr>
      </p:sp>
      <p:sp>
        <p:nvSpPr>
          <p:cNvPr id="1048907" name=""/>
          <p:cNvSpPr/>
          <p:nvPr/>
        </p:nvSpPr>
        <p:spPr>
          <a:xfrm rot="0">
            <a:off x="5029200" y="4572000"/>
            <a:ext cx="152400" cy="152400"/>
          </a:xfrm>
          <a:prstGeom prst="ellipse"/>
          <a:solidFill>
            <a:schemeClr val="hlink"/>
          </a:solidFill>
          <a:ln w="9525" cap="flat" cmpd="sng">
            <a:solidFill>
              <a:schemeClr val="folHlink">
                <a:alpha val="100000"/>
              </a:schemeClr>
            </a:solidFill>
            <a:prstDash val="solid"/>
            <a:miter/>
          </a:ln>
        </p:spPr>
      </p:sp>
      <p:sp>
        <p:nvSpPr>
          <p:cNvPr id="1048908" name=""/>
          <p:cNvSpPr/>
          <p:nvPr/>
        </p:nvSpPr>
        <p:spPr>
          <a:xfrm rot="0">
            <a:off x="5334000" y="4648200"/>
            <a:ext cx="152400" cy="152400"/>
          </a:xfrm>
          <a:prstGeom prst="ellipse"/>
          <a:solidFill>
            <a:schemeClr val="hlink"/>
          </a:solidFill>
          <a:ln w="9525" cap="flat" cmpd="sng">
            <a:solidFill>
              <a:schemeClr val="folHlink">
                <a:alpha val="100000"/>
              </a:schemeClr>
            </a:solidFill>
            <a:prstDash val="solid"/>
            <a:miter/>
          </a:ln>
        </p:spPr>
      </p:sp>
      <p:sp>
        <p:nvSpPr>
          <p:cNvPr id="1048909" name=""/>
          <p:cNvSpPr/>
          <p:nvPr/>
        </p:nvSpPr>
        <p:spPr>
          <a:xfrm rot="0">
            <a:off x="5029200" y="4953000"/>
            <a:ext cx="152400" cy="152400"/>
          </a:xfrm>
          <a:prstGeom prst="ellipse"/>
          <a:solidFill>
            <a:schemeClr val="hlink"/>
          </a:solidFill>
          <a:ln w="9525" cap="flat" cmpd="sng">
            <a:solidFill>
              <a:schemeClr val="folHlink">
                <a:alpha val="100000"/>
              </a:schemeClr>
            </a:solidFill>
            <a:prstDash val="solid"/>
            <a:miter/>
          </a:ln>
        </p:spPr>
      </p:sp>
      <p:sp>
        <p:nvSpPr>
          <p:cNvPr id="1048910" name=""/>
          <p:cNvSpPr/>
          <p:nvPr/>
        </p:nvSpPr>
        <p:spPr>
          <a:xfrm rot="0">
            <a:off x="4724400" y="4495800"/>
            <a:ext cx="152400" cy="152400"/>
          </a:xfrm>
          <a:prstGeom prst="ellipse"/>
          <a:solidFill>
            <a:schemeClr val="hlink"/>
          </a:solidFill>
          <a:ln w="9525" cap="flat" cmpd="sng">
            <a:solidFill>
              <a:schemeClr val="folHlink">
                <a:alpha val="100000"/>
              </a:schemeClr>
            </a:solidFill>
            <a:prstDash val="solid"/>
            <a:miter/>
          </a:ln>
        </p:spPr>
      </p:sp>
      <p:sp>
        <p:nvSpPr>
          <p:cNvPr id="1048911" name=""/>
          <p:cNvSpPr/>
          <p:nvPr/>
        </p:nvSpPr>
        <p:spPr bwMode="auto">
          <a:xfrm rot="0">
            <a:off x="3167062" y="4057650"/>
            <a:ext cx="2744787" cy="1341437"/>
          </a:xfrm>
          <a:custGeom>
            <a:avLst/>
            <a:ahLst/>
            <a:pathLst>
              <a:path w="1729" h="845">
                <a:moveTo>
                  <a:pt x="33" y="845"/>
                </a:moveTo>
                <a:cubicBezTo>
                  <a:pt x="0" y="779"/>
                  <a:pt x="27" y="716"/>
                  <a:pt x="41" y="648"/>
                </a:cubicBezTo>
                <a:cubicBezTo>
                  <a:pt x="58" y="562"/>
                  <a:pt x="90" y="482"/>
                  <a:pt x="143" y="411"/>
                </a:cubicBezTo>
                <a:cubicBezTo>
                  <a:pt x="162" y="385"/>
                  <a:pt x="179" y="356"/>
                  <a:pt x="199" y="332"/>
                </a:cubicBezTo>
                <a:cubicBezTo>
                  <a:pt x="213" y="315"/>
                  <a:pt x="246" y="285"/>
                  <a:pt x="246" y="285"/>
                </a:cubicBezTo>
                <a:cubicBezTo>
                  <a:pt x="286" y="205"/>
                  <a:pt x="237" y="284"/>
                  <a:pt x="285" y="245"/>
                </a:cubicBezTo>
                <a:cubicBezTo>
                  <a:pt x="292" y="239"/>
                  <a:pt x="294" y="228"/>
                  <a:pt x="301" y="221"/>
                </a:cubicBezTo>
                <a:cubicBezTo>
                  <a:pt x="308" y="214"/>
                  <a:pt x="317" y="211"/>
                  <a:pt x="325" y="206"/>
                </a:cubicBezTo>
                <a:cubicBezTo>
                  <a:pt x="369" y="143"/>
                  <a:pt x="342" y="156"/>
                  <a:pt x="388" y="143"/>
                </a:cubicBezTo>
                <a:cubicBezTo>
                  <a:pt x="425" y="105"/>
                  <a:pt x="437" y="110"/>
                  <a:pt x="483" y="87"/>
                </a:cubicBezTo>
                <a:cubicBezTo>
                  <a:pt x="584" y="37"/>
                  <a:pt x="401" y="118"/>
                  <a:pt x="538" y="48"/>
                </a:cubicBezTo>
                <a:cubicBezTo>
                  <a:pt x="629" y="2"/>
                  <a:pt x="730" y="5"/>
                  <a:pt x="830" y="0"/>
                </a:cubicBezTo>
                <a:cubicBezTo>
                  <a:pt x="1098" y="5"/>
                  <a:pt x="1434" y="24"/>
                  <a:pt x="1729" y="24"/>
                </a:cubicBezTo>
              </a:path>
            </a:pathLst>
          </a:custGeom>
          <a:noFill/>
          <a:ln w="9525" cap="flat" cmpd="sng">
            <a:solidFill>
              <a:schemeClr val="dk1">
                <a:alpha val="100000"/>
              </a:schemeClr>
            </a:solidFill>
            <a:prstDash val="solid"/>
            <a:miter/>
          </a:ln>
        </p:spPr>
      </p:sp>
      <p:sp>
        <p:nvSpPr>
          <p:cNvPr id="1048912" name=""/>
          <p:cNvSpPr/>
          <p:nvPr/>
        </p:nvSpPr>
        <p:spPr>
          <a:xfrm rot="0">
            <a:off x="1905000" y="3276600"/>
            <a:ext cx="152400" cy="152400"/>
          </a:xfrm>
          <a:prstGeom prst="ellipse"/>
          <a:solidFill>
            <a:srgbClr val="339966"/>
          </a:solidFill>
          <a:ln w="9525" cap="flat" cmpd="sng">
            <a:solidFill>
              <a:schemeClr val="folHlink">
                <a:alpha val="100000"/>
              </a:schemeClr>
            </a:solidFill>
            <a:prstDash val="solid"/>
            <a:miter/>
          </a:ln>
        </p:spPr>
      </p:sp>
      <p:sp>
        <p:nvSpPr>
          <p:cNvPr id="1048913" name=""/>
          <p:cNvSpPr/>
          <p:nvPr/>
        </p:nvSpPr>
        <p:spPr>
          <a:xfrm rot="0">
            <a:off x="1981200" y="2971800"/>
            <a:ext cx="152400" cy="152400"/>
          </a:xfrm>
          <a:prstGeom prst="ellipse"/>
          <a:solidFill>
            <a:srgbClr val="339966"/>
          </a:solidFill>
          <a:ln w="9525" cap="flat" cmpd="sng">
            <a:solidFill>
              <a:schemeClr val="folHlink">
                <a:alpha val="100000"/>
              </a:schemeClr>
            </a:solidFill>
            <a:prstDash val="solid"/>
            <a:miter/>
          </a:ln>
        </p:spPr>
      </p:sp>
      <p:sp>
        <p:nvSpPr>
          <p:cNvPr id="1048914" name=""/>
          <p:cNvSpPr/>
          <p:nvPr/>
        </p:nvSpPr>
        <p:spPr>
          <a:xfrm rot="0">
            <a:off x="2057400" y="3429000"/>
            <a:ext cx="152400" cy="152400"/>
          </a:xfrm>
          <a:prstGeom prst="ellipse"/>
          <a:solidFill>
            <a:srgbClr val="339966"/>
          </a:solidFill>
          <a:ln w="9525" cap="flat" cmpd="sng">
            <a:solidFill>
              <a:schemeClr val="folHlink">
                <a:alpha val="100000"/>
              </a:schemeClr>
            </a:solidFill>
            <a:prstDash val="solid"/>
            <a:miter/>
          </a:ln>
        </p:spPr>
      </p:sp>
      <p:sp>
        <p:nvSpPr>
          <p:cNvPr id="1048915" name=""/>
          <p:cNvSpPr/>
          <p:nvPr/>
        </p:nvSpPr>
        <p:spPr>
          <a:xfrm rot="0">
            <a:off x="2362200" y="3352800"/>
            <a:ext cx="152400" cy="152400"/>
          </a:xfrm>
          <a:prstGeom prst="ellipse"/>
          <a:solidFill>
            <a:srgbClr val="339966"/>
          </a:solidFill>
          <a:ln w="9525" cap="flat" cmpd="sng">
            <a:solidFill>
              <a:schemeClr val="folHlink">
                <a:alpha val="100000"/>
              </a:schemeClr>
            </a:solidFill>
            <a:prstDash val="solid"/>
            <a:miter/>
          </a:ln>
        </p:spPr>
      </p:sp>
      <p:sp>
        <p:nvSpPr>
          <p:cNvPr id="1048916" name=""/>
          <p:cNvSpPr/>
          <p:nvPr/>
        </p:nvSpPr>
        <p:spPr>
          <a:xfrm rot="0">
            <a:off x="2514600" y="2971800"/>
            <a:ext cx="152400" cy="152400"/>
          </a:xfrm>
          <a:prstGeom prst="ellipse"/>
          <a:solidFill>
            <a:srgbClr val="339966"/>
          </a:solidFill>
          <a:ln w="9525" cap="flat" cmpd="sng">
            <a:solidFill>
              <a:schemeClr val="folHlink">
                <a:alpha val="100000"/>
              </a:schemeClr>
            </a:solidFill>
            <a:prstDash val="solid"/>
            <a:miter/>
          </a:ln>
        </p:spPr>
      </p:sp>
      <p:sp>
        <p:nvSpPr>
          <p:cNvPr id="1048917" name=""/>
          <p:cNvSpPr/>
          <p:nvPr/>
        </p:nvSpPr>
        <p:spPr>
          <a:xfrm rot="0">
            <a:off x="2667000" y="3429000"/>
            <a:ext cx="152400" cy="152400"/>
          </a:xfrm>
          <a:prstGeom prst="ellipse"/>
          <a:solidFill>
            <a:srgbClr val="339966"/>
          </a:solidFill>
          <a:ln w="9525" cap="flat" cmpd="sng">
            <a:solidFill>
              <a:schemeClr val="folHlink">
                <a:alpha val="100000"/>
              </a:schemeClr>
            </a:solidFill>
            <a:prstDash val="solid"/>
            <a:miter/>
          </a:ln>
        </p:spPr>
      </p:sp>
      <p:sp>
        <p:nvSpPr>
          <p:cNvPr id="1048918" name=""/>
          <p:cNvSpPr/>
          <p:nvPr/>
        </p:nvSpPr>
        <p:spPr>
          <a:xfrm rot="0">
            <a:off x="2286000" y="3048000"/>
            <a:ext cx="152400" cy="152400"/>
          </a:xfrm>
          <a:prstGeom prst="ellipse"/>
          <a:solidFill>
            <a:srgbClr val="339966"/>
          </a:solidFill>
          <a:ln w="9525" cap="flat" cmpd="sng">
            <a:solidFill>
              <a:schemeClr val="folHlink">
                <a:alpha val="100000"/>
              </a:schemeClr>
            </a:solidFill>
            <a:prstDash val="solid"/>
            <a:miter/>
          </a:ln>
        </p:spPr>
      </p:sp>
      <p:sp>
        <p:nvSpPr>
          <p:cNvPr id="1048919" name=""/>
          <p:cNvSpPr/>
          <p:nvPr/>
        </p:nvSpPr>
        <p:spPr bwMode="auto">
          <a:xfrm rot="0">
            <a:off x="3509962" y="2855912"/>
            <a:ext cx="373062" cy="1365250"/>
          </a:xfrm>
          <a:custGeom>
            <a:avLst/>
            <a:ahLst/>
            <a:pathLst>
              <a:path w="235" h="860">
                <a:moveTo>
                  <a:pt x="235" y="860"/>
                </a:moveTo>
                <a:cubicBezTo>
                  <a:pt x="212" y="837"/>
                  <a:pt x="188" y="809"/>
                  <a:pt x="172" y="781"/>
                </a:cubicBezTo>
                <a:cubicBezTo>
                  <a:pt x="165" y="769"/>
                  <a:pt x="164" y="754"/>
                  <a:pt x="156" y="742"/>
                </a:cubicBezTo>
                <a:cubicBezTo>
                  <a:pt x="54" y="596"/>
                  <a:pt x="181" y="821"/>
                  <a:pt x="85" y="647"/>
                </a:cubicBezTo>
                <a:cubicBezTo>
                  <a:pt x="77" y="632"/>
                  <a:pt x="68" y="616"/>
                  <a:pt x="61" y="600"/>
                </a:cubicBezTo>
                <a:cubicBezTo>
                  <a:pt x="50" y="574"/>
                  <a:pt x="30" y="521"/>
                  <a:pt x="30" y="521"/>
                </a:cubicBezTo>
                <a:cubicBezTo>
                  <a:pt x="0" y="373"/>
                  <a:pt x="16" y="467"/>
                  <a:pt x="30" y="142"/>
                </a:cubicBezTo>
                <a:cubicBezTo>
                  <a:pt x="30" y="142"/>
                  <a:pt x="43" y="75"/>
                  <a:pt x="46" y="71"/>
                </a:cubicBezTo>
                <a:cubicBezTo>
                  <a:pt x="46" y="71"/>
                  <a:pt x="100" y="17"/>
                  <a:pt x="117" y="0"/>
                </a:cubicBezTo>
              </a:path>
            </a:pathLst>
          </a:custGeom>
          <a:noFill/>
          <a:ln w="9525" cap="flat" cmpd="sng">
            <a:solidFill>
              <a:schemeClr val="dk1">
                <a:alpha val="100000"/>
              </a:schemeClr>
            </a:solidFill>
            <a:prstDash val="solid"/>
            <a:miter/>
          </a:ln>
        </p:spPr>
      </p:sp>
      <p:sp>
        <p:nvSpPr>
          <p:cNvPr id="1048920" name=""/>
          <p:cNvSpPr/>
          <p:nvPr/>
        </p:nvSpPr>
        <p:spPr>
          <a:xfrm rot="0">
            <a:off x="1828800" y="4495800"/>
            <a:ext cx="152400" cy="152400"/>
          </a:xfrm>
          <a:prstGeom prst="ellipse"/>
          <a:solidFill>
            <a:schemeClr val="dk1"/>
          </a:solidFill>
          <a:ln w="9525" cap="flat" cmpd="sng">
            <a:solidFill>
              <a:schemeClr val="folHlink">
                <a:alpha val="100000"/>
              </a:schemeClr>
            </a:solidFill>
            <a:prstDash val="solid"/>
            <a:miter/>
          </a:ln>
        </p:spPr>
      </p:sp>
      <p:sp>
        <p:nvSpPr>
          <p:cNvPr id="1048921" name=""/>
          <p:cNvSpPr/>
          <p:nvPr/>
        </p:nvSpPr>
        <p:spPr>
          <a:xfrm rot="0">
            <a:off x="1981200" y="4648200"/>
            <a:ext cx="152400" cy="152400"/>
          </a:xfrm>
          <a:prstGeom prst="ellipse"/>
          <a:solidFill>
            <a:schemeClr val="dk1"/>
          </a:solidFill>
          <a:ln w="9525" cap="flat" cmpd="sng">
            <a:solidFill>
              <a:schemeClr val="folHlink">
                <a:alpha val="100000"/>
              </a:schemeClr>
            </a:solidFill>
            <a:prstDash val="solid"/>
            <a:miter/>
          </a:ln>
        </p:spPr>
      </p:sp>
      <p:sp>
        <p:nvSpPr>
          <p:cNvPr id="1048922" name=""/>
          <p:cNvSpPr/>
          <p:nvPr/>
        </p:nvSpPr>
        <p:spPr>
          <a:xfrm rot="0">
            <a:off x="2286000" y="4572000"/>
            <a:ext cx="152400" cy="152400"/>
          </a:xfrm>
          <a:prstGeom prst="ellipse"/>
          <a:solidFill>
            <a:schemeClr val="dk1"/>
          </a:solidFill>
          <a:ln w="9525" cap="flat" cmpd="sng">
            <a:solidFill>
              <a:schemeClr val="folHlink">
                <a:alpha val="100000"/>
              </a:schemeClr>
            </a:solidFill>
            <a:prstDash val="solid"/>
            <a:miter/>
          </a:ln>
        </p:spPr>
      </p:sp>
      <p:sp>
        <p:nvSpPr>
          <p:cNvPr id="1048923" name=""/>
          <p:cNvSpPr/>
          <p:nvPr/>
        </p:nvSpPr>
        <p:spPr>
          <a:xfrm rot="0">
            <a:off x="1981200" y="4343400"/>
            <a:ext cx="152400" cy="152400"/>
          </a:xfrm>
          <a:prstGeom prst="ellipse"/>
          <a:solidFill>
            <a:schemeClr val="dk1"/>
          </a:solidFill>
          <a:ln w="9525" cap="flat" cmpd="sng">
            <a:solidFill>
              <a:schemeClr val="folHlink">
                <a:alpha val="100000"/>
              </a:schemeClr>
            </a:solidFill>
            <a:prstDash val="solid"/>
            <a:miter/>
          </a:ln>
        </p:spPr>
      </p:sp>
      <p:sp>
        <p:nvSpPr>
          <p:cNvPr id="1048924" name=""/>
          <p:cNvSpPr/>
          <p:nvPr/>
        </p:nvSpPr>
        <p:spPr>
          <a:xfrm rot="0">
            <a:off x="2514600" y="4419600"/>
            <a:ext cx="152400" cy="152400"/>
          </a:xfrm>
          <a:prstGeom prst="ellipse"/>
          <a:solidFill>
            <a:schemeClr val="dk1"/>
          </a:solidFill>
          <a:ln w="9525" cap="flat" cmpd="sng">
            <a:solidFill>
              <a:schemeClr val="folHlink">
                <a:alpha val="100000"/>
              </a:schemeClr>
            </a:solidFill>
            <a:prstDash val="solid"/>
            <a:miter/>
          </a:ln>
        </p:spPr>
      </p:sp>
      <p:sp>
        <p:nvSpPr>
          <p:cNvPr id="1048925" name=""/>
          <p:cNvSpPr/>
          <p:nvPr/>
        </p:nvSpPr>
        <p:spPr>
          <a:xfrm rot="0">
            <a:off x="2819400" y="4495800"/>
            <a:ext cx="152400" cy="152400"/>
          </a:xfrm>
          <a:prstGeom prst="ellipse"/>
          <a:solidFill>
            <a:schemeClr val="dk1"/>
          </a:solidFill>
          <a:ln w="9525" cap="flat" cmpd="sng">
            <a:solidFill>
              <a:schemeClr val="folHlink">
                <a:alpha val="100000"/>
              </a:schemeClr>
            </a:solidFill>
            <a:prstDash val="solid"/>
            <a:miter/>
          </a:ln>
        </p:spPr>
      </p:sp>
      <p:sp>
        <p:nvSpPr>
          <p:cNvPr id="1048926" name=""/>
          <p:cNvSpPr/>
          <p:nvPr/>
        </p:nvSpPr>
        <p:spPr>
          <a:xfrm rot="0">
            <a:off x="2514600" y="4800600"/>
            <a:ext cx="152400" cy="152400"/>
          </a:xfrm>
          <a:prstGeom prst="ellipse"/>
          <a:solidFill>
            <a:schemeClr val="dk1"/>
          </a:solidFill>
          <a:ln w="9525" cap="flat" cmpd="sng">
            <a:solidFill>
              <a:schemeClr val="folHlink">
                <a:alpha val="100000"/>
              </a:schemeClr>
            </a:solidFill>
            <a:prstDash val="solid"/>
            <a:miter/>
          </a:ln>
        </p:spPr>
      </p:sp>
      <p:sp>
        <p:nvSpPr>
          <p:cNvPr id="1048927" name=""/>
          <p:cNvSpPr/>
          <p:nvPr/>
        </p:nvSpPr>
        <p:spPr>
          <a:xfrm rot="0">
            <a:off x="2209800" y="4343400"/>
            <a:ext cx="152400" cy="152400"/>
          </a:xfrm>
          <a:prstGeom prst="ellipse"/>
          <a:solidFill>
            <a:schemeClr val="dk1"/>
          </a:solidFill>
          <a:ln w="9525" cap="flat" cmpd="sng">
            <a:solidFill>
              <a:schemeClr val="folHlink">
                <a:alpha val="100000"/>
              </a:schemeClr>
            </a:solidFill>
            <a:prstDash val="solid"/>
            <a:miter/>
          </a:ln>
        </p:spPr>
      </p:sp>
      <p:sp>
        <p:nvSpPr>
          <p:cNvPr id="1048928" name=""/>
          <p:cNvSpPr/>
          <p:nvPr/>
        </p:nvSpPr>
        <p:spPr bwMode="auto">
          <a:xfrm rot="0">
            <a:off x="1577975" y="3719512"/>
            <a:ext cx="1979612" cy="295275"/>
          </a:xfrm>
          <a:custGeom>
            <a:avLst/>
            <a:ahLst/>
            <a:pathLst>
              <a:path w="1247" h="186">
                <a:moveTo>
                  <a:pt x="1247" y="0"/>
                </a:moveTo>
                <a:cubicBezTo>
                  <a:pt x="1116" y="17"/>
                  <a:pt x="984" y="23"/>
                  <a:pt x="852" y="32"/>
                </a:cubicBezTo>
                <a:cubicBezTo>
                  <a:pt x="792" y="42"/>
                  <a:pt x="731" y="62"/>
                  <a:pt x="671" y="71"/>
                </a:cubicBezTo>
                <a:cubicBezTo>
                  <a:pt x="545" y="90"/>
                  <a:pt x="418" y="93"/>
                  <a:pt x="292" y="111"/>
                </a:cubicBezTo>
                <a:cubicBezTo>
                  <a:pt x="227" y="133"/>
                  <a:pt x="140" y="154"/>
                  <a:pt x="71" y="166"/>
                </a:cubicBezTo>
                <a:cubicBezTo>
                  <a:pt x="22" y="186"/>
                  <a:pt x="46" y="182"/>
                  <a:pt x="0" y="182"/>
                </a:cubicBezTo>
              </a:path>
            </a:pathLst>
          </a:custGeom>
          <a:noFill/>
          <a:ln w="9525" cap="flat" cmpd="sng">
            <a:solidFill>
              <a:schemeClr val="dk1">
                <a:alpha val="100000"/>
              </a:schemeClr>
            </a:solidFill>
            <a:prstDash val="solid"/>
            <a:miter/>
          </a:ln>
        </p:spPr>
      </p:sp>
      <p:sp>
        <p:nvSpPr>
          <p:cNvPr id="1048929" name=""/>
          <p:cNvSpPr/>
          <p:nvPr>
            <p:ph type="title" sz="full" idx="0"/>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مثال</a:t>
            </a:r>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showMasterSp="1">
  <p:cSld>
    <p:spTree>
      <p:nvGrpSpPr>
        <p:cNvPr id="106" name=""/>
        <p:cNvGrpSpPr/>
        <p:nvPr/>
      </p:nvGrpSpPr>
      <p:grpSpPr>
        <a:xfrm rot="0">
          <a:off x="0" y="0"/>
          <a:ext cx="0" cy="0"/>
          <a:chOff x="0" y="0"/>
          <a:chExt cx="0" cy="0"/>
        </a:xfrm>
      </p:grpSpPr>
      <p:sp>
        <p:nvSpPr>
          <p:cNvPr id="1048932" name=""/>
          <p:cNvSpPr/>
          <p:nvPr/>
        </p:nvSpPr>
        <p:spPr>
          <a:xfrm rot="0">
            <a:off x="914400" y="5562600"/>
            <a:ext cx="228600" cy="228600"/>
          </a:xfrm>
          <a:prstGeom prst="ellipse"/>
          <a:solidFill>
            <a:schemeClr val="folHlink"/>
          </a:solidFill>
          <a:ln w="9525" cap="flat" cmpd="sng">
            <a:solidFill>
              <a:schemeClr val="dk1">
                <a:alpha val="100000"/>
              </a:schemeClr>
            </a:solidFill>
            <a:prstDash val="solid"/>
            <a:miter/>
          </a:ln>
        </p:spPr>
      </p:sp>
      <p:sp>
        <p:nvSpPr>
          <p:cNvPr id="1048933" name=""/>
          <p:cNvSpPr/>
          <p:nvPr/>
        </p:nvSpPr>
        <p:spPr>
          <a:xfrm rot="0">
            <a:off x="914400" y="4343400"/>
            <a:ext cx="228600" cy="228600"/>
          </a:xfrm>
          <a:prstGeom prst="ellipse"/>
          <a:solidFill>
            <a:schemeClr val="folHlink"/>
          </a:solidFill>
          <a:ln w="9525" cap="flat" cmpd="sng">
            <a:solidFill>
              <a:schemeClr val="dk1">
                <a:alpha val="100000"/>
              </a:schemeClr>
            </a:solidFill>
            <a:prstDash val="solid"/>
            <a:miter/>
          </a:ln>
        </p:spPr>
      </p:sp>
      <p:sp>
        <p:nvSpPr>
          <p:cNvPr id="1048934" name=""/>
          <p:cNvSpPr/>
          <p:nvPr/>
        </p:nvSpPr>
        <p:spPr>
          <a:xfrm rot="0">
            <a:off x="914400" y="3733800"/>
            <a:ext cx="228600" cy="228600"/>
          </a:xfrm>
          <a:prstGeom prst="ellipse"/>
          <a:solidFill>
            <a:schemeClr val="folHlink"/>
          </a:solidFill>
          <a:ln w="9525" cap="flat" cmpd="sng">
            <a:solidFill>
              <a:schemeClr val="dk1">
                <a:alpha val="100000"/>
              </a:schemeClr>
            </a:solidFill>
            <a:prstDash val="solid"/>
            <a:miter/>
          </a:ln>
        </p:spPr>
      </p:sp>
      <p:sp>
        <p:nvSpPr>
          <p:cNvPr id="1048935" name=""/>
          <p:cNvSpPr/>
          <p:nvPr/>
        </p:nvSpPr>
        <p:spPr>
          <a:xfrm rot="0">
            <a:off x="990600" y="4876800"/>
            <a:ext cx="0" cy="457200"/>
          </a:xfrm>
          <a:prstGeom prst="line"/>
          <a:noFill/>
          <a:ln w="9525" cap="flat" cmpd="sng">
            <a:solidFill>
              <a:schemeClr val="dk1">
                <a:alpha val="100000"/>
              </a:schemeClr>
            </a:solidFill>
            <a:prstDash val="sysDot"/>
            <a:miter/>
          </a:ln>
        </p:spPr>
      </p:sp>
      <p:sp>
        <p:nvSpPr>
          <p:cNvPr id="1048936" name=""/>
          <p:cNvSpPr txBox="1"/>
          <p:nvPr/>
        </p:nvSpPr>
        <p:spPr>
          <a:xfrm rot="0">
            <a:off x="457200" y="36083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x1</a:t>
            </a:r>
          </a:p>
        </p:txBody>
      </p:sp>
      <p:sp>
        <p:nvSpPr>
          <p:cNvPr id="1048937" name=""/>
          <p:cNvSpPr txBox="1"/>
          <p:nvPr/>
        </p:nvSpPr>
        <p:spPr>
          <a:xfrm rot="0">
            <a:off x="457200" y="42179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x2</a:t>
            </a:r>
          </a:p>
        </p:txBody>
      </p:sp>
      <p:sp>
        <p:nvSpPr>
          <p:cNvPr id="1048938" name=""/>
          <p:cNvSpPr txBox="1"/>
          <p:nvPr/>
        </p:nvSpPr>
        <p:spPr>
          <a:xfrm rot="0">
            <a:off x="457200" y="54371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xn</a:t>
            </a:r>
          </a:p>
        </p:txBody>
      </p:sp>
      <p:sp>
        <p:nvSpPr>
          <p:cNvPr id="1048939" name=""/>
          <p:cNvSpPr/>
          <p:nvPr/>
        </p:nvSpPr>
        <p:spPr>
          <a:xfrm rot="0">
            <a:off x="2590800" y="4419600"/>
            <a:ext cx="762000" cy="609600"/>
          </a:xfrm>
          <a:prstGeom prst="ellipse"/>
          <a:noFill/>
          <a:ln w="9525" cap="flat" cmpd="sng">
            <a:solidFill>
              <a:schemeClr val="dk1">
                <a:alpha val="100000"/>
              </a:schemeClr>
            </a:solidFill>
            <a:prstDash val="solid"/>
            <a:miter/>
          </a:ln>
        </p:spPr>
      </p:sp>
      <p:sp>
        <p:nvSpPr>
          <p:cNvPr id="1048940" name=""/>
          <p:cNvSpPr/>
          <p:nvPr/>
        </p:nvSpPr>
        <p:spPr>
          <a:xfrm rot="0">
            <a:off x="990600" y="3886200"/>
            <a:ext cx="1676400" cy="685800"/>
          </a:xfrm>
          <a:prstGeom prst="line"/>
          <a:noFill/>
          <a:ln w="9525" cap="flat" cmpd="sng">
            <a:solidFill>
              <a:schemeClr val="dk1">
                <a:alpha val="100000"/>
              </a:schemeClr>
            </a:solidFill>
            <a:prstDash val="solid"/>
            <a:miter/>
          </a:ln>
        </p:spPr>
      </p:sp>
      <p:sp>
        <p:nvSpPr>
          <p:cNvPr id="1048941" name=""/>
          <p:cNvSpPr/>
          <p:nvPr/>
        </p:nvSpPr>
        <p:spPr>
          <a:xfrm rot="0">
            <a:off x="990600" y="4419600"/>
            <a:ext cx="1600200" cy="228600"/>
          </a:xfrm>
          <a:prstGeom prst="line"/>
          <a:noFill/>
          <a:ln w="9525" cap="flat" cmpd="sng">
            <a:solidFill>
              <a:schemeClr val="dk1">
                <a:alpha val="100000"/>
              </a:schemeClr>
            </a:solidFill>
            <a:prstDash val="solid"/>
            <a:miter/>
          </a:ln>
        </p:spPr>
      </p:sp>
      <p:sp>
        <p:nvSpPr>
          <p:cNvPr id="1048942" name=""/>
          <p:cNvSpPr/>
          <p:nvPr/>
        </p:nvSpPr>
        <p:spPr>
          <a:xfrm rot="0" flipV="1">
            <a:off x="1066800" y="4953000"/>
            <a:ext cx="1600200" cy="762000"/>
          </a:xfrm>
          <a:prstGeom prst="line"/>
          <a:noFill/>
          <a:ln w="9525" cap="flat" cmpd="sng">
            <a:solidFill>
              <a:schemeClr val="dk1">
                <a:alpha val="100000"/>
              </a:schemeClr>
            </a:solidFill>
            <a:prstDash val="solid"/>
            <a:miter/>
          </a:ln>
        </p:spPr>
      </p:sp>
      <p:sp>
        <p:nvSpPr>
          <p:cNvPr id="1048943" name=""/>
          <p:cNvSpPr/>
          <p:nvPr/>
        </p:nvSpPr>
        <p:spPr>
          <a:xfrm rot="0">
            <a:off x="3352800" y="4724400"/>
            <a:ext cx="1219200" cy="0"/>
          </a:xfrm>
          <a:prstGeom prst="line"/>
          <a:noFill/>
          <a:ln w="9525" cap="flat" cmpd="sng">
            <a:solidFill>
              <a:schemeClr val="dk1">
                <a:alpha val="100000"/>
              </a:schemeClr>
            </a:solidFill>
            <a:prstDash val="solid"/>
            <a:miter/>
            <a:tailEnd type="triangle" w="med" len="med"/>
          </a:ln>
        </p:spPr>
      </p:sp>
      <p:sp>
        <p:nvSpPr>
          <p:cNvPr id="1048944" name=""/>
          <p:cNvSpPr/>
          <p:nvPr/>
        </p:nvSpPr>
        <p:spPr>
          <a:xfrm rot="0">
            <a:off x="4800600" y="4876800"/>
            <a:ext cx="914400" cy="0"/>
          </a:xfrm>
          <a:prstGeom prst="line"/>
          <a:noFill/>
          <a:ln w="9525" cap="flat" cmpd="sng">
            <a:solidFill>
              <a:schemeClr val="dk1">
                <a:alpha val="100000"/>
              </a:schemeClr>
            </a:solidFill>
            <a:prstDash val="solid"/>
            <a:miter/>
          </a:ln>
        </p:spPr>
      </p:sp>
      <p:sp>
        <p:nvSpPr>
          <p:cNvPr id="1048945" name=""/>
          <p:cNvSpPr/>
          <p:nvPr/>
        </p:nvSpPr>
        <p:spPr>
          <a:xfrm rot="0">
            <a:off x="4648200" y="5105400"/>
            <a:ext cx="304800" cy="0"/>
          </a:xfrm>
          <a:prstGeom prst="line"/>
          <a:noFill/>
          <a:ln w="28575" cap="flat" cmpd="sng">
            <a:solidFill>
              <a:schemeClr val="dk1">
                <a:alpha val="100000"/>
              </a:schemeClr>
            </a:solidFill>
            <a:prstDash val="solid"/>
            <a:miter/>
          </a:ln>
        </p:spPr>
      </p:sp>
      <p:sp>
        <p:nvSpPr>
          <p:cNvPr id="1048946" name=""/>
          <p:cNvSpPr/>
          <p:nvPr/>
        </p:nvSpPr>
        <p:spPr>
          <a:xfrm rot="0">
            <a:off x="5257800" y="4572000"/>
            <a:ext cx="381000" cy="0"/>
          </a:xfrm>
          <a:prstGeom prst="line"/>
          <a:noFill/>
          <a:ln w="28575" cap="flat" cmpd="sng">
            <a:solidFill>
              <a:schemeClr val="dk1">
                <a:alpha val="100000"/>
              </a:schemeClr>
            </a:solidFill>
            <a:prstDash val="solid"/>
            <a:miter/>
          </a:ln>
        </p:spPr>
      </p:sp>
      <p:sp>
        <p:nvSpPr>
          <p:cNvPr id="1048947" name=""/>
          <p:cNvSpPr/>
          <p:nvPr/>
        </p:nvSpPr>
        <p:spPr>
          <a:xfrm rot="0">
            <a:off x="6019800" y="4724400"/>
            <a:ext cx="1143000" cy="0"/>
          </a:xfrm>
          <a:prstGeom prst="line"/>
          <a:noFill/>
          <a:ln w="9525" cap="flat" cmpd="sng">
            <a:solidFill>
              <a:schemeClr val="dk1">
                <a:alpha val="100000"/>
              </a:schemeClr>
            </a:solidFill>
            <a:prstDash val="solid"/>
            <a:miter/>
            <a:tailEnd type="triangle" w="med" len="med"/>
          </a:ln>
        </p:spPr>
      </p:sp>
      <p:sp>
        <p:nvSpPr>
          <p:cNvPr id="1048948" name=""/>
          <p:cNvSpPr txBox="1"/>
          <p:nvPr/>
        </p:nvSpPr>
        <p:spPr>
          <a:xfrm rot="0">
            <a:off x="2057400" y="5794375"/>
            <a:ext cx="88106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X0=1</a:t>
            </a:r>
          </a:p>
        </p:txBody>
      </p:sp>
      <p:sp>
        <p:nvSpPr>
          <p:cNvPr id="1048949" name=""/>
          <p:cNvSpPr/>
          <p:nvPr/>
        </p:nvSpPr>
        <p:spPr>
          <a:xfrm rot="0" flipV="1">
            <a:off x="2362200" y="5029200"/>
            <a:ext cx="533400" cy="838200"/>
          </a:xfrm>
          <a:prstGeom prst="line"/>
          <a:noFill/>
          <a:ln w="9525" cap="flat" cmpd="sng">
            <a:solidFill>
              <a:schemeClr val="dk1">
                <a:alpha val="100000"/>
              </a:schemeClr>
            </a:solidFill>
            <a:prstDash val="solid"/>
            <a:miter/>
          </a:ln>
        </p:spPr>
      </p:sp>
      <p:sp>
        <p:nvSpPr>
          <p:cNvPr id="1048950" name=""/>
          <p:cNvSpPr txBox="1"/>
          <p:nvPr/>
        </p:nvSpPr>
        <p:spPr>
          <a:xfrm rot="0">
            <a:off x="2574925" y="5222875"/>
            <a:ext cx="5572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w0</a:t>
            </a:r>
          </a:p>
        </p:txBody>
      </p:sp>
      <p:sp>
        <p:nvSpPr>
          <p:cNvPr id="1048951" name=""/>
          <p:cNvSpPr txBox="1"/>
          <p:nvPr/>
        </p:nvSpPr>
        <p:spPr>
          <a:xfrm rot="0">
            <a:off x="1660525" y="3698875"/>
            <a:ext cx="5572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w1</a:t>
            </a:r>
          </a:p>
        </p:txBody>
      </p:sp>
      <p:sp>
        <p:nvSpPr>
          <p:cNvPr id="1048952" name=""/>
          <p:cNvSpPr txBox="1"/>
          <p:nvPr/>
        </p:nvSpPr>
        <p:spPr>
          <a:xfrm rot="0">
            <a:off x="1447800" y="4446587"/>
            <a:ext cx="5572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w2</a:t>
            </a:r>
          </a:p>
        </p:txBody>
      </p:sp>
      <p:sp>
        <p:nvSpPr>
          <p:cNvPr id="1048953" name=""/>
          <p:cNvSpPr txBox="1"/>
          <p:nvPr/>
        </p:nvSpPr>
        <p:spPr>
          <a:xfrm rot="0">
            <a:off x="1447800" y="5360987"/>
            <a:ext cx="5572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wn</a:t>
            </a:r>
          </a:p>
        </p:txBody>
      </p:sp>
      <p:sp>
        <p:nvSpPr>
          <p:cNvPr id="1048954" name=""/>
          <p:cNvSpPr/>
          <p:nvPr/>
        </p:nvSpPr>
        <p:spPr>
          <a:xfrm rot="0">
            <a:off x="2819400" y="4522787"/>
            <a:ext cx="361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Σ</a:t>
            </a:r>
          </a:p>
        </p:txBody>
      </p:sp>
      <p:sp>
        <p:nvSpPr>
          <p:cNvPr id="1048955" name=""/>
          <p:cNvSpPr/>
          <p:nvPr/>
        </p:nvSpPr>
        <p:spPr>
          <a:xfrm rot="0">
            <a:off x="7391400" y="4572000"/>
            <a:ext cx="228600" cy="304800"/>
          </a:xfrm>
          <a:prstGeom prst="ellipse"/>
          <a:noFill/>
          <a:ln w="9525" cap="flat" cmpd="sng">
            <a:solidFill>
              <a:schemeClr val="dk1">
                <a:alpha val="100000"/>
              </a:schemeClr>
            </a:solidFill>
            <a:prstDash val="solid"/>
            <a:miter/>
          </a:ln>
        </p:spPr>
      </p:sp>
      <p:sp>
        <p:nvSpPr>
          <p:cNvPr id="1048956" name=""/>
          <p:cNvSpPr txBox="1"/>
          <p:nvPr/>
        </p:nvSpPr>
        <p:spPr>
          <a:xfrm rot="0">
            <a:off x="5791200" y="5156200"/>
            <a:ext cx="31861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O = σ(net) = 1 / 1 + e </a:t>
            </a:r>
            <a:r>
              <a:rPr altLang="en-US" baseline="30000" sz="2400" lang="en-US">
                <a:effectLst>
                  <a:outerShdw algn="tl" blurRad="38100" dir="2700000" dist="38100">
                    <a:srgbClr val="C0C0C0"/>
                  </a:outerShdw>
                </a:effectLst>
                <a:latin typeface="Times New Roman" pitchFamily="18" charset="0"/>
                <a:ea typeface="Times New Roman" pitchFamily="18" charset="0"/>
              </a:rPr>
              <a:t>-net</a:t>
            </a:r>
          </a:p>
        </p:txBody>
      </p:sp>
      <p:sp>
        <p:nvSpPr>
          <p:cNvPr id="1048957" name=""/>
          <p:cNvSpPr txBox="1"/>
          <p:nvPr/>
        </p:nvSpPr>
        <p:spPr>
          <a:xfrm rot="0">
            <a:off x="3641725" y="4232275"/>
            <a:ext cx="555625"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net</a:t>
            </a:r>
          </a:p>
        </p:txBody>
      </p:sp>
      <p:sp>
        <p:nvSpPr>
          <p:cNvPr id="1048958" name=""/>
          <p:cNvSpPr/>
          <p:nvPr/>
        </p:nvSpPr>
        <p:spPr>
          <a:xfrm rot="0">
            <a:off x="5105400" y="4267200"/>
            <a:ext cx="0" cy="1143000"/>
          </a:xfrm>
          <a:prstGeom prst="line"/>
          <a:noFill/>
          <a:ln w="9525" cap="flat" cmpd="sng">
            <a:solidFill>
              <a:schemeClr val="dk1">
                <a:alpha val="100000"/>
              </a:schemeClr>
            </a:solidFill>
            <a:prstDash val="solid"/>
            <a:miter/>
          </a:ln>
        </p:spPr>
      </p:sp>
      <p:sp>
        <p:nvSpPr>
          <p:cNvPr id="1048959" name=""/>
          <p:cNvSpPr/>
          <p:nvPr/>
        </p:nvSpPr>
        <p:spPr bwMode="auto">
          <a:xfrm rot="0">
            <a:off x="4922837" y="4872037"/>
            <a:ext cx="187325" cy="238125"/>
          </a:xfrm>
          <a:custGeom>
            <a:avLst/>
            <a:ahLst/>
            <a:pathLst>
              <a:path w="118" h="150">
                <a:moveTo>
                  <a:pt x="0" y="150"/>
                </a:moveTo>
                <a:cubicBezTo>
                  <a:pt x="26" y="141"/>
                  <a:pt x="53" y="136"/>
                  <a:pt x="79" y="127"/>
                </a:cubicBezTo>
                <a:cubicBezTo>
                  <a:pt x="104" y="89"/>
                  <a:pt x="92" y="113"/>
                  <a:pt x="110" y="56"/>
                </a:cubicBezTo>
                <a:cubicBezTo>
                  <a:pt x="113" y="48"/>
                  <a:pt x="118" y="32"/>
                  <a:pt x="118" y="32"/>
                </a:cubicBezTo>
                <a:cubicBezTo>
                  <a:pt x="115" y="21"/>
                  <a:pt x="110" y="0"/>
                  <a:pt x="110" y="0"/>
                </a:cubicBezTo>
              </a:path>
            </a:pathLst>
          </a:custGeom>
          <a:noFill/>
          <a:ln w="12700" cap="flat" cmpd="sng">
            <a:solidFill>
              <a:schemeClr val="dk1">
                <a:alpha val="100000"/>
              </a:schemeClr>
            </a:solidFill>
            <a:prstDash val="solid"/>
            <a:miter/>
          </a:ln>
        </p:spPr>
      </p:sp>
      <p:sp>
        <p:nvSpPr>
          <p:cNvPr id="1048960" name=""/>
          <p:cNvSpPr/>
          <p:nvPr/>
        </p:nvSpPr>
        <p:spPr bwMode="auto">
          <a:xfrm rot="0">
            <a:off x="5070475" y="4572000"/>
            <a:ext cx="203200" cy="138112"/>
          </a:xfrm>
          <a:custGeom>
            <a:avLst/>
            <a:ahLst/>
            <a:pathLst>
              <a:path w="128" h="87">
                <a:moveTo>
                  <a:pt x="25" y="87"/>
                </a:moveTo>
                <a:cubicBezTo>
                  <a:pt x="0" y="11"/>
                  <a:pt x="71" y="0"/>
                  <a:pt x="128" y="0"/>
                </a:cubicBezTo>
              </a:path>
            </a:pathLst>
          </a:custGeom>
          <a:noFill/>
          <a:ln w="9525" cap="flat" cmpd="sng">
            <a:solidFill>
              <a:schemeClr val="dk1">
                <a:alpha val="100000"/>
              </a:schemeClr>
            </a:solidFill>
            <a:prstDash val="solid"/>
            <a:miter/>
          </a:ln>
        </p:spPr>
      </p:sp>
      <p:sp>
        <p:nvSpPr>
          <p:cNvPr id="1048961" name=""/>
          <p:cNvSpPr/>
          <p:nvPr>
            <p:ph type="title" sz="full" idx="0"/>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یک</a:t>
            </a:r>
            <a:r>
              <a:rPr altLang="en-US" lang="en-US"/>
              <a:t> </a:t>
            </a:r>
            <a:r>
              <a:rPr altLang="en-US" lang="en-US"/>
              <a:t>سلول</a:t>
            </a:r>
            <a:r>
              <a:rPr altLang="en-US" lang="en-US"/>
              <a:t> </a:t>
            </a:r>
            <a:r>
              <a:rPr altLang="en-US" lang="en-US"/>
              <a:t>واحد</a:t>
            </a:r>
          </a:p>
        </p:txBody>
      </p:sp>
      <p:sp>
        <p:nvSpPr>
          <p:cNvPr id="1048962" name=""/>
          <p:cNvSpPr txBox="1"/>
          <p:nvPr/>
        </p:nvSpPr>
        <p:spPr>
          <a:xfrm rot="0">
            <a:off x="381000" y="2133600"/>
            <a:ext cx="8077200" cy="13716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800" lang="en-US">
                <a:effectLst>
                  <a:outerShdw algn="tl" blurRad="38100" dir="2700000" dist="38100">
                    <a:srgbClr val="C0C0C0"/>
                  </a:outerShdw>
                </a:effectLst>
                <a:latin typeface="Times New Roman" pitchFamily="18" charset="0"/>
                <a:ea typeface="Times New Roman" pitchFamily="18" charset="0"/>
              </a:rPr>
              <a:t>برای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اینکه</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بتوانیم</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فضای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تصمیم</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گیری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را</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بصورت</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غیر</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خطی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از</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هم</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جدا</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بکنیم</a:t>
            </a:r>
            <a:r>
              <a:rPr altLang="en-US" sz="2800" lang="en-US">
                <a:effectLst>
                  <a:outerShdw algn="tl" blurRad="38100" dir="2700000" dist="38100">
                    <a:srgbClr val="C0C0C0"/>
                  </a:outerShdw>
                </a:effectLst>
                <a:latin typeface="Times New Roman" pitchFamily="18" charset="0"/>
                <a:ea typeface="Times New Roman" pitchFamily="18" charset="0"/>
              </a:rPr>
              <a:t>،</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لازم</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است</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تا</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هر</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سلول</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واحد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را</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بصورت</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یک</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تابع</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غیر</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خطی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تعریف</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نمائیم</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مثالی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از</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چنین</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سلولی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میتواند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یک</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واحد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سیگموئید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باشد</a:t>
            </a:r>
            <a:r>
              <a:rPr altLang="en-US" sz="2800" lang="en-US">
                <a:effectLst>
                  <a:outerShdw algn="tl" blurRad="38100" dir="2700000" dist="38100">
                    <a:srgbClr val="C0C0C0"/>
                  </a:outerShdw>
                </a:effectLst>
                <a:latin typeface="Times New Roman" pitchFamily="18" charset="0"/>
                <a:ea typeface="Times New Roman" pitchFamily="18" charset="0"/>
              </a:rPr>
              <a:t>:</a:t>
            </a:r>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showMasterSp="1">
  <p:cSld>
    <p:spTree>
      <p:nvGrpSpPr>
        <p:cNvPr id="109" name=""/>
        <p:cNvGrpSpPr/>
        <p:nvPr/>
      </p:nvGrpSpPr>
      <p:grpSpPr>
        <a:xfrm rot="0">
          <a:off x="0" y="0"/>
          <a:ext cx="0" cy="0"/>
          <a:chOff x="0" y="0"/>
          <a:chExt cx="0" cy="0"/>
        </a:xfrm>
      </p:grpSpPr>
      <p:sp>
        <p:nvSpPr>
          <p:cNvPr id="1048965" name=""/>
          <p:cNvSpPr txBox="1"/>
          <p:nvPr/>
        </p:nvSpPr>
        <p:spPr>
          <a:xfrm rot="0">
            <a:off x="914400" y="2465387"/>
            <a:ext cx="237966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O(x1,x2,…,</a:t>
            </a:r>
            <a:r>
              <a:rPr altLang="en-US" sz="2400" lang="en-US">
                <a:effectLst>
                  <a:outerShdw algn="tl" blurRad="38100" dir="2700000" dist="38100">
                    <a:srgbClr val="C0C0C0"/>
                  </a:outerShdw>
                </a:effectLst>
                <a:latin typeface="Times New Roman" pitchFamily="18" charset="0"/>
                <a:ea typeface="Times New Roman" pitchFamily="18" charset="0"/>
              </a:rPr>
              <a:t>xn</a:t>
            </a:r>
            <a:r>
              <a:rPr altLang="en-US" sz="2400" lang="en-US">
                <a:effectLst>
                  <a:outerShdw algn="tl" blurRad="38100" dir="2700000" dist="38100">
                    <a:srgbClr val="C0C0C0"/>
                  </a:outerShdw>
                </a:effectLst>
                <a:latin typeface="Times New Roman" pitchFamily="18" charset="0"/>
                <a:ea typeface="Times New Roman" pitchFamily="18" charset="0"/>
              </a:rPr>
              <a:t>) = </a:t>
            </a:r>
          </a:p>
        </p:txBody>
      </p:sp>
      <p:sp>
        <p:nvSpPr>
          <p:cNvPr id="1048966" name=""/>
          <p:cNvSpPr txBox="1"/>
          <p:nvPr/>
        </p:nvSpPr>
        <p:spPr>
          <a:xfrm rot="0">
            <a:off x="2971800" y="2465387"/>
            <a:ext cx="13652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 σ ( WX )</a:t>
            </a:r>
          </a:p>
        </p:txBody>
      </p:sp>
      <p:sp>
        <p:nvSpPr>
          <p:cNvPr id="1048967" name=""/>
          <p:cNvSpPr txBox="1"/>
          <p:nvPr/>
        </p:nvSpPr>
        <p:spPr>
          <a:xfrm rot="0">
            <a:off x="685800" y="2971800"/>
            <a:ext cx="3689350" cy="519112"/>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000" lang="en-US">
                <a:effectLst>
                  <a:outerShdw algn="tl" blurRad="38100" dir="2700000" dist="38100">
                    <a:srgbClr val="C0C0C0"/>
                  </a:outerShdw>
                </a:effectLst>
                <a:latin typeface="Times New Roman" pitchFamily="18" charset="0"/>
                <a:ea typeface="Times New Roman" pitchFamily="18" charset="0"/>
              </a:rPr>
              <a:t>   where: </a:t>
            </a:r>
            <a:r>
              <a:rPr altLang="en-US" sz="2800" lang="en-US">
                <a:effectLst>
                  <a:outerShdw algn="tl" blurRad="38100" dir="2700000" dist="38100">
                    <a:srgbClr val="C0C0C0"/>
                  </a:outerShdw>
                </a:effectLst>
                <a:latin typeface="Times New Roman" pitchFamily="18" charset="0"/>
                <a:ea typeface="Times New Roman" pitchFamily="18" charset="0"/>
              </a:rPr>
              <a:t>σ </a:t>
            </a:r>
            <a:r>
              <a:rPr altLang="en-US" sz="2000" lang="en-US">
                <a:effectLst>
                  <a:outerShdw algn="tl" blurRad="38100" dir="2700000" dist="38100">
                    <a:srgbClr val="C0C0C0"/>
                  </a:outerShdw>
                </a:effectLst>
                <a:latin typeface="Times New Roman" pitchFamily="18" charset="0"/>
                <a:ea typeface="Times New Roman" pitchFamily="18" charset="0"/>
              </a:rPr>
              <a:t>( WX ) = 1 / 1 + e </a:t>
            </a:r>
            <a:r>
              <a:rPr altLang="en-US" baseline="30000" sz="2000" lang="en-US">
                <a:effectLst>
                  <a:outerShdw algn="tl" blurRad="38100" dir="2700000" dist="38100">
                    <a:srgbClr val="C0C0C0"/>
                  </a:outerShdw>
                </a:effectLst>
                <a:latin typeface="Times New Roman" pitchFamily="18" charset="0"/>
                <a:ea typeface="Times New Roman" pitchFamily="18" charset="0"/>
              </a:rPr>
              <a:t>-WX</a:t>
            </a:r>
            <a:r>
              <a:rPr altLang="en-US" sz="2000" lang="en-US">
                <a:effectLst>
                  <a:outerShdw algn="tl" blurRad="38100" dir="2700000" dist="38100">
                    <a:srgbClr val="C0C0C0"/>
                  </a:outerShdw>
                </a:effectLst>
                <a:latin typeface="Times New Roman" pitchFamily="18" charset="0"/>
                <a:ea typeface="Times New Roman" pitchFamily="18" charset="0"/>
              </a:rPr>
              <a:t> </a:t>
            </a:r>
          </a:p>
        </p:txBody>
      </p:sp>
      <p:sp>
        <p:nvSpPr>
          <p:cNvPr id="1048968" name=""/>
          <p:cNvSpPr txBox="1"/>
          <p:nvPr/>
        </p:nvSpPr>
        <p:spPr>
          <a:xfrm rot="0">
            <a:off x="914400" y="3937000"/>
            <a:ext cx="3881437" cy="19177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endParaRPr altLang="en-US" sz="2400" lang="en-US">
              <a:effectLst>
                <a:outerShdw algn="tl" blurRad="38100" dir="2700000" dist="38100">
                  <a:srgbClr val="C0C0C0"/>
                </a:outerShdw>
              </a:effectLst>
              <a:latin typeface="Times New Roman" pitchFamily="18" charset="0"/>
              <a:ea typeface="Times New Roman" pitchFamily="18" charset="0"/>
            </a:endParaRPr>
          </a:p>
          <a:p>
            <a:pPr lvl="0"/>
            <a:endParaRPr altLang="en-US" sz="2400" lang="en-US">
              <a:effectLst>
                <a:outerShdw algn="tl" blurRad="38100" dir="2700000" dist="38100">
                  <a:srgbClr val="C0C0C0"/>
                </a:outerShdw>
              </a:effectLst>
              <a:latin typeface="Times New Roman" pitchFamily="18" charset="0"/>
              <a:ea typeface="Times New Roman" pitchFamily="18" charset="0"/>
            </a:endParaRPr>
          </a:p>
          <a:p>
            <a:pPr lvl="0"/>
            <a:r>
              <a:rPr altLang="en-US" sz="2400" lang="en-US">
                <a:effectLst>
                  <a:outerShdw algn="tl" blurRad="38100" dir="2700000" dist="38100">
                    <a:srgbClr val="C0C0C0"/>
                  </a:outerShdw>
                </a:effectLst>
                <a:latin typeface="Times New Roman" pitchFamily="18" charset="0"/>
                <a:ea typeface="Times New Roman" pitchFamily="18" charset="0"/>
              </a:rPr>
              <a:t>  d σ(y) / </a:t>
            </a:r>
            <a:r>
              <a:rPr altLang="en-US" sz="2400" lang="en-US">
                <a:effectLst>
                  <a:outerShdw algn="tl" blurRad="38100" dir="2700000" dist="38100">
                    <a:srgbClr val="C0C0C0"/>
                  </a:outerShdw>
                </a:effectLst>
                <a:latin typeface="Times New Roman" pitchFamily="18" charset="0"/>
                <a:ea typeface="Times New Roman" pitchFamily="18" charset="0"/>
              </a:rPr>
              <a:t>dy</a:t>
            </a:r>
            <a:r>
              <a:rPr altLang="en-US" sz="2400" lang="en-US">
                <a:effectLst>
                  <a:outerShdw algn="tl" blurRad="38100" dir="2700000" dist="38100">
                    <a:srgbClr val="C0C0C0"/>
                  </a:outerShdw>
                </a:effectLst>
                <a:latin typeface="Times New Roman" pitchFamily="18" charset="0"/>
                <a:ea typeface="Times New Roman" pitchFamily="18" charset="0"/>
              </a:rPr>
              <a:t>  = σ(y)  (1 – σ(y))</a:t>
            </a:r>
          </a:p>
          <a:p>
            <a:pPr lvl="0"/>
            <a:endParaRPr altLang="en-US" sz="2400" lang="en-US">
              <a:effectLst>
                <a:outerShdw algn="tl" blurRad="38100" dir="2700000" dist="38100">
                  <a:srgbClr val="C0C0C0"/>
                </a:outerShdw>
              </a:effectLst>
              <a:latin typeface="Times New Roman" pitchFamily="18" charset="0"/>
              <a:ea typeface="Times New Roman" pitchFamily="18" charset="0"/>
            </a:endParaRPr>
          </a:p>
          <a:p>
            <a:pPr lvl="0"/>
            <a:endParaRPr altLang="en-US" sz="2400" lang="en-US">
              <a:effectLst>
                <a:outerShdw algn="tl" blurRad="38100" dir="2700000" dist="38100">
                  <a:srgbClr val="C0C0C0"/>
                </a:outerShdw>
              </a:effectLst>
              <a:latin typeface="Times New Roman" pitchFamily="18" charset="0"/>
              <a:ea typeface="Times New Roman" pitchFamily="18" charset="0"/>
            </a:endParaRPr>
          </a:p>
        </p:txBody>
      </p:sp>
      <p:sp>
        <p:nvSpPr>
          <p:cNvPr id="1048969" name=""/>
          <p:cNvSpPr txBox="1"/>
          <p:nvPr/>
        </p:nvSpPr>
        <p:spPr>
          <a:xfrm rot="0">
            <a:off x="609600" y="3810000"/>
            <a:ext cx="8001000" cy="9906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800" lang="en-US">
                <a:effectLst>
                  <a:outerShdw algn="tl" blurRad="38100" dir="2700000" dist="38100">
                    <a:srgbClr val="C0C0C0"/>
                  </a:outerShdw>
                </a:effectLst>
                <a:latin typeface="Times New Roman" pitchFamily="18" charset="0"/>
                <a:ea typeface="Times New Roman" pitchFamily="18" charset="0"/>
              </a:rPr>
              <a:t>تابع</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400" lang="en-US">
                <a:effectLst>
                  <a:outerShdw algn="tl" blurRad="38100" dir="2700000" dist="38100">
                    <a:srgbClr val="C0C0C0"/>
                  </a:outerShdw>
                </a:effectLst>
              </a:rPr>
              <a:t>σ</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تابع</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سیگموئید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یا</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لجستیک</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نامیده</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میشود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این</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تابع</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دارای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خاصیت</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زیر</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است</a:t>
            </a:r>
            <a:r>
              <a:rPr altLang="en-US" sz="2800" lang="en-US">
                <a:effectLst>
                  <a:outerShdw algn="tl" blurRad="38100" dir="2700000" dist="38100">
                    <a:srgbClr val="C0C0C0"/>
                  </a:outerShdw>
                </a:effectLst>
                <a:latin typeface="Times New Roman" pitchFamily="18" charset="0"/>
                <a:ea typeface="Times New Roman" pitchFamily="18" charset="0"/>
              </a:rPr>
              <a:t>:</a:t>
            </a:r>
          </a:p>
        </p:txBody>
      </p:sp>
      <p:sp>
        <p:nvSpPr>
          <p:cNvPr id="1048970" name=""/>
          <p:cNvSpPr/>
          <p:nvPr>
            <p:ph type="title" sz="full" idx="0"/>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تابع</a:t>
            </a:r>
            <a:r>
              <a:rPr altLang="en-US" lang="en-US"/>
              <a:t> </a:t>
            </a:r>
            <a:r>
              <a:rPr altLang="en-US" lang="en-US"/>
              <a:t>سیگموئید</a:t>
            </a:r>
          </a:p>
        </p:txBody>
      </p:sp>
      <p:sp>
        <p:nvSpPr>
          <p:cNvPr id="1048971" name=""/>
          <p:cNvSpPr txBox="1"/>
          <p:nvPr/>
        </p:nvSpPr>
        <p:spPr>
          <a:xfrm rot="0">
            <a:off x="762000" y="1752600"/>
            <a:ext cx="8001000" cy="99060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800" lang="en-US">
                <a:effectLst>
                  <a:outerShdw algn="tl" blurRad="38100" dir="2700000" dist="38100">
                    <a:srgbClr val="C0C0C0"/>
                  </a:outerShdw>
                </a:effectLst>
                <a:latin typeface="Times New Roman" pitchFamily="18" charset="0"/>
                <a:ea typeface="Times New Roman" pitchFamily="18" charset="0"/>
              </a:rPr>
              <a:t>خروجی</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این</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سلول</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واحد</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را</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بصورت</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زیر</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میتوان</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بیان</a:t>
            </a:r>
            <a:r>
              <a:rPr altLang="en-US" sz="2800" lang="en-US">
                <a:effectLst>
                  <a:outerShdw algn="tl" blurRad="38100" dir="2700000" dist="38100">
                    <a:srgbClr val="C0C0C0"/>
                  </a:outerShdw>
                </a:effectLst>
                <a:latin typeface="Times New Roman" pitchFamily="18" charset="0"/>
                <a:ea typeface="Times New Roman" pitchFamily="18" charset="0"/>
              </a:rPr>
              <a:t> </a:t>
            </a:r>
            <a:r>
              <a:rPr altLang="en-US" sz="2800" lang="en-US">
                <a:effectLst>
                  <a:outerShdw algn="tl" blurRad="38100" dir="2700000" dist="38100">
                    <a:srgbClr val="C0C0C0"/>
                  </a:outerShdw>
                </a:effectLst>
                <a:latin typeface="Times New Roman" pitchFamily="18" charset="0"/>
                <a:ea typeface="Times New Roman" pitchFamily="18" charset="0"/>
              </a:rPr>
              <a:t>نمود</a:t>
            </a:r>
            <a:r>
              <a:rPr altLang="en-US" sz="2800" lang="en-US">
                <a:effectLst>
                  <a:outerShdw algn="tl" blurRad="38100" dir="2700000" dist="38100">
                    <a:srgbClr val="C0C0C0"/>
                  </a:outerShdw>
                </a:effectLst>
                <a:latin typeface="Times New Roman" pitchFamily="18" charset="0"/>
                <a:ea typeface="Times New Roman" pitchFamily="18" charset="0"/>
              </a:rPr>
              <a:t>:</a:t>
            </a:r>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showMasterSp="1">
  <p:cSld>
    <p:spTree>
      <p:nvGrpSpPr>
        <p:cNvPr id="75" name=""/>
        <p:cNvGrpSpPr/>
        <p:nvPr/>
      </p:nvGrpSpPr>
      <p:grpSpPr>
        <a:xfrm rot="0">
          <a:off x="0" y="0"/>
          <a:ext cx="0" cy="0"/>
          <a:chOff x="0" y="0"/>
          <a:chExt cx="0" cy="0"/>
        </a:xfrm>
      </p:grpSpPr>
      <p:pic>
        <p:nvPicPr>
          <p:cNvPr id="2097152" name=""/>
          <p:cNvPicPr>
            <a:picLocks/>
          </p:cNvPicPr>
          <p:nvPr/>
        </p:nvPicPr>
        <p:blipFill>
          <a:blip xmlns:r="http://schemas.openxmlformats.org/officeDocument/2006/relationships" r:embed="rId1"/>
          <a:srcRect l="0" t="0" r="0" b="0"/>
          <a:stretch>
            <a:fillRect/>
          </a:stretch>
        </p:blipFill>
        <p:spPr>
          <a:xfrm rot="0">
            <a:off x="0" y="1524000"/>
            <a:ext cx="4648200" cy="5099050"/>
          </a:xfrm>
          <a:prstGeom prst="rect"/>
          <a:noFill/>
          <a:ln>
            <a:noFill/>
          </a:ln>
        </p:spPr>
      </p:pic>
      <p:sp>
        <p:nvSpPr>
          <p:cNvPr id="1048657"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شبکه</a:t>
            </a:r>
            <a:r>
              <a:rPr altLang="en-US" lang="en-US"/>
              <a:t> </a:t>
            </a:r>
            <a:r>
              <a:rPr altLang="en-US" lang="en-US"/>
              <a:t>عصبی</a:t>
            </a:r>
            <a:r>
              <a:rPr altLang="en-US" lang="en-US"/>
              <a:t> </a:t>
            </a:r>
            <a:r>
              <a:rPr altLang="en-US" lang="en-US"/>
              <a:t>چیست</a:t>
            </a:r>
            <a:r>
              <a:rPr altLang="en-US" lang="en-US"/>
              <a:t>؟</a:t>
            </a:r>
          </a:p>
        </p:txBody>
      </p:sp>
      <p:sp>
        <p:nvSpPr>
          <p:cNvPr id="1048658" name=""/>
          <p:cNvSpPr/>
          <p:nvPr>
            <p:ph type="body" sz="full" idx="1"/>
          </p:nvPr>
        </p:nvSpPr>
        <p:spPr>
          <a:xfrm rot="0">
            <a:off x="4724400" y="1719262"/>
            <a:ext cx="3962400" cy="4529137"/>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روشی</a:t>
            </a:r>
            <a:r>
              <a:rPr altLang="en-US" lang="en-US"/>
              <a:t> </a:t>
            </a:r>
            <a:r>
              <a:rPr altLang="en-US" lang="en-US"/>
              <a:t>برای</a:t>
            </a:r>
            <a:r>
              <a:rPr altLang="en-US" lang="en-US"/>
              <a:t> </a:t>
            </a:r>
            <a:r>
              <a:rPr altLang="en-US" lang="en-US"/>
              <a:t>محاسبه</a:t>
            </a:r>
            <a:r>
              <a:rPr altLang="en-US" lang="en-US"/>
              <a:t> </a:t>
            </a:r>
            <a:r>
              <a:rPr altLang="en-US" lang="en-US"/>
              <a:t>است</a:t>
            </a:r>
            <a:r>
              <a:rPr altLang="en-US" lang="en-US"/>
              <a:t> </a:t>
            </a:r>
            <a:r>
              <a:rPr altLang="en-US" lang="en-US"/>
              <a:t>که</a:t>
            </a:r>
            <a:r>
              <a:rPr altLang="en-US" lang="en-US"/>
              <a:t> </a:t>
            </a:r>
            <a:r>
              <a:rPr altLang="en-US" lang="en-US"/>
              <a:t>بر</a:t>
            </a:r>
            <a:r>
              <a:rPr altLang="en-US" lang="en-US"/>
              <a:t> </a:t>
            </a:r>
            <a:r>
              <a:rPr altLang="en-US" lang="en-US"/>
              <a:t>پایه</a:t>
            </a:r>
            <a:r>
              <a:rPr altLang="en-US" lang="en-US"/>
              <a:t> </a:t>
            </a:r>
            <a:r>
              <a:rPr altLang="en-US" lang="en-US"/>
              <a:t>اتصال</a:t>
            </a:r>
            <a:r>
              <a:rPr altLang="en-US" lang="en-US"/>
              <a:t> </a:t>
            </a:r>
            <a:r>
              <a:rPr altLang="en-US" lang="en-US"/>
              <a:t>به</a:t>
            </a:r>
            <a:r>
              <a:rPr altLang="en-US" lang="en-US"/>
              <a:t> </a:t>
            </a:r>
            <a:r>
              <a:rPr altLang="en-US" lang="en-US"/>
              <a:t>هم</a:t>
            </a:r>
            <a:r>
              <a:rPr altLang="en-US" lang="en-US"/>
              <a:t> </a:t>
            </a:r>
            <a:r>
              <a:rPr altLang="en-US" lang="en-US"/>
              <a:t>پیوسته</a:t>
            </a:r>
            <a:r>
              <a:rPr altLang="en-US" lang="en-US"/>
              <a:t> </a:t>
            </a:r>
            <a:r>
              <a:rPr altLang="en-US" lang="en-US"/>
              <a:t>چندین</a:t>
            </a:r>
            <a:r>
              <a:rPr altLang="en-US" lang="en-US"/>
              <a:t> </a:t>
            </a:r>
            <a:r>
              <a:rPr altLang="en-US" lang="en-US"/>
              <a:t>واحد</a:t>
            </a:r>
            <a:r>
              <a:rPr altLang="en-US" lang="en-US"/>
              <a:t>  </a:t>
            </a:r>
            <a:r>
              <a:rPr altLang="en-US" lang="en-US"/>
              <a:t>پردازشی</a:t>
            </a:r>
            <a:r>
              <a:rPr altLang="en-US" lang="en-US"/>
              <a:t>  </a:t>
            </a:r>
            <a:r>
              <a:rPr altLang="en-US" lang="en-US"/>
              <a:t>ساخته</a:t>
            </a:r>
            <a:r>
              <a:rPr altLang="en-US" lang="en-US"/>
              <a:t> </a:t>
            </a:r>
            <a:r>
              <a:rPr altLang="en-US" lang="en-US"/>
              <a:t>میشود</a:t>
            </a:r>
            <a:r>
              <a:rPr altLang="en-US" lang="en-US"/>
              <a:t>.</a:t>
            </a:r>
          </a:p>
          <a:p>
            <a:pPr lvl="0"/>
            <a:r>
              <a:rPr altLang="en-US" lang="en-US"/>
              <a:t>شبکه</a:t>
            </a:r>
            <a:r>
              <a:rPr altLang="en-US" lang="en-US"/>
              <a:t> </a:t>
            </a:r>
            <a:r>
              <a:rPr altLang="en-US" lang="en-US"/>
              <a:t>از</a:t>
            </a:r>
            <a:r>
              <a:rPr altLang="en-US" lang="en-US"/>
              <a:t> </a:t>
            </a:r>
            <a:r>
              <a:rPr altLang="en-US" lang="en-US"/>
              <a:t>تعداد</a:t>
            </a:r>
            <a:r>
              <a:rPr altLang="en-US" lang="en-US"/>
              <a:t> </a:t>
            </a:r>
            <a:r>
              <a:rPr altLang="en-US" lang="en-US"/>
              <a:t>دلخواهی</a:t>
            </a:r>
            <a:r>
              <a:rPr altLang="en-US" lang="en-US"/>
              <a:t> </a:t>
            </a:r>
            <a:r>
              <a:rPr altLang="en-US" lang="en-US"/>
              <a:t>سلول</a:t>
            </a:r>
            <a:r>
              <a:rPr altLang="en-US" lang="en-US"/>
              <a:t> </a:t>
            </a:r>
            <a:r>
              <a:rPr altLang="en-US" lang="en-US"/>
              <a:t>یا</a:t>
            </a:r>
            <a:r>
              <a:rPr altLang="en-US" lang="en-US"/>
              <a:t> </a:t>
            </a:r>
            <a:r>
              <a:rPr altLang="en-US" lang="en-US"/>
              <a:t>گره</a:t>
            </a:r>
            <a:r>
              <a:rPr altLang="en-US" lang="en-US"/>
              <a:t> </a:t>
            </a:r>
            <a:r>
              <a:rPr altLang="en-US" lang="en-US"/>
              <a:t>یا</a:t>
            </a:r>
            <a:r>
              <a:rPr altLang="en-US" lang="en-US"/>
              <a:t> </a:t>
            </a:r>
            <a:r>
              <a:rPr altLang="en-US" lang="en-US"/>
              <a:t>واحد</a:t>
            </a:r>
            <a:r>
              <a:rPr altLang="en-US" lang="en-US"/>
              <a:t> </a:t>
            </a:r>
            <a:r>
              <a:rPr altLang="en-US" lang="en-US"/>
              <a:t>یا</a:t>
            </a:r>
            <a:r>
              <a:rPr altLang="en-US" lang="en-US"/>
              <a:t> </a:t>
            </a:r>
            <a:r>
              <a:rPr altLang="en-US" lang="en-US"/>
              <a:t>نرون</a:t>
            </a:r>
            <a:r>
              <a:rPr altLang="en-US" lang="en-US"/>
              <a:t> </a:t>
            </a:r>
            <a:r>
              <a:rPr altLang="en-US" lang="en-US"/>
              <a:t>تشکیل</a:t>
            </a:r>
            <a:r>
              <a:rPr altLang="en-US" lang="en-US"/>
              <a:t> </a:t>
            </a:r>
            <a:r>
              <a:rPr altLang="en-US" lang="en-US"/>
              <a:t>میشود</a:t>
            </a:r>
            <a:r>
              <a:rPr altLang="en-US" lang="en-US"/>
              <a:t>  </a:t>
            </a:r>
            <a:r>
              <a:rPr altLang="en-US" lang="en-US"/>
              <a:t>که</a:t>
            </a:r>
            <a:r>
              <a:rPr altLang="en-US" lang="en-US"/>
              <a:t> </a:t>
            </a:r>
            <a:r>
              <a:rPr altLang="en-US" lang="en-US"/>
              <a:t>مجموعه</a:t>
            </a:r>
            <a:r>
              <a:rPr altLang="en-US" lang="en-US"/>
              <a:t> </a:t>
            </a:r>
            <a:r>
              <a:rPr altLang="en-US" lang="en-US"/>
              <a:t>ورودی</a:t>
            </a:r>
            <a:r>
              <a:rPr altLang="en-US" lang="en-US"/>
              <a:t> </a:t>
            </a:r>
            <a:r>
              <a:rPr altLang="en-US" lang="en-US"/>
              <a:t>را</a:t>
            </a:r>
            <a:r>
              <a:rPr altLang="en-US" lang="en-US"/>
              <a:t> </a:t>
            </a:r>
            <a:r>
              <a:rPr altLang="en-US" lang="en-US"/>
              <a:t>به</a:t>
            </a:r>
            <a:r>
              <a:rPr altLang="en-US" lang="en-US"/>
              <a:t> </a:t>
            </a:r>
            <a:r>
              <a:rPr altLang="en-US" lang="en-US"/>
              <a:t>خروجی</a:t>
            </a:r>
            <a:r>
              <a:rPr altLang="en-US" lang="en-US"/>
              <a:t> </a:t>
            </a:r>
            <a:r>
              <a:rPr altLang="en-US" lang="en-US"/>
              <a:t>ربط</a:t>
            </a:r>
            <a:r>
              <a:rPr altLang="en-US" lang="en-US"/>
              <a:t> </a:t>
            </a:r>
            <a:r>
              <a:rPr altLang="en-US" lang="en-US"/>
              <a:t>میدهند</a:t>
            </a:r>
            <a:r>
              <a:rPr altLang="en-US" lang="en-US"/>
              <a:t>.</a:t>
            </a:r>
          </a:p>
          <a:p>
            <a:pPr lvl="0">
              <a:buNone/>
            </a:pPr>
            <a:endParaRPr altLang="en-US" lang="en-US"/>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showMasterSp="1">
  <p:cSld>
    <p:spTree>
      <p:nvGrpSpPr>
        <p:cNvPr id="112" name=""/>
        <p:cNvGrpSpPr/>
        <p:nvPr/>
      </p:nvGrpSpPr>
      <p:grpSpPr>
        <a:xfrm rot="0">
          <a:off x="0" y="0"/>
          <a:ext cx="0" cy="0"/>
          <a:chOff x="0" y="0"/>
          <a:chExt cx="0" cy="0"/>
        </a:xfrm>
      </p:grpSpPr>
      <p:sp>
        <p:nvSpPr>
          <p:cNvPr id="1048974"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الگوریتم</a:t>
            </a:r>
            <a:r>
              <a:rPr altLang="en-US" lang="en-US"/>
              <a:t>  Back propagation </a:t>
            </a:r>
          </a:p>
        </p:txBody>
      </p:sp>
      <p:sp>
        <p:nvSpPr>
          <p:cNvPr id="1048975"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برای</a:t>
            </a:r>
            <a:r>
              <a:rPr altLang="en-US" lang="en-US"/>
              <a:t> </a:t>
            </a:r>
            <a:r>
              <a:rPr altLang="en-US" lang="en-US"/>
              <a:t>یادگیری</a:t>
            </a:r>
            <a:r>
              <a:rPr altLang="en-US" lang="en-US"/>
              <a:t> </a:t>
            </a:r>
            <a:r>
              <a:rPr altLang="en-US" lang="en-US"/>
              <a:t>وزن</a:t>
            </a:r>
            <a:r>
              <a:rPr altLang="en-US" lang="en-US"/>
              <a:t> </a:t>
            </a:r>
            <a:r>
              <a:rPr altLang="en-US" lang="en-US"/>
              <a:t>های</a:t>
            </a:r>
            <a:r>
              <a:rPr altLang="en-US" lang="en-US"/>
              <a:t> </a:t>
            </a:r>
            <a:r>
              <a:rPr altLang="en-US" lang="en-US"/>
              <a:t>یک</a:t>
            </a:r>
            <a:r>
              <a:rPr altLang="en-US" lang="en-US"/>
              <a:t> </a:t>
            </a:r>
            <a:r>
              <a:rPr altLang="en-US" lang="en-US"/>
              <a:t>شبکه</a:t>
            </a:r>
            <a:r>
              <a:rPr altLang="en-US" lang="en-US"/>
              <a:t> </a:t>
            </a:r>
            <a:r>
              <a:rPr altLang="en-US" lang="en-US"/>
              <a:t>چند</a:t>
            </a:r>
            <a:r>
              <a:rPr altLang="en-US" lang="en-US"/>
              <a:t> </a:t>
            </a:r>
            <a:r>
              <a:rPr altLang="en-US" lang="en-US"/>
              <a:t>لایه</a:t>
            </a:r>
            <a:r>
              <a:rPr altLang="en-US" lang="en-US"/>
              <a:t> </a:t>
            </a:r>
            <a:r>
              <a:rPr altLang="en-US" lang="en-US"/>
              <a:t>از</a:t>
            </a:r>
            <a:r>
              <a:rPr altLang="en-US" lang="en-US"/>
              <a:t> </a:t>
            </a:r>
            <a:r>
              <a:rPr altLang="en-US" lang="en-US"/>
              <a:t>روش</a:t>
            </a:r>
            <a:r>
              <a:rPr altLang="en-US" lang="en-US"/>
              <a:t>  Back Propagation </a:t>
            </a:r>
            <a:r>
              <a:rPr altLang="en-US" lang="en-US"/>
              <a:t>استفاده</a:t>
            </a:r>
            <a:r>
              <a:rPr altLang="en-US" lang="en-US"/>
              <a:t> </a:t>
            </a:r>
            <a:r>
              <a:rPr altLang="en-US" lang="en-US"/>
              <a:t>میشود</a:t>
            </a:r>
            <a:r>
              <a:rPr altLang="en-US" lang="en-US"/>
              <a:t>. </a:t>
            </a:r>
            <a:r>
              <a:rPr altLang="en-US" lang="en-US"/>
              <a:t>در</a:t>
            </a:r>
            <a:r>
              <a:rPr altLang="en-US" lang="en-US"/>
              <a:t> </a:t>
            </a:r>
            <a:r>
              <a:rPr altLang="en-US" lang="en-US"/>
              <a:t>این</a:t>
            </a:r>
            <a:r>
              <a:rPr altLang="en-US" lang="en-US"/>
              <a:t> </a:t>
            </a:r>
            <a:r>
              <a:rPr altLang="en-US" lang="en-US"/>
              <a:t>روش</a:t>
            </a:r>
            <a:r>
              <a:rPr altLang="en-US" lang="en-US"/>
              <a:t> </a:t>
            </a:r>
            <a:r>
              <a:rPr altLang="en-US" lang="en-US"/>
              <a:t>با</a:t>
            </a:r>
            <a:r>
              <a:rPr altLang="en-US" lang="en-US"/>
              <a:t>  </a:t>
            </a:r>
            <a:r>
              <a:rPr altLang="en-US" lang="en-US"/>
              <a:t>استفاده</a:t>
            </a:r>
            <a:r>
              <a:rPr altLang="en-US" lang="en-US"/>
              <a:t> </a:t>
            </a:r>
            <a:r>
              <a:rPr altLang="en-US" lang="en-US"/>
              <a:t>از</a:t>
            </a:r>
            <a:r>
              <a:rPr altLang="en-US" lang="en-US"/>
              <a:t> gradient descent </a:t>
            </a:r>
            <a:r>
              <a:rPr altLang="en-US" lang="en-US"/>
              <a:t>سعی</a:t>
            </a:r>
            <a:r>
              <a:rPr altLang="en-US" lang="en-US"/>
              <a:t> </a:t>
            </a:r>
            <a:r>
              <a:rPr altLang="en-US" lang="en-US"/>
              <a:t>میشود</a:t>
            </a:r>
            <a:r>
              <a:rPr altLang="en-US" lang="en-US"/>
              <a:t> </a:t>
            </a:r>
            <a:r>
              <a:rPr altLang="en-US" lang="en-US"/>
              <a:t>تا</a:t>
            </a:r>
            <a:r>
              <a:rPr altLang="en-US" lang="en-US"/>
              <a:t>  </a:t>
            </a:r>
            <a:r>
              <a:rPr altLang="en-US" lang="en-US"/>
              <a:t>مربع</a:t>
            </a:r>
            <a:r>
              <a:rPr altLang="en-US" lang="en-US"/>
              <a:t> </a:t>
            </a:r>
            <a:r>
              <a:rPr altLang="en-US" lang="en-US"/>
              <a:t>خطای</a:t>
            </a:r>
            <a:r>
              <a:rPr altLang="en-US" lang="en-US"/>
              <a:t> </a:t>
            </a:r>
            <a:r>
              <a:rPr altLang="en-US" lang="en-US"/>
              <a:t>بین</a:t>
            </a:r>
            <a:r>
              <a:rPr altLang="en-US" lang="en-US"/>
              <a:t> </a:t>
            </a:r>
            <a:r>
              <a:rPr altLang="en-US" lang="en-US"/>
              <a:t>خروجی</a:t>
            </a:r>
            <a:r>
              <a:rPr altLang="en-US" lang="en-US"/>
              <a:t> </a:t>
            </a:r>
            <a:r>
              <a:rPr altLang="en-US" lang="en-US"/>
              <a:t>های</a:t>
            </a:r>
            <a:r>
              <a:rPr altLang="en-US" lang="en-US"/>
              <a:t> </a:t>
            </a:r>
            <a:r>
              <a:rPr altLang="en-US" lang="en-US"/>
              <a:t>شبکه</a:t>
            </a:r>
            <a:r>
              <a:rPr altLang="en-US" lang="en-US"/>
              <a:t> </a:t>
            </a:r>
            <a:r>
              <a:rPr altLang="en-US" lang="en-US"/>
              <a:t>و</a:t>
            </a:r>
            <a:r>
              <a:rPr altLang="en-US" lang="en-US"/>
              <a:t> </a:t>
            </a:r>
            <a:r>
              <a:rPr altLang="en-US" lang="en-US"/>
              <a:t>تابع</a:t>
            </a:r>
            <a:r>
              <a:rPr altLang="en-US" lang="en-US"/>
              <a:t> </a:t>
            </a:r>
            <a:r>
              <a:rPr altLang="en-US" lang="en-US"/>
              <a:t>هدف</a:t>
            </a:r>
            <a:r>
              <a:rPr altLang="en-US" lang="en-US"/>
              <a:t> </a:t>
            </a:r>
            <a:r>
              <a:rPr altLang="en-US" lang="en-US"/>
              <a:t>مینیمم</a:t>
            </a:r>
            <a:r>
              <a:rPr altLang="en-US" lang="en-US"/>
              <a:t> </a:t>
            </a:r>
            <a:r>
              <a:rPr altLang="en-US" lang="en-US"/>
              <a:t>شود</a:t>
            </a:r>
            <a:r>
              <a:rPr altLang="en-US" lang="en-US"/>
              <a:t>.</a:t>
            </a:r>
          </a:p>
          <a:p>
            <a:pPr lvl="0"/>
            <a:r>
              <a:rPr altLang="en-US" lang="en-US"/>
              <a:t>خطا</a:t>
            </a:r>
            <a:r>
              <a:rPr altLang="en-US" lang="en-US"/>
              <a:t> </a:t>
            </a:r>
            <a:r>
              <a:rPr altLang="en-US" lang="en-US"/>
              <a:t>بصورت</a:t>
            </a:r>
            <a:r>
              <a:rPr altLang="en-US" lang="en-US"/>
              <a:t> </a:t>
            </a:r>
            <a:r>
              <a:rPr altLang="en-US" lang="en-US"/>
              <a:t>زیر</a:t>
            </a:r>
            <a:r>
              <a:rPr altLang="en-US" lang="en-US"/>
              <a:t> </a:t>
            </a:r>
            <a:r>
              <a:rPr altLang="en-US" lang="en-US"/>
              <a:t>تعریف</a:t>
            </a:r>
            <a:r>
              <a:rPr altLang="en-US" lang="en-US"/>
              <a:t> </a:t>
            </a:r>
            <a:r>
              <a:rPr altLang="en-US" lang="en-US"/>
              <a:t>میشود</a:t>
            </a:r>
            <a:r>
              <a:rPr altLang="en-US" lang="en-US"/>
              <a:t>:</a:t>
            </a:r>
          </a:p>
        </p:txBody>
      </p:sp>
      <p:pic>
        <p:nvPicPr>
          <p:cNvPr id="2097158" name=""/>
          <p:cNvPicPr>
            <a:picLocks/>
          </p:cNvPicPr>
          <p:nvPr/>
        </p:nvPicPr>
        <p:blipFill>
          <a:blip xmlns:r="http://schemas.openxmlformats.org/officeDocument/2006/relationships" r:embed="rId1"/>
          <a:srcRect l="0" t="0" r="0" b="0"/>
          <a:stretch>
            <a:fillRect/>
          </a:stretch>
        </p:blipFill>
        <p:spPr>
          <a:xfrm rot="0">
            <a:off x="838200" y="4114800"/>
            <a:ext cx="4389437" cy="965200"/>
          </a:xfrm>
          <a:prstGeom prst="rect"/>
          <a:noFill/>
          <a:ln>
            <a:noFill/>
          </a:ln>
        </p:spPr>
      </p:pic>
      <p:sp>
        <p:nvSpPr>
          <p:cNvPr id="1048976" name=""/>
          <p:cNvSpPr txBox="1"/>
          <p:nvPr/>
        </p:nvSpPr>
        <p:spPr>
          <a:xfrm rot="0">
            <a:off x="1066800" y="5257800"/>
            <a:ext cx="7310437" cy="118745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400" lang="en-US"/>
              <a:t>مراد</a:t>
            </a:r>
            <a:r>
              <a:rPr altLang="en-US" sz="2400" lang="en-US"/>
              <a:t> </a:t>
            </a:r>
            <a:r>
              <a:rPr altLang="en-US" sz="2400" lang="en-US"/>
              <a:t>از</a:t>
            </a:r>
            <a:r>
              <a:rPr altLang="en-US" sz="2400" lang="en-US"/>
              <a:t>outputs</a:t>
            </a:r>
            <a:r>
              <a:rPr altLang="en-US" sz="2400" lang="en-US"/>
              <a:t> </a:t>
            </a:r>
            <a:r>
              <a:rPr altLang="en-US" sz="2400" lang="en-US"/>
              <a:t>خروجیهای</a:t>
            </a:r>
            <a:r>
              <a:rPr altLang="en-US" sz="2400" lang="en-US"/>
              <a:t> </a:t>
            </a:r>
            <a:r>
              <a:rPr altLang="en-US" sz="2400" lang="en-US"/>
              <a:t>مجموعه</a:t>
            </a:r>
            <a:r>
              <a:rPr altLang="en-US" sz="2400" lang="en-US"/>
              <a:t> </a:t>
            </a:r>
            <a:r>
              <a:rPr altLang="en-US" sz="2400" lang="en-US"/>
              <a:t>واحد</a:t>
            </a:r>
            <a:r>
              <a:rPr altLang="en-US" sz="2400" lang="en-US"/>
              <a:t> </a:t>
            </a:r>
            <a:r>
              <a:rPr altLang="en-US" sz="2400" lang="en-US"/>
              <a:t>های</a:t>
            </a:r>
            <a:r>
              <a:rPr altLang="en-US" sz="2400" lang="en-US"/>
              <a:t> </a:t>
            </a:r>
            <a:r>
              <a:rPr altLang="en-US" sz="2400" lang="en-US"/>
              <a:t>لایه</a:t>
            </a:r>
            <a:r>
              <a:rPr altLang="en-US" sz="2400" lang="en-US"/>
              <a:t> </a:t>
            </a:r>
            <a:r>
              <a:rPr altLang="en-US" sz="2400" lang="en-US"/>
              <a:t>خروجی</a:t>
            </a:r>
            <a:r>
              <a:rPr altLang="en-US" sz="2400" lang="en-US"/>
              <a:t> </a:t>
            </a:r>
            <a:r>
              <a:rPr altLang="en-US" sz="2400" lang="en-US"/>
              <a:t>و</a:t>
            </a:r>
            <a:r>
              <a:rPr altLang="en-US" sz="2400" lang="en-US"/>
              <a:t> </a:t>
            </a:r>
            <a:r>
              <a:rPr altLang="en-US" sz="2400" lang="en-US"/>
              <a:t>t</a:t>
            </a:r>
            <a:r>
              <a:rPr altLang="en-US" baseline="-25000" sz="2400" lang="en-US"/>
              <a:t>kd</a:t>
            </a:r>
            <a:r>
              <a:rPr altLang="en-US" sz="2400" lang="en-US"/>
              <a:t>و</a:t>
            </a:r>
            <a:r>
              <a:rPr altLang="en-US" sz="2400" lang="en-US"/>
              <a:t> </a:t>
            </a:r>
            <a:r>
              <a:rPr altLang="en-US" sz="2400" lang="en-US"/>
              <a:t>o</a:t>
            </a:r>
            <a:r>
              <a:rPr altLang="en-US" baseline="-25000" sz="2400" lang="en-US"/>
              <a:t>kd</a:t>
            </a:r>
            <a:r>
              <a:rPr altLang="en-US" sz="2400" lang="en-US"/>
              <a:t>  </a:t>
            </a:r>
            <a:r>
              <a:rPr altLang="en-US" sz="2400" lang="en-US"/>
              <a:t>مقدار</a:t>
            </a:r>
            <a:r>
              <a:rPr altLang="en-US" sz="2400" lang="en-US"/>
              <a:t> </a:t>
            </a:r>
            <a:r>
              <a:rPr altLang="en-US" sz="2400" lang="en-US"/>
              <a:t>هدف</a:t>
            </a:r>
            <a:r>
              <a:rPr altLang="en-US" sz="2400" lang="en-US"/>
              <a:t> </a:t>
            </a:r>
            <a:r>
              <a:rPr altLang="en-US" sz="2400" lang="en-US"/>
              <a:t>و</a:t>
            </a:r>
            <a:r>
              <a:rPr altLang="en-US" sz="2400" lang="en-US"/>
              <a:t> </a:t>
            </a:r>
            <a:r>
              <a:rPr altLang="en-US" sz="2400" lang="en-US"/>
              <a:t>خروجی</a:t>
            </a:r>
            <a:r>
              <a:rPr altLang="en-US" sz="2400" lang="en-US"/>
              <a:t> </a:t>
            </a:r>
            <a:r>
              <a:rPr altLang="en-US" sz="2400" lang="en-US"/>
              <a:t>متناظر</a:t>
            </a:r>
            <a:r>
              <a:rPr altLang="en-US" sz="2400" lang="en-US"/>
              <a:t> </a:t>
            </a:r>
            <a:r>
              <a:rPr altLang="en-US" sz="2400" lang="en-US"/>
              <a:t>با</a:t>
            </a:r>
            <a:r>
              <a:rPr altLang="en-US" sz="2400" lang="en-US"/>
              <a:t>  k </a:t>
            </a:r>
            <a:r>
              <a:rPr altLang="en-US" sz="2400" lang="en-US"/>
              <a:t>امین</a:t>
            </a:r>
            <a:r>
              <a:rPr altLang="en-US" sz="2400" lang="en-US"/>
              <a:t> </a:t>
            </a:r>
            <a:r>
              <a:rPr altLang="en-US" sz="2400" lang="en-US"/>
              <a:t>واحد</a:t>
            </a:r>
            <a:r>
              <a:rPr altLang="en-US" sz="2400" lang="en-US"/>
              <a:t> </a:t>
            </a:r>
            <a:r>
              <a:rPr altLang="en-US" sz="2400" lang="en-US"/>
              <a:t>خروجی</a:t>
            </a:r>
            <a:r>
              <a:rPr altLang="en-US" sz="2400" lang="en-US"/>
              <a:t> </a:t>
            </a:r>
            <a:r>
              <a:rPr altLang="en-US" sz="2400" lang="en-US"/>
              <a:t>و</a:t>
            </a:r>
            <a:r>
              <a:rPr altLang="en-US" sz="2400" lang="en-US"/>
              <a:t> </a:t>
            </a:r>
            <a:r>
              <a:rPr altLang="en-US" sz="2400" lang="en-US"/>
              <a:t>مثال</a:t>
            </a:r>
            <a:r>
              <a:rPr altLang="en-US" sz="2400" lang="en-US"/>
              <a:t> </a:t>
            </a:r>
            <a:r>
              <a:rPr altLang="en-US" sz="2400" lang="en-US"/>
              <a:t>آموزشی</a:t>
            </a:r>
            <a:r>
              <a:rPr altLang="en-US" sz="2400" lang="en-US"/>
              <a:t>  d  </a:t>
            </a:r>
            <a:r>
              <a:rPr altLang="en-US" sz="2400" lang="en-US"/>
              <a:t>است</a:t>
            </a:r>
            <a:r>
              <a:rPr altLang="en-US" sz="2400" lang="en-US"/>
              <a:t>.</a:t>
            </a:r>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showMasterSp="1">
  <p:cSld>
    <p:spTree>
      <p:nvGrpSpPr>
        <p:cNvPr id="113" name=""/>
        <p:cNvGrpSpPr/>
        <p:nvPr/>
      </p:nvGrpSpPr>
      <p:grpSpPr>
        <a:xfrm rot="0">
          <a:off x="0" y="0"/>
          <a:ext cx="0" cy="0"/>
          <a:chOff x="0" y="0"/>
          <a:chExt cx="0" cy="0"/>
        </a:xfrm>
      </p:grpSpPr>
      <p:sp>
        <p:nvSpPr>
          <p:cNvPr id="1048977"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الگوریتم</a:t>
            </a:r>
            <a:r>
              <a:rPr altLang="en-US" lang="en-US"/>
              <a:t> Back propagation </a:t>
            </a:r>
          </a:p>
        </p:txBody>
      </p:sp>
      <p:sp>
        <p:nvSpPr>
          <p:cNvPr id="1048978"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فضای</a:t>
            </a:r>
            <a:r>
              <a:rPr altLang="en-US" lang="en-US"/>
              <a:t> </a:t>
            </a:r>
            <a:r>
              <a:rPr altLang="en-US" lang="en-US"/>
              <a:t>فرضیه</a:t>
            </a:r>
            <a:r>
              <a:rPr altLang="en-US" lang="en-US"/>
              <a:t> </a:t>
            </a:r>
            <a:r>
              <a:rPr altLang="en-US" lang="en-US"/>
              <a:t>مورد</a:t>
            </a:r>
            <a:r>
              <a:rPr altLang="en-US" lang="en-US"/>
              <a:t> </a:t>
            </a:r>
            <a:r>
              <a:rPr altLang="en-US" lang="en-US"/>
              <a:t>جستجو</a:t>
            </a:r>
            <a:r>
              <a:rPr altLang="en-US" lang="en-US"/>
              <a:t> </a:t>
            </a:r>
            <a:r>
              <a:rPr altLang="en-US" lang="en-US"/>
              <a:t>در</a:t>
            </a:r>
            <a:r>
              <a:rPr altLang="en-US" lang="en-US"/>
              <a:t> </a:t>
            </a:r>
            <a:r>
              <a:rPr altLang="en-US" lang="en-US"/>
              <a:t>این</a:t>
            </a:r>
            <a:r>
              <a:rPr altLang="en-US" lang="en-US"/>
              <a:t> </a:t>
            </a:r>
            <a:r>
              <a:rPr altLang="en-US" lang="en-US"/>
              <a:t>روش</a:t>
            </a:r>
            <a:r>
              <a:rPr altLang="en-US" lang="en-US"/>
              <a:t> </a:t>
            </a:r>
            <a:r>
              <a:rPr altLang="en-US" lang="en-US"/>
              <a:t>عبارت</a:t>
            </a:r>
            <a:r>
              <a:rPr altLang="en-US" lang="en-US"/>
              <a:t> </a:t>
            </a:r>
            <a:r>
              <a:rPr altLang="en-US" lang="en-US"/>
              <a:t>است</a:t>
            </a:r>
            <a:r>
              <a:rPr altLang="en-US" lang="en-US"/>
              <a:t> </a:t>
            </a:r>
            <a:r>
              <a:rPr altLang="en-US" lang="en-US"/>
              <a:t>از</a:t>
            </a:r>
            <a:r>
              <a:rPr altLang="en-US" lang="en-US"/>
              <a:t> </a:t>
            </a:r>
            <a:r>
              <a:rPr altLang="en-US" lang="en-US"/>
              <a:t>فضای</a:t>
            </a:r>
            <a:r>
              <a:rPr altLang="en-US" lang="en-US"/>
              <a:t> </a:t>
            </a:r>
            <a:r>
              <a:rPr altLang="en-US" lang="en-US"/>
              <a:t>بزرگی</a:t>
            </a:r>
            <a:r>
              <a:rPr altLang="en-US" lang="en-US"/>
              <a:t> </a:t>
            </a:r>
            <a:r>
              <a:rPr altLang="en-US" lang="en-US"/>
              <a:t>که</a:t>
            </a:r>
            <a:r>
              <a:rPr altLang="en-US" lang="en-US"/>
              <a:t> </a:t>
            </a:r>
            <a:r>
              <a:rPr altLang="en-US" lang="en-US"/>
              <a:t>توسط</a:t>
            </a:r>
            <a:r>
              <a:rPr altLang="en-US" lang="en-US"/>
              <a:t> </a:t>
            </a:r>
            <a:r>
              <a:rPr altLang="en-US" lang="en-US"/>
              <a:t>همه</a:t>
            </a:r>
            <a:r>
              <a:rPr altLang="en-US" lang="en-US"/>
              <a:t> </a:t>
            </a:r>
            <a:r>
              <a:rPr altLang="en-US" lang="en-US"/>
              <a:t>مقادیر</a:t>
            </a:r>
            <a:r>
              <a:rPr altLang="en-US" lang="en-US"/>
              <a:t> </a:t>
            </a:r>
            <a:r>
              <a:rPr altLang="en-US" lang="en-US"/>
              <a:t>ممکن</a:t>
            </a:r>
            <a:r>
              <a:rPr altLang="en-US" lang="en-US"/>
              <a:t> </a:t>
            </a:r>
            <a:r>
              <a:rPr altLang="en-US" lang="en-US"/>
              <a:t>برای</a:t>
            </a:r>
            <a:r>
              <a:rPr altLang="en-US" lang="en-US"/>
              <a:t> </a:t>
            </a:r>
            <a:r>
              <a:rPr altLang="en-US" lang="en-US"/>
              <a:t>وزنها</a:t>
            </a:r>
            <a:r>
              <a:rPr altLang="en-US" lang="en-US"/>
              <a:t> </a:t>
            </a:r>
            <a:r>
              <a:rPr altLang="en-US" lang="en-US"/>
              <a:t>تعریف</a:t>
            </a:r>
            <a:r>
              <a:rPr altLang="en-US" lang="en-US"/>
              <a:t> </a:t>
            </a:r>
            <a:r>
              <a:rPr altLang="en-US" lang="en-US"/>
              <a:t>میشود</a:t>
            </a:r>
            <a:r>
              <a:rPr altLang="en-US" lang="en-US"/>
              <a:t>. </a:t>
            </a:r>
            <a:r>
              <a:rPr altLang="en-US" lang="en-US"/>
              <a:t>روش</a:t>
            </a:r>
            <a:r>
              <a:rPr altLang="en-US" lang="en-US"/>
              <a:t>  gradient descent </a:t>
            </a:r>
            <a:r>
              <a:rPr altLang="en-US" lang="en-US"/>
              <a:t>سعی</a:t>
            </a:r>
            <a:r>
              <a:rPr altLang="en-US" lang="en-US"/>
              <a:t> </a:t>
            </a:r>
            <a:r>
              <a:rPr altLang="en-US" lang="en-US"/>
              <a:t>میکند</a:t>
            </a:r>
            <a:r>
              <a:rPr altLang="en-US" lang="en-US"/>
              <a:t> </a:t>
            </a:r>
            <a:r>
              <a:rPr altLang="en-US" lang="en-US"/>
              <a:t>تا</a:t>
            </a:r>
            <a:r>
              <a:rPr altLang="en-US" lang="en-US"/>
              <a:t> </a:t>
            </a:r>
            <a:r>
              <a:rPr altLang="en-US" lang="en-US"/>
              <a:t>با</a:t>
            </a:r>
            <a:r>
              <a:rPr altLang="en-US" lang="en-US"/>
              <a:t> </a:t>
            </a:r>
            <a:r>
              <a:rPr altLang="en-US" lang="en-US"/>
              <a:t>مینیمم</a:t>
            </a:r>
            <a:r>
              <a:rPr altLang="en-US" lang="en-US"/>
              <a:t> </a:t>
            </a:r>
            <a:r>
              <a:rPr altLang="en-US" lang="en-US"/>
              <a:t>کردن</a:t>
            </a:r>
            <a:r>
              <a:rPr altLang="en-US" lang="en-US"/>
              <a:t> </a:t>
            </a:r>
            <a:r>
              <a:rPr altLang="en-US" lang="en-US"/>
              <a:t>خطا</a:t>
            </a:r>
            <a:r>
              <a:rPr altLang="en-US" lang="en-US"/>
              <a:t> </a:t>
            </a:r>
            <a:r>
              <a:rPr altLang="en-US" lang="en-US"/>
              <a:t>به</a:t>
            </a:r>
            <a:r>
              <a:rPr altLang="en-US" lang="en-US"/>
              <a:t> </a:t>
            </a:r>
            <a:r>
              <a:rPr altLang="en-US" lang="en-US"/>
              <a:t>فرضیه</a:t>
            </a:r>
            <a:r>
              <a:rPr altLang="en-US" lang="en-US"/>
              <a:t> </a:t>
            </a:r>
            <a:r>
              <a:rPr altLang="en-US" lang="en-US"/>
              <a:t>مناسبی</a:t>
            </a:r>
            <a:r>
              <a:rPr altLang="en-US" lang="en-US"/>
              <a:t> </a:t>
            </a:r>
            <a:r>
              <a:rPr altLang="en-US" lang="en-US"/>
              <a:t>دست</a:t>
            </a:r>
            <a:r>
              <a:rPr altLang="en-US" lang="en-US"/>
              <a:t> </a:t>
            </a:r>
            <a:r>
              <a:rPr altLang="en-US" lang="en-US"/>
              <a:t>پیدا</a:t>
            </a:r>
            <a:r>
              <a:rPr altLang="en-US" lang="en-US"/>
              <a:t> </a:t>
            </a:r>
            <a:r>
              <a:rPr altLang="en-US" lang="en-US"/>
              <a:t>کند</a:t>
            </a:r>
            <a:r>
              <a:rPr altLang="en-US" lang="en-US"/>
              <a:t>. </a:t>
            </a:r>
            <a:r>
              <a:rPr altLang="en-US" lang="en-US"/>
              <a:t>اما</a:t>
            </a:r>
            <a:r>
              <a:rPr altLang="en-US" lang="en-US"/>
              <a:t> </a:t>
            </a:r>
            <a:r>
              <a:rPr altLang="en-US" lang="en-US"/>
              <a:t>تضمینی</a:t>
            </a:r>
            <a:r>
              <a:rPr altLang="en-US" lang="en-US"/>
              <a:t> </a:t>
            </a:r>
            <a:r>
              <a:rPr altLang="en-US" lang="en-US"/>
              <a:t>برای</a:t>
            </a:r>
            <a:r>
              <a:rPr altLang="en-US" lang="en-US"/>
              <a:t> </a:t>
            </a:r>
            <a:r>
              <a:rPr altLang="en-US" lang="en-US"/>
              <a:t>اینکه</a:t>
            </a:r>
            <a:r>
              <a:rPr altLang="en-US" lang="en-US"/>
              <a:t> </a:t>
            </a:r>
            <a:r>
              <a:rPr altLang="en-US" lang="en-US"/>
              <a:t>این</a:t>
            </a:r>
            <a:r>
              <a:rPr altLang="en-US" lang="en-US"/>
              <a:t> </a:t>
            </a:r>
            <a:r>
              <a:rPr altLang="en-US" lang="en-US"/>
              <a:t>الگوریتم</a:t>
            </a:r>
            <a:r>
              <a:rPr altLang="en-US" lang="en-US"/>
              <a:t> </a:t>
            </a:r>
            <a:r>
              <a:rPr altLang="en-US" lang="en-US"/>
              <a:t>به</a:t>
            </a:r>
            <a:r>
              <a:rPr altLang="en-US" lang="en-US"/>
              <a:t> </a:t>
            </a:r>
            <a:r>
              <a:rPr altLang="en-US" lang="en-US"/>
              <a:t>مینیمم</a:t>
            </a:r>
            <a:r>
              <a:rPr altLang="en-US" lang="en-US"/>
              <a:t> </a:t>
            </a:r>
            <a:r>
              <a:rPr altLang="en-US" lang="en-US"/>
              <a:t>مطلق</a:t>
            </a:r>
            <a:r>
              <a:rPr altLang="en-US" lang="en-US"/>
              <a:t> </a:t>
            </a:r>
            <a:r>
              <a:rPr altLang="en-US" lang="en-US"/>
              <a:t>برسد</a:t>
            </a:r>
            <a:r>
              <a:rPr altLang="en-US" lang="en-US"/>
              <a:t> </a:t>
            </a:r>
            <a:r>
              <a:rPr altLang="en-US" lang="en-US"/>
              <a:t>وجود</a:t>
            </a:r>
            <a:r>
              <a:rPr altLang="en-US" lang="en-US"/>
              <a:t> </a:t>
            </a:r>
            <a:r>
              <a:rPr altLang="en-US" lang="en-US"/>
              <a:t>ندارد</a:t>
            </a:r>
            <a:r>
              <a:rPr altLang="en-US" lang="en-US"/>
              <a:t>.</a:t>
            </a:r>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showMasterSp="1">
  <p:cSld>
    <p:spTree>
      <p:nvGrpSpPr>
        <p:cNvPr id="114" name=""/>
        <p:cNvGrpSpPr/>
        <p:nvPr/>
      </p:nvGrpSpPr>
      <p:grpSpPr>
        <a:xfrm rot="0">
          <a:off x="0" y="0"/>
          <a:ext cx="0" cy="0"/>
          <a:chOff x="0" y="0"/>
          <a:chExt cx="0" cy="0"/>
        </a:xfrm>
      </p:grpSpPr>
      <p:sp>
        <p:nvSpPr>
          <p:cNvPr id="1048979"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الگوریتم</a:t>
            </a:r>
            <a:r>
              <a:rPr altLang="en-US" lang="en-US"/>
              <a:t> BP </a:t>
            </a:r>
          </a:p>
        </p:txBody>
      </p:sp>
      <p:sp>
        <p:nvSpPr>
          <p:cNvPr id="1048980"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indent="-571500" lvl="0" marL="571500">
              <a:buFont typeface="Wingdings" pitchFamily="2" charset="2"/>
              <a:buAutoNum type="arabicPeriod" startAt="1"/>
            </a:pPr>
            <a:r>
              <a:rPr altLang="en-US" lang="en-US"/>
              <a:t>شبکه</a:t>
            </a:r>
            <a:r>
              <a:rPr altLang="en-US" lang="en-US"/>
              <a:t> </a:t>
            </a:r>
            <a:r>
              <a:rPr altLang="en-US" lang="en-US"/>
              <a:t>ای</a:t>
            </a:r>
            <a:r>
              <a:rPr altLang="en-US" lang="en-US"/>
              <a:t> </a:t>
            </a:r>
            <a:r>
              <a:rPr altLang="en-US" lang="en-US"/>
              <a:t>با</a:t>
            </a:r>
            <a:r>
              <a:rPr altLang="en-US" lang="en-US"/>
              <a:t> </a:t>
            </a:r>
            <a:r>
              <a:rPr altLang="en-US" lang="en-US"/>
              <a:t>n</a:t>
            </a:r>
            <a:r>
              <a:rPr altLang="en-US" baseline="-25000" lang="en-US"/>
              <a:t>in</a:t>
            </a:r>
            <a:r>
              <a:rPr altLang="en-US" lang="en-US"/>
              <a:t>گره</a:t>
            </a:r>
            <a:r>
              <a:rPr altLang="en-US" lang="en-US"/>
              <a:t> </a:t>
            </a:r>
            <a:r>
              <a:rPr altLang="en-US" lang="en-US"/>
              <a:t>ورودی</a:t>
            </a:r>
            <a:r>
              <a:rPr altLang="en-US" lang="en-US"/>
              <a:t>،</a:t>
            </a:r>
            <a:r>
              <a:rPr altLang="en-US" lang="en-US"/>
              <a:t> </a:t>
            </a:r>
            <a:r>
              <a:rPr altLang="en-US" lang="en-US"/>
              <a:t>n</a:t>
            </a:r>
            <a:r>
              <a:rPr altLang="en-US" baseline="-25000" lang="en-US"/>
              <a:t>hidden</a:t>
            </a:r>
            <a:r>
              <a:rPr altLang="en-US" lang="en-US"/>
              <a:t> </a:t>
            </a:r>
            <a:r>
              <a:rPr altLang="en-US" lang="en-US"/>
              <a:t>گره</a:t>
            </a:r>
            <a:r>
              <a:rPr altLang="en-US" lang="en-US"/>
              <a:t> </a:t>
            </a:r>
            <a:r>
              <a:rPr altLang="en-US" lang="en-US"/>
              <a:t>مخفی</a:t>
            </a:r>
            <a:r>
              <a:rPr altLang="en-US" lang="en-US"/>
              <a:t>،</a:t>
            </a:r>
            <a:r>
              <a:rPr altLang="en-US" lang="en-US"/>
              <a:t> </a:t>
            </a:r>
            <a:r>
              <a:rPr altLang="en-US" lang="en-US"/>
              <a:t>و</a:t>
            </a:r>
            <a:r>
              <a:rPr altLang="en-US" lang="en-US"/>
              <a:t> </a:t>
            </a:r>
            <a:r>
              <a:rPr altLang="en-US" lang="en-US"/>
              <a:t>n</a:t>
            </a:r>
            <a:r>
              <a:rPr altLang="en-US" baseline="-25000" lang="en-US"/>
              <a:t>out</a:t>
            </a:r>
            <a:r>
              <a:rPr altLang="en-US" lang="en-US"/>
              <a:t> </a:t>
            </a:r>
            <a:r>
              <a:rPr altLang="en-US" lang="en-US"/>
              <a:t>گره</a:t>
            </a:r>
            <a:r>
              <a:rPr altLang="en-US" lang="en-US"/>
              <a:t> </a:t>
            </a:r>
            <a:r>
              <a:rPr altLang="en-US" lang="en-US"/>
              <a:t>خروجی</a:t>
            </a:r>
            <a:r>
              <a:rPr altLang="en-US" lang="en-US"/>
              <a:t> </a:t>
            </a:r>
            <a:r>
              <a:rPr altLang="en-US" lang="en-US"/>
              <a:t>ایجاد</a:t>
            </a:r>
            <a:r>
              <a:rPr altLang="en-US" lang="en-US"/>
              <a:t> </a:t>
            </a:r>
            <a:r>
              <a:rPr altLang="en-US" lang="en-US"/>
              <a:t>کنید</a:t>
            </a:r>
            <a:r>
              <a:rPr altLang="en-US" lang="en-US"/>
              <a:t>. </a:t>
            </a:r>
          </a:p>
          <a:p>
            <a:pPr indent="-571500" lvl="0" marL="571500">
              <a:buFont typeface="Wingdings" pitchFamily="2" charset="2"/>
              <a:buAutoNum type="arabicPeriod" startAt="1"/>
            </a:pPr>
            <a:r>
              <a:rPr altLang="en-US" lang="en-US"/>
              <a:t>همه</a:t>
            </a:r>
            <a:r>
              <a:rPr altLang="en-US" lang="en-US"/>
              <a:t> </a:t>
            </a:r>
            <a:r>
              <a:rPr altLang="en-US" lang="en-US"/>
              <a:t>وزنها</a:t>
            </a:r>
            <a:r>
              <a:rPr altLang="en-US" lang="en-US"/>
              <a:t> </a:t>
            </a:r>
            <a:r>
              <a:rPr altLang="en-US" lang="en-US"/>
              <a:t>را</a:t>
            </a:r>
            <a:r>
              <a:rPr altLang="en-US" lang="en-US"/>
              <a:t> </a:t>
            </a:r>
            <a:r>
              <a:rPr altLang="en-US" lang="en-US"/>
              <a:t>با</a:t>
            </a:r>
            <a:r>
              <a:rPr altLang="en-US" lang="en-US"/>
              <a:t> </a:t>
            </a:r>
            <a:r>
              <a:rPr altLang="en-US" lang="en-US"/>
              <a:t>یک</a:t>
            </a:r>
            <a:r>
              <a:rPr altLang="en-US" lang="en-US"/>
              <a:t> </a:t>
            </a:r>
            <a:r>
              <a:rPr altLang="en-US" lang="en-US"/>
              <a:t>مقدار</a:t>
            </a:r>
            <a:r>
              <a:rPr altLang="en-US" lang="en-US"/>
              <a:t> </a:t>
            </a:r>
            <a:r>
              <a:rPr altLang="en-US" lang="en-US"/>
              <a:t>تصادفی</a:t>
            </a:r>
            <a:r>
              <a:rPr altLang="en-US" lang="en-US"/>
              <a:t> </a:t>
            </a:r>
            <a:r>
              <a:rPr altLang="en-US" lang="en-US"/>
              <a:t>کوچک</a:t>
            </a:r>
            <a:r>
              <a:rPr altLang="en-US" lang="en-US"/>
              <a:t>  </a:t>
            </a:r>
            <a:r>
              <a:rPr altLang="en-US" lang="en-US"/>
              <a:t>عدد</a:t>
            </a:r>
            <a:r>
              <a:rPr altLang="en-US" lang="en-US"/>
              <a:t> </a:t>
            </a:r>
            <a:r>
              <a:rPr altLang="en-US" lang="en-US"/>
              <a:t>دهی</a:t>
            </a:r>
            <a:r>
              <a:rPr altLang="en-US" lang="en-US"/>
              <a:t> </a:t>
            </a:r>
            <a:r>
              <a:rPr altLang="en-US" lang="en-US"/>
              <a:t>کنید</a:t>
            </a:r>
            <a:r>
              <a:rPr altLang="en-US" lang="en-US"/>
              <a:t>.</a:t>
            </a:r>
          </a:p>
          <a:p>
            <a:pPr indent="-571500" lvl="0" marL="571500">
              <a:buFont typeface="Wingdings" pitchFamily="2" charset="2"/>
              <a:buAutoNum type="arabicPeriod" startAt="1"/>
            </a:pPr>
            <a:r>
              <a:rPr altLang="en-US" lang="en-US"/>
              <a:t>تا</a:t>
            </a:r>
            <a:r>
              <a:rPr altLang="en-US" lang="en-US"/>
              <a:t> </a:t>
            </a:r>
            <a:r>
              <a:rPr altLang="en-US" lang="en-US"/>
              <a:t>رسیدن</a:t>
            </a:r>
            <a:r>
              <a:rPr altLang="en-US" lang="en-US"/>
              <a:t> </a:t>
            </a:r>
            <a:r>
              <a:rPr altLang="en-US" lang="en-US"/>
              <a:t>به</a:t>
            </a:r>
            <a:r>
              <a:rPr altLang="en-US" lang="en-US"/>
              <a:t> </a:t>
            </a:r>
            <a:r>
              <a:rPr altLang="en-US" lang="en-US"/>
              <a:t>شرط</a:t>
            </a:r>
            <a:r>
              <a:rPr altLang="en-US" lang="en-US"/>
              <a:t> </a:t>
            </a:r>
            <a:r>
              <a:rPr altLang="en-US" lang="en-US"/>
              <a:t>پایانی</a:t>
            </a:r>
            <a:r>
              <a:rPr altLang="en-US" lang="en-US"/>
              <a:t> ) </a:t>
            </a:r>
            <a:r>
              <a:rPr altLang="en-US" lang="en-US"/>
              <a:t>کوچک</a:t>
            </a:r>
            <a:r>
              <a:rPr altLang="en-US" lang="en-US"/>
              <a:t> </a:t>
            </a:r>
            <a:r>
              <a:rPr altLang="en-US" lang="en-US"/>
              <a:t>شدن</a:t>
            </a:r>
            <a:r>
              <a:rPr altLang="en-US" lang="en-US"/>
              <a:t> </a:t>
            </a:r>
            <a:r>
              <a:rPr altLang="en-US" lang="en-US"/>
              <a:t>خطا</a:t>
            </a:r>
            <a:r>
              <a:rPr altLang="en-US" lang="en-US"/>
              <a:t>( </a:t>
            </a:r>
            <a:r>
              <a:rPr altLang="en-US" lang="en-US"/>
              <a:t>مراحل</a:t>
            </a:r>
            <a:r>
              <a:rPr altLang="en-US" lang="en-US"/>
              <a:t> </a:t>
            </a:r>
            <a:r>
              <a:rPr altLang="en-US" lang="en-US"/>
              <a:t>زیر</a:t>
            </a:r>
            <a:r>
              <a:rPr altLang="en-US" lang="en-US"/>
              <a:t> </a:t>
            </a:r>
            <a:r>
              <a:rPr altLang="en-US" lang="en-US"/>
              <a:t>را</a:t>
            </a:r>
            <a:r>
              <a:rPr altLang="en-US" lang="en-US"/>
              <a:t> </a:t>
            </a:r>
            <a:r>
              <a:rPr altLang="en-US" lang="en-US"/>
              <a:t>انجام</a:t>
            </a:r>
            <a:r>
              <a:rPr altLang="en-US" lang="en-US"/>
              <a:t> </a:t>
            </a:r>
            <a:r>
              <a:rPr altLang="en-US" lang="en-US"/>
              <a:t>دهید</a:t>
            </a:r>
            <a:r>
              <a:rPr altLang="en-US" lang="en-US"/>
              <a:t>:</a:t>
            </a:r>
          </a:p>
          <a:p>
            <a:pPr indent="-503872" lvl="1" marL="839787">
              <a:buNone/>
            </a:pPr>
            <a:r>
              <a:rPr altLang="en-US" lang="en-US"/>
              <a:t>برای</a:t>
            </a:r>
            <a:r>
              <a:rPr altLang="en-US" lang="en-US"/>
              <a:t> </a:t>
            </a:r>
            <a:r>
              <a:rPr altLang="en-US" lang="en-US"/>
              <a:t>هر</a:t>
            </a:r>
            <a:r>
              <a:rPr altLang="en-US" lang="en-US"/>
              <a:t> </a:t>
            </a:r>
            <a:r>
              <a:rPr altLang="en-US" lang="en-US"/>
              <a:t>x</a:t>
            </a:r>
            <a:r>
              <a:rPr altLang="en-US" lang="en-US"/>
              <a:t>متعلق</a:t>
            </a:r>
            <a:r>
              <a:rPr altLang="en-US" lang="en-US"/>
              <a:t> </a:t>
            </a:r>
            <a:r>
              <a:rPr altLang="en-US" lang="en-US"/>
              <a:t>به</a:t>
            </a:r>
            <a:r>
              <a:rPr altLang="en-US" lang="en-US"/>
              <a:t> </a:t>
            </a:r>
            <a:r>
              <a:rPr altLang="en-US" lang="en-US"/>
              <a:t>مثالهای</a:t>
            </a:r>
            <a:r>
              <a:rPr altLang="en-US" lang="en-US"/>
              <a:t> </a:t>
            </a:r>
            <a:r>
              <a:rPr altLang="en-US" lang="en-US"/>
              <a:t>آموزشی</a:t>
            </a:r>
            <a:r>
              <a:rPr altLang="en-US" lang="en-US"/>
              <a:t>:</a:t>
            </a:r>
          </a:p>
          <a:p>
            <a:pPr indent="-503872" lvl="1" marL="839787">
              <a:buNone/>
            </a:pPr>
            <a:r>
              <a:rPr altLang="en-US" lang="en-US"/>
              <a:t>مثال</a:t>
            </a:r>
            <a:r>
              <a:rPr altLang="en-US" lang="en-US"/>
              <a:t> X  </a:t>
            </a:r>
            <a:r>
              <a:rPr altLang="en-US" lang="en-US"/>
              <a:t>را</a:t>
            </a:r>
            <a:r>
              <a:rPr altLang="en-US" lang="en-US"/>
              <a:t> </a:t>
            </a:r>
            <a:r>
              <a:rPr altLang="en-US" lang="en-US"/>
              <a:t>به</a:t>
            </a:r>
            <a:r>
              <a:rPr altLang="en-US" lang="en-US"/>
              <a:t> </a:t>
            </a:r>
            <a:r>
              <a:rPr altLang="en-US" lang="en-US"/>
              <a:t>سمت</a:t>
            </a:r>
            <a:r>
              <a:rPr altLang="en-US" lang="en-US"/>
              <a:t> </a:t>
            </a:r>
            <a:r>
              <a:rPr altLang="en-US" lang="en-US"/>
              <a:t>جلو</a:t>
            </a:r>
            <a:r>
              <a:rPr altLang="en-US" lang="en-US"/>
              <a:t> </a:t>
            </a:r>
            <a:r>
              <a:rPr altLang="en-US" lang="en-US"/>
              <a:t>در</a:t>
            </a:r>
            <a:r>
              <a:rPr altLang="en-US" lang="en-US"/>
              <a:t> </a:t>
            </a:r>
            <a:r>
              <a:rPr altLang="en-US" lang="en-US"/>
              <a:t>شبکه</a:t>
            </a:r>
            <a:r>
              <a:rPr altLang="en-US" lang="en-US"/>
              <a:t> </a:t>
            </a:r>
            <a:r>
              <a:rPr altLang="en-US" lang="en-US"/>
              <a:t>انتشار</a:t>
            </a:r>
            <a:r>
              <a:rPr altLang="en-US" lang="en-US"/>
              <a:t> </a:t>
            </a:r>
            <a:r>
              <a:rPr altLang="en-US" lang="en-US"/>
              <a:t>دهید</a:t>
            </a:r>
          </a:p>
          <a:p>
            <a:pPr indent="-503872" lvl="1" marL="839787">
              <a:buNone/>
            </a:pPr>
            <a:r>
              <a:rPr altLang="en-US" lang="en-US"/>
              <a:t>خطای</a:t>
            </a:r>
            <a:r>
              <a:rPr altLang="en-US" lang="en-US"/>
              <a:t> E </a:t>
            </a:r>
            <a:r>
              <a:rPr altLang="en-US" lang="en-US"/>
              <a:t>را</a:t>
            </a:r>
            <a:r>
              <a:rPr altLang="en-US" lang="en-US"/>
              <a:t> </a:t>
            </a:r>
            <a:r>
              <a:rPr altLang="en-US" lang="en-US"/>
              <a:t>به</a:t>
            </a:r>
            <a:r>
              <a:rPr altLang="en-US" lang="en-US"/>
              <a:t> </a:t>
            </a:r>
            <a:r>
              <a:rPr altLang="en-US" lang="en-US"/>
              <a:t>سمت</a:t>
            </a:r>
            <a:r>
              <a:rPr altLang="en-US" lang="en-US"/>
              <a:t> </a:t>
            </a:r>
            <a:r>
              <a:rPr altLang="en-US" lang="en-US"/>
              <a:t>عقب</a:t>
            </a:r>
            <a:r>
              <a:rPr altLang="en-US" lang="en-US"/>
              <a:t> </a:t>
            </a:r>
            <a:r>
              <a:rPr altLang="en-US" lang="en-US"/>
              <a:t>در</a:t>
            </a:r>
            <a:r>
              <a:rPr altLang="en-US" lang="en-US"/>
              <a:t> </a:t>
            </a:r>
            <a:r>
              <a:rPr altLang="en-US" lang="en-US"/>
              <a:t>شبکه</a:t>
            </a:r>
            <a:r>
              <a:rPr altLang="en-US" lang="en-US"/>
              <a:t> </a:t>
            </a:r>
            <a:r>
              <a:rPr altLang="en-US" lang="en-US"/>
              <a:t>انتشار</a:t>
            </a:r>
            <a:r>
              <a:rPr altLang="en-US" lang="en-US"/>
              <a:t> </a:t>
            </a:r>
            <a:r>
              <a:rPr altLang="en-US" lang="en-US"/>
              <a:t>دهید</a:t>
            </a:r>
            <a:r>
              <a:rPr altLang="en-US" lang="en-US"/>
              <a:t>.</a:t>
            </a:r>
          </a:p>
        </p:txBody>
      </p:sp>
      <p:sp>
        <p:nvSpPr>
          <p:cNvPr id="1048981" name=""/>
          <p:cNvSpPr txBox="1"/>
          <p:nvPr/>
        </p:nvSpPr>
        <p:spPr>
          <a:xfrm rot="0">
            <a:off x="685800" y="5943600"/>
            <a:ext cx="7620000" cy="64135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lang="en-US">
                <a:solidFill>
                  <a:srgbClr val="990033"/>
                </a:solidFill>
              </a:rPr>
              <a:t>هر</a:t>
            </a:r>
            <a:r>
              <a:rPr altLang="en-US" lang="en-US">
                <a:solidFill>
                  <a:srgbClr val="990033"/>
                </a:solidFill>
              </a:rPr>
              <a:t> </a:t>
            </a:r>
            <a:r>
              <a:rPr altLang="en-US" lang="en-US">
                <a:solidFill>
                  <a:srgbClr val="990033"/>
                </a:solidFill>
              </a:rPr>
              <a:t>مثال</a:t>
            </a:r>
            <a:r>
              <a:rPr altLang="en-US" lang="en-US">
                <a:solidFill>
                  <a:srgbClr val="990033"/>
                </a:solidFill>
              </a:rPr>
              <a:t> </a:t>
            </a:r>
            <a:r>
              <a:rPr altLang="en-US" lang="en-US">
                <a:solidFill>
                  <a:srgbClr val="990033"/>
                </a:solidFill>
              </a:rPr>
              <a:t>آموزشی</a:t>
            </a:r>
            <a:r>
              <a:rPr altLang="en-US" lang="en-US">
                <a:solidFill>
                  <a:srgbClr val="990033"/>
                </a:solidFill>
              </a:rPr>
              <a:t> </a:t>
            </a:r>
            <a:r>
              <a:rPr altLang="en-US" lang="en-US">
                <a:solidFill>
                  <a:srgbClr val="990033"/>
                </a:solidFill>
              </a:rPr>
              <a:t>بصورت</a:t>
            </a:r>
            <a:r>
              <a:rPr altLang="en-US" lang="en-US">
                <a:solidFill>
                  <a:srgbClr val="990033"/>
                </a:solidFill>
              </a:rPr>
              <a:t> </a:t>
            </a:r>
            <a:r>
              <a:rPr altLang="en-US" lang="en-US">
                <a:solidFill>
                  <a:srgbClr val="990033"/>
                </a:solidFill>
              </a:rPr>
              <a:t>یک</a:t>
            </a:r>
            <a:r>
              <a:rPr altLang="en-US" lang="en-US">
                <a:solidFill>
                  <a:srgbClr val="990033"/>
                </a:solidFill>
              </a:rPr>
              <a:t> </a:t>
            </a:r>
            <a:r>
              <a:rPr altLang="en-US" lang="en-US">
                <a:solidFill>
                  <a:srgbClr val="990033"/>
                </a:solidFill>
              </a:rPr>
              <a:t>زوج</a:t>
            </a:r>
            <a:r>
              <a:rPr altLang="en-US" lang="en-US">
                <a:solidFill>
                  <a:srgbClr val="990033"/>
                </a:solidFill>
              </a:rPr>
              <a:t> (</a:t>
            </a:r>
            <a:r>
              <a:rPr altLang="en-US" lang="en-US">
                <a:solidFill>
                  <a:srgbClr val="990033"/>
                </a:solidFill>
              </a:rPr>
              <a:t>x,t</a:t>
            </a:r>
            <a:r>
              <a:rPr altLang="en-US" lang="en-US">
                <a:solidFill>
                  <a:srgbClr val="990033"/>
                </a:solidFill>
              </a:rPr>
              <a:t>) </a:t>
            </a:r>
            <a:r>
              <a:rPr altLang="en-US" lang="en-US">
                <a:solidFill>
                  <a:srgbClr val="990033"/>
                </a:solidFill>
              </a:rPr>
              <a:t>ارائه</a:t>
            </a:r>
            <a:r>
              <a:rPr altLang="en-US" lang="en-US">
                <a:solidFill>
                  <a:srgbClr val="990033"/>
                </a:solidFill>
              </a:rPr>
              <a:t> </a:t>
            </a:r>
            <a:r>
              <a:rPr altLang="en-US" lang="en-US">
                <a:solidFill>
                  <a:srgbClr val="990033"/>
                </a:solidFill>
              </a:rPr>
              <a:t>میشود</a:t>
            </a:r>
            <a:r>
              <a:rPr altLang="en-US" lang="en-US">
                <a:solidFill>
                  <a:srgbClr val="990033"/>
                </a:solidFill>
              </a:rPr>
              <a:t> </a:t>
            </a:r>
            <a:r>
              <a:rPr altLang="en-US" lang="en-US">
                <a:solidFill>
                  <a:srgbClr val="990033"/>
                </a:solidFill>
              </a:rPr>
              <a:t>که</a:t>
            </a:r>
            <a:r>
              <a:rPr altLang="en-US" lang="en-US">
                <a:solidFill>
                  <a:srgbClr val="990033"/>
                </a:solidFill>
              </a:rPr>
              <a:t> </a:t>
            </a:r>
            <a:r>
              <a:rPr altLang="en-US" lang="en-US">
                <a:solidFill>
                  <a:srgbClr val="990033"/>
                </a:solidFill>
              </a:rPr>
              <a:t>بردار</a:t>
            </a:r>
            <a:r>
              <a:rPr altLang="en-US" lang="en-US">
                <a:solidFill>
                  <a:srgbClr val="990033"/>
                </a:solidFill>
              </a:rPr>
              <a:t> x </a:t>
            </a:r>
            <a:r>
              <a:rPr altLang="en-US" lang="en-US">
                <a:solidFill>
                  <a:srgbClr val="990033"/>
                </a:solidFill>
              </a:rPr>
              <a:t>مقادیر</a:t>
            </a:r>
            <a:r>
              <a:rPr altLang="en-US" lang="en-US">
                <a:solidFill>
                  <a:srgbClr val="990033"/>
                </a:solidFill>
              </a:rPr>
              <a:t> </a:t>
            </a:r>
            <a:r>
              <a:rPr altLang="en-US" lang="en-US">
                <a:solidFill>
                  <a:srgbClr val="990033"/>
                </a:solidFill>
              </a:rPr>
              <a:t>ورودی</a:t>
            </a:r>
            <a:r>
              <a:rPr altLang="en-US" lang="en-US">
                <a:solidFill>
                  <a:srgbClr val="990033"/>
                </a:solidFill>
              </a:rPr>
              <a:t> </a:t>
            </a:r>
            <a:r>
              <a:rPr altLang="en-US" lang="en-US">
                <a:solidFill>
                  <a:srgbClr val="990033"/>
                </a:solidFill>
              </a:rPr>
              <a:t>و</a:t>
            </a:r>
            <a:r>
              <a:rPr altLang="en-US" lang="en-US">
                <a:solidFill>
                  <a:srgbClr val="990033"/>
                </a:solidFill>
              </a:rPr>
              <a:t> </a:t>
            </a:r>
            <a:r>
              <a:rPr altLang="en-US" lang="en-US">
                <a:solidFill>
                  <a:srgbClr val="990033"/>
                </a:solidFill>
              </a:rPr>
              <a:t>بردار</a:t>
            </a:r>
            <a:r>
              <a:rPr altLang="en-US" lang="en-US">
                <a:solidFill>
                  <a:srgbClr val="990033"/>
                </a:solidFill>
              </a:rPr>
              <a:t> t </a:t>
            </a:r>
            <a:r>
              <a:rPr altLang="en-US" lang="en-US">
                <a:solidFill>
                  <a:srgbClr val="990033"/>
                </a:solidFill>
              </a:rPr>
              <a:t>مقادیر</a:t>
            </a:r>
            <a:r>
              <a:rPr altLang="en-US" lang="en-US">
                <a:solidFill>
                  <a:srgbClr val="990033"/>
                </a:solidFill>
              </a:rPr>
              <a:t> </a:t>
            </a:r>
            <a:r>
              <a:rPr altLang="en-US" lang="en-US">
                <a:solidFill>
                  <a:srgbClr val="990033"/>
                </a:solidFill>
              </a:rPr>
              <a:t>هدف</a:t>
            </a:r>
            <a:r>
              <a:rPr altLang="en-US" lang="en-US">
                <a:solidFill>
                  <a:srgbClr val="990033"/>
                </a:solidFill>
              </a:rPr>
              <a:t> </a:t>
            </a:r>
            <a:r>
              <a:rPr altLang="en-US" lang="en-US">
                <a:solidFill>
                  <a:srgbClr val="990033"/>
                </a:solidFill>
              </a:rPr>
              <a:t>برای</a:t>
            </a:r>
            <a:r>
              <a:rPr altLang="en-US" lang="en-US">
                <a:solidFill>
                  <a:srgbClr val="990033"/>
                </a:solidFill>
              </a:rPr>
              <a:t> </a:t>
            </a:r>
            <a:r>
              <a:rPr altLang="en-US" lang="en-US">
                <a:solidFill>
                  <a:srgbClr val="990033"/>
                </a:solidFill>
              </a:rPr>
              <a:t>خروجی</a:t>
            </a:r>
            <a:r>
              <a:rPr altLang="en-US" lang="en-US">
                <a:solidFill>
                  <a:srgbClr val="990033"/>
                </a:solidFill>
              </a:rPr>
              <a:t> </a:t>
            </a:r>
            <a:r>
              <a:rPr altLang="en-US" lang="en-US">
                <a:solidFill>
                  <a:srgbClr val="990033"/>
                </a:solidFill>
              </a:rPr>
              <a:t>شبکه</a:t>
            </a:r>
            <a:r>
              <a:rPr altLang="en-US" lang="en-US">
                <a:solidFill>
                  <a:srgbClr val="990033"/>
                </a:solidFill>
              </a:rPr>
              <a:t> </a:t>
            </a:r>
            <a:r>
              <a:rPr altLang="en-US" lang="en-US">
                <a:solidFill>
                  <a:srgbClr val="990033"/>
                </a:solidFill>
              </a:rPr>
              <a:t>را</a:t>
            </a:r>
            <a:r>
              <a:rPr altLang="en-US" lang="en-US">
                <a:solidFill>
                  <a:srgbClr val="990033"/>
                </a:solidFill>
              </a:rPr>
              <a:t> </a:t>
            </a:r>
            <a:r>
              <a:rPr altLang="en-US" lang="en-US">
                <a:solidFill>
                  <a:srgbClr val="990033"/>
                </a:solidFill>
              </a:rPr>
              <a:t>تعیین</a:t>
            </a:r>
            <a:r>
              <a:rPr altLang="en-US" lang="en-US">
                <a:solidFill>
                  <a:srgbClr val="990033"/>
                </a:solidFill>
              </a:rPr>
              <a:t> </a:t>
            </a:r>
            <a:r>
              <a:rPr altLang="en-US" lang="en-US">
                <a:solidFill>
                  <a:srgbClr val="990033"/>
                </a:solidFill>
              </a:rPr>
              <a:t>میکنند</a:t>
            </a:r>
            <a:r>
              <a:rPr altLang="en-US" lang="en-US">
                <a:solidFill>
                  <a:srgbClr val="990033"/>
                </a:solidFill>
              </a:rPr>
              <a:t>.</a:t>
            </a:r>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showMasterSp="1">
  <p:cSld>
    <p:spTree>
      <p:nvGrpSpPr>
        <p:cNvPr id="115" name=""/>
        <p:cNvGrpSpPr/>
        <p:nvPr/>
      </p:nvGrpSpPr>
      <p:grpSpPr>
        <a:xfrm rot="0">
          <a:off x="0" y="0"/>
          <a:ext cx="0" cy="0"/>
          <a:chOff x="0" y="0"/>
          <a:chExt cx="0" cy="0"/>
        </a:xfrm>
      </p:grpSpPr>
      <p:sp>
        <p:nvSpPr>
          <p:cNvPr id="1048982"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انتشار</a:t>
            </a:r>
            <a:r>
              <a:rPr altLang="en-US" lang="en-US"/>
              <a:t> </a:t>
            </a:r>
            <a:r>
              <a:rPr altLang="en-US" lang="en-US"/>
              <a:t>به</a:t>
            </a:r>
            <a:r>
              <a:rPr altLang="en-US" lang="en-US"/>
              <a:t> </a:t>
            </a:r>
            <a:r>
              <a:rPr altLang="en-US" lang="en-US"/>
              <a:t>سمت</a:t>
            </a:r>
            <a:r>
              <a:rPr altLang="en-US" lang="en-US"/>
              <a:t> </a:t>
            </a:r>
            <a:r>
              <a:rPr altLang="en-US" lang="en-US"/>
              <a:t>جلو</a:t>
            </a:r>
          </a:p>
        </p:txBody>
      </p:sp>
      <p:sp>
        <p:nvSpPr>
          <p:cNvPr id="1048983"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برای</a:t>
            </a:r>
            <a:r>
              <a:rPr altLang="en-US" lang="en-US"/>
              <a:t> </a:t>
            </a:r>
            <a:r>
              <a:rPr altLang="en-US" lang="en-US"/>
              <a:t>هر</a:t>
            </a:r>
            <a:r>
              <a:rPr altLang="en-US" lang="en-US"/>
              <a:t> </a:t>
            </a:r>
            <a:r>
              <a:rPr altLang="en-US" lang="en-US"/>
              <a:t>مثال</a:t>
            </a:r>
            <a:r>
              <a:rPr altLang="en-US" lang="en-US"/>
              <a:t> X  </a:t>
            </a:r>
            <a:r>
              <a:rPr altLang="en-US" lang="en-US"/>
              <a:t>مقدار</a:t>
            </a:r>
            <a:r>
              <a:rPr altLang="en-US" lang="en-US"/>
              <a:t> </a:t>
            </a:r>
            <a:r>
              <a:rPr altLang="en-US" lang="en-US"/>
              <a:t>خروجی</a:t>
            </a:r>
            <a:r>
              <a:rPr altLang="en-US" lang="en-US"/>
              <a:t> </a:t>
            </a:r>
            <a:r>
              <a:rPr altLang="en-US" lang="en-US"/>
              <a:t>هر</a:t>
            </a:r>
            <a:r>
              <a:rPr altLang="en-US" lang="en-US"/>
              <a:t> </a:t>
            </a:r>
            <a:r>
              <a:rPr altLang="en-US" lang="en-US"/>
              <a:t>واحد</a:t>
            </a:r>
            <a:r>
              <a:rPr altLang="en-US" lang="en-US"/>
              <a:t> </a:t>
            </a:r>
            <a:r>
              <a:rPr altLang="en-US" lang="en-US"/>
              <a:t>را</a:t>
            </a:r>
            <a:r>
              <a:rPr altLang="en-US" lang="en-US"/>
              <a:t> </a:t>
            </a:r>
            <a:r>
              <a:rPr altLang="en-US" lang="en-US"/>
              <a:t>محاسبه</a:t>
            </a:r>
            <a:r>
              <a:rPr altLang="en-US" lang="en-US"/>
              <a:t> </a:t>
            </a:r>
            <a:r>
              <a:rPr altLang="en-US" lang="en-US"/>
              <a:t>کنید</a:t>
            </a:r>
            <a:r>
              <a:rPr altLang="en-US" lang="en-US"/>
              <a:t> </a:t>
            </a:r>
            <a:r>
              <a:rPr altLang="en-US" lang="en-US"/>
              <a:t>تا</a:t>
            </a:r>
            <a:r>
              <a:rPr altLang="en-US" lang="en-US"/>
              <a:t> </a:t>
            </a:r>
            <a:r>
              <a:rPr altLang="en-US" lang="en-US"/>
              <a:t>به</a:t>
            </a:r>
            <a:r>
              <a:rPr altLang="en-US" lang="en-US"/>
              <a:t> </a:t>
            </a:r>
            <a:r>
              <a:rPr altLang="en-US" lang="en-US"/>
              <a:t>گره</a:t>
            </a:r>
            <a:r>
              <a:rPr altLang="en-US" lang="en-US"/>
              <a:t> </a:t>
            </a:r>
            <a:r>
              <a:rPr altLang="en-US" lang="en-US"/>
              <a:t>های</a:t>
            </a:r>
            <a:r>
              <a:rPr altLang="en-US" lang="en-US"/>
              <a:t> </a:t>
            </a:r>
            <a:r>
              <a:rPr altLang="en-US" lang="en-US"/>
              <a:t>خروجی</a:t>
            </a:r>
            <a:r>
              <a:rPr altLang="en-US" lang="en-US"/>
              <a:t> </a:t>
            </a:r>
            <a:r>
              <a:rPr altLang="en-US" lang="en-US"/>
              <a:t>برسید</a:t>
            </a:r>
            <a:r>
              <a:rPr altLang="en-US" lang="en-US"/>
              <a:t>.</a:t>
            </a:r>
          </a:p>
        </p:txBody>
      </p:sp>
      <p:sp>
        <p:nvSpPr>
          <p:cNvPr id="1048984" name=""/>
          <p:cNvSpPr/>
          <p:nvPr/>
        </p:nvSpPr>
        <p:spPr>
          <a:xfrm rot="0">
            <a:off x="3657600" y="4419600"/>
            <a:ext cx="228600" cy="228600"/>
          </a:xfrm>
          <a:prstGeom prst="ellipse"/>
          <a:solidFill>
            <a:schemeClr val="folHlink"/>
          </a:solidFill>
          <a:ln w="9525" cap="flat" cmpd="sng">
            <a:solidFill>
              <a:schemeClr val="dk1">
                <a:alpha val="100000"/>
              </a:schemeClr>
            </a:solidFill>
            <a:prstDash val="solid"/>
            <a:miter/>
          </a:ln>
        </p:spPr>
      </p:sp>
      <p:sp>
        <p:nvSpPr>
          <p:cNvPr id="1048985" name=""/>
          <p:cNvSpPr/>
          <p:nvPr/>
        </p:nvSpPr>
        <p:spPr>
          <a:xfrm rot="0">
            <a:off x="4343400" y="4419600"/>
            <a:ext cx="228600" cy="228600"/>
          </a:xfrm>
          <a:prstGeom prst="ellipse"/>
          <a:solidFill>
            <a:schemeClr val="folHlink"/>
          </a:solidFill>
          <a:ln w="9525" cap="flat" cmpd="sng">
            <a:solidFill>
              <a:schemeClr val="dk1">
                <a:alpha val="100000"/>
              </a:schemeClr>
            </a:solidFill>
            <a:prstDash val="solid"/>
            <a:miter/>
          </a:ln>
        </p:spPr>
      </p:sp>
      <p:sp>
        <p:nvSpPr>
          <p:cNvPr id="1048986" name=""/>
          <p:cNvSpPr/>
          <p:nvPr/>
        </p:nvSpPr>
        <p:spPr>
          <a:xfrm rot="0">
            <a:off x="4267200" y="5181600"/>
            <a:ext cx="228600" cy="228600"/>
          </a:xfrm>
          <a:prstGeom prst="ellipse"/>
          <a:solidFill>
            <a:schemeClr val="folHlink"/>
          </a:solidFill>
          <a:ln w="9525" cap="flat" cmpd="sng">
            <a:solidFill>
              <a:schemeClr val="dk1">
                <a:alpha val="100000"/>
              </a:schemeClr>
            </a:solidFill>
            <a:prstDash val="solid"/>
            <a:miter/>
          </a:ln>
        </p:spPr>
      </p:sp>
      <p:sp>
        <p:nvSpPr>
          <p:cNvPr id="1048987" name=""/>
          <p:cNvSpPr/>
          <p:nvPr/>
        </p:nvSpPr>
        <p:spPr>
          <a:xfrm rot="0">
            <a:off x="4876800" y="5105400"/>
            <a:ext cx="228600" cy="228600"/>
          </a:xfrm>
          <a:prstGeom prst="ellipse"/>
          <a:solidFill>
            <a:schemeClr val="folHlink"/>
          </a:solidFill>
          <a:ln w="9525" cap="flat" cmpd="sng">
            <a:solidFill>
              <a:schemeClr val="dk1">
                <a:alpha val="100000"/>
              </a:schemeClr>
            </a:solidFill>
            <a:prstDash val="solid"/>
            <a:miter/>
          </a:ln>
        </p:spPr>
      </p:sp>
      <p:sp>
        <p:nvSpPr>
          <p:cNvPr id="1048988" name=""/>
          <p:cNvSpPr/>
          <p:nvPr/>
        </p:nvSpPr>
        <p:spPr>
          <a:xfrm rot="0">
            <a:off x="4876800" y="4419600"/>
            <a:ext cx="228600" cy="228600"/>
          </a:xfrm>
          <a:prstGeom prst="ellipse"/>
          <a:solidFill>
            <a:schemeClr val="folHlink"/>
          </a:solidFill>
          <a:ln w="9525" cap="flat" cmpd="sng">
            <a:solidFill>
              <a:schemeClr val="dk1">
                <a:alpha val="100000"/>
              </a:schemeClr>
            </a:solidFill>
            <a:prstDash val="solid"/>
            <a:miter/>
          </a:ln>
        </p:spPr>
      </p:sp>
      <p:sp>
        <p:nvSpPr>
          <p:cNvPr id="1048989" name=""/>
          <p:cNvSpPr/>
          <p:nvPr/>
        </p:nvSpPr>
        <p:spPr>
          <a:xfrm rot="0">
            <a:off x="3581400" y="5181600"/>
            <a:ext cx="228600" cy="228600"/>
          </a:xfrm>
          <a:prstGeom prst="ellipse"/>
          <a:solidFill>
            <a:schemeClr val="folHlink"/>
          </a:solidFill>
          <a:ln w="9525" cap="flat" cmpd="sng">
            <a:solidFill>
              <a:schemeClr val="dk1">
                <a:alpha val="100000"/>
              </a:schemeClr>
            </a:solidFill>
            <a:prstDash val="solid"/>
            <a:miter/>
          </a:ln>
        </p:spPr>
      </p:sp>
      <p:sp>
        <p:nvSpPr>
          <p:cNvPr id="1048990" name=""/>
          <p:cNvSpPr/>
          <p:nvPr/>
        </p:nvSpPr>
        <p:spPr>
          <a:xfrm rot="0">
            <a:off x="2895600" y="5181600"/>
            <a:ext cx="228600" cy="228600"/>
          </a:xfrm>
          <a:prstGeom prst="ellipse"/>
          <a:solidFill>
            <a:schemeClr val="folHlink"/>
          </a:solidFill>
          <a:ln w="9525" cap="flat" cmpd="sng">
            <a:solidFill>
              <a:schemeClr val="dk1">
                <a:alpha val="100000"/>
              </a:schemeClr>
            </a:solidFill>
            <a:prstDash val="solid"/>
            <a:miter/>
          </a:ln>
        </p:spPr>
      </p:sp>
      <p:sp>
        <p:nvSpPr>
          <p:cNvPr id="1048991" name=""/>
          <p:cNvSpPr/>
          <p:nvPr/>
        </p:nvSpPr>
        <p:spPr>
          <a:xfrm rot="0">
            <a:off x="2286000" y="5181600"/>
            <a:ext cx="228600" cy="228600"/>
          </a:xfrm>
          <a:prstGeom prst="ellipse"/>
          <a:solidFill>
            <a:schemeClr val="folHlink"/>
          </a:solidFill>
          <a:ln w="9525" cap="flat" cmpd="sng">
            <a:solidFill>
              <a:schemeClr val="dk1">
                <a:alpha val="100000"/>
              </a:schemeClr>
            </a:solidFill>
            <a:prstDash val="solid"/>
            <a:miter/>
          </a:ln>
        </p:spPr>
      </p:sp>
      <p:sp>
        <p:nvSpPr>
          <p:cNvPr id="1048992" name=""/>
          <p:cNvSpPr/>
          <p:nvPr/>
        </p:nvSpPr>
        <p:spPr>
          <a:xfrm rot="0">
            <a:off x="5410200" y="4419600"/>
            <a:ext cx="228600" cy="228600"/>
          </a:xfrm>
          <a:prstGeom prst="ellipse"/>
          <a:solidFill>
            <a:schemeClr val="folHlink"/>
          </a:solidFill>
          <a:ln w="9525" cap="flat" cmpd="sng">
            <a:solidFill>
              <a:schemeClr val="dk1">
                <a:alpha val="100000"/>
              </a:schemeClr>
            </a:solidFill>
            <a:prstDash val="solid"/>
            <a:miter/>
          </a:ln>
        </p:spPr>
      </p:sp>
      <p:sp>
        <p:nvSpPr>
          <p:cNvPr id="1048993" name=""/>
          <p:cNvSpPr/>
          <p:nvPr/>
        </p:nvSpPr>
        <p:spPr>
          <a:xfrm rot="0">
            <a:off x="5334000" y="5105400"/>
            <a:ext cx="228600" cy="228600"/>
          </a:xfrm>
          <a:prstGeom prst="ellipse"/>
          <a:solidFill>
            <a:schemeClr val="folHlink"/>
          </a:solidFill>
          <a:ln w="9525" cap="flat" cmpd="sng">
            <a:solidFill>
              <a:schemeClr val="dk1">
                <a:alpha val="100000"/>
              </a:schemeClr>
            </a:solidFill>
            <a:prstDash val="solid"/>
            <a:miter/>
          </a:ln>
        </p:spPr>
      </p:sp>
      <p:sp>
        <p:nvSpPr>
          <p:cNvPr id="1048994" name=""/>
          <p:cNvSpPr/>
          <p:nvPr/>
        </p:nvSpPr>
        <p:spPr>
          <a:xfrm rot="0">
            <a:off x="6019800" y="5105400"/>
            <a:ext cx="228600" cy="228600"/>
          </a:xfrm>
          <a:prstGeom prst="ellipse"/>
          <a:solidFill>
            <a:schemeClr val="folHlink"/>
          </a:solidFill>
          <a:ln w="9525" cap="flat" cmpd="sng">
            <a:solidFill>
              <a:schemeClr val="dk1">
                <a:alpha val="100000"/>
              </a:schemeClr>
            </a:solidFill>
            <a:prstDash val="solid"/>
            <a:miter/>
          </a:ln>
        </p:spPr>
      </p:sp>
      <p:sp>
        <p:nvSpPr>
          <p:cNvPr id="1048995" name=""/>
          <p:cNvSpPr/>
          <p:nvPr/>
        </p:nvSpPr>
        <p:spPr>
          <a:xfrm rot="0">
            <a:off x="6553200" y="5105400"/>
            <a:ext cx="228600" cy="228600"/>
          </a:xfrm>
          <a:prstGeom prst="ellipse"/>
          <a:solidFill>
            <a:schemeClr val="folHlink"/>
          </a:solidFill>
          <a:ln w="9525" cap="flat" cmpd="sng">
            <a:solidFill>
              <a:schemeClr val="dk1">
                <a:alpha val="100000"/>
              </a:schemeClr>
            </a:solidFill>
            <a:prstDash val="solid"/>
            <a:miter/>
          </a:ln>
        </p:spPr>
      </p:sp>
      <p:sp>
        <p:nvSpPr>
          <p:cNvPr id="1048996" name=""/>
          <p:cNvSpPr/>
          <p:nvPr/>
        </p:nvSpPr>
        <p:spPr>
          <a:xfrm rot="0">
            <a:off x="7086600" y="5105400"/>
            <a:ext cx="228600" cy="228600"/>
          </a:xfrm>
          <a:prstGeom prst="ellipse"/>
          <a:solidFill>
            <a:schemeClr val="folHlink"/>
          </a:solidFill>
          <a:ln w="9525" cap="flat" cmpd="sng">
            <a:solidFill>
              <a:schemeClr val="dk1">
                <a:alpha val="100000"/>
              </a:schemeClr>
            </a:solidFill>
            <a:prstDash val="solid"/>
            <a:miter/>
          </a:ln>
        </p:spPr>
      </p:sp>
      <p:sp>
        <p:nvSpPr>
          <p:cNvPr id="1048997" name=""/>
          <p:cNvSpPr/>
          <p:nvPr/>
        </p:nvSpPr>
        <p:spPr>
          <a:xfrm rot="0">
            <a:off x="4267200" y="3581400"/>
            <a:ext cx="228600" cy="228600"/>
          </a:xfrm>
          <a:prstGeom prst="ellipse"/>
          <a:solidFill>
            <a:schemeClr val="folHlink"/>
          </a:solidFill>
          <a:ln w="9525" cap="flat" cmpd="sng">
            <a:solidFill>
              <a:schemeClr val="dk1">
                <a:alpha val="100000"/>
              </a:schemeClr>
            </a:solidFill>
            <a:prstDash val="solid"/>
            <a:miter/>
          </a:ln>
        </p:spPr>
      </p:sp>
      <p:sp>
        <p:nvSpPr>
          <p:cNvPr id="1048998" name=""/>
          <p:cNvSpPr/>
          <p:nvPr/>
        </p:nvSpPr>
        <p:spPr>
          <a:xfrm rot="0">
            <a:off x="4953000" y="3505200"/>
            <a:ext cx="228600" cy="228600"/>
          </a:xfrm>
          <a:prstGeom prst="ellipse"/>
          <a:solidFill>
            <a:schemeClr val="folHlink"/>
          </a:solidFill>
          <a:ln w="9525" cap="flat" cmpd="sng">
            <a:solidFill>
              <a:schemeClr val="dk1">
                <a:alpha val="100000"/>
              </a:schemeClr>
            </a:solidFill>
            <a:prstDash val="solid"/>
            <a:miter/>
          </a:ln>
        </p:spPr>
      </p:sp>
      <p:sp>
        <p:nvSpPr>
          <p:cNvPr id="1048999" name=""/>
          <p:cNvSpPr/>
          <p:nvPr/>
        </p:nvSpPr>
        <p:spPr>
          <a:xfrm rot="0">
            <a:off x="3657600" y="3581400"/>
            <a:ext cx="228600" cy="228600"/>
          </a:xfrm>
          <a:prstGeom prst="ellipse"/>
          <a:solidFill>
            <a:schemeClr val="folHlink"/>
          </a:solidFill>
          <a:ln w="9525" cap="flat" cmpd="sng">
            <a:solidFill>
              <a:schemeClr val="dk1">
                <a:alpha val="100000"/>
              </a:schemeClr>
            </a:solidFill>
            <a:prstDash val="solid"/>
            <a:miter/>
          </a:ln>
        </p:spPr>
      </p:sp>
      <p:sp>
        <p:nvSpPr>
          <p:cNvPr id="1049000" name=""/>
          <p:cNvSpPr/>
          <p:nvPr/>
        </p:nvSpPr>
        <p:spPr>
          <a:xfrm rot="0">
            <a:off x="2971800" y="3581400"/>
            <a:ext cx="228600" cy="228600"/>
          </a:xfrm>
          <a:prstGeom prst="ellipse"/>
          <a:solidFill>
            <a:schemeClr val="folHlink"/>
          </a:solidFill>
          <a:ln w="9525" cap="flat" cmpd="sng">
            <a:solidFill>
              <a:schemeClr val="dk1">
                <a:alpha val="100000"/>
              </a:schemeClr>
            </a:solidFill>
            <a:prstDash val="solid"/>
            <a:miter/>
          </a:ln>
        </p:spPr>
      </p:sp>
      <p:sp>
        <p:nvSpPr>
          <p:cNvPr id="1049001" name=""/>
          <p:cNvSpPr/>
          <p:nvPr/>
        </p:nvSpPr>
        <p:spPr>
          <a:xfrm rot="0">
            <a:off x="2362200" y="3581400"/>
            <a:ext cx="228600" cy="228600"/>
          </a:xfrm>
          <a:prstGeom prst="ellipse"/>
          <a:solidFill>
            <a:schemeClr val="folHlink"/>
          </a:solidFill>
          <a:ln w="9525" cap="flat" cmpd="sng">
            <a:solidFill>
              <a:schemeClr val="dk1">
                <a:alpha val="100000"/>
              </a:schemeClr>
            </a:solidFill>
            <a:prstDash val="solid"/>
            <a:miter/>
          </a:ln>
        </p:spPr>
      </p:sp>
      <p:sp>
        <p:nvSpPr>
          <p:cNvPr id="1049002" name=""/>
          <p:cNvSpPr/>
          <p:nvPr/>
        </p:nvSpPr>
        <p:spPr>
          <a:xfrm rot="0">
            <a:off x="5410200" y="3505200"/>
            <a:ext cx="228600" cy="228600"/>
          </a:xfrm>
          <a:prstGeom prst="ellipse"/>
          <a:solidFill>
            <a:schemeClr val="folHlink"/>
          </a:solidFill>
          <a:ln w="9525" cap="flat" cmpd="sng">
            <a:solidFill>
              <a:schemeClr val="dk1">
                <a:alpha val="100000"/>
              </a:schemeClr>
            </a:solidFill>
            <a:prstDash val="solid"/>
            <a:miter/>
          </a:ln>
        </p:spPr>
      </p:sp>
      <p:sp>
        <p:nvSpPr>
          <p:cNvPr id="1049003" name=""/>
          <p:cNvSpPr/>
          <p:nvPr/>
        </p:nvSpPr>
        <p:spPr>
          <a:xfrm rot="0">
            <a:off x="6096000" y="3505200"/>
            <a:ext cx="228600" cy="228600"/>
          </a:xfrm>
          <a:prstGeom prst="ellipse"/>
          <a:solidFill>
            <a:schemeClr val="folHlink"/>
          </a:solidFill>
          <a:ln w="9525" cap="flat" cmpd="sng">
            <a:solidFill>
              <a:schemeClr val="dk1">
                <a:alpha val="100000"/>
              </a:schemeClr>
            </a:solidFill>
            <a:prstDash val="solid"/>
            <a:miter/>
          </a:ln>
        </p:spPr>
      </p:sp>
      <p:sp>
        <p:nvSpPr>
          <p:cNvPr id="1049004" name=""/>
          <p:cNvSpPr/>
          <p:nvPr/>
        </p:nvSpPr>
        <p:spPr>
          <a:xfrm rot="0">
            <a:off x="6629400" y="3505200"/>
            <a:ext cx="228600" cy="228600"/>
          </a:xfrm>
          <a:prstGeom prst="ellipse"/>
          <a:solidFill>
            <a:schemeClr val="folHlink"/>
          </a:solidFill>
          <a:ln w="9525" cap="flat" cmpd="sng">
            <a:solidFill>
              <a:schemeClr val="dk1">
                <a:alpha val="100000"/>
              </a:schemeClr>
            </a:solidFill>
            <a:prstDash val="solid"/>
            <a:miter/>
          </a:ln>
        </p:spPr>
      </p:sp>
      <p:sp>
        <p:nvSpPr>
          <p:cNvPr id="1049005" name=""/>
          <p:cNvSpPr/>
          <p:nvPr/>
        </p:nvSpPr>
        <p:spPr>
          <a:xfrm rot="0">
            <a:off x="7162800" y="3505200"/>
            <a:ext cx="228600" cy="228600"/>
          </a:xfrm>
          <a:prstGeom prst="ellipse"/>
          <a:solidFill>
            <a:schemeClr val="folHlink"/>
          </a:solidFill>
          <a:ln w="9525" cap="flat" cmpd="sng">
            <a:solidFill>
              <a:schemeClr val="dk1">
                <a:alpha val="100000"/>
              </a:schemeClr>
            </a:solidFill>
            <a:prstDash val="solid"/>
            <a:miter/>
          </a:ln>
        </p:spPr>
      </p:sp>
      <p:sp>
        <p:nvSpPr>
          <p:cNvPr id="1049006" name=""/>
          <p:cNvSpPr/>
          <p:nvPr/>
        </p:nvSpPr>
        <p:spPr>
          <a:xfrm rot="0" flipV="1">
            <a:off x="2438400" y="4495800"/>
            <a:ext cx="1219200" cy="762000"/>
          </a:xfrm>
          <a:prstGeom prst="line"/>
          <a:noFill/>
          <a:ln w="9525" cap="flat" cmpd="sng">
            <a:solidFill>
              <a:schemeClr val="dk1">
                <a:alpha val="100000"/>
              </a:schemeClr>
            </a:solidFill>
            <a:prstDash val="solid"/>
            <a:miter/>
          </a:ln>
        </p:spPr>
      </p:sp>
      <p:sp>
        <p:nvSpPr>
          <p:cNvPr id="1049007" name=""/>
          <p:cNvSpPr/>
          <p:nvPr/>
        </p:nvSpPr>
        <p:spPr>
          <a:xfrm rot="0" flipV="1">
            <a:off x="2438400" y="4572000"/>
            <a:ext cx="1981200" cy="762000"/>
          </a:xfrm>
          <a:prstGeom prst="line"/>
          <a:noFill/>
          <a:ln w="9525" cap="flat" cmpd="sng">
            <a:solidFill>
              <a:schemeClr val="dk1">
                <a:alpha val="100000"/>
              </a:schemeClr>
            </a:solidFill>
            <a:prstDash val="solid"/>
            <a:miter/>
          </a:ln>
        </p:spPr>
      </p:sp>
      <p:sp>
        <p:nvSpPr>
          <p:cNvPr id="1049008" name=""/>
          <p:cNvSpPr/>
          <p:nvPr/>
        </p:nvSpPr>
        <p:spPr>
          <a:xfrm rot="0" flipV="1">
            <a:off x="2514600" y="4572000"/>
            <a:ext cx="2438400" cy="762000"/>
          </a:xfrm>
          <a:prstGeom prst="line"/>
          <a:noFill/>
          <a:ln w="9525" cap="flat" cmpd="sng">
            <a:solidFill>
              <a:schemeClr val="dk1">
                <a:alpha val="100000"/>
              </a:schemeClr>
            </a:solidFill>
            <a:prstDash val="solid"/>
            <a:miter/>
          </a:ln>
        </p:spPr>
      </p:sp>
      <p:sp>
        <p:nvSpPr>
          <p:cNvPr id="1049009" name=""/>
          <p:cNvSpPr/>
          <p:nvPr/>
        </p:nvSpPr>
        <p:spPr>
          <a:xfrm rot="0" flipV="1">
            <a:off x="2514600" y="4572000"/>
            <a:ext cx="2971800" cy="762000"/>
          </a:xfrm>
          <a:prstGeom prst="line"/>
          <a:noFill/>
          <a:ln w="9525" cap="flat" cmpd="sng">
            <a:solidFill>
              <a:schemeClr val="dk1">
                <a:alpha val="100000"/>
              </a:schemeClr>
            </a:solidFill>
            <a:prstDash val="solid"/>
            <a:miter/>
          </a:ln>
        </p:spPr>
      </p:sp>
      <p:sp>
        <p:nvSpPr>
          <p:cNvPr id="1049010" name=""/>
          <p:cNvSpPr/>
          <p:nvPr/>
        </p:nvSpPr>
        <p:spPr>
          <a:xfrm rot="0" flipV="1">
            <a:off x="3048000" y="4572000"/>
            <a:ext cx="762000" cy="762000"/>
          </a:xfrm>
          <a:prstGeom prst="line"/>
          <a:noFill/>
          <a:ln w="9525" cap="flat" cmpd="sng">
            <a:solidFill>
              <a:schemeClr val="dk1">
                <a:alpha val="100000"/>
              </a:schemeClr>
            </a:solidFill>
            <a:prstDash val="solid"/>
            <a:miter/>
          </a:ln>
        </p:spPr>
      </p:sp>
      <p:sp>
        <p:nvSpPr>
          <p:cNvPr id="1049011" name=""/>
          <p:cNvSpPr/>
          <p:nvPr/>
        </p:nvSpPr>
        <p:spPr>
          <a:xfrm rot="0" flipV="1">
            <a:off x="3048000" y="4572000"/>
            <a:ext cx="1371600" cy="762000"/>
          </a:xfrm>
          <a:prstGeom prst="line"/>
          <a:noFill/>
          <a:ln w="9525" cap="flat" cmpd="sng">
            <a:solidFill>
              <a:schemeClr val="dk1">
                <a:alpha val="100000"/>
              </a:schemeClr>
            </a:solidFill>
            <a:prstDash val="solid"/>
            <a:miter/>
          </a:ln>
        </p:spPr>
      </p:sp>
      <p:sp>
        <p:nvSpPr>
          <p:cNvPr id="1049012" name=""/>
          <p:cNvSpPr/>
          <p:nvPr/>
        </p:nvSpPr>
        <p:spPr>
          <a:xfrm rot="0" flipV="1">
            <a:off x="3124200" y="4572000"/>
            <a:ext cx="1828800" cy="685800"/>
          </a:xfrm>
          <a:prstGeom prst="line"/>
          <a:noFill/>
          <a:ln w="9525" cap="flat" cmpd="sng">
            <a:solidFill>
              <a:schemeClr val="dk1">
                <a:alpha val="100000"/>
              </a:schemeClr>
            </a:solidFill>
            <a:prstDash val="solid"/>
            <a:miter/>
          </a:ln>
        </p:spPr>
      </p:sp>
      <p:sp>
        <p:nvSpPr>
          <p:cNvPr id="1049013" name=""/>
          <p:cNvSpPr/>
          <p:nvPr/>
        </p:nvSpPr>
        <p:spPr>
          <a:xfrm rot="0" flipV="1">
            <a:off x="3048000" y="4572000"/>
            <a:ext cx="2514600" cy="762000"/>
          </a:xfrm>
          <a:prstGeom prst="line"/>
          <a:noFill/>
          <a:ln w="9525" cap="flat" cmpd="sng">
            <a:solidFill>
              <a:schemeClr val="dk1">
                <a:alpha val="100000"/>
              </a:schemeClr>
            </a:solidFill>
            <a:prstDash val="solid"/>
            <a:miter/>
          </a:ln>
        </p:spPr>
      </p:sp>
      <p:sp>
        <p:nvSpPr>
          <p:cNvPr id="1049014" name=""/>
          <p:cNvSpPr/>
          <p:nvPr/>
        </p:nvSpPr>
        <p:spPr>
          <a:xfrm rot="0" flipV="1">
            <a:off x="3657600" y="4572000"/>
            <a:ext cx="152400" cy="762000"/>
          </a:xfrm>
          <a:prstGeom prst="line"/>
          <a:noFill/>
          <a:ln w="9525" cap="flat" cmpd="sng">
            <a:solidFill>
              <a:schemeClr val="dk1">
                <a:alpha val="100000"/>
              </a:schemeClr>
            </a:solidFill>
            <a:prstDash val="solid"/>
            <a:miter/>
          </a:ln>
        </p:spPr>
      </p:sp>
      <p:sp>
        <p:nvSpPr>
          <p:cNvPr id="1049015" name=""/>
          <p:cNvSpPr/>
          <p:nvPr/>
        </p:nvSpPr>
        <p:spPr>
          <a:xfrm rot="0" flipV="1">
            <a:off x="3733800" y="4572000"/>
            <a:ext cx="762000" cy="762000"/>
          </a:xfrm>
          <a:prstGeom prst="line"/>
          <a:noFill/>
          <a:ln w="9525" cap="flat" cmpd="sng">
            <a:solidFill>
              <a:schemeClr val="dk1">
                <a:alpha val="100000"/>
              </a:schemeClr>
            </a:solidFill>
            <a:prstDash val="solid"/>
            <a:miter/>
          </a:ln>
        </p:spPr>
      </p:sp>
      <p:sp>
        <p:nvSpPr>
          <p:cNvPr id="1049016" name=""/>
          <p:cNvSpPr/>
          <p:nvPr/>
        </p:nvSpPr>
        <p:spPr>
          <a:xfrm rot="0" flipH="1" flipV="1">
            <a:off x="3810000" y="4572000"/>
            <a:ext cx="533400" cy="685800"/>
          </a:xfrm>
          <a:prstGeom prst="line"/>
          <a:noFill/>
          <a:ln w="9525" cap="flat" cmpd="sng">
            <a:solidFill>
              <a:schemeClr val="dk1">
                <a:alpha val="100000"/>
              </a:schemeClr>
            </a:solidFill>
            <a:prstDash val="solid"/>
            <a:miter/>
          </a:ln>
        </p:spPr>
      </p:sp>
      <p:sp>
        <p:nvSpPr>
          <p:cNvPr id="1049017" name=""/>
          <p:cNvSpPr/>
          <p:nvPr/>
        </p:nvSpPr>
        <p:spPr>
          <a:xfrm rot="0" flipV="1">
            <a:off x="4419600" y="4572000"/>
            <a:ext cx="990600" cy="762000"/>
          </a:xfrm>
          <a:prstGeom prst="line"/>
          <a:noFill/>
          <a:ln w="9525" cap="flat" cmpd="sng">
            <a:solidFill>
              <a:schemeClr val="dk1">
                <a:alpha val="100000"/>
              </a:schemeClr>
            </a:solidFill>
            <a:prstDash val="solid"/>
            <a:miter/>
          </a:ln>
        </p:spPr>
      </p:sp>
      <p:sp>
        <p:nvSpPr>
          <p:cNvPr id="1049018" name=""/>
          <p:cNvSpPr/>
          <p:nvPr/>
        </p:nvSpPr>
        <p:spPr>
          <a:xfrm rot="0" flipH="1" flipV="1">
            <a:off x="4419600" y="4572000"/>
            <a:ext cx="457200" cy="685800"/>
          </a:xfrm>
          <a:prstGeom prst="line"/>
          <a:noFill/>
          <a:ln w="9525" cap="flat" cmpd="sng">
            <a:solidFill>
              <a:schemeClr val="dk1">
                <a:alpha val="100000"/>
              </a:schemeClr>
            </a:solidFill>
            <a:prstDash val="solid"/>
            <a:miter/>
          </a:ln>
        </p:spPr>
      </p:sp>
      <p:sp>
        <p:nvSpPr>
          <p:cNvPr id="1049019" name=""/>
          <p:cNvSpPr/>
          <p:nvPr/>
        </p:nvSpPr>
        <p:spPr>
          <a:xfrm rot="0" flipH="1" flipV="1">
            <a:off x="4572000" y="4572000"/>
            <a:ext cx="1524000" cy="609600"/>
          </a:xfrm>
          <a:prstGeom prst="line"/>
          <a:noFill/>
          <a:ln w="9525" cap="flat" cmpd="sng">
            <a:solidFill>
              <a:schemeClr val="dk1">
                <a:alpha val="100000"/>
              </a:schemeClr>
            </a:solidFill>
            <a:prstDash val="solid"/>
            <a:miter/>
          </a:ln>
        </p:spPr>
      </p:sp>
      <p:sp>
        <p:nvSpPr>
          <p:cNvPr id="1049020" name=""/>
          <p:cNvSpPr/>
          <p:nvPr/>
        </p:nvSpPr>
        <p:spPr>
          <a:xfrm rot="0" flipH="1" flipV="1">
            <a:off x="5486400" y="4572000"/>
            <a:ext cx="1143000" cy="609600"/>
          </a:xfrm>
          <a:prstGeom prst="line"/>
          <a:noFill/>
          <a:ln w="9525" cap="flat" cmpd="sng">
            <a:solidFill>
              <a:schemeClr val="dk1">
                <a:alpha val="100000"/>
              </a:schemeClr>
            </a:solidFill>
            <a:prstDash val="solid"/>
            <a:miter/>
          </a:ln>
        </p:spPr>
      </p:sp>
      <p:sp>
        <p:nvSpPr>
          <p:cNvPr id="1049021" name=""/>
          <p:cNvSpPr/>
          <p:nvPr/>
        </p:nvSpPr>
        <p:spPr>
          <a:xfrm rot="0" flipH="1" flipV="1">
            <a:off x="5562600" y="4572000"/>
            <a:ext cx="1676400" cy="609600"/>
          </a:xfrm>
          <a:prstGeom prst="line"/>
          <a:noFill/>
          <a:ln w="9525" cap="flat" cmpd="sng">
            <a:solidFill>
              <a:schemeClr val="dk1">
                <a:alpha val="100000"/>
              </a:schemeClr>
            </a:solidFill>
            <a:prstDash val="solid"/>
            <a:miter/>
          </a:ln>
        </p:spPr>
      </p:sp>
      <p:sp>
        <p:nvSpPr>
          <p:cNvPr id="1049022" name=""/>
          <p:cNvSpPr/>
          <p:nvPr/>
        </p:nvSpPr>
        <p:spPr>
          <a:xfrm rot="0" flipV="1">
            <a:off x="5410200" y="4572000"/>
            <a:ext cx="152400" cy="609600"/>
          </a:xfrm>
          <a:prstGeom prst="line"/>
          <a:noFill/>
          <a:ln w="9525" cap="flat" cmpd="sng">
            <a:solidFill>
              <a:schemeClr val="dk1">
                <a:alpha val="100000"/>
              </a:schemeClr>
            </a:solidFill>
            <a:prstDash val="solid"/>
            <a:miter/>
          </a:ln>
        </p:spPr>
      </p:sp>
      <p:sp>
        <p:nvSpPr>
          <p:cNvPr id="1049023" name=""/>
          <p:cNvSpPr/>
          <p:nvPr/>
        </p:nvSpPr>
        <p:spPr>
          <a:xfrm rot="0" flipH="1" flipV="1">
            <a:off x="2514600" y="3810000"/>
            <a:ext cx="1295400" cy="685800"/>
          </a:xfrm>
          <a:prstGeom prst="line"/>
          <a:noFill/>
          <a:ln w="9525" cap="flat" cmpd="sng">
            <a:solidFill>
              <a:schemeClr val="dk1">
                <a:alpha val="100000"/>
              </a:schemeClr>
            </a:solidFill>
            <a:prstDash val="solid"/>
            <a:miter/>
          </a:ln>
        </p:spPr>
      </p:sp>
      <p:sp>
        <p:nvSpPr>
          <p:cNvPr id="1049024" name=""/>
          <p:cNvSpPr/>
          <p:nvPr/>
        </p:nvSpPr>
        <p:spPr>
          <a:xfrm rot="0" flipV="1">
            <a:off x="3886200" y="3657600"/>
            <a:ext cx="3352800" cy="838200"/>
          </a:xfrm>
          <a:prstGeom prst="line"/>
          <a:noFill/>
          <a:ln w="9525" cap="flat" cmpd="sng">
            <a:solidFill>
              <a:schemeClr val="dk1">
                <a:alpha val="100000"/>
              </a:schemeClr>
            </a:solidFill>
            <a:prstDash val="solid"/>
            <a:miter/>
          </a:ln>
        </p:spPr>
      </p:sp>
      <p:sp>
        <p:nvSpPr>
          <p:cNvPr id="1049025" name=""/>
          <p:cNvSpPr/>
          <p:nvPr/>
        </p:nvSpPr>
        <p:spPr>
          <a:xfrm rot="0" flipV="1">
            <a:off x="3810000" y="3733800"/>
            <a:ext cx="1676400" cy="762000"/>
          </a:xfrm>
          <a:prstGeom prst="line"/>
          <a:noFill/>
          <a:ln w="9525" cap="flat" cmpd="sng">
            <a:solidFill>
              <a:schemeClr val="dk1">
                <a:alpha val="100000"/>
              </a:schemeClr>
            </a:solidFill>
            <a:prstDash val="solid"/>
            <a:miter/>
          </a:ln>
        </p:spPr>
      </p:sp>
      <p:sp>
        <p:nvSpPr>
          <p:cNvPr id="1049026" name=""/>
          <p:cNvSpPr/>
          <p:nvPr/>
        </p:nvSpPr>
        <p:spPr>
          <a:xfrm rot="0" flipH="1" flipV="1">
            <a:off x="3124200" y="3810000"/>
            <a:ext cx="1295400" cy="685800"/>
          </a:xfrm>
          <a:prstGeom prst="line"/>
          <a:noFill/>
          <a:ln w="9525" cap="flat" cmpd="sng">
            <a:solidFill>
              <a:schemeClr val="dk1">
                <a:alpha val="100000"/>
              </a:schemeClr>
            </a:solidFill>
            <a:prstDash val="solid"/>
            <a:miter/>
          </a:ln>
        </p:spPr>
      </p:sp>
      <p:sp>
        <p:nvSpPr>
          <p:cNvPr id="1049027" name=""/>
          <p:cNvSpPr/>
          <p:nvPr/>
        </p:nvSpPr>
        <p:spPr>
          <a:xfrm rot="0" flipV="1">
            <a:off x="4419600" y="3657600"/>
            <a:ext cx="685800" cy="914400"/>
          </a:xfrm>
          <a:prstGeom prst="line"/>
          <a:noFill/>
          <a:ln w="9525" cap="flat" cmpd="sng">
            <a:solidFill>
              <a:schemeClr val="dk1">
                <a:alpha val="100000"/>
              </a:schemeClr>
            </a:solidFill>
            <a:prstDash val="solid"/>
            <a:miter/>
          </a:ln>
        </p:spPr>
      </p:sp>
      <p:sp>
        <p:nvSpPr>
          <p:cNvPr id="1049028" name=""/>
          <p:cNvSpPr/>
          <p:nvPr/>
        </p:nvSpPr>
        <p:spPr>
          <a:xfrm rot="0" flipH="1" flipV="1">
            <a:off x="3886200" y="3810000"/>
            <a:ext cx="609600" cy="685800"/>
          </a:xfrm>
          <a:prstGeom prst="line"/>
          <a:noFill/>
          <a:ln w="9525" cap="flat" cmpd="sng">
            <a:solidFill>
              <a:schemeClr val="dk1">
                <a:alpha val="100000"/>
              </a:schemeClr>
            </a:solidFill>
            <a:prstDash val="solid"/>
            <a:miter/>
          </a:ln>
        </p:spPr>
      </p:sp>
      <p:sp>
        <p:nvSpPr>
          <p:cNvPr id="1049029" name=""/>
          <p:cNvSpPr/>
          <p:nvPr/>
        </p:nvSpPr>
        <p:spPr>
          <a:xfrm rot="0" flipV="1">
            <a:off x="4495800" y="3657600"/>
            <a:ext cx="1600200" cy="838200"/>
          </a:xfrm>
          <a:prstGeom prst="line"/>
          <a:noFill/>
          <a:ln w="9525" cap="flat" cmpd="sng">
            <a:solidFill>
              <a:schemeClr val="dk1">
                <a:alpha val="100000"/>
              </a:schemeClr>
            </a:solidFill>
            <a:prstDash val="solid"/>
            <a:miter/>
          </a:ln>
        </p:spPr>
      </p:sp>
      <p:sp>
        <p:nvSpPr>
          <p:cNvPr id="1049030" name=""/>
          <p:cNvSpPr/>
          <p:nvPr/>
        </p:nvSpPr>
        <p:spPr>
          <a:xfrm rot="0" flipV="1">
            <a:off x="4953000" y="3657600"/>
            <a:ext cx="1752600" cy="914400"/>
          </a:xfrm>
          <a:prstGeom prst="line"/>
          <a:noFill/>
          <a:ln w="9525" cap="flat" cmpd="sng">
            <a:solidFill>
              <a:schemeClr val="dk1">
                <a:alpha val="100000"/>
              </a:schemeClr>
            </a:solidFill>
            <a:prstDash val="solid"/>
            <a:miter/>
          </a:ln>
        </p:spPr>
      </p:sp>
      <p:sp>
        <p:nvSpPr>
          <p:cNvPr id="1049031" name=""/>
          <p:cNvSpPr/>
          <p:nvPr/>
        </p:nvSpPr>
        <p:spPr>
          <a:xfrm rot="0" flipH="1" flipV="1">
            <a:off x="5486400" y="3657600"/>
            <a:ext cx="76200" cy="838200"/>
          </a:xfrm>
          <a:prstGeom prst="line"/>
          <a:noFill/>
          <a:ln w="9525" cap="flat" cmpd="sng">
            <a:solidFill>
              <a:schemeClr val="dk1">
                <a:alpha val="100000"/>
              </a:schemeClr>
            </a:solidFill>
            <a:prstDash val="solid"/>
            <a:miter/>
          </a:ln>
        </p:spPr>
      </p:sp>
      <p:sp>
        <p:nvSpPr>
          <p:cNvPr id="1049032" name=""/>
          <p:cNvSpPr/>
          <p:nvPr/>
        </p:nvSpPr>
        <p:spPr>
          <a:xfrm rot="0" flipH="1" flipV="1">
            <a:off x="4343400" y="3733800"/>
            <a:ext cx="1219200" cy="762000"/>
          </a:xfrm>
          <a:prstGeom prst="line"/>
          <a:noFill/>
          <a:ln w="9525" cap="flat" cmpd="sng">
            <a:solidFill>
              <a:schemeClr val="dk1">
                <a:alpha val="100000"/>
              </a:schemeClr>
            </a:solidFill>
            <a:prstDash val="solid"/>
            <a:miter/>
          </a:ln>
        </p:spPr>
      </p:sp>
      <p:sp>
        <p:nvSpPr>
          <p:cNvPr id="1049033" name=""/>
          <p:cNvSpPr/>
          <p:nvPr/>
        </p:nvSpPr>
        <p:spPr>
          <a:xfrm rot="0" flipH="1" flipV="1">
            <a:off x="3733800" y="3733800"/>
            <a:ext cx="1219200" cy="762000"/>
          </a:xfrm>
          <a:prstGeom prst="line"/>
          <a:noFill/>
          <a:ln w="9525" cap="flat" cmpd="sng">
            <a:solidFill>
              <a:schemeClr val="dk1">
                <a:alpha val="100000"/>
              </a:schemeClr>
            </a:solidFill>
            <a:prstDash val="solid"/>
            <a:miter/>
          </a:ln>
        </p:spPr>
      </p:sp>
      <p:sp>
        <p:nvSpPr>
          <p:cNvPr id="1049034" name=""/>
          <p:cNvSpPr/>
          <p:nvPr/>
        </p:nvSpPr>
        <p:spPr>
          <a:xfrm rot="0">
            <a:off x="2514600" y="3733800"/>
            <a:ext cx="1981200" cy="838200"/>
          </a:xfrm>
          <a:prstGeom prst="line"/>
          <a:noFill/>
          <a:ln w="9525" cap="flat" cmpd="sng">
            <a:solidFill>
              <a:schemeClr val="dk1">
                <a:alpha val="100000"/>
              </a:schemeClr>
            </a:solidFill>
            <a:prstDash val="solid"/>
            <a:miter/>
          </a:ln>
        </p:spPr>
      </p:sp>
      <p:sp>
        <p:nvSpPr>
          <p:cNvPr id="1049035" name=""/>
          <p:cNvSpPr txBox="1"/>
          <p:nvPr/>
        </p:nvSpPr>
        <p:spPr>
          <a:xfrm rot="0">
            <a:off x="609600" y="5132387"/>
            <a:ext cx="161448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Input nodes</a:t>
            </a:r>
          </a:p>
        </p:txBody>
      </p:sp>
      <p:sp>
        <p:nvSpPr>
          <p:cNvPr id="1049036" name=""/>
          <p:cNvSpPr txBox="1"/>
          <p:nvPr/>
        </p:nvSpPr>
        <p:spPr>
          <a:xfrm rot="0">
            <a:off x="533400" y="4294187"/>
            <a:ext cx="19177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Internal nodes</a:t>
            </a:r>
          </a:p>
        </p:txBody>
      </p:sp>
      <p:sp>
        <p:nvSpPr>
          <p:cNvPr id="1049037" name=""/>
          <p:cNvSpPr txBox="1"/>
          <p:nvPr/>
        </p:nvSpPr>
        <p:spPr>
          <a:xfrm rot="0">
            <a:off x="533400" y="3455987"/>
            <a:ext cx="181768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Output nodes</a:t>
            </a:r>
          </a:p>
        </p:txBody>
      </p:sp>
      <p:sp>
        <p:nvSpPr>
          <p:cNvPr id="1049038" name=""/>
          <p:cNvSpPr txBox="1"/>
          <p:nvPr/>
        </p:nvSpPr>
        <p:spPr>
          <a:xfrm rot="0">
            <a:off x="1524000" y="6172200"/>
            <a:ext cx="15621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Example X</a:t>
            </a:r>
          </a:p>
        </p:txBody>
      </p:sp>
      <p:cxnSp>
        <p:nvCxnSpPr>
          <p:cNvPr id="3145734" name=""/>
          <p:cNvCxnSpPr>
            <a:cxnSpLocks/>
          </p:cNvCxnSpPr>
          <p:nvPr/>
        </p:nvCxnSpPr>
        <p:spPr>
          <a:xfrm rot="0" flipV="1">
            <a:off x="3124200" y="5638800"/>
            <a:ext cx="1257300" cy="838200"/>
          </a:xfrm>
          <a:prstGeom prst="bentConnector2"/>
          <a:noFill/>
          <a:ln w="9525" cap="flat" cmpd="sng">
            <a:solidFill>
              <a:schemeClr val="dk1">
                <a:alpha val="100000"/>
              </a:schemeClr>
            </a:solidFill>
            <a:prstDash val="solid"/>
            <a:miter/>
            <a:tailEnd type="triangle" w="med" len="med"/>
          </a:ln>
        </p:spPr>
      </p:cxnSp>
      <p:sp>
        <p:nvSpPr>
          <p:cNvPr id="1049039" name=""/>
          <p:cNvSpPr txBox="1"/>
          <p:nvPr/>
        </p:nvSpPr>
        <p:spPr>
          <a:xfrm rot="0">
            <a:off x="6613525" y="4156075"/>
            <a:ext cx="2433637" cy="82232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Compute sigmoid </a:t>
            </a:r>
          </a:p>
          <a:p>
            <a:pPr lvl="0"/>
            <a:r>
              <a:rPr altLang="en-US" sz="2400" lang="en-US">
                <a:effectLst>
                  <a:outerShdw algn="tl" blurRad="38100" dir="2700000" dist="38100">
                    <a:srgbClr val="C0C0C0"/>
                  </a:outerShdw>
                </a:effectLst>
                <a:latin typeface="Times New Roman" pitchFamily="18" charset="0"/>
                <a:ea typeface="Times New Roman" pitchFamily="18" charset="0"/>
              </a:rPr>
              <a:t>    function</a:t>
            </a:r>
          </a:p>
        </p:txBody>
      </p:sp>
      <p:sp>
        <p:nvSpPr>
          <p:cNvPr id="1049040" name=""/>
          <p:cNvSpPr/>
          <p:nvPr/>
        </p:nvSpPr>
        <p:spPr>
          <a:xfrm rot="0" flipH="1">
            <a:off x="5867400" y="4495800"/>
            <a:ext cx="685800" cy="0"/>
          </a:xfrm>
          <a:prstGeom prst="line"/>
          <a:noFill/>
          <a:ln w="9525" cap="flat" cmpd="sng">
            <a:solidFill>
              <a:schemeClr val="dk1">
                <a:alpha val="100000"/>
              </a:schemeClr>
            </a:solidFill>
            <a:prstDash val="solid"/>
            <a:miter/>
            <a:tailEnd type="triangle" w="med" len="med"/>
          </a:ln>
        </p:spPr>
      </p:sp>
      <p:sp>
        <p:nvSpPr>
          <p:cNvPr id="1049041" name=""/>
          <p:cNvSpPr/>
          <p:nvPr/>
        </p:nvSpPr>
        <p:spPr>
          <a:xfrm rot="0" flipH="1" flipV="1">
            <a:off x="6705600" y="4038600"/>
            <a:ext cx="609600" cy="228600"/>
          </a:xfrm>
          <a:prstGeom prst="line"/>
          <a:noFill/>
          <a:ln w="9525" cap="flat" cmpd="sng">
            <a:solidFill>
              <a:schemeClr val="dk1">
                <a:alpha val="100000"/>
              </a:schemeClr>
            </a:solidFill>
            <a:prstDash val="solid"/>
            <a:miter/>
            <a:tailEnd type="triangle" w="med" len="med"/>
          </a:ln>
        </p:spPr>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showMasterSp="1">
  <p:cSld>
    <p:spTree>
      <p:nvGrpSpPr>
        <p:cNvPr id="116" name=""/>
        <p:cNvGrpSpPr/>
        <p:nvPr/>
      </p:nvGrpSpPr>
      <p:grpSpPr>
        <a:xfrm rot="0">
          <a:off x="0" y="0"/>
          <a:ext cx="0" cy="0"/>
          <a:chOff x="0" y="0"/>
          <a:chExt cx="0" cy="0"/>
        </a:xfrm>
      </p:grpSpPr>
      <p:sp>
        <p:nvSpPr>
          <p:cNvPr id="1049042"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انتشار</a:t>
            </a:r>
            <a:r>
              <a:rPr altLang="en-US" lang="en-US"/>
              <a:t> </a:t>
            </a:r>
            <a:r>
              <a:rPr altLang="en-US" lang="en-US"/>
              <a:t>به</a:t>
            </a:r>
            <a:r>
              <a:rPr altLang="en-US" lang="en-US"/>
              <a:t> </a:t>
            </a:r>
            <a:r>
              <a:rPr altLang="en-US" lang="en-US"/>
              <a:t>سمت</a:t>
            </a:r>
            <a:r>
              <a:rPr altLang="en-US" lang="en-US"/>
              <a:t> </a:t>
            </a:r>
            <a:r>
              <a:rPr altLang="en-US" lang="en-US"/>
              <a:t>عقب</a:t>
            </a:r>
          </a:p>
        </p:txBody>
      </p:sp>
      <p:sp>
        <p:nvSpPr>
          <p:cNvPr id="1049043"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indent="-571500" lvl="0" marL="571500">
              <a:lnSpc>
                <a:spcPct val="90000"/>
              </a:lnSpc>
              <a:buFont typeface="Wingdings" pitchFamily="2" charset="2"/>
              <a:buAutoNum type="arabicPeriod" startAt="1"/>
            </a:pPr>
            <a:r>
              <a:rPr altLang="en-US" lang="en-US"/>
              <a:t>برای</a:t>
            </a:r>
            <a:r>
              <a:rPr altLang="en-US" lang="en-US"/>
              <a:t> </a:t>
            </a:r>
            <a:r>
              <a:rPr altLang="en-US" lang="en-US"/>
              <a:t>هر</a:t>
            </a:r>
            <a:r>
              <a:rPr altLang="en-US" lang="en-US"/>
              <a:t> </a:t>
            </a:r>
            <a:r>
              <a:rPr altLang="en-US" lang="en-US"/>
              <a:t>واحد</a:t>
            </a:r>
            <a:r>
              <a:rPr altLang="en-US" lang="en-US"/>
              <a:t> </a:t>
            </a:r>
            <a:r>
              <a:rPr altLang="en-US" lang="en-US"/>
              <a:t>خروجی</a:t>
            </a:r>
            <a:r>
              <a:rPr altLang="en-US" lang="en-US"/>
              <a:t>  </a:t>
            </a:r>
            <a:r>
              <a:rPr altLang="en-US" lang="en-US"/>
              <a:t>جمله</a:t>
            </a:r>
            <a:r>
              <a:rPr altLang="en-US" lang="en-US"/>
              <a:t>  </a:t>
            </a:r>
            <a:r>
              <a:rPr altLang="en-US" lang="en-US"/>
              <a:t>خطا</a:t>
            </a:r>
            <a:r>
              <a:rPr altLang="en-US" lang="en-US"/>
              <a:t> </a:t>
            </a:r>
            <a:r>
              <a:rPr altLang="en-US" lang="en-US"/>
              <a:t>را</a:t>
            </a:r>
            <a:r>
              <a:rPr altLang="en-US" lang="en-US"/>
              <a:t> </a:t>
            </a:r>
            <a:r>
              <a:rPr altLang="en-US" lang="en-US"/>
              <a:t>بصورت</a:t>
            </a:r>
            <a:r>
              <a:rPr altLang="en-US" lang="en-US"/>
              <a:t> </a:t>
            </a:r>
            <a:r>
              <a:rPr altLang="en-US" lang="en-US"/>
              <a:t>زیر</a:t>
            </a:r>
            <a:r>
              <a:rPr altLang="en-US" lang="en-US"/>
              <a:t> </a:t>
            </a:r>
            <a:r>
              <a:rPr altLang="en-US" lang="en-US"/>
              <a:t>محاسبه</a:t>
            </a:r>
            <a:r>
              <a:rPr altLang="en-US" lang="en-US"/>
              <a:t> </a:t>
            </a:r>
            <a:r>
              <a:rPr altLang="en-US" lang="en-US"/>
              <a:t>کنید</a:t>
            </a:r>
            <a:r>
              <a:rPr altLang="en-US" lang="en-US"/>
              <a:t>:		</a:t>
            </a:r>
            <a:r>
              <a:rPr altLang="en-US" lang="en-US">
                <a:effectLst>
                  <a:outerShdw algn="tl" blurRad="38100" dir="2700000" dist="38100">
                    <a:srgbClr val="C0C0C0"/>
                  </a:outerShdw>
                </a:effectLst>
              </a:rPr>
              <a:t>δ</a:t>
            </a:r>
            <a:r>
              <a:rPr altLang="en-US" baseline="-25000" lang="en-US">
                <a:effectLst>
                  <a:outerShdw algn="tl" blurRad="38100" dir="2700000" dist="38100">
                    <a:srgbClr val="C0C0C0"/>
                  </a:outerShdw>
                </a:effectLst>
              </a:rPr>
              <a:t>k</a:t>
            </a:r>
            <a:r>
              <a:rPr altLang="en-US" lang="en-US">
                <a:effectLst>
                  <a:outerShdw algn="tl" blurRad="38100" dir="2700000" dist="38100">
                    <a:srgbClr val="C0C0C0"/>
                  </a:outerShdw>
                </a:effectLst>
              </a:rPr>
              <a:t>   = O</a:t>
            </a:r>
            <a:r>
              <a:rPr altLang="en-US" baseline="-25000" lang="en-US">
                <a:effectLst>
                  <a:outerShdw algn="tl" blurRad="38100" dir="2700000" dist="38100">
                    <a:srgbClr val="C0C0C0"/>
                  </a:outerShdw>
                </a:effectLst>
              </a:rPr>
              <a:t>k</a:t>
            </a:r>
            <a:r>
              <a:rPr altLang="en-US" lang="en-US">
                <a:effectLst>
                  <a:outerShdw algn="tl" blurRad="38100" dir="2700000" dist="38100">
                    <a:srgbClr val="C0C0C0"/>
                  </a:outerShdw>
                </a:effectLst>
              </a:rPr>
              <a:t> (1-O</a:t>
            </a:r>
            <a:r>
              <a:rPr altLang="en-US" baseline="-25000" lang="en-US">
                <a:effectLst>
                  <a:outerShdw algn="tl" blurRad="38100" dir="2700000" dist="38100">
                    <a:srgbClr val="C0C0C0"/>
                  </a:outerShdw>
                </a:effectLst>
              </a:rPr>
              <a:t>k</a:t>
            </a:r>
            <a:r>
              <a:rPr altLang="en-US" lang="en-US">
                <a:effectLst>
                  <a:outerShdw algn="tl" blurRad="38100" dir="2700000" dist="38100">
                    <a:srgbClr val="C0C0C0"/>
                  </a:outerShdw>
                </a:effectLst>
              </a:rPr>
              <a:t>)(t</a:t>
            </a:r>
            <a:r>
              <a:rPr altLang="en-US" baseline="-25000" lang="en-US">
                <a:effectLst>
                  <a:outerShdw algn="tl" blurRad="38100" dir="2700000" dist="38100">
                    <a:srgbClr val="C0C0C0"/>
                  </a:outerShdw>
                </a:effectLst>
              </a:rPr>
              <a:t>k</a:t>
            </a:r>
            <a:r>
              <a:rPr altLang="en-US" lang="en-US">
                <a:effectLst>
                  <a:outerShdw algn="tl" blurRad="38100" dir="2700000" dist="38100">
                    <a:srgbClr val="C0C0C0"/>
                  </a:outerShdw>
                </a:effectLst>
              </a:rPr>
              <a:t> – O</a:t>
            </a:r>
            <a:r>
              <a:rPr altLang="en-US" baseline="-25000" lang="en-US">
                <a:effectLst>
                  <a:outerShdw algn="tl" blurRad="38100" dir="2700000" dist="38100">
                    <a:srgbClr val="C0C0C0"/>
                  </a:outerShdw>
                </a:effectLst>
              </a:rPr>
              <a:t>k</a:t>
            </a:r>
            <a:r>
              <a:rPr altLang="en-US" lang="en-US">
                <a:effectLst>
                  <a:outerShdw algn="tl" blurRad="38100" dir="2700000" dist="38100">
                    <a:srgbClr val="C0C0C0"/>
                  </a:outerShdw>
                </a:effectLst>
              </a:rPr>
              <a:t>)</a:t>
            </a:r>
          </a:p>
          <a:p>
            <a:pPr indent="-571500" lvl="0" marL="571500">
              <a:lnSpc>
                <a:spcPct val="90000"/>
              </a:lnSpc>
              <a:buFont typeface="Wingdings" pitchFamily="2" charset="2"/>
              <a:buAutoNum type="arabicPeriod" startAt="1"/>
            </a:pPr>
            <a:r>
              <a:rPr altLang="en-US" lang="en-US">
                <a:effectLst>
                  <a:outerShdw algn="tl" blurRad="38100" dir="2700000" dist="38100">
                    <a:srgbClr val="C0C0C0"/>
                  </a:outerShdw>
                </a:effectLst>
              </a:rPr>
              <a:t>برای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هر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واحد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مخفی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جمله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خطا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را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بصورت</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زیر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محاسبه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کنید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δ</a:t>
            </a:r>
            <a:r>
              <a:rPr altLang="en-US" baseline="-25000" lang="en-US">
                <a:effectLst>
                  <a:outerShdw algn="tl" blurRad="38100" dir="2700000" dist="38100">
                    <a:srgbClr val="C0C0C0"/>
                  </a:outerShdw>
                </a:effectLst>
              </a:rPr>
              <a:t>h</a:t>
            </a:r>
            <a:r>
              <a:rPr altLang="en-US" lang="en-US">
                <a:effectLst>
                  <a:outerShdw algn="tl" blurRad="38100" dir="2700000" dist="38100">
                    <a:srgbClr val="C0C0C0"/>
                  </a:outerShdw>
                </a:effectLst>
              </a:rPr>
              <a:t>   = O</a:t>
            </a:r>
            <a:r>
              <a:rPr altLang="en-US" baseline="-25000" lang="en-US">
                <a:effectLst>
                  <a:outerShdw algn="tl" blurRad="38100" dir="2700000" dist="38100">
                    <a:srgbClr val="C0C0C0"/>
                  </a:outerShdw>
                </a:effectLst>
              </a:rPr>
              <a:t>h</a:t>
            </a:r>
            <a:r>
              <a:rPr altLang="en-US" lang="en-US">
                <a:effectLst>
                  <a:outerShdw algn="tl" blurRad="38100" dir="2700000" dist="38100">
                    <a:srgbClr val="C0C0C0"/>
                  </a:outerShdw>
                </a:effectLst>
              </a:rPr>
              <a:t> (1-O</a:t>
            </a:r>
            <a:r>
              <a:rPr altLang="en-US" baseline="-25000" lang="en-US">
                <a:effectLst>
                  <a:outerShdw algn="tl" blurRad="38100" dir="2700000" dist="38100">
                    <a:srgbClr val="C0C0C0"/>
                  </a:outerShdw>
                </a:effectLst>
              </a:rPr>
              <a:t>h</a:t>
            </a:r>
            <a:r>
              <a:rPr altLang="en-US" lang="en-US">
                <a:effectLst>
                  <a:outerShdw algn="tl" blurRad="38100" dir="2700000" dist="38100">
                    <a:srgbClr val="C0C0C0"/>
                  </a:outerShdw>
                </a:effectLst>
              </a:rPr>
              <a:t>) Σ</a:t>
            </a:r>
            <a:r>
              <a:rPr altLang="en-US" baseline="-25000" lang="en-US">
                <a:effectLst>
                  <a:outerShdw algn="tl" blurRad="38100" dir="2700000" dist="38100">
                    <a:srgbClr val="C0C0C0"/>
                  </a:outerShdw>
                </a:effectLst>
              </a:rPr>
              <a:t>k</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kh</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δ</a:t>
            </a:r>
            <a:r>
              <a:rPr altLang="en-US" baseline="-25000" lang="en-US">
                <a:effectLst>
                  <a:outerShdw algn="tl" blurRad="38100" dir="2700000" dist="38100">
                    <a:srgbClr val="C0C0C0"/>
                  </a:outerShdw>
                </a:effectLst>
              </a:rPr>
              <a:t>k</a:t>
            </a:r>
            <a:r>
              <a:rPr altLang="en-US" lang="en-US">
                <a:effectLst>
                  <a:outerShdw algn="tl" blurRad="38100" dir="2700000" dist="38100">
                    <a:srgbClr val="C0C0C0"/>
                  </a:outerShdw>
                </a:effectLst>
              </a:rPr>
              <a:t>		</a:t>
            </a:r>
          </a:p>
          <a:p>
            <a:pPr indent="-571500" lvl="0" marL="571500">
              <a:lnSpc>
                <a:spcPct val="90000"/>
              </a:lnSpc>
              <a:buFont typeface="Wingdings" pitchFamily="2" charset="2"/>
              <a:buAutoNum type="arabicPeriod" startAt="1"/>
            </a:pPr>
            <a:r>
              <a:rPr altLang="en-US" lang="en-US">
                <a:effectLst>
                  <a:outerShdw algn="tl" blurRad="38100" dir="2700000" dist="38100">
                    <a:srgbClr val="C0C0C0"/>
                  </a:outerShdw>
                </a:effectLst>
              </a:rPr>
              <a:t>مقدارهر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وزن</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را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بصورت</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زیر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تغییر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دهید</a:t>
            </a:r>
            <a:r>
              <a:rPr altLang="en-US" lang="en-US">
                <a:effectLst>
                  <a:outerShdw algn="tl" blurRad="38100" dir="2700000" dist="38100">
                    <a:srgbClr val="C0C0C0"/>
                  </a:outerShdw>
                </a:effectLst>
              </a:rPr>
              <a:t>:</a:t>
            </a:r>
          </a:p>
          <a:p>
            <a:pPr indent="-571500" lvl="0" marL="571500">
              <a:lnSpc>
                <a:spcPct val="90000"/>
              </a:lnSpc>
              <a:buNone/>
            </a:pPr>
            <a:r>
              <a:rPr altLang="en-US" lang="en-US">
                <a:effectLst>
                  <a:outerShdw algn="tl" blurRad="38100" dir="2700000" dist="38100">
                    <a:srgbClr val="C0C0C0"/>
                  </a:outerShdw>
                </a:effectLst>
              </a:rPr>
              <a:t>					  W</a:t>
            </a:r>
            <a:r>
              <a:rPr altLang="en-US" baseline="-25000" lang="en-US">
                <a:effectLst>
                  <a:outerShdw algn="tl" blurRad="38100" dir="2700000" dist="38100">
                    <a:srgbClr val="C0C0C0"/>
                  </a:outerShdw>
                </a:effectLst>
              </a:rPr>
              <a:t>ji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W</a:t>
            </a:r>
            <a:r>
              <a:rPr altLang="en-US" baseline="-25000" lang="en-US">
                <a:effectLst>
                  <a:outerShdw algn="tl" blurRad="38100" dir="2700000" dist="38100">
                    <a:srgbClr val="C0C0C0"/>
                  </a:outerShdw>
                </a:effectLst>
              </a:rPr>
              <a:t>ji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ΔW</a:t>
            </a:r>
            <a:r>
              <a:rPr altLang="en-US" baseline="-25000" lang="en-US">
                <a:effectLst>
                  <a:outerShdw algn="tl" blurRad="38100" dir="2700000" dist="38100">
                    <a:srgbClr val="C0C0C0"/>
                  </a:outerShdw>
                </a:effectLst>
              </a:rPr>
              <a:t>ji	</a:t>
            </a:r>
          </a:p>
          <a:p>
            <a:pPr indent="-571500" lvl="0" marL="571500">
              <a:lnSpc>
                <a:spcPct val="90000"/>
              </a:lnSpc>
              <a:buNone/>
            </a:pPr>
            <a:r>
              <a:rPr altLang="en-US" lang="en-US">
                <a:effectLst>
                  <a:outerShdw algn="tl" blurRad="38100" dir="2700000" dist="38100">
                    <a:srgbClr val="C0C0C0"/>
                  </a:outerShdw>
                </a:effectLst>
              </a:rPr>
              <a:t>که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آن</a:t>
            </a:r>
            <a:r>
              <a:rPr altLang="en-US" lang="en-US">
                <a:effectLst>
                  <a:outerShdw algn="tl" blurRad="38100" dir="2700000" dist="38100">
                    <a:srgbClr val="C0C0C0"/>
                  </a:outerShdw>
                </a:effectLst>
              </a:rPr>
              <a:t> :</a:t>
            </a:r>
          </a:p>
          <a:p>
            <a:pPr indent="-571500" lvl="0" marL="571500">
              <a:lnSpc>
                <a:spcPct val="90000"/>
              </a:lnSpc>
              <a:buNone/>
            </a:pP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ΔW</a:t>
            </a:r>
            <a:r>
              <a:rPr altLang="en-US" baseline="-25000" lang="en-US">
                <a:effectLst>
                  <a:outerShdw algn="tl" blurRad="38100" dir="2700000" dist="38100">
                    <a:srgbClr val="C0C0C0"/>
                  </a:outerShdw>
                </a:effectLst>
              </a:rPr>
              <a:t>ji</a:t>
            </a:r>
            <a:r>
              <a:rPr altLang="en-US" lang="en-US">
                <a:effectLst>
                  <a:outerShdw algn="tl" blurRad="38100" dir="2700000" dist="38100">
                    <a:srgbClr val="C0C0C0"/>
                  </a:outerShdw>
                </a:effectLst>
              </a:rPr>
              <a:t> = η </a:t>
            </a:r>
            <a:r>
              <a:rPr altLang="en-US" lang="en-US">
                <a:effectLst>
                  <a:outerShdw algn="tl" blurRad="38100" dir="2700000" dist="38100">
                    <a:srgbClr val="C0C0C0"/>
                  </a:outerShdw>
                </a:effectLst>
              </a:rPr>
              <a:t>δ</a:t>
            </a:r>
            <a:r>
              <a:rPr altLang="en-US" baseline="-25000" lang="en-US">
                <a:effectLst>
                  <a:outerShdw algn="tl" blurRad="38100" dir="2700000" dist="38100">
                    <a:srgbClr val="C0C0C0"/>
                  </a:outerShdw>
                </a:effectLst>
              </a:rPr>
              <a:t>j</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X</a:t>
            </a:r>
            <a:r>
              <a:rPr altLang="en-US" baseline="-25000" lang="en-US">
                <a:effectLst>
                  <a:outerShdw algn="tl" blurRad="38100" dir="2700000" dist="38100">
                    <a:srgbClr val="C0C0C0"/>
                  </a:outerShdw>
                </a:effectLst>
              </a:rPr>
              <a:t>ji</a:t>
            </a:r>
            <a:r>
              <a:rPr altLang="en-US" lang="en-US">
                <a:effectLst>
                  <a:outerShdw algn="tl" blurRad="38100" dir="2700000" dist="38100">
                    <a:srgbClr val="C0C0C0"/>
                  </a:outerShdw>
                </a:effectLst>
              </a:rPr>
              <a:t>	</a:t>
            </a:r>
          </a:p>
        </p:txBody>
      </p:sp>
      <p:sp>
        <p:nvSpPr>
          <p:cNvPr id="1049044" name=""/>
          <p:cNvSpPr txBox="1"/>
          <p:nvPr/>
        </p:nvSpPr>
        <p:spPr>
          <a:xfrm rot="0">
            <a:off x="5562600" y="6172200"/>
            <a:ext cx="2506662" cy="366712"/>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lang="en-US"/>
              <a:t> </a:t>
            </a:r>
            <a:r>
              <a:rPr altLang="en-US" lang="en-US">
                <a:effectLst>
                  <a:outerShdw algn="tl" blurRad="38100" dir="2700000" dist="38100">
                    <a:srgbClr val="C0C0C0"/>
                  </a:outerShdw>
                </a:effectLst>
              </a:rPr>
              <a:t>η</a:t>
            </a:r>
            <a:r>
              <a:rPr altLang="en-US" lang="en-US"/>
              <a:t>عبارت</a:t>
            </a:r>
            <a:r>
              <a:rPr altLang="en-US" lang="en-US"/>
              <a:t> </a:t>
            </a:r>
            <a:r>
              <a:rPr altLang="en-US" lang="en-US"/>
              <a:t>است</a:t>
            </a:r>
            <a:r>
              <a:rPr altLang="en-US" lang="en-US"/>
              <a:t> </a:t>
            </a:r>
            <a:r>
              <a:rPr altLang="en-US" lang="en-US"/>
              <a:t>از</a:t>
            </a:r>
            <a:r>
              <a:rPr altLang="en-US" lang="en-US"/>
              <a:t> </a:t>
            </a:r>
            <a:r>
              <a:rPr altLang="en-US" lang="en-US"/>
              <a:t>نرخ</a:t>
            </a:r>
            <a:r>
              <a:rPr altLang="en-US" lang="en-US"/>
              <a:t> </a:t>
            </a:r>
            <a:r>
              <a:rPr altLang="en-US" lang="en-US"/>
              <a:t>یادگیری</a:t>
            </a:r>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showMasterSp="1">
  <p:cSld>
    <p:spTree>
      <p:nvGrpSpPr>
        <p:cNvPr id="117" name=""/>
        <p:cNvGrpSpPr/>
        <p:nvPr/>
      </p:nvGrpSpPr>
      <p:grpSpPr>
        <a:xfrm rot="0">
          <a:off x="0" y="0"/>
          <a:ext cx="0" cy="0"/>
          <a:chOff x="0" y="0"/>
          <a:chExt cx="0" cy="0"/>
        </a:xfrm>
      </p:grpSpPr>
      <p:sp>
        <p:nvSpPr>
          <p:cNvPr id="1049045"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شرط</a:t>
            </a:r>
            <a:r>
              <a:rPr altLang="en-US" lang="en-US"/>
              <a:t> </a:t>
            </a:r>
            <a:r>
              <a:rPr altLang="en-US" lang="en-US"/>
              <a:t>خاتمه</a:t>
            </a:r>
          </a:p>
        </p:txBody>
      </p:sp>
      <p:sp>
        <p:nvSpPr>
          <p:cNvPr id="1049046"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buNone/>
            </a:pPr>
            <a:r>
              <a:rPr altLang="en-US" lang="en-US"/>
              <a:t>معمولا</a:t>
            </a:r>
            <a:r>
              <a:rPr altLang="en-US" lang="en-US"/>
              <a:t> </a:t>
            </a:r>
            <a:r>
              <a:rPr altLang="en-US" lang="en-US"/>
              <a:t>الگوریتم</a:t>
            </a:r>
            <a:r>
              <a:rPr altLang="en-US" lang="en-US"/>
              <a:t> BP </a:t>
            </a:r>
            <a:r>
              <a:rPr altLang="en-US" lang="en-US"/>
              <a:t>پیش</a:t>
            </a:r>
            <a:r>
              <a:rPr altLang="en-US" lang="en-US"/>
              <a:t> </a:t>
            </a:r>
            <a:r>
              <a:rPr altLang="en-US" lang="en-US"/>
              <a:t>از</a:t>
            </a:r>
            <a:r>
              <a:rPr altLang="en-US" lang="en-US"/>
              <a:t> </a:t>
            </a:r>
            <a:r>
              <a:rPr altLang="en-US" lang="en-US"/>
              <a:t>خاتمه</a:t>
            </a:r>
            <a:r>
              <a:rPr altLang="en-US" lang="en-US"/>
              <a:t> </a:t>
            </a:r>
            <a:r>
              <a:rPr altLang="en-US" lang="en-US"/>
              <a:t>هزاران</a:t>
            </a:r>
            <a:r>
              <a:rPr altLang="en-US" lang="en-US"/>
              <a:t> </a:t>
            </a:r>
            <a:r>
              <a:rPr altLang="en-US" lang="en-US"/>
              <a:t>بار</a:t>
            </a:r>
            <a:r>
              <a:rPr altLang="en-US" lang="en-US"/>
              <a:t> </a:t>
            </a:r>
            <a:r>
              <a:rPr altLang="en-US" lang="en-US"/>
              <a:t>با</a:t>
            </a:r>
            <a:r>
              <a:rPr altLang="en-US" lang="en-US"/>
              <a:t> </a:t>
            </a:r>
            <a:r>
              <a:rPr altLang="en-US" lang="en-US"/>
              <a:t>استفاده</a:t>
            </a:r>
            <a:r>
              <a:rPr altLang="en-US" lang="en-US"/>
              <a:t>  </a:t>
            </a:r>
            <a:r>
              <a:rPr altLang="en-US" lang="en-US"/>
              <a:t>همان</a:t>
            </a:r>
            <a:r>
              <a:rPr altLang="en-US" lang="en-US"/>
              <a:t> </a:t>
            </a:r>
            <a:r>
              <a:rPr altLang="en-US" lang="en-US"/>
              <a:t>داده</a:t>
            </a:r>
            <a:r>
              <a:rPr altLang="en-US" lang="en-US"/>
              <a:t> </a:t>
            </a:r>
            <a:r>
              <a:rPr altLang="en-US" lang="en-US"/>
              <a:t>های</a:t>
            </a:r>
            <a:r>
              <a:rPr altLang="en-US" lang="en-US"/>
              <a:t> </a:t>
            </a:r>
            <a:r>
              <a:rPr altLang="en-US" lang="en-US"/>
              <a:t>آموزشی</a:t>
            </a:r>
            <a:r>
              <a:rPr altLang="en-US" lang="en-US"/>
              <a:t> </a:t>
            </a:r>
            <a:r>
              <a:rPr altLang="en-US" lang="en-US"/>
              <a:t>تکرار</a:t>
            </a:r>
            <a:r>
              <a:rPr altLang="en-US" lang="en-US"/>
              <a:t> </a:t>
            </a:r>
            <a:r>
              <a:rPr altLang="en-US" lang="en-US"/>
              <a:t>میگردد</a:t>
            </a:r>
            <a:r>
              <a:rPr altLang="en-US" lang="en-US"/>
              <a:t> </a:t>
            </a:r>
            <a:r>
              <a:rPr altLang="en-US" lang="en-US"/>
              <a:t>شروط</a:t>
            </a:r>
            <a:r>
              <a:rPr altLang="en-US" lang="en-US"/>
              <a:t> </a:t>
            </a:r>
            <a:r>
              <a:rPr altLang="en-US" lang="en-US"/>
              <a:t>مختلفی</a:t>
            </a:r>
            <a:r>
              <a:rPr altLang="en-US" lang="en-US"/>
              <a:t> </a:t>
            </a:r>
            <a:r>
              <a:rPr altLang="en-US" lang="en-US"/>
              <a:t>را</a:t>
            </a:r>
            <a:r>
              <a:rPr altLang="en-US" lang="en-US"/>
              <a:t> </a:t>
            </a:r>
            <a:r>
              <a:rPr altLang="en-US" lang="en-US"/>
              <a:t>میتوان</a:t>
            </a:r>
            <a:r>
              <a:rPr altLang="en-US" lang="en-US"/>
              <a:t> </a:t>
            </a:r>
            <a:r>
              <a:rPr altLang="en-US" lang="en-US"/>
              <a:t>برای</a:t>
            </a:r>
            <a:r>
              <a:rPr altLang="en-US" lang="en-US"/>
              <a:t> </a:t>
            </a:r>
            <a:r>
              <a:rPr altLang="en-US" lang="en-US"/>
              <a:t>خاتمه</a:t>
            </a:r>
            <a:r>
              <a:rPr altLang="en-US" lang="en-US"/>
              <a:t> </a:t>
            </a:r>
            <a:r>
              <a:rPr altLang="en-US" lang="en-US"/>
              <a:t>الگوریتم</a:t>
            </a:r>
            <a:r>
              <a:rPr altLang="en-US" lang="en-US"/>
              <a:t>  </a:t>
            </a:r>
            <a:r>
              <a:rPr altLang="en-US" lang="en-US"/>
              <a:t>بکار</a:t>
            </a:r>
            <a:r>
              <a:rPr altLang="en-US" lang="en-US"/>
              <a:t> </a:t>
            </a:r>
            <a:r>
              <a:rPr altLang="en-US" lang="en-US"/>
              <a:t>برد</a:t>
            </a:r>
            <a:r>
              <a:rPr altLang="en-US" lang="en-US"/>
              <a:t>:</a:t>
            </a:r>
          </a:p>
          <a:p>
            <a:pPr lvl="1"/>
            <a:r>
              <a:rPr altLang="en-US" lang="en-US"/>
              <a:t>توقف</a:t>
            </a:r>
            <a:r>
              <a:rPr altLang="en-US" lang="en-US"/>
              <a:t> </a:t>
            </a:r>
            <a:r>
              <a:rPr altLang="en-US" lang="en-US"/>
              <a:t>بعد</a:t>
            </a:r>
            <a:r>
              <a:rPr altLang="en-US" lang="en-US"/>
              <a:t> </a:t>
            </a:r>
            <a:r>
              <a:rPr altLang="en-US" lang="en-US"/>
              <a:t>از</a:t>
            </a:r>
            <a:r>
              <a:rPr altLang="en-US" lang="en-US"/>
              <a:t> </a:t>
            </a:r>
            <a:r>
              <a:rPr altLang="en-US" lang="en-US"/>
              <a:t>تکرار</a:t>
            </a:r>
            <a:r>
              <a:rPr altLang="en-US" lang="en-US"/>
              <a:t> </a:t>
            </a:r>
            <a:r>
              <a:rPr altLang="en-US" lang="en-US"/>
              <a:t>به</a:t>
            </a:r>
            <a:r>
              <a:rPr altLang="en-US" lang="en-US"/>
              <a:t> </a:t>
            </a:r>
            <a:r>
              <a:rPr altLang="en-US" lang="en-US"/>
              <a:t>دفعات</a:t>
            </a:r>
            <a:r>
              <a:rPr altLang="en-US" lang="en-US"/>
              <a:t> </a:t>
            </a:r>
            <a:r>
              <a:rPr altLang="en-US" lang="en-US"/>
              <a:t>معین</a:t>
            </a:r>
          </a:p>
          <a:p>
            <a:pPr lvl="1"/>
            <a:r>
              <a:rPr altLang="en-US" lang="en-US"/>
              <a:t>توقف</a:t>
            </a:r>
            <a:r>
              <a:rPr altLang="en-US" lang="en-US"/>
              <a:t> </a:t>
            </a:r>
            <a:r>
              <a:rPr altLang="en-US" lang="en-US"/>
              <a:t>وقتی</a:t>
            </a:r>
            <a:r>
              <a:rPr altLang="en-US" lang="en-US"/>
              <a:t> </a:t>
            </a:r>
            <a:r>
              <a:rPr altLang="en-US" lang="en-US"/>
              <a:t>که</a:t>
            </a:r>
            <a:r>
              <a:rPr altLang="en-US" lang="en-US"/>
              <a:t> </a:t>
            </a:r>
            <a:r>
              <a:rPr altLang="en-US" lang="en-US"/>
              <a:t>خطا</a:t>
            </a:r>
            <a:r>
              <a:rPr altLang="en-US" lang="en-US"/>
              <a:t> </a:t>
            </a:r>
            <a:r>
              <a:rPr altLang="en-US" lang="en-US"/>
              <a:t>از</a:t>
            </a:r>
            <a:r>
              <a:rPr altLang="en-US" lang="en-US"/>
              <a:t> </a:t>
            </a:r>
            <a:r>
              <a:rPr altLang="en-US" lang="en-US"/>
              <a:t>یک</a:t>
            </a:r>
            <a:r>
              <a:rPr altLang="en-US" lang="en-US"/>
              <a:t> </a:t>
            </a:r>
            <a:r>
              <a:rPr altLang="en-US" lang="en-US"/>
              <a:t>مقدار</a:t>
            </a:r>
            <a:r>
              <a:rPr altLang="en-US" lang="en-US"/>
              <a:t> </a:t>
            </a:r>
            <a:r>
              <a:rPr altLang="en-US" lang="en-US"/>
              <a:t>تعیین</a:t>
            </a:r>
            <a:r>
              <a:rPr altLang="en-US" lang="en-US"/>
              <a:t> </a:t>
            </a:r>
            <a:r>
              <a:rPr altLang="en-US" lang="en-US"/>
              <a:t>شده</a:t>
            </a:r>
            <a:r>
              <a:rPr altLang="en-US" lang="en-US"/>
              <a:t> </a:t>
            </a:r>
            <a:r>
              <a:rPr altLang="en-US" lang="en-US"/>
              <a:t>کمتر</a:t>
            </a:r>
            <a:r>
              <a:rPr altLang="en-US" lang="en-US"/>
              <a:t> </a:t>
            </a:r>
            <a:r>
              <a:rPr altLang="en-US" lang="en-US"/>
              <a:t>شود</a:t>
            </a:r>
            <a:r>
              <a:rPr altLang="en-US" lang="en-US"/>
              <a:t>.</a:t>
            </a:r>
          </a:p>
          <a:p>
            <a:pPr lvl="1"/>
            <a:r>
              <a:rPr altLang="en-US" lang="en-US"/>
              <a:t>توقف</a:t>
            </a:r>
            <a:r>
              <a:rPr altLang="en-US" lang="en-US"/>
              <a:t> </a:t>
            </a:r>
            <a:r>
              <a:rPr altLang="en-US" lang="en-US"/>
              <a:t>وقتی</a:t>
            </a:r>
            <a:r>
              <a:rPr altLang="en-US" lang="en-US"/>
              <a:t> </a:t>
            </a:r>
            <a:r>
              <a:rPr altLang="en-US" lang="en-US"/>
              <a:t>که</a:t>
            </a:r>
            <a:r>
              <a:rPr altLang="en-US" lang="en-US"/>
              <a:t> </a:t>
            </a:r>
            <a:r>
              <a:rPr altLang="en-US" lang="en-US"/>
              <a:t>خطا</a:t>
            </a:r>
            <a:r>
              <a:rPr altLang="en-US" lang="en-US"/>
              <a:t> </a:t>
            </a:r>
            <a:r>
              <a:rPr altLang="en-US" lang="en-US"/>
              <a:t>در</a:t>
            </a:r>
            <a:r>
              <a:rPr altLang="en-US" lang="en-US"/>
              <a:t> </a:t>
            </a:r>
            <a:r>
              <a:rPr altLang="en-US" lang="en-US"/>
              <a:t>مثالهای</a:t>
            </a:r>
            <a:r>
              <a:rPr altLang="en-US" lang="en-US"/>
              <a:t> </a:t>
            </a:r>
            <a:r>
              <a:rPr altLang="en-US" lang="en-US"/>
              <a:t>مجموعه</a:t>
            </a:r>
            <a:r>
              <a:rPr altLang="en-US" lang="en-US"/>
              <a:t> </a:t>
            </a:r>
            <a:r>
              <a:rPr altLang="en-US" lang="en-US"/>
              <a:t>تائید</a:t>
            </a:r>
            <a:r>
              <a:rPr altLang="en-US" lang="en-US"/>
              <a:t> </a:t>
            </a:r>
            <a:r>
              <a:rPr altLang="en-US" lang="en-US"/>
              <a:t>از</a:t>
            </a:r>
            <a:r>
              <a:rPr altLang="en-US" lang="en-US"/>
              <a:t> </a:t>
            </a:r>
            <a:r>
              <a:rPr altLang="en-US" lang="en-US"/>
              <a:t>قاعده</a:t>
            </a:r>
            <a:r>
              <a:rPr altLang="en-US" lang="en-US"/>
              <a:t> </a:t>
            </a:r>
            <a:r>
              <a:rPr altLang="en-US" lang="en-US"/>
              <a:t>خاصی</a:t>
            </a:r>
            <a:r>
              <a:rPr altLang="en-US" lang="en-US"/>
              <a:t> </a:t>
            </a:r>
            <a:r>
              <a:rPr altLang="en-US" lang="en-US"/>
              <a:t>پیروی</a:t>
            </a:r>
            <a:r>
              <a:rPr altLang="en-US" lang="en-US"/>
              <a:t> </a:t>
            </a:r>
            <a:r>
              <a:rPr altLang="en-US" lang="en-US"/>
              <a:t>نماید</a:t>
            </a:r>
            <a:r>
              <a:rPr altLang="en-US" lang="en-US"/>
              <a:t>.</a:t>
            </a:r>
          </a:p>
          <a:p>
            <a:pPr lvl="0">
              <a:buNone/>
            </a:pPr>
            <a:r>
              <a:rPr altLang="en-US" lang="en-US"/>
              <a:t>اگر</a:t>
            </a:r>
            <a:r>
              <a:rPr altLang="en-US" lang="en-US"/>
              <a:t> </a:t>
            </a:r>
            <a:r>
              <a:rPr altLang="en-US" lang="en-US"/>
              <a:t>دفعات</a:t>
            </a:r>
            <a:r>
              <a:rPr altLang="en-US" lang="en-US"/>
              <a:t> </a:t>
            </a:r>
            <a:r>
              <a:rPr altLang="en-US" lang="en-US"/>
              <a:t>تکرار</a:t>
            </a:r>
            <a:r>
              <a:rPr altLang="en-US" lang="en-US"/>
              <a:t> </a:t>
            </a:r>
            <a:r>
              <a:rPr altLang="en-US" lang="en-US"/>
              <a:t>کم</a:t>
            </a:r>
            <a:r>
              <a:rPr altLang="en-US" lang="en-US"/>
              <a:t> </a:t>
            </a:r>
            <a:r>
              <a:rPr altLang="en-US" lang="en-US"/>
              <a:t>باشد</a:t>
            </a:r>
            <a:r>
              <a:rPr altLang="en-US" lang="en-US"/>
              <a:t> </a:t>
            </a:r>
            <a:r>
              <a:rPr altLang="en-US" lang="en-US"/>
              <a:t>خطا</a:t>
            </a:r>
            <a:r>
              <a:rPr altLang="en-US" lang="en-US"/>
              <a:t> </a:t>
            </a:r>
            <a:r>
              <a:rPr altLang="en-US" lang="en-US"/>
              <a:t>خواهیم</a:t>
            </a:r>
            <a:r>
              <a:rPr altLang="en-US" lang="en-US"/>
              <a:t> </a:t>
            </a:r>
            <a:r>
              <a:rPr altLang="en-US" lang="en-US"/>
              <a:t>داشت</a:t>
            </a:r>
            <a:r>
              <a:rPr altLang="en-US" lang="en-US"/>
              <a:t> </a:t>
            </a:r>
            <a:r>
              <a:rPr altLang="en-US" lang="en-US"/>
              <a:t>و</a:t>
            </a:r>
            <a:r>
              <a:rPr altLang="en-US" lang="en-US"/>
              <a:t> </a:t>
            </a:r>
            <a:r>
              <a:rPr altLang="en-US" lang="en-US"/>
              <a:t>اگر</a:t>
            </a:r>
            <a:r>
              <a:rPr altLang="en-US" lang="en-US"/>
              <a:t> </a:t>
            </a:r>
            <a:r>
              <a:rPr altLang="en-US" lang="en-US"/>
              <a:t>زیاد</a:t>
            </a:r>
            <a:r>
              <a:rPr altLang="en-US" lang="en-US"/>
              <a:t> </a:t>
            </a:r>
            <a:r>
              <a:rPr altLang="en-US" lang="en-US"/>
              <a:t>باشد</a:t>
            </a:r>
            <a:r>
              <a:rPr altLang="en-US" lang="en-US"/>
              <a:t> </a:t>
            </a:r>
            <a:r>
              <a:rPr altLang="en-US" lang="en-US"/>
              <a:t>مسئله</a:t>
            </a:r>
            <a:r>
              <a:rPr altLang="en-US" lang="en-US"/>
              <a:t> </a:t>
            </a:r>
            <a:r>
              <a:rPr altLang="en-US" lang="en-US"/>
              <a:t>Overfitting</a:t>
            </a:r>
            <a:r>
              <a:rPr altLang="en-US" lang="en-US"/>
              <a:t> </a:t>
            </a:r>
            <a:r>
              <a:rPr altLang="en-US" lang="en-US"/>
              <a:t>رخ</a:t>
            </a:r>
            <a:r>
              <a:rPr altLang="en-US" lang="en-US"/>
              <a:t> </a:t>
            </a:r>
            <a:r>
              <a:rPr altLang="en-US" lang="en-US"/>
              <a:t>خواهد</a:t>
            </a:r>
            <a:r>
              <a:rPr altLang="en-US" lang="en-US"/>
              <a:t> </a:t>
            </a:r>
            <a:r>
              <a:rPr altLang="en-US" lang="en-US"/>
              <a:t>داد</a:t>
            </a:r>
            <a:r>
              <a:rPr altLang="en-US" lang="en-US"/>
              <a:t>.</a:t>
            </a:r>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showMasterSp="1">
  <p:cSld>
    <p:spTree>
      <p:nvGrpSpPr>
        <p:cNvPr id="118" name=""/>
        <p:cNvGrpSpPr/>
        <p:nvPr/>
      </p:nvGrpSpPr>
      <p:grpSpPr>
        <a:xfrm rot="0">
          <a:off x="0" y="0"/>
          <a:ext cx="0" cy="0"/>
          <a:chOff x="0" y="0"/>
          <a:chExt cx="0" cy="0"/>
        </a:xfrm>
      </p:grpSpPr>
      <p:sp>
        <p:nvSpPr>
          <p:cNvPr id="1049047"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محنی یادگیری</a:t>
            </a:r>
          </a:p>
        </p:txBody>
      </p:sp>
      <p:pic>
        <p:nvPicPr>
          <p:cNvPr id="2097159" name=""/>
          <p:cNvPicPr>
            <a:picLocks/>
          </p:cNvPicPr>
          <p:nvPr>
            <p:ph sz="full" idx="1"/>
          </p:nvPr>
        </p:nvPicPr>
        <p:blipFill>
          <a:blip xmlns:r="http://schemas.openxmlformats.org/officeDocument/2006/relationships" r:embed="rId1"/>
          <a:srcRect l="0" t="0" r="0" b="0"/>
          <a:stretch>
            <a:fillRect/>
          </a:stretch>
        </p:blipFill>
        <p:spPr>
          <a:xfrm rot="0">
            <a:off x="1995487" y="2133600"/>
            <a:ext cx="5153025" cy="3581400"/>
          </a:xfrm>
          <a:prstGeom prst="rect"/>
          <a:noFill/>
          <a:ln w="9525" cap="flat" cmpd="sng">
            <a:solidFill>
              <a:srgbClr val="000000">
                <a:alpha val="100000"/>
              </a:srgbClr>
            </a:solidFill>
            <a:prstDash val="solid"/>
            <a:miter/>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1">
  <p:cSld>
    <p:spTree>
      <p:nvGrpSpPr>
        <p:cNvPr id="119" name=""/>
        <p:cNvGrpSpPr/>
        <p:nvPr/>
      </p:nvGrpSpPr>
      <p:grpSpPr>
        <a:xfrm rot="0">
          <a:off x="0" y="0"/>
          <a:ext cx="0" cy="0"/>
          <a:chOff x="0" y="0"/>
          <a:chExt cx="0" cy="0"/>
        </a:xfrm>
      </p:grpSpPr>
      <p:sp>
        <p:nvSpPr>
          <p:cNvPr id="1049048"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مرور</a:t>
            </a:r>
            <a:r>
              <a:rPr altLang="en-US" lang="en-US"/>
              <a:t> </a:t>
            </a:r>
            <a:r>
              <a:rPr altLang="en-US" lang="en-US"/>
              <a:t>الگوریتم</a:t>
            </a:r>
            <a:r>
              <a:rPr altLang="en-US" lang="en-US"/>
              <a:t> BP </a:t>
            </a:r>
          </a:p>
        </p:txBody>
      </p:sp>
      <p:sp>
        <p:nvSpPr>
          <p:cNvPr id="1049049"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lnSpc>
                <a:spcPct val="90000"/>
              </a:lnSpc>
            </a:pPr>
            <a:r>
              <a:rPr altLang="en-US" lang="en-US"/>
              <a:t>این</a:t>
            </a:r>
            <a:r>
              <a:rPr altLang="en-US" lang="en-US"/>
              <a:t> </a:t>
            </a:r>
            <a:r>
              <a:rPr altLang="en-US" lang="en-US"/>
              <a:t>الگوریتم</a:t>
            </a:r>
            <a:r>
              <a:rPr altLang="en-US" lang="en-US"/>
              <a:t> </a:t>
            </a:r>
            <a:r>
              <a:rPr altLang="en-US" lang="en-US"/>
              <a:t>یک</a:t>
            </a:r>
            <a:r>
              <a:rPr altLang="en-US" lang="en-US"/>
              <a:t> </a:t>
            </a:r>
            <a:r>
              <a:rPr altLang="en-US" lang="en-US"/>
              <a:t>جستجوی</a:t>
            </a:r>
            <a:r>
              <a:rPr altLang="en-US" lang="en-US"/>
              <a:t> gradient descent </a:t>
            </a:r>
            <a:r>
              <a:rPr altLang="en-US" lang="en-US"/>
              <a:t>در</a:t>
            </a:r>
            <a:r>
              <a:rPr altLang="en-US" lang="en-US"/>
              <a:t> </a:t>
            </a:r>
            <a:r>
              <a:rPr altLang="en-US" lang="en-US"/>
              <a:t>فضای</a:t>
            </a:r>
            <a:r>
              <a:rPr altLang="en-US" lang="en-US"/>
              <a:t> </a:t>
            </a:r>
            <a:r>
              <a:rPr altLang="en-US" lang="en-US"/>
              <a:t>وزنها</a:t>
            </a:r>
            <a:r>
              <a:rPr altLang="en-US" lang="en-US"/>
              <a:t> </a:t>
            </a:r>
            <a:r>
              <a:rPr altLang="en-US" lang="en-US"/>
              <a:t>انجام</a:t>
            </a:r>
            <a:r>
              <a:rPr altLang="en-US" lang="en-US"/>
              <a:t> </a:t>
            </a:r>
            <a:r>
              <a:rPr altLang="en-US" lang="en-US"/>
              <a:t>میدهد</a:t>
            </a:r>
            <a:r>
              <a:rPr altLang="en-US" lang="en-US"/>
              <a:t>.</a:t>
            </a:r>
          </a:p>
          <a:p>
            <a:pPr lvl="0">
              <a:lnSpc>
                <a:spcPct val="90000"/>
              </a:lnSpc>
            </a:pPr>
            <a:r>
              <a:rPr altLang="en-US" lang="en-US"/>
              <a:t>ممکن</a:t>
            </a:r>
            <a:r>
              <a:rPr altLang="en-US" lang="en-US"/>
              <a:t> </a:t>
            </a:r>
            <a:r>
              <a:rPr altLang="en-US" lang="en-US"/>
              <a:t>است</a:t>
            </a:r>
            <a:r>
              <a:rPr altLang="en-US" lang="en-US"/>
              <a:t> </a:t>
            </a:r>
            <a:r>
              <a:rPr altLang="en-US" lang="en-US"/>
              <a:t>در</a:t>
            </a:r>
            <a:r>
              <a:rPr altLang="en-US" lang="en-US"/>
              <a:t> </a:t>
            </a:r>
            <a:r>
              <a:rPr altLang="en-US" lang="en-US"/>
              <a:t>یک</a:t>
            </a:r>
            <a:r>
              <a:rPr altLang="en-US" lang="en-US"/>
              <a:t> </a:t>
            </a:r>
            <a:r>
              <a:rPr altLang="en-US" lang="en-US"/>
              <a:t>مینیمم</a:t>
            </a:r>
            <a:r>
              <a:rPr altLang="en-US" lang="en-US"/>
              <a:t> </a:t>
            </a:r>
            <a:r>
              <a:rPr altLang="en-US" lang="en-US"/>
              <a:t>محلی</a:t>
            </a:r>
            <a:r>
              <a:rPr altLang="en-US" lang="en-US"/>
              <a:t> </a:t>
            </a:r>
            <a:r>
              <a:rPr altLang="en-US" lang="en-US"/>
              <a:t>گیر</a:t>
            </a:r>
            <a:r>
              <a:rPr altLang="en-US" lang="en-US"/>
              <a:t> </a:t>
            </a:r>
            <a:r>
              <a:rPr altLang="en-US" lang="en-US"/>
              <a:t>بیافتد</a:t>
            </a:r>
          </a:p>
          <a:p>
            <a:pPr lvl="0">
              <a:lnSpc>
                <a:spcPct val="90000"/>
              </a:lnSpc>
            </a:pPr>
            <a:r>
              <a:rPr altLang="en-US" lang="en-US"/>
              <a:t>در</a:t>
            </a:r>
            <a:r>
              <a:rPr altLang="en-US" lang="en-US"/>
              <a:t> </a:t>
            </a:r>
            <a:r>
              <a:rPr altLang="en-US" lang="en-US"/>
              <a:t>عمل</a:t>
            </a:r>
            <a:r>
              <a:rPr altLang="en-US" lang="en-US"/>
              <a:t> </a:t>
            </a:r>
            <a:r>
              <a:rPr altLang="en-US" lang="en-US"/>
              <a:t>بسیار</a:t>
            </a:r>
            <a:r>
              <a:rPr altLang="en-US" lang="en-US"/>
              <a:t> </a:t>
            </a:r>
            <a:r>
              <a:rPr altLang="en-US" lang="en-US"/>
              <a:t>موثر</a:t>
            </a:r>
            <a:r>
              <a:rPr altLang="en-US" lang="en-US"/>
              <a:t> </a:t>
            </a:r>
            <a:r>
              <a:rPr altLang="en-US" lang="en-US"/>
              <a:t>بوده</a:t>
            </a:r>
            <a:r>
              <a:rPr altLang="en-US" lang="en-US"/>
              <a:t> </a:t>
            </a:r>
            <a:r>
              <a:rPr altLang="en-US" lang="en-US"/>
              <a:t>است</a:t>
            </a:r>
          </a:p>
          <a:p>
            <a:pPr lvl="0">
              <a:lnSpc>
                <a:spcPct val="90000"/>
              </a:lnSpc>
            </a:pPr>
            <a:endParaRPr altLang="en-US" lang="en-US"/>
          </a:p>
          <a:p>
            <a:pPr lvl="0">
              <a:lnSpc>
                <a:spcPct val="90000"/>
              </a:lnSpc>
              <a:buNone/>
            </a:pPr>
            <a:r>
              <a:rPr altLang="en-US" lang="en-US"/>
              <a:t>برای</a:t>
            </a:r>
            <a:r>
              <a:rPr altLang="en-US" lang="en-US"/>
              <a:t> </a:t>
            </a:r>
            <a:r>
              <a:rPr altLang="en-US" lang="en-US"/>
              <a:t>پرهیز</a:t>
            </a:r>
            <a:r>
              <a:rPr altLang="en-US" lang="en-US"/>
              <a:t> </a:t>
            </a:r>
            <a:r>
              <a:rPr altLang="en-US" lang="en-US"/>
              <a:t>از</a:t>
            </a:r>
            <a:r>
              <a:rPr altLang="en-US" lang="en-US"/>
              <a:t> </a:t>
            </a:r>
            <a:r>
              <a:rPr altLang="en-US" lang="en-US"/>
              <a:t>مینیمم</a:t>
            </a:r>
            <a:r>
              <a:rPr altLang="en-US" lang="en-US"/>
              <a:t> </a:t>
            </a:r>
            <a:r>
              <a:rPr altLang="en-US" lang="en-US"/>
              <a:t>محلی</a:t>
            </a:r>
            <a:r>
              <a:rPr altLang="en-US" lang="en-US"/>
              <a:t> </a:t>
            </a:r>
            <a:r>
              <a:rPr altLang="en-US" lang="en-US"/>
              <a:t>روشهای</a:t>
            </a:r>
            <a:r>
              <a:rPr altLang="en-US" lang="en-US"/>
              <a:t> </a:t>
            </a:r>
            <a:r>
              <a:rPr altLang="en-US" lang="en-US"/>
              <a:t>مختلفی</a:t>
            </a:r>
            <a:r>
              <a:rPr altLang="en-US" lang="en-US"/>
              <a:t> </a:t>
            </a:r>
            <a:r>
              <a:rPr altLang="en-US" lang="en-US"/>
              <a:t>وجود</a:t>
            </a:r>
            <a:r>
              <a:rPr altLang="en-US" lang="en-US"/>
              <a:t> </a:t>
            </a:r>
            <a:r>
              <a:rPr altLang="en-US" lang="en-US"/>
              <a:t>دارد</a:t>
            </a:r>
            <a:r>
              <a:rPr altLang="en-US" lang="en-US"/>
              <a:t>:</a:t>
            </a:r>
          </a:p>
          <a:p>
            <a:pPr lvl="1">
              <a:lnSpc>
                <a:spcPct val="90000"/>
              </a:lnSpc>
            </a:pPr>
            <a:r>
              <a:rPr altLang="en-US" lang="en-US"/>
              <a:t>افزودن</a:t>
            </a:r>
            <a:r>
              <a:rPr altLang="en-US" lang="en-US"/>
              <a:t> </a:t>
            </a:r>
            <a:r>
              <a:rPr altLang="en-US" lang="en-US"/>
              <a:t>ممنتم</a:t>
            </a:r>
          </a:p>
          <a:p>
            <a:pPr lvl="1">
              <a:lnSpc>
                <a:spcPct val="90000"/>
              </a:lnSpc>
            </a:pPr>
            <a:r>
              <a:rPr altLang="en-US" lang="en-US"/>
              <a:t>استفاده</a:t>
            </a:r>
            <a:r>
              <a:rPr altLang="en-US" lang="en-US"/>
              <a:t> </a:t>
            </a:r>
            <a:r>
              <a:rPr altLang="en-US" lang="en-US"/>
              <a:t>از</a:t>
            </a:r>
            <a:r>
              <a:rPr altLang="en-US" lang="en-US"/>
              <a:t> </a:t>
            </a:r>
            <a:r>
              <a:rPr altLang="en-US" lang="en-US">
                <a:effectLst>
                  <a:outerShdw algn="tl" blurRad="38100" dir="2700000" dist="38100">
                    <a:srgbClr val="C0C0C0"/>
                  </a:outerShdw>
                </a:effectLst>
              </a:rPr>
              <a:t>stochastic gradient descent</a:t>
            </a:r>
          </a:p>
          <a:p>
            <a:pPr lvl="1">
              <a:lnSpc>
                <a:spcPct val="90000"/>
              </a:lnSpc>
            </a:pPr>
            <a:r>
              <a:rPr altLang="en-US" lang="en-US"/>
              <a:t>استفاده</a:t>
            </a:r>
            <a:r>
              <a:rPr altLang="en-US" lang="en-US"/>
              <a:t> </a:t>
            </a:r>
            <a:r>
              <a:rPr altLang="en-US" lang="en-US"/>
              <a:t>ازشبکه</a:t>
            </a:r>
            <a:r>
              <a:rPr altLang="en-US" lang="en-US"/>
              <a:t> </a:t>
            </a:r>
            <a:r>
              <a:rPr altLang="en-US" lang="en-US"/>
              <a:t>های</a:t>
            </a:r>
            <a:r>
              <a:rPr altLang="en-US" lang="en-US"/>
              <a:t> </a:t>
            </a:r>
            <a:r>
              <a:rPr altLang="en-US" lang="en-US"/>
              <a:t>مختلف</a:t>
            </a:r>
            <a:r>
              <a:rPr altLang="en-US" lang="en-US"/>
              <a:t> </a:t>
            </a:r>
            <a:r>
              <a:rPr altLang="en-US" lang="en-US"/>
              <a:t>با</a:t>
            </a:r>
            <a:r>
              <a:rPr altLang="en-US" lang="en-US"/>
              <a:t> </a:t>
            </a:r>
            <a:r>
              <a:rPr altLang="en-US" lang="en-US"/>
              <a:t>مقادیر</a:t>
            </a:r>
            <a:r>
              <a:rPr altLang="en-US" lang="en-US"/>
              <a:t> </a:t>
            </a:r>
            <a:r>
              <a:rPr altLang="en-US" lang="en-US"/>
              <a:t>متفاوتی</a:t>
            </a:r>
            <a:r>
              <a:rPr altLang="en-US" lang="en-US"/>
              <a:t> </a:t>
            </a:r>
            <a:r>
              <a:rPr altLang="en-US" lang="en-US"/>
              <a:t>برای</a:t>
            </a:r>
            <a:r>
              <a:rPr altLang="en-US" lang="en-US"/>
              <a:t> </a:t>
            </a:r>
            <a:r>
              <a:rPr altLang="en-US" lang="en-US"/>
              <a:t>وزنهای</a:t>
            </a:r>
            <a:r>
              <a:rPr altLang="en-US" lang="en-US"/>
              <a:t> </a:t>
            </a:r>
            <a:r>
              <a:rPr altLang="en-US" lang="en-US"/>
              <a:t>اولیه</a:t>
            </a:r>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showMasterSp="1">
  <p:cSld>
    <p:spTree>
      <p:nvGrpSpPr>
        <p:cNvPr id="120" name=""/>
        <p:cNvGrpSpPr/>
        <p:nvPr/>
      </p:nvGrpSpPr>
      <p:grpSpPr>
        <a:xfrm rot="0">
          <a:off x="0" y="0"/>
          <a:ext cx="0" cy="0"/>
          <a:chOff x="0" y="0"/>
          <a:chExt cx="0" cy="0"/>
        </a:xfrm>
      </p:grpSpPr>
      <p:sp>
        <p:nvSpPr>
          <p:cNvPr id="1049050"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افزودن</a:t>
            </a:r>
            <a:r>
              <a:rPr altLang="en-US" lang="en-US"/>
              <a:t> </a:t>
            </a:r>
            <a:r>
              <a:rPr altLang="en-US" lang="en-US"/>
              <a:t>ممنتم</a:t>
            </a:r>
          </a:p>
        </p:txBody>
      </p:sp>
      <p:sp>
        <p:nvSpPr>
          <p:cNvPr id="1049051" name=""/>
          <p:cNvSpPr/>
          <p:nvPr>
            <p:ph type="body" sz="full" idx="1"/>
          </p:nvPr>
        </p:nvSpPr>
        <p:spPr>
          <a:xfrm rot="0">
            <a:off x="457200" y="1719262"/>
            <a:ext cx="8305800" cy="5138737"/>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lnSpc>
                <a:spcPct val="90000"/>
              </a:lnSpc>
            </a:pPr>
            <a:r>
              <a:rPr altLang="en-US" lang="en-US"/>
              <a:t>میتوان</a:t>
            </a:r>
            <a:r>
              <a:rPr altLang="en-US" lang="en-US"/>
              <a:t> </a:t>
            </a:r>
            <a:r>
              <a:rPr altLang="en-US" lang="en-US"/>
              <a:t>قانون</a:t>
            </a:r>
            <a:r>
              <a:rPr altLang="en-US" lang="en-US"/>
              <a:t> </a:t>
            </a:r>
            <a:r>
              <a:rPr altLang="en-US" lang="en-US"/>
              <a:t>تغییر</a:t>
            </a:r>
            <a:r>
              <a:rPr altLang="en-US" lang="en-US"/>
              <a:t> </a:t>
            </a:r>
            <a:r>
              <a:rPr altLang="en-US" lang="en-US"/>
              <a:t>وزنها</a:t>
            </a:r>
            <a:r>
              <a:rPr altLang="en-US" lang="en-US"/>
              <a:t> </a:t>
            </a:r>
            <a:r>
              <a:rPr altLang="en-US" lang="en-US"/>
              <a:t>را</a:t>
            </a:r>
            <a:r>
              <a:rPr altLang="en-US" lang="en-US"/>
              <a:t> </a:t>
            </a:r>
            <a:r>
              <a:rPr altLang="en-US" lang="en-US"/>
              <a:t>طوری</a:t>
            </a:r>
            <a:r>
              <a:rPr altLang="en-US" lang="en-US"/>
              <a:t> </a:t>
            </a:r>
            <a:r>
              <a:rPr altLang="en-US" lang="en-US"/>
              <a:t>در</a:t>
            </a:r>
            <a:r>
              <a:rPr altLang="en-US" lang="en-US"/>
              <a:t> </a:t>
            </a:r>
            <a:r>
              <a:rPr altLang="en-US" lang="en-US"/>
              <a:t>نظر</a:t>
            </a:r>
            <a:r>
              <a:rPr altLang="en-US" lang="en-US"/>
              <a:t> </a:t>
            </a:r>
            <a:r>
              <a:rPr altLang="en-US" lang="en-US"/>
              <a:t>گرفت</a:t>
            </a:r>
            <a:r>
              <a:rPr altLang="en-US" lang="en-US"/>
              <a:t> </a:t>
            </a:r>
            <a:r>
              <a:rPr altLang="en-US" lang="en-US"/>
              <a:t>که</a:t>
            </a:r>
            <a:r>
              <a:rPr altLang="en-US" lang="en-US"/>
              <a:t> </a:t>
            </a:r>
            <a:r>
              <a:rPr altLang="en-US" lang="en-US"/>
              <a:t>تغییر</a:t>
            </a:r>
            <a:r>
              <a:rPr altLang="en-US" lang="en-US"/>
              <a:t> </a:t>
            </a:r>
            <a:r>
              <a:rPr altLang="en-US" lang="en-US"/>
              <a:t>وزن</a:t>
            </a:r>
            <a:r>
              <a:rPr altLang="en-US" lang="en-US"/>
              <a:t> </a:t>
            </a:r>
            <a:r>
              <a:rPr altLang="en-US" lang="en-US"/>
              <a:t>در</a:t>
            </a:r>
            <a:r>
              <a:rPr altLang="en-US" lang="en-US"/>
              <a:t> </a:t>
            </a:r>
            <a:r>
              <a:rPr altLang="en-US" lang="en-US"/>
              <a:t>تکر</a:t>
            </a:r>
            <a:r>
              <a:rPr altLang="en-US" lang="en-US"/>
              <a:t>ار</a:t>
            </a:r>
            <a:r>
              <a:rPr altLang="en-US" lang="en-US"/>
              <a:t> n </a:t>
            </a:r>
            <a:r>
              <a:rPr altLang="en-US" lang="en-US"/>
              <a:t>ام</a:t>
            </a:r>
            <a:r>
              <a:rPr altLang="en-US" lang="en-US"/>
              <a:t> </a:t>
            </a:r>
            <a:r>
              <a:rPr altLang="en-US" lang="en-US"/>
              <a:t>تا</a:t>
            </a:r>
            <a:r>
              <a:rPr altLang="en-US" lang="en-US"/>
              <a:t> </a:t>
            </a:r>
            <a:r>
              <a:rPr altLang="en-US" lang="en-US"/>
              <a:t>حدی</a:t>
            </a:r>
            <a:r>
              <a:rPr altLang="en-US" lang="en-US"/>
              <a:t> </a:t>
            </a:r>
            <a:r>
              <a:rPr altLang="en-US" lang="en-US"/>
              <a:t>به</a:t>
            </a:r>
            <a:r>
              <a:rPr altLang="en-US" lang="en-US"/>
              <a:t>  </a:t>
            </a:r>
            <a:r>
              <a:rPr altLang="en-US" lang="en-US"/>
              <a:t>اندازه</a:t>
            </a:r>
            <a:r>
              <a:rPr altLang="en-US" lang="en-US"/>
              <a:t> </a:t>
            </a:r>
            <a:r>
              <a:rPr altLang="en-US" lang="en-US"/>
              <a:t>تغییروزن</a:t>
            </a:r>
            <a:r>
              <a:rPr altLang="en-US" lang="en-US"/>
              <a:t> </a:t>
            </a:r>
            <a:r>
              <a:rPr altLang="en-US" lang="en-US"/>
              <a:t>در</a:t>
            </a:r>
            <a:r>
              <a:rPr altLang="en-US" lang="en-US"/>
              <a:t> </a:t>
            </a:r>
            <a:r>
              <a:rPr altLang="en-US" lang="en-US"/>
              <a:t>تکرار</a:t>
            </a:r>
            <a:r>
              <a:rPr altLang="en-US" lang="en-US"/>
              <a:t> </a:t>
            </a:r>
            <a:r>
              <a:rPr altLang="en-US" lang="en-US"/>
              <a:t>قبلی</a:t>
            </a:r>
            <a:r>
              <a:rPr altLang="en-US" lang="en-US"/>
              <a:t> </a:t>
            </a:r>
            <a:r>
              <a:rPr altLang="en-US" lang="en-US"/>
              <a:t>بستگی</a:t>
            </a:r>
            <a:r>
              <a:rPr altLang="en-US" lang="en-US"/>
              <a:t> </a:t>
            </a:r>
            <a:r>
              <a:rPr altLang="en-US" lang="en-US"/>
              <a:t>داشته</a:t>
            </a:r>
            <a:r>
              <a:rPr altLang="en-US" lang="en-US"/>
              <a:t> </a:t>
            </a:r>
            <a:r>
              <a:rPr altLang="en-US" lang="en-US"/>
              <a:t>باشد</a:t>
            </a:r>
            <a:r>
              <a:rPr altLang="en-US" lang="en-US"/>
              <a:t>.</a:t>
            </a:r>
          </a:p>
          <a:p>
            <a:pPr algn="l" lvl="0" rtl="0">
              <a:lnSpc>
                <a:spcPct val="90000"/>
              </a:lnSpc>
              <a:spcBef>
                <a:spcPct val="0"/>
              </a:spcBef>
              <a:buSzPct val="100000"/>
              <a:buFontTx/>
              <a:buNone/>
            </a:pPr>
            <a:r>
              <a:rPr altLang="en-US" lang="en-US">
                <a:effectLst>
                  <a:outerShdw algn="tl" blurRad="38100" dir="2700000" dist="38100">
                    <a:srgbClr val="C0C0C0"/>
                  </a:outerShdw>
                </a:effectLst>
              </a:rPr>
              <a:t>ΔW</a:t>
            </a:r>
            <a:r>
              <a:rPr altLang="en-US" baseline="-25000" lang="en-US">
                <a:effectLst>
                  <a:outerShdw algn="tl" blurRad="38100" dir="2700000" dist="38100">
                    <a:srgbClr val="C0C0C0"/>
                  </a:outerShdw>
                </a:effectLst>
              </a:rPr>
              <a:t>ji</a:t>
            </a:r>
            <a:r>
              <a:rPr altLang="en-US" lang="en-US">
                <a:effectLst>
                  <a:outerShdw algn="tl" blurRad="38100" dir="2700000" dist="38100">
                    <a:srgbClr val="C0C0C0"/>
                  </a:outerShdw>
                </a:effectLst>
              </a:rPr>
              <a:t> (n) = η </a:t>
            </a:r>
            <a:r>
              <a:rPr altLang="en-US" lang="en-US">
                <a:effectLst>
                  <a:outerShdw algn="tl" blurRad="38100" dir="2700000" dist="38100">
                    <a:srgbClr val="C0C0C0"/>
                  </a:outerShdw>
                </a:effectLst>
              </a:rPr>
              <a:t>δ</a:t>
            </a:r>
            <a:r>
              <a:rPr altLang="en-US" baseline="-25000" lang="en-US">
                <a:effectLst>
                  <a:outerShdw algn="tl" blurRad="38100" dir="2700000" dist="38100">
                    <a:srgbClr val="C0C0C0"/>
                  </a:outerShdw>
                </a:effectLst>
              </a:rPr>
              <a:t>j</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X</a:t>
            </a:r>
            <a:r>
              <a:rPr altLang="en-US" baseline="-25000" lang="en-US">
                <a:effectLst>
                  <a:outerShdw algn="tl" blurRad="38100" dir="2700000" dist="38100">
                    <a:srgbClr val="C0C0C0"/>
                  </a:outerShdw>
                </a:effectLst>
              </a:rPr>
              <a:t>ji</a:t>
            </a:r>
            <a:r>
              <a:rPr altLang="en-US" lang="en-US">
                <a:effectLst>
                  <a:outerShdw algn="tl" blurRad="38100" dir="2700000" dist="38100">
                    <a:srgbClr val="C0C0C0"/>
                  </a:outerShdw>
                </a:effectLst>
              </a:rPr>
              <a:t>  +   </a:t>
            </a:r>
            <a:r>
              <a:rPr altLang="en-US" lang="en-US">
                <a:effectLst>
                  <a:outerShdw algn="tl" blurRad="38100" dir="2700000" dist="38100">
                    <a:srgbClr val="C0C0C0"/>
                  </a:outerShdw>
                </a:effectLst>
              </a:rPr>
              <a:t>αΔW</a:t>
            </a:r>
            <a:r>
              <a:rPr altLang="en-US" baseline="-25000" lang="en-US">
                <a:effectLst>
                  <a:outerShdw algn="tl" blurRad="38100" dir="2700000" dist="38100">
                    <a:srgbClr val="C0C0C0"/>
                  </a:outerShdw>
                </a:effectLst>
              </a:rPr>
              <a:t>ji</a:t>
            </a:r>
            <a:r>
              <a:rPr altLang="en-US" lang="en-US">
                <a:effectLst>
                  <a:outerShdw algn="tl" blurRad="38100" dir="2700000" dist="38100">
                    <a:srgbClr val="C0C0C0"/>
                  </a:outerShdw>
                </a:effectLst>
              </a:rPr>
              <a:t> (n-1) </a:t>
            </a:r>
          </a:p>
          <a:p>
            <a:pPr lvl="0">
              <a:lnSpc>
                <a:spcPct val="90000"/>
              </a:lnSpc>
            </a:pPr>
            <a:endParaRPr altLang="en-US" lang="en-US"/>
          </a:p>
          <a:p>
            <a:pPr lvl="0">
              <a:lnSpc>
                <a:spcPct val="90000"/>
              </a:lnSpc>
              <a:buNone/>
            </a:pPr>
            <a:r>
              <a:rPr altLang="en-US" lang="en-US"/>
              <a:t>که</a:t>
            </a:r>
            <a:r>
              <a:rPr altLang="en-US" lang="en-US"/>
              <a:t> </a:t>
            </a:r>
            <a:r>
              <a:rPr altLang="en-US" lang="en-US"/>
              <a:t>در</a:t>
            </a:r>
            <a:r>
              <a:rPr altLang="en-US" lang="en-US"/>
              <a:t> </a:t>
            </a:r>
            <a:r>
              <a:rPr altLang="en-US" lang="en-US"/>
              <a:t>آن</a:t>
            </a:r>
            <a:r>
              <a:rPr altLang="en-US" lang="en-US"/>
              <a:t> </a:t>
            </a:r>
            <a:r>
              <a:rPr altLang="en-US" lang="en-US"/>
              <a:t>مقدارممنتم</a:t>
            </a:r>
            <a:r>
              <a:rPr altLang="en-US" lang="en-US"/>
              <a:t>  </a:t>
            </a:r>
            <a:r>
              <a:rPr altLang="en-US" lang="en-US">
                <a:effectLst>
                  <a:outerShdw algn="tl" blurRad="38100" dir="2700000" dist="38100">
                    <a:srgbClr val="C0C0C0"/>
                  </a:outerShdw>
                </a:effectLst>
              </a:rPr>
              <a:t>α </a:t>
            </a:r>
            <a:r>
              <a:rPr altLang="en-US" lang="en-US"/>
              <a:t> </a:t>
            </a:r>
            <a:r>
              <a:rPr altLang="en-US" lang="en-US"/>
              <a:t>بصورت</a:t>
            </a:r>
            <a:r>
              <a:rPr altLang="en-US" lang="en-US"/>
              <a:t> </a:t>
            </a:r>
            <a:r>
              <a:rPr altLang="en-US" lang="en-US">
                <a:effectLst>
                  <a:outerShdw algn="tl" blurRad="38100" dir="2700000" dist="38100">
                    <a:srgbClr val="C0C0C0"/>
                  </a:outerShdw>
                </a:effectLst>
              </a:rPr>
              <a:t>0 &lt;= α &lt;= 1</a:t>
            </a:r>
            <a:r>
              <a:rPr altLang="en-US" lang="en-US"/>
              <a:t> </a:t>
            </a:r>
            <a:r>
              <a:rPr altLang="en-US" lang="en-US"/>
              <a:t>میباشد</a:t>
            </a:r>
            <a:r>
              <a:rPr altLang="en-US" lang="en-US"/>
              <a:t>.</a:t>
            </a:r>
          </a:p>
          <a:p>
            <a:pPr lvl="0">
              <a:lnSpc>
                <a:spcPct val="90000"/>
              </a:lnSpc>
              <a:buNone/>
            </a:pPr>
            <a:r>
              <a:rPr altLang="en-US" lang="en-US"/>
              <a:t>افزودن</a:t>
            </a:r>
            <a:r>
              <a:rPr altLang="en-US" lang="en-US"/>
              <a:t> </a:t>
            </a:r>
            <a:r>
              <a:rPr altLang="en-US" lang="en-US"/>
              <a:t>ممنتم</a:t>
            </a:r>
            <a:r>
              <a:rPr altLang="en-US" lang="en-US"/>
              <a:t> </a:t>
            </a:r>
            <a:r>
              <a:rPr altLang="en-US" lang="en-US"/>
              <a:t>باعث</a:t>
            </a:r>
            <a:r>
              <a:rPr altLang="en-US" lang="en-US"/>
              <a:t> </a:t>
            </a:r>
            <a:r>
              <a:rPr altLang="en-US" lang="en-US"/>
              <a:t>میشود</a:t>
            </a:r>
            <a:r>
              <a:rPr altLang="en-US" lang="en-US"/>
              <a:t> </a:t>
            </a:r>
            <a:r>
              <a:rPr altLang="en-US" lang="en-US"/>
              <a:t>تا</a:t>
            </a:r>
            <a:r>
              <a:rPr altLang="en-US" lang="en-US"/>
              <a:t> </a:t>
            </a:r>
            <a:r>
              <a:rPr altLang="en-US" lang="en-US"/>
              <a:t>با</a:t>
            </a:r>
            <a:r>
              <a:rPr altLang="en-US" lang="en-US"/>
              <a:t> </a:t>
            </a:r>
            <a:r>
              <a:rPr altLang="en-US" lang="en-US"/>
              <a:t>حرکت</a:t>
            </a:r>
            <a:r>
              <a:rPr altLang="en-US" lang="en-US"/>
              <a:t> </a:t>
            </a:r>
            <a:r>
              <a:rPr altLang="en-US" lang="en-US"/>
              <a:t>در</a:t>
            </a:r>
            <a:r>
              <a:rPr altLang="en-US" lang="en-US"/>
              <a:t> </a:t>
            </a:r>
            <a:r>
              <a:rPr altLang="en-US" lang="en-US"/>
              <a:t>مسیر</a:t>
            </a:r>
            <a:r>
              <a:rPr altLang="en-US" lang="en-US"/>
              <a:t> </a:t>
            </a:r>
            <a:r>
              <a:rPr altLang="en-US" lang="en-US"/>
              <a:t>قبلی</a:t>
            </a:r>
            <a:r>
              <a:rPr altLang="en-US" lang="en-US"/>
              <a:t> </a:t>
            </a:r>
            <a:r>
              <a:rPr altLang="en-US" lang="en-US"/>
              <a:t>در</a:t>
            </a:r>
            <a:r>
              <a:rPr altLang="en-US" lang="en-US"/>
              <a:t> </a:t>
            </a:r>
            <a:r>
              <a:rPr altLang="en-US" lang="en-US"/>
              <a:t>سطح</a:t>
            </a:r>
            <a:r>
              <a:rPr altLang="en-US" lang="en-US"/>
              <a:t> </a:t>
            </a:r>
            <a:r>
              <a:rPr altLang="en-US" lang="en-US"/>
              <a:t>خطا</a:t>
            </a:r>
            <a:r>
              <a:rPr altLang="en-US" lang="en-US"/>
              <a:t>:</a:t>
            </a:r>
          </a:p>
          <a:p>
            <a:pPr lvl="1">
              <a:lnSpc>
                <a:spcPct val="90000"/>
              </a:lnSpc>
            </a:pPr>
            <a:r>
              <a:rPr altLang="en-US" lang="en-US"/>
              <a:t>از</a:t>
            </a:r>
            <a:r>
              <a:rPr altLang="en-US" lang="en-US"/>
              <a:t> </a:t>
            </a:r>
            <a:r>
              <a:rPr altLang="en-US" lang="en-US"/>
              <a:t>گیر</a:t>
            </a:r>
            <a:r>
              <a:rPr altLang="en-US" lang="en-US"/>
              <a:t> </a:t>
            </a:r>
            <a:r>
              <a:rPr altLang="en-US" lang="en-US"/>
              <a:t>افتادن</a:t>
            </a:r>
            <a:r>
              <a:rPr altLang="en-US" lang="en-US"/>
              <a:t> </a:t>
            </a:r>
            <a:r>
              <a:rPr altLang="en-US" lang="en-US"/>
              <a:t>در</a:t>
            </a:r>
            <a:r>
              <a:rPr altLang="en-US" lang="en-US"/>
              <a:t> </a:t>
            </a:r>
            <a:r>
              <a:rPr altLang="en-US" lang="en-US"/>
              <a:t>مینیم</a:t>
            </a:r>
            <a:r>
              <a:rPr altLang="en-US" lang="en-US"/>
              <a:t> </a:t>
            </a:r>
            <a:r>
              <a:rPr altLang="en-US" lang="en-US"/>
              <a:t>محلی</a:t>
            </a:r>
            <a:r>
              <a:rPr altLang="en-US" lang="en-US"/>
              <a:t> </a:t>
            </a:r>
            <a:r>
              <a:rPr altLang="en-US" lang="en-US"/>
              <a:t>پرهیز</a:t>
            </a:r>
            <a:r>
              <a:rPr altLang="en-US" lang="en-US"/>
              <a:t> </a:t>
            </a:r>
            <a:r>
              <a:rPr altLang="en-US" lang="en-US"/>
              <a:t>شود</a:t>
            </a:r>
          </a:p>
          <a:p>
            <a:pPr lvl="1">
              <a:lnSpc>
                <a:spcPct val="90000"/>
              </a:lnSpc>
            </a:pPr>
            <a:r>
              <a:rPr altLang="en-US" lang="en-US"/>
              <a:t>از</a:t>
            </a:r>
            <a:r>
              <a:rPr altLang="en-US" lang="en-US"/>
              <a:t> </a:t>
            </a:r>
            <a:r>
              <a:rPr altLang="en-US" lang="en-US"/>
              <a:t>قرارگرفتن</a:t>
            </a:r>
            <a:r>
              <a:rPr altLang="en-US" lang="en-US"/>
              <a:t> </a:t>
            </a:r>
            <a:r>
              <a:rPr altLang="en-US" lang="en-US"/>
              <a:t>در</a:t>
            </a:r>
            <a:r>
              <a:rPr altLang="en-US" lang="en-US"/>
              <a:t> </a:t>
            </a:r>
            <a:r>
              <a:rPr altLang="en-US" lang="en-US"/>
              <a:t>سطوح</a:t>
            </a:r>
            <a:r>
              <a:rPr altLang="en-US" lang="en-US"/>
              <a:t> </a:t>
            </a:r>
            <a:r>
              <a:rPr altLang="en-US" lang="en-US"/>
              <a:t>صاف</a:t>
            </a:r>
            <a:r>
              <a:rPr altLang="en-US" lang="en-US"/>
              <a:t> </a:t>
            </a:r>
            <a:r>
              <a:rPr altLang="en-US" lang="en-US"/>
              <a:t>پرهیز</a:t>
            </a:r>
            <a:r>
              <a:rPr altLang="en-US" lang="en-US"/>
              <a:t> </a:t>
            </a:r>
            <a:r>
              <a:rPr altLang="en-US" lang="en-US"/>
              <a:t>شود</a:t>
            </a:r>
          </a:p>
          <a:p>
            <a:pPr lvl="1">
              <a:lnSpc>
                <a:spcPct val="90000"/>
              </a:lnSpc>
            </a:pPr>
            <a:r>
              <a:rPr altLang="en-US" lang="en-US"/>
              <a:t>با</a:t>
            </a:r>
            <a:r>
              <a:rPr altLang="en-US" lang="en-US"/>
              <a:t> </a:t>
            </a:r>
            <a:r>
              <a:rPr altLang="en-US" lang="en-US"/>
              <a:t>افزایش</a:t>
            </a:r>
            <a:r>
              <a:rPr altLang="en-US" lang="en-US"/>
              <a:t> </a:t>
            </a:r>
            <a:r>
              <a:rPr altLang="en-US" lang="en-US"/>
              <a:t>تدریجی</a:t>
            </a:r>
            <a:r>
              <a:rPr altLang="en-US" lang="en-US"/>
              <a:t> </a:t>
            </a:r>
            <a:r>
              <a:rPr altLang="en-US" lang="en-US"/>
              <a:t>مقدار</a:t>
            </a:r>
            <a:r>
              <a:rPr altLang="en-US" lang="en-US"/>
              <a:t> </a:t>
            </a:r>
            <a:r>
              <a:rPr altLang="en-US" lang="en-US"/>
              <a:t>پله</a:t>
            </a:r>
            <a:r>
              <a:rPr altLang="en-US" lang="en-US"/>
              <a:t> </a:t>
            </a:r>
            <a:r>
              <a:rPr altLang="en-US" lang="en-US"/>
              <a:t>تغییرات</a:t>
            </a:r>
            <a:r>
              <a:rPr altLang="en-US" lang="en-US"/>
              <a:t>،</a:t>
            </a:r>
            <a:r>
              <a:rPr altLang="en-US" lang="en-US"/>
              <a:t> </a:t>
            </a:r>
            <a:r>
              <a:rPr altLang="en-US" lang="en-US"/>
              <a:t>سرعت</a:t>
            </a:r>
            <a:r>
              <a:rPr altLang="en-US" lang="en-US"/>
              <a:t> </a:t>
            </a:r>
            <a:r>
              <a:rPr altLang="en-US" lang="en-US"/>
              <a:t>جستجو</a:t>
            </a:r>
            <a:r>
              <a:rPr altLang="en-US" lang="en-US"/>
              <a:t> </a:t>
            </a:r>
            <a:r>
              <a:rPr altLang="en-US" lang="en-US"/>
              <a:t>افزایش</a:t>
            </a:r>
            <a:r>
              <a:rPr altLang="en-US" lang="en-US"/>
              <a:t> </a:t>
            </a:r>
            <a:r>
              <a:rPr altLang="en-US" lang="en-US"/>
              <a:t>یابد</a:t>
            </a:r>
            <a:r>
              <a:rPr altLang="en-US" lang="en-US"/>
              <a:t>.</a:t>
            </a:r>
          </a:p>
        </p:txBody>
      </p:sp>
      <p:sp>
        <p:nvSpPr>
          <p:cNvPr id="1049052" name=""/>
          <p:cNvSpPr txBox="1"/>
          <p:nvPr/>
        </p:nvSpPr>
        <p:spPr>
          <a:xfrm rot="0">
            <a:off x="2051050" y="3657600"/>
            <a:ext cx="1398587" cy="366712"/>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lang="en-US">
                <a:solidFill>
                  <a:srgbClr val="990033"/>
                </a:solidFill>
              </a:rPr>
              <a:t>قانون</a:t>
            </a:r>
            <a:r>
              <a:rPr altLang="en-US" lang="en-US">
                <a:solidFill>
                  <a:srgbClr val="990033"/>
                </a:solidFill>
              </a:rPr>
              <a:t> </a:t>
            </a:r>
            <a:r>
              <a:rPr altLang="en-US" lang="en-US">
                <a:solidFill>
                  <a:srgbClr val="990033"/>
                </a:solidFill>
              </a:rPr>
              <a:t>تغییر</a:t>
            </a:r>
            <a:r>
              <a:rPr altLang="en-US" lang="en-US">
                <a:solidFill>
                  <a:srgbClr val="990033"/>
                </a:solidFill>
              </a:rPr>
              <a:t> </a:t>
            </a:r>
            <a:r>
              <a:rPr altLang="en-US" lang="en-US">
                <a:solidFill>
                  <a:srgbClr val="990033"/>
                </a:solidFill>
              </a:rPr>
              <a:t>وزن</a:t>
            </a:r>
          </a:p>
        </p:txBody>
      </p:sp>
      <p:sp>
        <p:nvSpPr>
          <p:cNvPr id="1049053" name=""/>
          <p:cNvSpPr txBox="1"/>
          <p:nvPr/>
        </p:nvSpPr>
        <p:spPr>
          <a:xfrm rot="0">
            <a:off x="4114800" y="3657600"/>
            <a:ext cx="1120775" cy="366712"/>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lang="en-US">
                <a:solidFill>
                  <a:srgbClr val="990033"/>
                </a:solidFill>
              </a:rPr>
              <a:t>عبارت</a:t>
            </a:r>
            <a:r>
              <a:rPr altLang="en-US" lang="en-US">
                <a:solidFill>
                  <a:srgbClr val="990033"/>
                </a:solidFill>
              </a:rPr>
              <a:t> </a:t>
            </a:r>
            <a:r>
              <a:rPr altLang="en-US" lang="en-US">
                <a:solidFill>
                  <a:srgbClr val="990033"/>
                </a:solidFill>
              </a:rPr>
              <a:t>ممنتم</a:t>
            </a:r>
          </a:p>
        </p:txBody>
      </p:sp>
      <p:sp>
        <p:nvSpPr>
          <p:cNvPr id="1049054" name=""/>
          <p:cNvSpPr/>
          <p:nvPr/>
        </p:nvSpPr>
        <p:spPr>
          <a:xfrm rot="0">
            <a:off x="2209800" y="3733800"/>
            <a:ext cx="1066800" cy="0"/>
          </a:xfrm>
          <a:prstGeom prst="line"/>
          <a:noFill/>
          <a:ln w="9525" cap="flat" cmpd="sng">
            <a:solidFill>
              <a:schemeClr val="hlink">
                <a:alpha val="100000"/>
              </a:schemeClr>
            </a:solidFill>
            <a:prstDash val="solid"/>
            <a:miter/>
          </a:ln>
        </p:spPr>
      </p:sp>
      <p:sp>
        <p:nvSpPr>
          <p:cNvPr id="1049055" name=""/>
          <p:cNvSpPr/>
          <p:nvPr/>
        </p:nvSpPr>
        <p:spPr>
          <a:xfrm rot="0">
            <a:off x="4038600" y="3733800"/>
            <a:ext cx="1371600" cy="0"/>
          </a:xfrm>
          <a:prstGeom prst="line"/>
          <a:noFill/>
          <a:ln w="9525" cap="flat" cmpd="sng">
            <a:solidFill>
              <a:schemeClr val="hlink">
                <a:alpha val="100000"/>
              </a:schemeClr>
            </a:solidFill>
            <a:prstDash val="solid"/>
            <a:miter/>
          </a:ln>
        </p:spPr>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showMasterSp="1">
  <p:cSld>
    <p:spTree>
      <p:nvGrpSpPr>
        <p:cNvPr id="121" name=""/>
        <p:cNvGrpSpPr/>
        <p:nvPr/>
      </p:nvGrpSpPr>
      <p:grpSpPr>
        <a:xfrm rot="0">
          <a:off x="0" y="0"/>
          <a:ext cx="0" cy="0"/>
          <a:chOff x="0" y="0"/>
          <a:chExt cx="0" cy="0"/>
        </a:xfrm>
      </p:grpSpPr>
      <p:sp>
        <p:nvSpPr>
          <p:cNvPr id="1049056"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قدرت</a:t>
            </a:r>
            <a:r>
              <a:rPr altLang="en-US" lang="en-US"/>
              <a:t> </a:t>
            </a:r>
            <a:r>
              <a:rPr altLang="en-US" lang="en-US"/>
              <a:t>نمایش</a:t>
            </a:r>
            <a:r>
              <a:rPr altLang="en-US" lang="en-US"/>
              <a:t> </a:t>
            </a:r>
            <a:r>
              <a:rPr altLang="en-US" lang="en-US"/>
              <a:t>توابع</a:t>
            </a:r>
          </a:p>
        </p:txBody>
      </p:sp>
      <p:sp>
        <p:nvSpPr>
          <p:cNvPr id="1049057"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sz="2600" lang="en-US"/>
              <a:t>گرچه</a:t>
            </a:r>
            <a:r>
              <a:rPr altLang="en-US" sz="2600" lang="en-US"/>
              <a:t> </a:t>
            </a:r>
            <a:r>
              <a:rPr altLang="en-US" sz="2600" lang="en-US"/>
              <a:t>قدرت</a:t>
            </a:r>
            <a:r>
              <a:rPr altLang="en-US" sz="2600" lang="en-US"/>
              <a:t> </a:t>
            </a:r>
            <a:r>
              <a:rPr altLang="en-US" sz="2600" lang="en-US"/>
              <a:t>نمایش</a:t>
            </a:r>
            <a:r>
              <a:rPr altLang="en-US" sz="2600" lang="en-US"/>
              <a:t> </a:t>
            </a:r>
            <a:r>
              <a:rPr altLang="en-US" sz="2600" lang="en-US"/>
              <a:t>توابع</a:t>
            </a:r>
            <a:r>
              <a:rPr altLang="en-US" sz="2600" lang="en-US"/>
              <a:t> </a:t>
            </a:r>
            <a:r>
              <a:rPr altLang="en-US" sz="2600" lang="en-US"/>
              <a:t>به</a:t>
            </a:r>
            <a:r>
              <a:rPr altLang="en-US" sz="2600" lang="en-US"/>
              <a:t> </a:t>
            </a:r>
            <a:r>
              <a:rPr altLang="en-US" sz="2600" lang="en-US"/>
              <a:t>توسط</a:t>
            </a:r>
            <a:r>
              <a:rPr altLang="en-US" sz="2600" lang="en-US"/>
              <a:t> </a:t>
            </a:r>
            <a:r>
              <a:rPr altLang="en-US" sz="2600" lang="en-US"/>
              <a:t>یک</a:t>
            </a:r>
            <a:r>
              <a:rPr altLang="en-US" sz="2600" lang="en-US"/>
              <a:t> </a:t>
            </a:r>
            <a:r>
              <a:rPr altLang="en-US" sz="2600" lang="en-US"/>
              <a:t>شبکه</a:t>
            </a:r>
            <a:r>
              <a:rPr altLang="en-US" sz="2600" lang="en-US"/>
              <a:t> </a:t>
            </a:r>
            <a:r>
              <a:rPr altLang="en-US" sz="2600" lang="en-US"/>
              <a:t>feedforward</a:t>
            </a:r>
            <a:r>
              <a:rPr altLang="en-US" sz="2600" lang="en-US"/>
              <a:t> </a:t>
            </a:r>
            <a:r>
              <a:rPr altLang="en-US" sz="2600" lang="en-US"/>
              <a:t>بسته</a:t>
            </a:r>
            <a:r>
              <a:rPr altLang="en-US" sz="2600" lang="en-US"/>
              <a:t> </a:t>
            </a:r>
            <a:r>
              <a:rPr altLang="en-US" sz="2600" lang="en-US"/>
              <a:t>به</a:t>
            </a:r>
            <a:r>
              <a:rPr altLang="en-US" sz="2600" lang="en-US"/>
              <a:t> </a:t>
            </a:r>
            <a:r>
              <a:rPr altLang="en-US" sz="2600" lang="en-US"/>
              <a:t>عمق</a:t>
            </a:r>
            <a:r>
              <a:rPr altLang="en-US" sz="2600" lang="en-US"/>
              <a:t> </a:t>
            </a:r>
            <a:r>
              <a:rPr altLang="en-US" sz="2600" lang="en-US"/>
              <a:t>و</a:t>
            </a:r>
            <a:r>
              <a:rPr altLang="en-US" sz="2600" lang="en-US"/>
              <a:t> </a:t>
            </a:r>
            <a:r>
              <a:rPr altLang="en-US" sz="2600" lang="en-US"/>
              <a:t>گستردگی</a:t>
            </a:r>
            <a:r>
              <a:rPr altLang="en-US" sz="2600" lang="en-US"/>
              <a:t> </a:t>
            </a:r>
            <a:r>
              <a:rPr altLang="en-US" sz="2600" lang="en-US"/>
              <a:t>شبکه</a:t>
            </a:r>
            <a:r>
              <a:rPr altLang="en-US" sz="2600" lang="en-US"/>
              <a:t> </a:t>
            </a:r>
            <a:r>
              <a:rPr altLang="en-US" sz="2600" lang="en-US"/>
              <a:t>دارد</a:t>
            </a:r>
            <a:r>
              <a:rPr altLang="en-US" sz="2600" lang="en-US"/>
              <a:t>،</a:t>
            </a:r>
            <a:r>
              <a:rPr altLang="en-US" sz="2600" lang="en-US"/>
              <a:t> </a:t>
            </a:r>
            <a:r>
              <a:rPr altLang="en-US" sz="2600" lang="en-US"/>
              <a:t>با</a:t>
            </a:r>
            <a:r>
              <a:rPr altLang="en-US" sz="2600" lang="en-US"/>
              <a:t> </a:t>
            </a:r>
            <a:r>
              <a:rPr altLang="en-US" sz="2600" lang="en-US"/>
              <a:t>این</a:t>
            </a:r>
            <a:r>
              <a:rPr altLang="en-US" sz="2600" lang="en-US"/>
              <a:t> </a:t>
            </a:r>
            <a:r>
              <a:rPr altLang="en-US" sz="2600" lang="en-US"/>
              <a:t>وجود</a:t>
            </a:r>
            <a:r>
              <a:rPr altLang="en-US" sz="2600" lang="en-US"/>
              <a:t> </a:t>
            </a:r>
            <a:r>
              <a:rPr altLang="en-US" sz="2600" lang="en-US"/>
              <a:t>موارد</a:t>
            </a:r>
            <a:r>
              <a:rPr altLang="en-US" sz="2600" lang="en-US"/>
              <a:t> </a:t>
            </a:r>
            <a:r>
              <a:rPr altLang="en-US" sz="2600" lang="en-US"/>
              <a:t>زیر</a:t>
            </a:r>
            <a:r>
              <a:rPr altLang="en-US" sz="2600" lang="en-US"/>
              <a:t> </a:t>
            </a:r>
            <a:r>
              <a:rPr altLang="en-US" sz="2600" lang="en-US"/>
              <a:t>را</a:t>
            </a:r>
            <a:r>
              <a:rPr altLang="en-US" sz="2600" lang="en-US"/>
              <a:t> </a:t>
            </a:r>
            <a:r>
              <a:rPr altLang="en-US" sz="2600" lang="en-US"/>
              <a:t>میتوان</a:t>
            </a:r>
            <a:r>
              <a:rPr altLang="en-US" sz="2600" lang="en-US"/>
              <a:t> </a:t>
            </a:r>
            <a:r>
              <a:rPr altLang="en-US" sz="2600" lang="en-US"/>
              <a:t>به</a:t>
            </a:r>
            <a:r>
              <a:rPr altLang="en-US" sz="2600" lang="en-US"/>
              <a:t> </a:t>
            </a:r>
            <a:r>
              <a:rPr altLang="en-US" sz="2600" lang="en-US"/>
              <a:t>صورت</a:t>
            </a:r>
            <a:r>
              <a:rPr altLang="en-US" sz="2600" lang="en-US"/>
              <a:t> </a:t>
            </a:r>
            <a:r>
              <a:rPr altLang="en-US" sz="2600" lang="en-US"/>
              <a:t>قوانین</a:t>
            </a:r>
            <a:r>
              <a:rPr altLang="en-US" sz="2600" lang="en-US"/>
              <a:t> </a:t>
            </a:r>
            <a:r>
              <a:rPr altLang="en-US" sz="2600" lang="en-US"/>
              <a:t>کلی</a:t>
            </a:r>
            <a:r>
              <a:rPr altLang="en-US" sz="2600" lang="en-US"/>
              <a:t> </a:t>
            </a:r>
            <a:r>
              <a:rPr altLang="en-US" sz="2600" lang="en-US"/>
              <a:t>بیان</a:t>
            </a:r>
            <a:r>
              <a:rPr altLang="en-US" sz="2600" lang="en-US"/>
              <a:t> </a:t>
            </a:r>
            <a:r>
              <a:rPr altLang="en-US" sz="2600" lang="en-US"/>
              <a:t>نمود</a:t>
            </a:r>
            <a:r>
              <a:rPr altLang="en-US" sz="2600" lang="en-US"/>
              <a:t>:</a:t>
            </a:r>
          </a:p>
          <a:p>
            <a:pPr lvl="0"/>
            <a:r>
              <a:rPr altLang="en-US" sz="2600" lang="en-US">
                <a:solidFill>
                  <a:schemeClr val="hlink"/>
                </a:solidFill>
              </a:rPr>
              <a:t>توابع</a:t>
            </a:r>
            <a:r>
              <a:rPr altLang="en-US" sz="2600" lang="en-US">
                <a:solidFill>
                  <a:schemeClr val="hlink"/>
                </a:solidFill>
              </a:rPr>
              <a:t> </a:t>
            </a:r>
            <a:r>
              <a:rPr altLang="en-US" sz="2600" lang="en-US">
                <a:solidFill>
                  <a:schemeClr val="hlink"/>
                </a:solidFill>
              </a:rPr>
              <a:t>بولی</a:t>
            </a:r>
            <a:r>
              <a:rPr altLang="en-US" sz="2600" lang="en-US"/>
              <a:t>: </a:t>
            </a:r>
            <a:r>
              <a:rPr altLang="en-US" sz="2600" lang="en-US"/>
              <a:t>هر</a:t>
            </a:r>
            <a:r>
              <a:rPr altLang="en-US" sz="2600" lang="en-US"/>
              <a:t> </a:t>
            </a:r>
            <a:r>
              <a:rPr altLang="en-US" sz="2600" lang="en-US"/>
              <a:t>تابع</a:t>
            </a:r>
            <a:r>
              <a:rPr altLang="en-US" sz="2600" lang="en-US"/>
              <a:t> </a:t>
            </a:r>
            <a:r>
              <a:rPr altLang="en-US" sz="2600" lang="en-US"/>
              <a:t>بولی</a:t>
            </a:r>
            <a:r>
              <a:rPr altLang="en-US" sz="2600" lang="en-US"/>
              <a:t> </a:t>
            </a:r>
            <a:r>
              <a:rPr altLang="en-US" sz="2600" lang="en-US"/>
              <a:t>را</a:t>
            </a:r>
            <a:r>
              <a:rPr altLang="en-US" sz="2600" lang="en-US"/>
              <a:t> </a:t>
            </a:r>
            <a:r>
              <a:rPr altLang="en-US" sz="2600" lang="en-US"/>
              <a:t>میتوان</a:t>
            </a:r>
            <a:r>
              <a:rPr altLang="en-US" sz="2600" lang="en-US"/>
              <a:t> </a:t>
            </a:r>
            <a:r>
              <a:rPr altLang="en-US" sz="2600" lang="en-US"/>
              <a:t>توسط</a:t>
            </a:r>
            <a:r>
              <a:rPr altLang="en-US" sz="2600" lang="en-US"/>
              <a:t> </a:t>
            </a:r>
            <a:r>
              <a:rPr altLang="en-US" sz="2600" lang="en-US"/>
              <a:t>یک</a:t>
            </a:r>
            <a:r>
              <a:rPr altLang="en-US" sz="2600" lang="en-US"/>
              <a:t> </a:t>
            </a:r>
            <a:r>
              <a:rPr altLang="en-US" sz="2600" lang="en-US"/>
              <a:t>شبکه</a:t>
            </a:r>
            <a:r>
              <a:rPr altLang="en-US" sz="2600" lang="en-US"/>
              <a:t> </a:t>
            </a:r>
            <a:r>
              <a:rPr altLang="en-US" sz="2600" lang="en-US"/>
              <a:t>دو</a:t>
            </a:r>
            <a:r>
              <a:rPr altLang="en-US" sz="2600" lang="en-US"/>
              <a:t> </a:t>
            </a:r>
            <a:r>
              <a:rPr altLang="en-US" sz="2600" lang="en-US"/>
              <a:t>لایه</a:t>
            </a:r>
            <a:r>
              <a:rPr altLang="en-US" sz="2600" lang="en-US"/>
              <a:t> </a:t>
            </a:r>
            <a:r>
              <a:rPr altLang="en-US" sz="2600" lang="en-US"/>
              <a:t>پیاده</a:t>
            </a:r>
            <a:r>
              <a:rPr altLang="en-US" sz="2600" lang="en-US"/>
              <a:t> </a:t>
            </a:r>
            <a:r>
              <a:rPr altLang="en-US" sz="2600" lang="en-US"/>
              <a:t>سازی</a:t>
            </a:r>
            <a:r>
              <a:rPr altLang="en-US" sz="2600" lang="en-US"/>
              <a:t> </a:t>
            </a:r>
            <a:r>
              <a:rPr altLang="en-US" sz="2600" lang="en-US"/>
              <a:t>نمود</a:t>
            </a:r>
            <a:r>
              <a:rPr altLang="en-US" sz="2600" lang="en-US"/>
              <a:t>.</a:t>
            </a:r>
          </a:p>
          <a:p>
            <a:pPr lvl="0"/>
            <a:r>
              <a:rPr altLang="en-US" sz="2600" lang="en-US">
                <a:solidFill>
                  <a:schemeClr val="hlink"/>
                </a:solidFill>
              </a:rPr>
              <a:t>توابع</a:t>
            </a:r>
            <a:r>
              <a:rPr altLang="en-US" sz="2600" lang="en-US">
                <a:solidFill>
                  <a:schemeClr val="hlink"/>
                </a:solidFill>
              </a:rPr>
              <a:t> </a:t>
            </a:r>
            <a:r>
              <a:rPr altLang="en-US" sz="2600" lang="en-US">
                <a:solidFill>
                  <a:schemeClr val="hlink"/>
                </a:solidFill>
              </a:rPr>
              <a:t>پیوسته</a:t>
            </a:r>
            <a:r>
              <a:rPr altLang="en-US" sz="2600" lang="en-US"/>
              <a:t>: </a:t>
            </a:r>
            <a:r>
              <a:rPr altLang="en-US" sz="2600" lang="en-US"/>
              <a:t>هر</a:t>
            </a:r>
            <a:r>
              <a:rPr altLang="en-US" sz="2600" lang="en-US"/>
              <a:t> </a:t>
            </a:r>
            <a:r>
              <a:rPr altLang="en-US" sz="2600" lang="en-US"/>
              <a:t>تابع</a:t>
            </a:r>
            <a:r>
              <a:rPr altLang="en-US" sz="2600" lang="en-US"/>
              <a:t> </a:t>
            </a:r>
            <a:r>
              <a:rPr altLang="en-US" sz="2600" lang="en-US"/>
              <a:t>پیوسته</a:t>
            </a:r>
            <a:r>
              <a:rPr altLang="en-US" sz="2600" lang="en-US"/>
              <a:t> </a:t>
            </a:r>
            <a:r>
              <a:rPr altLang="en-US" sz="2600" lang="en-US"/>
              <a:t>محدود</a:t>
            </a:r>
            <a:r>
              <a:rPr altLang="en-US" sz="2600" lang="en-US"/>
              <a:t> </a:t>
            </a:r>
            <a:r>
              <a:rPr altLang="en-US" sz="2600" lang="en-US"/>
              <a:t>را</a:t>
            </a:r>
            <a:r>
              <a:rPr altLang="en-US" sz="2600" lang="en-US"/>
              <a:t> </a:t>
            </a:r>
            <a:r>
              <a:rPr altLang="en-US" sz="2600" lang="en-US"/>
              <a:t>میتوان</a:t>
            </a:r>
            <a:r>
              <a:rPr altLang="en-US" sz="2600" lang="en-US"/>
              <a:t> </a:t>
            </a:r>
            <a:r>
              <a:rPr altLang="en-US" sz="2600" lang="en-US"/>
              <a:t>توسط</a:t>
            </a:r>
            <a:r>
              <a:rPr altLang="en-US" sz="2600" lang="en-US"/>
              <a:t> </a:t>
            </a:r>
            <a:r>
              <a:rPr altLang="en-US" sz="2600" lang="en-US"/>
              <a:t>یک</a:t>
            </a:r>
            <a:r>
              <a:rPr altLang="en-US" sz="2600" lang="en-US"/>
              <a:t> </a:t>
            </a:r>
            <a:r>
              <a:rPr altLang="en-US" sz="2600" lang="en-US"/>
              <a:t>شبکه</a:t>
            </a:r>
            <a:r>
              <a:rPr altLang="en-US" sz="2600" lang="en-US"/>
              <a:t> </a:t>
            </a:r>
            <a:r>
              <a:rPr altLang="en-US" sz="2600" lang="en-US"/>
              <a:t>دو</a:t>
            </a:r>
            <a:r>
              <a:rPr altLang="en-US" sz="2600" lang="en-US"/>
              <a:t> </a:t>
            </a:r>
            <a:r>
              <a:rPr altLang="en-US" sz="2600" lang="en-US"/>
              <a:t>لایه</a:t>
            </a:r>
            <a:r>
              <a:rPr altLang="en-US" sz="2600" lang="en-US"/>
              <a:t> </a:t>
            </a:r>
            <a:r>
              <a:rPr altLang="en-US" sz="2600" lang="en-US"/>
              <a:t>تقریب</a:t>
            </a:r>
            <a:r>
              <a:rPr altLang="en-US" sz="2600" lang="en-US"/>
              <a:t> </a:t>
            </a:r>
            <a:r>
              <a:rPr altLang="en-US" sz="2600" lang="en-US"/>
              <a:t>زد</a:t>
            </a:r>
            <a:r>
              <a:rPr altLang="en-US" sz="2600" lang="en-US"/>
              <a:t>. </a:t>
            </a:r>
            <a:r>
              <a:rPr altLang="en-US" sz="2600" lang="en-US"/>
              <a:t>تئوری</a:t>
            </a:r>
            <a:r>
              <a:rPr altLang="en-US" sz="2600" lang="en-US"/>
              <a:t> </a:t>
            </a:r>
            <a:r>
              <a:rPr altLang="en-US" sz="2600" lang="en-US"/>
              <a:t>مربوطه</a:t>
            </a:r>
            <a:r>
              <a:rPr altLang="en-US" sz="2600" lang="en-US"/>
              <a:t> </a:t>
            </a:r>
            <a:r>
              <a:rPr altLang="en-US" sz="2600" lang="en-US"/>
              <a:t>در</a:t>
            </a:r>
            <a:r>
              <a:rPr altLang="en-US" sz="2600" lang="en-US"/>
              <a:t> </a:t>
            </a:r>
            <a:r>
              <a:rPr altLang="en-US" sz="2600" lang="en-US"/>
              <a:t>مورد</a:t>
            </a:r>
            <a:r>
              <a:rPr altLang="en-US" sz="2600" lang="en-US"/>
              <a:t> </a:t>
            </a:r>
            <a:r>
              <a:rPr altLang="en-US" sz="2600" lang="en-US"/>
              <a:t>شبکه</a:t>
            </a:r>
            <a:r>
              <a:rPr altLang="en-US" sz="2600" lang="en-US"/>
              <a:t> </a:t>
            </a:r>
            <a:r>
              <a:rPr altLang="en-US" sz="2600" lang="en-US"/>
              <a:t>هائی</a:t>
            </a:r>
            <a:r>
              <a:rPr altLang="en-US" sz="2600" lang="en-US"/>
              <a:t> </a:t>
            </a:r>
            <a:r>
              <a:rPr altLang="en-US" sz="2600" lang="en-US"/>
              <a:t>که</a:t>
            </a:r>
            <a:r>
              <a:rPr altLang="en-US" sz="2600" lang="en-US"/>
              <a:t> </a:t>
            </a:r>
            <a:r>
              <a:rPr altLang="en-US" sz="2600" lang="en-US"/>
              <a:t>از</a:t>
            </a:r>
            <a:r>
              <a:rPr altLang="en-US" sz="2600" lang="en-US"/>
              <a:t> </a:t>
            </a:r>
            <a:r>
              <a:rPr altLang="en-US" sz="2600" lang="en-US"/>
              <a:t>تابع</a:t>
            </a:r>
            <a:r>
              <a:rPr altLang="en-US" sz="2600" lang="en-US"/>
              <a:t> </a:t>
            </a:r>
            <a:r>
              <a:rPr altLang="en-US" sz="2600" lang="en-US"/>
              <a:t>سیگموئید</a:t>
            </a:r>
            <a:r>
              <a:rPr altLang="en-US" sz="2600" lang="en-US"/>
              <a:t> </a:t>
            </a:r>
            <a:r>
              <a:rPr altLang="en-US" sz="2600" lang="en-US"/>
              <a:t>در</a:t>
            </a:r>
            <a:r>
              <a:rPr altLang="en-US" sz="2600" lang="en-US"/>
              <a:t> </a:t>
            </a:r>
            <a:r>
              <a:rPr altLang="en-US" sz="2600" lang="en-US"/>
              <a:t>لایه</a:t>
            </a:r>
            <a:r>
              <a:rPr altLang="en-US" sz="2600" lang="en-US"/>
              <a:t> </a:t>
            </a:r>
            <a:r>
              <a:rPr altLang="en-US" sz="2600" lang="en-US"/>
              <a:t>پنهان</a:t>
            </a:r>
            <a:r>
              <a:rPr altLang="en-US" sz="2600" lang="en-US"/>
              <a:t> </a:t>
            </a:r>
            <a:r>
              <a:rPr altLang="en-US" sz="2600" lang="en-US"/>
              <a:t>و</a:t>
            </a:r>
            <a:r>
              <a:rPr altLang="en-US" sz="2600" lang="en-US"/>
              <a:t> </a:t>
            </a:r>
            <a:r>
              <a:rPr altLang="en-US" sz="2600" lang="en-US"/>
              <a:t>لایه</a:t>
            </a:r>
            <a:r>
              <a:rPr altLang="en-US" sz="2600" lang="en-US"/>
              <a:t> </a:t>
            </a:r>
            <a:r>
              <a:rPr altLang="en-US" sz="2600" lang="en-US"/>
              <a:t>خطی</a:t>
            </a:r>
            <a:r>
              <a:rPr altLang="en-US" sz="2600" lang="en-US"/>
              <a:t> </a:t>
            </a:r>
            <a:r>
              <a:rPr altLang="en-US" sz="2600" lang="en-US"/>
              <a:t>در</a:t>
            </a:r>
            <a:r>
              <a:rPr altLang="en-US" sz="2600" lang="en-US"/>
              <a:t> </a:t>
            </a:r>
            <a:r>
              <a:rPr altLang="en-US" sz="2600" lang="en-US"/>
              <a:t>شبکه</a:t>
            </a:r>
            <a:r>
              <a:rPr altLang="en-US" sz="2600" lang="en-US"/>
              <a:t> </a:t>
            </a:r>
            <a:r>
              <a:rPr altLang="en-US" sz="2600" lang="en-US"/>
              <a:t>خروجی</a:t>
            </a:r>
            <a:r>
              <a:rPr altLang="en-US" sz="2600" lang="en-US"/>
              <a:t> </a:t>
            </a:r>
            <a:r>
              <a:rPr altLang="en-US" sz="2600" lang="en-US"/>
              <a:t>استفاده</a:t>
            </a:r>
            <a:r>
              <a:rPr altLang="en-US" sz="2600" lang="en-US"/>
              <a:t> </a:t>
            </a:r>
            <a:r>
              <a:rPr altLang="en-US" sz="2600" lang="en-US"/>
              <a:t>میکنند</a:t>
            </a:r>
            <a:r>
              <a:rPr altLang="en-US" sz="2600" lang="en-US"/>
              <a:t> </a:t>
            </a:r>
            <a:r>
              <a:rPr altLang="en-US" sz="2600" lang="en-US"/>
              <a:t>صادق</a:t>
            </a:r>
            <a:r>
              <a:rPr altLang="en-US" sz="2600" lang="en-US"/>
              <a:t> </a:t>
            </a:r>
            <a:r>
              <a:rPr altLang="en-US" sz="2600" lang="en-US"/>
              <a:t>است</a:t>
            </a:r>
            <a:r>
              <a:rPr altLang="en-US" sz="2600" lang="en-US"/>
              <a:t>.</a:t>
            </a:r>
          </a:p>
          <a:p>
            <a:pPr lvl="0"/>
            <a:r>
              <a:rPr altLang="en-US" sz="2600" lang="en-US">
                <a:solidFill>
                  <a:schemeClr val="hlink"/>
                </a:solidFill>
              </a:rPr>
              <a:t>توابع</a:t>
            </a:r>
            <a:r>
              <a:rPr altLang="en-US" sz="2600" lang="en-US">
                <a:solidFill>
                  <a:schemeClr val="hlink"/>
                </a:solidFill>
              </a:rPr>
              <a:t> </a:t>
            </a:r>
            <a:r>
              <a:rPr altLang="en-US" sz="2600" lang="en-US">
                <a:solidFill>
                  <a:schemeClr val="hlink"/>
                </a:solidFill>
              </a:rPr>
              <a:t>دلخواه</a:t>
            </a:r>
            <a:r>
              <a:rPr altLang="en-US" sz="2600" lang="en-US">
                <a:solidFill>
                  <a:schemeClr val="hlink"/>
                </a:solidFill>
              </a:rPr>
              <a:t>:</a:t>
            </a:r>
            <a:r>
              <a:rPr altLang="en-US" sz="2600" lang="en-US"/>
              <a:t> </a:t>
            </a:r>
            <a:r>
              <a:rPr altLang="en-US" sz="2600" lang="en-US"/>
              <a:t>هر</a:t>
            </a:r>
            <a:r>
              <a:rPr altLang="en-US" sz="2600" lang="en-US"/>
              <a:t> </a:t>
            </a:r>
            <a:r>
              <a:rPr altLang="en-US" sz="2600" lang="en-US"/>
              <a:t>تابع</a:t>
            </a:r>
            <a:r>
              <a:rPr altLang="en-US" sz="2600" lang="en-US"/>
              <a:t> </a:t>
            </a:r>
            <a:r>
              <a:rPr altLang="en-US" sz="2600" lang="en-US"/>
              <a:t>دلخواه</a:t>
            </a:r>
            <a:r>
              <a:rPr altLang="en-US" sz="2600" lang="en-US"/>
              <a:t> </a:t>
            </a:r>
            <a:r>
              <a:rPr altLang="en-US" sz="2600" lang="en-US"/>
              <a:t>را</a:t>
            </a:r>
            <a:r>
              <a:rPr altLang="en-US" sz="2600" lang="en-US"/>
              <a:t> </a:t>
            </a:r>
            <a:r>
              <a:rPr altLang="en-US" sz="2600" lang="en-US"/>
              <a:t>میتوان</a:t>
            </a:r>
            <a:r>
              <a:rPr altLang="en-US" sz="2600" lang="en-US"/>
              <a:t> </a:t>
            </a:r>
            <a:r>
              <a:rPr altLang="en-US" sz="2600" lang="en-US"/>
              <a:t>با</a:t>
            </a:r>
            <a:r>
              <a:rPr altLang="en-US" sz="2600" lang="en-US"/>
              <a:t> </a:t>
            </a:r>
            <a:r>
              <a:rPr altLang="en-US" sz="2600" lang="en-US"/>
              <a:t>یک</a:t>
            </a:r>
            <a:r>
              <a:rPr altLang="en-US" sz="2600" lang="en-US"/>
              <a:t> </a:t>
            </a:r>
            <a:r>
              <a:rPr altLang="en-US" sz="2600" lang="en-US"/>
              <a:t>شبکه</a:t>
            </a:r>
            <a:r>
              <a:rPr altLang="en-US" sz="2600" lang="en-US"/>
              <a:t> </a:t>
            </a:r>
            <a:r>
              <a:rPr altLang="en-US" sz="2600" lang="en-US"/>
              <a:t>سه</a:t>
            </a:r>
            <a:r>
              <a:rPr altLang="en-US" sz="2600" lang="en-US"/>
              <a:t> </a:t>
            </a:r>
            <a:r>
              <a:rPr altLang="en-US" sz="2600" lang="en-US"/>
              <a:t>لایه</a:t>
            </a:r>
            <a:r>
              <a:rPr altLang="en-US" sz="2600" lang="en-US"/>
              <a:t> </a:t>
            </a:r>
            <a:r>
              <a:rPr altLang="en-US" sz="2600" lang="en-US"/>
              <a:t>تا</a:t>
            </a:r>
            <a:r>
              <a:rPr altLang="en-US" sz="2600" lang="en-US"/>
              <a:t> </a:t>
            </a:r>
            <a:r>
              <a:rPr altLang="en-US" sz="2600" lang="en-US"/>
              <a:t>حد</a:t>
            </a:r>
            <a:r>
              <a:rPr altLang="en-US" sz="2600" lang="en-US"/>
              <a:t> </a:t>
            </a:r>
            <a:r>
              <a:rPr altLang="en-US" sz="2600" lang="en-US"/>
              <a:t>قابل</a:t>
            </a:r>
            <a:r>
              <a:rPr altLang="en-US" sz="2600" lang="en-US"/>
              <a:t> </a:t>
            </a:r>
            <a:r>
              <a:rPr altLang="en-US" sz="2600" lang="en-US"/>
              <a:t>قبولی</a:t>
            </a:r>
            <a:r>
              <a:rPr altLang="en-US" sz="2600" lang="en-US"/>
              <a:t> </a:t>
            </a:r>
            <a:r>
              <a:rPr altLang="en-US" sz="2600" lang="en-US"/>
              <a:t>تفریب</a:t>
            </a:r>
            <a:r>
              <a:rPr altLang="en-US" sz="2600" lang="en-US"/>
              <a:t> </a:t>
            </a:r>
            <a:r>
              <a:rPr altLang="en-US" sz="2600" lang="en-US"/>
              <a:t>زد</a:t>
            </a:r>
            <a:r>
              <a:rPr altLang="en-US" sz="2600" lang="en-US"/>
              <a:t>.</a:t>
            </a:r>
          </a:p>
        </p:txBody>
      </p:sp>
      <p:sp>
        <p:nvSpPr>
          <p:cNvPr id="1049058" name=""/>
          <p:cNvSpPr/>
          <p:nvPr/>
        </p:nvSpPr>
        <p:spPr>
          <a:xfrm rot="0">
            <a:off x="838200" y="6216650"/>
            <a:ext cx="7010400" cy="641350"/>
          </a:xfrm>
          <a:prstGeom prst="rect"/>
          <a:solidFill>
            <a:schemeClr val="folHlink"/>
          </a:solid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lang="en-US">
                <a:solidFill>
                  <a:srgbClr val="CC0000"/>
                </a:solidFill>
              </a:rPr>
              <a:t>با</a:t>
            </a:r>
            <a:r>
              <a:rPr altLang="en-US" lang="en-US">
                <a:solidFill>
                  <a:srgbClr val="CC0000"/>
                </a:solidFill>
              </a:rPr>
              <a:t> </a:t>
            </a:r>
            <a:r>
              <a:rPr altLang="en-US" lang="en-US">
                <a:solidFill>
                  <a:srgbClr val="CC0000"/>
                </a:solidFill>
              </a:rPr>
              <a:t>این</a:t>
            </a:r>
            <a:r>
              <a:rPr altLang="en-US" lang="en-US">
                <a:solidFill>
                  <a:srgbClr val="CC0000"/>
                </a:solidFill>
              </a:rPr>
              <a:t> </a:t>
            </a:r>
            <a:r>
              <a:rPr altLang="en-US" lang="en-US">
                <a:solidFill>
                  <a:srgbClr val="CC0000"/>
                </a:solidFill>
              </a:rPr>
              <a:t>وجود</a:t>
            </a:r>
            <a:r>
              <a:rPr altLang="en-US" lang="en-US">
                <a:solidFill>
                  <a:srgbClr val="CC0000"/>
                </a:solidFill>
              </a:rPr>
              <a:t> </a:t>
            </a:r>
            <a:r>
              <a:rPr altLang="en-US" lang="en-US">
                <a:solidFill>
                  <a:srgbClr val="CC0000"/>
                </a:solidFill>
              </a:rPr>
              <a:t>باید</a:t>
            </a:r>
            <a:r>
              <a:rPr altLang="en-US" lang="en-US">
                <a:solidFill>
                  <a:srgbClr val="CC0000"/>
                </a:solidFill>
              </a:rPr>
              <a:t> </a:t>
            </a:r>
            <a:r>
              <a:rPr altLang="en-US" lang="en-US">
                <a:solidFill>
                  <a:srgbClr val="CC0000"/>
                </a:solidFill>
              </a:rPr>
              <a:t>درنظر</a:t>
            </a:r>
            <a:r>
              <a:rPr altLang="en-US" lang="en-US">
                <a:solidFill>
                  <a:srgbClr val="CC0000"/>
                </a:solidFill>
              </a:rPr>
              <a:t> </a:t>
            </a:r>
            <a:r>
              <a:rPr altLang="en-US" lang="en-US">
                <a:solidFill>
                  <a:srgbClr val="CC0000"/>
                </a:solidFill>
              </a:rPr>
              <a:t>داست</a:t>
            </a:r>
            <a:r>
              <a:rPr altLang="en-US" lang="en-US">
                <a:solidFill>
                  <a:srgbClr val="CC0000"/>
                </a:solidFill>
              </a:rPr>
              <a:t> </a:t>
            </a:r>
            <a:r>
              <a:rPr altLang="en-US" lang="en-US">
                <a:solidFill>
                  <a:srgbClr val="CC0000"/>
                </a:solidFill>
              </a:rPr>
              <a:t>که</a:t>
            </a:r>
            <a:r>
              <a:rPr altLang="en-US" lang="en-US">
                <a:solidFill>
                  <a:srgbClr val="CC0000"/>
                </a:solidFill>
              </a:rPr>
              <a:t> </a:t>
            </a:r>
            <a:r>
              <a:rPr altLang="en-US" lang="en-US">
                <a:solidFill>
                  <a:srgbClr val="CC0000"/>
                </a:solidFill>
              </a:rPr>
              <a:t>فضای</a:t>
            </a:r>
            <a:r>
              <a:rPr altLang="en-US" lang="en-US">
                <a:solidFill>
                  <a:srgbClr val="CC0000"/>
                </a:solidFill>
              </a:rPr>
              <a:t> </a:t>
            </a:r>
            <a:r>
              <a:rPr altLang="en-US" lang="en-US">
                <a:solidFill>
                  <a:srgbClr val="CC0000"/>
                </a:solidFill>
              </a:rPr>
              <a:t>فرضیه</a:t>
            </a:r>
            <a:r>
              <a:rPr altLang="en-US" lang="en-US">
                <a:solidFill>
                  <a:srgbClr val="CC0000"/>
                </a:solidFill>
              </a:rPr>
              <a:t> </a:t>
            </a:r>
            <a:r>
              <a:rPr altLang="en-US" lang="en-US">
                <a:solidFill>
                  <a:srgbClr val="CC0000"/>
                </a:solidFill>
              </a:rPr>
              <a:t>جستجو</a:t>
            </a:r>
            <a:r>
              <a:rPr altLang="en-US" lang="en-US">
                <a:solidFill>
                  <a:srgbClr val="CC0000"/>
                </a:solidFill>
              </a:rPr>
              <a:t> </a:t>
            </a:r>
            <a:r>
              <a:rPr altLang="en-US" lang="en-US">
                <a:solidFill>
                  <a:srgbClr val="CC0000"/>
                </a:solidFill>
              </a:rPr>
              <a:t>شده</a:t>
            </a:r>
            <a:r>
              <a:rPr altLang="en-US" lang="en-US">
                <a:solidFill>
                  <a:srgbClr val="CC0000"/>
                </a:solidFill>
              </a:rPr>
              <a:t> </a:t>
            </a:r>
            <a:r>
              <a:rPr altLang="en-US" lang="en-US">
                <a:solidFill>
                  <a:srgbClr val="CC0000"/>
                </a:solidFill>
              </a:rPr>
              <a:t>توسط</a:t>
            </a:r>
            <a:r>
              <a:rPr altLang="en-US" lang="en-US">
                <a:solidFill>
                  <a:srgbClr val="CC0000"/>
                </a:solidFill>
              </a:rPr>
              <a:t> </a:t>
            </a:r>
            <a:r>
              <a:rPr altLang="en-US" lang="en-US">
                <a:solidFill>
                  <a:srgbClr val="CC0000"/>
                </a:solidFill>
              </a:rPr>
              <a:t>روش</a:t>
            </a:r>
            <a:r>
              <a:rPr altLang="en-US" lang="en-US">
                <a:solidFill>
                  <a:srgbClr val="CC0000"/>
                </a:solidFill>
              </a:rPr>
              <a:t> gradient </a:t>
            </a:r>
            <a:r>
              <a:rPr altLang="en-US" lang="en-US">
                <a:solidFill>
                  <a:srgbClr val="CC0000"/>
                </a:solidFill>
              </a:rPr>
              <a:t>deescent</a:t>
            </a:r>
            <a:r>
              <a:rPr altLang="en-US" lang="en-US">
                <a:solidFill>
                  <a:srgbClr val="CC0000"/>
                </a:solidFill>
              </a:rPr>
              <a:t> </a:t>
            </a:r>
            <a:r>
              <a:rPr altLang="en-US" lang="en-US">
                <a:solidFill>
                  <a:srgbClr val="CC0000"/>
                </a:solidFill>
              </a:rPr>
              <a:t>ممکن</a:t>
            </a:r>
            <a:r>
              <a:rPr altLang="en-US" lang="en-US">
                <a:solidFill>
                  <a:srgbClr val="CC0000"/>
                </a:solidFill>
              </a:rPr>
              <a:t> </a:t>
            </a:r>
            <a:r>
              <a:rPr altLang="en-US" lang="en-US">
                <a:solidFill>
                  <a:srgbClr val="CC0000"/>
                </a:solidFill>
              </a:rPr>
              <a:t>است</a:t>
            </a:r>
            <a:r>
              <a:rPr altLang="en-US" lang="en-US">
                <a:solidFill>
                  <a:srgbClr val="CC0000"/>
                </a:solidFill>
              </a:rPr>
              <a:t>  </a:t>
            </a:r>
            <a:r>
              <a:rPr altLang="en-US" lang="en-US">
                <a:solidFill>
                  <a:srgbClr val="CC0000"/>
                </a:solidFill>
              </a:rPr>
              <a:t>در</a:t>
            </a:r>
            <a:r>
              <a:rPr altLang="en-US" lang="en-US">
                <a:solidFill>
                  <a:srgbClr val="CC0000"/>
                </a:solidFill>
              </a:rPr>
              <a:t> </a:t>
            </a:r>
            <a:r>
              <a:rPr altLang="en-US" lang="en-US">
                <a:solidFill>
                  <a:srgbClr val="CC0000"/>
                </a:solidFill>
              </a:rPr>
              <a:t>برگیرنده</a:t>
            </a:r>
            <a:r>
              <a:rPr altLang="en-US" lang="en-US">
                <a:solidFill>
                  <a:srgbClr val="CC0000"/>
                </a:solidFill>
              </a:rPr>
              <a:t> </a:t>
            </a:r>
            <a:r>
              <a:rPr altLang="en-US" lang="en-US">
                <a:solidFill>
                  <a:srgbClr val="CC0000"/>
                </a:solidFill>
              </a:rPr>
              <a:t>تمام</a:t>
            </a:r>
            <a:r>
              <a:rPr altLang="en-US" lang="en-US">
                <a:solidFill>
                  <a:srgbClr val="CC0000"/>
                </a:solidFill>
              </a:rPr>
              <a:t> </a:t>
            </a:r>
            <a:r>
              <a:rPr altLang="en-US" lang="en-US">
                <a:solidFill>
                  <a:srgbClr val="CC0000"/>
                </a:solidFill>
              </a:rPr>
              <a:t>مقادیر</a:t>
            </a:r>
            <a:r>
              <a:rPr altLang="en-US" lang="en-US">
                <a:solidFill>
                  <a:srgbClr val="CC0000"/>
                </a:solidFill>
              </a:rPr>
              <a:t> </a:t>
            </a:r>
            <a:r>
              <a:rPr altLang="en-US" lang="en-US">
                <a:solidFill>
                  <a:srgbClr val="CC0000"/>
                </a:solidFill>
              </a:rPr>
              <a:t>ممکن</a:t>
            </a:r>
            <a:r>
              <a:rPr altLang="en-US" lang="en-US">
                <a:solidFill>
                  <a:srgbClr val="CC0000"/>
                </a:solidFill>
              </a:rPr>
              <a:t> </a:t>
            </a:r>
            <a:r>
              <a:rPr altLang="en-US" lang="en-US">
                <a:solidFill>
                  <a:srgbClr val="CC0000"/>
                </a:solidFill>
              </a:rPr>
              <a:t>وزنها</a:t>
            </a:r>
            <a:r>
              <a:rPr altLang="en-US" lang="en-US">
                <a:solidFill>
                  <a:srgbClr val="CC0000"/>
                </a:solidFill>
              </a:rPr>
              <a:t> </a:t>
            </a:r>
            <a:r>
              <a:rPr altLang="en-US" lang="en-US">
                <a:solidFill>
                  <a:srgbClr val="CC0000"/>
                </a:solidFill>
              </a:rPr>
              <a:t>نباشد</a:t>
            </a:r>
            <a:r>
              <a:rPr altLang="en-US" lang="en-US">
                <a:solidFill>
                  <a:srgbClr val="CC0000"/>
                </a:solidFill>
              </a:rPr>
              <a:t>.</a:t>
            </a: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showMasterSp="1">
  <p:cSld>
    <p:spTree>
      <p:nvGrpSpPr>
        <p:cNvPr id="77" name=""/>
        <p:cNvGrpSpPr/>
        <p:nvPr/>
      </p:nvGrpSpPr>
      <p:grpSpPr>
        <a:xfrm rot="0">
          <a:off x="0" y="0"/>
          <a:ext cx="0" cy="0"/>
          <a:chOff x="0" y="0"/>
          <a:chExt cx="0" cy="0"/>
        </a:xfrm>
      </p:grpSpPr>
      <p:sp>
        <p:nvSpPr>
          <p:cNvPr id="1048661"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شبکه</a:t>
            </a:r>
            <a:r>
              <a:rPr altLang="en-US" lang="en-US"/>
              <a:t>  </a:t>
            </a:r>
            <a:r>
              <a:rPr altLang="en-US" lang="en-US"/>
              <a:t>عصبی</a:t>
            </a:r>
            <a:r>
              <a:rPr altLang="en-US" lang="en-US"/>
              <a:t> </a:t>
            </a:r>
            <a:r>
              <a:rPr altLang="en-US" lang="en-US"/>
              <a:t>چه</a:t>
            </a:r>
            <a:r>
              <a:rPr altLang="en-US" lang="en-US"/>
              <a:t> </a:t>
            </a:r>
            <a:r>
              <a:rPr altLang="en-US" lang="en-US"/>
              <a:t>قابلیتهائی</a:t>
            </a:r>
            <a:r>
              <a:rPr altLang="en-US" lang="en-US"/>
              <a:t> </a:t>
            </a:r>
            <a:r>
              <a:rPr altLang="en-US" lang="en-US"/>
              <a:t>دارد</a:t>
            </a:r>
            <a:r>
              <a:rPr altLang="en-US" lang="en-US"/>
              <a:t>؟</a:t>
            </a:r>
          </a:p>
        </p:txBody>
      </p:sp>
      <p:sp>
        <p:nvSpPr>
          <p:cNvPr id="1048662"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محاسبه</a:t>
            </a:r>
            <a:r>
              <a:rPr altLang="en-US" lang="en-US"/>
              <a:t> </a:t>
            </a:r>
            <a:r>
              <a:rPr altLang="en-US" lang="en-US"/>
              <a:t>یک</a:t>
            </a:r>
            <a:r>
              <a:rPr altLang="en-US" lang="en-US"/>
              <a:t> </a:t>
            </a:r>
            <a:r>
              <a:rPr altLang="en-US" lang="en-US"/>
              <a:t>تابع</a:t>
            </a:r>
            <a:r>
              <a:rPr altLang="en-US" lang="en-US"/>
              <a:t>  </a:t>
            </a:r>
            <a:r>
              <a:rPr altLang="en-US" lang="en-US"/>
              <a:t>معلوم</a:t>
            </a:r>
          </a:p>
          <a:p>
            <a:pPr lvl="0"/>
            <a:r>
              <a:rPr altLang="en-US" lang="en-US"/>
              <a:t>تقریب</a:t>
            </a:r>
            <a:r>
              <a:rPr altLang="en-US" lang="en-US"/>
              <a:t> </a:t>
            </a:r>
            <a:r>
              <a:rPr altLang="en-US" lang="en-US"/>
              <a:t>یک</a:t>
            </a:r>
            <a:r>
              <a:rPr altLang="en-US" lang="en-US"/>
              <a:t> </a:t>
            </a:r>
            <a:r>
              <a:rPr altLang="en-US" lang="en-US"/>
              <a:t>تابع</a:t>
            </a:r>
            <a:r>
              <a:rPr altLang="en-US" lang="en-US"/>
              <a:t> </a:t>
            </a:r>
            <a:r>
              <a:rPr altLang="en-US" lang="en-US"/>
              <a:t>ناشناخته</a:t>
            </a:r>
          </a:p>
          <a:p>
            <a:pPr lvl="0"/>
            <a:r>
              <a:rPr altLang="en-US" lang="en-US"/>
              <a:t>شناسائی</a:t>
            </a:r>
            <a:r>
              <a:rPr altLang="en-US" lang="en-US"/>
              <a:t> </a:t>
            </a:r>
            <a:r>
              <a:rPr altLang="en-US" lang="en-US"/>
              <a:t>الگو</a:t>
            </a:r>
          </a:p>
          <a:p>
            <a:pPr lvl="0"/>
            <a:r>
              <a:rPr altLang="en-US" lang="en-US"/>
              <a:t>پردازش</a:t>
            </a:r>
            <a:r>
              <a:rPr altLang="en-US" lang="en-US"/>
              <a:t>  </a:t>
            </a:r>
            <a:r>
              <a:rPr altLang="en-US" lang="en-US"/>
              <a:t>سیگنال</a:t>
            </a:r>
          </a:p>
          <a:p>
            <a:pPr lvl="0"/>
            <a:r>
              <a:rPr altLang="en-US" lang="en-US"/>
              <a:t>یادگیری</a:t>
            </a:r>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showMasterSp="1">
  <p:cSld>
    <p:spTree>
      <p:nvGrpSpPr>
        <p:cNvPr id="122" name=""/>
        <p:cNvGrpSpPr/>
        <p:nvPr/>
      </p:nvGrpSpPr>
      <p:grpSpPr>
        <a:xfrm rot="0">
          <a:off x="0" y="0"/>
          <a:ext cx="0" cy="0"/>
          <a:chOff x="0" y="0"/>
          <a:chExt cx="0" cy="0"/>
        </a:xfrm>
      </p:grpSpPr>
      <p:sp>
        <p:nvSpPr>
          <p:cNvPr id="1049059"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فضای</a:t>
            </a:r>
            <a:r>
              <a:rPr altLang="en-US" lang="en-US"/>
              <a:t> </a:t>
            </a:r>
            <a:r>
              <a:rPr altLang="en-US" lang="en-US"/>
              <a:t>فرضیه</a:t>
            </a:r>
            <a:r>
              <a:rPr altLang="en-US" lang="en-US"/>
              <a:t> </a:t>
            </a:r>
            <a:r>
              <a:rPr altLang="en-US" lang="en-US"/>
              <a:t>و</a:t>
            </a:r>
            <a:r>
              <a:rPr altLang="en-US" lang="en-US"/>
              <a:t> </a:t>
            </a:r>
            <a:r>
              <a:rPr altLang="en-US" lang="en-US"/>
              <a:t>بایاس</a:t>
            </a:r>
            <a:r>
              <a:rPr altLang="en-US" lang="en-US"/>
              <a:t> </a:t>
            </a:r>
            <a:r>
              <a:rPr altLang="en-US" lang="en-US"/>
              <a:t>استقرا</a:t>
            </a:r>
          </a:p>
        </p:txBody>
      </p:sp>
      <p:sp>
        <p:nvSpPr>
          <p:cNvPr id="1049060"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lnSpc>
                <a:spcPct val="90000"/>
              </a:lnSpc>
            </a:pPr>
            <a:r>
              <a:rPr altLang="en-US" lang="en-US"/>
              <a:t>فضای</a:t>
            </a:r>
            <a:r>
              <a:rPr altLang="en-US" lang="en-US"/>
              <a:t> </a:t>
            </a:r>
            <a:r>
              <a:rPr altLang="en-US" lang="en-US"/>
              <a:t>فرضیه</a:t>
            </a:r>
            <a:r>
              <a:rPr altLang="en-US" lang="en-US"/>
              <a:t>  </a:t>
            </a:r>
            <a:r>
              <a:rPr altLang="en-US" lang="en-US"/>
              <a:t>مورد</a:t>
            </a:r>
            <a:r>
              <a:rPr altLang="en-US" lang="en-US"/>
              <a:t> </a:t>
            </a:r>
            <a:r>
              <a:rPr altLang="en-US" lang="en-US"/>
              <a:t>جستجو</a:t>
            </a:r>
            <a:r>
              <a:rPr altLang="en-US" lang="en-US"/>
              <a:t> </a:t>
            </a:r>
            <a:r>
              <a:rPr altLang="en-US" lang="en-US"/>
              <a:t>را</a:t>
            </a:r>
            <a:r>
              <a:rPr altLang="en-US" lang="en-US"/>
              <a:t> </a:t>
            </a:r>
            <a:r>
              <a:rPr altLang="en-US" lang="en-US"/>
              <a:t>میتوان</a:t>
            </a:r>
            <a:r>
              <a:rPr altLang="en-US" lang="en-US"/>
              <a:t> </a:t>
            </a:r>
            <a:r>
              <a:rPr altLang="en-US" lang="en-US"/>
              <a:t>بصورت</a:t>
            </a:r>
            <a:r>
              <a:rPr altLang="en-US" lang="en-US"/>
              <a:t> </a:t>
            </a:r>
            <a:r>
              <a:rPr altLang="en-US" lang="en-US"/>
              <a:t>یک</a:t>
            </a:r>
            <a:r>
              <a:rPr altLang="en-US" lang="en-US"/>
              <a:t> </a:t>
            </a:r>
            <a:r>
              <a:rPr altLang="en-US" lang="en-US"/>
              <a:t>فضای</a:t>
            </a:r>
            <a:r>
              <a:rPr altLang="en-US" lang="en-US"/>
              <a:t> </a:t>
            </a:r>
            <a:r>
              <a:rPr altLang="en-US" lang="en-US"/>
              <a:t>فرضیه</a:t>
            </a:r>
            <a:r>
              <a:rPr altLang="en-US" lang="en-US"/>
              <a:t> </a:t>
            </a:r>
            <a:r>
              <a:rPr altLang="en-US" lang="en-US"/>
              <a:t>اقلیدسی</a:t>
            </a:r>
            <a:r>
              <a:rPr altLang="en-US" lang="en-US"/>
              <a:t> n </a:t>
            </a:r>
            <a:r>
              <a:rPr altLang="en-US" lang="en-US"/>
              <a:t>بعدی</a:t>
            </a:r>
            <a:r>
              <a:rPr altLang="en-US" lang="en-US"/>
              <a:t> </a:t>
            </a:r>
            <a:r>
              <a:rPr altLang="en-US" lang="en-US"/>
              <a:t>از</a:t>
            </a:r>
            <a:r>
              <a:rPr altLang="en-US" lang="en-US"/>
              <a:t> </a:t>
            </a:r>
            <a:r>
              <a:rPr altLang="en-US" lang="en-US"/>
              <a:t>وزنهای</a:t>
            </a:r>
            <a:r>
              <a:rPr altLang="en-US" lang="en-US"/>
              <a:t> </a:t>
            </a:r>
            <a:r>
              <a:rPr altLang="en-US" lang="en-US"/>
              <a:t>شبکه</a:t>
            </a:r>
            <a:r>
              <a:rPr altLang="en-US" lang="en-US"/>
              <a:t> </a:t>
            </a:r>
            <a:r>
              <a:rPr altLang="en-US" lang="en-US"/>
              <a:t>در</a:t>
            </a:r>
            <a:r>
              <a:rPr altLang="en-US" lang="en-US"/>
              <a:t> </a:t>
            </a:r>
            <a:r>
              <a:rPr altLang="en-US" lang="en-US"/>
              <a:t>نظر</a:t>
            </a:r>
            <a:r>
              <a:rPr altLang="en-US" lang="en-US"/>
              <a:t> </a:t>
            </a:r>
            <a:r>
              <a:rPr altLang="en-US" lang="en-US"/>
              <a:t>گرفت</a:t>
            </a:r>
            <a:r>
              <a:rPr altLang="en-US" lang="en-US"/>
              <a:t> )</a:t>
            </a:r>
            <a:r>
              <a:rPr altLang="en-US" lang="en-US"/>
              <a:t>که</a:t>
            </a:r>
            <a:r>
              <a:rPr altLang="en-US" lang="en-US"/>
              <a:t>n</a:t>
            </a:r>
            <a:r>
              <a:rPr altLang="en-US" lang="en-US"/>
              <a:t> </a:t>
            </a:r>
            <a:r>
              <a:rPr altLang="en-US" lang="en-US"/>
              <a:t>تعداد</a:t>
            </a:r>
            <a:r>
              <a:rPr altLang="en-US" lang="en-US"/>
              <a:t> </a:t>
            </a:r>
            <a:r>
              <a:rPr altLang="en-US" lang="en-US"/>
              <a:t>وزنهاست</a:t>
            </a:r>
            <a:r>
              <a:rPr altLang="en-US" lang="en-US"/>
              <a:t>( </a:t>
            </a:r>
          </a:p>
          <a:p>
            <a:pPr lvl="0">
              <a:lnSpc>
                <a:spcPct val="90000"/>
              </a:lnSpc>
            </a:pPr>
            <a:r>
              <a:rPr altLang="en-US" lang="en-US"/>
              <a:t>این</a:t>
            </a:r>
            <a:r>
              <a:rPr altLang="en-US" lang="en-US"/>
              <a:t> </a:t>
            </a:r>
            <a:r>
              <a:rPr altLang="en-US" lang="en-US"/>
              <a:t>فضای</a:t>
            </a:r>
            <a:r>
              <a:rPr altLang="en-US" lang="en-US"/>
              <a:t> </a:t>
            </a:r>
            <a:r>
              <a:rPr altLang="en-US" lang="en-US"/>
              <a:t>فرضیه</a:t>
            </a:r>
            <a:r>
              <a:rPr altLang="en-US" lang="en-US"/>
              <a:t> </a:t>
            </a:r>
            <a:r>
              <a:rPr altLang="en-US" lang="en-US"/>
              <a:t>بر</a:t>
            </a:r>
            <a:r>
              <a:rPr altLang="en-US" lang="en-US"/>
              <a:t> </a:t>
            </a:r>
            <a:r>
              <a:rPr altLang="en-US" lang="en-US"/>
              <a:t>خلاف</a:t>
            </a:r>
            <a:r>
              <a:rPr altLang="en-US" lang="en-US"/>
              <a:t> </a:t>
            </a:r>
            <a:r>
              <a:rPr altLang="en-US" lang="en-US"/>
              <a:t>فضای</a:t>
            </a:r>
            <a:r>
              <a:rPr altLang="en-US" lang="en-US"/>
              <a:t> </a:t>
            </a:r>
            <a:r>
              <a:rPr altLang="en-US" lang="en-US"/>
              <a:t>فرضیه</a:t>
            </a:r>
            <a:r>
              <a:rPr altLang="en-US" lang="en-US"/>
              <a:t> </a:t>
            </a:r>
            <a:r>
              <a:rPr altLang="en-US" lang="en-US"/>
              <a:t>درخت</a:t>
            </a:r>
            <a:r>
              <a:rPr altLang="en-US" lang="en-US"/>
              <a:t> </a:t>
            </a:r>
            <a:r>
              <a:rPr altLang="en-US" lang="en-US"/>
              <a:t>تصمیم</a:t>
            </a:r>
            <a:r>
              <a:rPr altLang="en-US" lang="en-US"/>
              <a:t> </a:t>
            </a:r>
            <a:r>
              <a:rPr altLang="en-US" lang="en-US"/>
              <a:t>یک</a:t>
            </a:r>
            <a:r>
              <a:rPr altLang="en-US" lang="en-US"/>
              <a:t> </a:t>
            </a:r>
            <a:r>
              <a:rPr altLang="en-US" lang="en-US"/>
              <a:t>فضای</a:t>
            </a:r>
            <a:r>
              <a:rPr altLang="en-US" lang="en-US"/>
              <a:t> </a:t>
            </a:r>
            <a:r>
              <a:rPr altLang="en-US" lang="en-US"/>
              <a:t>پیوسته</a:t>
            </a:r>
            <a:r>
              <a:rPr altLang="en-US" lang="en-US"/>
              <a:t> </a:t>
            </a:r>
            <a:r>
              <a:rPr altLang="en-US" lang="en-US"/>
              <a:t>است</a:t>
            </a:r>
            <a:r>
              <a:rPr altLang="en-US" lang="en-US"/>
              <a:t>.</a:t>
            </a:r>
          </a:p>
          <a:p>
            <a:pPr lvl="0">
              <a:lnSpc>
                <a:spcPct val="90000"/>
              </a:lnSpc>
            </a:pPr>
            <a:r>
              <a:rPr altLang="en-US" lang="en-US"/>
              <a:t>بایاس</a:t>
            </a:r>
            <a:r>
              <a:rPr altLang="en-US" lang="en-US"/>
              <a:t> </a:t>
            </a:r>
            <a:r>
              <a:rPr altLang="en-US" lang="en-US"/>
              <a:t>استقرا</a:t>
            </a:r>
            <a:r>
              <a:rPr altLang="en-US" lang="en-US"/>
              <a:t> </a:t>
            </a:r>
            <a:r>
              <a:rPr altLang="en-US" lang="en-US"/>
              <a:t>این</a:t>
            </a:r>
            <a:r>
              <a:rPr altLang="en-US" lang="en-US"/>
              <a:t> </a:t>
            </a:r>
            <a:r>
              <a:rPr altLang="en-US" lang="en-US"/>
              <a:t>روش</a:t>
            </a:r>
            <a:r>
              <a:rPr altLang="en-US" lang="en-US"/>
              <a:t> </a:t>
            </a:r>
            <a:r>
              <a:rPr altLang="en-US" lang="en-US"/>
              <a:t>را</a:t>
            </a:r>
            <a:r>
              <a:rPr altLang="en-US" lang="en-US"/>
              <a:t> </a:t>
            </a:r>
            <a:r>
              <a:rPr altLang="en-US" lang="en-US"/>
              <a:t>میتوان</a:t>
            </a:r>
            <a:r>
              <a:rPr altLang="en-US" lang="en-US"/>
              <a:t> </a:t>
            </a:r>
            <a:r>
              <a:rPr altLang="en-US" lang="en-US"/>
              <a:t>بصورت</a:t>
            </a:r>
            <a:r>
              <a:rPr altLang="en-US" lang="en-US"/>
              <a:t> </a:t>
            </a:r>
            <a:r>
              <a:rPr altLang="en-US" lang="en-US"/>
              <a:t>زیر</a:t>
            </a:r>
            <a:r>
              <a:rPr altLang="en-US" lang="en-US"/>
              <a:t> </a:t>
            </a:r>
            <a:r>
              <a:rPr altLang="en-US" lang="en-US"/>
              <a:t>بیان</a:t>
            </a:r>
            <a:r>
              <a:rPr altLang="en-US" lang="en-US"/>
              <a:t> </a:t>
            </a:r>
            <a:r>
              <a:rPr altLang="en-US" lang="en-US"/>
              <a:t>کرد</a:t>
            </a:r>
            <a:r>
              <a:rPr altLang="en-US" lang="en-US"/>
              <a:t>:</a:t>
            </a:r>
          </a:p>
          <a:p>
            <a:pPr lvl="0">
              <a:lnSpc>
                <a:spcPct val="90000"/>
              </a:lnSpc>
              <a:buNone/>
            </a:pPr>
            <a:r>
              <a:rPr altLang="en-US" lang="en-US">
                <a:effectLst>
                  <a:outerShdw algn="tl" blurRad="38100" dir="2700000" dist="38100">
                    <a:srgbClr val="C0C0C0"/>
                  </a:outerShdw>
                </a:effectLst>
              </a:rPr>
              <a:t>“smooth interpolation between data points”</a:t>
            </a:r>
          </a:p>
          <a:p>
            <a:pPr lvl="0">
              <a:lnSpc>
                <a:spcPct val="90000"/>
              </a:lnSpc>
              <a:buNone/>
            </a:pPr>
            <a:r>
              <a:rPr altLang="en-US" lang="en-US">
                <a:effectLst>
                  <a:outerShdw algn="tl" blurRad="38100" dir="2700000" dist="38100">
                    <a:srgbClr val="C0C0C0"/>
                  </a:outerShdw>
                </a:effectLst>
              </a:rPr>
              <a:t>به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این</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معنا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که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الگوریتم</a:t>
            </a:r>
            <a:r>
              <a:rPr altLang="en-US" lang="en-US">
                <a:effectLst>
                  <a:outerShdw algn="tl" blurRad="38100" dir="2700000" dist="38100">
                    <a:srgbClr val="C0C0C0"/>
                  </a:outerShdw>
                </a:effectLst>
              </a:rPr>
              <a:t> BP </a:t>
            </a:r>
            <a:r>
              <a:rPr altLang="en-US" lang="en-US">
                <a:effectLst>
                  <a:outerShdw algn="tl" blurRad="38100" dir="2700000" dist="38100">
                    <a:srgbClr val="C0C0C0"/>
                  </a:outerShdw>
                </a:effectLst>
              </a:rPr>
              <a:t>سعی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میکند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تا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نقاطی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را</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که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هم</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نزدیکتر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هستند</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یک</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دسته</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بندی</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قرار</a:t>
            </a:r>
            <a:r>
              <a:rPr altLang="en-US" lang="en-US">
                <a:effectLst>
                  <a:outerShdw algn="tl" blurRad="38100" dir="2700000" dist="38100">
                    <a:srgbClr val="C0C0C0"/>
                  </a:outerShdw>
                </a:effectLst>
              </a:rPr>
              <a:t> </a:t>
            </a:r>
            <a:r>
              <a:rPr altLang="en-US" lang="en-US">
                <a:effectLst>
                  <a:outerShdw algn="tl" blurRad="38100" dir="2700000" dist="38100">
                    <a:srgbClr val="C0C0C0"/>
                  </a:outerShdw>
                </a:effectLst>
              </a:rPr>
              <a:t>دهد</a:t>
            </a:r>
            <a:r>
              <a:rPr altLang="en-US" lang="en-US">
                <a:effectLst>
                  <a:outerShdw algn="tl" blurRad="38100" dir="2700000" dist="38100">
                    <a:srgbClr val="C0C0C0"/>
                  </a:outerShdw>
                </a:effectLst>
              </a:rPr>
              <a:t>.</a:t>
            </a:r>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showMasterSp="1">
  <p:cSld>
    <p:spTree>
      <p:nvGrpSpPr>
        <p:cNvPr id="123" name=""/>
        <p:cNvGrpSpPr/>
        <p:nvPr/>
      </p:nvGrpSpPr>
      <p:grpSpPr>
        <a:xfrm rot="0">
          <a:off x="0" y="0"/>
          <a:ext cx="0" cy="0"/>
          <a:chOff x="0" y="0"/>
          <a:chExt cx="0" cy="0"/>
        </a:xfrm>
      </p:grpSpPr>
      <p:sp>
        <p:nvSpPr>
          <p:cNvPr id="1049061" name=""/>
          <p:cNvSpPr/>
          <p:nvPr/>
        </p:nvSpPr>
        <p:spPr>
          <a:xfrm rot="0">
            <a:off x="1524000" y="5410200"/>
            <a:ext cx="5334000" cy="0"/>
          </a:xfrm>
          <a:prstGeom prst="line"/>
          <a:noFill/>
          <a:ln w="9525" cap="flat" cmpd="sng">
            <a:solidFill>
              <a:schemeClr val="dk1">
                <a:alpha val="100000"/>
              </a:schemeClr>
            </a:solidFill>
            <a:prstDash val="solid"/>
            <a:miter/>
            <a:tailEnd type="triangle" w="med" len="med"/>
          </a:ln>
        </p:spPr>
      </p:sp>
      <p:sp>
        <p:nvSpPr>
          <p:cNvPr id="1049062" name=""/>
          <p:cNvSpPr/>
          <p:nvPr/>
        </p:nvSpPr>
        <p:spPr>
          <a:xfrm rot="0" flipV="1">
            <a:off x="1524000" y="2438400"/>
            <a:ext cx="0" cy="2971800"/>
          </a:xfrm>
          <a:prstGeom prst="line"/>
          <a:noFill/>
          <a:ln w="9525" cap="flat" cmpd="sng">
            <a:solidFill>
              <a:schemeClr val="dk1">
                <a:alpha val="100000"/>
              </a:schemeClr>
            </a:solidFill>
            <a:prstDash val="solid"/>
            <a:miter/>
            <a:tailEnd type="triangle" w="med" len="med"/>
          </a:ln>
        </p:spPr>
      </p:sp>
      <p:sp>
        <p:nvSpPr>
          <p:cNvPr id="1049063" name=""/>
          <p:cNvSpPr txBox="1"/>
          <p:nvPr/>
        </p:nvSpPr>
        <p:spPr>
          <a:xfrm rot="0">
            <a:off x="6324600" y="54371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x1</a:t>
            </a:r>
          </a:p>
        </p:txBody>
      </p:sp>
      <p:sp>
        <p:nvSpPr>
          <p:cNvPr id="1049064" name=""/>
          <p:cNvSpPr txBox="1"/>
          <p:nvPr/>
        </p:nvSpPr>
        <p:spPr>
          <a:xfrm rot="0">
            <a:off x="990600" y="24653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x2</a:t>
            </a:r>
          </a:p>
        </p:txBody>
      </p:sp>
      <p:sp>
        <p:nvSpPr>
          <p:cNvPr id="1049065" name=""/>
          <p:cNvSpPr/>
          <p:nvPr/>
        </p:nvSpPr>
        <p:spPr>
          <a:xfrm rot="0">
            <a:off x="4267200" y="3429000"/>
            <a:ext cx="152400" cy="152400"/>
          </a:xfrm>
          <a:prstGeom prst="ellipse"/>
          <a:solidFill>
            <a:schemeClr val="folHlink"/>
          </a:solidFill>
          <a:ln w="9525" cap="flat" cmpd="sng">
            <a:solidFill>
              <a:schemeClr val="folHlink">
                <a:alpha val="100000"/>
              </a:schemeClr>
            </a:solidFill>
            <a:prstDash val="solid"/>
            <a:miter/>
          </a:ln>
        </p:spPr>
      </p:sp>
      <p:sp>
        <p:nvSpPr>
          <p:cNvPr id="1049066" name=""/>
          <p:cNvSpPr/>
          <p:nvPr/>
        </p:nvSpPr>
        <p:spPr>
          <a:xfrm rot="0">
            <a:off x="4343400" y="3124200"/>
            <a:ext cx="152400" cy="152400"/>
          </a:xfrm>
          <a:prstGeom prst="ellipse"/>
          <a:solidFill>
            <a:schemeClr val="folHlink"/>
          </a:solidFill>
          <a:ln w="9525" cap="flat" cmpd="sng">
            <a:solidFill>
              <a:schemeClr val="folHlink">
                <a:alpha val="100000"/>
              </a:schemeClr>
            </a:solidFill>
            <a:prstDash val="solid"/>
            <a:miter/>
          </a:ln>
        </p:spPr>
      </p:sp>
      <p:sp>
        <p:nvSpPr>
          <p:cNvPr id="1049067" name=""/>
          <p:cNvSpPr/>
          <p:nvPr/>
        </p:nvSpPr>
        <p:spPr>
          <a:xfrm rot="0">
            <a:off x="4419600" y="3581400"/>
            <a:ext cx="152400" cy="152400"/>
          </a:xfrm>
          <a:prstGeom prst="ellipse"/>
          <a:solidFill>
            <a:schemeClr val="folHlink"/>
          </a:solidFill>
          <a:ln w="9525" cap="flat" cmpd="sng">
            <a:solidFill>
              <a:schemeClr val="folHlink">
                <a:alpha val="100000"/>
              </a:schemeClr>
            </a:solidFill>
            <a:prstDash val="solid"/>
            <a:miter/>
          </a:ln>
        </p:spPr>
      </p:sp>
      <p:sp>
        <p:nvSpPr>
          <p:cNvPr id="1049068" name=""/>
          <p:cNvSpPr/>
          <p:nvPr/>
        </p:nvSpPr>
        <p:spPr>
          <a:xfrm rot="0">
            <a:off x="4724400" y="3505200"/>
            <a:ext cx="152400" cy="152400"/>
          </a:xfrm>
          <a:prstGeom prst="ellipse"/>
          <a:solidFill>
            <a:schemeClr val="folHlink"/>
          </a:solidFill>
          <a:ln w="9525" cap="flat" cmpd="sng">
            <a:solidFill>
              <a:schemeClr val="folHlink">
                <a:alpha val="100000"/>
              </a:schemeClr>
            </a:solidFill>
            <a:prstDash val="solid"/>
            <a:miter/>
          </a:ln>
        </p:spPr>
      </p:sp>
      <p:sp>
        <p:nvSpPr>
          <p:cNvPr id="1049069" name=""/>
          <p:cNvSpPr/>
          <p:nvPr/>
        </p:nvSpPr>
        <p:spPr>
          <a:xfrm rot="0">
            <a:off x="4876800" y="3124200"/>
            <a:ext cx="152400" cy="152400"/>
          </a:xfrm>
          <a:prstGeom prst="ellipse"/>
          <a:solidFill>
            <a:schemeClr val="folHlink"/>
          </a:solidFill>
          <a:ln w="9525" cap="flat" cmpd="sng">
            <a:solidFill>
              <a:schemeClr val="folHlink">
                <a:alpha val="100000"/>
              </a:schemeClr>
            </a:solidFill>
            <a:prstDash val="solid"/>
            <a:miter/>
          </a:ln>
        </p:spPr>
      </p:sp>
      <p:sp>
        <p:nvSpPr>
          <p:cNvPr id="1049070" name=""/>
          <p:cNvSpPr/>
          <p:nvPr/>
        </p:nvSpPr>
        <p:spPr>
          <a:xfrm rot="0">
            <a:off x="5029200" y="3581400"/>
            <a:ext cx="152400" cy="152400"/>
          </a:xfrm>
          <a:prstGeom prst="ellipse"/>
          <a:solidFill>
            <a:schemeClr val="folHlink"/>
          </a:solidFill>
          <a:ln w="9525" cap="flat" cmpd="sng">
            <a:solidFill>
              <a:schemeClr val="folHlink">
                <a:alpha val="100000"/>
              </a:schemeClr>
            </a:solidFill>
            <a:prstDash val="solid"/>
            <a:miter/>
          </a:ln>
        </p:spPr>
      </p:sp>
      <p:sp>
        <p:nvSpPr>
          <p:cNvPr id="1049071" name=""/>
          <p:cNvSpPr/>
          <p:nvPr/>
        </p:nvSpPr>
        <p:spPr>
          <a:xfrm rot="0">
            <a:off x="4648200" y="3200400"/>
            <a:ext cx="152400" cy="152400"/>
          </a:xfrm>
          <a:prstGeom prst="ellipse"/>
          <a:solidFill>
            <a:schemeClr val="folHlink"/>
          </a:solidFill>
          <a:ln w="9525" cap="flat" cmpd="sng">
            <a:solidFill>
              <a:schemeClr val="folHlink">
                <a:alpha val="100000"/>
              </a:schemeClr>
            </a:solidFill>
            <a:prstDash val="solid"/>
            <a:miter/>
          </a:ln>
        </p:spPr>
      </p:sp>
      <p:sp>
        <p:nvSpPr>
          <p:cNvPr id="1049072" name=""/>
          <p:cNvSpPr/>
          <p:nvPr/>
        </p:nvSpPr>
        <p:spPr>
          <a:xfrm rot="0">
            <a:off x="4343400" y="4648200"/>
            <a:ext cx="152400" cy="152400"/>
          </a:xfrm>
          <a:prstGeom prst="ellipse"/>
          <a:solidFill>
            <a:schemeClr val="hlink"/>
          </a:solidFill>
          <a:ln w="9525" cap="flat" cmpd="sng">
            <a:solidFill>
              <a:schemeClr val="folHlink">
                <a:alpha val="100000"/>
              </a:schemeClr>
            </a:solidFill>
            <a:prstDash val="solid"/>
            <a:miter/>
          </a:ln>
        </p:spPr>
      </p:sp>
      <p:sp>
        <p:nvSpPr>
          <p:cNvPr id="1049073" name=""/>
          <p:cNvSpPr/>
          <p:nvPr/>
        </p:nvSpPr>
        <p:spPr>
          <a:xfrm rot="0">
            <a:off x="4495800" y="4800600"/>
            <a:ext cx="152400" cy="152400"/>
          </a:xfrm>
          <a:prstGeom prst="ellipse"/>
          <a:solidFill>
            <a:schemeClr val="hlink"/>
          </a:solidFill>
          <a:ln w="9525" cap="flat" cmpd="sng">
            <a:solidFill>
              <a:schemeClr val="folHlink">
                <a:alpha val="100000"/>
              </a:schemeClr>
            </a:solidFill>
            <a:prstDash val="solid"/>
            <a:miter/>
          </a:ln>
        </p:spPr>
      </p:sp>
      <p:sp>
        <p:nvSpPr>
          <p:cNvPr id="1049074" name=""/>
          <p:cNvSpPr/>
          <p:nvPr/>
        </p:nvSpPr>
        <p:spPr>
          <a:xfrm rot="0">
            <a:off x="4800600" y="4724400"/>
            <a:ext cx="152400" cy="152400"/>
          </a:xfrm>
          <a:prstGeom prst="ellipse"/>
          <a:solidFill>
            <a:schemeClr val="hlink"/>
          </a:solidFill>
          <a:ln w="9525" cap="flat" cmpd="sng">
            <a:solidFill>
              <a:schemeClr val="folHlink">
                <a:alpha val="100000"/>
              </a:schemeClr>
            </a:solidFill>
            <a:prstDash val="solid"/>
            <a:miter/>
          </a:ln>
        </p:spPr>
      </p:sp>
      <p:sp>
        <p:nvSpPr>
          <p:cNvPr id="1049075" name=""/>
          <p:cNvSpPr/>
          <p:nvPr/>
        </p:nvSpPr>
        <p:spPr>
          <a:xfrm rot="0">
            <a:off x="4495800" y="4495800"/>
            <a:ext cx="152400" cy="152400"/>
          </a:xfrm>
          <a:prstGeom prst="ellipse"/>
          <a:solidFill>
            <a:schemeClr val="hlink"/>
          </a:solidFill>
          <a:ln w="9525" cap="flat" cmpd="sng">
            <a:solidFill>
              <a:schemeClr val="folHlink">
                <a:alpha val="100000"/>
              </a:schemeClr>
            </a:solidFill>
            <a:prstDash val="solid"/>
            <a:miter/>
          </a:ln>
        </p:spPr>
      </p:sp>
      <p:sp>
        <p:nvSpPr>
          <p:cNvPr id="1049076" name=""/>
          <p:cNvSpPr/>
          <p:nvPr/>
        </p:nvSpPr>
        <p:spPr>
          <a:xfrm rot="0">
            <a:off x="5029200" y="4572000"/>
            <a:ext cx="152400" cy="152400"/>
          </a:xfrm>
          <a:prstGeom prst="ellipse"/>
          <a:solidFill>
            <a:schemeClr val="hlink"/>
          </a:solidFill>
          <a:ln w="9525" cap="flat" cmpd="sng">
            <a:solidFill>
              <a:schemeClr val="folHlink">
                <a:alpha val="100000"/>
              </a:schemeClr>
            </a:solidFill>
            <a:prstDash val="solid"/>
            <a:miter/>
          </a:ln>
        </p:spPr>
      </p:sp>
      <p:sp>
        <p:nvSpPr>
          <p:cNvPr id="1049077" name=""/>
          <p:cNvSpPr/>
          <p:nvPr/>
        </p:nvSpPr>
        <p:spPr>
          <a:xfrm rot="0">
            <a:off x="5334000" y="4648200"/>
            <a:ext cx="152400" cy="152400"/>
          </a:xfrm>
          <a:prstGeom prst="ellipse"/>
          <a:solidFill>
            <a:schemeClr val="hlink"/>
          </a:solidFill>
          <a:ln w="9525" cap="flat" cmpd="sng">
            <a:solidFill>
              <a:schemeClr val="folHlink">
                <a:alpha val="100000"/>
              </a:schemeClr>
            </a:solidFill>
            <a:prstDash val="solid"/>
            <a:miter/>
          </a:ln>
        </p:spPr>
      </p:sp>
      <p:sp>
        <p:nvSpPr>
          <p:cNvPr id="1049078" name=""/>
          <p:cNvSpPr/>
          <p:nvPr/>
        </p:nvSpPr>
        <p:spPr>
          <a:xfrm rot="0">
            <a:off x="5029200" y="4953000"/>
            <a:ext cx="152400" cy="152400"/>
          </a:xfrm>
          <a:prstGeom prst="ellipse"/>
          <a:solidFill>
            <a:schemeClr val="hlink"/>
          </a:solidFill>
          <a:ln w="9525" cap="flat" cmpd="sng">
            <a:solidFill>
              <a:schemeClr val="folHlink">
                <a:alpha val="100000"/>
              </a:schemeClr>
            </a:solidFill>
            <a:prstDash val="solid"/>
            <a:miter/>
          </a:ln>
        </p:spPr>
      </p:sp>
      <p:sp>
        <p:nvSpPr>
          <p:cNvPr id="1049079" name=""/>
          <p:cNvSpPr/>
          <p:nvPr/>
        </p:nvSpPr>
        <p:spPr>
          <a:xfrm rot="0">
            <a:off x="4724400" y="4495800"/>
            <a:ext cx="152400" cy="152400"/>
          </a:xfrm>
          <a:prstGeom prst="ellipse"/>
          <a:solidFill>
            <a:schemeClr val="hlink"/>
          </a:solidFill>
          <a:ln w="9525" cap="flat" cmpd="sng">
            <a:solidFill>
              <a:schemeClr val="folHlink">
                <a:alpha val="100000"/>
              </a:schemeClr>
            </a:solidFill>
            <a:prstDash val="solid"/>
            <a:miter/>
          </a:ln>
        </p:spPr>
      </p:sp>
      <p:sp>
        <p:nvSpPr>
          <p:cNvPr id="1049080" name=""/>
          <p:cNvSpPr/>
          <p:nvPr/>
        </p:nvSpPr>
        <p:spPr bwMode="auto">
          <a:xfrm rot="0">
            <a:off x="3167062" y="4057650"/>
            <a:ext cx="2744787" cy="1341437"/>
          </a:xfrm>
          <a:custGeom>
            <a:avLst/>
            <a:ahLst/>
            <a:pathLst>
              <a:path w="1729" h="845">
                <a:moveTo>
                  <a:pt x="33" y="845"/>
                </a:moveTo>
                <a:cubicBezTo>
                  <a:pt x="0" y="779"/>
                  <a:pt x="27" y="716"/>
                  <a:pt x="41" y="648"/>
                </a:cubicBezTo>
                <a:cubicBezTo>
                  <a:pt x="58" y="562"/>
                  <a:pt x="90" y="482"/>
                  <a:pt x="143" y="411"/>
                </a:cubicBezTo>
                <a:cubicBezTo>
                  <a:pt x="162" y="385"/>
                  <a:pt x="179" y="356"/>
                  <a:pt x="199" y="332"/>
                </a:cubicBezTo>
                <a:cubicBezTo>
                  <a:pt x="213" y="315"/>
                  <a:pt x="246" y="285"/>
                  <a:pt x="246" y="285"/>
                </a:cubicBezTo>
                <a:cubicBezTo>
                  <a:pt x="286" y="205"/>
                  <a:pt x="237" y="284"/>
                  <a:pt x="285" y="245"/>
                </a:cubicBezTo>
                <a:cubicBezTo>
                  <a:pt x="292" y="239"/>
                  <a:pt x="294" y="228"/>
                  <a:pt x="301" y="221"/>
                </a:cubicBezTo>
                <a:cubicBezTo>
                  <a:pt x="308" y="214"/>
                  <a:pt x="317" y="211"/>
                  <a:pt x="325" y="206"/>
                </a:cubicBezTo>
                <a:cubicBezTo>
                  <a:pt x="369" y="143"/>
                  <a:pt x="342" y="156"/>
                  <a:pt x="388" y="143"/>
                </a:cubicBezTo>
                <a:cubicBezTo>
                  <a:pt x="425" y="105"/>
                  <a:pt x="437" y="110"/>
                  <a:pt x="483" y="87"/>
                </a:cubicBezTo>
                <a:cubicBezTo>
                  <a:pt x="584" y="37"/>
                  <a:pt x="401" y="118"/>
                  <a:pt x="538" y="48"/>
                </a:cubicBezTo>
                <a:cubicBezTo>
                  <a:pt x="629" y="2"/>
                  <a:pt x="730" y="5"/>
                  <a:pt x="830" y="0"/>
                </a:cubicBezTo>
                <a:cubicBezTo>
                  <a:pt x="1098" y="5"/>
                  <a:pt x="1434" y="24"/>
                  <a:pt x="1729" y="24"/>
                </a:cubicBezTo>
              </a:path>
            </a:pathLst>
          </a:custGeom>
          <a:noFill/>
          <a:ln w="9525" cap="flat" cmpd="sng">
            <a:solidFill>
              <a:schemeClr val="dk1">
                <a:alpha val="100000"/>
              </a:schemeClr>
            </a:solidFill>
            <a:prstDash val="solid"/>
            <a:miter/>
          </a:ln>
        </p:spPr>
      </p:sp>
      <p:sp>
        <p:nvSpPr>
          <p:cNvPr id="1049081" name=""/>
          <p:cNvSpPr/>
          <p:nvPr/>
        </p:nvSpPr>
        <p:spPr>
          <a:xfrm rot="0">
            <a:off x="1905000" y="3276600"/>
            <a:ext cx="152400" cy="152400"/>
          </a:xfrm>
          <a:prstGeom prst="ellipse"/>
          <a:solidFill>
            <a:srgbClr val="339966"/>
          </a:solidFill>
          <a:ln w="9525" cap="flat" cmpd="sng">
            <a:solidFill>
              <a:schemeClr val="folHlink">
                <a:alpha val="100000"/>
              </a:schemeClr>
            </a:solidFill>
            <a:prstDash val="solid"/>
            <a:miter/>
          </a:ln>
        </p:spPr>
      </p:sp>
      <p:sp>
        <p:nvSpPr>
          <p:cNvPr id="1049082" name=""/>
          <p:cNvSpPr/>
          <p:nvPr/>
        </p:nvSpPr>
        <p:spPr>
          <a:xfrm rot="0">
            <a:off x="1981200" y="2971800"/>
            <a:ext cx="152400" cy="152400"/>
          </a:xfrm>
          <a:prstGeom prst="ellipse"/>
          <a:solidFill>
            <a:srgbClr val="339966"/>
          </a:solidFill>
          <a:ln w="9525" cap="flat" cmpd="sng">
            <a:solidFill>
              <a:schemeClr val="folHlink">
                <a:alpha val="100000"/>
              </a:schemeClr>
            </a:solidFill>
            <a:prstDash val="solid"/>
            <a:miter/>
          </a:ln>
        </p:spPr>
      </p:sp>
      <p:sp>
        <p:nvSpPr>
          <p:cNvPr id="1049083" name=""/>
          <p:cNvSpPr/>
          <p:nvPr/>
        </p:nvSpPr>
        <p:spPr>
          <a:xfrm rot="0">
            <a:off x="2057400" y="3429000"/>
            <a:ext cx="152400" cy="152400"/>
          </a:xfrm>
          <a:prstGeom prst="ellipse"/>
          <a:solidFill>
            <a:srgbClr val="339966"/>
          </a:solidFill>
          <a:ln w="9525" cap="flat" cmpd="sng">
            <a:solidFill>
              <a:schemeClr val="folHlink">
                <a:alpha val="100000"/>
              </a:schemeClr>
            </a:solidFill>
            <a:prstDash val="solid"/>
            <a:miter/>
          </a:ln>
        </p:spPr>
      </p:sp>
      <p:sp>
        <p:nvSpPr>
          <p:cNvPr id="1049084" name=""/>
          <p:cNvSpPr/>
          <p:nvPr/>
        </p:nvSpPr>
        <p:spPr>
          <a:xfrm rot="0">
            <a:off x="2362200" y="3352800"/>
            <a:ext cx="152400" cy="152400"/>
          </a:xfrm>
          <a:prstGeom prst="ellipse"/>
          <a:solidFill>
            <a:srgbClr val="339966"/>
          </a:solidFill>
          <a:ln w="9525" cap="flat" cmpd="sng">
            <a:solidFill>
              <a:schemeClr val="folHlink">
                <a:alpha val="100000"/>
              </a:schemeClr>
            </a:solidFill>
            <a:prstDash val="solid"/>
            <a:miter/>
          </a:ln>
        </p:spPr>
      </p:sp>
      <p:sp>
        <p:nvSpPr>
          <p:cNvPr id="1049085" name=""/>
          <p:cNvSpPr/>
          <p:nvPr/>
        </p:nvSpPr>
        <p:spPr>
          <a:xfrm rot="0">
            <a:off x="2514600" y="2971800"/>
            <a:ext cx="152400" cy="152400"/>
          </a:xfrm>
          <a:prstGeom prst="ellipse"/>
          <a:solidFill>
            <a:srgbClr val="339966"/>
          </a:solidFill>
          <a:ln w="9525" cap="flat" cmpd="sng">
            <a:solidFill>
              <a:schemeClr val="folHlink">
                <a:alpha val="100000"/>
              </a:schemeClr>
            </a:solidFill>
            <a:prstDash val="solid"/>
            <a:miter/>
          </a:ln>
        </p:spPr>
      </p:sp>
      <p:sp>
        <p:nvSpPr>
          <p:cNvPr id="1049086" name=""/>
          <p:cNvSpPr/>
          <p:nvPr/>
        </p:nvSpPr>
        <p:spPr>
          <a:xfrm rot="0">
            <a:off x="2667000" y="3429000"/>
            <a:ext cx="152400" cy="152400"/>
          </a:xfrm>
          <a:prstGeom prst="ellipse"/>
          <a:solidFill>
            <a:srgbClr val="339966"/>
          </a:solidFill>
          <a:ln w="9525" cap="flat" cmpd="sng">
            <a:solidFill>
              <a:schemeClr val="folHlink">
                <a:alpha val="100000"/>
              </a:schemeClr>
            </a:solidFill>
            <a:prstDash val="solid"/>
            <a:miter/>
          </a:ln>
        </p:spPr>
      </p:sp>
      <p:sp>
        <p:nvSpPr>
          <p:cNvPr id="1049087" name=""/>
          <p:cNvSpPr/>
          <p:nvPr/>
        </p:nvSpPr>
        <p:spPr>
          <a:xfrm rot="0">
            <a:off x="2286000" y="3048000"/>
            <a:ext cx="152400" cy="152400"/>
          </a:xfrm>
          <a:prstGeom prst="ellipse"/>
          <a:solidFill>
            <a:srgbClr val="339966"/>
          </a:solidFill>
          <a:ln w="9525" cap="flat" cmpd="sng">
            <a:solidFill>
              <a:schemeClr val="folHlink">
                <a:alpha val="100000"/>
              </a:schemeClr>
            </a:solidFill>
            <a:prstDash val="solid"/>
            <a:miter/>
          </a:ln>
        </p:spPr>
      </p:sp>
      <p:sp>
        <p:nvSpPr>
          <p:cNvPr id="1049088" name=""/>
          <p:cNvSpPr/>
          <p:nvPr/>
        </p:nvSpPr>
        <p:spPr bwMode="auto">
          <a:xfrm rot="0">
            <a:off x="3509962" y="2855912"/>
            <a:ext cx="373062" cy="1365250"/>
          </a:xfrm>
          <a:custGeom>
            <a:avLst/>
            <a:ahLst/>
            <a:pathLst>
              <a:path w="235" h="860">
                <a:moveTo>
                  <a:pt x="235" y="860"/>
                </a:moveTo>
                <a:cubicBezTo>
                  <a:pt x="212" y="837"/>
                  <a:pt x="188" y="809"/>
                  <a:pt x="172" y="781"/>
                </a:cubicBezTo>
                <a:cubicBezTo>
                  <a:pt x="165" y="769"/>
                  <a:pt x="164" y="754"/>
                  <a:pt x="156" y="742"/>
                </a:cubicBezTo>
                <a:cubicBezTo>
                  <a:pt x="54" y="596"/>
                  <a:pt x="181" y="821"/>
                  <a:pt x="85" y="647"/>
                </a:cubicBezTo>
                <a:cubicBezTo>
                  <a:pt x="77" y="632"/>
                  <a:pt x="68" y="616"/>
                  <a:pt x="61" y="600"/>
                </a:cubicBezTo>
                <a:cubicBezTo>
                  <a:pt x="50" y="574"/>
                  <a:pt x="30" y="521"/>
                  <a:pt x="30" y="521"/>
                </a:cubicBezTo>
                <a:cubicBezTo>
                  <a:pt x="0" y="373"/>
                  <a:pt x="16" y="467"/>
                  <a:pt x="30" y="142"/>
                </a:cubicBezTo>
                <a:cubicBezTo>
                  <a:pt x="30" y="142"/>
                  <a:pt x="43" y="75"/>
                  <a:pt x="46" y="71"/>
                </a:cubicBezTo>
                <a:cubicBezTo>
                  <a:pt x="46" y="71"/>
                  <a:pt x="100" y="17"/>
                  <a:pt x="117" y="0"/>
                </a:cubicBezTo>
              </a:path>
            </a:pathLst>
          </a:custGeom>
          <a:noFill/>
          <a:ln w="9525" cap="flat" cmpd="sng">
            <a:solidFill>
              <a:schemeClr val="dk1">
                <a:alpha val="100000"/>
              </a:schemeClr>
            </a:solidFill>
            <a:prstDash val="solid"/>
            <a:miter/>
          </a:ln>
        </p:spPr>
      </p:sp>
      <p:sp>
        <p:nvSpPr>
          <p:cNvPr id="1049089" name=""/>
          <p:cNvSpPr/>
          <p:nvPr/>
        </p:nvSpPr>
        <p:spPr>
          <a:xfrm rot="0">
            <a:off x="1828800" y="4495800"/>
            <a:ext cx="152400" cy="152400"/>
          </a:xfrm>
          <a:prstGeom prst="ellipse"/>
          <a:solidFill>
            <a:schemeClr val="dk1"/>
          </a:solidFill>
          <a:ln w="9525" cap="flat" cmpd="sng">
            <a:solidFill>
              <a:schemeClr val="folHlink">
                <a:alpha val="100000"/>
              </a:schemeClr>
            </a:solidFill>
            <a:prstDash val="solid"/>
            <a:miter/>
          </a:ln>
        </p:spPr>
      </p:sp>
      <p:sp>
        <p:nvSpPr>
          <p:cNvPr id="1049090" name=""/>
          <p:cNvSpPr/>
          <p:nvPr/>
        </p:nvSpPr>
        <p:spPr>
          <a:xfrm rot="0">
            <a:off x="1981200" y="4648200"/>
            <a:ext cx="152400" cy="152400"/>
          </a:xfrm>
          <a:prstGeom prst="ellipse"/>
          <a:solidFill>
            <a:schemeClr val="dk1"/>
          </a:solidFill>
          <a:ln w="9525" cap="flat" cmpd="sng">
            <a:solidFill>
              <a:schemeClr val="folHlink">
                <a:alpha val="100000"/>
              </a:schemeClr>
            </a:solidFill>
            <a:prstDash val="solid"/>
            <a:miter/>
          </a:ln>
        </p:spPr>
      </p:sp>
      <p:sp>
        <p:nvSpPr>
          <p:cNvPr id="1049091" name=""/>
          <p:cNvSpPr/>
          <p:nvPr/>
        </p:nvSpPr>
        <p:spPr>
          <a:xfrm rot="0">
            <a:off x="2286000" y="4572000"/>
            <a:ext cx="152400" cy="152400"/>
          </a:xfrm>
          <a:prstGeom prst="ellipse"/>
          <a:solidFill>
            <a:schemeClr val="dk1"/>
          </a:solidFill>
          <a:ln w="9525" cap="flat" cmpd="sng">
            <a:solidFill>
              <a:schemeClr val="folHlink">
                <a:alpha val="100000"/>
              </a:schemeClr>
            </a:solidFill>
            <a:prstDash val="solid"/>
            <a:miter/>
          </a:ln>
        </p:spPr>
      </p:sp>
      <p:sp>
        <p:nvSpPr>
          <p:cNvPr id="1049092" name=""/>
          <p:cNvSpPr/>
          <p:nvPr/>
        </p:nvSpPr>
        <p:spPr>
          <a:xfrm rot="0">
            <a:off x="1981200" y="4343400"/>
            <a:ext cx="152400" cy="152400"/>
          </a:xfrm>
          <a:prstGeom prst="ellipse"/>
          <a:solidFill>
            <a:schemeClr val="dk1"/>
          </a:solidFill>
          <a:ln w="9525" cap="flat" cmpd="sng">
            <a:solidFill>
              <a:schemeClr val="folHlink">
                <a:alpha val="100000"/>
              </a:schemeClr>
            </a:solidFill>
            <a:prstDash val="solid"/>
            <a:miter/>
          </a:ln>
        </p:spPr>
      </p:sp>
      <p:sp>
        <p:nvSpPr>
          <p:cNvPr id="1049093" name=""/>
          <p:cNvSpPr/>
          <p:nvPr/>
        </p:nvSpPr>
        <p:spPr>
          <a:xfrm rot="0">
            <a:off x="2514600" y="4419600"/>
            <a:ext cx="152400" cy="152400"/>
          </a:xfrm>
          <a:prstGeom prst="ellipse"/>
          <a:solidFill>
            <a:schemeClr val="dk1"/>
          </a:solidFill>
          <a:ln w="9525" cap="flat" cmpd="sng">
            <a:solidFill>
              <a:schemeClr val="folHlink">
                <a:alpha val="100000"/>
              </a:schemeClr>
            </a:solidFill>
            <a:prstDash val="solid"/>
            <a:miter/>
          </a:ln>
        </p:spPr>
      </p:sp>
      <p:sp>
        <p:nvSpPr>
          <p:cNvPr id="1049094" name=""/>
          <p:cNvSpPr/>
          <p:nvPr/>
        </p:nvSpPr>
        <p:spPr>
          <a:xfrm rot="0">
            <a:off x="2819400" y="4495800"/>
            <a:ext cx="152400" cy="152400"/>
          </a:xfrm>
          <a:prstGeom prst="ellipse"/>
          <a:solidFill>
            <a:schemeClr val="dk1"/>
          </a:solidFill>
          <a:ln w="9525" cap="flat" cmpd="sng">
            <a:solidFill>
              <a:schemeClr val="folHlink">
                <a:alpha val="100000"/>
              </a:schemeClr>
            </a:solidFill>
            <a:prstDash val="solid"/>
            <a:miter/>
          </a:ln>
        </p:spPr>
      </p:sp>
      <p:sp>
        <p:nvSpPr>
          <p:cNvPr id="1049095" name=""/>
          <p:cNvSpPr/>
          <p:nvPr/>
        </p:nvSpPr>
        <p:spPr>
          <a:xfrm rot="0">
            <a:off x="2514600" y="4800600"/>
            <a:ext cx="152400" cy="152400"/>
          </a:xfrm>
          <a:prstGeom prst="ellipse"/>
          <a:solidFill>
            <a:schemeClr val="dk1"/>
          </a:solidFill>
          <a:ln w="9525" cap="flat" cmpd="sng">
            <a:solidFill>
              <a:schemeClr val="folHlink">
                <a:alpha val="100000"/>
              </a:schemeClr>
            </a:solidFill>
            <a:prstDash val="solid"/>
            <a:miter/>
          </a:ln>
        </p:spPr>
      </p:sp>
      <p:sp>
        <p:nvSpPr>
          <p:cNvPr id="1049096" name=""/>
          <p:cNvSpPr/>
          <p:nvPr/>
        </p:nvSpPr>
        <p:spPr>
          <a:xfrm rot="0">
            <a:off x="2209800" y="4343400"/>
            <a:ext cx="152400" cy="152400"/>
          </a:xfrm>
          <a:prstGeom prst="ellipse"/>
          <a:solidFill>
            <a:schemeClr val="dk1"/>
          </a:solidFill>
          <a:ln w="9525" cap="flat" cmpd="sng">
            <a:solidFill>
              <a:schemeClr val="folHlink">
                <a:alpha val="100000"/>
              </a:schemeClr>
            </a:solidFill>
            <a:prstDash val="solid"/>
            <a:miter/>
          </a:ln>
        </p:spPr>
      </p:sp>
      <p:sp>
        <p:nvSpPr>
          <p:cNvPr id="1049097" name=""/>
          <p:cNvSpPr/>
          <p:nvPr/>
        </p:nvSpPr>
        <p:spPr bwMode="auto">
          <a:xfrm rot="0">
            <a:off x="1577975" y="3719512"/>
            <a:ext cx="1979612" cy="295275"/>
          </a:xfrm>
          <a:custGeom>
            <a:avLst/>
            <a:ahLst/>
            <a:pathLst>
              <a:path w="1247" h="186">
                <a:moveTo>
                  <a:pt x="1247" y="0"/>
                </a:moveTo>
                <a:cubicBezTo>
                  <a:pt x="1116" y="17"/>
                  <a:pt x="984" y="23"/>
                  <a:pt x="852" y="32"/>
                </a:cubicBezTo>
                <a:cubicBezTo>
                  <a:pt x="792" y="42"/>
                  <a:pt x="731" y="62"/>
                  <a:pt x="671" y="71"/>
                </a:cubicBezTo>
                <a:cubicBezTo>
                  <a:pt x="545" y="90"/>
                  <a:pt x="418" y="93"/>
                  <a:pt x="292" y="111"/>
                </a:cubicBezTo>
                <a:cubicBezTo>
                  <a:pt x="227" y="133"/>
                  <a:pt x="140" y="154"/>
                  <a:pt x="71" y="166"/>
                </a:cubicBezTo>
                <a:cubicBezTo>
                  <a:pt x="22" y="186"/>
                  <a:pt x="46" y="182"/>
                  <a:pt x="0" y="182"/>
                </a:cubicBezTo>
              </a:path>
            </a:pathLst>
          </a:custGeom>
          <a:noFill/>
          <a:ln w="9525" cap="flat" cmpd="sng">
            <a:solidFill>
              <a:schemeClr val="dk1">
                <a:alpha val="100000"/>
              </a:schemeClr>
            </a:solidFill>
            <a:prstDash val="solid"/>
            <a:miter/>
          </a:ln>
        </p:spPr>
      </p:sp>
      <p:sp>
        <p:nvSpPr>
          <p:cNvPr id="1049098" name=""/>
          <p:cNvSpPr txBox="1"/>
          <p:nvPr/>
        </p:nvSpPr>
        <p:spPr>
          <a:xfrm rot="0">
            <a:off x="2270125" y="5832475"/>
            <a:ext cx="2105025"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Smooth regions</a:t>
            </a:r>
          </a:p>
        </p:txBody>
      </p:sp>
      <p:sp>
        <p:nvSpPr>
          <p:cNvPr id="1049099" name=""/>
          <p:cNvSpPr/>
          <p:nvPr/>
        </p:nvSpPr>
        <p:spPr>
          <a:xfrm rot="0" flipH="1" flipV="1">
            <a:off x="2895600" y="4953000"/>
            <a:ext cx="381000" cy="838200"/>
          </a:xfrm>
          <a:prstGeom prst="line"/>
          <a:noFill/>
          <a:ln w="9525" cap="flat" cmpd="sng">
            <a:solidFill>
              <a:schemeClr val="dk1">
                <a:alpha val="100000"/>
              </a:schemeClr>
            </a:solidFill>
            <a:prstDash val="solid"/>
            <a:miter/>
            <a:tailEnd type="triangle" w="med" len="med"/>
          </a:ln>
        </p:spPr>
      </p:sp>
      <p:sp>
        <p:nvSpPr>
          <p:cNvPr id="1049100" name=""/>
          <p:cNvSpPr/>
          <p:nvPr/>
        </p:nvSpPr>
        <p:spPr>
          <a:xfrm rot="0" flipV="1">
            <a:off x="3657600" y="4800600"/>
            <a:ext cx="381000" cy="990600"/>
          </a:xfrm>
          <a:prstGeom prst="line"/>
          <a:noFill/>
          <a:ln w="9525" cap="flat" cmpd="sng">
            <a:solidFill>
              <a:schemeClr val="dk1">
                <a:alpha val="100000"/>
              </a:schemeClr>
            </a:solidFill>
            <a:prstDash val="solid"/>
            <a:miter/>
            <a:tailEnd type="triangle" w="med" len="med"/>
          </a:ln>
        </p:spPr>
      </p:sp>
      <p:sp>
        <p:nvSpPr>
          <p:cNvPr id="1049101" name=""/>
          <p:cNvSpPr/>
          <p:nvPr/>
        </p:nvSpPr>
        <p:spPr>
          <a:xfrm rot="0" flipV="1">
            <a:off x="3352800" y="3810000"/>
            <a:ext cx="914400" cy="2057400"/>
          </a:xfrm>
          <a:prstGeom prst="line"/>
          <a:noFill/>
          <a:ln w="9525" cap="flat" cmpd="sng">
            <a:solidFill>
              <a:schemeClr val="dk1">
                <a:alpha val="100000"/>
              </a:schemeClr>
            </a:solidFill>
            <a:prstDash val="solid"/>
            <a:miter/>
            <a:tailEnd type="triangle" w="med" len="med"/>
          </a:ln>
        </p:spPr>
      </p:sp>
      <p:sp>
        <p:nvSpPr>
          <p:cNvPr id="1049102" name=""/>
          <p:cNvSpPr/>
          <p:nvPr/>
        </p:nvSpPr>
        <p:spPr>
          <a:xfrm rot="0" flipH="1" flipV="1">
            <a:off x="3048000" y="3429000"/>
            <a:ext cx="304800" cy="2286000"/>
          </a:xfrm>
          <a:prstGeom prst="line"/>
          <a:noFill/>
          <a:ln w="9525" cap="flat" cmpd="sng">
            <a:solidFill>
              <a:schemeClr val="dk1">
                <a:alpha val="100000"/>
              </a:schemeClr>
            </a:solidFill>
            <a:prstDash val="solid"/>
            <a:miter/>
            <a:tailEnd type="triangle" w="med" len="med"/>
          </a:ln>
        </p:spPr>
      </p:sp>
      <p:sp>
        <p:nvSpPr>
          <p:cNvPr id="1049103" name=""/>
          <p:cNvSpPr/>
          <p:nvPr>
            <p:ph type="title" sz="full" idx="0"/>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مثال</a:t>
            </a:r>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showMasterSp="1">
  <p:cSld>
    <p:spTree>
      <p:nvGrpSpPr>
        <p:cNvPr id="126" name=""/>
        <p:cNvGrpSpPr/>
        <p:nvPr/>
      </p:nvGrpSpPr>
      <p:grpSpPr>
        <a:xfrm rot="0">
          <a:off x="0" y="0"/>
          <a:ext cx="0" cy="0"/>
          <a:chOff x="0" y="0"/>
          <a:chExt cx="0" cy="0"/>
        </a:xfrm>
      </p:grpSpPr>
      <p:sp>
        <p:nvSpPr>
          <p:cNvPr id="1049106"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قدرت</a:t>
            </a:r>
            <a:r>
              <a:rPr altLang="en-US" lang="en-US"/>
              <a:t> </a:t>
            </a:r>
            <a:r>
              <a:rPr altLang="en-US" lang="en-US"/>
              <a:t>نمایش</a:t>
            </a:r>
            <a:r>
              <a:rPr altLang="en-US" lang="en-US"/>
              <a:t> </a:t>
            </a:r>
            <a:r>
              <a:rPr altLang="en-US" lang="en-US"/>
              <a:t>لایه</a:t>
            </a:r>
            <a:r>
              <a:rPr altLang="en-US" lang="en-US"/>
              <a:t> </a:t>
            </a:r>
            <a:r>
              <a:rPr altLang="en-US" lang="en-US"/>
              <a:t>پنهان</a:t>
            </a:r>
          </a:p>
        </p:txBody>
      </p:sp>
      <p:sp>
        <p:nvSpPr>
          <p:cNvPr id="1049107"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یکی</a:t>
            </a:r>
            <a:r>
              <a:rPr altLang="en-US" lang="en-US"/>
              <a:t> </a:t>
            </a:r>
            <a:r>
              <a:rPr altLang="en-US" lang="en-US"/>
              <a:t>از</a:t>
            </a:r>
            <a:r>
              <a:rPr altLang="en-US" lang="en-US"/>
              <a:t> </a:t>
            </a:r>
            <a:r>
              <a:rPr altLang="en-US" lang="en-US"/>
              <a:t>خواص</a:t>
            </a:r>
            <a:r>
              <a:rPr altLang="en-US" lang="en-US"/>
              <a:t> BP </a:t>
            </a:r>
            <a:r>
              <a:rPr altLang="en-US" lang="en-US"/>
              <a:t>این</a:t>
            </a:r>
            <a:r>
              <a:rPr altLang="en-US" lang="en-US"/>
              <a:t> </a:t>
            </a:r>
            <a:r>
              <a:rPr altLang="en-US" lang="en-US"/>
              <a:t>است</a:t>
            </a:r>
            <a:r>
              <a:rPr altLang="en-US" lang="en-US"/>
              <a:t> </a:t>
            </a:r>
            <a:r>
              <a:rPr altLang="en-US" lang="en-US"/>
              <a:t>که</a:t>
            </a:r>
            <a:r>
              <a:rPr altLang="en-US" lang="en-US"/>
              <a:t> </a:t>
            </a:r>
            <a:r>
              <a:rPr altLang="en-US" lang="en-US"/>
              <a:t>میتواند</a:t>
            </a:r>
            <a:r>
              <a:rPr altLang="en-US" lang="en-US"/>
              <a:t> </a:t>
            </a:r>
            <a:r>
              <a:rPr altLang="en-US" lang="en-US"/>
              <a:t>در</a:t>
            </a:r>
            <a:r>
              <a:rPr altLang="en-US" lang="en-US"/>
              <a:t> </a:t>
            </a:r>
            <a:r>
              <a:rPr altLang="en-US" lang="en-US"/>
              <a:t>لایه</a:t>
            </a:r>
            <a:r>
              <a:rPr altLang="en-US" lang="en-US"/>
              <a:t> </a:t>
            </a:r>
            <a:r>
              <a:rPr altLang="en-US" lang="en-US"/>
              <a:t>های</a:t>
            </a:r>
            <a:r>
              <a:rPr altLang="en-US" lang="en-US"/>
              <a:t> </a:t>
            </a:r>
            <a:r>
              <a:rPr altLang="en-US" lang="en-US"/>
              <a:t>پنهان</a:t>
            </a:r>
            <a:r>
              <a:rPr altLang="en-US" lang="en-US"/>
              <a:t> </a:t>
            </a:r>
            <a:r>
              <a:rPr altLang="en-US" lang="en-US"/>
              <a:t>شبکه</a:t>
            </a:r>
            <a:r>
              <a:rPr altLang="en-US" lang="en-US"/>
              <a:t> </a:t>
            </a:r>
            <a:r>
              <a:rPr altLang="en-US" lang="en-US"/>
              <a:t>ویژگیهای</a:t>
            </a:r>
            <a:r>
              <a:rPr altLang="en-US" lang="en-US"/>
              <a:t> </a:t>
            </a:r>
            <a:r>
              <a:rPr altLang="en-US" lang="en-US"/>
              <a:t>نا</a:t>
            </a:r>
            <a:r>
              <a:rPr altLang="en-US" lang="en-US"/>
              <a:t> </a:t>
            </a:r>
            <a:r>
              <a:rPr altLang="en-US" lang="en-US"/>
              <a:t>آشکاری</a:t>
            </a:r>
            <a:r>
              <a:rPr altLang="en-US" lang="en-US"/>
              <a:t> </a:t>
            </a:r>
            <a:r>
              <a:rPr altLang="en-US" lang="en-US"/>
              <a:t>از</a:t>
            </a:r>
            <a:r>
              <a:rPr altLang="en-US" lang="en-US"/>
              <a:t> </a:t>
            </a:r>
            <a:r>
              <a:rPr altLang="en-US" lang="en-US"/>
              <a:t>داده</a:t>
            </a:r>
            <a:r>
              <a:rPr altLang="en-US" lang="en-US"/>
              <a:t> </a:t>
            </a:r>
            <a:r>
              <a:rPr altLang="en-US" lang="en-US"/>
              <a:t>ورودی</a:t>
            </a:r>
            <a:r>
              <a:rPr altLang="en-US" lang="en-US"/>
              <a:t> </a:t>
            </a:r>
            <a:r>
              <a:rPr altLang="en-US" lang="en-US"/>
              <a:t>نشان</a:t>
            </a:r>
            <a:r>
              <a:rPr altLang="en-US" lang="en-US"/>
              <a:t> </a:t>
            </a:r>
            <a:r>
              <a:rPr altLang="en-US" lang="en-US"/>
              <a:t>دهد</a:t>
            </a:r>
            <a:r>
              <a:rPr altLang="en-US" lang="en-US"/>
              <a:t>.</a:t>
            </a:r>
          </a:p>
        </p:txBody>
      </p:sp>
      <p:grpSp>
        <p:nvGrpSpPr>
          <p:cNvPr id="127" name=""/>
          <p:cNvGrpSpPr/>
          <p:nvPr/>
        </p:nvGrpSpPr>
        <p:grpSpPr>
          <a:xfrm rot="0">
            <a:off x="609600" y="2819400"/>
            <a:ext cx="3894137" cy="3756025"/>
            <a:chOff x="528" y="1824"/>
            <a:chExt cx="2453" cy="2366"/>
          </a:xfrm>
        </p:grpSpPr>
        <p:grpSp>
          <p:nvGrpSpPr>
            <p:cNvPr id="128" name=""/>
            <p:cNvGrpSpPr/>
            <p:nvPr/>
          </p:nvGrpSpPr>
          <p:grpSpPr>
            <a:xfrm rot="0">
              <a:off x="672" y="1824"/>
              <a:ext cx="2160" cy="2112"/>
              <a:chOff x="720" y="1920"/>
              <a:chExt cx="2448" cy="2400"/>
            </a:xfrm>
          </p:grpSpPr>
          <p:sp>
            <p:nvSpPr>
              <p:cNvPr id="1049108" name=""/>
              <p:cNvSpPr/>
              <p:nvPr/>
            </p:nvSpPr>
            <p:spPr>
              <a:xfrm rot="0">
                <a:off x="720" y="1920"/>
                <a:ext cx="192" cy="192"/>
              </a:xfrm>
              <a:prstGeom prst="ellipse"/>
              <a:solidFill>
                <a:schemeClr val="accent1"/>
              </a:solidFill>
              <a:ln w="9525" cap="flat" cmpd="sng">
                <a:solidFill>
                  <a:schemeClr val="dk1">
                    <a:alpha val="100000"/>
                  </a:schemeClr>
                </a:solidFill>
                <a:prstDash val="solid"/>
                <a:miter/>
              </a:ln>
            </p:spPr>
          </p:sp>
          <p:sp>
            <p:nvSpPr>
              <p:cNvPr id="1049109" name=""/>
              <p:cNvSpPr/>
              <p:nvPr/>
            </p:nvSpPr>
            <p:spPr>
              <a:xfrm rot="0">
                <a:off x="720" y="2256"/>
                <a:ext cx="192" cy="192"/>
              </a:xfrm>
              <a:prstGeom prst="ellipse"/>
              <a:solidFill>
                <a:schemeClr val="accent1"/>
              </a:solidFill>
              <a:ln w="9525" cap="flat" cmpd="sng">
                <a:solidFill>
                  <a:schemeClr val="dk1">
                    <a:alpha val="100000"/>
                  </a:schemeClr>
                </a:solidFill>
                <a:prstDash val="solid"/>
                <a:miter/>
              </a:ln>
            </p:spPr>
          </p:sp>
          <p:sp>
            <p:nvSpPr>
              <p:cNvPr id="1049110" name=""/>
              <p:cNvSpPr/>
              <p:nvPr/>
            </p:nvSpPr>
            <p:spPr>
              <a:xfrm rot="0">
                <a:off x="720" y="2544"/>
                <a:ext cx="192" cy="192"/>
              </a:xfrm>
              <a:prstGeom prst="ellipse"/>
              <a:solidFill>
                <a:schemeClr val="accent1"/>
              </a:solidFill>
              <a:ln w="9525" cap="flat" cmpd="sng">
                <a:solidFill>
                  <a:schemeClr val="dk1">
                    <a:alpha val="100000"/>
                  </a:schemeClr>
                </a:solidFill>
                <a:prstDash val="solid"/>
                <a:miter/>
              </a:ln>
            </p:spPr>
          </p:sp>
          <p:sp>
            <p:nvSpPr>
              <p:cNvPr id="1049111" name=""/>
              <p:cNvSpPr/>
              <p:nvPr/>
            </p:nvSpPr>
            <p:spPr>
              <a:xfrm rot="0">
                <a:off x="720" y="2880"/>
                <a:ext cx="192" cy="192"/>
              </a:xfrm>
              <a:prstGeom prst="ellipse"/>
              <a:solidFill>
                <a:schemeClr val="accent1"/>
              </a:solidFill>
              <a:ln w="9525" cap="flat" cmpd="sng">
                <a:solidFill>
                  <a:schemeClr val="dk1">
                    <a:alpha val="100000"/>
                  </a:schemeClr>
                </a:solidFill>
                <a:prstDash val="solid"/>
                <a:miter/>
              </a:ln>
            </p:spPr>
          </p:sp>
          <p:sp>
            <p:nvSpPr>
              <p:cNvPr id="1049112" name=""/>
              <p:cNvSpPr/>
              <p:nvPr/>
            </p:nvSpPr>
            <p:spPr>
              <a:xfrm rot="0">
                <a:off x="720" y="3168"/>
                <a:ext cx="192" cy="192"/>
              </a:xfrm>
              <a:prstGeom prst="ellipse"/>
              <a:solidFill>
                <a:schemeClr val="accent1"/>
              </a:solidFill>
              <a:ln w="9525" cap="flat" cmpd="sng">
                <a:solidFill>
                  <a:schemeClr val="dk1">
                    <a:alpha val="100000"/>
                  </a:schemeClr>
                </a:solidFill>
                <a:prstDash val="solid"/>
                <a:miter/>
              </a:ln>
            </p:spPr>
          </p:sp>
          <p:sp>
            <p:nvSpPr>
              <p:cNvPr id="1049113" name=""/>
              <p:cNvSpPr/>
              <p:nvPr/>
            </p:nvSpPr>
            <p:spPr>
              <a:xfrm rot="0">
                <a:off x="720" y="3504"/>
                <a:ext cx="192" cy="192"/>
              </a:xfrm>
              <a:prstGeom prst="ellipse"/>
              <a:solidFill>
                <a:schemeClr val="accent1"/>
              </a:solidFill>
              <a:ln w="9525" cap="flat" cmpd="sng">
                <a:solidFill>
                  <a:schemeClr val="dk1">
                    <a:alpha val="100000"/>
                  </a:schemeClr>
                </a:solidFill>
                <a:prstDash val="solid"/>
                <a:miter/>
              </a:ln>
            </p:spPr>
          </p:sp>
          <p:sp>
            <p:nvSpPr>
              <p:cNvPr id="1049114" name=""/>
              <p:cNvSpPr/>
              <p:nvPr/>
            </p:nvSpPr>
            <p:spPr>
              <a:xfrm rot="0">
                <a:off x="720" y="3792"/>
                <a:ext cx="192" cy="192"/>
              </a:xfrm>
              <a:prstGeom prst="ellipse"/>
              <a:solidFill>
                <a:schemeClr val="accent1"/>
              </a:solidFill>
              <a:ln w="9525" cap="flat" cmpd="sng">
                <a:solidFill>
                  <a:schemeClr val="dk1">
                    <a:alpha val="100000"/>
                  </a:schemeClr>
                </a:solidFill>
                <a:prstDash val="solid"/>
                <a:miter/>
              </a:ln>
            </p:spPr>
          </p:sp>
          <p:sp>
            <p:nvSpPr>
              <p:cNvPr id="1049115" name=""/>
              <p:cNvSpPr/>
              <p:nvPr/>
            </p:nvSpPr>
            <p:spPr>
              <a:xfrm rot="0">
                <a:off x="720" y="4128"/>
                <a:ext cx="192" cy="192"/>
              </a:xfrm>
              <a:prstGeom prst="ellipse"/>
              <a:solidFill>
                <a:schemeClr val="accent1"/>
              </a:solidFill>
              <a:ln w="9525" cap="flat" cmpd="sng">
                <a:solidFill>
                  <a:schemeClr val="dk1">
                    <a:alpha val="100000"/>
                  </a:schemeClr>
                </a:solidFill>
                <a:prstDash val="solid"/>
                <a:miter/>
              </a:ln>
            </p:spPr>
          </p:sp>
          <p:sp>
            <p:nvSpPr>
              <p:cNvPr id="1049116" name=""/>
              <p:cNvSpPr/>
              <p:nvPr/>
            </p:nvSpPr>
            <p:spPr>
              <a:xfrm rot="0">
                <a:off x="2976" y="1920"/>
                <a:ext cx="192" cy="192"/>
              </a:xfrm>
              <a:prstGeom prst="ellipse"/>
              <a:solidFill>
                <a:schemeClr val="accent1"/>
              </a:solidFill>
              <a:ln w="9525" cap="flat" cmpd="sng">
                <a:solidFill>
                  <a:schemeClr val="dk1">
                    <a:alpha val="100000"/>
                  </a:schemeClr>
                </a:solidFill>
                <a:prstDash val="solid"/>
                <a:miter/>
              </a:ln>
            </p:spPr>
          </p:sp>
          <p:sp>
            <p:nvSpPr>
              <p:cNvPr id="1049117" name=""/>
              <p:cNvSpPr/>
              <p:nvPr/>
            </p:nvSpPr>
            <p:spPr>
              <a:xfrm rot="0">
                <a:off x="2976" y="2256"/>
                <a:ext cx="192" cy="192"/>
              </a:xfrm>
              <a:prstGeom prst="ellipse"/>
              <a:solidFill>
                <a:schemeClr val="accent1"/>
              </a:solidFill>
              <a:ln w="9525" cap="flat" cmpd="sng">
                <a:solidFill>
                  <a:schemeClr val="dk1">
                    <a:alpha val="100000"/>
                  </a:schemeClr>
                </a:solidFill>
                <a:prstDash val="solid"/>
                <a:miter/>
              </a:ln>
            </p:spPr>
          </p:sp>
          <p:sp>
            <p:nvSpPr>
              <p:cNvPr id="1049118" name=""/>
              <p:cNvSpPr/>
              <p:nvPr/>
            </p:nvSpPr>
            <p:spPr>
              <a:xfrm rot="0">
                <a:off x="2976" y="2544"/>
                <a:ext cx="192" cy="192"/>
              </a:xfrm>
              <a:prstGeom prst="ellipse"/>
              <a:solidFill>
                <a:schemeClr val="accent1"/>
              </a:solidFill>
              <a:ln w="9525" cap="flat" cmpd="sng">
                <a:solidFill>
                  <a:schemeClr val="dk1">
                    <a:alpha val="100000"/>
                  </a:schemeClr>
                </a:solidFill>
                <a:prstDash val="solid"/>
                <a:miter/>
              </a:ln>
            </p:spPr>
          </p:sp>
          <p:sp>
            <p:nvSpPr>
              <p:cNvPr id="1049119" name=""/>
              <p:cNvSpPr/>
              <p:nvPr/>
            </p:nvSpPr>
            <p:spPr>
              <a:xfrm rot="0">
                <a:off x="2976" y="2880"/>
                <a:ext cx="192" cy="192"/>
              </a:xfrm>
              <a:prstGeom prst="ellipse"/>
              <a:solidFill>
                <a:schemeClr val="accent1"/>
              </a:solidFill>
              <a:ln w="9525" cap="flat" cmpd="sng">
                <a:solidFill>
                  <a:schemeClr val="dk1">
                    <a:alpha val="100000"/>
                  </a:schemeClr>
                </a:solidFill>
                <a:prstDash val="solid"/>
                <a:miter/>
              </a:ln>
            </p:spPr>
          </p:sp>
          <p:sp>
            <p:nvSpPr>
              <p:cNvPr id="1049120" name=""/>
              <p:cNvSpPr/>
              <p:nvPr/>
            </p:nvSpPr>
            <p:spPr>
              <a:xfrm rot="0">
                <a:off x="2976" y="3168"/>
                <a:ext cx="192" cy="192"/>
              </a:xfrm>
              <a:prstGeom prst="ellipse"/>
              <a:solidFill>
                <a:schemeClr val="accent1"/>
              </a:solidFill>
              <a:ln w="9525" cap="flat" cmpd="sng">
                <a:solidFill>
                  <a:schemeClr val="dk1">
                    <a:alpha val="100000"/>
                  </a:schemeClr>
                </a:solidFill>
                <a:prstDash val="solid"/>
                <a:miter/>
              </a:ln>
            </p:spPr>
          </p:sp>
          <p:sp>
            <p:nvSpPr>
              <p:cNvPr id="1049121" name=""/>
              <p:cNvSpPr/>
              <p:nvPr/>
            </p:nvSpPr>
            <p:spPr>
              <a:xfrm rot="0">
                <a:off x="2976" y="3504"/>
                <a:ext cx="192" cy="192"/>
              </a:xfrm>
              <a:prstGeom prst="ellipse"/>
              <a:solidFill>
                <a:schemeClr val="accent1"/>
              </a:solidFill>
              <a:ln w="9525" cap="flat" cmpd="sng">
                <a:solidFill>
                  <a:schemeClr val="dk1">
                    <a:alpha val="100000"/>
                  </a:schemeClr>
                </a:solidFill>
                <a:prstDash val="solid"/>
                <a:miter/>
              </a:ln>
            </p:spPr>
          </p:sp>
          <p:sp>
            <p:nvSpPr>
              <p:cNvPr id="1049122" name=""/>
              <p:cNvSpPr/>
              <p:nvPr/>
            </p:nvSpPr>
            <p:spPr>
              <a:xfrm rot="0">
                <a:off x="2976" y="3792"/>
                <a:ext cx="192" cy="192"/>
              </a:xfrm>
              <a:prstGeom prst="ellipse"/>
              <a:solidFill>
                <a:schemeClr val="accent1"/>
              </a:solidFill>
              <a:ln w="9525" cap="flat" cmpd="sng">
                <a:solidFill>
                  <a:schemeClr val="dk1">
                    <a:alpha val="100000"/>
                  </a:schemeClr>
                </a:solidFill>
                <a:prstDash val="solid"/>
                <a:miter/>
              </a:ln>
            </p:spPr>
          </p:sp>
          <p:sp>
            <p:nvSpPr>
              <p:cNvPr id="1049123" name=""/>
              <p:cNvSpPr/>
              <p:nvPr/>
            </p:nvSpPr>
            <p:spPr>
              <a:xfrm rot="0">
                <a:off x="2976" y="4128"/>
                <a:ext cx="192" cy="192"/>
              </a:xfrm>
              <a:prstGeom prst="ellipse"/>
              <a:solidFill>
                <a:schemeClr val="accent1"/>
              </a:solidFill>
              <a:ln w="9525" cap="flat" cmpd="sng">
                <a:solidFill>
                  <a:schemeClr val="dk1">
                    <a:alpha val="100000"/>
                  </a:schemeClr>
                </a:solidFill>
                <a:prstDash val="solid"/>
                <a:miter/>
              </a:ln>
            </p:spPr>
          </p:sp>
          <p:sp>
            <p:nvSpPr>
              <p:cNvPr id="1049124" name=""/>
              <p:cNvSpPr/>
              <p:nvPr/>
            </p:nvSpPr>
            <p:spPr>
              <a:xfrm rot="0">
                <a:off x="1728" y="2640"/>
                <a:ext cx="192" cy="192"/>
              </a:xfrm>
              <a:prstGeom prst="ellipse"/>
              <a:solidFill>
                <a:schemeClr val="accent1"/>
              </a:solidFill>
              <a:ln w="9525" cap="flat" cmpd="sng">
                <a:solidFill>
                  <a:schemeClr val="dk1">
                    <a:alpha val="100000"/>
                  </a:schemeClr>
                </a:solidFill>
                <a:prstDash val="solid"/>
                <a:miter/>
              </a:ln>
            </p:spPr>
          </p:sp>
          <p:sp>
            <p:nvSpPr>
              <p:cNvPr id="1049125" name=""/>
              <p:cNvSpPr/>
              <p:nvPr/>
            </p:nvSpPr>
            <p:spPr>
              <a:xfrm rot="0">
                <a:off x="1728" y="2976"/>
                <a:ext cx="192" cy="192"/>
              </a:xfrm>
              <a:prstGeom prst="ellipse"/>
              <a:solidFill>
                <a:schemeClr val="accent1"/>
              </a:solidFill>
              <a:ln w="9525" cap="flat" cmpd="sng">
                <a:solidFill>
                  <a:schemeClr val="dk1">
                    <a:alpha val="100000"/>
                  </a:schemeClr>
                </a:solidFill>
                <a:prstDash val="solid"/>
                <a:miter/>
              </a:ln>
            </p:spPr>
          </p:sp>
          <p:sp>
            <p:nvSpPr>
              <p:cNvPr id="1049126" name=""/>
              <p:cNvSpPr/>
              <p:nvPr/>
            </p:nvSpPr>
            <p:spPr>
              <a:xfrm rot="0">
                <a:off x="1728" y="3264"/>
                <a:ext cx="192" cy="192"/>
              </a:xfrm>
              <a:prstGeom prst="ellipse"/>
              <a:solidFill>
                <a:schemeClr val="accent1"/>
              </a:solidFill>
              <a:ln w="9525" cap="flat" cmpd="sng">
                <a:solidFill>
                  <a:schemeClr val="dk1">
                    <a:alpha val="100000"/>
                  </a:schemeClr>
                </a:solidFill>
                <a:prstDash val="solid"/>
                <a:miter/>
              </a:ln>
            </p:spPr>
          </p:sp>
          <p:sp>
            <p:nvSpPr>
              <p:cNvPr id="1049127" name=""/>
              <p:cNvSpPr/>
              <p:nvPr/>
            </p:nvSpPr>
            <p:spPr>
              <a:xfrm rot="0">
                <a:off x="864" y="2016"/>
                <a:ext cx="912" cy="672"/>
              </a:xfrm>
              <a:prstGeom prst="line"/>
              <a:noFill/>
              <a:ln w="9525" cap="flat" cmpd="sng">
                <a:solidFill>
                  <a:schemeClr val="dk1">
                    <a:alpha val="100000"/>
                  </a:schemeClr>
                </a:solidFill>
                <a:prstDash val="solid"/>
                <a:miter/>
              </a:ln>
            </p:spPr>
          </p:sp>
          <p:sp>
            <p:nvSpPr>
              <p:cNvPr id="1049128" name=""/>
              <p:cNvSpPr/>
              <p:nvPr/>
            </p:nvSpPr>
            <p:spPr>
              <a:xfrm rot="0" flipV="1">
                <a:off x="1776" y="2016"/>
                <a:ext cx="1248" cy="672"/>
              </a:xfrm>
              <a:prstGeom prst="line"/>
              <a:noFill/>
              <a:ln w="9525" cap="flat" cmpd="sng">
                <a:solidFill>
                  <a:schemeClr val="dk1">
                    <a:alpha val="100000"/>
                  </a:schemeClr>
                </a:solidFill>
                <a:prstDash val="solid"/>
                <a:miter/>
              </a:ln>
            </p:spPr>
          </p:sp>
          <p:sp>
            <p:nvSpPr>
              <p:cNvPr id="1049129" name=""/>
              <p:cNvSpPr/>
              <p:nvPr/>
            </p:nvSpPr>
            <p:spPr>
              <a:xfrm rot="0">
                <a:off x="816" y="2352"/>
                <a:ext cx="960" cy="336"/>
              </a:xfrm>
              <a:prstGeom prst="line"/>
              <a:noFill/>
              <a:ln w="9525" cap="flat" cmpd="sng">
                <a:solidFill>
                  <a:schemeClr val="dk1">
                    <a:alpha val="100000"/>
                  </a:schemeClr>
                </a:solidFill>
                <a:prstDash val="solid"/>
                <a:miter/>
              </a:ln>
            </p:spPr>
          </p:sp>
          <p:sp>
            <p:nvSpPr>
              <p:cNvPr id="1049130" name=""/>
              <p:cNvSpPr/>
              <p:nvPr/>
            </p:nvSpPr>
            <p:spPr>
              <a:xfrm rot="0" flipV="1">
                <a:off x="1776" y="2352"/>
                <a:ext cx="1248" cy="336"/>
              </a:xfrm>
              <a:prstGeom prst="line"/>
              <a:noFill/>
              <a:ln w="9525" cap="flat" cmpd="sng">
                <a:solidFill>
                  <a:schemeClr val="dk1">
                    <a:alpha val="100000"/>
                  </a:schemeClr>
                </a:solidFill>
                <a:prstDash val="solid"/>
                <a:miter/>
              </a:ln>
            </p:spPr>
          </p:sp>
          <p:sp>
            <p:nvSpPr>
              <p:cNvPr id="1049131" name=""/>
              <p:cNvSpPr/>
              <p:nvPr/>
            </p:nvSpPr>
            <p:spPr>
              <a:xfrm rot="0">
                <a:off x="768" y="2640"/>
                <a:ext cx="1008" cy="48"/>
              </a:xfrm>
              <a:prstGeom prst="line"/>
              <a:noFill/>
              <a:ln w="9525" cap="flat" cmpd="sng">
                <a:solidFill>
                  <a:schemeClr val="dk1">
                    <a:alpha val="100000"/>
                  </a:schemeClr>
                </a:solidFill>
                <a:prstDash val="solid"/>
                <a:miter/>
              </a:ln>
            </p:spPr>
          </p:sp>
          <p:sp>
            <p:nvSpPr>
              <p:cNvPr id="1049132" name=""/>
              <p:cNvSpPr/>
              <p:nvPr/>
            </p:nvSpPr>
            <p:spPr>
              <a:xfrm rot="0" flipV="1">
                <a:off x="1776" y="2640"/>
                <a:ext cx="1200" cy="48"/>
              </a:xfrm>
              <a:prstGeom prst="line"/>
              <a:noFill/>
              <a:ln w="9525" cap="flat" cmpd="sng">
                <a:solidFill>
                  <a:schemeClr val="dk1">
                    <a:alpha val="100000"/>
                  </a:schemeClr>
                </a:solidFill>
                <a:prstDash val="solid"/>
                <a:miter/>
              </a:ln>
            </p:spPr>
          </p:sp>
          <p:sp>
            <p:nvSpPr>
              <p:cNvPr id="1049133" name=""/>
              <p:cNvSpPr/>
              <p:nvPr/>
            </p:nvSpPr>
            <p:spPr>
              <a:xfrm rot="0" flipV="1">
                <a:off x="816" y="2688"/>
                <a:ext cx="1008" cy="288"/>
              </a:xfrm>
              <a:prstGeom prst="line"/>
              <a:noFill/>
              <a:ln w="9525" cap="flat" cmpd="sng">
                <a:solidFill>
                  <a:schemeClr val="dk1">
                    <a:alpha val="100000"/>
                  </a:schemeClr>
                </a:solidFill>
                <a:prstDash val="solid"/>
                <a:miter/>
              </a:ln>
            </p:spPr>
          </p:sp>
          <p:sp>
            <p:nvSpPr>
              <p:cNvPr id="1049134" name=""/>
              <p:cNvSpPr/>
              <p:nvPr/>
            </p:nvSpPr>
            <p:spPr>
              <a:xfrm rot="0">
                <a:off x="1824" y="2688"/>
                <a:ext cx="1200" cy="288"/>
              </a:xfrm>
              <a:prstGeom prst="line"/>
              <a:noFill/>
              <a:ln w="9525" cap="flat" cmpd="sng">
                <a:solidFill>
                  <a:schemeClr val="dk1">
                    <a:alpha val="100000"/>
                  </a:schemeClr>
                </a:solidFill>
                <a:prstDash val="solid"/>
                <a:miter/>
              </a:ln>
            </p:spPr>
          </p:sp>
          <p:sp>
            <p:nvSpPr>
              <p:cNvPr id="1049135" name=""/>
              <p:cNvSpPr/>
              <p:nvPr/>
            </p:nvSpPr>
            <p:spPr>
              <a:xfrm rot="0" flipV="1">
                <a:off x="864" y="2688"/>
                <a:ext cx="960" cy="576"/>
              </a:xfrm>
              <a:prstGeom prst="line"/>
              <a:noFill/>
              <a:ln w="9525" cap="flat" cmpd="sng">
                <a:solidFill>
                  <a:schemeClr val="dk1">
                    <a:alpha val="100000"/>
                  </a:schemeClr>
                </a:solidFill>
                <a:prstDash val="solid"/>
                <a:miter/>
              </a:ln>
            </p:spPr>
          </p:sp>
          <p:sp>
            <p:nvSpPr>
              <p:cNvPr id="1049136" name=""/>
              <p:cNvSpPr/>
              <p:nvPr/>
            </p:nvSpPr>
            <p:spPr>
              <a:xfrm rot="0">
                <a:off x="1872" y="2688"/>
                <a:ext cx="1152" cy="576"/>
              </a:xfrm>
              <a:prstGeom prst="line"/>
              <a:noFill/>
              <a:ln w="9525" cap="flat" cmpd="sng">
                <a:solidFill>
                  <a:schemeClr val="dk1">
                    <a:alpha val="100000"/>
                  </a:schemeClr>
                </a:solidFill>
                <a:prstDash val="solid"/>
                <a:miter/>
              </a:ln>
            </p:spPr>
          </p:sp>
          <p:sp>
            <p:nvSpPr>
              <p:cNvPr id="1049137" name=""/>
              <p:cNvSpPr/>
              <p:nvPr/>
            </p:nvSpPr>
            <p:spPr>
              <a:xfrm rot="0" flipV="1">
                <a:off x="864" y="2688"/>
                <a:ext cx="912" cy="912"/>
              </a:xfrm>
              <a:prstGeom prst="line"/>
              <a:noFill/>
              <a:ln w="9525" cap="flat" cmpd="sng">
                <a:solidFill>
                  <a:schemeClr val="dk1">
                    <a:alpha val="100000"/>
                  </a:schemeClr>
                </a:solidFill>
                <a:prstDash val="solid"/>
                <a:miter/>
              </a:ln>
            </p:spPr>
          </p:sp>
          <p:sp>
            <p:nvSpPr>
              <p:cNvPr id="1049138" name=""/>
              <p:cNvSpPr/>
              <p:nvPr/>
            </p:nvSpPr>
            <p:spPr>
              <a:xfrm rot="0">
                <a:off x="1776" y="2688"/>
                <a:ext cx="1248" cy="912"/>
              </a:xfrm>
              <a:prstGeom prst="line"/>
              <a:noFill/>
              <a:ln w="9525" cap="flat" cmpd="sng">
                <a:solidFill>
                  <a:schemeClr val="dk1">
                    <a:alpha val="100000"/>
                  </a:schemeClr>
                </a:solidFill>
                <a:prstDash val="solid"/>
                <a:miter/>
              </a:ln>
            </p:spPr>
          </p:sp>
          <p:sp>
            <p:nvSpPr>
              <p:cNvPr id="1049139" name=""/>
              <p:cNvSpPr/>
              <p:nvPr/>
            </p:nvSpPr>
            <p:spPr>
              <a:xfrm rot="0" flipV="1">
                <a:off x="816" y="2688"/>
                <a:ext cx="960" cy="1200"/>
              </a:xfrm>
              <a:prstGeom prst="line"/>
              <a:noFill/>
              <a:ln w="9525" cap="flat" cmpd="sng">
                <a:solidFill>
                  <a:schemeClr val="dk1">
                    <a:alpha val="100000"/>
                  </a:schemeClr>
                </a:solidFill>
                <a:prstDash val="solid"/>
                <a:miter/>
              </a:ln>
            </p:spPr>
          </p:sp>
          <p:sp>
            <p:nvSpPr>
              <p:cNvPr id="1049140" name=""/>
              <p:cNvSpPr/>
              <p:nvPr/>
            </p:nvSpPr>
            <p:spPr>
              <a:xfrm rot="0">
                <a:off x="1776" y="2688"/>
                <a:ext cx="1248" cy="1152"/>
              </a:xfrm>
              <a:prstGeom prst="line"/>
              <a:noFill/>
              <a:ln w="9525" cap="flat" cmpd="sng">
                <a:solidFill>
                  <a:schemeClr val="dk1">
                    <a:alpha val="100000"/>
                  </a:schemeClr>
                </a:solidFill>
                <a:prstDash val="solid"/>
                <a:miter/>
              </a:ln>
            </p:spPr>
          </p:sp>
          <p:sp>
            <p:nvSpPr>
              <p:cNvPr id="1049141" name=""/>
              <p:cNvSpPr/>
              <p:nvPr/>
            </p:nvSpPr>
            <p:spPr>
              <a:xfrm rot="0" flipV="1">
                <a:off x="816" y="2736"/>
                <a:ext cx="912" cy="1392"/>
              </a:xfrm>
              <a:prstGeom prst="line"/>
              <a:noFill/>
              <a:ln w="9525" cap="flat" cmpd="sng">
                <a:solidFill>
                  <a:schemeClr val="dk1">
                    <a:alpha val="100000"/>
                  </a:schemeClr>
                </a:solidFill>
                <a:prstDash val="solid"/>
                <a:miter/>
              </a:ln>
            </p:spPr>
          </p:sp>
          <p:sp>
            <p:nvSpPr>
              <p:cNvPr id="1049142" name=""/>
              <p:cNvSpPr/>
              <p:nvPr/>
            </p:nvSpPr>
            <p:spPr>
              <a:xfrm rot="0">
                <a:off x="1776" y="2736"/>
                <a:ext cx="1248" cy="1392"/>
              </a:xfrm>
              <a:prstGeom prst="line"/>
              <a:noFill/>
              <a:ln w="9525" cap="flat" cmpd="sng">
                <a:solidFill>
                  <a:schemeClr val="dk1">
                    <a:alpha val="100000"/>
                  </a:schemeClr>
                </a:solidFill>
                <a:prstDash val="solid"/>
                <a:miter/>
              </a:ln>
            </p:spPr>
          </p:sp>
          <p:sp>
            <p:nvSpPr>
              <p:cNvPr id="1049143" name=""/>
              <p:cNvSpPr/>
              <p:nvPr/>
            </p:nvSpPr>
            <p:spPr>
              <a:xfrm rot="0">
                <a:off x="817" y="2015"/>
                <a:ext cx="1008" cy="1008"/>
              </a:xfrm>
              <a:prstGeom prst="line"/>
              <a:noFill/>
              <a:ln w="9525" cap="flat" cmpd="sng">
                <a:solidFill>
                  <a:schemeClr val="accent2">
                    <a:alpha val="100000"/>
                  </a:schemeClr>
                </a:solidFill>
                <a:prstDash val="solid"/>
                <a:miter/>
              </a:ln>
            </p:spPr>
          </p:sp>
          <p:sp>
            <p:nvSpPr>
              <p:cNvPr id="1049144" name=""/>
              <p:cNvSpPr/>
              <p:nvPr/>
            </p:nvSpPr>
            <p:spPr>
              <a:xfrm rot="0" flipV="1">
                <a:off x="1824" y="2016"/>
                <a:ext cx="1200" cy="1008"/>
              </a:xfrm>
              <a:prstGeom prst="line"/>
              <a:noFill/>
              <a:ln w="9525" cap="flat" cmpd="sng">
                <a:solidFill>
                  <a:schemeClr val="accent2">
                    <a:alpha val="100000"/>
                  </a:schemeClr>
                </a:solidFill>
                <a:prstDash val="solid"/>
                <a:miter/>
              </a:ln>
            </p:spPr>
          </p:sp>
          <p:sp>
            <p:nvSpPr>
              <p:cNvPr id="1049145" name=""/>
              <p:cNvSpPr/>
              <p:nvPr/>
            </p:nvSpPr>
            <p:spPr>
              <a:xfrm rot="0">
                <a:off x="816" y="2352"/>
                <a:ext cx="1008" cy="672"/>
              </a:xfrm>
              <a:prstGeom prst="line"/>
              <a:noFill/>
              <a:ln w="9525" cap="flat" cmpd="sng">
                <a:solidFill>
                  <a:schemeClr val="accent2">
                    <a:alpha val="100000"/>
                  </a:schemeClr>
                </a:solidFill>
                <a:prstDash val="solid"/>
                <a:miter/>
              </a:ln>
            </p:spPr>
          </p:sp>
          <p:sp>
            <p:nvSpPr>
              <p:cNvPr id="1049146" name=""/>
              <p:cNvSpPr/>
              <p:nvPr/>
            </p:nvSpPr>
            <p:spPr>
              <a:xfrm rot="0" flipV="1">
                <a:off x="1824" y="2304"/>
                <a:ext cx="1200" cy="720"/>
              </a:xfrm>
              <a:prstGeom prst="line"/>
              <a:noFill/>
              <a:ln w="9525" cap="flat" cmpd="sng">
                <a:solidFill>
                  <a:schemeClr val="accent2">
                    <a:alpha val="100000"/>
                  </a:schemeClr>
                </a:solidFill>
                <a:prstDash val="solid"/>
                <a:miter/>
              </a:ln>
            </p:spPr>
          </p:sp>
          <p:sp>
            <p:nvSpPr>
              <p:cNvPr id="1049147" name=""/>
              <p:cNvSpPr/>
              <p:nvPr/>
            </p:nvSpPr>
            <p:spPr>
              <a:xfrm rot="0">
                <a:off x="816" y="2640"/>
                <a:ext cx="1008" cy="432"/>
              </a:xfrm>
              <a:prstGeom prst="line"/>
              <a:noFill/>
              <a:ln w="9525" cap="flat" cmpd="sng">
                <a:solidFill>
                  <a:schemeClr val="accent2">
                    <a:alpha val="100000"/>
                  </a:schemeClr>
                </a:solidFill>
                <a:prstDash val="solid"/>
                <a:miter/>
              </a:ln>
            </p:spPr>
          </p:sp>
          <p:sp>
            <p:nvSpPr>
              <p:cNvPr id="1049148" name=""/>
              <p:cNvSpPr/>
              <p:nvPr/>
            </p:nvSpPr>
            <p:spPr>
              <a:xfrm rot="0" flipV="1">
                <a:off x="1824" y="2592"/>
                <a:ext cx="1200" cy="432"/>
              </a:xfrm>
              <a:prstGeom prst="line"/>
              <a:noFill/>
              <a:ln w="9525" cap="flat" cmpd="sng">
                <a:solidFill>
                  <a:schemeClr val="accent2">
                    <a:alpha val="100000"/>
                  </a:schemeClr>
                </a:solidFill>
                <a:prstDash val="solid"/>
                <a:miter/>
              </a:ln>
            </p:spPr>
          </p:sp>
          <p:sp>
            <p:nvSpPr>
              <p:cNvPr id="1049149" name=""/>
              <p:cNvSpPr/>
              <p:nvPr/>
            </p:nvSpPr>
            <p:spPr>
              <a:xfrm rot="0">
                <a:off x="864" y="2976"/>
                <a:ext cx="960" cy="48"/>
              </a:xfrm>
              <a:prstGeom prst="line"/>
              <a:noFill/>
              <a:ln w="9525" cap="flat" cmpd="sng">
                <a:solidFill>
                  <a:schemeClr val="accent2">
                    <a:alpha val="100000"/>
                  </a:schemeClr>
                </a:solidFill>
                <a:prstDash val="solid"/>
                <a:miter/>
              </a:ln>
            </p:spPr>
          </p:sp>
          <p:sp>
            <p:nvSpPr>
              <p:cNvPr id="1049150" name=""/>
              <p:cNvSpPr/>
              <p:nvPr/>
            </p:nvSpPr>
            <p:spPr>
              <a:xfrm rot="0" flipV="1">
                <a:off x="1824" y="2976"/>
                <a:ext cx="1200" cy="48"/>
              </a:xfrm>
              <a:prstGeom prst="line"/>
              <a:noFill/>
              <a:ln w="9525" cap="flat" cmpd="sng">
                <a:solidFill>
                  <a:schemeClr val="accent2">
                    <a:alpha val="100000"/>
                  </a:schemeClr>
                </a:solidFill>
                <a:prstDash val="solid"/>
                <a:miter/>
              </a:ln>
            </p:spPr>
          </p:sp>
          <p:sp>
            <p:nvSpPr>
              <p:cNvPr id="1049151" name=""/>
              <p:cNvSpPr/>
              <p:nvPr/>
            </p:nvSpPr>
            <p:spPr>
              <a:xfrm rot="0" flipV="1">
                <a:off x="864" y="3024"/>
                <a:ext cx="960" cy="240"/>
              </a:xfrm>
              <a:prstGeom prst="line"/>
              <a:noFill/>
              <a:ln w="9525" cap="flat" cmpd="sng">
                <a:solidFill>
                  <a:schemeClr val="accent2">
                    <a:alpha val="100000"/>
                  </a:schemeClr>
                </a:solidFill>
                <a:prstDash val="solid"/>
                <a:miter/>
              </a:ln>
            </p:spPr>
          </p:sp>
          <p:sp>
            <p:nvSpPr>
              <p:cNvPr id="1049152" name=""/>
              <p:cNvSpPr/>
              <p:nvPr/>
            </p:nvSpPr>
            <p:spPr>
              <a:xfrm rot="0">
                <a:off x="1824" y="3072"/>
                <a:ext cx="1248" cy="192"/>
              </a:xfrm>
              <a:prstGeom prst="line"/>
              <a:noFill/>
              <a:ln w="9525" cap="flat" cmpd="sng">
                <a:solidFill>
                  <a:schemeClr val="accent2">
                    <a:alpha val="100000"/>
                  </a:schemeClr>
                </a:solidFill>
                <a:prstDash val="solid"/>
                <a:miter/>
              </a:ln>
            </p:spPr>
          </p:sp>
          <p:sp>
            <p:nvSpPr>
              <p:cNvPr id="1049153" name=""/>
              <p:cNvSpPr/>
              <p:nvPr/>
            </p:nvSpPr>
            <p:spPr>
              <a:xfrm rot="0" flipV="1">
                <a:off x="816" y="3024"/>
                <a:ext cx="1008" cy="576"/>
              </a:xfrm>
              <a:prstGeom prst="line"/>
              <a:noFill/>
              <a:ln w="9525" cap="flat" cmpd="sng">
                <a:solidFill>
                  <a:schemeClr val="accent2">
                    <a:alpha val="100000"/>
                  </a:schemeClr>
                </a:solidFill>
                <a:prstDash val="solid"/>
                <a:miter/>
              </a:ln>
            </p:spPr>
          </p:sp>
          <p:sp>
            <p:nvSpPr>
              <p:cNvPr id="1049154" name=""/>
              <p:cNvSpPr/>
              <p:nvPr/>
            </p:nvSpPr>
            <p:spPr>
              <a:xfrm rot="0">
                <a:off x="1824" y="3024"/>
                <a:ext cx="1248" cy="576"/>
              </a:xfrm>
              <a:prstGeom prst="line"/>
              <a:noFill/>
              <a:ln w="9525" cap="flat" cmpd="sng">
                <a:solidFill>
                  <a:schemeClr val="accent2">
                    <a:alpha val="100000"/>
                  </a:schemeClr>
                </a:solidFill>
                <a:prstDash val="solid"/>
                <a:miter/>
              </a:ln>
            </p:spPr>
          </p:sp>
          <p:sp>
            <p:nvSpPr>
              <p:cNvPr id="1049155" name=""/>
              <p:cNvSpPr/>
              <p:nvPr/>
            </p:nvSpPr>
            <p:spPr>
              <a:xfrm rot="0" flipV="1">
                <a:off x="864" y="3024"/>
                <a:ext cx="960" cy="864"/>
              </a:xfrm>
              <a:prstGeom prst="line"/>
              <a:noFill/>
              <a:ln w="9525" cap="flat" cmpd="sng">
                <a:solidFill>
                  <a:schemeClr val="accent2">
                    <a:alpha val="100000"/>
                  </a:schemeClr>
                </a:solidFill>
                <a:prstDash val="solid"/>
                <a:miter/>
              </a:ln>
            </p:spPr>
          </p:sp>
          <p:sp>
            <p:nvSpPr>
              <p:cNvPr id="1049156" name=""/>
              <p:cNvSpPr/>
              <p:nvPr/>
            </p:nvSpPr>
            <p:spPr>
              <a:xfrm rot="0">
                <a:off x="1824" y="3072"/>
                <a:ext cx="1200" cy="816"/>
              </a:xfrm>
              <a:prstGeom prst="line"/>
              <a:noFill/>
              <a:ln w="9525" cap="flat" cmpd="sng">
                <a:solidFill>
                  <a:schemeClr val="accent2">
                    <a:alpha val="100000"/>
                  </a:schemeClr>
                </a:solidFill>
                <a:prstDash val="solid"/>
                <a:miter/>
              </a:ln>
            </p:spPr>
          </p:sp>
          <p:sp>
            <p:nvSpPr>
              <p:cNvPr id="1049157" name=""/>
              <p:cNvSpPr/>
              <p:nvPr/>
            </p:nvSpPr>
            <p:spPr>
              <a:xfrm rot="0" flipV="1">
                <a:off x="816" y="3072"/>
                <a:ext cx="960" cy="1056"/>
              </a:xfrm>
              <a:prstGeom prst="line"/>
              <a:noFill/>
              <a:ln w="9525" cap="flat" cmpd="sng">
                <a:solidFill>
                  <a:schemeClr val="accent2">
                    <a:alpha val="100000"/>
                  </a:schemeClr>
                </a:solidFill>
                <a:prstDash val="solid"/>
                <a:miter/>
              </a:ln>
            </p:spPr>
          </p:sp>
          <p:sp>
            <p:nvSpPr>
              <p:cNvPr id="1049158" name=""/>
              <p:cNvSpPr/>
              <p:nvPr/>
            </p:nvSpPr>
            <p:spPr>
              <a:xfrm rot="0">
                <a:off x="1824" y="3072"/>
                <a:ext cx="1200" cy="1056"/>
              </a:xfrm>
              <a:prstGeom prst="line"/>
              <a:noFill/>
              <a:ln w="9525" cap="flat" cmpd="sng">
                <a:solidFill>
                  <a:schemeClr val="accent2">
                    <a:alpha val="100000"/>
                  </a:schemeClr>
                </a:solidFill>
                <a:prstDash val="solid"/>
                <a:miter/>
              </a:ln>
            </p:spPr>
          </p:sp>
          <p:sp>
            <p:nvSpPr>
              <p:cNvPr id="1049159" name=""/>
              <p:cNvSpPr/>
              <p:nvPr/>
            </p:nvSpPr>
            <p:spPr>
              <a:xfrm rot="0" flipV="1">
                <a:off x="816" y="3360"/>
                <a:ext cx="960" cy="768"/>
              </a:xfrm>
              <a:prstGeom prst="line"/>
              <a:noFill/>
              <a:ln w="9525" cap="flat" cmpd="sng">
                <a:solidFill>
                  <a:srgbClr val="990033">
                    <a:alpha val="100000"/>
                  </a:srgbClr>
                </a:solidFill>
                <a:prstDash val="solid"/>
                <a:miter/>
              </a:ln>
            </p:spPr>
          </p:sp>
          <p:sp>
            <p:nvSpPr>
              <p:cNvPr id="1049160" name=""/>
              <p:cNvSpPr/>
              <p:nvPr/>
            </p:nvSpPr>
            <p:spPr>
              <a:xfrm rot="0">
                <a:off x="1776" y="3408"/>
                <a:ext cx="1248" cy="720"/>
              </a:xfrm>
              <a:prstGeom prst="line"/>
              <a:noFill/>
              <a:ln w="9525" cap="flat" cmpd="sng">
                <a:solidFill>
                  <a:srgbClr val="990033">
                    <a:alpha val="100000"/>
                  </a:srgbClr>
                </a:solidFill>
                <a:prstDash val="solid"/>
                <a:miter/>
              </a:ln>
            </p:spPr>
          </p:sp>
          <p:sp>
            <p:nvSpPr>
              <p:cNvPr id="1049161" name=""/>
              <p:cNvSpPr/>
              <p:nvPr/>
            </p:nvSpPr>
            <p:spPr>
              <a:xfrm rot="0" flipV="1">
                <a:off x="864" y="3360"/>
                <a:ext cx="912" cy="528"/>
              </a:xfrm>
              <a:prstGeom prst="line"/>
              <a:noFill/>
              <a:ln w="9525" cap="flat" cmpd="sng">
                <a:solidFill>
                  <a:srgbClr val="990033">
                    <a:alpha val="100000"/>
                  </a:srgbClr>
                </a:solidFill>
                <a:prstDash val="solid"/>
                <a:miter/>
              </a:ln>
            </p:spPr>
          </p:sp>
          <p:sp>
            <p:nvSpPr>
              <p:cNvPr id="1049162" name=""/>
              <p:cNvSpPr/>
              <p:nvPr/>
            </p:nvSpPr>
            <p:spPr>
              <a:xfrm rot="0">
                <a:off x="1773" y="3362"/>
                <a:ext cx="1296" cy="530"/>
              </a:xfrm>
              <a:prstGeom prst="line"/>
              <a:noFill/>
              <a:ln w="9525" cap="flat" cmpd="sng">
                <a:solidFill>
                  <a:srgbClr val="990033">
                    <a:alpha val="100000"/>
                  </a:srgbClr>
                </a:solidFill>
                <a:prstDash val="solid"/>
                <a:miter/>
              </a:ln>
            </p:spPr>
          </p:sp>
          <p:sp>
            <p:nvSpPr>
              <p:cNvPr id="1049163" name=""/>
              <p:cNvSpPr/>
              <p:nvPr/>
            </p:nvSpPr>
            <p:spPr>
              <a:xfrm rot="0" flipV="1">
                <a:off x="864" y="3360"/>
                <a:ext cx="960" cy="240"/>
              </a:xfrm>
              <a:prstGeom prst="line"/>
              <a:noFill/>
              <a:ln w="9525" cap="flat" cmpd="sng">
                <a:solidFill>
                  <a:srgbClr val="990033">
                    <a:alpha val="100000"/>
                  </a:srgbClr>
                </a:solidFill>
                <a:prstDash val="solid"/>
                <a:miter/>
              </a:ln>
            </p:spPr>
          </p:sp>
          <p:sp>
            <p:nvSpPr>
              <p:cNvPr id="1049164" name=""/>
              <p:cNvSpPr/>
              <p:nvPr/>
            </p:nvSpPr>
            <p:spPr>
              <a:xfrm rot="0" flipH="1" flipV="1">
                <a:off x="816" y="3264"/>
                <a:ext cx="1008" cy="96"/>
              </a:xfrm>
              <a:prstGeom prst="line"/>
              <a:noFill/>
              <a:ln w="9525" cap="flat" cmpd="sng">
                <a:solidFill>
                  <a:srgbClr val="990033">
                    <a:alpha val="100000"/>
                  </a:srgbClr>
                </a:solidFill>
                <a:prstDash val="solid"/>
                <a:miter/>
              </a:ln>
            </p:spPr>
          </p:sp>
          <p:sp>
            <p:nvSpPr>
              <p:cNvPr id="1049165" name=""/>
              <p:cNvSpPr/>
              <p:nvPr/>
            </p:nvSpPr>
            <p:spPr>
              <a:xfrm rot="0" flipH="1" flipV="1">
                <a:off x="816" y="2928"/>
                <a:ext cx="960" cy="432"/>
              </a:xfrm>
              <a:prstGeom prst="line"/>
              <a:noFill/>
              <a:ln w="9525" cap="flat" cmpd="sng">
                <a:solidFill>
                  <a:srgbClr val="990033">
                    <a:alpha val="100000"/>
                  </a:srgbClr>
                </a:solidFill>
                <a:prstDash val="solid"/>
                <a:miter/>
              </a:ln>
            </p:spPr>
          </p:sp>
          <p:sp>
            <p:nvSpPr>
              <p:cNvPr id="1049166" name=""/>
              <p:cNvSpPr/>
              <p:nvPr/>
            </p:nvSpPr>
            <p:spPr>
              <a:xfrm rot="0" flipH="1" flipV="1">
                <a:off x="816" y="2640"/>
                <a:ext cx="960" cy="720"/>
              </a:xfrm>
              <a:prstGeom prst="line"/>
              <a:noFill/>
              <a:ln w="9525" cap="flat" cmpd="sng">
                <a:solidFill>
                  <a:srgbClr val="990033">
                    <a:alpha val="100000"/>
                  </a:srgbClr>
                </a:solidFill>
                <a:prstDash val="solid"/>
                <a:miter/>
              </a:ln>
            </p:spPr>
          </p:sp>
          <p:sp>
            <p:nvSpPr>
              <p:cNvPr id="1049167" name=""/>
              <p:cNvSpPr/>
              <p:nvPr/>
            </p:nvSpPr>
            <p:spPr>
              <a:xfrm rot="0" flipH="1" flipV="1">
                <a:off x="816" y="2352"/>
                <a:ext cx="960" cy="1008"/>
              </a:xfrm>
              <a:prstGeom prst="line"/>
              <a:noFill/>
              <a:ln w="9525" cap="flat" cmpd="sng">
                <a:solidFill>
                  <a:srgbClr val="990033">
                    <a:alpha val="100000"/>
                  </a:srgbClr>
                </a:solidFill>
                <a:prstDash val="solid"/>
                <a:miter/>
              </a:ln>
            </p:spPr>
          </p:sp>
          <p:sp>
            <p:nvSpPr>
              <p:cNvPr id="1049168" name=""/>
              <p:cNvSpPr/>
              <p:nvPr/>
            </p:nvSpPr>
            <p:spPr>
              <a:xfrm rot="0" flipH="1" flipV="1">
                <a:off x="768" y="1968"/>
                <a:ext cx="1056" cy="1392"/>
              </a:xfrm>
              <a:prstGeom prst="line"/>
              <a:noFill/>
              <a:ln w="9525" cap="flat" cmpd="sng">
                <a:solidFill>
                  <a:srgbClr val="990033">
                    <a:alpha val="100000"/>
                  </a:srgbClr>
                </a:solidFill>
                <a:prstDash val="solid"/>
                <a:miter/>
              </a:ln>
            </p:spPr>
          </p:sp>
          <p:sp>
            <p:nvSpPr>
              <p:cNvPr id="1049169" name=""/>
              <p:cNvSpPr/>
              <p:nvPr/>
            </p:nvSpPr>
            <p:spPr>
              <a:xfrm rot="0">
                <a:off x="1824" y="3360"/>
                <a:ext cx="1248" cy="240"/>
              </a:xfrm>
              <a:prstGeom prst="line"/>
              <a:noFill/>
              <a:ln w="9525" cap="flat" cmpd="sng">
                <a:solidFill>
                  <a:srgbClr val="990033">
                    <a:alpha val="100000"/>
                  </a:srgbClr>
                </a:solidFill>
                <a:prstDash val="solid"/>
                <a:miter/>
              </a:ln>
            </p:spPr>
          </p:sp>
          <p:sp>
            <p:nvSpPr>
              <p:cNvPr id="1049170" name=""/>
              <p:cNvSpPr/>
              <p:nvPr/>
            </p:nvSpPr>
            <p:spPr>
              <a:xfrm rot="0" flipV="1">
                <a:off x="1824" y="3216"/>
                <a:ext cx="1248" cy="144"/>
              </a:xfrm>
              <a:prstGeom prst="line"/>
              <a:noFill/>
              <a:ln w="9525" cap="flat" cmpd="sng">
                <a:solidFill>
                  <a:srgbClr val="990033">
                    <a:alpha val="100000"/>
                  </a:srgbClr>
                </a:solidFill>
                <a:prstDash val="solid"/>
                <a:miter/>
              </a:ln>
            </p:spPr>
          </p:sp>
          <p:sp>
            <p:nvSpPr>
              <p:cNvPr id="1049171" name=""/>
              <p:cNvSpPr/>
              <p:nvPr/>
            </p:nvSpPr>
            <p:spPr>
              <a:xfrm rot="0" flipV="1">
                <a:off x="1872" y="2928"/>
                <a:ext cx="1104" cy="432"/>
              </a:xfrm>
              <a:prstGeom prst="line"/>
              <a:noFill/>
              <a:ln w="9525" cap="flat" cmpd="sng">
                <a:solidFill>
                  <a:srgbClr val="990033">
                    <a:alpha val="100000"/>
                  </a:srgbClr>
                </a:solidFill>
                <a:prstDash val="solid"/>
                <a:miter/>
              </a:ln>
            </p:spPr>
          </p:sp>
          <p:sp>
            <p:nvSpPr>
              <p:cNvPr id="1049172" name=""/>
              <p:cNvSpPr/>
              <p:nvPr/>
            </p:nvSpPr>
            <p:spPr>
              <a:xfrm rot="0" flipV="1">
                <a:off x="1824" y="2592"/>
                <a:ext cx="1200" cy="768"/>
              </a:xfrm>
              <a:prstGeom prst="line"/>
              <a:noFill/>
              <a:ln w="9525" cap="flat" cmpd="sng">
                <a:solidFill>
                  <a:srgbClr val="990033">
                    <a:alpha val="100000"/>
                  </a:srgbClr>
                </a:solidFill>
                <a:prstDash val="solid"/>
                <a:miter/>
              </a:ln>
            </p:spPr>
          </p:sp>
          <p:sp>
            <p:nvSpPr>
              <p:cNvPr id="1049173" name=""/>
              <p:cNvSpPr/>
              <p:nvPr/>
            </p:nvSpPr>
            <p:spPr>
              <a:xfrm rot="0" flipV="1">
                <a:off x="1872" y="2304"/>
                <a:ext cx="1152" cy="1056"/>
              </a:xfrm>
              <a:prstGeom prst="line"/>
              <a:noFill/>
              <a:ln w="9525" cap="flat" cmpd="sng">
                <a:solidFill>
                  <a:srgbClr val="990033">
                    <a:alpha val="100000"/>
                  </a:srgbClr>
                </a:solidFill>
                <a:prstDash val="solid"/>
                <a:miter/>
              </a:ln>
            </p:spPr>
          </p:sp>
          <p:sp>
            <p:nvSpPr>
              <p:cNvPr id="1049174" name=""/>
              <p:cNvSpPr/>
              <p:nvPr/>
            </p:nvSpPr>
            <p:spPr>
              <a:xfrm rot="0" flipV="1">
                <a:off x="1824" y="1968"/>
                <a:ext cx="1200" cy="1392"/>
              </a:xfrm>
              <a:prstGeom prst="line"/>
              <a:noFill/>
              <a:ln w="9525" cap="flat" cmpd="sng">
                <a:solidFill>
                  <a:srgbClr val="990033">
                    <a:alpha val="100000"/>
                  </a:srgbClr>
                </a:solidFill>
                <a:prstDash val="solid"/>
                <a:miter/>
              </a:ln>
            </p:spPr>
          </p:sp>
        </p:grpSp>
        <p:sp>
          <p:nvSpPr>
            <p:cNvPr id="1049175" name=""/>
            <p:cNvSpPr txBox="1"/>
            <p:nvPr/>
          </p:nvSpPr>
          <p:spPr>
            <a:xfrm rot="0">
              <a:off x="528" y="3959"/>
              <a:ext cx="451" cy="231"/>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lang="en-US"/>
                <a:t>ورودی</a:t>
              </a:r>
            </a:p>
          </p:txBody>
        </p:sp>
        <p:sp>
          <p:nvSpPr>
            <p:cNvPr id="1049176" name=""/>
            <p:cNvSpPr txBox="1"/>
            <p:nvPr/>
          </p:nvSpPr>
          <p:spPr>
            <a:xfrm rot="0">
              <a:off x="2496" y="3959"/>
              <a:ext cx="485" cy="231"/>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lang="en-US"/>
                <a:t>خروجی</a:t>
              </a:r>
            </a:p>
          </p:txBody>
        </p:sp>
      </p:grpSp>
      <p:sp>
        <p:nvSpPr>
          <p:cNvPr id="1049177" name=""/>
          <p:cNvSpPr txBox="1"/>
          <p:nvPr/>
        </p:nvSpPr>
        <p:spPr>
          <a:xfrm rot="0">
            <a:off x="4648200" y="2971800"/>
            <a:ext cx="3797300" cy="283527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000" lang="en-US"/>
              <a:t>برای</a:t>
            </a:r>
            <a:r>
              <a:rPr altLang="en-US" sz="2000" lang="en-US"/>
              <a:t> </a:t>
            </a:r>
            <a:r>
              <a:rPr altLang="en-US" sz="2000" lang="en-US"/>
              <a:t>مثال</a:t>
            </a:r>
            <a:r>
              <a:rPr altLang="en-US" sz="2000" lang="en-US"/>
              <a:t> </a:t>
            </a:r>
            <a:r>
              <a:rPr altLang="en-US" sz="2000" lang="en-US"/>
              <a:t>شبکه</a:t>
            </a:r>
            <a:r>
              <a:rPr altLang="en-US" sz="2000" lang="en-US"/>
              <a:t> 8x3x8 </a:t>
            </a:r>
            <a:r>
              <a:rPr altLang="en-US" sz="2000" lang="en-US"/>
              <a:t>زیر</a:t>
            </a:r>
            <a:r>
              <a:rPr altLang="en-US" sz="2000" lang="en-US"/>
              <a:t> </a:t>
            </a:r>
            <a:r>
              <a:rPr altLang="en-US" sz="2000" lang="en-US"/>
              <a:t>طوری</a:t>
            </a:r>
            <a:r>
              <a:rPr altLang="en-US" sz="2000" lang="en-US"/>
              <a:t> </a:t>
            </a:r>
            <a:r>
              <a:rPr altLang="en-US" sz="2000" lang="en-US"/>
              <a:t>آموزش</a:t>
            </a:r>
            <a:r>
              <a:rPr altLang="en-US" sz="2000" lang="en-US"/>
              <a:t> </a:t>
            </a:r>
            <a:r>
              <a:rPr altLang="en-US" sz="2000" lang="en-US"/>
              <a:t>داده</a:t>
            </a:r>
            <a:r>
              <a:rPr altLang="en-US" sz="2000" lang="en-US"/>
              <a:t> </a:t>
            </a:r>
            <a:r>
              <a:rPr altLang="en-US" sz="2000" lang="en-US"/>
              <a:t>میشود</a:t>
            </a:r>
            <a:r>
              <a:rPr altLang="en-US" sz="2000" lang="en-US"/>
              <a:t> </a:t>
            </a:r>
            <a:r>
              <a:rPr altLang="en-US" sz="2000" lang="en-US"/>
              <a:t>که</a:t>
            </a:r>
            <a:r>
              <a:rPr altLang="en-US" sz="2000" lang="en-US"/>
              <a:t>   </a:t>
            </a:r>
            <a:r>
              <a:rPr altLang="en-US" sz="2000" lang="en-US"/>
              <a:t>مقدارهرمثال</a:t>
            </a:r>
            <a:r>
              <a:rPr altLang="en-US" sz="2000" lang="en-US"/>
              <a:t> </a:t>
            </a:r>
            <a:r>
              <a:rPr altLang="en-US" sz="2000" lang="en-US"/>
              <a:t>ورودی</a:t>
            </a:r>
            <a:r>
              <a:rPr altLang="en-US" sz="2000" lang="en-US"/>
              <a:t> </a:t>
            </a:r>
            <a:r>
              <a:rPr altLang="en-US" sz="2000" lang="en-US"/>
              <a:t>را</a:t>
            </a:r>
            <a:r>
              <a:rPr altLang="en-US" sz="2000" lang="en-US"/>
              <a:t> </a:t>
            </a:r>
            <a:r>
              <a:rPr altLang="en-US" sz="2000" lang="en-US"/>
              <a:t>عینا</a:t>
            </a:r>
            <a:r>
              <a:rPr altLang="en-US" sz="2000" lang="en-US"/>
              <a:t> </a:t>
            </a:r>
            <a:r>
              <a:rPr altLang="en-US" sz="2000" lang="en-US"/>
              <a:t>در</a:t>
            </a:r>
            <a:r>
              <a:rPr altLang="en-US" sz="2000" lang="en-US"/>
              <a:t> </a:t>
            </a:r>
            <a:r>
              <a:rPr altLang="en-US" sz="2000" lang="en-US"/>
              <a:t>خروجی</a:t>
            </a:r>
            <a:r>
              <a:rPr altLang="en-US" sz="2000" lang="en-US"/>
              <a:t> </a:t>
            </a:r>
            <a:r>
              <a:rPr altLang="en-US" sz="2000" lang="en-US"/>
              <a:t>بوجو</a:t>
            </a:r>
            <a:r>
              <a:rPr altLang="en-US" sz="2000" lang="en-US"/>
              <a:t> </a:t>
            </a:r>
            <a:r>
              <a:rPr altLang="en-US" sz="2000" lang="en-US"/>
              <a:t>د</a:t>
            </a:r>
            <a:r>
              <a:rPr altLang="en-US" sz="2000" lang="en-US"/>
              <a:t> </a:t>
            </a:r>
            <a:r>
              <a:rPr altLang="en-US" sz="2000" lang="en-US"/>
              <a:t>آورد</a:t>
            </a:r>
            <a:r>
              <a:rPr altLang="en-US" sz="2000" lang="en-US"/>
              <a:t>  )</a:t>
            </a:r>
            <a:r>
              <a:rPr altLang="en-US" sz="2000" lang="en-US"/>
              <a:t>تابع</a:t>
            </a:r>
            <a:r>
              <a:rPr altLang="en-US" sz="2000" lang="en-US"/>
              <a:t> </a:t>
            </a:r>
            <a:r>
              <a:rPr altLang="en-US" sz="2000" lang="en-US"/>
              <a:t>f(x</a:t>
            </a:r>
            <a:r>
              <a:rPr altLang="en-US" sz="2000" lang="en-US"/>
              <a:t>)=x </a:t>
            </a:r>
            <a:r>
              <a:rPr altLang="en-US" sz="2000" lang="en-US"/>
              <a:t>را</a:t>
            </a:r>
            <a:r>
              <a:rPr altLang="en-US" sz="2000" lang="en-US"/>
              <a:t> </a:t>
            </a:r>
            <a:r>
              <a:rPr altLang="en-US" sz="2000" lang="en-US"/>
              <a:t>یاد</a:t>
            </a:r>
            <a:r>
              <a:rPr altLang="en-US" sz="2000" lang="en-US"/>
              <a:t> </a:t>
            </a:r>
            <a:r>
              <a:rPr altLang="en-US" sz="2000" lang="en-US"/>
              <a:t>بگیرد</a:t>
            </a:r>
            <a:r>
              <a:rPr altLang="en-US" sz="2000" lang="en-US"/>
              <a:t>(. </a:t>
            </a:r>
            <a:r>
              <a:rPr altLang="en-US" sz="2000" lang="en-US"/>
              <a:t>ساختار</a:t>
            </a:r>
            <a:r>
              <a:rPr altLang="en-US" sz="2000" lang="en-US"/>
              <a:t> </a:t>
            </a:r>
            <a:r>
              <a:rPr altLang="en-US" sz="2000" lang="en-US"/>
              <a:t>خاص</a:t>
            </a:r>
            <a:r>
              <a:rPr altLang="en-US" sz="2000" lang="en-US"/>
              <a:t> </a:t>
            </a:r>
            <a:r>
              <a:rPr altLang="en-US" sz="2000" lang="en-US"/>
              <a:t>این</a:t>
            </a:r>
            <a:r>
              <a:rPr altLang="en-US" sz="2000" lang="en-US"/>
              <a:t> </a:t>
            </a:r>
            <a:r>
              <a:rPr altLang="en-US" sz="2000" lang="en-US"/>
              <a:t>شبکه</a:t>
            </a:r>
            <a:r>
              <a:rPr altLang="en-US" sz="2000" lang="en-US"/>
              <a:t> </a:t>
            </a:r>
            <a:r>
              <a:rPr altLang="en-US" sz="2000" lang="en-US"/>
              <a:t>باعث</a:t>
            </a:r>
            <a:r>
              <a:rPr altLang="en-US" sz="2000" lang="en-US"/>
              <a:t> </a:t>
            </a:r>
            <a:r>
              <a:rPr altLang="en-US" sz="2000" lang="en-US"/>
              <a:t>میشود</a:t>
            </a:r>
            <a:r>
              <a:rPr altLang="en-US" sz="2000" lang="en-US"/>
              <a:t> </a:t>
            </a:r>
            <a:r>
              <a:rPr altLang="en-US" sz="2000" lang="en-US"/>
              <a:t>تا</a:t>
            </a:r>
            <a:r>
              <a:rPr altLang="en-US" sz="2000" lang="en-US"/>
              <a:t> </a:t>
            </a:r>
            <a:r>
              <a:rPr altLang="en-US" sz="2000" lang="en-US"/>
              <a:t>واحد</a:t>
            </a:r>
            <a:r>
              <a:rPr altLang="en-US" sz="2000" lang="en-US"/>
              <a:t> </a:t>
            </a:r>
            <a:r>
              <a:rPr altLang="en-US" sz="2000" lang="en-US"/>
              <a:t>های</a:t>
            </a:r>
            <a:r>
              <a:rPr altLang="en-US" sz="2000" lang="en-US"/>
              <a:t> </a:t>
            </a:r>
            <a:r>
              <a:rPr altLang="en-US" sz="2000" lang="en-US"/>
              <a:t>لایه</a:t>
            </a:r>
            <a:r>
              <a:rPr altLang="en-US" sz="2000" lang="en-US"/>
              <a:t> </a:t>
            </a:r>
            <a:r>
              <a:rPr altLang="en-US" sz="2000" lang="en-US"/>
              <a:t>وسط</a:t>
            </a:r>
            <a:r>
              <a:rPr altLang="en-US" sz="2000" lang="en-US"/>
              <a:t> </a:t>
            </a:r>
            <a:r>
              <a:rPr altLang="en-US" sz="2000" lang="en-US"/>
              <a:t>ویژگی</a:t>
            </a:r>
            <a:r>
              <a:rPr altLang="en-US" sz="2000" lang="en-US"/>
              <a:t> </a:t>
            </a:r>
            <a:r>
              <a:rPr altLang="en-US" sz="2000" lang="en-US"/>
              <a:t>های</a:t>
            </a:r>
            <a:r>
              <a:rPr altLang="en-US" sz="2000" lang="en-US"/>
              <a:t> </a:t>
            </a:r>
            <a:r>
              <a:rPr altLang="en-US" sz="2000" lang="en-US"/>
              <a:t>مقادیر</a:t>
            </a:r>
            <a:r>
              <a:rPr altLang="en-US" sz="2000" lang="en-US"/>
              <a:t> </a:t>
            </a:r>
            <a:r>
              <a:rPr altLang="en-US" sz="2000" lang="en-US"/>
              <a:t>ورودی</a:t>
            </a:r>
            <a:r>
              <a:rPr altLang="en-US" sz="2000" lang="en-US"/>
              <a:t> </a:t>
            </a:r>
            <a:r>
              <a:rPr altLang="en-US" sz="2000" lang="en-US"/>
              <a:t>را</a:t>
            </a:r>
            <a:r>
              <a:rPr altLang="en-US" sz="2000" lang="en-US"/>
              <a:t> </a:t>
            </a:r>
            <a:r>
              <a:rPr altLang="en-US" sz="2000" lang="en-US"/>
              <a:t>به</a:t>
            </a:r>
            <a:r>
              <a:rPr altLang="en-US" sz="2000" lang="en-US"/>
              <a:t> </a:t>
            </a:r>
            <a:r>
              <a:rPr altLang="en-US" sz="2000" lang="en-US"/>
              <a:t>نحوی</a:t>
            </a:r>
            <a:r>
              <a:rPr altLang="en-US" sz="2000" lang="en-US"/>
              <a:t>  </a:t>
            </a:r>
            <a:r>
              <a:rPr altLang="en-US" sz="2000" lang="en-US"/>
              <a:t>کد</a:t>
            </a:r>
            <a:r>
              <a:rPr altLang="en-US" sz="2000" lang="en-US"/>
              <a:t> </a:t>
            </a:r>
            <a:r>
              <a:rPr altLang="en-US" sz="2000" lang="en-US"/>
              <a:t>بندی</a:t>
            </a:r>
            <a:r>
              <a:rPr altLang="en-US" sz="2000" lang="en-US"/>
              <a:t> </a:t>
            </a:r>
            <a:r>
              <a:rPr altLang="en-US" sz="2000" lang="en-US"/>
              <a:t>کنند</a:t>
            </a:r>
            <a:r>
              <a:rPr altLang="en-US" sz="2000" lang="en-US"/>
              <a:t> </a:t>
            </a:r>
            <a:r>
              <a:rPr altLang="en-US" sz="2000" lang="en-US"/>
              <a:t>که</a:t>
            </a:r>
            <a:r>
              <a:rPr altLang="en-US" sz="2000" lang="en-US"/>
              <a:t> </a:t>
            </a:r>
            <a:r>
              <a:rPr altLang="en-US" sz="2000" lang="en-US"/>
              <a:t>لایه</a:t>
            </a:r>
            <a:r>
              <a:rPr altLang="en-US" sz="2000" lang="en-US"/>
              <a:t> </a:t>
            </a:r>
            <a:r>
              <a:rPr altLang="en-US" sz="2000" lang="en-US"/>
              <a:t>خروحی</a:t>
            </a:r>
            <a:r>
              <a:rPr altLang="en-US" sz="2000" lang="en-US"/>
              <a:t> </a:t>
            </a:r>
            <a:r>
              <a:rPr altLang="en-US" sz="2000" lang="en-US"/>
              <a:t>بتواند</a:t>
            </a:r>
            <a:r>
              <a:rPr altLang="en-US" sz="2000" lang="en-US"/>
              <a:t> </a:t>
            </a:r>
            <a:r>
              <a:rPr altLang="en-US" sz="2000" lang="en-US"/>
              <a:t>از</a:t>
            </a:r>
            <a:r>
              <a:rPr altLang="en-US" sz="2000" lang="en-US"/>
              <a:t> </a:t>
            </a:r>
            <a:r>
              <a:rPr altLang="en-US" sz="2000" lang="en-US"/>
              <a:t>آنان</a:t>
            </a:r>
            <a:r>
              <a:rPr altLang="en-US" sz="2000" lang="en-US"/>
              <a:t> </a:t>
            </a:r>
            <a:r>
              <a:rPr altLang="en-US" sz="2000" lang="en-US"/>
              <a:t>برای</a:t>
            </a:r>
            <a:r>
              <a:rPr altLang="en-US" sz="2000" lang="en-US"/>
              <a:t> </a:t>
            </a:r>
            <a:r>
              <a:rPr altLang="en-US" sz="2000" lang="en-US"/>
              <a:t>نمایش</a:t>
            </a:r>
            <a:r>
              <a:rPr altLang="en-US" sz="2000" lang="en-US"/>
              <a:t> </a:t>
            </a:r>
            <a:r>
              <a:rPr altLang="en-US" sz="2000" lang="en-US"/>
              <a:t>مجدد</a:t>
            </a:r>
            <a:r>
              <a:rPr altLang="en-US" sz="2000" lang="en-US"/>
              <a:t>  </a:t>
            </a:r>
            <a:r>
              <a:rPr altLang="en-US" sz="2000" lang="en-US"/>
              <a:t>داده</a:t>
            </a:r>
            <a:r>
              <a:rPr altLang="en-US" sz="2000" lang="en-US"/>
              <a:t> </a:t>
            </a:r>
            <a:r>
              <a:rPr altLang="en-US" sz="2000" lang="en-US"/>
              <a:t>ها</a:t>
            </a:r>
            <a:r>
              <a:rPr altLang="en-US" sz="2000" lang="en-US"/>
              <a:t> </a:t>
            </a:r>
            <a:r>
              <a:rPr altLang="en-US" sz="2000" lang="en-US"/>
              <a:t>استفاده</a:t>
            </a:r>
            <a:r>
              <a:rPr altLang="en-US" sz="2000" lang="en-US"/>
              <a:t> </a:t>
            </a:r>
            <a:r>
              <a:rPr altLang="en-US" sz="2000" lang="en-US"/>
              <a:t>نماید</a:t>
            </a:r>
            <a:r>
              <a:rPr altLang="en-US" sz="2000" lang="en-US"/>
              <a:t>. </a:t>
            </a:r>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showMasterSp="1">
  <p:cSld>
    <p:spTree>
      <p:nvGrpSpPr>
        <p:cNvPr id="129" name=""/>
        <p:cNvGrpSpPr/>
        <p:nvPr/>
      </p:nvGrpSpPr>
      <p:grpSpPr>
        <a:xfrm rot="0">
          <a:off x="0" y="0"/>
          <a:ext cx="0" cy="0"/>
          <a:chOff x="0" y="0"/>
          <a:chExt cx="0" cy="0"/>
        </a:xfrm>
      </p:grpSpPr>
      <p:sp>
        <p:nvSpPr>
          <p:cNvPr id="1049178"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قدرت</a:t>
            </a:r>
            <a:r>
              <a:rPr altLang="en-US" lang="en-US"/>
              <a:t> </a:t>
            </a:r>
            <a:r>
              <a:rPr altLang="en-US" lang="en-US"/>
              <a:t>نمایش</a:t>
            </a:r>
            <a:r>
              <a:rPr altLang="en-US" lang="en-US"/>
              <a:t> </a:t>
            </a:r>
            <a:r>
              <a:rPr altLang="en-US" lang="en-US"/>
              <a:t>لایه</a:t>
            </a:r>
            <a:r>
              <a:rPr altLang="en-US" lang="en-US"/>
              <a:t> </a:t>
            </a:r>
            <a:r>
              <a:rPr altLang="en-US" lang="en-US"/>
              <a:t>پنهان</a:t>
            </a:r>
          </a:p>
        </p:txBody>
      </p:sp>
      <p:sp>
        <p:nvSpPr>
          <p:cNvPr id="1049179" name=""/>
          <p:cNvSpPr txBox="1"/>
          <p:nvPr/>
        </p:nvSpPr>
        <p:spPr>
          <a:xfrm rot="0">
            <a:off x="609600" y="1752600"/>
            <a:ext cx="1403350" cy="447357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endParaRPr altLang="en-US" sz="2400" lang="en-US">
              <a:effectLst>
                <a:outerShdw algn="tl" blurRad="38100" dir="2700000" dist="38100">
                  <a:srgbClr val="C0C0C0"/>
                </a:outerShdw>
              </a:effectLst>
              <a:latin typeface="Times New Roman" pitchFamily="18" charset="0"/>
              <a:ea typeface="Times New Roman" pitchFamily="18" charset="0"/>
            </a:endParaRPr>
          </a:p>
          <a:p>
            <a:pPr lvl="0"/>
            <a:endParaRPr altLang="en-US" sz="2400" lang="en-US">
              <a:effectLst>
                <a:outerShdw algn="tl" blurRad="38100" dir="2700000" dist="38100">
                  <a:srgbClr val="C0C0C0"/>
                </a:outerShdw>
              </a:effectLst>
              <a:latin typeface="Times New Roman" pitchFamily="18" charset="0"/>
              <a:ea typeface="Times New Roman" pitchFamily="18" charset="0"/>
            </a:endParaRPr>
          </a:p>
          <a:p>
            <a:pPr lvl="0"/>
            <a:endParaRPr altLang="en-US" sz="2400" lang="en-US">
              <a:effectLst>
                <a:outerShdw algn="tl" blurRad="38100" dir="2700000" dist="38100">
                  <a:srgbClr val="C0C0C0"/>
                </a:outerShdw>
              </a:effectLst>
              <a:latin typeface="Times New Roman" pitchFamily="18" charset="0"/>
              <a:ea typeface="Times New Roman" pitchFamily="18" charset="0"/>
            </a:endParaRPr>
          </a:p>
          <a:p>
            <a:pPr lvl="0"/>
            <a:r>
              <a:rPr altLang="en-US" sz="2400" lang="en-US">
                <a:effectLst>
                  <a:outerShdw algn="tl" blurRad="38100" dir="2700000" dist="38100">
                    <a:srgbClr val="C0C0C0"/>
                  </a:outerShdw>
                </a:effectLst>
                <a:latin typeface="Times New Roman" pitchFamily="18" charset="0"/>
                <a:ea typeface="Times New Roman" pitchFamily="18" charset="0"/>
              </a:rPr>
              <a:t>10000000</a:t>
            </a:r>
          </a:p>
          <a:p>
            <a:pPr lvl="0"/>
            <a:r>
              <a:rPr altLang="en-US" sz="2400" lang="en-US">
                <a:effectLst>
                  <a:outerShdw algn="tl" blurRad="38100" dir="2700000" dist="38100">
                    <a:srgbClr val="C0C0C0"/>
                  </a:outerShdw>
                </a:effectLst>
                <a:latin typeface="Times New Roman" pitchFamily="18" charset="0"/>
                <a:ea typeface="Times New Roman" pitchFamily="18" charset="0"/>
              </a:rPr>
              <a:t>01000000</a:t>
            </a:r>
          </a:p>
          <a:p>
            <a:pPr lvl="0"/>
            <a:r>
              <a:rPr altLang="en-US" sz="2400" lang="en-US">
                <a:effectLst>
                  <a:outerShdw algn="tl" blurRad="38100" dir="2700000" dist="38100">
                    <a:srgbClr val="C0C0C0"/>
                  </a:outerShdw>
                </a:effectLst>
                <a:latin typeface="Times New Roman" pitchFamily="18" charset="0"/>
                <a:ea typeface="Times New Roman" pitchFamily="18" charset="0"/>
              </a:rPr>
              <a:t>00100000</a:t>
            </a:r>
          </a:p>
          <a:p>
            <a:pPr lvl="0"/>
            <a:r>
              <a:rPr altLang="en-US" sz="2400" lang="en-US">
                <a:effectLst>
                  <a:outerShdw algn="tl" blurRad="38100" dir="2700000" dist="38100">
                    <a:srgbClr val="C0C0C0"/>
                  </a:outerShdw>
                </a:effectLst>
                <a:latin typeface="Times New Roman" pitchFamily="18" charset="0"/>
                <a:ea typeface="Times New Roman" pitchFamily="18" charset="0"/>
              </a:rPr>
              <a:t>00010000</a:t>
            </a:r>
          </a:p>
          <a:p>
            <a:pPr lvl="0"/>
            <a:r>
              <a:rPr altLang="en-US" sz="2400" lang="en-US">
                <a:effectLst>
                  <a:outerShdw algn="tl" blurRad="38100" dir="2700000" dist="38100">
                    <a:srgbClr val="C0C0C0"/>
                  </a:outerShdw>
                </a:effectLst>
                <a:latin typeface="Times New Roman" pitchFamily="18" charset="0"/>
                <a:ea typeface="Times New Roman" pitchFamily="18" charset="0"/>
              </a:rPr>
              <a:t>00001000</a:t>
            </a:r>
          </a:p>
          <a:p>
            <a:pPr lvl="0"/>
            <a:r>
              <a:rPr altLang="en-US" sz="2400" lang="en-US">
                <a:effectLst>
                  <a:outerShdw algn="tl" blurRad="38100" dir="2700000" dist="38100">
                    <a:srgbClr val="C0C0C0"/>
                  </a:outerShdw>
                </a:effectLst>
                <a:latin typeface="Times New Roman" pitchFamily="18" charset="0"/>
                <a:ea typeface="Times New Roman" pitchFamily="18" charset="0"/>
              </a:rPr>
              <a:t>00000100</a:t>
            </a:r>
          </a:p>
          <a:p>
            <a:pPr lvl="0"/>
            <a:r>
              <a:rPr altLang="en-US" sz="2400" lang="en-US">
                <a:effectLst>
                  <a:outerShdw algn="tl" blurRad="38100" dir="2700000" dist="38100">
                    <a:srgbClr val="C0C0C0"/>
                  </a:outerShdw>
                </a:effectLst>
                <a:latin typeface="Times New Roman" pitchFamily="18" charset="0"/>
                <a:ea typeface="Times New Roman" pitchFamily="18" charset="0"/>
              </a:rPr>
              <a:t>00000010</a:t>
            </a:r>
          </a:p>
          <a:p>
            <a:pPr lvl="0"/>
            <a:r>
              <a:rPr altLang="en-US" sz="2400" lang="en-US">
                <a:effectLst>
                  <a:outerShdw algn="tl" blurRad="38100" dir="2700000" dist="38100">
                    <a:srgbClr val="C0C0C0"/>
                  </a:outerShdw>
                </a:effectLst>
                <a:latin typeface="Times New Roman" pitchFamily="18" charset="0"/>
                <a:ea typeface="Times New Roman" pitchFamily="18" charset="0"/>
              </a:rPr>
              <a:t>00000001</a:t>
            </a:r>
          </a:p>
          <a:p>
            <a:pPr lvl="0"/>
            <a:endParaRPr altLang="en-US" sz="2400" lang="en-US">
              <a:effectLst>
                <a:outerShdw algn="tl" blurRad="38100" dir="2700000" dist="38100">
                  <a:srgbClr val="C0C0C0"/>
                </a:outerShdw>
              </a:effectLst>
              <a:latin typeface="Times New Roman" pitchFamily="18" charset="0"/>
              <a:ea typeface="Times New Roman" pitchFamily="18" charset="0"/>
            </a:endParaRPr>
          </a:p>
        </p:txBody>
      </p:sp>
      <p:sp>
        <p:nvSpPr>
          <p:cNvPr id="1049180" name=""/>
          <p:cNvSpPr txBox="1"/>
          <p:nvPr/>
        </p:nvSpPr>
        <p:spPr>
          <a:xfrm rot="0">
            <a:off x="5486400" y="2971800"/>
            <a:ext cx="1403350" cy="3013075"/>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10000000</a:t>
            </a:r>
          </a:p>
          <a:p>
            <a:pPr lvl="0"/>
            <a:r>
              <a:rPr altLang="en-US" sz="2400" lang="en-US">
                <a:effectLst>
                  <a:outerShdw algn="tl" blurRad="38100" dir="2700000" dist="38100">
                    <a:srgbClr val="C0C0C0"/>
                  </a:outerShdw>
                </a:effectLst>
                <a:latin typeface="Times New Roman" pitchFamily="18" charset="0"/>
                <a:ea typeface="Times New Roman" pitchFamily="18" charset="0"/>
              </a:rPr>
              <a:t>01000000</a:t>
            </a:r>
          </a:p>
          <a:p>
            <a:pPr lvl="0"/>
            <a:r>
              <a:rPr altLang="en-US" sz="2400" lang="en-US">
                <a:effectLst>
                  <a:outerShdw algn="tl" blurRad="38100" dir="2700000" dist="38100">
                    <a:srgbClr val="C0C0C0"/>
                  </a:outerShdw>
                </a:effectLst>
                <a:latin typeface="Times New Roman" pitchFamily="18" charset="0"/>
                <a:ea typeface="Times New Roman" pitchFamily="18" charset="0"/>
              </a:rPr>
              <a:t>00100000</a:t>
            </a:r>
          </a:p>
          <a:p>
            <a:pPr lvl="0"/>
            <a:r>
              <a:rPr altLang="en-US" sz="2400" lang="en-US">
                <a:effectLst>
                  <a:outerShdw algn="tl" blurRad="38100" dir="2700000" dist="38100">
                    <a:srgbClr val="C0C0C0"/>
                  </a:outerShdw>
                </a:effectLst>
                <a:latin typeface="Times New Roman" pitchFamily="18" charset="0"/>
                <a:ea typeface="Times New Roman" pitchFamily="18" charset="0"/>
              </a:rPr>
              <a:t>00010000</a:t>
            </a:r>
          </a:p>
          <a:p>
            <a:pPr lvl="0"/>
            <a:r>
              <a:rPr altLang="en-US" sz="2400" lang="en-US">
                <a:effectLst>
                  <a:outerShdw algn="tl" blurRad="38100" dir="2700000" dist="38100">
                    <a:srgbClr val="C0C0C0"/>
                  </a:outerShdw>
                </a:effectLst>
                <a:latin typeface="Times New Roman" pitchFamily="18" charset="0"/>
                <a:ea typeface="Times New Roman" pitchFamily="18" charset="0"/>
              </a:rPr>
              <a:t>00001000</a:t>
            </a:r>
          </a:p>
          <a:p>
            <a:pPr lvl="0"/>
            <a:r>
              <a:rPr altLang="en-US" sz="2400" lang="en-US">
                <a:effectLst>
                  <a:outerShdw algn="tl" blurRad="38100" dir="2700000" dist="38100">
                    <a:srgbClr val="C0C0C0"/>
                  </a:outerShdw>
                </a:effectLst>
                <a:latin typeface="Times New Roman" pitchFamily="18" charset="0"/>
                <a:ea typeface="Times New Roman" pitchFamily="18" charset="0"/>
              </a:rPr>
              <a:t>00000100</a:t>
            </a:r>
          </a:p>
          <a:p>
            <a:pPr lvl="0"/>
            <a:r>
              <a:rPr altLang="en-US" sz="2400" lang="en-US">
                <a:effectLst>
                  <a:outerShdw algn="tl" blurRad="38100" dir="2700000" dist="38100">
                    <a:srgbClr val="C0C0C0"/>
                  </a:outerShdw>
                </a:effectLst>
                <a:latin typeface="Times New Roman" pitchFamily="18" charset="0"/>
                <a:ea typeface="Times New Roman" pitchFamily="18" charset="0"/>
              </a:rPr>
              <a:t>00000010</a:t>
            </a:r>
          </a:p>
          <a:p>
            <a:pPr lvl="0"/>
            <a:r>
              <a:rPr altLang="en-US" sz="2400" lang="en-US">
                <a:effectLst>
                  <a:outerShdw algn="tl" blurRad="38100" dir="2700000" dist="38100">
                    <a:srgbClr val="C0C0C0"/>
                  </a:outerShdw>
                </a:effectLst>
                <a:latin typeface="Times New Roman" pitchFamily="18" charset="0"/>
                <a:ea typeface="Times New Roman" pitchFamily="18" charset="0"/>
              </a:rPr>
              <a:t>00000001</a:t>
            </a:r>
          </a:p>
        </p:txBody>
      </p:sp>
      <p:sp>
        <p:nvSpPr>
          <p:cNvPr id="1049181" name=""/>
          <p:cNvSpPr/>
          <p:nvPr/>
        </p:nvSpPr>
        <p:spPr>
          <a:xfrm rot="0">
            <a:off x="2209800" y="4545012"/>
            <a:ext cx="609600" cy="0"/>
          </a:xfrm>
          <a:prstGeom prst="line"/>
          <a:noFill/>
          <a:ln w="9525" cap="flat" cmpd="sng">
            <a:solidFill>
              <a:schemeClr val="dk1">
                <a:alpha val="100000"/>
              </a:schemeClr>
            </a:solidFill>
            <a:prstDash val="solid"/>
            <a:miter/>
            <a:tailEnd type="triangle" w="med" len="med"/>
          </a:ln>
        </p:spPr>
      </p:sp>
      <p:sp>
        <p:nvSpPr>
          <p:cNvPr id="1049182" name=""/>
          <p:cNvSpPr/>
          <p:nvPr/>
        </p:nvSpPr>
        <p:spPr>
          <a:xfrm rot="0">
            <a:off x="4648200" y="4495800"/>
            <a:ext cx="762000" cy="0"/>
          </a:xfrm>
          <a:prstGeom prst="line"/>
          <a:noFill/>
          <a:ln w="9525" cap="flat" cmpd="sng">
            <a:solidFill>
              <a:schemeClr val="dk1">
                <a:alpha val="100000"/>
              </a:schemeClr>
            </a:solidFill>
            <a:prstDash val="solid"/>
            <a:miter/>
            <a:tailEnd type="triangle" w="med" len="med"/>
          </a:ln>
        </p:spPr>
      </p:sp>
      <p:sp>
        <p:nvSpPr>
          <p:cNvPr id="1049183" name=""/>
          <p:cNvSpPr txBox="1"/>
          <p:nvPr/>
        </p:nvSpPr>
        <p:spPr>
          <a:xfrm rot="0">
            <a:off x="2895600" y="4267200"/>
            <a:ext cx="186848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Hidden nodes</a:t>
            </a:r>
          </a:p>
        </p:txBody>
      </p:sp>
      <p:sp>
        <p:nvSpPr>
          <p:cNvPr id="1049184" name=""/>
          <p:cNvSpPr/>
          <p:nvPr/>
        </p:nvSpPr>
        <p:spPr>
          <a:xfrm rot="0">
            <a:off x="2743200" y="5002212"/>
            <a:ext cx="304800" cy="228600"/>
          </a:xfrm>
          <a:prstGeom prst="ellipse"/>
          <a:solidFill>
            <a:schemeClr val="hlink"/>
          </a:solidFill>
          <a:ln w="9525" cap="flat" cmpd="sng">
            <a:solidFill>
              <a:schemeClr val="hlink">
                <a:alpha val="100000"/>
              </a:schemeClr>
            </a:solidFill>
            <a:prstDash val="solid"/>
            <a:miter/>
          </a:ln>
        </p:spPr>
      </p:sp>
      <p:sp>
        <p:nvSpPr>
          <p:cNvPr id="1049185" name=""/>
          <p:cNvSpPr/>
          <p:nvPr/>
        </p:nvSpPr>
        <p:spPr>
          <a:xfrm rot="0">
            <a:off x="3429000" y="5002212"/>
            <a:ext cx="304800" cy="228600"/>
          </a:xfrm>
          <a:prstGeom prst="ellipse"/>
          <a:solidFill>
            <a:schemeClr val="hlink"/>
          </a:solidFill>
          <a:ln w="9525" cap="flat" cmpd="sng">
            <a:solidFill>
              <a:schemeClr val="hlink">
                <a:alpha val="100000"/>
              </a:schemeClr>
            </a:solidFill>
            <a:prstDash val="solid"/>
            <a:miter/>
          </a:ln>
        </p:spPr>
      </p:sp>
      <p:sp>
        <p:nvSpPr>
          <p:cNvPr id="1049186" name=""/>
          <p:cNvSpPr/>
          <p:nvPr/>
        </p:nvSpPr>
        <p:spPr>
          <a:xfrm rot="0">
            <a:off x="4114800" y="5002212"/>
            <a:ext cx="304800" cy="228600"/>
          </a:xfrm>
          <a:prstGeom prst="ellipse"/>
          <a:solidFill>
            <a:schemeClr val="hlink"/>
          </a:solidFill>
          <a:ln w="9525" cap="flat" cmpd="sng">
            <a:solidFill>
              <a:schemeClr val="hlink">
                <a:alpha val="100000"/>
              </a:schemeClr>
            </a:solidFill>
            <a:prstDash val="solid"/>
            <a:miter/>
          </a:ln>
        </p:spPr>
      </p:sp>
      <p:sp>
        <p:nvSpPr>
          <p:cNvPr id="1049187" name=""/>
          <p:cNvSpPr txBox="1"/>
          <p:nvPr/>
        </p:nvSpPr>
        <p:spPr>
          <a:xfrm rot="0">
            <a:off x="1066800" y="1752600"/>
            <a:ext cx="7169150" cy="118745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400" lang="en-US"/>
              <a:t>در</a:t>
            </a:r>
            <a:r>
              <a:rPr altLang="en-US" sz="2400" lang="en-US"/>
              <a:t> </a:t>
            </a:r>
            <a:r>
              <a:rPr altLang="en-US" sz="2400" lang="en-US"/>
              <a:t>این</a:t>
            </a:r>
            <a:r>
              <a:rPr altLang="en-US" sz="2400" lang="en-US"/>
              <a:t> </a:t>
            </a:r>
            <a:r>
              <a:rPr altLang="en-US" sz="2400" lang="en-US"/>
              <a:t>آزمایش</a:t>
            </a:r>
            <a:r>
              <a:rPr altLang="en-US" sz="2400" lang="en-US"/>
              <a:t> </a:t>
            </a:r>
            <a:r>
              <a:rPr altLang="en-US" sz="2400" lang="en-US"/>
              <a:t>که</a:t>
            </a:r>
            <a:r>
              <a:rPr altLang="en-US" sz="2400" lang="en-US"/>
              <a:t> </a:t>
            </a:r>
            <a:r>
              <a:rPr altLang="en-US" sz="2400" lang="en-US"/>
              <a:t>به</a:t>
            </a:r>
            <a:r>
              <a:rPr altLang="en-US" sz="2400" lang="en-US"/>
              <a:t> </a:t>
            </a:r>
            <a:r>
              <a:rPr altLang="en-US" sz="2400" lang="en-US"/>
              <a:t>تعداد</a:t>
            </a:r>
            <a:r>
              <a:rPr altLang="en-US" sz="2400" lang="en-US"/>
              <a:t> 5000 </a:t>
            </a:r>
            <a:r>
              <a:rPr altLang="en-US" sz="2400" lang="en-US"/>
              <a:t>بار</a:t>
            </a:r>
            <a:r>
              <a:rPr altLang="en-US" sz="2400" lang="en-US"/>
              <a:t> </a:t>
            </a:r>
            <a:r>
              <a:rPr altLang="en-US" sz="2400" lang="en-US"/>
              <a:t>تکرار</a:t>
            </a:r>
            <a:r>
              <a:rPr altLang="en-US" sz="2400" lang="en-US"/>
              <a:t> </a:t>
            </a:r>
            <a:r>
              <a:rPr altLang="en-US" sz="2400" lang="en-US"/>
              <a:t>شده</a:t>
            </a:r>
            <a:r>
              <a:rPr altLang="en-US" sz="2400" lang="en-US"/>
              <a:t> </a:t>
            </a:r>
            <a:r>
              <a:rPr altLang="en-US" sz="2400" lang="en-US"/>
              <a:t>از</a:t>
            </a:r>
            <a:r>
              <a:rPr altLang="en-US" sz="2400" lang="en-US"/>
              <a:t> 8 </a:t>
            </a:r>
            <a:r>
              <a:rPr altLang="en-US" sz="2400" lang="en-US"/>
              <a:t>داده</a:t>
            </a:r>
            <a:r>
              <a:rPr altLang="en-US" sz="2400" lang="en-US"/>
              <a:t> </a:t>
            </a:r>
            <a:r>
              <a:rPr altLang="en-US" sz="2400" lang="en-US"/>
              <a:t>مختلف</a:t>
            </a:r>
            <a:r>
              <a:rPr altLang="en-US" sz="2400" lang="en-US"/>
              <a:t> </a:t>
            </a:r>
            <a:r>
              <a:rPr altLang="en-US" sz="2400" lang="en-US"/>
              <a:t>به</a:t>
            </a:r>
            <a:r>
              <a:rPr altLang="en-US" sz="2400" lang="en-US"/>
              <a:t> </a:t>
            </a:r>
            <a:r>
              <a:rPr altLang="en-US" sz="2400" lang="en-US"/>
              <a:t>عنوان</a:t>
            </a:r>
            <a:r>
              <a:rPr altLang="en-US" sz="2400" lang="en-US"/>
              <a:t> </a:t>
            </a:r>
            <a:r>
              <a:rPr altLang="en-US" sz="2400" lang="en-US"/>
              <a:t>ورودی</a:t>
            </a:r>
            <a:r>
              <a:rPr altLang="en-US" sz="2400" lang="en-US"/>
              <a:t> </a:t>
            </a:r>
            <a:r>
              <a:rPr altLang="en-US" sz="2400" lang="en-US"/>
              <a:t>استفاده</a:t>
            </a:r>
            <a:r>
              <a:rPr altLang="en-US" sz="2400" lang="en-US"/>
              <a:t> </a:t>
            </a:r>
            <a:r>
              <a:rPr altLang="en-US" sz="2400" lang="en-US"/>
              <a:t>شده</a:t>
            </a:r>
            <a:r>
              <a:rPr altLang="en-US" sz="2400" lang="en-US"/>
              <a:t> </a:t>
            </a:r>
            <a:r>
              <a:rPr altLang="en-US" sz="2400" lang="en-US"/>
              <a:t>و</a:t>
            </a:r>
            <a:r>
              <a:rPr altLang="en-US" sz="2400" lang="en-US"/>
              <a:t> </a:t>
            </a:r>
            <a:r>
              <a:rPr altLang="en-US" sz="2400" lang="en-US"/>
              <a:t>شبکه</a:t>
            </a:r>
            <a:r>
              <a:rPr altLang="en-US" sz="2400" lang="en-US"/>
              <a:t> </a:t>
            </a:r>
            <a:r>
              <a:rPr altLang="en-US" sz="2400" lang="en-US"/>
              <a:t>با</a:t>
            </a:r>
            <a:r>
              <a:rPr altLang="en-US" sz="2400" lang="en-US"/>
              <a:t> </a:t>
            </a:r>
            <a:r>
              <a:rPr altLang="en-US" sz="2400" lang="en-US"/>
              <a:t>استفاده</a:t>
            </a:r>
            <a:r>
              <a:rPr altLang="en-US" sz="2400" lang="en-US"/>
              <a:t> </a:t>
            </a:r>
            <a:r>
              <a:rPr altLang="en-US" sz="2400" lang="en-US"/>
              <a:t>از</a:t>
            </a:r>
            <a:r>
              <a:rPr altLang="en-US" sz="2400" lang="en-US"/>
              <a:t> </a:t>
            </a:r>
            <a:r>
              <a:rPr altLang="en-US" sz="2400" lang="en-US"/>
              <a:t>الگوریتم</a:t>
            </a:r>
            <a:r>
              <a:rPr altLang="en-US" sz="2400" lang="en-US"/>
              <a:t> BP </a:t>
            </a:r>
            <a:r>
              <a:rPr altLang="en-US" sz="2400" lang="en-US"/>
              <a:t>موفق</a:t>
            </a:r>
            <a:r>
              <a:rPr altLang="en-US" sz="2400" lang="en-US"/>
              <a:t> </a:t>
            </a:r>
            <a:r>
              <a:rPr altLang="en-US" sz="2400" lang="en-US"/>
              <a:t>شده</a:t>
            </a:r>
            <a:r>
              <a:rPr altLang="en-US" sz="2400" lang="en-US"/>
              <a:t> </a:t>
            </a:r>
            <a:r>
              <a:rPr altLang="en-US" sz="2400" lang="en-US"/>
              <a:t>تا</a:t>
            </a:r>
            <a:r>
              <a:rPr altLang="en-US" sz="2400" lang="en-US"/>
              <a:t> </a:t>
            </a:r>
            <a:r>
              <a:rPr altLang="en-US" sz="2400" lang="en-US"/>
              <a:t>تابع</a:t>
            </a:r>
            <a:r>
              <a:rPr altLang="en-US" sz="2400" lang="en-US"/>
              <a:t> </a:t>
            </a:r>
            <a:r>
              <a:rPr altLang="en-US" sz="2400" lang="en-US"/>
              <a:t>هدف</a:t>
            </a:r>
            <a:r>
              <a:rPr altLang="en-US" sz="2400" lang="en-US"/>
              <a:t> </a:t>
            </a:r>
            <a:r>
              <a:rPr altLang="en-US" sz="2400" lang="en-US"/>
              <a:t>را</a:t>
            </a:r>
            <a:r>
              <a:rPr altLang="en-US" sz="2400" lang="en-US"/>
              <a:t> </a:t>
            </a:r>
            <a:r>
              <a:rPr altLang="en-US" sz="2400" lang="en-US"/>
              <a:t>بیاموزد</a:t>
            </a:r>
            <a:r>
              <a:rPr altLang="en-US" sz="2400" lang="en-US"/>
              <a:t>.</a:t>
            </a:r>
          </a:p>
        </p:txBody>
      </p:sp>
      <p:sp>
        <p:nvSpPr>
          <p:cNvPr id="1049188" name=""/>
          <p:cNvSpPr txBox="1"/>
          <p:nvPr/>
        </p:nvSpPr>
        <p:spPr>
          <a:xfrm rot="0">
            <a:off x="533400" y="6035675"/>
            <a:ext cx="8229600" cy="82232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400" lang="en-US"/>
              <a:t>با</a:t>
            </a:r>
            <a:r>
              <a:rPr altLang="en-US" sz="2400" lang="en-US"/>
              <a:t> </a:t>
            </a:r>
            <a:r>
              <a:rPr altLang="en-US" sz="2400" lang="en-US"/>
              <a:t>مشاهده</a:t>
            </a:r>
            <a:r>
              <a:rPr altLang="en-US" sz="2400" lang="en-US"/>
              <a:t> </a:t>
            </a:r>
            <a:r>
              <a:rPr altLang="en-US" sz="2400" lang="en-US"/>
              <a:t>خروجی</a:t>
            </a:r>
            <a:r>
              <a:rPr altLang="en-US" sz="2400" lang="en-US"/>
              <a:t>  </a:t>
            </a:r>
            <a:r>
              <a:rPr altLang="en-US" sz="2400" lang="en-US"/>
              <a:t>واحد</a:t>
            </a:r>
            <a:r>
              <a:rPr altLang="en-US" sz="2400" lang="en-US"/>
              <a:t> </a:t>
            </a:r>
            <a:r>
              <a:rPr altLang="en-US" sz="2400" lang="en-US"/>
              <a:t>های</a:t>
            </a:r>
            <a:r>
              <a:rPr altLang="en-US" sz="2400" lang="en-US"/>
              <a:t> </a:t>
            </a:r>
            <a:r>
              <a:rPr altLang="en-US" sz="2400" lang="en-US"/>
              <a:t>لایه</a:t>
            </a:r>
            <a:r>
              <a:rPr altLang="en-US" sz="2400" lang="en-US"/>
              <a:t> </a:t>
            </a:r>
            <a:r>
              <a:rPr altLang="en-US" sz="2400" lang="en-US"/>
              <a:t>میانی</a:t>
            </a:r>
            <a:r>
              <a:rPr altLang="en-US" sz="2400" lang="en-US"/>
              <a:t> </a:t>
            </a:r>
            <a:r>
              <a:rPr altLang="en-US" sz="2400" lang="en-US"/>
              <a:t>مشخص</a:t>
            </a:r>
            <a:r>
              <a:rPr altLang="en-US" sz="2400" lang="en-US"/>
              <a:t> </a:t>
            </a:r>
            <a:r>
              <a:rPr altLang="en-US" sz="2400" lang="en-US"/>
              <a:t>میشود</a:t>
            </a:r>
            <a:r>
              <a:rPr altLang="en-US" sz="2400" lang="en-US"/>
              <a:t> </a:t>
            </a:r>
            <a:r>
              <a:rPr altLang="en-US" sz="2400" lang="en-US"/>
              <a:t>که</a:t>
            </a:r>
            <a:r>
              <a:rPr altLang="en-US" sz="2400" lang="en-US"/>
              <a:t> </a:t>
            </a:r>
            <a:r>
              <a:rPr altLang="en-US" sz="2400" lang="en-US"/>
              <a:t>بردار</a:t>
            </a:r>
            <a:r>
              <a:rPr altLang="en-US" sz="2400" lang="en-US"/>
              <a:t> </a:t>
            </a:r>
            <a:r>
              <a:rPr altLang="en-US" sz="2400" lang="en-US"/>
              <a:t>حاصل</a:t>
            </a:r>
            <a:r>
              <a:rPr altLang="en-US" sz="2400" lang="en-US"/>
              <a:t> </a:t>
            </a:r>
            <a:r>
              <a:rPr altLang="en-US" sz="2400" lang="en-US"/>
              <a:t>معادل</a:t>
            </a:r>
            <a:r>
              <a:rPr altLang="en-US" sz="2400" lang="en-US"/>
              <a:t> </a:t>
            </a:r>
            <a:r>
              <a:rPr altLang="en-US" sz="2400" lang="en-US"/>
              <a:t>انکدینگ</a:t>
            </a:r>
            <a:r>
              <a:rPr altLang="en-US" sz="2400" lang="en-US"/>
              <a:t> </a:t>
            </a:r>
            <a:r>
              <a:rPr altLang="en-US" sz="2400" lang="en-US"/>
              <a:t>استاندارد</a:t>
            </a:r>
            <a:r>
              <a:rPr altLang="en-US" sz="2400" lang="en-US"/>
              <a:t> </a:t>
            </a:r>
            <a:r>
              <a:rPr altLang="en-US" sz="2400" lang="en-US"/>
              <a:t>داده</a:t>
            </a:r>
            <a:r>
              <a:rPr altLang="en-US" sz="2400" lang="en-US"/>
              <a:t> </a:t>
            </a:r>
            <a:r>
              <a:rPr altLang="en-US" sz="2400" lang="en-US"/>
              <a:t>ههای</a:t>
            </a:r>
            <a:r>
              <a:rPr altLang="en-US" sz="2400" lang="en-US"/>
              <a:t> </a:t>
            </a:r>
            <a:r>
              <a:rPr altLang="en-US" sz="2400" lang="en-US"/>
              <a:t>ورودی</a:t>
            </a:r>
            <a:r>
              <a:rPr altLang="en-US" sz="2400" lang="en-US"/>
              <a:t> </a:t>
            </a:r>
            <a:r>
              <a:rPr altLang="en-US" sz="2400" lang="en-US"/>
              <a:t>بوده</a:t>
            </a:r>
            <a:r>
              <a:rPr altLang="en-US" sz="2400" lang="en-US"/>
              <a:t> </a:t>
            </a:r>
            <a:r>
              <a:rPr altLang="en-US" sz="2400" lang="en-US"/>
              <a:t>است</a:t>
            </a:r>
            <a:r>
              <a:rPr altLang="en-US" sz="2400" lang="en-US"/>
              <a:t> (000,001,,...,111)</a:t>
            </a:r>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showMasterSp="1">
  <p:cSld>
    <p:spTree>
      <p:nvGrpSpPr>
        <p:cNvPr id="130" name=""/>
        <p:cNvGrpSpPr/>
        <p:nvPr/>
      </p:nvGrpSpPr>
      <p:grpSpPr>
        <a:xfrm rot="0">
          <a:off x="0" y="0"/>
          <a:ext cx="0" cy="0"/>
          <a:chOff x="0" y="0"/>
          <a:chExt cx="0" cy="0"/>
        </a:xfrm>
      </p:grpSpPr>
      <p:sp>
        <p:nvSpPr>
          <p:cNvPr id="1049189" name=""/>
          <p:cNvSpPr/>
          <p:nvPr/>
        </p:nvSpPr>
        <p:spPr>
          <a:xfrm rot="0">
            <a:off x="1692275" y="3567112"/>
            <a:ext cx="3810000" cy="1587"/>
          </a:xfrm>
          <a:prstGeom prst="line"/>
          <a:noFill/>
          <a:ln w="9525" cap="flat" cmpd="sng">
            <a:solidFill>
              <a:schemeClr val="dk1">
                <a:alpha val="100000"/>
              </a:schemeClr>
            </a:solidFill>
            <a:prstDash val="solid"/>
            <a:miter/>
            <a:tailEnd type="triangle" w="med" len="med"/>
          </a:ln>
        </p:spPr>
      </p:sp>
      <p:sp>
        <p:nvSpPr>
          <p:cNvPr id="1049190" name=""/>
          <p:cNvSpPr/>
          <p:nvPr/>
        </p:nvSpPr>
        <p:spPr>
          <a:xfrm rot="0" flipV="1">
            <a:off x="1692275" y="2195512"/>
            <a:ext cx="1587" cy="1371600"/>
          </a:xfrm>
          <a:prstGeom prst="line"/>
          <a:noFill/>
          <a:ln w="9525" cap="flat" cmpd="sng">
            <a:solidFill>
              <a:schemeClr val="dk1">
                <a:alpha val="100000"/>
              </a:schemeClr>
            </a:solidFill>
            <a:prstDash val="solid"/>
            <a:miter/>
            <a:tailEnd type="triangle" w="med" len="med"/>
          </a:ln>
        </p:spPr>
      </p:sp>
      <p:sp>
        <p:nvSpPr>
          <p:cNvPr id="1049191" name=""/>
          <p:cNvSpPr/>
          <p:nvPr/>
        </p:nvSpPr>
        <p:spPr bwMode="auto">
          <a:xfrm rot="0">
            <a:off x="1862137" y="2316162"/>
            <a:ext cx="2706687" cy="1228725"/>
          </a:xfrm>
          <a:custGeom>
            <a:avLst/>
            <a:ahLst/>
            <a:pathLst>
              <a:path w="1705" h="774">
                <a:moveTo>
                  <a:pt x="0" y="0"/>
                </a:moveTo>
                <a:cubicBezTo>
                  <a:pt x="53" y="11"/>
                  <a:pt x="105" y="23"/>
                  <a:pt x="158" y="31"/>
                </a:cubicBezTo>
                <a:cubicBezTo>
                  <a:pt x="173" y="41"/>
                  <a:pt x="190" y="45"/>
                  <a:pt x="205" y="55"/>
                </a:cubicBezTo>
                <a:cubicBezTo>
                  <a:pt x="259" y="92"/>
                  <a:pt x="200" y="71"/>
                  <a:pt x="253" y="86"/>
                </a:cubicBezTo>
                <a:cubicBezTo>
                  <a:pt x="287" y="120"/>
                  <a:pt x="327" y="158"/>
                  <a:pt x="355" y="197"/>
                </a:cubicBezTo>
                <a:cubicBezTo>
                  <a:pt x="376" y="227"/>
                  <a:pt x="379" y="246"/>
                  <a:pt x="410" y="268"/>
                </a:cubicBezTo>
                <a:cubicBezTo>
                  <a:pt x="429" y="296"/>
                  <a:pt x="430" y="312"/>
                  <a:pt x="458" y="331"/>
                </a:cubicBezTo>
                <a:cubicBezTo>
                  <a:pt x="494" y="385"/>
                  <a:pt x="529" y="400"/>
                  <a:pt x="568" y="449"/>
                </a:cubicBezTo>
                <a:cubicBezTo>
                  <a:pt x="597" y="485"/>
                  <a:pt x="607" y="520"/>
                  <a:pt x="655" y="536"/>
                </a:cubicBezTo>
                <a:cubicBezTo>
                  <a:pt x="663" y="547"/>
                  <a:pt x="669" y="559"/>
                  <a:pt x="679" y="568"/>
                </a:cubicBezTo>
                <a:cubicBezTo>
                  <a:pt x="685" y="573"/>
                  <a:pt x="696" y="571"/>
                  <a:pt x="702" y="576"/>
                </a:cubicBezTo>
                <a:cubicBezTo>
                  <a:pt x="755" y="619"/>
                  <a:pt x="753" y="635"/>
                  <a:pt x="813" y="655"/>
                </a:cubicBezTo>
                <a:cubicBezTo>
                  <a:pt x="816" y="665"/>
                  <a:pt x="813" y="679"/>
                  <a:pt x="821" y="686"/>
                </a:cubicBezTo>
                <a:cubicBezTo>
                  <a:pt x="831" y="694"/>
                  <a:pt x="848" y="689"/>
                  <a:pt x="860" y="694"/>
                </a:cubicBezTo>
                <a:cubicBezTo>
                  <a:pt x="869" y="697"/>
                  <a:pt x="875" y="708"/>
                  <a:pt x="884" y="710"/>
                </a:cubicBezTo>
                <a:cubicBezTo>
                  <a:pt x="912" y="716"/>
                  <a:pt x="942" y="715"/>
                  <a:pt x="971" y="718"/>
                </a:cubicBezTo>
                <a:cubicBezTo>
                  <a:pt x="1034" y="759"/>
                  <a:pt x="1112" y="754"/>
                  <a:pt x="1184" y="757"/>
                </a:cubicBezTo>
                <a:cubicBezTo>
                  <a:pt x="1580" y="774"/>
                  <a:pt x="1482" y="773"/>
                  <a:pt x="1705" y="773"/>
                </a:cubicBezTo>
              </a:path>
            </a:pathLst>
          </a:custGeom>
          <a:noFill/>
          <a:ln w="9525" cap="flat" cmpd="sng">
            <a:solidFill>
              <a:schemeClr val="dk1">
                <a:alpha val="100000"/>
              </a:schemeClr>
            </a:solidFill>
            <a:prstDash val="solid"/>
            <a:miter/>
          </a:ln>
        </p:spPr>
      </p:sp>
      <p:sp>
        <p:nvSpPr>
          <p:cNvPr id="1049192" name=""/>
          <p:cNvSpPr/>
          <p:nvPr/>
        </p:nvSpPr>
        <p:spPr bwMode="auto">
          <a:xfrm rot="0">
            <a:off x="1900237" y="2290762"/>
            <a:ext cx="2917825" cy="1243012"/>
          </a:xfrm>
          <a:custGeom>
            <a:avLst/>
            <a:ahLst/>
            <a:pathLst>
              <a:path w="1838" h="783">
                <a:moveTo>
                  <a:pt x="0" y="0"/>
                </a:moveTo>
                <a:cubicBezTo>
                  <a:pt x="187" y="42"/>
                  <a:pt x="385" y="42"/>
                  <a:pt x="576" y="63"/>
                </a:cubicBezTo>
                <a:cubicBezTo>
                  <a:pt x="673" y="96"/>
                  <a:pt x="704" y="128"/>
                  <a:pt x="765" y="213"/>
                </a:cubicBezTo>
                <a:cubicBezTo>
                  <a:pt x="782" y="279"/>
                  <a:pt x="853" y="388"/>
                  <a:pt x="899" y="434"/>
                </a:cubicBezTo>
                <a:cubicBezTo>
                  <a:pt x="910" y="445"/>
                  <a:pt x="917" y="459"/>
                  <a:pt x="931" y="465"/>
                </a:cubicBezTo>
                <a:cubicBezTo>
                  <a:pt x="993" y="490"/>
                  <a:pt x="958" y="473"/>
                  <a:pt x="1033" y="521"/>
                </a:cubicBezTo>
                <a:cubicBezTo>
                  <a:pt x="1115" y="573"/>
                  <a:pt x="1199" y="631"/>
                  <a:pt x="1294" y="655"/>
                </a:cubicBezTo>
                <a:cubicBezTo>
                  <a:pt x="1352" y="693"/>
                  <a:pt x="1323" y="682"/>
                  <a:pt x="1381" y="694"/>
                </a:cubicBezTo>
                <a:cubicBezTo>
                  <a:pt x="1403" y="703"/>
                  <a:pt x="1422" y="718"/>
                  <a:pt x="1444" y="726"/>
                </a:cubicBezTo>
                <a:cubicBezTo>
                  <a:pt x="1509" y="751"/>
                  <a:pt x="1589" y="758"/>
                  <a:pt x="1657" y="765"/>
                </a:cubicBezTo>
                <a:cubicBezTo>
                  <a:pt x="1742" y="783"/>
                  <a:pt x="1683" y="773"/>
                  <a:pt x="1838" y="773"/>
                </a:cubicBezTo>
              </a:path>
            </a:pathLst>
          </a:custGeom>
          <a:noFill/>
          <a:ln w="9525" cap="flat" cmpd="sng">
            <a:solidFill>
              <a:schemeClr val="dk1">
                <a:alpha val="100000"/>
              </a:schemeClr>
            </a:solidFill>
            <a:prstDash val="solid"/>
            <a:miter/>
          </a:ln>
        </p:spPr>
      </p:sp>
      <p:sp>
        <p:nvSpPr>
          <p:cNvPr id="1049193" name=""/>
          <p:cNvSpPr/>
          <p:nvPr/>
        </p:nvSpPr>
        <p:spPr bwMode="auto">
          <a:xfrm rot="0">
            <a:off x="1987550" y="2265362"/>
            <a:ext cx="2919412" cy="1265237"/>
          </a:xfrm>
          <a:custGeom>
            <a:avLst/>
            <a:ahLst/>
            <a:pathLst>
              <a:path w="1839" h="797">
                <a:moveTo>
                  <a:pt x="0" y="8"/>
                </a:moveTo>
                <a:cubicBezTo>
                  <a:pt x="164" y="18"/>
                  <a:pt x="326" y="12"/>
                  <a:pt x="489" y="0"/>
                </a:cubicBezTo>
                <a:cubicBezTo>
                  <a:pt x="550" y="5"/>
                  <a:pt x="611" y="8"/>
                  <a:pt x="671" y="16"/>
                </a:cubicBezTo>
                <a:cubicBezTo>
                  <a:pt x="761" y="28"/>
                  <a:pt x="843" y="77"/>
                  <a:pt x="931" y="95"/>
                </a:cubicBezTo>
                <a:cubicBezTo>
                  <a:pt x="947" y="105"/>
                  <a:pt x="962" y="116"/>
                  <a:pt x="978" y="126"/>
                </a:cubicBezTo>
                <a:cubicBezTo>
                  <a:pt x="988" y="133"/>
                  <a:pt x="987" y="149"/>
                  <a:pt x="994" y="158"/>
                </a:cubicBezTo>
                <a:cubicBezTo>
                  <a:pt x="1009" y="177"/>
                  <a:pt x="1025" y="196"/>
                  <a:pt x="1042" y="213"/>
                </a:cubicBezTo>
                <a:cubicBezTo>
                  <a:pt x="1049" y="220"/>
                  <a:pt x="1058" y="223"/>
                  <a:pt x="1065" y="229"/>
                </a:cubicBezTo>
                <a:cubicBezTo>
                  <a:pt x="1074" y="236"/>
                  <a:pt x="1081" y="245"/>
                  <a:pt x="1089" y="253"/>
                </a:cubicBezTo>
                <a:cubicBezTo>
                  <a:pt x="1123" y="291"/>
                  <a:pt x="1148" y="335"/>
                  <a:pt x="1184" y="371"/>
                </a:cubicBezTo>
                <a:cubicBezTo>
                  <a:pt x="1211" y="427"/>
                  <a:pt x="1210" y="440"/>
                  <a:pt x="1263" y="481"/>
                </a:cubicBezTo>
                <a:cubicBezTo>
                  <a:pt x="1290" y="575"/>
                  <a:pt x="1392" y="640"/>
                  <a:pt x="1468" y="694"/>
                </a:cubicBezTo>
                <a:cubicBezTo>
                  <a:pt x="1495" y="713"/>
                  <a:pt x="1517" y="743"/>
                  <a:pt x="1547" y="758"/>
                </a:cubicBezTo>
                <a:cubicBezTo>
                  <a:pt x="1574" y="771"/>
                  <a:pt x="1604" y="774"/>
                  <a:pt x="1633" y="781"/>
                </a:cubicBezTo>
                <a:cubicBezTo>
                  <a:pt x="1654" y="786"/>
                  <a:pt x="1697" y="797"/>
                  <a:pt x="1697" y="797"/>
                </a:cubicBezTo>
                <a:cubicBezTo>
                  <a:pt x="1818" y="788"/>
                  <a:pt x="1770" y="789"/>
                  <a:pt x="1839" y="789"/>
                </a:cubicBezTo>
              </a:path>
            </a:pathLst>
          </a:custGeom>
          <a:noFill/>
          <a:ln w="9525" cap="flat" cmpd="sng">
            <a:solidFill>
              <a:schemeClr val="dk1">
                <a:alpha val="100000"/>
              </a:schemeClr>
            </a:solidFill>
            <a:prstDash val="solid"/>
            <a:miter/>
          </a:ln>
        </p:spPr>
      </p:sp>
      <p:sp>
        <p:nvSpPr>
          <p:cNvPr id="1049194" name=""/>
          <p:cNvSpPr txBox="1"/>
          <p:nvPr/>
        </p:nvSpPr>
        <p:spPr>
          <a:xfrm rot="0">
            <a:off x="777875" y="2755900"/>
            <a:ext cx="82708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Error</a:t>
            </a:r>
          </a:p>
        </p:txBody>
      </p:sp>
      <p:sp>
        <p:nvSpPr>
          <p:cNvPr id="1049195" name=""/>
          <p:cNvSpPr txBox="1"/>
          <p:nvPr/>
        </p:nvSpPr>
        <p:spPr>
          <a:xfrm rot="0">
            <a:off x="3444875" y="3670300"/>
            <a:ext cx="131603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iterations</a:t>
            </a:r>
          </a:p>
        </p:txBody>
      </p:sp>
      <p:sp>
        <p:nvSpPr>
          <p:cNvPr id="1049196" name=""/>
          <p:cNvSpPr txBox="1"/>
          <p:nvPr/>
        </p:nvSpPr>
        <p:spPr>
          <a:xfrm rot="0">
            <a:off x="4953000" y="2160587"/>
            <a:ext cx="19685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Different units</a:t>
            </a:r>
          </a:p>
        </p:txBody>
      </p:sp>
      <p:sp>
        <p:nvSpPr>
          <p:cNvPr id="1049197" name=""/>
          <p:cNvSpPr/>
          <p:nvPr/>
        </p:nvSpPr>
        <p:spPr>
          <a:xfrm rot="0" flipH="1">
            <a:off x="4206875" y="2500312"/>
            <a:ext cx="762000" cy="304800"/>
          </a:xfrm>
          <a:prstGeom prst="line"/>
          <a:noFill/>
          <a:ln w="9525" cap="flat" cmpd="sng">
            <a:solidFill>
              <a:schemeClr val="dk1">
                <a:alpha val="100000"/>
              </a:schemeClr>
            </a:solidFill>
            <a:prstDash val="solid"/>
            <a:miter/>
            <a:tailEnd type="triangle" w="med" len="med"/>
          </a:ln>
        </p:spPr>
      </p:sp>
      <p:sp>
        <p:nvSpPr>
          <p:cNvPr id="1049198" name=""/>
          <p:cNvSpPr/>
          <p:nvPr/>
        </p:nvSpPr>
        <p:spPr>
          <a:xfrm rot="0">
            <a:off x="1616075" y="5673725"/>
            <a:ext cx="3810000" cy="1587"/>
          </a:xfrm>
          <a:prstGeom prst="line"/>
          <a:noFill/>
          <a:ln w="9525" cap="flat" cmpd="sng">
            <a:solidFill>
              <a:schemeClr val="dk1">
                <a:alpha val="100000"/>
              </a:schemeClr>
            </a:solidFill>
            <a:prstDash val="solid"/>
            <a:miter/>
            <a:tailEnd type="triangle" w="med" len="med"/>
          </a:ln>
        </p:spPr>
      </p:sp>
      <p:sp>
        <p:nvSpPr>
          <p:cNvPr id="1049199" name=""/>
          <p:cNvSpPr/>
          <p:nvPr/>
        </p:nvSpPr>
        <p:spPr>
          <a:xfrm rot="0" flipV="1">
            <a:off x="1616075" y="4302125"/>
            <a:ext cx="1587" cy="1371600"/>
          </a:xfrm>
          <a:prstGeom prst="line"/>
          <a:noFill/>
          <a:ln w="9525" cap="flat" cmpd="sng">
            <a:solidFill>
              <a:schemeClr val="dk1">
                <a:alpha val="100000"/>
              </a:schemeClr>
            </a:solidFill>
            <a:prstDash val="solid"/>
            <a:miter/>
            <a:tailEnd type="triangle" w="med" len="med"/>
          </a:ln>
        </p:spPr>
      </p:sp>
      <p:sp>
        <p:nvSpPr>
          <p:cNvPr id="1049200" name=""/>
          <p:cNvSpPr txBox="1"/>
          <p:nvPr/>
        </p:nvSpPr>
        <p:spPr>
          <a:xfrm rot="0">
            <a:off x="3368675" y="5776912"/>
            <a:ext cx="131603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iterations</a:t>
            </a:r>
          </a:p>
        </p:txBody>
      </p:sp>
      <p:sp>
        <p:nvSpPr>
          <p:cNvPr id="1049201" name=""/>
          <p:cNvSpPr txBox="1"/>
          <p:nvPr/>
        </p:nvSpPr>
        <p:spPr>
          <a:xfrm rot="0">
            <a:off x="4876800" y="4267200"/>
            <a:ext cx="23241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Different weights</a:t>
            </a:r>
          </a:p>
        </p:txBody>
      </p:sp>
      <p:sp>
        <p:nvSpPr>
          <p:cNvPr id="1049202" name=""/>
          <p:cNvSpPr/>
          <p:nvPr/>
        </p:nvSpPr>
        <p:spPr>
          <a:xfrm rot="0" flipH="1">
            <a:off x="4130675" y="4606925"/>
            <a:ext cx="762000" cy="304800"/>
          </a:xfrm>
          <a:prstGeom prst="line"/>
          <a:noFill/>
          <a:ln w="9525" cap="flat" cmpd="sng">
            <a:solidFill>
              <a:schemeClr val="dk1">
                <a:alpha val="100000"/>
              </a:schemeClr>
            </a:solidFill>
            <a:prstDash val="solid"/>
            <a:miter/>
            <a:tailEnd type="triangle" w="med" len="med"/>
          </a:ln>
        </p:spPr>
      </p:sp>
      <p:sp>
        <p:nvSpPr>
          <p:cNvPr id="1049203" name=""/>
          <p:cNvSpPr/>
          <p:nvPr/>
        </p:nvSpPr>
        <p:spPr bwMode="auto">
          <a:xfrm rot="0">
            <a:off x="1695450" y="4938712"/>
            <a:ext cx="3370262" cy="676275"/>
          </a:xfrm>
          <a:custGeom>
            <a:avLst/>
            <a:ahLst/>
            <a:pathLst>
              <a:path w="2123" h="426">
                <a:moveTo>
                  <a:pt x="0" y="18"/>
                </a:moveTo>
                <a:cubicBezTo>
                  <a:pt x="240" y="58"/>
                  <a:pt x="486" y="0"/>
                  <a:pt x="726" y="41"/>
                </a:cubicBezTo>
                <a:cubicBezTo>
                  <a:pt x="783" y="64"/>
                  <a:pt x="830" y="93"/>
                  <a:pt x="884" y="120"/>
                </a:cubicBezTo>
                <a:cubicBezTo>
                  <a:pt x="915" y="136"/>
                  <a:pt x="948" y="142"/>
                  <a:pt x="979" y="160"/>
                </a:cubicBezTo>
                <a:cubicBezTo>
                  <a:pt x="1033" y="191"/>
                  <a:pt x="1060" y="211"/>
                  <a:pt x="1121" y="223"/>
                </a:cubicBezTo>
                <a:cubicBezTo>
                  <a:pt x="1152" y="243"/>
                  <a:pt x="1184" y="259"/>
                  <a:pt x="1216" y="278"/>
                </a:cubicBezTo>
                <a:cubicBezTo>
                  <a:pt x="1281" y="368"/>
                  <a:pt x="1432" y="347"/>
                  <a:pt x="1531" y="357"/>
                </a:cubicBezTo>
                <a:cubicBezTo>
                  <a:pt x="1605" y="376"/>
                  <a:pt x="1685" y="403"/>
                  <a:pt x="1760" y="412"/>
                </a:cubicBezTo>
                <a:cubicBezTo>
                  <a:pt x="1871" y="426"/>
                  <a:pt x="2022" y="420"/>
                  <a:pt x="2123" y="420"/>
                </a:cubicBezTo>
              </a:path>
            </a:pathLst>
          </a:custGeom>
          <a:noFill/>
          <a:ln w="9525" cap="flat" cmpd="sng">
            <a:solidFill>
              <a:schemeClr val="dk1">
                <a:alpha val="100000"/>
              </a:schemeClr>
            </a:solidFill>
            <a:prstDash val="solid"/>
            <a:miter/>
          </a:ln>
        </p:spPr>
      </p:sp>
      <p:sp>
        <p:nvSpPr>
          <p:cNvPr id="1049204" name=""/>
          <p:cNvSpPr/>
          <p:nvPr/>
        </p:nvSpPr>
        <p:spPr bwMode="auto">
          <a:xfrm rot="0">
            <a:off x="1695450" y="4314825"/>
            <a:ext cx="3206750" cy="665162"/>
          </a:xfrm>
          <a:custGeom>
            <a:avLst/>
            <a:ahLst/>
            <a:pathLst>
              <a:path w="2020" h="419">
                <a:moveTo>
                  <a:pt x="0" y="419"/>
                </a:moveTo>
                <a:cubicBezTo>
                  <a:pt x="153" y="414"/>
                  <a:pt x="306" y="416"/>
                  <a:pt x="458" y="403"/>
                </a:cubicBezTo>
                <a:cubicBezTo>
                  <a:pt x="553" y="395"/>
                  <a:pt x="644" y="330"/>
                  <a:pt x="742" y="316"/>
                </a:cubicBezTo>
                <a:cubicBezTo>
                  <a:pt x="809" y="276"/>
                  <a:pt x="968" y="171"/>
                  <a:pt x="1050" y="158"/>
                </a:cubicBezTo>
                <a:cubicBezTo>
                  <a:pt x="1102" y="150"/>
                  <a:pt x="1155" y="147"/>
                  <a:pt x="1208" y="142"/>
                </a:cubicBezTo>
                <a:cubicBezTo>
                  <a:pt x="1311" y="106"/>
                  <a:pt x="1415" y="100"/>
                  <a:pt x="1523" y="95"/>
                </a:cubicBezTo>
                <a:cubicBezTo>
                  <a:pt x="1631" y="73"/>
                  <a:pt x="1727" y="61"/>
                  <a:pt x="1839" y="56"/>
                </a:cubicBezTo>
                <a:cubicBezTo>
                  <a:pt x="1901" y="43"/>
                  <a:pt x="1957" y="0"/>
                  <a:pt x="2020" y="0"/>
                </a:cubicBezTo>
              </a:path>
            </a:pathLst>
          </a:custGeom>
          <a:noFill/>
          <a:ln w="9525" cap="flat" cmpd="sng">
            <a:solidFill>
              <a:schemeClr val="dk1">
                <a:alpha val="100000"/>
              </a:schemeClr>
            </a:solidFill>
            <a:prstDash val="solid"/>
            <a:miter/>
          </a:ln>
        </p:spPr>
      </p:sp>
      <p:sp>
        <p:nvSpPr>
          <p:cNvPr id="1049205" name=""/>
          <p:cNvSpPr/>
          <p:nvPr/>
        </p:nvSpPr>
        <p:spPr bwMode="auto">
          <a:xfrm rot="0">
            <a:off x="1720850" y="4867275"/>
            <a:ext cx="3319462" cy="554037"/>
          </a:xfrm>
          <a:custGeom>
            <a:avLst/>
            <a:ahLst/>
            <a:pathLst>
              <a:path w="2091" h="349">
                <a:moveTo>
                  <a:pt x="0" y="86"/>
                </a:moveTo>
                <a:cubicBezTo>
                  <a:pt x="246" y="71"/>
                  <a:pt x="488" y="18"/>
                  <a:pt x="734" y="0"/>
                </a:cubicBezTo>
                <a:cubicBezTo>
                  <a:pt x="855" y="5"/>
                  <a:pt x="976" y="8"/>
                  <a:pt x="1097" y="15"/>
                </a:cubicBezTo>
                <a:cubicBezTo>
                  <a:pt x="1134" y="17"/>
                  <a:pt x="1200" y="55"/>
                  <a:pt x="1200" y="55"/>
                </a:cubicBezTo>
                <a:cubicBezTo>
                  <a:pt x="1208" y="65"/>
                  <a:pt x="1213" y="78"/>
                  <a:pt x="1223" y="86"/>
                </a:cubicBezTo>
                <a:cubicBezTo>
                  <a:pt x="1229" y="91"/>
                  <a:pt x="1240" y="89"/>
                  <a:pt x="1247" y="94"/>
                </a:cubicBezTo>
                <a:cubicBezTo>
                  <a:pt x="1255" y="100"/>
                  <a:pt x="1256" y="111"/>
                  <a:pt x="1263" y="118"/>
                </a:cubicBezTo>
                <a:cubicBezTo>
                  <a:pt x="1270" y="125"/>
                  <a:pt x="1278" y="129"/>
                  <a:pt x="1286" y="134"/>
                </a:cubicBezTo>
                <a:cubicBezTo>
                  <a:pt x="1370" y="254"/>
                  <a:pt x="1560" y="259"/>
                  <a:pt x="1689" y="276"/>
                </a:cubicBezTo>
                <a:cubicBezTo>
                  <a:pt x="1764" y="286"/>
                  <a:pt x="1836" y="303"/>
                  <a:pt x="1910" y="315"/>
                </a:cubicBezTo>
                <a:cubicBezTo>
                  <a:pt x="1993" y="349"/>
                  <a:pt x="1935" y="331"/>
                  <a:pt x="2091" y="331"/>
                </a:cubicBezTo>
              </a:path>
            </a:pathLst>
          </a:custGeom>
          <a:noFill/>
          <a:ln w="9525" cap="flat" cmpd="sng">
            <a:solidFill>
              <a:schemeClr val="dk1">
                <a:alpha val="100000"/>
              </a:schemeClr>
            </a:solidFill>
            <a:prstDash val="solid"/>
            <a:miter/>
          </a:ln>
        </p:spPr>
      </p:sp>
      <p:sp>
        <p:nvSpPr>
          <p:cNvPr id="1049206" name=""/>
          <p:cNvSpPr/>
          <p:nvPr/>
        </p:nvSpPr>
        <p:spPr bwMode="auto">
          <a:xfrm rot="0">
            <a:off x="1784350" y="4540250"/>
            <a:ext cx="3005137" cy="488950"/>
          </a:xfrm>
          <a:custGeom>
            <a:avLst/>
            <a:ahLst/>
            <a:pathLst>
              <a:path w="1893" h="308">
                <a:moveTo>
                  <a:pt x="0" y="308"/>
                </a:moveTo>
                <a:cubicBezTo>
                  <a:pt x="150" y="302"/>
                  <a:pt x="274" y="290"/>
                  <a:pt x="418" y="261"/>
                </a:cubicBezTo>
                <a:cubicBezTo>
                  <a:pt x="478" y="221"/>
                  <a:pt x="421" y="254"/>
                  <a:pt x="560" y="221"/>
                </a:cubicBezTo>
                <a:cubicBezTo>
                  <a:pt x="653" y="199"/>
                  <a:pt x="719" y="175"/>
                  <a:pt x="812" y="166"/>
                </a:cubicBezTo>
                <a:cubicBezTo>
                  <a:pt x="871" y="127"/>
                  <a:pt x="1035" y="133"/>
                  <a:pt x="1096" y="127"/>
                </a:cubicBezTo>
                <a:cubicBezTo>
                  <a:pt x="1292" y="48"/>
                  <a:pt x="1503" y="41"/>
                  <a:pt x="1712" y="32"/>
                </a:cubicBezTo>
                <a:cubicBezTo>
                  <a:pt x="1770" y="12"/>
                  <a:pt x="1831" y="0"/>
                  <a:pt x="1893" y="0"/>
                </a:cubicBezTo>
              </a:path>
            </a:pathLst>
          </a:custGeom>
          <a:noFill/>
          <a:ln w="9525" cap="flat" cmpd="sng">
            <a:solidFill>
              <a:schemeClr val="dk1">
                <a:alpha val="100000"/>
              </a:schemeClr>
            </a:solidFill>
            <a:prstDash val="solid"/>
            <a:miter/>
          </a:ln>
        </p:spPr>
      </p:sp>
      <p:sp>
        <p:nvSpPr>
          <p:cNvPr id="1049207" name=""/>
          <p:cNvSpPr txBox="1"/>
          <p:nvPr/>
        </p:nvSpPr>
        <p:spPr>
          <a:xfrm rot="0">
            <a:off x="669925" y="4738687"/>
            <a:ext cx="1012825"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weight</a:t>
            </a:r>
          </a:p>
        </p:txBody>
      </p:sp>
      <p:sp>
        <p:nvSpPr>
          <p:cNvPr id="1049208"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نمودارخطا</a:t>
            </a:r>
            <a:r>
              <a:rPr altLang="en-US" lang="en-US"/>
              <a:t> </a:t>
            </a:r>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showMasterSp="1">
  <p:cSld>
    <p:spTree>
      <p:nvGrpSpPr>
        <p:cNvPr id="133" name=""/>
        <p:cNvGrpSpPr/>
        <p:nvPr/>
      </p:nvGrpSpPr>
      <p:grpSpPr>
        <a:xfrm rot="0">
          <a:off x="0" y="0"/>
          <a:ext cx="0" cy="0"/>
          <a:chOff x="0" y="0"/>
          <a:chExt cx="0" cy="0"/>
        </a:xfrm>
      </p:grpSpPr>
      <p:sp>
        <p:nvSpPr>
          <p:cNvPr id="1049211" name=""/>
          <p:cNvSpPr/>
          <p:nvPr/>
        </p:nvSpPr>
        <p:spPr>
          <a:xfrm rot="0">
            <a:off x="777875" y="5749925"/>
            <a:ext cx="6096000" cy="0"/>
          </a:xfrm>
          <a:prstGeom prst="line"/>
          <a:noFill/>
          <a:ln w="9525" cap="flat" cmpd="sng">
            <a:solidFill>
              <a:schemeClr val="dk1">
                <a:alpha val="100000"/>
              </a:schemeClr>
            </a:solidFill>
            <a:prstDash val="solid"/>
            <a:miter/>
            <a:tailEnd type="triangle" w="med" len="med"/>
          </a:ln>
        </p:spPr>
      </p:sp>
      <p:sp>
        <p:nvSpPr>
          <p:cNvPr id="1049212" name=""/>
          <p:cNvSpPr/>
          <p:nvPr/>
        </p:nvSpPr>
        <p:spPr>
          <a:xfrm rot="0" flipV="1">
            <a:off x="777875" y="3616325"/>
            <a:ext cx="0" cy="2133600"/>
          </a:xfrm>
          <a:prstGeom prst="line"/>
          <a:noFill/>
          <a:ln w="9525" cap="flat" cmpd="sng">
            <a:solidFill>
              <a:schemeClr val="dk1">
                <a:alpha val="100000"/>
              </a:schemeClr>
            </a:solidFill>
            <a:prstDash val="solid"/>
            <a:miter/>
            <a:tailEnd type="triangle" w="med" len="med"/>
          </a:ln>
        </p:spPr>
      </p:sp>
      <p:sp>
        <p:nvSpPr>
          <p:cNvPr id="1049213" name=""/>
          <p:cNvSpPr txBox="1"/>
          <p:nvPr/>
        </p:nvSpPr>
        <p:spPr>
          <a:xfrm rot="0">
            <a:off x="3063875" y="5853112"/>
            <a:ext cx="342423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Number of weight updates</a:t>
            </a:r>
          </a:p>
        </p:txBody>
      </p:sp>
      <p:sp>
        <p:nvSpPr>
          <p:cNvPr id="1049214" name=""/>
          <p:cNvSpPr txBox="1"/>
          <p:nvPr/>
        </p:nvSpPr>
        <p:spPr>
          <a:xfrm rot="16080000">
            <a:off x="8732" y="4301330"/>
            <a:ext cx="827087"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Error</a:t>
            </a:r>
          </a:p>
        </p:txBody>
      </p:sp>
      <p:sp>
        <p:nvSpPr>
          <p:cNvPr id="1049215" name=""/>
          <p:cNvSpPr/>
          <p:nvPr/>
        </p:nvSpPr>
        <p:spPr bwMode="auto">
          <a:xfrm rot="0">
            <a:off x="787400" y="4264025"/>
            <a:ext cx="5273675" cy="977900"/>
          </a:xfrm>
          <a:custGeom>
            <a:avLst/>
            <a:ahLst/>
            <a:pathLst>
              <a:path w="3322" h="616">
                <a:moveTo>
                  <a:pt x="0" y="127"/>
                </a:moveTo>
                <a:cubicBezTo>
                  <a:pt x="38" y="182"/>
                  <a:pt x="75" y="228"/>
                  <a:pt x="142" y="245"/>
                </a:cubicBezTo>
                <a:cubicBezTo>
                  <a:pt x="179" y="270"/>
                  <a:pt x="209" y="298"/>
                  <a:pt x="245" y="324"/>
                </a:cubicBezTo>
                <a:cubicBezTo>
                  <a:pt x="277" y="347"/>
                  <a:pt x="273" y="335"/>
                  <a:pt x="308" y="348"/>
                </a:cubicBezTo>
                <a:cubicBezTo>
                  <a:pt x="355" y="365"/>
                  <a:pt x="355" y="378"/>
                  <a:pt x="410" y="387"/>
                </a:cubicBezTo>
                <a:cubicBezTo>
                  <a:pt x="445" y="410"/>
                  <a:pt x="480" y="412"/>
                  <a:pt x="521" y="419"/>
                </a:cubicBezTo>
                <a:cubicBezTo>
                  <a:pt x="572" y="452"/>
                  <a:pt x="642" y="449"/>
                  <a:pt x="694" y="482"/>
                </a:cubicBezTo>
                <a:cubicBezTo>
                  <a:pt x="744" y="514"/>
                  <a:pt x="794" y="524"/>
                  <a:pt x="852" y="537"/>
                </a:cubicBezTo>
                <a:cubicBezTo>
                  <a:pt x="902" y="571"/>
                  <a:pt x="999" y="568"/>
                  <a:pt x="1057" y="576"/>
                </a:cubicBezTo>
                <a:cubicBezTo>
                  <a:pt x="1147" y="588"/>
                  <a:pt x="1236" y="605"/>
                  <a:pt x="1326" y="616"/>
                </a:cubicBezTo>
                <a:cubicBezTo>
                  <a:pt x="1486" y="611"/>
                  <a:pt x="1647" y="610"/>
                  <a:pt x="1807" y="600"/>
                </a:cubicBezTo>
                <a:cubicBezTo>
                  <a:pt x="1821" y="599"/>
                  <a:pt x="1832" y="588"/>
                  <a:pt x="1846" y="584"/>
                </a:cubicBezTo>
                <a:cubicBezTo>
                  <a:pt x="1949" y="556"/>
                  <a:pt x="2065" y="533"/>
                  <a:pt x="2170" y="521"/>
                </a:cubicBezTo>
                <a:cubicBezTo>
                  <a:pt x="2253" y="488"/>
                  <a:pt x="2333" y="453"/>
                  <a:pt x="2422" y="442"/>
                </a:cubicBezTo>
                <a:cubicBezTo>
                  <a:pt x="2453" y="421"/>
                  <a:pt x="2483" y="415"/>
                  <a:pt x="2517" y="403"/>
                </a:cubicBezTo>
                <a:cubicBezTo>
                  <a:pt x="2584" y="379"/>
                  <a:pt x="2653" y="338"/>
                  <a:pt x="2722" y="324"/>
                </a:cubicBezTo>
                <a:cubicBezTo>
                  <a:pt x="2800" y="271"/>
                  <a:pt x="2766" y="284"/>
                  <a:pt x="2817" y="269"/>
                </a:cubicBezTo>
                <a:cubicBezTo>
                  <a:pt x="2844" y="250"/>
                  <a:pt x="2874" y="226"/>
                  <a:pt x="2904" y="213"/>
                </a:cubicBezTo>
                <a:cubicBezTo>
                  <a:pt x="2942" y="196"/>
                  <a:pt x="2984" y="185"/>
                  <a:pt x="3022" y="166"/>
                </a:cubicBezTo>
                <a:cubicBezTo>
                  <a:pt x="3075" y="139"/>
                  <a:pt x="3114" y="94"/>
                  <a:pt x="3172" y="79"/>
                </a:cubicBezTo>
                <a:cubicBezTo>
                  <a:pt x="3205" y="62"/>
                  <a:pt x="3232" y="36"/>
                  <a:pt x="3267" y="24"/>
                </a:cubicBezTo>
                <a:cubicBezTo>
                  <a:pt x="3318" y="7"/>
                  <a:pt x="3302" y="20"/>
                  <a:pt x="3322" y="0"/>
                </a:cubicBezTo>
              </a:path>
            </a:pathLst>
          </a:custGeom>
          <a:noFill/>
          <a:ln w="9525" cap="flat" cmpd="sng">
            <a:solidFill>
              <a:schemeClr val="dk1">
                <a:alpha val="100000"/>
              </a:schemeClr>
            </a:solidFill>
            <a:prstDash val="solid"/>
            <a:miter/>
          </a:ln>
        </p:spPr>
      </p:sp>
      <p:sp>
        <p:nvSpPr>
          <p:cNvPr id="1049216" name=""/>
          <p:cNvSpPr/>
          <p:nvPr/>
        </p:nvSpPr>
        <p:spPr bwMode="auto">
          <a:xfrm rot="0">
            <a:off x="800100" y="4514850"/>
            <a:ext cx="5360987" cy="1203325"/>
          </a:xfrm>
          <a:custGeom>
            <a:avLst/>
            <a:ahLst/>
            <a:pathLst>
              <a:path w="3377" h="758">
                <a:moveTo>
                  <a:pt x="0" y="0"/>
                </a:moveTo>
                <a:cubicBezTo>
                  <a:pt x="20" y="30"/>
                  <a:pt x="19" y="65"/>
                  <a:pt x="39" y="95"/>
                </a:cubicBezTo>
                <a:cubicBezTo>
                  <a:pt x="60" y="126"/>
                  <a:pt x="93" y="158"/>
                  <a:pt x="126" y="174"/>
                </a:cubicBezTo>
                <a:cubicBezTo>
                  <a:pt x="159" y="222"/>
                  <a:pt x="203" y="261"/>
                  <a:pt x="260" y="276"/>
                </a:cubicBezTo>
                <a:cubicBezTo>
                  <a:pt x="337" y="327"/>
                  <a:pt x="426" y="346"/>
                  <a:pt x="513" y="371"/>
                </a:cubicBezTo>
                <a:cubicBezTo>
                  <a:pt x="558" y="384"/>
                  <a:pt x="580" y="396"/>
                  <a:pt x="631" y="403"/>
                </a:cubicBezTo>
                <a:cubicBezTo>
                  <a:pt x="720" y="438"/>
                  <a:pt x="683" y="427"/>
                  <a:pt x="742" y="442"/>
                </a:cubicBezTo>
                <a:cubicBezTo>
                  <a:pt x="829" y="486"/>
                  <a:pt x="782" y="472"/>
                  <a:pt x="884" y="481"/>
                </a:cubicBezTo>
                <a:cubicBezTo>
                  <a:pt x="924" y="509"/>
                  <a:pt x="972" y="509"/>
                  <a:pt x="1018" y="521"/>
                </a:cubicBezTo>
                <a:cubicBezTo>
                  <a:pt x="1055" y="547"/>
                  <a:pt x="1092" y="553"/>
                  <a:pt x="1136" y="560"/>
                </a:cubicBezTo>
                <a:cubicBezTo>
                  <a:pt x="1210" y="590"/>
                  <a:pt x="1308" y="602"/>
                  <a:pt x="1389" y="616"/>
                </a:cubicBezTo>
                <a:cubicBezTo>
                  <a:pt x="1606" y="699"/>
                  <a:pt x="1865" y="700"/>
                  <a:pt x="2091" y="710"/>
                </a:cubicBezTo>
                <a:cubicBezTo>
                  <a:pt x="2315" y="720"/>
                  <a:pt x="2881" y="732"/>
                  <a:pt x="2974" y="734"/>
                </a:cubicBezTo>
                <a:cubicBezTo>
                  <a:pt x="3108" y="745"/>
                  <a:pt x="3242" y="758"/>
                  <a:pt x="3377" y="758"/>
                </a:cubicBezTo>
              </a:path>
            </a:pathLst>
          </a:custGeom>
          <a:noFill/>
          <a:ln w="9525" cap="flat" cmpd="sng">
            <a:solidFill>
              <a:schemeClr val="dk1">
                <a:alpha val="100000"/>
              </a:schemeClr>
            </a:solidFill>
            <a:prstDash val="solid"/>
            <a:miter/>
          </a:ln>
        </p:spPr>
      </p:sp>
      <p:sp>
        <p:nvSpPr>
          <p:cNvPr id="1049217" name=""/>
          <p:cNvSpPr txBox="1"/>
          <p:nvPr/>
        </p:nvSpPr>
        <p:spPr>
          <a:xfrm rot="0">
            <a:off x="4968875" y="3795712"/>
            <a:ext cx="25511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Validation set error</a:t>
            </a:r>
          </a:p>
        </p:txBody>
      </p:sp>
      <p:sp>
        <p:nvSpPr>
          <p:cNvPr id="1049218" name=""/>
          <p:cNvSpPr txBox="1"/>
          <p:nvPr/>
        </p:nvSpPr>
        <p:spPr>
          <a:xfrm rot="0">
            <a:off x="4968875" y="5167312"/>
            <a:ext cx="2314575"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Training set error</a:t>
            </a:r>
          </a:p>
        </p:txBody>
      </p:sp>
      <p:sp>
        <p:nvSpPr>
          <p:cNvPr id="1049219"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قدرت</a:t>
            </a:r>
            <a:r>
              <a:rPr altLang="en-US" lang="en-US"/>
              <a:t> </a:t>
            </a:r>
            <a:r>
              <a:rPr altLang="en-US" lang="en-US"/>
              <a:t>تعمیم</a:t>
            </a:r>
            <a:r>
              <a:rPr altLang="en-US" lang="en-US"/>
              <a:t> </a:t>
            </a:r>
            <a:r>
              <a:rPr altLang="en-US" lang="en-US"/>
              <a:t>و</a:t>
            </a:r>
            <a:r>
              <a:rPr altLang="en-US" lang="en-US"/>
              <a:t> </a:t>
            </a:r>
            <a:r>
              <a:rPr altLang="en-US" lang="en-US"/>
              <a:t>overfitting</a:t>
            </a:r>
          </a:p>
        </p:txBody>
      </p:sp>
      <p:sp>
        <p:nvSpPr>
          <p:cNvPr id="1049220" name=""/>
          <p:cNvSpPr/>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lnSpc>
                <a:spcPct val="90000"/>
              </a:lnSpc>
            </a:pPr>
            <a:r>
              <a:rPr altLang="en-US" lang="en-US"/>
              <a:t>شرط</a:t>
            </a:r>
            <a:r>
              <a:rPr altLang="en-US" lang="en-US"/>
              <a:t> </a:t>
            </a:r>
            <a:r>
              <a:rPr altLang="en-US" lang="en-US"/>
              <a:t>پاین</a:t>
            </a:r>
            <a:r>
              <a:rPr altLang="en-US" lang="en-US"/>
              <a:t> </a:t>
            </a:r>
            <a:r>
              <a:rPr altLang="en-US" lang="en-US"/>
              <a:t>الگوریتم</a:t>
            </a:r>
            <a:r>
              <a:rPr altLang="en-US" lang="en-US"/>
              <a:t> BP </a:t>
            </a:r>
            <a:r>
              <a:rPr altLang="en-US" lang="en-US"/>
              <a:t>چیست</a:t>
            </a:r>
            <a:r>
              <a:rPr altLang="en-US" lang="en-US"/>
              <a:t>؟</a:t>
            </a:r>
          </a:p>
          <a:p>
            <a:pPr lvl="0">
              <a:lnSpc>
                <a:spcPct val="90000"/>
              </a:lnSpc>
            </a:pPr>
            <a:r>
              <a:rPr altLang="en-US" lang="en-US"/>
              <a:t>یک</a:t>
            </a:r>
            <a:r>
              <a:rPr altLang="en-US" lang="en-US"/>
              <a:t> </a:t>
            </a:r>
            <a:r>
              <a:rPr altLang="en-US" lang="en-US"/>
              <a:t>انتخاب</a:t>
            </a:r>
            <a:r>
              <a:rPr altLang="en-US" lang="en-US"/>
              <a:t> </a:t>
            </a:r>
            <a:r>
              <a:rPr altLang="en-US" lang="en-US"/>
              <a:t>این</a:t>
            </a:r>
            <a:r>
              <a:rPr altLang="en-US" lang="en-US"/>
              <a:t> </a:t>
            </a:r>
            <a:r>
              <a:rPr altLang="en-US" lang="en-US"/>
              <a:t>است</a:t>
            </a:r>
            <a:r>
              <a:rPr altLang="en-US" lang="en-US"/>
              <a:t> </a:t>
            </a:r>
            <a:r>
              <a:rPr altLang="en-US" lang="en-US"/>
              <a:t>که</a:t>
            </a:r>
            <a:r>
              <a:rPr altLang="en-US" lang="en-US"/>
              <a:t> </a:t>
            </a:r>
            <a:r>
              <a:rPr altLang="en-US" lang="en-US"/>
              <a:t>الگوریتم</a:t>
            </a:r>
            <a:r>
              <a:rPr altLang="en-US" lang="en-US"/>
              <a:t> </a:t>
            </a:r>
            <a:r>
              <a:rPr altLang="en-US" lang="en-US"/>
              <a:t>را</a:t>
            </a:r>
            <a:r>
              <a:rPr altLang="en-US" lang="en-US"/>
              <a:t> </a:t>
            </a:r>
            <a:r>
              <a:rPr altLang="en-US" lang="en-US"/>
              <a:t>آنقدر</a:t>
            </a:r>
            <a:r>
              <a:rPr altLang="en-US" lang="en-US"/>
              <a:t> </a:t>
            </a:r>
            <a:r>
              <a:rPr altLang="en-US" lang="en-US"/>
              <a:t>ادامه</a:t>
            </a:r>
            <a:r>
              <a:rPr altLang="en-US" lang="en-US"/>
              <a:t> </a:t>
            </a:r>
            <a:r>
              <a:rPr altLang="en-US" lang="en-US"/>
              <a:t>دهیم</a:t>
            </a:r>
            <a:r>
              <a:rPr altLang="en-US" lang="en-US"/>
              <a:t> </a:t>
            </a:r>
            <a:r>
              <a:rPr altLang="en-US" lang="en-US"/>
              <a:t>تا</a:t>
            </a:r>
            <a:r>
              <a:rPr altLang="en-US" lang="en-US"/>
              <a:t> </a:t>
            </a:r>
            <a:r>
              <a:rPr altLang="en-US" lang="en-US"/>
              <a:t>خطا</a:t>
            </a:r>
            <a:r>
              <a:rPr altLang="en-US" lang="en-US"/>
              <a:t> </a:t>
            </a:r>
            <a:r>
              <a:rPr altLang="en-US" lang="en-US"/>
              <a:t>از</a:t>
            </a:r>
            <a:r>
              <a:rPr altLang="en-US" lang="en-US"/>
              <a:t> </a:t>
            </a:r>
            <a:r>
              <a:rPr altLang="en-US" lang="en-US"/>
              <a:t>مقدار</a:t>
            </a:r>
            <a:r>
              <a:rPr altLang="en-US" lang="en-US"/>
              <a:t> </a:t>
            </a:r>
            <a:r>
              <a:rPr altLang="en-US" lang="en-US"/>
              <a:t>معینی</a:t>
            </a:r>
            <a:r>
              <a:rPr altLang="en-US" lang="en-US"/>
              <a:t>  </a:t>
            </a:r>
            <a:r>
              <a:rPr altLang="en-US" lang="en-US"/>
              <a:t>کمتر</a:t>
            </a:r>
            <a:r>
              <a:rPr altLang="en-US" lang="en-US"/>
              <a:t> </a:t>
            </a:r>
            <a:r>
              <a:rPr altLang="en-US" lang="en-US"/>
              <a:t>شود</a:t>
            </a:r>
            <a:r>
              <a:rPr altLang="en-US" lang="en-US"/>
              <a:t>. </a:t>
            </a:r>
            <a:r>
              <a:rPr altLang="en-US" lang="en-US"/>
              <a:t>این</a:t>
            </a:r>
            <a:r>
              <a:rPr altLang="en-US" lang="en-US"/>
              <a:t> </a:t>
            </a:r>
            <a:r>
              <a:rPr altLang="en-US" lang="en-US"/>
              <a:t>امر</a:t>
            </a:r>
            <a:r>
              <a:rPr altLang="en-US" lang="en-US"/>
              <a:t> </a:t>
            </a:r>
            <a:r>
              <a:rPr altLang="en-US" lang="en-US"/>
              <a:t>میتواند</a:t>
            </a:r>
            <a:r>
              <a:rPr altLang="en-US" lang="en-US"/>
              <a:t> </a:t>
            </a:r>
            <a:r>
              <a:rPr altLang="en-US" lang="en-US"/>
              <a:t>منجر</a:t>
            </a:r>
            <a:r>
              <a:rPr altLang="en-US" lang="en-US"/>
              <a:t> </a:t>
            </a:r>
            <a:r>
              <a:rPr altLang="en-US" lang="en-US"/>
              <a:t>به</a:t>
            </a:r>
            <a:r>
              <a:rPr altLang="en-US" lang="en-US"/>
              <a:t>   </a:t>
            </a:r>
            <a:r>
              <a:rPr altLang="en-US" lang="en-US"/>
              <a:t>overfitting</a:t>
            </a:r>
            <a:r>
              <a:rPr altLang="en-US" lang="en-US"/>
              <a:t> </a:t>
            </a:r>
            <a:r>
              <a:rPr altLang="en-US" lang="en-US"/>
              <a:t>شود</a:t>
            </a:r>
            <a:r>
              <a:rPr altLang="en-US" lang="en-US"/>
              <a:t>.</a:t>
            </a:r>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showMasterSp="1">
  <p:cSld>
    <p:spTree>
      <p:nvGrpSpPr>
        <p:cNvPr id="136" name=""/>
        <p:cNvGrpSpPr/>
        <p:nvPr/>
      </p:nvGrpSpPr>
      <p:grpSpPr>
        <a:xfrm rot="0">
          <a:off x="0" y="0"/>
          <a:ext cx="0" cy="0"/>
          <a:chOff x="0" y="0"/>
          <a:chExt cx="0" cy="0"/>
        </a:xfrm>
      </p:grpSpPr>
      <p:sp>
        <p:nvSpPr>
          <p:cNvPr id="1049223"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دلایل</a:t>
            </a:r>
            <a:r>
              <a:rPr altLang="en-US" lang="en-US"/>
              <a:t> </a:t>
            </a:r>
            <a:r>
              <a:rPr altLang="en-US" lang="en-US"/>
              <a:t>رخ</a:t>
            </a:r>
            <a:r>
              <a:rPr altLang="en-US" lang="en-US"/>
              <a:t> </a:t>
            </a:r>
            <a:r>
              <a:rPr altLang="en-US" lang="en-US"/>
              <a:t>دادن</a:t>
            </a:r>
            <a:r>
              <a:rPr altLang="en-US" lang="en-US"/>
              <a:t> </a:t>
            </a:r>
            <a:r>
              <a:rPr altLang="en-US" lang="en-US"/>
              <a:t>overfitting</a:t>
            </a:r>
            <a:r>
              <a:rPr altLang="en-US" lang="en-US"/>
              <a:t> </a:t>
            </a:r>
          </a:p>
        </p:txBody>
      </p:sp>
      <p:sp>
        <p:nvSpPr>
          <p:cNvPr id="1049224"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overfitting</a:t>
            </a:r>
            <a:r>
              <a:rPr altLang="en-US" lang="en-US"/>
              <a:t> </a:t>
            </a:r>
            <a:r>
              <a:rPr altLang="en-US" lang="en-US"/>
              <a:t>ناشی</a:t>
            </a:r>
            <a:r>
              <a:rPr altLang="en-US" lang="en-US"/>
              <a:t> </a:t>
            </a:r>
            <a:r>
              <a:rPr altLang="en-US" lang="en-US"/>
              <a:t>از</a:t>
            </a:r>
            <a:r>
              <a:rPr altLang="en-US" lang="en-US"/>
              <a:t> </a:t>
            </a:r>
            <a:r>
              <a:rPr altLang="en-US" lang="en-US"/>
              <a:t>تنظیم</a:t>
            </a:r>
            <a:r>
              <a:rPr altLang="en-US" lang="en-US"/>
              <a:t> </a:t>
            </a:r>
            <a:r>
              <a:rPr altLang="en-US" lang="en-US"/>
              <a:t>وزنها</a:t>
            </a:r>
            <a:r>
              <a:rPr altLang="en-US" lang="en-US"/>
              <a:t> </a:t>
            </a:r>
            <a:r>
              <a:rPr altLang="en-US" lang="en-US"/>
              <a:t>برای</a:t>
            </a:r>
            <a:r>
              <a:rPr altLang="en-US" lang="en-US"/>
              <a:t> </a:t>
            </a:r>
            <a:r>
              <a:rPr altLang="en-US" lang="en-US"/>
              <a:t>در</a:t>
            </a:r>
            <a:r>
              <a:rPr altLang="en-US" lang="en-US"/>
              <a:t> </a:t>
            </a:r>
            <a:r>
              <a:rPr altLang="en-US" lang="en-US"/>
              <a:t>نظر</a:t>
            </a:r>
            <a:r>
              <a:rPr altLang="en-US" lang="en-US"/>
              <a:t> </a:t>
            </a:r>
            <a:r>
              <a:rPr altLang="en-US" lang="en-US"/>
              <a:t>گرفتن</a:t>
            </a:r>
            <a:r>
              <a:rPr altLang="en-US" lang="en-US"/>
              <a:t> </a:t>
            </a:r>
            <a:r>
              <a:rPr altLang="en-US" lang="en-US"/>
              <a:t>مثالهای</a:t>
            </a:r>
            <a:r>
              <a:rPr altLang="en-US" lang="en-US"/>
              <a:t> </a:t>
            </a:r>
            <a:r>
              <a:rPr altLang="en-US" lang="en-US"/>
              <a:t>نادری</a:t>
            </a:r>
            <a:r>
              <a:rPr altLang="en-US" lang="en-US"/>
              <a:t> </a:t>
            </a:r>
            <a:r>
              <a:rPr altLang="en-US" lang="en-US"/>
              <a:t>است</a:t>
            </a:r>
            <a:r>
              <a:rPr altLang="en-US" lang="en-US"/>
              <a:t> </a:t>
            </a:r>
            <a:r>
              <a:rPr altLang="en-US" lang="en-US"/>
              <a:t>که</a:t>
            </a:r>
            <a:r>
              <a:rPr altLang="en-US" lang="en-US"/>
              <a:t> </a:t>
            </a:r>
            <a:r>
              <a:rPr altLang="en-US" lang="en-US"/>
              <a:t>ممکن</a:t>
            </a:r>
            <a:r>
              <a:rPr altLang="en-US" lang="en-US"/>
              <a:t> </a:t>
            </a:r>
            <a:r>
              <a:rPr altLang="en-US" lang="en-US"/>
              <a:t>است</a:t>
            </a:r>
            <a:r>
              <a:rPr altLang="en-US" lang="en-US"/>
              <a:t> </a:t>
            </a:r>
            <a:r>
              <a:rPr altLang="en-US" lang="en-US"/>
              <a:t>با</a:t>
            </a:r>
            <a:r>
              <a:rPr altLang="en-US" lang="en-US"/>
              <a:t> </a:t>
            </a:r>
            <a:r>
              <a:rPr altLang="en-US" lang="en-US"/>
              <a:t>توزیع</a:t>
            </a:r>
            <a:r>
              <a:rPr altLang="en-US" lang="en-US"/>
              <a:t> </a:t>
            </a:r>
            <a:r>
              <a:rPr altLang="en-US" lang="en-US"/>
              <a:t>کلی</a:t>
            </a:r>
            <a:r>
              <a:rPr altLang="en-US" lang="en-US"/>
              <a:t> </a:t>
            </a:r>
            <a:r>
              <a:rPr altLang="en-US" lang="en-US"/>
              <a:t>داده</a:t>
            </a:r>
            <a:r>
              <a:rPr altLang="en-US" lang="en-US"/>
              <a:t> </a:t>
            </a:r>
            <a:r>
              <a:rPr altLang="en-US" lang="en-US"/>
              <a:t>ها</a:t>
            </a:r>
            <a:r>
              <a:rPr altLang="en-US" lang="en-US"/>
              <a:t> </a:t>
            </a:r>
            <a:r>
              <a:rPr altLang="en-US" lang="en-US"/>
              <a:t>مطابقت</a:t>
            </a:r>
            <a:r>
              <a:rPr altLang="en-US" lang="en-US"/>
              <a:t> </a:t>
            </a:r>
            <a:r>
              <a:rPr altLang="en-US" lang="en-US"/>
              <a:t>نداشته</a:t>
            </a:r>
            <a:r>
              <a:rPr altLang="en-US" lang="en-US"/>
              <a:t> </a:t>
            </a:r>
            <a:r>
              <a:rPr altLang="en-US" lang="en-US"/>
              <a:t>باشند</a:t>
            </a:r>
            <a:r>
              <a:rPr altLang="en-US" lang="en-US"/>
              <a:t>. </a:t>
            </a:r>
            <a:r>
              <a:rPr altLang="en-US" lang="en-US"/>
              <a:t>تعداد</a:t>
            </a:r>
            <a:r>
              <a:rPr altLang="en-US" lang="en-US"/>
              <a:t> </a:t>
            </a:r>
            <a:r>
              <a:rPr altLang="en-US" lang="en-US"/>
              <a:t>زیاد</a:t>
            </a:r>
            <a:r>
              <a:rPr altLang="en-US" lang="en-US"/>
              <a:t> </a:t>
            </a:r>
            <a:r>
              <a:rPr altLang="en-US" lang="en-US"/>
              <a:t>وزنهای</a:t>
            </a:r>
            <a:r>
              <a:rPr altLang="en-US" lang="en-US"/>
              <a:t> </a:t>
            </a:r>
            <a:r>
              <a:rPr altLang="en-US" lang="en-US"/>
              <a:t>یک</a:t>
            </a:r>
            <a:r>
              <a:rPr altLang="en-US" lang="en-US"/>
              <a:t> </a:t>
            </a:r>
            <a:r>
              <a:rPr altLang="en-US" lang="en-US"/>
              <a:t>شبکه</a:t>
            </a:r>
            <a:r>
              <a:rPr altLang="en-US" lang="en-US"/>
              <a:t> </a:t>
            </a:r>
            <a:r>
              <a:rPr altLang="en-US" lang="en-US"/>
              <a:t>عصبی</a:t>
            </a:r>
            <a:r>
              <a:rPr altLang="en-US" lang="en-US"/>
              <a:t> </a:t>
            </a:r>
            <a:r>
              <a:rPr altLang="en-US" lang="en-US"/>
              <a:t>باعث</a:t>
            </a:r>
            <a:r>
              <a:rPr altLang="en-US" lang="en-US"/>
              <a:t> </a:t>
            </a:r>
            <a:r>
              <a:rPr altLang="en-US" lang="en-US"/>
              <a:t>میشود</a:t>
            </a:r>
            <a:r>
              <a:rPr altLang="en-US" lang="en-US"/>
              <a:t> </a:t>
            </a:r>
            <a:r>
              <a:rPr altLang="en-US" lang="en-US"/>
              <a:t>تا</a:t>
            </a:r>
            <a:r>
              <a:rPr altLang="en-US" lang="en-US"/>
              <a:t>  </a:t>
            </a:r>
            <a:r>
              <a:rPr altLang="en-US" lang="en-US"/>
              <a:t>شبکه</a:t>
            </a:r>
            <a:r>
              <a:rPr altLang="en-US" lang="en-US"/>
              <a:t> </a:t>
            </a:r>
            <a:r>
              <a:rPr altLang="en-US" lang="en-US"/>
              <a:t>درجه</a:t>
            </a:r>
            <a:r>
              <a:rPr altLang="en-US" lang="en-US"/>
              <a:t> </a:t>
            </a:r>
            <a:r>
              <a:rPr altLang="en-US" lang="en-US"/>
              <a:t>آزادی</a:t>
            </a:r>
            <a:r>
              <a:rPr altLang="en-US" lang="en-US"/>
              <a:t> </a:t>
            </a:r>
            <a:r>
              <a:rPr altLang="en-US" lang="en-US"/>
              <a:t>زیادی</a:t>
            </a:r>
            <a:r>
              <a:rPr altLang="en-US" lang="en-US"/>
              <a:t> </a:t>
            </a:r>
            <a:r>
              <a:rPr altLang="en-US" lang="en-US"/>
              <a:t>برای</a:t>
            </a:r>
            <a:r>
              <a:rPr altLang="en-US" lang="en-US"/>
              <a:t> </a:t>
            </a:r>
            <a:r>
              <a:rPr altLang="en-US" lang="en-US"/>
              <a:t>انطباق</a:t>
            </a:r>
            <a:r>
              <a:rPr altLang="en-US" lang="en-US"/>
              <a:t> </a:t>
            </a:r>
            <a:r>
              <a:rPr altLang="en-US" lang="en-US"/>
              <a:t>با</a:t>
            </a:r>
            <a:r>
              <a:rPr altLang="en-US" lang="en-US"/>
              <a:t> </a:t>
            </a:r>
            <a:r>
              <a:rPr altLang="en-US" lang="en-US"/>
              <a:t>این</a:t>
            </a:r>
            <a:r>
              <a:rPr altLang="en-US" lang="en-US"/>
              <a:t> </a:t>
            </a:r>
            <a:r>
              <a:rPr altLang="en-US" lang="en-US"/>
              <a:t>مثالها</a:t>
            </a:r>
            <a:r>
              <a:rPr altLang="en-US" lang="en-US"/>
              <a:t> </a:t>
            </a:r>
            <a:r>
              <a:rPr altLang="en-US" lang="en-US"/>
              <a:t>داشته</a:t>
            </a:r>
            <a:r>
              <a:rPr altLang="en-US" lang="en-US"/>
              <a:t> </a:t>
            </a:r>
            <a:r>
              <a:rPr altLang="en-US" lang="en-US"/>
              <a:t>باشد</a:t>
            </a:r>
            <a:r>
              <a:rPr altLang="en-US" lang="en-US"/>
              <a:t>.</a:t>
            </a:r>
          </a:p>
          <a:p>
            <a:pPr lvl="0"/>
            <a:r>
              <a:rPr altLang="en-US" lang="en-US"/>
              <a:t>با</a:t>
            </a:r>
            <a:r>
              <a:rPr altLang="en-US" lang="en-US"/>
              <a:t> </a:t>
            </a:r>
            <a:r>
              <a:rPr altLang="en-US" lang="en-US"/>
              <a:t>افزایش</a:t>
            </a:r>
            <a:r>
              <a:rPr altLang="en-US" lang="en-US"/>
              <a:t> </a:t>
            </a:r>
            <a:r>
              <a:rPr altLang="en-US" lang="en-US"/>
              <a:t>تعداد</a:t>
            </a:r>
            <a:r>
              <a:rPr altLang="en-US" lang="en-US"/>
              <a:t> </a:t>
            </a:r>
            <a:r>
              <a:rPr altLang="en-US" lang="en-US"/>
              <a:t>تکرار</a:t>
            </a:r>
            <a:r>
              <a:rPr altLang="en-US" lang="en-US"/>
              <a:t>،</a:t>
            </a:r>
            <a:r>
              <a:rPr altLang="en-US" lang="en-US"/>
              <a:t> </a:t>
            </a:r>
            <a:r>
              <a:rPr altLang="en-US" lang="en-US"/>
              <a:t>پیچیدگی</a:t>
            </a:r>
            <a:r>
              <a:rPr altLang="en-US" lang="en-US"/>
              <a:t> </a:t>
            </a:r>
            <a:r>
              <a:rPr altLang="en-US" lang="en-US"/>
              <a:t>فضای</a:t>
            </a:r>
            <a:r>
              <a:rPr altLang="en-US" lang="en-US"/>
              <a:t> </a:t>
            </a:r>
            <a:r>
              <a:rPr altLang="en-US" lang="en-US"/>
              <a:t>فرضیه</a:t>
            </a:r>
            <a:r>
              <a:rPr altLang="en-US" lang="en-US"/>
              <a:t> </a:t>
            </a:r>
            <a:r>
              <a:rPr altLang="en-US" lang="en-US"/>
              <a:t>یادگرفته</a:t>
            </a:r>
            <a:r>
              <a:rPr altLang="en-US" lang="en-US"/>
              <a:t> </a:t>
            </a:r>
            <a:r>
              <a:rPr altLang="en-US" lang="en-US"/>
              <a:t>شده</a:t>
            </a:r>
            <a:r>
              <a:rPr altLang="en-US" lang="en-US"/>
              <a:t> </a:t>
            </a:r>
            <a:r>
              <a:rPr altLang="en-US" lang="en-US"/>
              <a:t>توسط</a:t>
            </a:r>
            <a:r>
              <a:rPr altLang="en-US" lang="en-US"/>
              <a:t> </a:t>
            </a:r>
            <a:r>
              <a:rPr altLang="en-US" lang="en-US"/>
              <a:t>الگوریتم</a:t>
            </a:r>
            <a:r>
              <a:rPr altLang="en-US" lang="en-US"/>
              <a:t> </a:t>
            </a:r>
            <a:r>
              <a:rPr altLang="en-US" lang="en-US"/>
              <a:t>بیشتر</a:t>
            </a:r>
            <a:r>
              <a:rPr altLang="en-US" lang="en-US"/>
              <a:t> </a:t>
            </a:r>
            <a:r>
              <a:rPr altLang="en-US" lang="en-US"/>
              <a:t>و</a:t>
            </a:r>
            <a:r>
              <a:rPr altLang="en-US" lang="en-US"/>
              <a:t> </a:t>
            </a:r>
            <a:r>
              <a:rPr altLang="en-US" lang="en-US"/>
              <a:t>بیشتر</a:t>
            </a:r>
            <a:r>
              <a:rPr altLang="en-US" lang="en-US"/>
              <a:t> </a:t>
            </a:r>
            <a:r>
              <a:rPr altLang="en-US" lang="en-US"/>
              <a:t>میشود</a:t>
            </a:r>
            <a:r>
              <a:rPr altLang="en-US" lang="en-US"/>
              <a:t> </a:t>
            </a:r>
            <a:r>
              <a:rPr altLang="en-US" lang="en-US"/>
              <a:t>تا</a:t>
            </a:r>
            <a:r>
              <a:rPr altLang="en-US" lang="en-US"/>
              <a:t> </a:t>
            </a:r>
            <a:r>
              <a:rPr altLang="en-US" lang="en-US"/>
              <a:t>شبکه</a:t>
            </a:r>
            <a:r>
              <a:rPr altLang="en-US" lang="en-US"/>
              <a:t> </a:t>
            </a:r>
            <a:r>
              <a:rPr altLang="en-US" lang="en-US"/>
              <a:t>بتواند</a:t>
            </a:r>
            <a:r>
              <a:rPr altLang="en-US" lang="en-US"/>
              <a:t> </a:t>
            </a:r>
            <a:r>
              <a:rPr altLang="en-US" lang="en-US"/>
              <a:t>نویز</a:t>
            </a:r>
            <a:r>
              <a:rPr altLang="en-US" lang="en-US"/>
              <a:t> </a:t>
            </a:r>
            <a:r>
              <a:rPr altLang="en-US" lang="en-US"/>
              <a:t>و</a:t>
            </a:r>
            <a:r>
              <a:rPr altLang="en-US" lang="en-US"/>
              <a:t> </a:t>
            </a:r>
            <a:r>
              <a:rPr altLang="en-US" lang="en-US"/>
              <a:t>مثالهای</a:t>
            </a:r>
            <a:r>
              <a:rPr altLang="en-US" lang="en-US"/>
              <a:t> </a:t>
            </a:r>
            <a:r>
              <a:rPr altLang="en-US" lang="en-US"/>
              <a:t>نادر</a:t>
            </a:r>
            <a:r>
              <a:rPr altLang="en-US" lang="en-US"/>
              <a:t> </a:t>
            </a:r>
            <a:r>
              <a:rPr altLang="en-US" lang="en-US"/>
              <a:t>موجود</a:t>
            </a:r>
            <a:r>
              <a:rPr altLang="en-US" lang="en-US"/>
              <a:t>   </a:t>
            </a:r>
            <a:r>
              <a:rPr altLang="en-US" lang="en-US"/>
              <a:t>در</a:t>
            </a:r>
            <a:r>
              <a:rPr altLang="en-US" lang="en-US"/>
              <a:t> </a:t>
            </a:r>
            <a:r>
              <a:rPr altLang="en-US" lang="en-US"/>
              <a:t>مجموعه</a:t>
            </a:r>
            <a:r>
              <a:rPr altLang="en-US" lang="en-US"/>
              <a:t> </a:t>
            </a:r>
            <a:r>
              <a:rPr altLang="en-US" lang="en-US"/>
              <a:t>آموزش</a:t>
            </a:r>
            <a:r>
              <a:rPr altLang="en-US" lang="en-US"/>
              <a:t> </a:t>
            </a:r>
            <a:r>
              <a:rPr altLang="en-US" lang="en-US"/>
              <a:t>را</a:t>
            </a:r>
            <a:r>
              <a:rPr altLang="en-US" lang="en-US"/>
              <a:t> </a:t>
            </a:r>
            <a:r>
              <a:rPr altLang="en-US" lang="en-US"/>
              <a:t>بدرستی</a:t>
            </a:r>
            <a:r>
              <a:rPr altLang="en-US" lang="en-US"/>
              <a:t> </a:t>
            </a:r>
            <a:r>
              <a:rPr altLang="en-US" lang="en-US"/>
              <a:t>ارزیابی</a:t>
            </a:r>
            <a:r>
              <a:rPr altLang="en-US" lang="en-US"/>
              <a:t> </a:t>
            </a:r>
            <a:r>
              <a:rPr altLang="en-US" lang="en-US"/>
              <a:t>نماید</a:t>
            </a:r>
            <a:r>
              <a:rPr altLang="en-US" lang="en-US"/>
              <a:t>.</a:t>
            </a:r>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showMasterSp="1">
  <p:cSld>
    <p:spTree>
      <p:nvGrpSpPr>
        <p:cNvPr id="137" name=""/>
        <p:cNvGrpSpPr/>
        <p:nvPr/>
      </p:nvGrpSpPr>
      <p:grpSpPr>
        <a:xfrm rot="0">
          <a:off x="0" y="0"/>
          <a:ext cx="0" cy="0"/>
          <a:chOff x="0" y="0"/>
          <a:chExt cx="0" cy="0"/>
        </a:xfrm>
      </p:grpSpPr>
      <p:sp>
        <p:nvSpPr>
          <p:cNvPr id="1049225"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راه</a:t>
            </a:r>
            <a:r>
              <a:rPr altLang="en-US" lang="en-US"/>
              <a:t> </a:t>
            </a:r>
            <a:r>
              <a:rPr altLang="en-US" lang="en-US"/>
              <a:t>حل</a:t>
            </a:r>
          </a:p>
        </p:txBody>
      </p:sp>
      <p:sp>
        <p:nvSpPr>
          <p:cNvPr id="1049226" name=""/>
          <p:cNvSpPr/>
          <p:nvPr/>
        </p:nvSpPr>
        <p:spPr>
          <a:xfrm rot="0">
            <a:off x="0" y="1828800"/>
            <a:ext cx="88392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lang="en-US"/>
              <a:t>استفاده</a:t>
            </a:r>
            <a:r>
              <a:rPr altLang="en-US" lang="en-US"/>
              <a:t> </a:t>
            </a:r>
            <a:r>
              <a:rPr altLang="en-US" lang="en-US"/>
              <a:t>از</a:t>
            </a:r>
            <a:r>
              <a:rPr altLang="en-US" lang="en-US"/>
              <a:t> </a:t>
            </a:r>
            <a:r>
              <a:rPr altLang="en-US" lang="en-US"/>
              <a:t>یک</a:t>
            </a:r>
            <a:r>
              <a:rPr altLang="en-US" lang="en-US"/>
              <a:t> </a:t>
            </a:r>
            <a:r>
              <a:rPr altLang="en-US" lang="en-US"/>
              <a:t>مجموعه</a:t>
            </a:r>
            <a:r>
              <a:rPr altLang="en-US" lang="en-US"/>
              <a:t> </a:t>
            </a:r>
            <a:r>
              <a:rPr altLang="en-US" lang="en-US"/>
              <a:t>تائید</a:t>
            </a:r>
            <a:r>
              <a:rPr altLang="en-US" lang="en-US"/>
              <a:t>  </a:t>
            </a:r>
            <a:r>
              <a:rPr altLang="en-US" lang="en-US"/>
              <a:t>Vallidation</a:t>
            </a:r>
            <a:r>
              <a:rPr altLang="en-US" lang="en-US"/>
              <a:t> </a:t>
            </a:r>
            <a:r>
              <a:rPr altLang="en-US" lang="en-US"/>
              <a:t>و</a:t>
            </a:r>
            <a:r>
              <a:rPr altLang="en-US" lang="en-US"/>
              <a:t> </a:t>
            </a:r>
            <a:r>
              <a:rPr altLang="en-US" lang="en-US"/>
              <a:t>توقف</a:t>
            </a:r>
            <a:r>
              <a:rPr altLang="en-US" lang="en-US"/>
              <a:t> </a:t>
            </a:r>
            <a:r>
              <a:rPr altLang="en-US" lang="en-US"/>
              <a:t>یادگیری</a:t>
            </a:r>
            <a:r>
              <a:rPr altLang="en-US" lang="en-US"/>
              <a:t> </a:t>
            </a:r>
            <a:r>
              <a:rPr altLang="en-US" lang="en-US"/>
              <a:t>هنگامی</a:t>
            </a:r>
            <a:r>
              <a:rPr altLang="en-US" lang="en-US"/>
              <a:t> </a:t>
            </a:r>
            <a:r>
              <a:rPr altLang="en-US" lang="en-US"/>
              <a:t>که</a:t>
            </a:r>
            <a:r>
              <a:rPr altLang="en-US" lang="en-US"/>
              <a:t> </a:t>
            </a:r>
            <a:r>
              <a:rPr altLang="en-US" lang="en-US"/>
              <a:t>خطا</a:t>
            </a:r>
            <a:r>
              <a:rPr altLang="en-US" lang="en-US"/>
              <a:t> </a:t>
            </a:r>
            <a:r>
              <a:rPr altLang="en-US" lang="en-US"/>
              <a:t>در</a:t>
            </a:r>
            <a:r>
              <a:rPr altLang="en-US" lang="en-US"/>
              <a:t> </a:t>
            </a:r>
            <a:r>
              <a:rPr altLang="en-US" lang="en-US"/>
              <a:t>این</a:t>
            </a:r>
            <a:r>
              <a:rPr altLang="en-US" lang="en-US"/>
              <a:t> </a:t>
            </a:r>
            <a:r>
              <a:rPr altLang="en-US" lang="en-US"/>
              <a:t>مجموعه</a:t>
            </a:r>
            <a:r>
              <a:rPr altLang="en-US" lang="en-US"/>
              <a:t> </a:t>
            </a:r>
            <a:r>
              <a:rPr altLang="en-US" lang="en-US"/>
              <a:t>به</a:t>
            </a:r>
            <a:r>
              <a:rPr altLang="en-US" lang="en-US"/>
              <a:t> </a:t>
            </a:r>
            <a:r>
              <a:rPr altLang="en-US" lang="en-US"/>
              <a:t>اندازه</a:t>
            </a:r>
            <a:r>
              <a:rPr altLang="en-US" lang="en-US"/>
              <a:t> </a:t>
            </a:r>
            <a:r>
              <a:rPr altLang="en-US" lang="en-US"/>
              <a:t>کافی</a:t>
            </a:r>
            <a:r>
              <a:rPr altLang="en-US" lang="en-US"/>
              <a:t> </a:t>
            </a:r>
            <a:r>
              <a:rPr altLang="en-US" lang="en-US"/>
              <a:t>کوچک</a:t>
            </a:r>
            <a:r>
              <a:rPr altLang="en-US" lang="en-US"/>
              <a:t> </a:t>
            </a:r>
            <a:r>
              <a:rPr altLang="en-US" lang="en-US"/>
              <a:t>میشود</a:t>
            </a:r>
            <a:r>
              <a:rPr altLang="en-US" lang="en-US"/>
              <a:t>.</a:t>
            </a:r>
          </a:p>
          <a:p>
            <a:pPr lvl="0"/>
            <a:r>
              <a:rPr altLang="en-US" lang="en-US"/>
              <a:t>بایاس</a:t>
            </a:r>
            <a:r>
              <a:rPr altLang="en-US" lang="en-US"/>
              <a:t>  </a:t>
            </a:r>
            <a:r>
              <a:rPr altLang="en-US" lang="en-US"/>
              <a:t>کردن</a:t>
            </a:r>
            <a:r>
              <a:rPr altLang="en-US" lang="en-US"/>
              <a:t> </a:t>
            </a:r>
            <a:r>
              <a:rPr altLang="en-US" lang="en-US"/>
              <a:t>شبکه</a:t>
            </a:r>
            <a:r>
              <a:rPr altLang="en-US" lang="en-US"/>
              <a:t> </a:t>
            </a:r>
            <a:r>
              <a:rPr altLang="en-US" lang="en-US"/>
              <a:t>برای</a:t>
            </a:r>
            <a:r>
              <a:rPr altLang="en-US" lang="en-US"/>
              <a:t> </a:t>
            </a:r>
            <a:r>
              <a:rPr altLang="en-US" lang="en-US"/>
              <a:t>فضاهای</a:t>
            </a:r>
            <a:r>
              <a:rPr altLang="en-US" lang="en-US"/>
              <a:t> </a:t>
            </a:r>
            <a:r>
              <a:rPr altLang="en-US" lang="en-US"/>
              <a:t>فرضیه</a:t>
            </a:r>
            <a:r>
              <a:rPr altLang="en-US" lang="en-US"/>
              <a:t> </a:t>
            </a:r>
            <a:r>
              <a:rPr altLang="en-US" lang="en-US"/>
              <a:t>ساده</a:t>
            </a:r>
            <a:r>
              <a:rPr altLang="en-US" lang="en-US"/>
              <a:t> </a:t>
            </a:r>
            <a:r>
              <a:rPr altLang="en-US" lang="en-US"/>
              <a:t>تر</a:t>
            </a:r>
            <a:r>
              <a:rPr altLang="en-US" lang="en-US"/>
              <a:t>: </a:t>
            </a:r>
            <a:r>
              <a:rPr altLang="en-US" lang="en-US"/>
              <a:t>یک</a:t>
            </a:r>
            <a:r>
              <a:rPr altLang="en-US" lang="en-US"/>
              <a:t> </a:t>
            </a:r>
            <a:r>
              <a:rPr altLang="en-US" lang="en-US"/>
              <a:t>راه</a:t>
            </a:r>
            <a:r>
              <a:rPr altLang="en-US" lang="en-US"/>
              <a:t> </a:t>
            </a:r>
            <a:r>
              <a:rPr altLang="en-US" lang="en-US"/>
              <a:t>میتواند</a:t>
            </a:r>
            <a:r>
              <a:rPr altLang="en-US" lang="en-US"/>
              <a:t> </a:t>
            </a:r>
            <a:r>
              <a:rPr altLang="en-US" lang="en-US"/>
              <a:t>استفاده</a:t>
            </a:r>
            <a:r>
              <a:rPr altLang="en-US" lang="en-US"/>
              <a:t> </a:t>
            </a:r>
            <a:r>
              <a:rPr altLang="en-US" lang="en-US"/>
              <a:t>از</a:t>
            </a:r>
            <a:r>
              <a:rPr altLang="en-US" lang="en-US"/>
              <a:t> weight </a:t>
            </a:r>
            <a:r>
              <a:rPr altLang="en-US" lang="en-US"/>
              <a:t>decay</a:t>
            </a:r>
            <a:r>
              <a:rPr altLang="en-US" lang="en-US"/>
              <a:t>باشد</a:t>
            </a:r>
            <a:r>
              <a:rPr altLang="en-US" lang="en-US"/>
              <a:t> </a:t>
            </a:r>
            <a:r>
              <a:rPr altLang="en-US" lang="en-US"/>
              <a:t>که</a:t>
            </a:r>
            <a:r>
              <a:rPr altLang="en-US" lang="en-US"/>
              <a:t> </a:t>
            </a:r>
            <a:r>
              <a:rPr altLang="en-US" lang="en-US"/>
              <a:t>در</a:t>
            </a:r>
            <a:r>
              <a:rPr altLang="en-US" lang="en-US"/>
              <a:t> </a:t>
            </a:r>
            <a:r>
              <a:rPr altLang="en-US" lang="en-US"/>
              <a:t>آن</a:t>
            </a:r>
            <a:r>
              <a:rPr altLang="en-US" lang="en-US"/>
              <a:t> </a:t>
            </a:r>
            <a:r>
              <a:rPr altLang="en-US" lang="en-US"/>
              <a:t>مقدار</a:t>
            </a:r>
            <a:r>
              <a:rPr altLang="en-US" lang="en-US"/>
              <a:t> </a:t>
            </a:r>
            <a:r>
              <a:rPr altLang="en-US" lang="en-US"/>
              <a:t>وزنها</a:t>
            </a:r>
            <a:r>
              <a:rPr altLang="en-US" lang="en-US"/>
              <a:t> </a:t>
            </a:r>
            <a:r>
              <a:rPr altLang="en-US" lang="en-US"/>
              <a:t>در</a:t>
            </a:r>
            <a:r>
              <a:rPr altLang="en-US" lang="en-US"/>
              <a:t> </a:t>
            </a:r>
            <a:r>
              <a:rPr altLang="en-US" lang="en-US"/>
              <a:t>هر</a:t>
            </a:r>
            <a:r>
              <a:rPr altLang="en-US" lang="en-US"/>
              <a:t> </a:t>
            </a:r>
            <a:r>
              <a:rPr altLang="en-US" lang="en-US"/>
              <a:t>بارتکرار</a:t>
            </a:r>
            <a:r>
              <a:rPr altLang="en-US" lang="en-US"/>
              <a:t> </a:t>
            </a:r>
            <a:r>
              <a:rPr altLang="en-US" lang="en-US"/>
              <a:t>باندازه</a:t>
            </a:r>
            <a:r>
              <a:rPr altLang="en-US" lang="en-US"/>
              <a:t> </a:t>
            </a:r>
            <a:r>
              <a:rPr altLang="en-US" lang="en-US"/>
              <a:t>خیلی</a:t>
            </a:r>
            <a:r>
              <a:rPr altLang="en-US" lang="en-US"/>
              <a:t> </a:t>
            </a:r>
            <a:r>
              <a:rPr altLang="en-US" lang="en-US"/>
              <a:t>کمی</a:t>
            </a:r>
            <a:r>
              <a:rPr altLang="en-US" lang="en-US"/>
              <a:t> </a:t>
            </a:r>
            <a:r>
              <a:rPr altLang="en-US" lang="en-US"/>
              <a:t>کاهش</a:t>
            </a:r>
            <a:r>
              <a:rPr altLang="en-US" lang="en-US"/>
              <a:t> </a:t>
            </a:r>
            <a:r>
              <a:rPr altLang="en-US" lang="en-US"/>
              <a:t>داده</a:t>
            </a:r>
            <a:r>
              <a:rPr altLang="en-US" lang="en-US"/>
              <a:t> </a:t>
            </a:r>
            <a:r>
              <a:rPr altLang="en-US" lang="en-US"/>
              <a:t>میشود</a:t>
            </a:r>
            <a:r>
              <a:rPr altLang="en-US" lang="en-US"/>
              <a:t>.</a:t>
            </a:r>
          </a:p>
          <a:p>
            <a:pPr lvl="0"/>
            <a:r>
              <a:rPr altLang="en-US" lang="en-US"/>
              <a:t>k-fold cross validation </a:t>
            </a:r>
            <a:r>
              <a:rPr altLang="en-US" lang="en-US"/>
              <a:t>وقتی</a:t>
            </a:r>
            <a:r>
              <a:rPr altLang="en-US" lang="en-US"/>
              <a:t> </a:t>
            </a:r>
            <a:r>
              <a:rPr altLang="en-US" lang="en-US"/>
              <a:t>که</a:t>
            </a:r>
            <a:r>
              <a:rPr altLang="en-US" lang="en-US"/>
              <a:t> </a:t>
            </a:r>
            <a:r>
              <a:rPr altLang="en-US" lang="en-US"/>
              <a:t>تعداد</a:t>
            </a:r>
            <a:r>
              <a:rPr altLang="en-US" lang="en-US"/>
              <a:t> </a:t>
            </a:r>
            <a:r>
              <a:rPr altLang="en-US" lang="en-US"/>
              <a:t>مثالهای</a:t>
            </a:r>
            <a:r>
              <a:rPr altLang="en-US" lang="en-US"/>
              <a:t> </a:t>
            </a:r>
            <a:r>
              <a:rPr altLang="en-US" lang="en-US"/>
              <a:t>آموزشی</a:t>
            </a:r>
            <a:r>
              <a:rPr altLang="en-US" lang="en-US"/>
              <a:t> </a:t>
            </a:r>
            <a:r>
              <a:rPr altLang="en-US" lang="en-US"/>
              <a:t>کم</a:t>
            </a:r>
            <a:r>
              <a:rPr altLang="en-US" lang="en-US"/>
              <a:t> </a:t>
            </a:r>
            <a:r>
              <a:rPr altLang="en-US" lang="en-US"/>
              <a:t>باشد</a:t>
            </a:r>
            <a:r>
              <a:rPr altLang="en-US" lang="en-US"/>
              <a:t> </a:t>
            </a:r>
            <a:r>
              <a:rPr altLang="en-US" lang="en-US"/>
              <a:t>میتوان</a:t>
            </a:r>
            <a:r>
              <a:rPr altLang="en-US" lang="en-US"/>
              <a:t> m </a:t>
            </a:r>
            <a:r>
              <a:rPr altLang="en-US" lang="en-US"/>
              <a:t>داده</a:t>
            </a:r>
            <a:r>
              <a:rPr altLang="en-US" lang="en-US"/>
              <a:t> </a:t>
            </a:r>
            <a:r>
              <a:rPr altLang="en-US" lang="en-US"/>
              <a:t>آموزشی</a:t>
            </a:r>
            <a:r>
              <a:rPr altLang="en-US" lang="en-US"/>
              <a:t> </a:t>
            </a:r>
            <a:r>
              <a:rPr altLang="en-US" lang="en-US"/>
              <a:t>را</a:t>
            </a:r>
            <a:r>
              <a:rPr altLang="en-US" lang="en-US"/>
              <a:t> </a:t>
            </a:r>
            <a:r>
              <a:rPr altLang="en-US" lang="en-US"/>
              <a:t>به</a:t>
            </a:r>
            <a:r>
              <a:rPr altLang="en-US" lang="en-US"/>
              <a:t>  K </a:t>
            </a:r>
            <a:r>
              <a:rPr altLang="en-US" lang="en-US"/>
              <a:t>دسته</a:t>
            </a:r>
            <a:r>
              <a:rPr altLang="en-US" lang="en-US"/>
              <a:t> </a:t>
            </a:r>
            <a:r>
              <a:rPr altLang="en-US" lang="en-US"/>
              <a:t>تقسیم</a:t>
            </a:r>
            <a:r>
              <a:rPr altLang="en-US" lang="en-US"/>
              <a:t> </a:t>
            </a:r>
            <a:r>
              <a:rPr altLang="en-US" lang="en-US"/>
              <a:t>بندی</a:t>
            </a:r>
            <a:r>
              <a:rPr altLang="en-US" lang="en-US"/>
              <a:t> </a:t>
            </a:r>
            <a:r>
              <a:rPr altLang="en-US" lang="en-US"/>
              <a:t>نموده</a:t>
            </a:r>
            <a:r>
              <a:rPr altLang="en-US" lang="en-US"/>
              <a:t> </a:t>
            </a:r>
            <a:r>
              <a:rPr altLang="en-US" lang="en-US"/>
              <a:t>و</a:t>
            </a:r>
            <a:r>
              <a:rPr altLang="en-US" lang="en-US"/>
              <a:t> </a:t>
            </a:r>
            <a:r>
              <a:rPr altLang="en-US" lang="en-US"/>
              <a:t>آزمایش</a:t>
            </a:r>
            <a:r>
              <a:rPr altLang="en-US" lang="en-US"/>
              <a:t> </a:t>
            </a:r>
            <a:r>
              <a:rPr altLang="en-US" lang="en-US"/>
              <a:t>را</a:t>
            </a:r>
            <a:r>
              <a:rPr altLang="en-US" lang="en-US"/>
              <a:t> </a:t>
            </a:r>
            <a:r>
              <a:rPr altLang="en-US" lang="en-US"/>
              <a:t>به</a:t>
            </a:r>
            <a:r>
              <a:rPr altLang="en-US" lang="en-US"/>
              <a:t> </a:t>
            </a:r>
            <a:r>
              <a:rPr altLang="en-US" lang="en-US"/>
              <a:t>تعداد</a:t>
            </a:r>
            <a:r>
              <a:rPr altLang="en-US" lang="en-US"/>
              <a:t> k </a:t>
            </a:r>
            <a:r>
              <a:rPr altLang="en-US" lang="en-US"/>
              <a:t>دفعه</a:t>
            </a:r>
            <a:r>
              <a:rPr altLang="en-US" lang="en-US"/>
              <a:t>  </a:t>
            </a:r>
            <a:r>
              <a:rPr altLang="en-US" lang="en-US"/>
              <a:t>تکرار</a:t>
            </a:r>
            <a:r>
              <a:rPr altLang="en-US" lang="en-US"/>
              <a:t> </a:t>
            </a:r>
            <a:r>
              <a:rPr altLang="en-US" lang="en-US"/>
              <a:t>نمود</a:t>
            </a:r>
            <a:r>
              <a:rPr altLang="en-US" lang="en-US"/>
              <a:t>. </a:t>
            </a:r>
            <a:r>
              <a:rPr altLang="en-US" lang="en-US"/>
              <a:t>در</a:t>
            </a:r>
            <a:r>
              <a:rPr altLang="en-US" lang="en-US"/>
              <a:t> </a:t>
            </a:r>
            <a:r>
              <a:rPr altLang="en-US" lang="en-US"/>
              <a:t>هر</a:t>
            </a:r>
            <a:r>
              <a:rPr altLang="en-US" lang="en-US"/>
              <a:t> </a:t>
            </a:r>
            <a:r>
              <a:rPr altLang="en-US" lang="en-US"/>
              <a:t>دفعه</a:t>
            </a:r>
            <a:r>
              <a:rPr altLang="en-US" lang="en-US"/>
              <a:t> </a:t>
            </a:r>
            <a:r>
              <a:rPr altLang="en-US" lang="en-US"/>
              <a:t>یکی</a:t>
            </a:r>
            <a:r>
              <a:rPr altLang="en-US" lang="en-US"/>
              <a:t> </a:t>
            </a:r>
            <a:r>
              <a:rPr altLang="en-US" lang="en-US"/>
              <a:t>از</a:t>
            </a:r>
            <a:r>
              <a:rPr altLang="en-US" lang="en-US"/>
              <a:t> </a:t>
            </a:r>
            <a:r>
              <a:rPr altLang="en-US" lang="en-US"/>
              <a:t>دسته</a:t>
            </a:r>
            <a:r>
              <a:rPr altLang="en-US" lang="en-US"/>
              <a:t> </a:t>
            </a:r>
            <a:r>
              <a:rPr altLang="en-US" lang="en-US"/>
              <a:t>ها</a:t>
            </a:r>
            <a:r>
              <a:rPr altLang="en-US" lang="en-US"/>
              <a:t> </a:t>
            </a:r>
            <a:r>
              <a:rPr altLang="en-US" lang="en-US"/>
              <a:t>بعنوان</a:t>
            </a:r>
            <a:r>
              <a:rPr altLang="en-US" lang="en-US"/>
              <a:t> </a:t>
            </a:r>
            <a:r>
              <a:rPr altLang="en-US" lang="en-US"/>
              <a:t>مجموعه</a:t>
            </a:r>
            <a:r>
              <a:rPr altLang="en-US" lang="en-US"/>
              <a:t> </a:t>
            </a:r>
            <a:r>
              <a:rPr altLang="en-US" lang="en-US"/>
              <a:t>تست</a:t>
            </a:r>
            <a:r>
              <a:rPr altLang="en-US" lang="en-US"/>
              <a:t> </a:t>
            </a:r>
            <a:r>
              <a:rPr altLang="en-US" lang="en-US"/>
              <a:t>و</a:t>
            </a:r>
            <a:r>
              <a:rPr altLang="en-US" lang="en-US"/>
              <a:t> </a:t>
            </a:r>
            <a:r>
              <a:rPr altLang="en-US" lang="en-US"/>
              <a:t>بقیه</a:t>
            </a:r>
            <a:r>
              <a:rPr altLang="en-US" lang="en-US"/>
              <a:t> </a:t>
            </a:r>
            <a:r>
              <a:rPr altLang="en-US" lang="en-US"/>
              <a:t>بعنوان</a:t>
            </a:r>
            <a:r>
              <a:rPr altLang="en-US" lang="en-US"/>
              <a:t> </a:t>
            </a:r>
            <a:r>
              <a:rPr altLang="en-US" lang="en-US"/>
              <a:t>مجموعه</a:t>
            </a:r>
            <a:r>
              <a:rPr altLang="en-US" lang="en-US"/>
              <a:t> </a:t>
            </a:r>
            <a:r>
              <a:rPr altLang="en-US" lang="en-US"/>
              <a:t>آموزشی</a:t>
            </a:r>
            <a:r>
              <a:rPr altLang="en-US" lang="en-US"/>
              <a:t> </a:t>
            </a:r>
            <a:r>
              <a:rPr altLang="en-US" lang="en-US"/>
              <a:t>استفاده</a:t>
            </a:r>
            <a:r>
              <a:rPr altLang="en-US" lang="en-US"/>
              <a:t> </a:t>
            </a:r>
            <a:r>
              <a:rPr altLang="en-US" lang="en-US"/>
              <a:t>خواهند</a:t>
            </a:r>
            <a:r>
              <a:rPr altLang="en-US" lang="en-US"/>
              <a:t> </a:t>
            </a:r>
            <a:r>
              <a:rPr altLang="en-US" lang="en-US"/>
              <a:t>شد</a:t>
            </a:r>
            <a:r>
              <a:rPr altLang="en-US" lang="en-US"/>
              <a:t>. </a:t>
            </a:r>
            <a:r>
              <a:rPr altLang="en-US" lang="en-US"/>
              <a:t>تصمیم</a:t>
            </a:r>
            <a:r>
              <a:rPr altLang="en-US" lang="en-US"/>
              <a:t> </a:t>
            </a:r>
            <a:r>
              <a:rPr altLang="en-US" lang="en-US"/>
              <a:t>گیری</a:t>
            </a:r>
            <a:r>
              <a:rPr altLang="en-US" lang="en-US"/>
              <a:t> </a:t>
            </a:r>
            <a:r>
              <a:rPr altLang="en-US" lang="en-US"/>
              <a:t>بر</a:t>
            </a:r>
            <a:r>
              <a:rPr altLang="en-US" lang="en-US"/>
              <a:t> </a:t>
            </a:r>
            <a:r>
              <a:rPr altLang="en-US" lang="en-US"/>
              <a:t>اساس</a:t>
            </a:r>
            <a:r>
              <a:rPr altLang="en-US" lang="en-US"/>
              <a:t> </a:t>
            </a:r>
            <a:r>
              <a:rPr altLang="en-US" lang="en-US"/>
              <a:t>میانگین</a:t>
            </a:r>
            <a:r>
              <a:rPr altLang="en-US" lang="en-US"/>
              <a:t> </a:t>
            </a:r>
            <a:r>
              <a:rPr altLang="en-US" lang="en-US"/>
              <a:t>نتایج</a:t>
            </a:r>
            <a:r>
              <a:rPr altLang="en-US" lang="en-US"/>
              <a:t> </a:t>
            </a:r>
            <a:r>
              <a:rPr altLang="en-US" lang="en-US"/>
              <a:t>انجام</a:t>
            </a:r>
            <a:r>
              <a:rPr altLang="en-US" lang="en-US"/>
              <a:t> </a:t>
            </a:r>
            <a:r>
              <a:rPr altLang="en-US" lang="en-US"/>
              <a:t>میشود</a:t>
            </a:r>
            <a:r>
              <a:rPr altLang="en-US" lang="en-US"/>
              <a:t>.</a:t>
            </a:r>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showMasterSp="1">
  <p:cSld>
    <p:spTree>
      <p:nvGrpSpPr>
        <p:cNvPr id="140" name=""/>
        <p:cNvGrpSpPr/>
        <p:nvPr/>
      </p:nvGrpSpPr>
      <p:grpSpPr>
        <a:xfrm rot="0">
          <a:off x="0" y="0"/>
          <a:ext cx="0" cy="0"/>
          <a:chOff x="0" y="0"/>
          <a:chExt cx="0" cy="0"/>
        </a:xfrm>
      </p:grpSpPr>
      <p:sp>
        <p:nvSpPr>
          <p:cNvPr id="1049229"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روشهای</a:t>
            </a:r>
            <a:r>
              <a:rPr altLang="en-US" lang="en-US"/>
              <a:t> </a:t>
            </a:r>
            <a:r>
              <a:rPr altLang="en-US" lang="en-US"/>
              <a:t>دیگر</a:t>
            </a:r>
          </a:p>
        </p:txBody>
      </p:sp>
      <p:sp>
        <p:nvSpPr>
          <p:cNvPr id="1049230"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buNone/>
            </a:pPr>
            <a:r>
              <a:rPr altLang="en-US" sz="2600" lang="en-US"/>
              <a:t>راه</a:t>
            </a:r>
            <a:r>
              <a:rPr altLang="en-US" sz="2600" lang="en-US"/>
              <a:t> </a:t>
            </a:r>
            <a:r>
              <a:rPr altLang="en-US" sz="2600" lang="en-US"/>
              <a:t>های</a:t>
            </a:r>
            <a:r>
              <a:rPr altLang="en-US" sz="2600" lang="en-US"/>
              <a:t> </a:t>
            </a:r>
            <a:r>
              <a:rPr altLang="en-US" sz="2600" lang="en-US"/>
              <a:t>بسیار</a:t>
            </a:r>
            <a:r>
              <a:rPr altLang="en-US" sz="2600" lang="en-US"/>
              <a:t> </a:t>
            </a:r>
            <a:r>
              <a:rPr altLang="en-US" sz="2600" lang="en-US"/>
              <a:t>متنوعی</a:t>
            </a:r>
            <a:r>
              <a:rPr altLang="en-US" sz="2600" lang="en-US"/>
              <a:t> </a:t>
            </a:r>
            <a:r>
              <a:rPr altLang="en-US" sz="2600" lang="en-US"/>
              <a:t>برای</a:t>
            </a:r>
            <a:r>
              <a:rPr altLang="en-US" sz="2600" lang="en-US"/>
              <a:t>  </a:t>
            </a:r>
            <a:r>
              <a:rPr altLang="en-US" sz="2600" lang="en-US"/>
              <a:t>ایجاد</a:t>
            </a:r>
            <a:r>
              <a:rPr altLang="en-US" sz="2600" lang="en-US"/>
              <a:t> </a:t>
            </a:r>
            <a:r>
              <a:rPr altLang="en-US" sz="2600" lang="en-US"/>
              <a:t>شبکه</a:t>
            </a:r>
            <a:r>
              <a:rPr altLang="en-US" sz="2600" lang="en-US"/>
              <a:t> </a:t>
            </a:r>
            <a:r>
              <a:rPr altLang="en-US" sz="2600" lang="en-US"/>
              <a:t>های</a:t>
            </a:r>
            <a:r>
              <a:rPr altLang="en-US" sz="2600" lang="en-US"/>
              <a:t> </a:t>
            </a:r>
            <a:r>
              <a:rPr altLang="en-US" sz="2600" lang="en-US"/>
              <a:t>جدید</a:t>
            </a:r>
            <a:r>
              <a:rPr altLang="en-US" sz="2600" lang="en-US"/>
              <a:t> </a:t>
            </a:r>
            <a:r>
              <a:rPr altLang="en-US" sz="2600" lang="en-US"/>
              <a:t>وجود</a:t>
            </a:r>
            <a:r>
              <a:rPr altLang="en-US" sz="2600" lang="en-US"/>
              <a:t> </a:t>
            </a:r>
            <a:r>
              <a:rPr altLang="en-US" sz="2600" lang="en-US"/>
              <a:t>دارد</a:t>
            </a:r>
            <a:r>
              <a:rPr altLang="en-US" sz="2600" lang="en-US"/>
              <a:t> </a:t>
            </a:r>
            <a:r>
              <a:rPr altLang="en-US" sz="2600" lang="en-US"/>
              <a:t>از</a:t>
            </a:r>
            <a:r>
              <a:rPr altLang="en-US" sz="2600" lang="en-US"/>
              <a:t> </a:t>
            </a:r>
            <a:r>
              <a:rPr altLang="en-US" sz="2600" lang="en-US"/>
              <a:t>جمله</a:t>
            </a:r>
            <a:r>
              <a:rPr altLang="en-US" sz="2600" lang="en-US"/>
              <a:t>:</a:t>
            </a:r>
          </a:p>
          <a:p>
            <a:pPr lvl="0"/>
            <a:r>
              <a:rPr altLang="en-US" sz="2600" lang="en-US"/>
              <a:t>استفاده</a:t>
            </a:r>
            <a:r>
              <a:rPr altLang="en-US" sz="2600" lang="en-US"/>
              <a:t> </a:t>
            </a:r>
            <a:r>
              <a:rPr altLang="en-US" sz="2600" lang="en-US"/>
              <a:t>از</a:t>
            </a:r>
            <a:r>
              <a:rPr altLang="en-US" sz="2600" lang="en-US"/>
              <a:t> </a:t>
            </a:r>
            <a:r>
              <a:rPr altLang="en-US" sz="2600" lang="en-US"/>
              <a:t>تعاریف</a:t>
            </a:r>
            <a:r>
              <a:rPr altLang="en-US" sz="2600" lang="en-US"/>
              <a:t> </a:t>
            </a:r>
            <a:r>
              <a:rPr altLang="en-US" sz="2600" lang="en-US"/>
              <a:t>دیگری</a:t>
            </a:r>
            <a:r>
              <a:rPr altLang="en-US" sz="2600" lang="en-US"/>
              <a:t> </a:t>
            </a:r>
            <a:r>
              <a:rPr altLang="en-US" sz="2600" lang="en-US"/>
              <a:t>برای</a:t>
            </a:r>
            <a:r>
              <a:rPr altLang="en-US" sz="2600" lang="en-US"/>
              <a:t> </a:t>
            </a:r>
            <a:r>
              <a:rPr altLang="en-US" sz="2600" lang="en-US"/>
              <a:t>تابع</a:t>
            </a:r>
            <a:r>
              <a:rPr altLang="en-US" sz="2600" lang="en-US"/>
              <a:t> </a:t>
            </a:r>
            <a:r>
              <a:rPr altLang="en-US" sz="2600" lang="en-US"/>
              <a:t>خطا</a:t>
            </a:r>
          </a:p>
          <a:p>
            <a:pPr lvl="0"/>
            <a:r>
              <a:rPr altLang="en-US" sz="2600" lang="en-US"/>
              <a:t>استفاده</a:t>
            </a:r>
            <a:r>
              <a:rPr altLang="en-US" sz="2600" lang="en-US"/>
              <a:t> </a:t>
            </a:r>
            <a:r>
              <a:rPr altLang="en-US" sz="2600" lang="en-US"/>
              <a:t>از</a:t>
            </a:r>
            <a:r>
              <a:rPr altLang="en-US" sz="2600" lang="en-US"/>
              <a:t> </a:t>
            </a:r>
            <a:r>
              <a:rPr altLang="en-US" sz="2600" lang="en-US"/>
              <a:t>روشهای</a:t>
            </a:r>
            <a:r>
              <a:rPr altLang="en-US" sz="2600" lang="en-US"/>
              <a:t> </a:t>
            </a:r>
            <a:r>
              <a:rPr altLang="en-US" sz="2600" lang="en-US"/>
              <a:t>دیگری</a:t>
            </a:r>
            <a:r>
              <a:rPr altLang="en-US" sz="2600" lang="en-US"/>
              <a:t> </a:t>
            </a:r>
            <a:r>
              <a:rPr altLang="en-US" sz="2600" lang="en-US"/>
              <a:t>برای</a:t>
            </a:r>
            <a:r>
              <a:rPr altLang="en-US" sz="2600" lang="en-US"/>
              <a:t> </a:t>
            </a:r>
            <a:r>
              <a:rPr altLang="en-US" sz="2600" lang="en-US"/>
              <a:t>کاهش</a:t>
            </a:r>
            <a:r>
              <a:rPr altLang="en-US" sz="2600" lang="en-US"/>
              <a:t> </a:t>
            </a:r>
            <a:r>
              <a:rPr altLang="en-US" sz="2600" lang="en-US"/>
              <a:t>خطا</a:t>
            </a:r>
            <a:r>
              <a:rPr altLang="en-US" sz="2600" lang="en-US"/>
              <a:t> </a:t>
            </a:r>
            <a:r>
              <a:rPr altLang="en-US" sz="2600" lang="en-US"/>
              <a:t>در</a:t>
            </a:r>
            <a:r>
              <a:rPr altLang="en-US" sz="2600" lang="en-US"/>
              <a:t> </a:t>
            </a:r>
            <a:r>
              <a:rPr altLang="en-US" sz="2600" lang="en-US"/>
              <a:t>حین</a:t>
            </a:r>
            <a:r>
              <a:rPr altLang="en-US" sz="2600" lang="en-US"/>
              <a:t> </a:t>
            </a:r>
            <a:r>
              <a:rPr altLang="en-US" sz="2600" lang="en-US"/>
              <a:t>یادگیری</a:t>
            </a:r>
          </a:p>
          <a:p>
            <a:pPr lvl="1"/>
            <a:r>
              <a:rPr altLang="en-US" sz="2100" lang="en-US"/>
              <a:t>Hybrid Global Learning	</a:t>
            </a:r>
          </a:p>
          <a:p>
            <a:pPr lvl="1"/>
            <a:r>
              <a:rPr altLang="en-US" sz="2100" lang="en-US"/>
              <a:t>Simulated Annealing	</a:t>
            </a:r>
          </a:p>
          <a:p>
            <a:pPr lvl="1"/>
            <a:r>
              <a:rPr altLang="en-US" sz="2100" lang="en-US"/>
              <a:t>Genetic Algorithms		</a:t>
            </a:r>
          </a:p>
          <a:p>
            <a:pPr lvl="0"/>
            <a:r>
              <a:rPr altLang="en-US" sz="2600" lang="en-US"/>
              <a:t>استفاده</a:t>
            </a:r>
            <a:r>
              <a:rPr altLang="en-US" sz="2600" lang="en-US"/>
              <a:t> </a:t>
            </a:r>
            <a:r>
              <a:rPr altLang="en-US" sz="2600" lang="en-US"/>
              <a:t>از</a:t>
            </a:r>
            <a:r>
              <a:rPr altLang="en-US" sz="2600" lang="en-US"/>
              <a:t> </a:t>
            </a:r>
            <a:r>
              <a:rPr altLang="en-US" sz="2600" lang="en-US"/>
              <a:t>توابع</a:t>
            </a:r>
            <a:r>
              <a:rPr altLang="en-US" sz="2600" lang="en-US"/>
              <a:t> </a:t>
            </a:r>
            <a:r>
              <a:rPr altLang="en-US" sz="2600" lang="en-US"/>
              <a:t>دیگری</a:t>
            </a:r>
            <a:r>
              <a:rPr altLang="en-US" sz="2600" lang="en-US"/>
              <a:t> </a:t>
            </a:r>
            <a:r>
              <a:rPr altLang="en-US" sz="2600" lang="en-US"/>
              <a:t>در</a:t>
            </a:r>
            <a:r>
              <a:rPr altLang="en-US" sz="2600" lang="en-US"/>
              <a:t> </a:t>
            </a:r>
            <a:r>
              <a:rPr altLang="en-US" sz="2600" lang="en-US"/>
              <a:t>واحدها</a:t>
            </a:r>
          </a:p>
          <a:p>
            <a:pPr lvl="1"/>
            <a:r>
              <a:rPr altLang="en-US" sz="2200" lang="en-US"/>
              <a:t>Radial Basis Functions</a:t>
            </a:r>
          </a:p>
          <a:p>
            <a:pPr lvl="0"/>
            <a:r>
              <a:rPr altLang="en-US" sz="2600" lang="en-US"/>
              <a:t>استفاده</a:t>
            </a:r>
            <a:r>
              <a:rPr altLang="en-US" sz="2600" lang="en-US"/>
              <a:t> </a:t>
            </a:r>
            <a:r>
              <a:rPr altLang="en-US" sz="2600" lang="en-US"/>
              <a:t>از</a:t>
            </a:r>
            <a:r>
              <a:rPr altLang="en-US" sz="2600" lang="en-US"/>
              <a:t> </a:t>
            </a:r>
            <a:r>
              <a:rPr altLang="en-US" sz="2600" lang="en-US"/>
              <a:t>ساختار</a:t>
            </a:r>
            <a:r>
              <a:rPr altLang="en-US" sz="2600" lang="en-US"/>
              <a:t> </a:t>
            </a:r>
            <a:r>
              <a:rPr altLang="en-US" sz="2600" lang="en-US"/>
              <a:t>های</a:t>
            </a:r>
            <a:r>
              <a:rPr altLang="en-US" sz="2600" lang="en-US"/>
              <a:t> </a:t>
            </a:r>
            <a:r>
              <a:rPr altLang="en-US" sz="2600" lang="en-US"/>
              <a:t>دیگری</a:t>
            </a:r>
            <a:r>
              <a:rPr altLang="en-US" sz="2600" lang="en-US"/>
              <a:t> </a:t>
            </a:r>
            <a:r>
              <a:rPr altLang="en-US" sz="2600" lang="en-US"/>
              <a:t>برای</a:t>
            </a:r>
            <a:r>
              <a:rPr altLang="en-US" sz="2600" lang="en-US"/>
              <a:t> </a:t>
            </a:r>
            <a:r>
              <a:rPr altLang="en-US" sz="2600" lang="en-US"/>
              <a:t>شبکه</a:t>
            </a:r>
          </a:p>
          <a:p>
            <a:pPr lvl="1"/>
            <a:r>
              <a:rPr altLang="en-US" sz="2200" lang="en-US"/>
              <a:t>Recurrent Network	</a:t>
            </a:r>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showMasterSp="1">
  <p:cSld>
    <p:spTree>
      <p:nvGrpSpPr>
        <p:cNvPr id="141" name=""/>
        <p:cNvGrpSpPr/>
        <p:nvPr/>
      </p:nvGrpSpPr>
      <p:grpSpPr>
        <a:xfrm rot="0">
          <a:off x="0" y="0"/>
          <a:ext cx="0" cy="0"/>
          <a:chOff x="0" y="0"/>
          <a:chExt cx="0" cy="0"/>
        </a:xfrm>
      </p:grpSpPr>
      <p:sp>
        <p:nvSpPr>
          <p:cNvPr id="1049231" name=""/>
          <p:cNvSpPr/>
          <p:nvPr>
            <p:ph type="title" sz="full" idx="0"/>
          </p:nvPr>
        </p:nvSpPr>
        <p:spPr>
          <a:xfrm rot="0">
            <a:off x="250825" y="188912"/>
            <a:ext cx="7673975" cy="11430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sz="3000" lang="en-US"/>
              <a:t>مثال: تشخیص ارقام</a:t>
            </a:r>
          </a:p>
        </p:txBody>
      </p:sp>
      <p:sp>
        <p:nvSpPr>
          <p:cNvPr id="1049232" name=""/>
          <p:cNvSpPr/>
          <p:nvPr>
            <p:ph type="body" sz="half" idx="1"/>
          </p:nvPr>
        </p:nvSpPr>
        <p:spPr>
          <a:xfrm rot="0">
            <a:off x="4267200" y="1676400"/>
            <a:ext cx="4752975" cy="4924425"/>
          </a:xfrm>
          <a:prstGeom prst="rect"/>
          <a:noFill/>
          <a:ln>
            <a:noFill/>
          </a:ln>
        </p:spPr>
        <p:txBody>
          <a:bodyPr bIns="45720" lIns="91440" rIns="91440" tIns="45720"/>
          <a:lstStyle>
            <a:lvl1pPr marL="342900">
              <a:lnSpc>
                <a:spcPct val="100000"/>
              </a:lnSpc>
              <a:spcBef>
                <a:spcPct val="20000"/>
              </a:spcBef>
              <a:spcAft>
                <a:spcPct val="0"/>
              </a:spcAft>
              <a:buClr>
                <a:schemeClr val="lt2"/>
              </a:buClr>
              <a:buFont typeface="Wingdings" pitchFamily="2" charset="2"/>
              <a:buChar char="l"/>
              <a:defRPr sz="2600">
                <a:solidFill>
                  <a:schemeClr val="dk1"/>
                </a:solidFill>
              </a:defRPr>
            </a:lvl1pPr>
            <a:lvl2pPr marL="692150">
              <a:lnSpc>
                <a:spcPct val="100000"/>
              </a:lnSpc>
              <a:spcBef>
                <a:spcPct val="20000"/>
              </a:spcBef>
              <a:spcAft>
                <a:spcPct val="0"/>
              </a:spcAft>
              <a:buClr>
                <a:schemeClr val="accent2"/>
              </a:buClr>
              <a:buFont typeface="Wingdings" pitchFamily="2" charset="2"/>
              <a:buChar char="l"/>
              <a:defRPr sz="2200">
                <a:solidFill>
                  <a:schemeClr val="dk1"/>
                </a:solidFill>
              </a:defRPr>
            </a:lvl2pPr>
            <a:lvl3pPr marL="987425">
              <a:lnSpc>
                <a:spcPct val="100000"/>
              </a:lnSpc>
              <a:spcBef>
                <a:spcPct val="20000"/>
              </a:spcBef>
              <a:spcAft>
                <a:spcPct val="0"/>
              </a:spcAft>
              <a:buClr>
                <a:schemeClr val="accent1"/>
              </a:buClr>
              <a:buFont typeface="Wingdings" pitchFamily="2" charset="2"/>
              <a:buChar char="l"/>
              <a:defRPr sz="2100">
                <a:solidFill>
                  <a:schemeClr val="dk1"/>
                </a:solidFill>
              </a:defRPr>
            </a:lvl3pPr>
            <a:lvl4pPr marL="1281112">
              <a:lnSpc>
                <a:spcPct val="100000"/>
              </a:lnSpc>
              <a:spcBef>
                <a:spcPct val="20000"/>
              </a:spcBef>
              <a:spcAft>
                <a:spcPct val="0"/>
              </a:spcAft>
              <a:buClr>
                <a:schemeClr val="lt2"/>
              </a:buClr>
              <a:buFont typeface="Wingdings" pitchFamily="2" charset="2"/>
              <a:buChar char="§"/>
              <a:defRPr sz="1800">
                <a:solidFill>
                  <a:schemeClr val="dk1"/>
                </a:solidFill>
              </a:defRPr>
            </a:lvl4pPr>
            <a:lvl5pPr marL="1598612">
              <a:lnSpc>
                <a:spcPct val="100000"/>
              </a:lnSpc>
              <a:spcBef>
                <a:spcPct val="20000"/>
              </a:spcBef>
              <a:spcAft>
                <a:spcPct val="0"/>
              </a:spcAft>
              <a:buClr>
                <a:schemeClr val="folHlink"/>
              </a:buClr>
              <a:buFont typeface="Wingdings" pitchFamily="2" charset="2"/>
              <a:buChar char="§"/>
              <a:defRPr sz="1800">
                <a:solidFill>
                  <a:schemeClr val="dk1"/>
                </a:solidFill>
              </a:defRPr>
            </a:lvl5pPr>
          </a:lstStyle>
          <a:p>
            <a:r>
              <a:rPr altLang="en-US" lang="en-US"/>
              <a:t>فرض کنید بخواهیم با استفاده از یک شبکه دو لایه ارقام دستنویس را تشخیص دهیم.</a:t>
            </a:r>
          </a:p>
          <a:p>
            <a:r>
              <a:rPr altLang="en-US" lang="en-US"/>
              <a:t>نرونهای لایه اول شدت روشنائی پیکسلها را تقریب میزنندو</a:t>
            </a:r>
          </a:p>
          <a:p>
            <a:r>
              <a:rPr altLang="en-US" lang="en-US"/>
              <a:t>نرونهای لایه آخر شکل ارقام را تعیین میکنند.</a:t>
            </a:r>
          </a:p>
          <a:p>
            <a:endParaRPr altLang="en-US" lang="en-US"/>
          </a:p>
        </p:txBody>
      </p:sp>
      <p:sp>
        <p:nvSpPr>
          <p:cNvPr id="1049233" name=""/>
          <p:cNvSpPr/>
          <p:nvPr/>
        </p:nvSpPr>
        <p:spPr>
          <a:xfrm rot="0">
            <a:off x="815975" y="3392487"/>
            <a:ext cx="180975" cy="179387"/>
          </a:xfrm>
          <a:prstGeom prst="rect"/>
          <a:solidFill>
            <a:schemeClr val="accent1"/>
          </a:solidFill>
          <a:ln w="19050" cap="flat" cmpd="sng">
            <a:solidFill>
              <a:schemeClr val="dk1">
                <a:alpha val="100000"/>
              </a:schemeClr>
            </a:solidFill>
            <a:prstDash val="solid"/>
            <a:miter/>
          </a:ln>
        </p:spPr>
      </p:sp>
      <p:sp>
        <p:nvSpPr>
          <p:cNvPr id="1049234" name=""/>
          <p:cNvSpPr/>
          <p:nvPr/>
        </p:nvSpPr>
        <p:spPr>
          <a:xfrm rot="0">
            <a:off x="996950" y="3392487"/>
            <a:ext cx="180975" cy="179387"/>
          </a:xfrm>
          <a:prstGeom prst="rect"/>
          <a:solidFill>
            <a:schemeClr val="accent1"/>
          </a:solidFill>
          <a:ln w="19050" cap="flat" cmpd="sng">
            <a:solidFill>
              <a:schemeClr val="dk1">
                <a:alpha val="100000"/>
              </a:schemeClr>
            </a:solidFill>
            <a:prstDash val="solid"/>
            <a:miter/>
          </a:ln>
        </p:spPr>
      </p:sp>
      <p:sp>
        <p:nvSpPr>
          <p:cNvPr id="1049235" name=""/>
          <p:cNvSpPr/>
          <p:nvPr/>
        </p:nvSpPr>
        <p:spPr>
          <a:xfrm rot="0">
            <a:off x="1174750" y="3392487"/>
            <a:ext cx="180975" cy="179387"/>
          </a:xfrm>
          <a:prstGeom prst="rect"/>
          <a:solidFill>
            <a:schemeClr val="accent1"/>
          </a:solidFill>
          <a:ln w="19050" cap="flat" cmpd="sng">
            <a:solidFill>
              <a:schemeClr val="dk1">
                <a:alpha val="100000"/>
              </a:schemeClr>
            </a:solidFill>
            <a:prstDash val="solid"/>
            <a:miter/>
          </a:ln>
        </p:spPr>
      </p:sp>
      <p:sp>
        <p:nvSpPr>
          <p:cNvPr id="1049236" name=""/>
          <p:cNvSpPr/>
          <p:nvPr/>
        </p:nvSpPr>
        <p:spPr>
          <a:xfrm rot="0">
            <a:off x="1355725" y="3392487"/>
            <a:ext cx="180975" cy="179387"/>
          </a:xfrm>
          <a:prstGeom prst="rect"/>
          <a:solidFill>
            <a:schemeClr val="accent1"/>
          </a:solidFill>
          <a:ln w="19050" cap="flat" cmpd="sng">
            <a:solidFill>
              <a:schemeClr val="dk1">
                <a:alpha val="100000"/>
              </a:schemeClr>
            </a:solidFill>
            <a:prstDash val="solid"/>
            <a:miter/>
          </a:ln>
        </p:spPr>
      </p:sp>
      <p:sp>
        <p:nvSpPr>
          <p:cNvPr id="1049237" name=""/>
          <p:cNvSpPr/>
          <p:nvPr/>
        </p:nvSpPr>
        <p:spPr>
          <a:xfrm rot="0">
            <a:off x="815975" y="3571875"/>
            <a:ext cx="180975" cy="179387"/>
          </a:xfrm>
          <a:prstGeom prst="rect"/>
          <a:solidFill>
            <a:schemeClr val="accent1"/>
          </a:solidFill>
          <a:ln w="19050" cap="flat" cmpd="sng">
            <a:solidFill>
              <a:schemeClr val="dk1">
                <a:alpha val="100000"/>
              </a:schemeClr>
            </a:solidFill>
            <a:prstDash val="solid"/>
            <a:miter/>
          </a:ln>
        </p:spPr>
      </p:sp>
      <p:sp>
        <p:nvSpPr>
          <p:cNvPr id="1049238" name=""/>
          <p:cNvSpPr/>
          <p:nvPr/>
        </p:nvSpPr>
        <p:spPr>
          <a:xfrm rot="0">
            <a:off x="996950" y="3571875"/>
            <a:ext cx="180975" cy="179387"/>
          </a:xfrm>
          <a:prstGeom prst="rect"/>
          <a:solidFill>
            <a:schemeClr val="accent1"/>
          </a:solidFill>
          <a:ln w="19050" cap="flat" cmpd="sng">
            <a:solidFill>
              <a:schemeClr val="dk1">
                <a:alpha val="100000"/>
              </a:schemeClr>
            </a:solidFill>
            <a:prstDash val="solid"/>
            <a:miter/>
          </a:ln>
        </p:spPr>
      </p:sp>
      <p:sp>
        <p:nvSpPr>
          <p:cNvPr id="1049239" name=""/>
          <p:cNvSpPr/>
          <p:nvPr/>
        </p:nvSpPr>
        <p:spPr>
          <a:xfrm rot="0">
            <a:off x="1174750" y="3571875"/>
            <a:ext cx="180975" cy="179387"/>
          </a:xfrm>
          <a:prstGeom prst="rect"/>
          <a:solidFill>
            <a:schemeClr val="accent1"/>
          </a:solidFill>
          <a:ln w="19050" cap="flat" cmpd="sng">
            <a:solidFill>
              <a:schemeClr val="dk1">
                <a:alpha val="100000"/>
              </a:schemeClr>
            </a:solidFill>
            <a:prstDash val="solid"/>
            <a:miter/>
          </a:ln>
        </p:spPr>
      </p:sp>
      <p:sp>
        <p:nvSpPr>
          <p:cNvPr id="1049240" name=""/>
          <p:cNvSpPr/>
          <p:nvPr/>
        </p:nvSpPr>
        <p:spPr>
          <a:xfrm rot="0">
            <a:off x="1355725" y="3571875"/>
            <a:ext cx="180975" cy="179387"/>
          </a:xfrm>
          <a:prstGeom prst="rect"/>
          <a:solidFill>
            <a:schemeClr val="accent1"/>
          </a:solidFill>
          <a:ln w="19050" cap="flat" cmpd="sng">
            <a:solidFill>
              <a:schemeClr val="dk1">
                <a:alpha val="100000"/>
              </a:schemeClr>
            </a:solidFill>
            <a:prstDash val="solid"/>
            <a:miter/>
          </a:ln>
        </p:spPr>
      </p:sp>
      <p:sp>
        <p:nvSpPr>
          <p:cNvPr id="1049241" name=""/>
          <p:cNvSpPr/>
          <p:nvPr/>
        </p:nvSpPr>
        <p:spPr>
          <a:xfrm rot="0">
            <a:off x="815975" y="3752850"/>
            <a:ext cx="180975" cy="179387"/>
          </a:xfrm>
          <a:prstGeom prst="rect"/>
          <a:solidFill>
            <a:schemeClr val="accent1"/>
          </a:solidFill>
          <a:ln w="19050" cap="flat" cmpd="sng">
            <a:solidFill>
              <a:schemeClr val="dk1">
                <a:alpha val="100000"/>
              </a:schemeClr>
            </a:solidFill>
            <a:prstDash val="solid"/>
            <a:miter/>
          </a:ln>
        </p:spPr>
      </p:sp>
      <p:sp>
        <p:nvSpPr>
          <p:cNvPr id="1049242" name=""/>
          <p:cNvSpPr/>
          <p:nvPr/>
        </p:nvSpPr>
        <p:spPr>
          <a:xfrm rot="0">
            <a:off x="996950" y="3752850"/>
            <a:ext cx="180975" cy="179387"/>
          </a:xfrm>
          <a:prstGeom prst="rect"/>
          <a:solidFill>
            <a:schemeClr val="accent1"/>
          </a:solidFill>
          <a:ln w="19050" cap="flat" cmpd="sng">
            <a:solidFill>
              <a:schemeClr val="dk1">
                <a:alpha val="100000"/>
              </a:schemeClr>
            </a:solidFill>
            <a:prstDash val="solid"/>
            <a:miter/>
          </a:ln>
        </p:spPr>
      </p:sp>
      <p:sp>
        <p:nvSpPr>
          <p:cNvPr id="1049243" name=""/>
          <p:cNvSpPr/>
          <p:nvPr/>
        </p:nvSpPr>
        <p:spPr>
          <a:xfrm rot="0">
            <a:off x="1174750" y="3752850"/>
            <a:ext cx="180975" cy="179387"/>
          </a:xfrm>
          <a:prstGeom prst="rect"/>
          <a:solidFill>
            <a:schemeClr val="accent1"/>
          </a:solidFill>
          <a:ln w="19050" cap="flat" cmpd="sng">
            <a:solidFill>
              <a:schemeClr val="dk1">
                <a:alpha val="100000"/>
              </a:schemeClr>
            </a:solidFill>
            <a:prstDash val="solid"/>
            <a:miter/>
          </a:ln>
        </p:spPr>
      </p:sp>
      <p:sp>
        <p:nvSpPr>
          <p:cNvPr id="1049244" name=""/>
          <p:cNvSpPr/>
          <p:nvPr/>
        </p:nvSpPr>
        <p:spPr>
          <a:xfrm rot="0">
            <a:off x="1355725" y="3752850"/>
            <a:ext cx="180975" cy="179387"/>
          </a:xfrm>
          <a:prstGeom prst="rect"/>
          <a:solidFill>
            <a:schemeClr val="accent1"/>
          </a:solidFill>
          <a:ln w="19050" cap="flat" cmpd="sng">
            <a:solidFill>
              <a:schemeClr val="dk1">
                <a:alpha val="100000"/>
              </a:schemeClr>
            </a:solidFill>
            <a:prstDash val="solid"/>
            <a:miter/>
          </a:ln>
        </p:spPr>
      </p:sp>
      <p:sp>
        <p:nvSpPr>
          <p:cNvPr id="1049245" name=""/>
          <p:cNvSpPr/>
          <p:nvPr/>
        </p:nvSpPr>
        <p:spPr>
          <a:xfrm rot="0">
            <a:off x="815975" y="3932237"/>
            <a:ext cx="180975" cy="179387"/>
          </a:xfrm>
          <a:prstGeom prst="rect"/>
          <a:solidFill>
            <a:schemeClr val="accent1"/>
          </a:solidFill>
          <a:ln w="19050" cap="flat" cmpd="sng">
            <a:solidFill>
              <a:schemeClr val="dk1">
                <a:alpha val="100000"/>
              </a:schemeClr>
            </a:solidFill>
            <a:prstDash val="solid"/>
            <a:miter/>
          </a:ln>
        </p:spPr>
      </p:sp>
      <p:sp>
        <p:nvSpPr>
          <p:cNvPr id="1049246" name=""/>
          <p:cNvSpPr/>
          <p:nvPr/>
        </p:nvSpPr>
        <p:spPr>
          <a:xfrm rot="0">
            <a:off x="996950" y="3932237"/>
            <a:ext cx="180975" cy="179387"/>
          </a:xfrm>
          <a:prstGeom prst="rect"/>
          <a:solidFill>
            <a:schemeClr val="accent1"/>
          </a:solidFill>
          <a:ln w="19050" cap="flat" cmpd="sng">
            <a:solidFill>
              <a:schemeClr val="dk1">
                <a:alpha val="100000"/>
              </a:schemeClr>
            </a:solidFill>
            <a:prstDash val="solid"/>
            <a:miter/>
          </a:ln>
        </p:spPr>
      </p:sp>
      <p:sp>
        <p:nvSpPr>
          <p:cNvPr id="1049247" name=""/>
          <p:cNvSpPr/>
          <p:nvPr/>
        </p:nvSpPr>
        <p:spPr>
          <a:xfrm rot="0">
            <a:off x="1174750" y="3932237"/>
            <a:ext cx="180975" cy="179387"/>
          </a:xfrm>
          <a:prstGeom prst="rect"/>
          <a:solidFill>
            <a:schemeClr val="accent1"/>
          </a:solidFill>
          <a:ln w="19050" cap="flat" cmpd="sng">
            <a:solidFill>
              <a:schemeClr val="dk1">
                <a:alpha val="100000"/>
              </a:schemeClr>
            </a:solidFill>
            <a:prstDash val="solid"/>
            <a:miter/>
          </a:ln>
        </p:spPr>
      </p:sp>
      <p:sp>
        <p:nvSpPr>
          <p:cNvPr id="1049248" name=""/>
          <p:cNvSpPr/>
          <p:nvPr/>
        </p:nvSpPr>
        <p:spPr>
          <a:xfrm rot="0">
            <a:off x="1355725" y="3932237"/>
            <a:ext cx="180975" cy="179387"/>
          </a:xfrm>
          <a:prstGeom prst="rect"/>
          <a:solidFill>
            <a:schemeClr val="accent1"/>
          </a:solidFill>
          <a:ln w="19050" cap="flat" cmpd="sng">
            <a:solidFill>
              <a:schemeClr val="dk1">
                <a:alpha val="100000"/>
              </a:schemeClr>
            </a:solidFill>
            <a:prstDash val="solid"/>
            <a:miter/>
          </a:ln>
        </p:spPr>
      </p:sp>
      <p:sp>
        <p:nvSpPr>
          <p:cNvPr id="1049249" name=""/>
          <p:cNvSpPr/>
          <p:nvPr/>
        </p:nvSpPr>
        <p:spPr>
          <a:xfrm rot="0">
            <a:off x="1536700" y="3392487"/>
            <a:ext cx="180975" cy="179387"/>
          </a:xfrm>
          <a:prstGeom prst="rect"/>
          <a:solidFill>
            <a:schemeClr val="accent1"/>
          </a:solidFill>
          <a:ln w="19050" cap="flat" cmpd="sng">
            <a:solidFill>
              <a:schemeClr val="dk1">
                <a:alpha val="100000"/>
              </a:schemeClr>
            </a:solidFill>
            <a:prstDash val="solid"/>
            <a:miter/>
          </a:ln>
        </p:spPr>
      </p:sp>
      <p:sp>
        <p:nvSpPr>
          <p:cNvPr id="1049250" name=""/>
          <p:cNvSpPr/>
          <p:nvPr/>
        </p:nvSpPr>
        <p:spPr>
          <a:xfrm rot="0">
            <a:off x="1717675" y="3392487"/>
            <a:ext cx="180975" cy="179387"/>
          </a:xfrm>
          <a:prstGeom prst="rect"/>
          <a:solidFill>
            <a:schemeClr val="accent1"/>
          </a:solidFill>
          <a:ln w="19050" cap="flat" cmpd="sng">
            <a:solidFill>
              <a:schemeClr val="dk1">
                <a:alpha val="100000"/>
              </a:schemeClr>
            </a:solidFill>
            <a:prstDash val="solid"/>
            <a:miter/>
          </a:ln>
        </p:spPr>
      </p:sp>
      <p:sp>
        <p:nvSpPr>
          <p:cNvPr id="1049251" name=""/>
          <p:cNvSpPr/>
          <p:nvPr/>
        </p:nvSpPr>
        <p:spPr>
          <a:xfrm rot="0">
            <a:off x="1895475" y="3392487"/>
            <a:ext cx="180975" cy="179387"/>
          </a:xfrm>
          <a:prstGeom prst="rect"/>
          <a:solidFill>
            <a:schemeClr val="accent1"/>
          </a:solidFill>
          <a:ln w="19050" cap="flat" cmpd="sng">
            <a:solidFill>
              <a:schemeClr val="dk1">
                <a:alpha val="100000"/>
              </a:schemeClr>
            </a:solidFill>
            <a:prstDash val="solid"/>
            <a:miter/>
          </a:ln>
        </p:spPr>
      </p:sp>
      <p:sp>
        <p:nvSpPr>
          <p:cNvPr id="1049252" name=""/>
          <p:cNvSpPr/>
          <p:nvPr/>
        </p:nvSpPr>
        <p:spPr>
          <a:xfrm rot="0">
            <a:off x="2076450" y="3390900"/>
            <a:ext cx="180975" cy="179387"/>
          </a:xfrm>
          <a:prstGeom prst="rect"/>
          <a:solidFill>
            <a:schemeClr val="accent1"/>
          </a:solidFill>
          <a:ln w="19050" cap="flat" cmpd="sng">
            <a:solidFill>
              <a:schemeClr val="dk1">
                <a:alpha val="100000"/>
              </a:schemeClr>
            </a:solidFill>
            <a:prstDash val="solid"/>
            <a:miter/>
          </a:ln>
        </p:spPr>
      </p:sp>
      <p:sp>
        <p:nvSpPr>
          <p:cNvPr id="1049253" name=""/>
          <p:cNvSpPr/>
          <p:nvPr/>
        </p:nvSpPr>
        <p:spPr>
          <a:xfrm rot="0">
            <a:off x="1536700" y="3571875"/>
            <a:ext cx="180975" cy="179387"/>
          </a:xfrm>
          <a:prstGeom prst="rect"/>
          <a:solidFill>
            <a:schemeClr val="accent1"/>
          </a:solidFill>
          <a:ln w="19050" cap="flat" cmpd="sng">
            <a:solidFill>
              <a:schemeClr val="dk1">
                <a:alpha val="100000"/>
              </a:schemeClr>
            </a:solidFill>
            <a:prstDash val="solid"/>
            <a:miter/>
          </a:ln>
        </p:spPr>
      </p:sp>
      <p:sp>
        <p:nvSpPr>
          <p:cNvPr id="1049254" name=""/>
          <p:cNvSpPr/>
          <p:nvPr/>
        </p:nvSpPr>
        <p:spPr>
          <a:xfrm rot="0">
            <a:off x="1717675" y="3571875"/>
            <a:ext cx="180975" cy="179387"/>
          </a:xfrm>
          <a:prstGeom prst="rect"/>
          <a:solidFill>
            <a:schemeClr val="accent1"/>
          </a:solidFill>
          <a:ln w="19050" cap="flat" cmpd="sng">
            <a:solidFill>
              <a:schemeClr val="dk1">
                <a:alpha val="100000"/>
              </a:schemeClr>
            </a:solidFill>
            <a:prstDash val="solid"/>
            <a:miter/>
          </a:ln>
        </p:spPr>
      </p:sp>
      <p:sp>
        <p:nvSpPr>
          <p:cNvPr id="1049255" name=""/>
          <p:cNvSpPr/>
          <p:nvPr/>
        </p:nvSpPr>
        <p:spPr>
          <a:xfrm rot="0">
            <a:off x="1895475" y="3571875"/>
            <a:ext cx="180975" cy="179387"/>
          </a:xfrm>
          <a:prstGeom prst="rect"/>
          <a:solidFill>
            <a:schemeClr val="accent1"/>
          </a:solidFill>
          <a:ln w="19050" cap="flat" cmpd="sng">
            <a:solidFill>
              <a:schemeClr val="dk1">
                <a:alpha val="100000"/>
              </a:schemeClr>
            </a:solidFill>
            <a:prstDash val="solid"/>
            <a:miter/>
          </a:ln>
        </p:spPr>
      </p:sp>
      <p:sp>
        <p:nvSpPr>
          <p:cNvPr id="1049256" name=""/>
          <p:cNvSpPr/>
          <p:nvPr/>
        </p:nvSpPr>
        <p:spPr>
          <a:xfrm rot="0">
            <a:off x="2076450" y="3571875"/>
            <a:ext cx="180975" cy="179387"/>
          </a:xfrm>
          <a:prstGeom prst="rect"/>
          <a:solidFill>
            <a:schemeClr val="accent1"/>
          </a:solidFill>
          <a:ln w="19050" cap="flat" cmpd="sng">
            <a:solidFill>
              <a:schemeClr val="dk1">
                <a:alpha val="100000"/>
              </a:schemeClr>
            </a:solidFill>
            <a:prstDash val="solid"/>
            <a:miter/>
          </a:ln>
        </p:spPr>
      </p:sp>
      <p:sp>
        <p:nvSpPr>
          <p:cNvPr id="1049257" name=""/>
          <p:cNvSpPr/>
          <p:nvPr/>
        </p:nvSpPr>
        <p:spPr>
          <a:xfrm rot="0">
            <a:off x="1536700" y="3751262"/>
            <a:ext cx="180975" cy="179387"/>
          </a:xfrm>
          <a:prstGeom prst="rect"/>
          <a:solidFill>
            <a:schemeClr val="accent1"/>
          </a:solidFill>
          <a:ln w="19050" cap="flat" cmpd="sng">
            <a:solidFill>
              <a:schemeClr val="dk1">
                <a:alpha val="100000"/>
              </a:schemeClr>
            </a:solidFill>
            <a:prstDash val="solid"/>
            <a:miter/>
          </a:ln>
        </p:spPr>
      </p:sp>
      <p:sp>
        <p:nvSpPr>
          <p:cNvPr id="1049258" name=""/>
          <p:cNvSpPr/>
          <p:nvPr/>
        </p:nvSpPr>
        <p:spPr>
          <a:xfrm rot="0">
            <a:off x="1717675" y="3751262"/>
            <a:ext cx="180975" cy="179387"/>
          </a:xfrm>
          <a:prstGeom prst="rect"/>
          <a:solidFill>
            <a:schemeClr val="accent1"/>
          </a:solidFill>
          <a:ln w="19050" cap="flat" cmpd="sng">
            <a:solidFill>
              <a:schemeClr val="dk1">
                <a:alpha val="100000"/>
              </a:schemeClr>
            </a:solidFill>
            <a:prstDash val="solid"/>
            <a:miter/>
          </a:ln>
        </p:spPr>
      </p:sp>
      <p:sp>
        <p:nvSpPr>
          <p:cNvPr id="1049259" name=""/>
          <p:cNvSpPr/>
          <p:nvPr/>
        </p:nvSpPr>
        <p:spPr>
          <a:xfrm rot="0">
            <a:off x="1895475" y="3751262"/>
            <a:ext cx="180975" cy="179387"/>
          </a:xfrm>
          <a:prstGeom prst="rect"/>
          <a:solidFill>
            <a:schemeClr val="accent1"/>
          </a:solidFill>
          <a:ln w="19050" cap="flat" cmpd="sng">
            <a:solidFill>
              <a:schemeClr val="dk1">
                <a:alpha val="100000"/>
              </a:schemeClr>
            </a:solidFill>
            <a:prstDash val="solid"/>
            <a:miter/>
          </a:ln>
        </p:spPr>
      </p:sp>
      <p:sp>
        <p:nvSpPr>
          <p:cNvPr id="1049260" name=""/>
          <p:cNvSpPr/>
          <p:nvPr/>
        </p:nvSpPr>
        <p:spPr>
          <a:xfrm rot="0">
            <a:off x="2076450" y="3751262"/>
            <a:ext cx="180975" cy="179387"/>
          </a:xfrm>
          <a:prstGeom prst="rect"/>
          <a:solidFill>
            <a:schemeClr val="accent1"/>
          </a:solidFill>
          <a:ln w="19050" cap="flat" cmpd="sng">
            <a:solidFill>
              <a:schemeClr val="dk1">
                <a:alpha val="100000"/>
              </a:schemeClr>
            </a:solidFill>
            <a:prstDash val="solid"/>
            <a:miter/>
          </a:ln>
        </p:spPr>
      </p:sp>
      <p:sp>
        <p:nvSpPr>
          <p:cNvPr id="1049261" name=""/>
          <p:cNvSpPr/>
          <p:nvPr/>
        </p:nvSpPr>
        <p:spPr>
          <a:xfrm rot="0">
            <a:off x="1536700" y="3930650"/>
            <a:ext cx="180975" cy="179387"/>
          </a:xfrm>
          <a:prstGeom prst="rect"/>
          <a:solidFill>
            <a:schemeClr val="accent1"/>
          </a:solidFill>
          <a:ln w="19050" cap="flat" cmpd="sng">
            <a:solidFill>
              <a:schemeClr val="dk1">
                <a:alpha val="100000"/>
              </a:schemeClr>
            </a:solidFill>
            <a:prstDash val="solid"/>
            <a:miter/>
          </a:ln>
        </p:spPr>
      </p:sp>
      <p:sp>
        <p:nvSpPr>
          <p:cNvPr id="1049262" name=""/>
          <p:cNvSpPr/>
          <p:nvPr/>
        </p:nvSpPr>
        <p:spPr>
          <a:xfrm rot="0">
            <a:off x="1717675" y="3930650"/>
            <a:ext cx="180975" cy="179387"/>
          </a:xfrm>
          <a:prstGeom prst="rect"/>
          <a:solidFill>
            <a:schemeClr val="accent1"/>
          </a:solidFill>
          <a:ln w="19050" cap="flat" cmpd="sng">
            <a:solidFill>
              <a:schemeClr val="dk1">
                <a:alpha val="100000"/>
              </a:schemeClr>
            </a:solidFill>
            <a:prstDash val="solid"/>
            <a:miter/>
          </a:ln>
        </p:spPr>
      </p:sp>
      <p:sp>
        <p:nvSpPr>
          <p:cNvPr id="1049263" name=""/>
          <p:cNvSpPr/>
          <p:nvPr/>
        </p:nvSpPr>
        <p:spPr>
          <a:xfrm rot="0">
            <a:off x="1895475" y="3930650"/>
            <a:ext cx="180975" cy="179387"/>
          </a:xfrm>
          <a:prstGeom prst="rect"/>
          <a:solidFill>
            <a:schemeClr val="accent1"/>
          </a:solidFill>
          <a:ln w="19050" cap="flat" cmpd="sng">
            <a:solidFill>
              <a:schemeClr val="dk1">
                <a:alpha val="100000"/>
              </a:schemeClr>
            </a:solidFill>
            <a:prstDash val="solid"/>
            <a:miter/>
          </a:ln>
        </p:spPr>
      </p:sp>
      <p:sp>
        <p:nvSpPr>
          <p:cNvPr id="1049264" name=""/>
          <p:cNvSpPr/>
          <p:nvPr/>
        </p:nvSpPr>
        <p:spPr>
          <a:xfrm rot="0">
            <a:off x="2076450" y="3930650"/>
            <a:ext cx="180975" cy="179387"/>
          </a:xfrm>
          <a:prstGeom prst="rect"/>
          <a:solidFill>
            <a:schemeClr val="accent1"/>
          </a:solidFill>
          <a:ln w="19050" cap="flat" cmpd="sng">
            <a:solidFill>
              <a:schemeClr val="dk1">
                <a:alpha val="100000"/>
              </a:schemeClr>
            </a:solidFill>
            <a:prstDash val="solid"/>
            <a:miter/>
          </a:ln>
        </p:spPr>
      </p:sp>
      <p:sp>
        <p:nvSpPr>
          <p:cNvPr id="1049265" name=""/>
          <p:cNvSpPr/>
          <p:nvPr/>
        </p:nvSpPr>
        <p:spPr>
          <a:xfrm rot="0">
            <a:off x="815975" y="4111625"/>
            <a:ext cx="180975" cy="179387"/>
          </a:xfrm>
          <a:prstGeom prst="rect"/>
          <a:solidFill>
            <a:schemeClr val="accent1"/>
          </a:solidFill>
          <a:ln w="19050" cap="flat" cmpd="sng">
            <a:solidFill>
              <a:schemeClr val="dk1">
                <a:alpha val="100000"/>
              </a:schemeClr>
            </a:solidFill>
            <a:prstDash val="solid"/>
            <a:miter/>
          </a:ln>
        </p:spPr>
      </p:sp>
      <p:sp>
        <p:nvSpPr>
          <p:cNvPr id="1049266" name=""/>
          <p:cNvSpPr/>
          <p:nvPr/>
        </p:nvSpPr>
        <p:spPr>
          <a:xfrm rot="0">
            <a:off x="996950" y="4111625"/>
            <a:ext cx="180975" cy="179387"/>
          </a:xfrm>
          <a:prstGeom prst="rect"/>
          <a:solidFill>
            <a:schemeClr val="accent1"/>
          </a:solidFill>
          <a:ln w="19050" cap="flat" cmpd="sng">
            <a:solidFill>
              <a:schemeClr val="dk1">
                <a:alpha val="100000"/>
              </a:schemeClr>
            </a:solidFill>
            <a:prstDash val="solid"/>
            <a:miter/>
          </a:ln>
        </p:spPr>
      </p:sp>
      <p:sp>
        <p:nvSpPr>
          <p:cNvPr id="1049267" name=""/>
          <p:cNvSpPr/>
          <p:nvPr/>
        </p:nvSpPr>
        <p:spPr>
          <a:xfrm rot="0">
            <a:off x="1174750" y="4111625"/>
            <a:ext cx="180975" cy="179387"/>
          </a:xfrm>
          <a:prstGeom prst="rect"/>
          <a:solidFill>
            <a:schemeClr val="accent1"/>
          </a:solidFill>
          <a:ln w="19050" cap="flat" cmpd="sng">
            <a:solidFill>
              <a:schemeClr val="dk1">
                <a:alpha val="100000"/>
              </a:schemeClr>
            </a:solidFill>
            <a:prstDash val="solid"/>
            <a:miter/>
          </a:ln>
        </p:spPr>
      </p:sp>
      <p:sp>
        <p:nvSpPr>
          <p:cNvPr id="1049268" name=""/>
          <p:cNvSpPr/>
          <p:nvPr/>
        </p:nvSpPr>
        <p:spPr>
          <a:xfrm rot="0">
            <a:off x="1355725" y="4111625"/>
            <a:ext cx="180975" cy="179387"/>
          </a:xfrm>
          <a:prstGeom prst="rect"/>
          <a:solidFill>
            <a:schemeClr val="accent1"/>
          </a:solidFill>
          <a:ln w="19050" cap="flat" cmpd="sng">
            <a:solidFill>
              <a:schemeClr val="dk1">
                <a:alpha val="100000"/>
              </a:schemeClr>
            </a:solidFill>
            <a:prstDash val="solid"/>
            <a:miter/>
          </a:ln>
        </p:spPr>
      </p:sp>
      <p:sp>
        <p:nvSpPr>
          <p:cNvPr id="1049269" name=""/>
          <p:cNvSpPr/>
          <p:nvPr/>
        </p:nvSpPr>
        <p:spPr>
          <a:xfrm rot="0">
            <a:off x="815975" y="4291012"/>
            <a:ext cx="180975" cy="179387"/>
          </a:xfrm>
          <a:prstGeom prst="rect"/>
          <a:solidFill>
            <a:schemeClr val="accent1"/>
          </a:solidFill>
          <a:ln w="19050" cap="flat" cmpd="sng">
            <a:solidFill>
              <a:schemeClr val="dk1">
                <a:alpha val="100000"/>
              </a:schemeClr>
            </a:solidFill>
            <a:prstDash val="solid"/>
            <a:miter/>
          </a:ln>
        </p:spPr>
      </p:sp>
      <p:sp>
        <p:nvSpPr>
          <p:cNvPr id="1049270" name=""/>
          <p:cNvSpPr/>
          <p:nvPr/>
        </p:nvSpPr>
        <p:spPr>
          <a:xfrm rot="0">
            <a:off x="996950" y="4291012"/>
            <a:ext cx="180975" cy="179387"/>
          </a:xfrm>
          <a:prstGeom prst="rect"/>
          <a:solidFill>
            <a:schemeClr val="accent1"/>
          </a:solidFill>
          <a:ln w="19050" cap="flat" cmpd="sng">
            <a:solidFill>
              <a:schemeClr val="dk1">
                <a:alpha val="100000"/>
              </a:schemeClr>
            </a:solidFill>
            <a:prstDash val="solid"/>
            <a:miter/>
          </a:ln>
        </p:spPr>
      </p:sp>
      <p:sp>
        <p:nvSpPr>
          <p:cNvPr id="1049271" name=""/>
          <p:cNvSpPr/>
          <p:nvPr/>
        </p:nvSpPr>
        <p:spPr>
          <a:xfrm rot="0">
            <a:off x="1174750" y="4291012"/>
            <a:ext cx="180975" cy="179387"/>
          </a:xfrm>
          <a:prstGeom prst="rect"/>
          <a:solidFill>
            <a:schemeClr val="accent1"/>
          </a:solidFill>
          <a:ln w="19050" cap="flat" cmpd="sng">
            <a:solidFill>
              <a:schemeClr val="dk1">
                <a:alpha val="100000"/>
              </a:schemeClr>
            </a:solidFill>
            <a:prstDash val="solid"/>
            <a:miter/>
          </a:ln>
        </p:spPr>
      </p:sp>
      <p:sp>
        <p:nvSpPr>
          <p:cNvPr id="1049272" name=""/>
          <p:cNvSpPr/>
          <p:nvPr/>
        </p:nvSpPr>
        <p:spPr>
          <a:xfrm rot="0">
            <a:off x="1355725" y="4291012"/>
            <a:ext cx="180975" cy="179387"/>
          </a:xfrm>
          <a:prstGeom prst="rect"/>
          <a:solidFill>
            <a:schemeClr val="accent1"/>
          </a:solidFill>
          <a:ln w="19050" cap="flat" cmpd="sng">
            <a:solidFill>
              <a:schemeClr val="dk1">
                <a:alpha val="100000"/>
              </a:schemeClr>
            </a:solidFill>
            <a:prstDash val="solid"/>
            <a:miter/>
          </a:ln>
        </p:spPr>
      </p:sp>
      <p:sp>
        <p:nvSpPr>
          <p:cNvPr id="1049273" name=""/>
          <p:cNvSpPr/>
          <p:nvPr/>
        </p:nvSpPr>
        <p:spPr>
          <a:xfrm rot="0">
            <a:off x="815975" y="4471987"/>
            <a:ext cx="180975" cy="179387"/>
          </a:xfrm>
          <a:prstGeom prst="rect"/>
          <a:solidFill>
            <a:schemeClr val="accent1"/>
          </a:solidFill>
          <a:ln w="19050" cap="flat" cmpd="sng">
            <a:solidFill>
              <a:schemeClr val="dk1">
                <a:alpha val="100000"/>
              </a:schemeClr>
            </a:solidFill>
            <a:prstDash val="solid"/>
            <a:miter/>
          </a:ln>
        </p:spPr>
      </p:sp>
      <p:sp>
        <p:nvSpPr>
          <p:cNvPr id="1049274" name=""/>
          <p:cNvSpPr/>
          <p:nvPr/>
        </p:nvSpPr>
        <p:spPr>
          <a:xfrm rot="0">
            <a:off x="996950" y="4471987"/>
            <a:ext cx="180975" cy="179387"/>
          </a:xfrm>
          <a:prstGeom prst="rect"/>
          <a:solidFill>
            <a:schemeClr val="accent1"/>
          </a:solidFill>
          <a:ln w="19050" cap="flat" cmpd="sng">
            <a:solidFill>
              <a:schemeClr val="dk1">
                <a:alpha val="100000"/>
              </a:schemeClr>
            </a:solidFill>
            <a:prstDash val="solid"/>
            <a:miter/>
          </a:ln>
        </p:spPr>
      </p:sp>
      <p:sp>
        <p:nvSpPr>
          <p:cNvPr id="1049275" name=""/>
          <p:cNvSpPr/>
          <p:nvPr/>
        </p:nvSpPr>
        <p:spPr>
          <a:xfrm rot="0">
            <a:off x="1174750" y="4471987"/>
            <a:ext cx="180975" cy="179387"/>
          </a:xfrm>
          <a:prstGeom prst="rect"/>
          <a:solidFill>
            <a:schemeClr val="accent1"/>
          </a:solidFill>
          <a:ln w="19050" cap="flat" cmpd="sng">
            <a:solidFill>
              <a:schemeClr val="dk1">
                <a:alpha val="100000"/>
              </a:schemeClr>
            </a:solidFill>
            <a:prstDash val="solid"/>
            <a:miter/>
          </a:ln>
        </p:spPr>
      </p:sp>
      <p:sp>
        <p:nvSpPr>
          <p:cNvPr id="1049276" name=""/>
          <p:cNvSpPr/>
          <p:nvPr/>
        </p:nvSpPr>
        <p:spPr>
          <a:xfrm rot="0">
            <a:off x="1355725" y="4471987"/>
            <a:ext cx="180975" cy="179387"/>
          </a:xfrm>
          <a:prstGeom prst="rect"/>
          <a:solidFill>
            <a:schemeClr val="accent1"/>
          </a:solidFill>
          <a:ln w="19050" cap="flat" cmpd="sng">
            <a:solidFill>
              <a:schemeClr val="dk1">
                <a:alpha val="100000"/>
              </a:schemeClr>
            </a:solidFill>
            <a:prstDash val="solid"/>
            <a:miter/>
          </a:ln>
        </p:spPr>
      </p:sp>
      <p:sp>
        <p:nvSpPr>
          <p:cNvPr id="1049277" name=""/>
          <p:cNvSpPr/>
          <p:nvPr/>
        </p:nvSpPr>
        <p:spPr>
          <a:xfrm rot="0">
            <a:off x="815975" y="4651375"/>
            <a:ext cx="180975" cy="179387"/>
          </a:xfrm>
          <a:prstGeom prst="rect"/>
          <a:solidFill>
            <a:schemeClr val="accent1"/>
          </a:solidFill>
          <a:ln w="19050" cap="flat" cmpd="sng">
            <a:solidFill>
              <a:schemeClr val="dk1">
                <a:alpha val="100000"/>
              </a:schemeClr>
            </a:solidFill>
            <a:prstDash val="solid"/>
            <a:miter/>
          </a:ln>
        </p:spPr>
      </p:sp>
      <p:sp>
        <p:nvSpPr>
          <p:cNvPr id="1049278" name=""/>
          <p:cNvSpPr/>
          <p:nvPr/>
        </p:nvSpPr>
        <p:spPr>
          <a:xfrm rot="0">
            <a:off x="996950" y="4651375"/>
            <a:ext cx="180975" cy="179387"/>
          </a:xfrm>
          <a:prstGeom prst="rect"/>
          <a:solidFill>
            <a:schemeClr val="accent1"/>
          </a:solidFill>
          <a:ln w="19050" cap="flat" cmpd="sng">
            <a:solidFill>
              <a:schemeClr val="dk1">
                <a:alpha val="100000"/>
              </a:schemeClr>
            </a:solidFill>
            <a:prstDash val="solid"/>
            <a:miter/>
          </a:ln>
        </p:spPr>
      </p:sp>
      <p:sp>
        <p:nvSpPr>
          <p:cNvPr id="1049279" name=""/>
          <p:cNvSpPr/>
          <p:nvPr/>
        </p:nvSpPr>
        <p:spPr>
          <a:xfrm rot="0">
            <a:off x="1174750" y="4651375"/>
            <a:ext cx="180975" cy="179387"/>
          </a:xfrm>
          <a:prstGeom prst="rect"/>
          <a:solidFill>
            <a:schemeClr val="accent1"/>
          </a:solidFill>
          <a:ln w="19050" cap="flat" cmpd="sng">
            <a:solidFill>
              <a:schemeClr val="dk1">
                <a:alpha val="100000"/>
              </a:schemeClr>
            </a:solidFill>
            <a:prstDash val="solid"/>
            <a:miter/>
          </a:ln>
        </p:spPr>
      </p:sp>
      <p:sp>
        <p:nvSpPr>
          <p:cNvPr id="1049280" name=""/>
          <p:cNvSpPr/>
          <p:nvPr/>
        </p:nvSpPr>
        <p:spPr>
          <a:xfrm rot="0">
            <a:off x="1355725" y="4651375"/>
            <a:ext cx="180975" cy="179387"/>
          </a:xfrm>
          <a:prstGeom prst="rect"/>
          <a:solidFill>
            <a:schemeClr val="accent1"/>
          </a:solidFill>
          <a:ln w="19050" cap="flat" cmpd="sng">
            <a:solidFill>
              <a:schemeClr val="dk1">
                <a:alpha val="100000"/>
              </a:schemeClr>
            </a:solidFill>
            <a:prstDash val="solid"/>
            <a:miter/>
          </a:ln>
        </p:spPr>
      </p:sp>
      <p:sp>
        <p:nvSpPr>
          <p:cNvPr id="1049281" name=""/>
          <p:cNvSpPr/>
          <p:nvPr/>
        </p:nvSpPr>
        <p:spPr>
          <a:xfrm rot="0">
            <a:off x="1536700" y="4111625"/>
            <a:ext cx="180975" cy="179387"/>
          </a:xfrm>
          <a:prstGeom prst="rect"/>
          <a:solidFill>
            <a:schemeClr val="accent1"/>
          </a:solidFill>
          <a:ln w="19050" cap="flat" cmpd="sng">
            <a:solidFill>
              <a:schemeClr val="dk1">
                <a:alpha val="100000"/>
              </a:schemeClr>
            </a:solidFill>
            <a:prstDash val="solid"/>
            <a:miter/>
          </a:ln>
        </p:spPr>
      </p:sp>
      <p:sp>
        <p:nvSpPr>
          <p:cNvPr id="1049282" name=""/>
          <p:cNvSpPr/>
          <p:nvPr/>
        </p:nvSpPr>
        <p:spPr>
          <a:xfrm rot="0">
            <a:off x="1717675" y="4111625"/>
            <a:ext cx="180975" cy="179387"/>
          </a:xfrm>
          <a:prstGeom prst="rect"/>
          <a:solidFill>
            <a:schemeClr val="accent1"/>
          </a:solidFill>
          <a:ln w="19050" cap="flat" cmpd="sng">
            <a:solidFill>
              <a:schemeClr val="dk1">
                <a:alpha val="100000"/>
              </a:schemeClr>
            </a:solidFill>
            <a:prstDash val="solid"/>
            <a:miter/>
          </a:ln>
        </p:spPr>
      </p:sp>
      <p:sp>
        <p:nvSpPr>
          <p:cNvPr id="1049283" name=""/>
          <p:cNvSpPr/>
          <p:nvPr/>
        </p:nvSpPr>
        <p:spPr>
          <a:xfrm rot="0">
            <a:off x="1895475" y="4111625"/>
            <a:ext cx="180975" cy="179387"/>
          </a:xfrm>
          <a:prstGeom prst="rect"/>
          <a:solidFill>
            <a:schemeClr val="accent1"/>
          </a:solidFill>
          <a:ln w="19050" cap="flat" cmpd="sng">
            <a:solidFill>
              <a:schemeClr val="dk1">
                <a:alpha val="100000"/>
              </a:schemeClr>
            </a:solidFill>
            <a:prstDash val="solid"/>
            <a:miter/>
          </a:ln>
        </p:spPr>
      </p:sp>
      <p:sp>
        <p:nvSpPr>
          <p:cNvPr id="1049284" name=""/>
          <p:cNvSpPr/>
          <p:nvPr/>
        </p:nvSpPr>
        <p:spPr>
          <a:xfrm rot="0">
            <a:off x="2076450" y="4111625"/>
            <a:ext cx="180975" cy="179387"/>
          </a:xfrm>
          <a:prstGeom prst="rect"/>
          <a:solidFill>
            <a:schemeClr val="accent1"/>
          </a:solidFill>
          <a:ln w="19050" cap="flat" cmpd="sng">
            <a:solidFill>
              <a:schemeClr val="dk1">
                <a:alpha val="100000"/>
              </a:schemeClr>
            </a:solidFill>
            <a:prstDash val="solid"/>
            <a:miter/>
          </a:ln>
        </p:spPr>
      </p:sp>
      <p:sp>
        <p:nvSpPr>
          <p:cNvPr id="1049285" name=""/>
          <p:cNvSpPr/>
          <p:nvPr/>
        </p:nvSpPr>
        <p:spPr>
          <a:xfrm rot="0">
            <a:off x="1536700" y="4291012"/>
            <a:ext cx="180975" cy="179387"/>
          </a:xfrm>
          <a:prstGeom prst="rect"/>
          <a:solidFill>
            <a:schemeClr val="accent1"/>
          </a:solidFill>
          <a:ln w="19050" cap="flat" cmpd="sng">
            <a:solidFill>
              <a:schemeClr val="dk1">
                <a:alpha val="100000"/>
              </a:schemeClr>
            </a:solidFill>
            <a:prstDash val="solid"/>
            <a:miter/>
          </a:ln>
        </p:spPr>
      </p:sp>
      <p:sp>
        <p:nvSpPr>
          <p:cNvPr id="1049286" name=""/>
          <p:cNvSpPr/>
          <p:nvPr/>
        </p:nvSpPr>
        <p:spPr>
          <a:xfrm rot="0">
            <a:off x="1717675" y="4291012"/>
            <a:ext cx="180975" cy="179387"/>
          </a:xfrm>
          <a:prstGeom prst="rect"/>
          <a:solidFill>
            <a:schemeClr val="accent1"/>
          </a:solidFill>
          <a:ln w="19050" cap="flat" cmpd="sng">
            <a:solidFill>
              <a:schemeClr val="dk1">
                <a:alpha val="100000"/>
              </a:schemeClr>
            </a:solidFill>
            <a:prstDash val="solid"/>
            <a:miter/>
          </a:ln>
        </p:spPr>
      </p:sp>
      <p:sp>
        <p:nvSpPr>
          <p:cNvPr id="1049287" name=""/>
          <p:cNvSpPr/>
          <p:nvPr/>
        </p:nvSpPr>
        <p:spPr>
          <a:xfrm rot="0">
            <a:off x="1895475" y="4291012"/>
            <a:ext cx="180975" cy="179387"/>
          </a:xfrm>
          <a:prstGeom prst="rect"/>
          <a:solidFill>
            <a:schemeClr val="accent1"/>
          </a:solidFill>
          <a:ln w="19050" cap="flat" cmpd="sng">
            <a:solidFill>
              <a:schemeClr val="dk1">
                <a:alpha val="100000"/>
              </a:schemeClr>
            </a:solidFill>
            <a:prstDash val="solid"/>
            <a:miter/>
          </a:ln>
        </p:spPr>
      </p:sp>
      <p:sp>
        <p:nvSpPr>
          <p:cNvPr id="1049288" name=""/>
          <p:cNvSpPr/>
          <p:nvPr/>
        </p:nvSpPr>
        <p:spPr>
          <a:xfrm rot="0">
            <a:off x="2076450" y="4291012"/>
            <a:ext cx="180975" cy="179387"/>
          </a:xfrm>
          <a:prstGeom prst="rect"/>
          <a:solidFill>
            <a:schemeClr val="accent1"/>
          </a:solidFill>
          <a:ln w="19050" cap="flat" cmpd="sng">
            <a:solidFill>
              <a:schemeClr val="dk1">
                <a:alpha val="100000"/>
              </a:schemeClr>
            </a:solidFill>
            <a:prstDash val="solid"/>
            <a:miter/>
          </a:ln>
        </p:spPr>
      </p:sp>
      <p:sp>
        <p:nvSpPr>
          <p:cNvPr id="1049289" name=""/>
          <p:cNvSpPr/>
          <p:nvPr/>
        </p:nvSpPr>
        <p:spPr>
          <a:xfrm rot="0">
            <a:off x="1536700" y="4471987"/>
            <a:ext cx="180975" cy="179387"/>
          </a:xfrm>
          <a:prstGeom prst="rect"/>
          <a:solidFill>
            <a:schemeClr val="accent1"/>
          </a:solidFill>
          <a:ln w="19050" cap="flat" cmpd="sng">
            <a:solidFill>
              <a:schemeClr val="dk1">
                <a:alpha val="100000"/>
              </a:schemeClr>
            </a:solidFill>
            <a:prstDash val="solid"/>
            <a:miter/>
          </a:ln>
        </p:spPr>
      </p:sp>
      <p:sp>
        <p:nvSpPr>
          <p:cNvPr id="1049290" name=""/>
          <p:cNvSpPr/>
          <p:nvPr/>
        </p:nvSpPr>
        <p:spPr>
          <a:xfrm rot="0">
            <a:off x="1717675" y="4471987"/>
            <a:ext cx="180975" cy="179387"/>
          </a:xfrm>
          <a:prstGeom prst="rect"/>
          <a:solidFill>
            <a:schemeClr val="accent1"/>
          </a:solidFill>
          <a:ln w="19050" cap="flat" cmpd="sng">
            <a:solidFill>
              <a:schemeClr val="dk1">
                <a:alpha val="100000"/>
              </a:schemeClr>
            </a:solidFill>
            <a:prstDash val="solid"/>
            <a:miter/>
          </a:ln>
        </p:spPr>
      </p:sp>
      <p:sp>
        <p:nvSpPr>
          <p:cNvPr id="1049291" name=""/>
          <p:cNvSpPr/>
          <p:nvPr/>
        </p:nvSpPr>
        <p:spPr>
          <a:xfrm rot="0">
            <a:off x="1895475" y="4471987"/>
            <a:ext cx="180975" cy="179387"/>
          </a:xfrm>
          <a:prstGeom prst="rect"/>
          <a:solidFill>
            <a:schemeClr val="accent1"/>
          </a:solidFill>
          <a:ln w="19050" cap="flat" cmpd="sng">
            <a:solidFill>
              <a:schemeClr val="dk1">
                <a:alpha val="100000"/>
              </a:schemeClr>
            </a:solidFill>
            <a:prstDash val="solid"/>
            <a:miter/>
          </a:ln>
        </p:spPr>
      </p:sp>
      <p:sp>
        <p:nvSpPr>
          <p:cNvPr id="1049292" name=""/>
          <p:cNvSpPr/>
          <p:nvPr/>
        </p:nvSpPr>
        <p:spPr>
          <a:xfrm rot="0">
            <a:off x="2076450" y="4471987"/>
            <a:ext cx="180975" cy="179387"/>
          </a:xfrm>
          <a:prstGeom prst="rect"/>
          <a:solidFill>
            <a:schemeClr val="accent1"/>
          </a:solidFill>
          <a:ln w="19050" cap="flat" cmpd="sng">
            <a:solidFill>
              <a:schemeClr val="dk1">
                <a:alpha val="100000"/>
              </a:schemeClr>
            </a:solidFill>
            <a:prstDash val="solid"/>
            <a:miter/>
          </a:ln>
        </p:spPr>
      </p:sp>
      <p:sp>
        <p:nvSpPr>
          <p:cNvPr id="1049293" name=""/>
          <p:cNvSpPr/>
          <p:nvPr/>
        </p:nvSpPr>
        <p:spPr>
          <a:xfrm rot="0">
            <a:off x="1536700" y="4651375"/>
            <a:ext cx="180975" cy="179387"/>
          </a:xfrm>
          <a:prstGeom prst="rect"/>
          <a:solidFill>
            <a:schemeClr val="accent1"/>
          </a:solidFill>
          <a:ln w="19050" cap="flat" cmpd="sng">
            <a:solidFill>
              <a:schemeClr val="dk1">
                <a:alpha val="100000"/>
              </a:schemeClr>
            </a:solidFill>
            <a:prstDash val="solid"/>
            <a:miter/>
          </a:ln>
        </p:spPr>
      </p:sp>
      <p:sp>
        <p:nvSpPr>
          <p:cNvPr id="1049294" name=""/>
          <p:cNvSpPr/>
          <p:nvPr/>
        </p:nvSpPr>
        <p:spPr>
          <a:xfrm rot="0">
            <a:off x="1717675" y="4651375"/>
            <a:ext cx="180975" cy="179387"/>
          </a:xfrm>
          <a:prstGeom prst="rect"/>
          <a:solidFill>
            <a:schemeClr val="accent1"/>
          </a:solidFill>
          <a:ln w="19050" cap="flat" cmpd="sng">
            <a:solidFill>
              <a:schemeClr val="dk1">
                <a:alpha val="100000"/>
              </a:schemeClr>
            </a:solidFill>
            <a:prstDash val="solid"/>
            <a:miter/>
          </a:ln>
        </p:spPr>
      </p:sp>
      <p:sp>
        <p:nvSpPr>
          <p:cNvPr id="1049295" name=""/>
          <p:cNvSpPr/>
          <p:nvPr/>
        </p:nvSpPr>
        <p:spPr>
          <a:xfrm rot="0">
            <a:off x="1895475" y="4651375"/>
            <a:ext cx="180975" cy="179387"/>
          </a:xfrm>
          <a:prstGeom prst="rect"/>
          <a:solidFill>
            <a:schemeClr val="accent1"/>
          </a:solidFill>
          <a:ln w="19050" cap="flat" cmpd="sng">
            <a:solidFill>
              <a:schemeClr val="dk1">
                <a:alpha val="100000"/>
              </a:schemeClr>
            </a:solidFill>
            <a:prstDash val="solid"/>
            <a:miter/>
          </a:ln>
        </p:spPr>
      </p:sp>
      <p:sp>
        <p:nvSpPr>
          <p:cNvPr id="1049296" name=""/>
          <p:cNvSpPr/>
          <p:nvPr/>
        </p:nvSpPr>
        <p:spPr>
          <a:xfrm rot="0">
            <a:off x="2076450" y="4651375"/>
            <a:ext cx="180975" cy="179387"/>
          </a:xfrm>
          <a:prstGeom prst="rect"/>
          <a:solidFill>
            <a:schemeClr val="accent1"/>
          </a:solidFill>
          <a:ln w="19050" cap="flat" cmpd="sng">
            <a:solidFill>
              <a:schemeClr val="dk1">
                <a:alpha val="100000"/>
              </a:schemeClr>
            </a:solidFill>
            <a:prstDash val="solid"/>
            <a:miter/>
          </a:ln>
        </p:spPr>
      </p:sp>
      <p:sp>
        <p:nvSpPr>
          <p:cNvPr id="1049297" name=""/>
          <p:cNvSpPr/>
          <p:nvPr/>
        </p:nvSpPr>
        <p:spPr>
          <a:xfrm rot="0">
            <a:off x="815975" y="4832350"/>
            <a:ext cx="180975" cy="179387"/>
          </a:xfrm>
          <a:prstGeom prst="rect"/>
          <a:solidFill>
            <a:schemeClr val="accent1"/>
          </a:solidFill>
          <a:ln w="19050" cap="flat" cmpd="sng">
            <a:solidFill>
              <a:schemeClr val="dk1">
                <a:alpha val="100000"/>
              </a:schemeClr>
            </a:solidFill>
            <a:prstDash val="solid"/>
            <a:miter/>
          </a:ln>
        </p:spPr>
      </p:sp>
      <p:sp>
        <p:nvSpPr>
          <p:cNvPr id="1049298" name=""/>
          <p:cNvSpPr/>
          <p:nvPr/>
        </p:nvSpPr>
        <p:spPr>
          <a:xfrm rot="0">
            <a:off x="996950" y="4832350"/>
            <a:ext cx="180975" cy="179387"/>
          </a:xfrm>
          <a:prstGeom prst="rect"/>
          <a:solidFill>
            <a:schemeClr val="accent1"/>
          </a:solidFill>
          <a:ln w="19050" cap="flat" cmpd="sng">
            <a:solidFill>
              <a:schemeClr val="dk1">
                <a:alpha val="100000"/>
              </a:schemeClr>
            </a:solidFill>
            <a:prstDash val="solid"/>
            <a:miter/>
          </a:ln>
        </p:spPr>
      </p:sp>
      <p:sp>
        <p:nvSpPr>
          <p:cNvPr id="1049299" name=""/>
          <p:cNvSpPr/>
          <p:nvPr/>
        </p:nvSpPr>
        <p:spPr>
          <a:xfrm rot="0">
            <a:off x="1174750" y="4832350"/>
            <a:ext cx="180975" cy="179387"/>
          </a:xfrm>
          <a:prstGeom prst="rect"/>
          <a:solidFill>
            <a:schemeClr val="accent1"/>
          </a:solidFill>
          <a:ln w="19050" cap="flat" cmpd="sng">
            <a:solidFill>
              <a:schemeClr val="dk1">
                <a:alpha val="100000"/>
              </a:schemeClr>
            </a:solidFill>
            <a:prstDash val="solid"/>
            <a:miter/>
          </a:ln>
        </p:spPr>
      </p:sp>
      <p:sp>
        <p:nvSpPr>
          <p:cNvPr id="1049300" name=""/>
          <p:cNvSpPr/>
          <p:nvPr/>
        </p:nvSpPr>
        <p:spPr>
          <a:xfrm rot="0">
            <a:off x="1355725" y="4832350"/>
            <a:ext cx="180975" cy="179387"/>
          </a:xfrm>
          <a:prstGeom prst="rect"/>
          <a:solidFill>
            <a:schemeClr val="accent1"/>
          </a:solidFill>
          <a:ln w="19050" cap="flat" cmpd="sng">
            <a:solidFill>
              <a:schemeClr val="dk1">
                <a:alpha val="100000"/>
              </a:schemeClr>
            </a:solidFill>
            <a:prstDash val="solid"/>
            <a:miter/>
          </a:ln>
        </p:spPr>
      </p:sp>
      <p:sp>
        <p:nvSpPr>
          <p:cNvPr id="1049301" name=""/>
          <p:cNvSpPr/>
          <p:nvPr/>
        </p:nvSpPr>
        <p:spPr>
          <a:xfrm rot="0">
            <a:off x="815975" y="5011737"/>
            <a:ext cx="180975" cy="179387"/>
          </a:xfrm>
          <a:prstGeom prst="rect"/>
          <a:solidFill>
            <a:schemeClr val="accent1"/>
          </a:solidFill>
          <a:ln w="19050" cap="flat" cmpd="sng">
            <a:solidFill>
              <a:schemeClr val="dk1">
                <a:alpha val="100000"/>
              </a:schemeClr>
            </a:solidFill>
            <a:prstDash val="solid"/>
            <a:miter/>
          </a:ln>
        </p:spPr>
      </p:sp>
      <p:sp>
        <p:nvSpPr>
          <p:cNvPr id="1049302" name=""/>
          <p:cNvSpPr/>
          <p:nvPr/>
        </p:nvSpPr>
        <p:spPr>
          <a:xfrm rot="0">
            <a:off x="996950" y="5011737"/>
            <a:ext cx="180975" cy="179387"/>
          </a:xfrm>
          <a:prstGeom prst="rect"/>
          <a:solidFill>
            <a:schemeClr val="accent1"/>
          </a:solidFill>
          <a:ln w="19050" cap="flat" cmpd="sng">
            <a:solidFill>
              <a:schemeClr val="dk1">
                <a:alpha val="100000"/>
              </a:schemeClr>
            </a:solidFill>
            <a:prstDash val="solid"/>
            <a:miter/>
          </a:ln>
        </p:spPr>
      </p:sp>
      <p:sp>
        <p:nvSpPr>
          <p:cNvPr id="1049303" name=""/>
          <p:cNvSpPr/>
          <p:nvPr/>
        </p:nvSpPr>
        <p:spPr>
          <a:xfrm rot="0">
            <a:off x="1174750" y="5011737"/>
            <a:ext cx="180975" cy="179387"/>
          </a:xfrm>
          <a:prstGeom prst="rect"/>
          <a:solidFill>
            <a:schemeClr val="accent1"/>
          </a:solidFill>
          <a:ln w="19050" cap="flat" cmpd="sng">
            <a:solidFill>
              <a:schemeClr val="dk1">
                <a:alpha val="100000"/>
              </a:schemeClr>
            </a:solidFill>
            <a:prstDash val="solid"/>
            <a:miter/>
          </a:ln>
        </p:spPr>
      </p:sp>
      <p:sp>
        <p:nvSpPr>
          <p:cNvPr id="1049304" name=""/>
          <p:cNvSpPr/>
          <p:nvPr/>
        </p:nvSpPr>
        <p:spPr>
          <a:xfrm rot="0">
            <a:off x="1355725" y="5011737"/>
            <a:ext cx="180975" cy="179387"/>
          </a:xfrm>
          <a:prstGeom prst="rect"/>
          <a:solidFill>
            <a:schemeClr val="accent1"/>
          </a:solidFill>
          <a:ln w="19050" cap="flat" cmpd="sng">
            <a:solidFill>
              <a:schemeClr val="dk1">
                <a:alpha val="100000"/>
              </a:schemeClr>
            </a:solidFill>
            <a:prstDash val="solid"/>
            <a:miter/>
          </a:ln>
        </p:spPr>
      </p:sp>
      <p:sp>
        <p:nvSpPr>
          <p:cNvPr id="1049305" name=""/>
          <p:cNvSpPr/>
          <p:nvPr/>
        </p:nvSpPr>
        <p:spPr>
          <a:xfrm rot="0">
            <a:off x="815975" y="5192712"/>
            <a:ext cx="180975" cy="179387"/>
          </a:xfrm>
          <a:prstGeom prst="rect"/>
          <a:solidFill>
            <a:schemeClr val="accent1"/>
          </a:solidFill>
          <a:ln w="19050" cap="flat" cmpd="sng">
            <a:solidFill>
              <a:schemeClr val="dk1">
                <a:alpha val="100000"/>
              </a:schemeClr>
            </a:solidFill>
            <a:prstDash val="solid"/>
            <a:miter/>
          </a:ln>
        </p:spPr>
      </p:sp>
      <p:sp>
        <p:nvSpPr>
          <p:cNvPr id="1049306" name=""/>
          <p:cNvSpPr/>
          <p:nvPr/>
        </p:nvSpPr>
        <p:spPr>
          <a:xfrm rot="0">
            <a:off x="996950" y="5192712"/>
            <a:ext cx="180975" cy="179387"/>
          </a:xfrm>
          <a:prstGeom prst="rect"/>
          <a:solidFill>
            <a:schemeClr val="accent1"/>
          </a:solidFill>
          <a:ln w="19050" cap="flat" cmpd="sng">
            <a:solidFill>
              <a:schemeClr val="dk1">
                <a:alpha val="100000"/>
              </a:schemeClr>
            </a:solidFill>
            <a:prstDash val="solid"/>
            <a:miter/>
          </a:ln>
        </p:spPr>
      </p:sp>
      <p:sp>
        <p:nvSpPr>
          <p:cNvPr id="1049307" name=""/>
          <p:cNvSpPr/>
          <p:nvPr/>
        </p:nvSpPr>
        <p:spPr>
          <a:xfrm rot="0">
            <a:off x="1174750" y="5192712"/>
            <a:ext cx="180975" cy="179387"/>
          </a:xfrm>
          <a:prstGeom prst="rect"/>
          <a:solidFill>
            <a:schemeClr val="accent1"/>
          </a:solidFill>
          <a:ln w="19050" cap="flat" cmpd="sng">
            <a:solidFill>
              <a:schemeClr val="dk1">
                <a:alpha val="100000"/>
              </a:schemeClr>
            </a:solidFill>
            <a:prstDash val="solid"/>
            <a:miter/>
          </a:ln>
        </p:spPr>
      </p:sp>
      <p:sp>
        <p:nvSpPr>
          <p:cNvPr id="1049308" name=""/>
          <p:cNvSpPr/>
          <p:nvPr/>
        </p:nvSpPr>
        <p:spPr>
          <a:xfrm rot="0">
            <a:off x="1355725" y="5192712"/>
            <a:ext cx="180975" cy="179387"/>
          </a:xfrm>
          <a:prstGeom prst="rect"/>
          <a:solidFill>
            <a:schemeClr val="accent1"/>
          </a:solidFill>
          <a:ln w="19050" cap="flat" cmpd="sng">
            <a:solidFill>
              <a:schemeClr val="dk1">
                <a:alpha val="100000"/>
              </a:schemeClr>
            </a:solidFill>
            <a:prstDash val="solid"/>
            <a:miter/>
          </a:ln>
        </p:spPr>
      </p:sp>
      <p:sp>
        <p:nvSpPr>
          <p:cNvPr id="1049309" name=""/>
          <p:cNvSpPr/>
          <p:nvPr/>
        </p:nvSpPr>
        <p:spPr>
          <a:xfrm rot="0">
            <a:off x="815975" y="5372100"/>
            <a:ext cx="180975" cy="179387"/>
          </a:xfrm>
          <a:prstGeom prst="rect"/>
          <a:solidFill>
            <a:schemeClr val="accent1"/>
          </a:solidFill>
          <a:ln w="19050" cap="flat" cmpd="sng">
            <a:solidFill>
              <a:schemeClr val="dk1">
                <a:alpha val="100000"/>
              </a:schemeClr>
            </a:solidFill>
            <a:prstDash val="solid"/>
            <a:miter/>
          </a:ln>
        </p:spPr>
      </p:sp>
      <p:sp>
        <p:nvSpPr>
          <p:cNvPr id="1049310" name=""/>
          <p:cNvSpPr/>
          <p:nvPr/>
        </p:nvSpPr>
        <p:spPr>
          <a:xfrm rot="0">
            <a:off x="996950" y="5372100"/>
            <a:ext cx="180975" cy="179387"/>
          </a:xfrm>
          <a:prstGeom prst="rect"/>
          <a:solidFill>
            <a:schemeClr val="accent1"/>
          </a:solidFill>
          <a:ln w="19050" cap="flat" cmpd="sng">
            <a:solidFill>
              <a:schemeClr val="dk1">
                <a:alpha val="100000"/>
              </a:schemeClr>
            </a:solidFill>
            <a:prstDash val="solid"/>
            <a:miter/>
          </a:ln>
        </p:spPr>
      </p:sp>
      <p:sp>
        <p:nvSpPr>
          <p:cNvPr id="1049311" name=""/>
          <p:cNvSpPr/>
          <p:nvPr/>
        </p:nvSpPr>
        <p:spPr>
          <a:xfrm rot="0">
            <a:off x="1174750" y="5372100"/>
            <a:ext cx="180975" cy="179387"/>
          </a:xfrm>
          <a:prstGeom prst="rect"/>
          <a:solidFill>
            <a:schemeClr val="accent1"/>
          </a:solidFill>
          <a:ln w="19050" cap="flat" cmpd="sng">
            <a:solidFill>
              <a:schemeClr val="dk1">
                <a:alpha val="100000"/>
              </a:schemeClr>
            </a:solidFill>
            <a:prstDash val="solid"/>
            <a:miter/>
          </a:ln>
        </p:spPr>
      </p:sp>
      <p:sp>
        <p:nvSpPr>
          <p:cNvPr id="1049312" name=""/>
          <p:cNvSpPr/>
          <p:nvPr/>
        </p:nvSpPr>
        <p:spPr>
          <a:xfrm rot="0">
            <a:off x="1355725" y="5372100"/>
            <a:ext cx="180975" cy="179387"/>
          </a:xfrm>
          <a:prstGeom prst="rect"/>
          <a:solidFill>
            <a:schemeClr val="accent1"/>
          </a:solidFill>
          <a:ln w="19050" cap="flat" cmpd="sng">
            <a:solidFill>
              <a:schemeClr val="dk1">
                <a:alpha val="100000"/>
              </a:schemeClr>
            </a:solidFill>
            <a:prstDash val="solid"/>
            <a:miter/>
          </a:ln>
        </p:spPr>
      </p:sp>
      <p:sp>
        <p:nvSpPr>
          <p:cNvPr id="1049313" name=""/>
          <p:cNvSpPr/>
          <p:nvPr/>
        </p:nvSpPr>
        <p:spPr>
          <a:xfrm rot="0">
            <a:off x="1536700" y="4832350"/>
            <a:ext cx="180975" cy="179387"/>
          </a:xfrm>
          <a:prstGeom prst="rect"/>
          <a:solidFill>
            <a:schemeClr val="accent1"/>
          </a:solidFill>
          <a:ln w="19050" cap="flat" cmpd="sng">
            <a:solidFill>
              <a:schemeClr val="dk1">
                <a:alpha val="100000"/>
              </a:schemeClr>
            </a:solidFill>
            <a:prstDash val="solid"/>
            <a:miter/>
          </a:ln>
        </p:spPr>
      </p:sp>
      <p:sp>
        <p:nvSpPr>
          <p:cNvPr id="1049314" name=""/>
          <p:cNvSpPr/>
          <p:nvPr/>
        </p:nvSpPr>
        <p:spPr>
          <a:xfrm rot="0">
            <a:off x="1717675" y="4832350"/>
            <a:ext cx="180975" cy="179387"/>
          </a:xfrm>
          <a:prstGeom prst="rect"/>
          <a:solidFill>
            <a:schemeClr val="accent1"/>
          </a:solidFill>
          <a:ln w="19050" cap="flat" cmpd="sng">
            <a:solidFill>
              <a:schemeClr val="dk1">
                <a:alpha val="100000"/>
              </a:schemeClr>
            </a:solidFill>
            <a:prstDash val="solid"/>
            <a:miter/>
          </a:ln>
        </p:spPr>
      </p:sp>
      <p:sp>
        <p:nvSpPr>
          <p:cNvPr id="1049315" name=""/>
          <p:cNvSpPr/>
          <p:nvPr/>
        </p:nvSpPr>
        <p:spPr>
          <a:xfrm rot="0">
            <a:off x="1895475" y="4832350"/>
            <a:ext cx="180975" cy="179387"/>
          </a:xfrm>
          <a:prstGeom prst="rect"/>
          <a:solidFill>
            <a:schemeClr val="accent1"/>
          </a:solidFill>
          <a:ln w="19050" cap="flat" cmpd="sng">
            <a:solidFill>
              <a:schemeClr val="dk1">
                <a:alpha val="100000"/>
              </a:schemeClr>
            </a:solidFill>
            <a:prstDash val="solid"/>
            <a:miter/>
          </a:ln>
        </p:spPr>
      </p:sp>
      <p:sp>
        <p:nvSpPr>
          <p:cNvPr id="1049316" name=""/>
          <p:cNvSpPr/>
          <p:nvPr/>
        </p:nvSpPr>
        <p:spPr>
          <a:xfrm rot="0">
            <a:off x="2076450" y="4832350"/>
            <a:ext cx="180975" cy="179387"/>
          </a:xfrm>
          <a:prstGeom prst="rect"/>
          <a:solidFill>
            <a:schemeClr val="accent1"/>
          </a:solidFill>
          <a:ln w="19050" cap="flat" cmpd="sng">
            <a:solidFill>
              <a:schemeClr val="dk1">
                <a:alpha val="100000"/>
              </a:schemeClr>
            </a:solidFill>
            <a:prstDash val="solid"/>
            <a:miter/>
          </a:ln>
        </p:spPr>
      </p:sp>
      <p:sp>
        <p:nvSpPr>
          <p:cNvPr id="1049317" name=""/>
          <p:cNvSpPr/>
          <p:nvPr/>
        </p:nvSpPr>
        <p:spPr>
          <a:xfrm rot="0">
            <a:off x="1536700" y="5011737"/>
            <a:ext cx="180975" cy="179387"/>
          </a:xfrm>
          <a:prstGeom prst="rect"/>
          <a:solidFill>
            <a:schemeClr val="accent1"/>
          </a:solidFill>
          <a:ln w="19050" cap="flat" cmpd="sng">
            <a:solidFill>
              <a:schemeClr val="dk1">
                <a:alpha val="100000"/>
              </a:schemeClr>
            </a:solidFill>
            <a:prstDash val="solid"/>
            <a:miter/>
          </a:ln>
        </p:spPr>
      </p:sp>
      <p:sp>
        <p:nvSpPr>
          <p:cNvPr id="1049318" name=""/>
          <p:cNvSpPr/>
          <p:nvPr/>
        </p:nvSpPr>
        <p:spPr>
          <a:xfrm rot="0">
            <a:off x="1717675" y="5011737"/>
            <a:ext cx="180975" cy="179387"/>
          </a:xfrm>
          <a:prstGeom prst="rect"/>
          <a:solidFill>
            <a:schemeClr val="accent1"/>
          </a:solidFill>
          <a:ln w="19050" cap="flat" cmpd="sng">
            <a:solidFill>
              <a:schemeClr val="dk1">
                <a:alpha val="100000"/>
              </a:schemeClr>
            </a:solidFill>
            <a:prstDash val="solid"/>
            <a:miter/>
          </a:ln>
        </p:spPr>
      </p:sp>
      <p:sp>
        <p:nvSpPr>
          <p:cNvPr id="1049319" name=""/>
          <p:cNvSpPr/>
          <p:nvPr/>
        </p:nvSpPr>
        <p:spPr>
          <a:xfrm rot="0">
            <a:off x="1895475" y="5011737"/>
            <a:ext cx="180975" cy="179387"/>
          </a:xfrm>
          <a:prstGeom prst="rect"/>
          <a:solidFill>
            <a:schemeClr val="accent1"/>
          </a:solidFill>
          <a:ln w="19050" cap="flat" cmpd="sng">
            <a:solidFill>
              <a:schemeClr val="dk1">
                <a:alpha val="100000"/>
              </a:schemeClr>
            </a:solidFill>
            <a:prstDash val="solid"/>
            <a:miter/>
          </a:ln>
        </p:spPr>
      </p:sp>
      <p:sp>
        <p:nvSpPr>
          <p:cNvPr id="1049320" name=""/>
          <p:cNvSpPr/>
          <p:nvPr/>
        </p:nvSpPr>
        <p:spPr>
          <a:xfrm rot="0">
            <a:off x="2076450" y="5011737"/>
            <a:ext cx="180975" cy="179387"/>
          </a:xfrm>
          <a:prstGeom prst="rect"/>
          <a:solidFill>
            <a:schemeClr val="accent1"/>
          </a:solidFill>
          <a:ln w="19050" cap="flat" cmpd="sng">
            <a:solidFill>
              <a:schemeClr val="dk1">
                <a:alpha val="100000"/>
              </a:schemeClr>
            </a:solidFill>
            <a:prstDash val="solid"/>
            <a:miter/>
          </a:ln>
        </p:spPr>
      </p:sp>
      <p:sp>
        <p:nvSpPr>
          <p:cNvPr id="1049321" name=""/>
          <p:cNvSpPr/>
          <p:nvPr/>
        </p:nvSpPr>
        <p:spPr>
          <a:xfrm rot="0">
            <a:off x="1536700" y="5191125"/>
            <a:ext cx="180975" cy="179387"/>
          </a:xfrm>
          <a:prstGeom prst="rect"/>
          <a:solidFill>
            <a:schemeClr val="accent1"/>
          </a:solidFill>
          <a:ln w="19050" cap="flat" cmpd="sng">
            <a:solidFill>
              <a:schemeClr val="dk1">
                <a:alpha val="100000"/>
              </a:schemeClr>
            </a:solidFill>
            <a:prstDash val="solid"/>
            <a:miter/>
          </a:ln>
        </p:spPr>
      </p:sp>
      <p:sp>
        <p:nvSpPr>
          <p:cNvPr id="1049322" name=""/>
          <p:cNvSpPr/>
          <p:nvPr/>
        </p:nvSpPr>
        <p:spPr>
          <a:xfrm rot="0">
            <a:off x="1717675" y="5191125"/>
            <a:ext cx="180975" cy="179387"/>
          </a:xfrm>
          <a:prstGeom prst="rect"/>
          <a:solidFill>
            <a:schemeClr val="accent1"/>
          </a:solidFill>
          <a:ln w="19050" cap="flat" cmpd="sng">
            <a:solidFill>
              <a:schemeClr val="dk1">
                <a:alpha val="100000"/>
              </a:schemeClr>
            </a:solidFill>
            <a:prstDash val="solid"/>
            <a:miter/>
          </a:ln>
        </p:spPr>
      </p:sp>
      <p:sp>
        <p:nvSpPr>
          <p:cNvPr id="1049323" name=""/>
          <p:cNvSpPr/>
          <p:nvPr/>
        </p:nvSpPr>
        <p:spPr>
          <a:xfrm rot="0">
            <a:off x="1895475" y="5191125"/>
            <a:ext cx="180975" cy="179387"/>
          </a:xfrm>
          <a:prstGeom prst="rect"/>
          <a:solidFill>
            <a:schemeClr val="accent1"/>
          </a:solidFill>
          <a:ln w="19050" cap="flat" cmpd="sng">
            <a:solidFill>
              <a:schemeClr val="dk1">
                <a:alpha val="100000"/>
              </a:schemeClr>
            </a:solidFill>
            <a:prstDash val="solid"/>
            <a:miter/>
          </a:ln>
        </p:spPr>
      </p:sp>
      <p:sp>
        <p:nvSpPr>
          <p:cNvPr id="1049324" name=""/>
          <p:cNvSpPr/>
          <p:nvPr/>
        </p:nvSpPr>
        <p:spPr>
          <a:xfrm rot="0">
            <a:off x="2076450" y="5191125"/>
            <a:ext cx="180975" cy="179387"/>
          </a:xfrm>
          <a:prstGeom prst="rect"/>
          <a:solidFill>
            <a:schemeClr val="accent1"/>
          </a:solidFill>
          <a:ln w="19050" cap="flat" cmpd="sng">
            <a:solidFill>
              <a:schemeClr val="dk1">
                <a:alpha val="100000"/>
              </a:schemeClr>
            </a:solidFill>
            <a:prstDash val="solid"/>
            <a:miter/>
          </a:ln>
        </p:spPr>
      </p:sp>
      <p:sp>
        <p:nvSpPr>
          <p:cNvPr id="1049325" name=""/>
          <p:cNvSpPr/>
          <p:nvPr/>
        </p:nvSpPr>
        <p:spPr>
          <a:xfrm rot="0">
            <a:off x="1536700" y="5370512"/>
            <a:ext cx="180975" cy="179387"/>
          </a:xfrm>
          <a:prstGeom prst="rect"/>
          <a:solidFill>
            <a:schemeClr val="accent1"/>
          </a:solidFill>
          <a:ln w="19050" cap="flat" cmpd="sng">
            <a:solidFill>
              <a:schemeClr val="dk1">
                <a:alpha val="100000"/>
              </a:schemeClr>
            </a:solidFill>
            <a:prstDash val="solid"/>
            <a:miter/>
          </a:ln>
        </p:spPr>
      </p:sp>
      <p:sp>
        <p:nvSpPr>
          <p:cNvPr id="1049326" name=""/>
          <p:cNvSpPr/>
          <p:nvPr/>
        </p:nvSpPr>
        <p:spPr>
          <a:xfrm rot="0">
            <a:off x="1717675" y="5370512"/>
            <a:ext cx="180975" cy="179387"/>
          </a:xfrm>
          <a:prstGeom prst="rect"/>
          <a:solidFill>
            <a:schemeClr val="accent1"/>
          </a:solidFill>
          <a:ln w="19050" cap="flat" cmpd="sng">
            <a:solidFill>
              <a:schemeClr val="dk1">
                <a:alpha val="100000"/>
              </a:schemeClr>
            </a:solidFill>
            <a:prstDash val="solid"/>
            <a:miter/>
          </a:ln>
        </p:spPr>
      </p:sp>
      <p:sp>
        <p:nvSpPr>
          <p:cNvPr id="1049327" name=""/>
          <p:cNvSpPr/>
          <p:nvPr/>
        </p:nvSpPr>
        <p:spPr>
          <a:xfrm rot="0">
            <a:off x="1895475" y="5370512"/>
            <a:ext cx="180975" cy="179387"/>
          </a:xfrm>
          <a:prstGeom prst="rect"/>
          <a:solidFill>
            <a:schemeClr val="accent1"/>
          </a:solidFill>
          <a:ln w="19050" cap="flat" cmpd="sng">
            <a:solidFill>
              <a:schemeClr val="dk1">
                <a:alpha val="100000"/>
              </a:schemeClr>
            </a:solidFill>
            <a:prstDash val="solid"/>
            <a:miter/>
          </a:ln>
        </p:spPr>
      </p:sp>
      <p:sp>
        <p:nvSpPr>
          <p:cNvPr id="1049328" name=""/>
          <p:cNvSpPr/>
          <p:nvPr/>
        </p:nvSpPr>
        <p:spPr>
          <a:xfrm rot="0">
            <a:off x="2076450" y="5370512"/>
            <a:ext cx="180975" cy="179387"/>
          </a:xfrm>
          <a:prstGeom prst="rect"/>
          <a:solidFill>
            <a:schemeClr val="accent1"/>
          </a:solidFill>
          <a:ln w="19050" cap="flat" cmpd="sng">
            <a:solidFill>
              <a:schemeClr val="dk1">
                <a:alpha val="100000"/>
              </a:schemeClr>
            </a:solidFill>
            <a:prstDash val="solid"/>
            <a:miter/>
          </a:ln>
        </p:spPr>
      </p:sp>
      <p:sp>
        <p:nvSpPr>
          <p:cNvPr id="1049329" name=""/>
          <p:cNvSpPr/>
          <p:nvPr/>
        </p:nvSpPr>
        <p:spPr>
          <a:xfrm rot="0">
            <a:off x="815975" y="5551487"/>
            <a:ext cx="180975" cy="179387"/>
          </a:xfrm>
          <a:prstGeom prst="rect"/>
          <a:solidFill>
            <a:schemeClr val="accent1"/>
          </a:solidFill>
          <a:ln w="19050" cap="flat" cmpd="sng">
            <a:solidFill>
              <a:schemeClr val="dk1">
                <a:alpha val="100000"/>
              </a:schemeClr>
            </a:solidFill>
            <a:prstDash val="solid"/>
            <a:miter/>
          </a:ln>
        </p:spPr>
      </p:sp>
      <p:sp>
        <p:nvSpPr>
          <p:cNvPr id="1049330" name=""/>
          <p:cNvSpPr/>
          <p:nvPr/>
        </p:nvSpPr>
        <p:spPr>
          <a:xfrm rot="0">
            <a:off x="996950" y="5551487"/>
            <a:ext cx="180975" cy="179387"/>
          </a:xfrm>
          <a:prstGeom prst="rect"/>
          <a:solidFill>
            <a:schemeClr val="accent1"/>
          </a:solidFill>
          <a:ln w="19050" cap="flat" cmpd="sng">
            <a:solidFill>
              <a:schemeClr val="dk1">
                <a:alpha val="100000"/>
              </a:schemeClr>
            </a:solidFill>
            <a:prstDash val="solid"/>
            <a:miter/>
          </a:ln>
        </p:spPr>
      </p:sp>
      <p:sp>
        <p:nvSpPr>
          <p:cNvPr id="1049331" name=""/>
          <p:cNvSpPr/>
          <p:nvPr/>
        </p:nvSpPr>
        <p:spPr>
          <a:xfrm rot="0">
            <a:off x="1174750" y="5551487"/>
            <a:ext cx="180975" cy="179387"/>
          </a:xfrm>
          <a:prstGeom prst="rect"/>
          <a:solidFill>
            <a:schemeClr val="accent1"/>
          </a:solidFill>
          <a:ln w="19050" cap="flat" cmpd="sng">
            <a:solidFill>
              <a:schemeClr val="dk1">
                <a:alpha val="100000"/>
              </a:schemeClr>
            </a:solidFill>
            <a:prstDash val="solid"/>
            <a:miter/>
          </a:ln>
        </p:spPr>
      </p:sp>
      <p:sp>
        <p:nvSpPr>
          <p:cNvPr id="1049332" name=""/>
          <p:cNvSpPr/>
          <p:nvPr/>
        </p:nvSpPr>
        <p:spPr>
          <a:xfrm rot="0">
            <a:off x="1355725" y="5551487"/>
            <a:ext cx="180975" cy="179387"/>
          </a:xfrm>
          <a:prstGeom prst="rect"/>
          <a:solidFill>
            <a:schemeClr val="accent1"/>
          </a:solidFill>
          <a:ln w="19050" cap="flat" cmpd="sng">
            <a:solidFill>
              <a:schemeClr val="dk1">
                <a:alpha val="100000"/>
              </a:schemeClr>
            </a:solidFill>
            <a:prstDash val="solid"/>
            <a:miter/>
          </a:ln>
        </p:spPr>
      </p:sp>
      <p:sp>
        <p:nvSpPr>
          <p:cNvPr id="1049333" name=""/>
          <p:cNvSpPr/>
          <p:nvPr/>
        </p:nvSpPr>
        <p:spPr>
          <a:xfrm rot="0">
            <a:off x="815975" y="5730875"/>
            <a:ext cx="180975" cy="179387"/>
          </a:xfrm>
          <a:prstGeom prst="rect"/>
          <a:solidFill>
            <a:schemeClr val="accent1"/>
          </a:solidFill>
          <a:ln w="19050" cap="flat" cmpd="sng">
            <a:solidFill>
              <a:schemeClr val="dk1">
                <a:alpha val="100000"/>
              </a:schemeClr>
            </a:solidFill>
            <a:prstDash val="solid"/>
            <a:miter/>
          </a:ln>
        </p:spPr>
      </p:sp>
      <p:sp>
        <p:nvSpPr>
          <p:cNvPr id="1049334" name=""/>
          <p:cNvSpPr/>
          <p:nvPr/>
        </p:nvSpPr>
        <p:spPr>
          <a:xfrm rot="0">
            <a:off x="996950" y="5730875"/>
            <a:ext cx="180975" cy="179387"/>
          </a:xfrm>
          <a:prstGeom prst="rect"/>
          <a:solidFill>
            <a:schemeClr val="accent1"/>
          </a:solidFill>
          <a:ln w="19050" cap="flat" cmpd="sng">
            <a:solidFill>
              <a:schemeClr val="dk1">
                <a:alpha val="100000"/>
              </a:schemeClr>
            </a:solidFill>
            <a:prstDash val="solid"/>
            <a:miter/>
          </a:ln>
        </p:spPr>
      </p:sp>
      <p:sp>
        <p:nvSpPr>
          <p:cNvPr id="1049335" name=""/>
          <p:cNvSpPr/>
          <p:nvPr/>
        </p:nvSpPr>
        <p:spPr>
          <a:xfrm rot="0">
            <a:off x="1174750" y="5730875"/>
            <a:ext cx="180975" cy="179387"/>
          </a:xfrm>
          <a:prstGeom prst="rect"/>
          <a:solidFill>
            <a:schemeClr val="accent1"/>
          </a:solidFill>
          <a:ln w="19050" cap="flat" cmpd="sng">
            <a:solidFill>
              <a:schemeClr val="dk1">
                <a:alpha val="100000"/>
              </a:schemeClr>
            </a:solidFill>
            <a:prstDash val="solid"/>
            <a:miter/>
          </a:ln>
        </p:spPr>
      </p:sp>
      <p:sp>
        <p:nvSpPr>
          <p:cNvPr id="1049336" name=""/>
          <p:cNvSpPr/>
          <p:nvPr/>
        </p:nvSpPr>
        <p:spPr>
          <a:xfrm rot="0">
            <a:off x="1355725" y="5730875"/>
            <a:ext cx="180975" cy="179387"/>
          </a:xfrm>
          <a:prstGeom prst="rect"/>
          <a:solidFill>
            <a:schemeClr val="accent1"/>
          </a:solidFill>
          <a:ln w="19050" cap="flat" cmpd="sng">
            <a:solidFill>
              <a:schemeClr val="dk1">
                <a:alpha val="100000"/>
              </a:schemeClr>
            </a:solidFill>
            <a:prstDash val="solid"/>
            <a:miter/>
          </a:ln>
        </p:spPr>
      </p:sp>
      <p:sp>
        <p:nvSpPr>
          <p:cNvPr id="1049337" name=""/>
          <p:cNvSpPr/>
          <p:nvPr/>
        </p:nvSpPr>
        <p:spPr>
          <a:xfrm rot="0">
            <a:off x="815975" y="5911850"/>
            <a:ext cx="180975" cy="179387"/>
          </a:xfrm>
          <a:prstGeom prst="rect"/>
          <a:solidFill>
            <a:schemeClr val="accent1"/>
          </a:solidFill>
          <a:ln w="19050" cap="flat" cmpd="sng">
            <a:solidFill>
              <a:schemeClr val="dk1">
                <a:alpha val="100000"/>
              </a:schemeClr>
            </a:solidFill>
            <a:prstDash val="solid"/>
            <a:miter/>
          </a:ln>
        </p:spPr>
      </p:sp>
      <p:sp>
        <p:nvSpPr>
          <p:cNvPr id="1049338" name=""/>
          <p:cNvSpPr/>
          <p:nvPr/>
        </p:nvSpPr>
        <p:spPr>
          <a:xfrm rot="0">
            <a:off x="996950" y="5911850"/>
            <a:ext cx="180975" cy="179387"/>
          </a:xfrm>
          <a:prstGeom prst="rect"/>
          <a:solidFill>
            <a:schemeClr val="accent1"/>
          </a:solidFill>
          <a:ln w="19050" cap="flat" cmpd="sng">
            <a:solidFill>
              <a:schemeClr val="dk1">
                <a:alpha val="100000"/>
              </a:schemeClr>
            </a:solidFill>
            <a:prstDash val="solid"/>
            <a:miter/>
          </a:ln>
        </p:spPr>
      </p:sp>
      <p:sp>
        <p:nvSpPr>
          <p:cNvPr id="1049339" name=""/>
          <p:cNvSpPr/>
          <p:nvPr/>
        </p:nvSpPr>
        <p:spPr>
          <a:xfrm rot="0">
            <a:off x="1174750" y="5911850"/>
            <a:ext cx="180975" cy="179387"/>
          </a:xfrm>
          <a:prstGeom prst="rect"/>
          <a:solidFill>
            <a:schemeClr val="accent1"/>
          </a:solidFill>
          <a:ln w="19050" cap="flat" cmpd="sng">
            <a:solidFill>
              <a:schemeClr val="dk1">
                <a:alpha val="100000"/>
              </a:schemeClr>
            </a:solidFill>
            <a:prstDash val="solid"/>
            <a:miter/>
          </a:ln>
        </p:spPr>
      </p:sp>
      <p:sp>
        <p:nvSpPr>
          <p:cNvPr id="1049340" name=""/>
          <p:cNvSpPr/>
          <p:nvPr/>
        </p:nvSpPr>
        <p:spPr>
          <a:xfrm rot="0">
            <a:off x="1355725" y="5911850"/>
            <a:ext cx="180975" cy="179387"/>
          </a:xfrm>
          <a:prstGeom prst="rect"/>
          <a:solidFill>
            <a:schemeClr val="accent1"/>
          </a:solidFill>
          <a:ln w="19050" cap="flat" cmpd="sng">
            <a:solidFill>
              <a:schemeClr val="dk1">
                <a:alpha val="100000"/>
              </a:schemeClr>
            </a:solidFill>
            <a:prstDash val="solid"/>
            <a:miter/>
          </a:ln>
        </p:spPr>
      </p:sp>
      <p:sp>
        <p:nvSpPr>
          <p:cNvPr id="1049341" name=""/>
          <p:cNvSpPr/>
          <p:nvPr/>
        </p:nvSpPr>
        <p:spPr>
          <a:xfrm rot="0">
            <a:off x="815975" y="6091237"/>
            <a:ext cx="180975" cy="179387"/>
          </a:xfrm>
          <a:prstGeom prst="rect"/>
          <a:solidFill>
            <a:schemeClr val="accent1"/>
          </a:solidFill>
          <a:ln w="19050" cap="flat" cmpd="sng">
            <a:solidFill>
              <a:schemeClr val="dk1">
                <a:alpha val="100000"/>
              </a:schemeClr>
            </a:solidFill>
            <a:prstDash val="solid"/>
            <a:miter/>
          </a:ln>
        </p:spPr>
      </p:sp>
      <p:sp>
        <p:nvSpPr>
          <p:cNvPr id="1049342" name=""/>
          <p:cNvSpPr/>
          <p:nvPr/>
        </p:nvSpPr>
        <p:spPr>
          <a:xfrm rot="0">
            <a:off x="996950" y="6091237"/>
            <a:ext cx="180975" cy="179387"/>
          </a:xfrm>
          <a:prstGeom prst="rect"/>
          <a:solidFill>
            <a:schemeClr val="accent1"/>
          </a:solidFill>
          <a:ln w="19050" cap="flat" cmpd="sng">
            <a:solidFill>
              <a:schemeClr val="dk1">
                <a:alpha val="100000"/>
              </a:schemeClr>
            </a:solidFill>
            <a:prstDash val="solid"/>
            <a:miter/>
          </a:ln>
        </p:spPr>
      </p:sp>
      <p:sp>
        <p:nvSpPr>
          <p:cNvPr id="1049343" name=""/>
          <p:cNvSpPr/>
          <p:nvPr/>
        </p:nvSpPr>
        <p:spPr>
          <a:xfrm rot="0">
            <a:off x="1174750" y="6091237"/>
            <a:ext cx="180975" cy="179387"/>
          </a:xfrm>
          <a:prstGeom prst="rect"/>
          <a:solidFill>
            <a:schemeClr val="accent1"/>
          </a:solidFill>
          <a:ln w="19050" cap="flat" cmpd="sng">
            <a:solidFill>
              <a:schemeClr val="dk1">
                <a:alpha val="100000"/>
              </a:schemeClr>
            </a:solidFill>
            <a:prstDash val="solid"/>
            <a:miter/>
          </a:ln>
        </p:spPr>
      </p:sp>
      <p:sp>
        <p:nvSpPr>
          <p:cNvPr id="1049344" name=""/>
          <p:cNvSpPr/>
          <p:nvPr/>
        </p:nvSpPr>
        <p:spPr>
          <a:xfrm rot="0">
            <a:off x="1355725" y="6091237"/>
            <a:ext cx="180975" cy="179387"/>
          </a:xfrm>
          <a:prstGeom prst="rect"/>
          <a:solidFill>
            <a:schemeClr val="accent1"/>
          </a:solidFill>
          <a:ln w="19050" cap="flat" cmpd="sng">
            <a:solidFill>
              <a:schemeClr val="dk1">
                <a:alpha val="100000"/>
              </a:schemeClr>
            </a:solidFill>
            <a:prstDash val="solid"/>
            <a:miter/>
          </a:ln>
        </p:spPr>
      </p:sp>
      <p:sp>
        <p:nvSpPr>
          <p:cNvPr id="1049345" name=""/>
          <p:cNvSpPr/>
          <p:nvPr/>
        </p:nvSpPr>
        <p:spPr>
          <a:xfrm rot="0">
            <a:off x="1536700" y="5551487"/>
            <a:ext cx="180975" cy="179387"/>
          </a:xfrm>
          <a:prstGeom prst="rect"/>
          <a:solidFill>
            <a:schemeClr val="accent1"/>
          </a:solidFill>
          <a:ln w="19050" cap="flat" cmpd="sng">
            <a:solidFill>
              <a:schemeClr val="dk1">
                <a:alpha val="100000"/>
              </a:schemeClr>
            </a:solidFill>
            <a:prstDash val="solid"/>
            <a:miter/>
          </a:ln>
        </p:spPr>
      </p:sp>
      <p:sp>
        <p:nvSpPr>
          <p:cNvPr id="1049346" name=""/>
          <p:cNvSpPr/>
          <p:nvPr/>
        </p:nvSpPr>
        <p:spPr>
          <a:xfrm rot="0">
            <a:off x="1717675" y="5551487"/>
            <a:ext cx="180975" cy="179387"/>
          </a:xfrm>
          <a:prstGeom prst="rect"/>
          <a:solidFill>
            <a:schemeClr val="accent1"/>
          </a:solidFill>
          <a:ln w="19050" cap="flat" cmpd="sng">
            <a:solidFill>
              <a:schemeClr val="dk1">
                <a:alpha val="100000"/>
              </a:schemeClr>
            </a:solidFill>
            <a:prstDash val="solid"/>
            <a:miter/>
          </a:ln>
        </p:spPr>
      </p:sp>
      <p:sp>
        <p:nvSpPr>
          <p:cNvPr id="1049347" name=""/>
          <p:cNvSpPr/>
          <p:nvPr/>
        </p:nvSpPr>
        <p:spPr>
          <a:xfrm rot="0">
            <a:off x="1895475" y="5551487"/>
            <a:ext cx="180975" cy="179387"/>
          </a:xfrm>
          <a:prstGeom prst="rect"/>
          <a:solidFill>
            <a:schemeClr val="accent1"/>
          </a:solidFill>
          <a:ln w="19050" cap="flat" cmpd="sng">
            <a:solidFill>
              <a:schemeClr val="dk1">
                <a:alpha val="100000"/>
              </a:schemeClr>
            </a:solidFill>
            <a:prstDash val="solid"/>
            <a:miter/>
          </a:ln>
        </p:spPr>
      </p:sp>
      <p:sp>
        <p:nvSpPr>
          <p:cNvPr id="1049348" name=""/>
          <p:cNvSpPr/>
          <p:nvPr/>
        </p:nvSpPr>
        <p:spPr>
          <a:xfrm rot="0">
            <a:off x="2076450" y="5551487"/>
            <a:ext cx="180975" cy="179387"/>
          </a:xfrm>
          <a:prstGeom prst="rect"/>
          <a:solidFill>
            <a:schemeClr val="accent1"/>
          </a:solidFill>
          <a:ln w="19050" cap="flat" cmpd="sng">
            <a:solidFill>
              <a:schemeClr val="dk1">
                <a:alpha val="100000"/>
              </a:schemeClr>
            </a:solidFill>
            <a:prstDash val="solid"/>
            <a:miter/>
          </a:ln>
        </p:spPr>
      </p:sp>
      <p:sp>
        <p:nvSpPr>
          <p:cNvPr id="1049349" name=""/>
          <p:cNvSpPr/>
          <p:nvPr/>
        </p:nvSpPr>
        <p:spPr>
          <a:xfrm rot="0">
            <a:off x="1536700" y="5730875"/>
            <a:ext cx="180975" cy="179387"/>
          </a:xfrm>
          <a:prstGeom prst="rect"/>
          <a:solidFill>
            <a:schemeClr val="accent1"/>
          </a:solidFill>
          <a:ln w="19050" cap="flat" cmpd="sng">
            <a:solidFill>
              <a:schemeClr val="dk1">
                <a:alpha val="100000"/>
              </a:schemeClr>
            </a:solidFill>
            <a:prstDash val="solid"/>
            <a:miter/>
          </a:ln>
        </p:spPr>
      </p:sp>
      <p:sp>
        <p:nvSpPr>
          <p:cNvPr id="1049350" name=""/>
          <p:cNvSpPr/>
          <p:nvPr/>
        </p:nvSpPr>
        <p:spPr>
          <a:xfrm rot="0">
            <a:off x="1717675" y="5730875"/>
            <a:ext cx="180975" cy="179387"/>
          </a:xfrm>
          <a:prstGeom prst="rect"/>
          <a:solidFill>
            <a:schemeClr val="accent1"/>
          </a:solidFill>
          <a:ln w="19050" cap="flat" cmpd="sng">
            <a:solidFill>
              <a:schemeClr val="dk1">
                <a:alpha val="100000"/>
              </a:schemeClr>
            </a:solidFill>
            <a:prstDash val="solid"/>
            <a:miter/>
          </a:ln>
        </p:spPr>
      </p:sp>
      <p:sp>
        <p:nvSpPr>
          <p:cNvPr id="1049351" name=""/>
          <p:cNvSpPr/>
          <p:nvPr/>
        </p:nvSpPr>
        <p:spPr>
          <a:xfrm rot="0">
            <a:off x="1895475" y="5730875"/>
            <a:ext cx="180975" cy="179387"/>
          </a:xfrm>
          <a:prstGeom prst="rect"/>
          <a:solidFill>
            <a:schemeClr val="accent1"/>
          </a:solidFill>
          <a:ln w="19050" cap="flat" cmpd="sng">
            <a:solidFill>
              <a:schemeClr val="dk1">
                <a:alpha val="100000"/>
              </a:schemeClr>
            </a:solidFill>
            <a:prstDash val="solid"/>
            <a:miter/>
          </a:ln>
        </p:spPr>
      </p:sp>
      <p:sp>
        <p:nvSpPr>
          <p:cNvPr id="1049352" name=""/>
          <p:cNvSpPr/>
          <p:nvPr/>
        </p:nvSpPr>
        <p:spPr>
          <a:xfrm rot="0">
            <a:off x="2076450" y="5730875"/>
            <a:ext cx="180975" cy="179387"/>
          </a:xfrm>
          <a:prstGeom prst="rect"/>
          <a:solidFill>
            <a:schemeClr val="accent1"/>
          </a:solidFill>
          <a:ln w="19050" cap="flat" cmpd="sng">
            <a:solidFill>
              <a:schemeClr val="dk1">
                <a:alpha val="100000"/>
              </a:schemeClr>
            </a:solidFill>
            <a:prstDash val="solid"/>
            <a:miter/>
          </a:ln>
        </p:spPr>
      </p:sp>
      <p:sp>
        <p:nvSpPr>
          <p:cNvPr id="1049353" name=""/>
          <p:cNvSpPr/>
          <p:nvPr/>
        </p:nvSpPr>
        <p:spPr>
          <a:xfrm rot="0">
            <a:off x="1536700" y="5911850"/>
            <a:ext cx="180975" cy="179387"/>
          </a:xfrm>
          <a:prstGeom prst="rect"/>
          <a:solidFill>
            <a:schemeClr val="accent1"/>
          </a:solidFill>
          <a:ln w="19050" cap="flat" cmpd="sng">
            <a:solidFill>
              <a:schemeClr val="dk1">
                <a:alpha val="100000"/>
              </a:schemeClr>
            </a:solidFill>
            <a:prstDash val="solid"/>
            <a:miter/>
          </a:ln>
        </p:spPr>
      </p:sp>
      <p:sp>
        <p:nvSpPr>
          <p:cNvPr id="1049354" name=""/>
          <p:cNvSpPr/>
          <p:nvPr/>
        </p:nvSpPr>
        <p:spPr>
          <a:xfrm rot="0">
            <a:off x="1717675" y="5911850"/>
            <a:ext cx="180975" cy="179387"/>
          </a:xfrm>
          <a:prstGeom prst="rect"/>
          <a:solidFill>
            <a:schemeClr val="accent1"/>
          </a:solidFill>
          <a:ln w="19050" cap="flat" cmpd="sng">
            <a:solidFill>
              <a:schemeClr val="dk1">
                <a:alpha val="100000"/>
              </a:schemeClr>
            </a:solidFill>
            <a:prstDash val="solid"/>
            <a:miter/>
          </a:ln>
        </p:spPr>
      </p:sp>
      <p:sp>
        <p:nvSpPr>
          <p:cNvPr id="1049355" name=""/>
          <p:cNvSpPr/>
          <p:nvPr/>
        </p:nvSpPr>
        <p:spPr>
          <a:xfrm rot="0">
            <a:off x="1895475" y="5911850"/>
            <a:ext cx="180975" cy="179387"/>
          </a:xfrm>
          <a:prstGeom prst="rect"/>
          <a:solidFill>
            <a:schemeClr val="accent1"/>
          </a:solidFill>
          <a:ln w="19050" cap="flat" cmpd="sng">
            <a:solidFill>
              <a:schemeClr val="dk1">
                <a:alpha val="100000"/>
              </a:schemeClr>
            </a:solidFill>
            <a:prstDash val="solid"/>
            <a:miter/>
          </a:ln>
        </p:spPr>
      </p:sp>
      <p:sp>
        <p:nvSpPr>
          <p:cNvPr id="1049356" name=""/>
          <p:cNvSpPr/>
          <p:nvPr/>
        </p:nvSpPr>
        <p:spPr>
          <a:xfrm rot="0">
            <a:off x="2076450" y="5911850"/>
            <a:ext cx="180975" cy="179387"/>
          </a:xfrm>
          <a:prstGeom prst="rect"/>
          <a:solidFill>
            <a:schemeClr val="accent1"/>
          </a:solidFill>
          <a:ln w="19050" cap="flat" cmpd="sng">
            <a:solidFill>
              <a:schemeClr val="dk1">
                <a:alpha val="100000"/>
              </a:schemeClr>
            </a:solidFill>
            <a:prstDash val="solid"/>
            <a:miter/>
          </a:ln>
        </p:spPr>
      </p:sp>
      <p:sp>
        <p:nvSpPr>
          <p:cNvPr id="1049357" name=""/>
          <p:cNvSpPr/>
          <p:nvPr/>
        </p:nvSpPr>
        <p:spPr>
          <a:xfrm rot="0">
            <a:off x="1536700" y="6091237"/>
            <a:ext cx="180975" cy="179387"/>
          </a:xfrm>
          <a:prstGeom prst="rect"/>
          <a:solidFill>
            <a:schemeClr val="accent1"/>
          </a:solidFill>
          <a:ln w="19050" cap="flat" cmpd="sng">
            <a:solidFill>
              <a:schemeClr val="dk1">
                <a:alpha val="100000"/>
              </a:schemeClr>
            </a:solidFill>
            <a:prstDash val="solid"/>
            <a:miter/>
          </a:ln>
        </p:spPr>
      </p:sp>
      <p:sp>
        <p:nvSpPr>
          <p:cNvPr id="1049358" name=""/>
          <p:cNvSpPr/>
          <p:nvPr/>
        </p:nvSpPr>
        <p:spPr>
          <a:xfrm rot="0">
            <a:off x="1717675" y="6091237"/>
            <a:ext cx="180975" cy="179387"/>
          </a:xfrm>
          <a:prstGeom prst="rect"/>
          <a:solidFill>
            <a:schemeClr val="accent1"/>
          </a:solidFill>
          <a:ln w="19050" cap="flat" cmpd="sng">
            <a:solidFill>
              <a:schemeClr val="dk1">
                <a:alpha val="100000"/>
              </a:schemeClr>
            </a:solidFill>
            <a:prstDash val="solid"/>
            <a:miter/>
          </a:ln>
        </p:spPr>
      </p:sp>
      <p:sp>
        <p:nvSpPr>
          <p:cNvPr id="1049359" name=""/>
          <p:cNvSpPr/>
          <p:nvPr/>
        </p:nvSpPr>
        <p:spPr>
          <a:xfrm rot="0">
            <a:off x="1895475" y="6091237"/>
            <a:ext cx="180975" cy="179387"/>
          </a:xfrm>
          <a:prstGeom prst="rect"/>
          <a:solidFill>
            <a:schemeClr val="accent1"/>
          </a:solidFill>
          <a:ln w="19050" cap="flat" cmpd="sng">
            <a:solidFill>
              <a:schemeClr val="dk1">
                <a:alpha val="100000"/>
              </a:schemeClr>
            </a:solidFill>
            <a:prstDash val="solid"/>
            <a:miter/>
          </a:ln>
        </p:spPr>
      </p:sp>
      <p:sp>
        <p:nvSpPr>
          <p:cNvPr id="1049360" name=""/>
          <p:cNvSpPr/>
          <p:nvPr/>
        </p:nvSpPr>
        <p:spPr>
          <a:xfrm rot="0">
            <a:off x="2076450" y="6091237"/>
            <a:ext cx="180975" cy="179387"/>
          </a:xfrm>
          <a:prstGeom prst="rect"/>
          <a:solidFill>
            <a:schemeClr val="accent1"/>
          </a:solidFill>
          <a:ln w="19050" cap="flat" cmpd="sng">
            <a:solidFill>
              <a:schemeClr val="dk1">
                <a:alpha val="100000"/>
              </a:schemeClr>
            </a:solidFill>
            <a:prstDash val="solid"/>
            <a:miter/>
          </a:ln>
        </p:spPr>
      </p:sp>
      <p:sp>
        <p:nvSpPr>
          <p:cNvPr id="1049361" name=""/>
          <p:cNvSpPr/>
          <p:nvPr/>
        </p:nvSpPr>
        <p:spPr>
          <a:xfrm rot="0">
            <a:off x="2255837" y="3392487"/>
            <a:ext cx="180975" cy="179387"/>
          </a:xfrm>
          <a:prstGeom prst="rect"/>
          <a:solidFill>
            <a:schemeClr val="accent1"/>
          </a:solidFill>
          <a:ln w="19050" cap="flat" cmpd="sng">
            <a:solidFill>
              <a:schemeClr val="dk1">
                <a:alpha val="100000"/>
              </a:schemeClr>
            </a:solidFill>
            <a:prstDash val="solid"/>
            <a:miter/>
          </a:ln>
        </p:spPr>
      </p:sp>
      <p:sp>
        <p:nvSpPr>
          <p:cNvPr id="1049362" name=""/>
          <p:cNvSpPr/>
          <p:nvPr/>
        </p:nvSpPr>
        <p:spPr>
          <a:xfrm rot="0">
            <a:off x="2436812" y="3392487"/>
            <a:ext cx="180975" cy="179387"/>
          </a:xfrm>
          <a:prstGeom prst="rect"/>
          <a:solidFill>
            <a:schemeClr val="accent1"/>
          </a:solidFill>
          <a:ln w="19050" cap="flat" cmpd="sng">
            <a:solidFill>
              <a:schemeClr val="dk1">
                <a:alpha val="100000"/>
              </a:schemeClr>
            </a:solidFill>
            <a:prstDash val="solid"/>
            <a:miter/>
          </a:ln>
        </p:spPr>
      </p:sp>
      <p:sp>
        <p:nvSpPr>
          <p:cNvPr id="1049363" name=""/>
          <p:cNvSpPr/>
          <p:nvPr/>
        </p:nvSpPr>
        <p:spPr>
          <a:xfrm rot="0">
            <a:off x="2614612" y="3392487"/>
            <a:ext cx="180975" cy="179387"/>
          </a:xfrm>
          <a:prstGeom prst="rect"/>
          <a:solidFill>
            <a:schemeClr val="accent1"/>
          </a:solidFill>
          <a:ln w="19050" cap="flat" cmpd="sng">
            <a:solidFill>
              <a:schemeClr val="dk1">
                <a:alpha val="100000"/>
              </a:schemeClr>
            </a:solidFill>
            <a:prstDash val="solid"/>
            <a:miter/>
          </a:ln>
        </p:spPr>
      </p:sp>
      <p:sp>
        <p:nvSpPr>
          <p:cNvPr id="1049364" name=""/>
          <p:cNvSpPr/>
          <p:nvPr/>
        </p:nvSpPr>
        <p:spPr>
          <a:xfrm rot="0">
            <a:off x="2795587" y="3392487"/>
            <a:ext cx="180975" cy="179387"/>
          </a:xfrm>
          <a:prstGeom prst="rect"/>
          <a:solidFill>
            <a:schemeClr val="accent1"/>
          </a:solidFill>
          <a:ln w="19050" cap="flat" cmpd="sng">
            <a:solidFill>
              <a:schemeClr val="dk1">
                <a:alpha val="100000"/>
              </a:schemeClr>
            </a:solidFill>
            <a:prstDash val="solid"/>
            <a:miter/>
          </a:ln>
        </p:spPr>
      </p:sp>
      <p:sp>
        <p:nvSpPr>
          <p:cNvPr id="1049365" name=""/>
          <p:cNvSpPr/>
          <p:nvPr/>
        </p:nvSpPr>
        <p:spPr>
          <a:xfrm rot="0">
            <a:off x="2255837" y="3571875"/>
            <a:ext cx="180975" cy="179387"/>
          </a:xfrm>
          <a:prstGeom prst="rect"/>
          <a:solidFill>
            <a:schemeClr val="accent1"/>
          </a:solidFill>
          <a:ln w="19050" cap="flat" cmpd="sng">
            <a:solidFill>
              <a:schemeClr val="dk1">
                <a:alpha val="100000"/>
              </a:schemeClr>
            </a:solidFill>
            <a:prstDash val="solid"/>
            <a:miter/>
          </a:ln>
        </p:spPr>
      </p:sp>
      <p:sp>
        <p:nvSpPr>
          <p:cNvPr id="1049366" name=""/>
          <p:cNvSpPr/>
          <p:nvPr/>
        </p:nvSpPr>
        <p:spPr>
          <a:xfrm rot="0">
            <a:off x="2436812" y="3571875"/>
            <a:ext cx="180975" cy="179387"/>
          </a:xfrm>
          <a:prstGeom prst="rect"/>
          <a:solidFill>
            <a:schemeClr val="accent1"/>
          </a:solidFill>
          <a:ln w="19050" cap="flat" cmpd="sng">
            <a:solidFill>
              <a:schemeClr val="dk1">
                <a:alpha val="100000"/>
              </a:schemeClr>
            </a:solidFill>
            <a:prstDash val="solid"/>
            <a:miter/>
          </a:ln>
        </p:spPr>
      </p:sp>
      <p:sp>
        <p:nvSpPr>
          <p:cNvPr id="1049367" name=""/>
          <p:cNvSpPr/>
          <p:nvPr/>
        </p:nvSpPr>
        <p:spPr>
          <a:xfrm rot="0">
            <a:off x="2614612" y="3571875"/>
            <a:ext cx="180975" cy="179387"/>
          </a:xfrm>
          <a:prstGeom prst="rect"/>
          <a:solidFill>
            <a:schemeClr val="accent1"/>
          </a:solidFill>
          <a:ln w="19050" cap="flat" cmpd="sng">
            <a:solidFill>
              <a:schemeClr val="dk1">
                <a:alpha val="100000"/>
              </a:schemeClr>
            </a:solidFill>
            <a:prstDash val="solid"/>
            <a:miter/>
          </a:ln>
        </p:spPr>
      </p:sp>
      <p:sp>
        <p:nvSpPr>
          <p:cNvPr id="1049368" name=""/>
          <p:cNvSpPr/>
          <p:nvPr/>
        </p:nvSpPr>
        <p:spPr>
          <a:xfrm rot="0">
            <a:off x="2795587" y="3571875"/>
            <a:ext cx="180975" cy="179387"/>
          </a:xfrm>
          <a:prstGeom prst="rect"/>
          <a:solidFill>
            <a:schemeClr val="accent1"/>
          </a:solidFill>
          <a:ln w="19050" cap="flat" cmpd="sng">
            <a:solidFill>
              <a:schemeClr val="dk1">
                <a:alpha val="100000"/>
              </a:schemeClr>
            </a:solidFill>
            <a:prstDash val="solid"/>
            <a:miter/>
          </a:ln>
        </p:spPr>
      </p:sp>
      <p:sp>
        <p:nvSpPr>
          <p:cNvPr id="1049369" name=""/>
          <p:cNvSpPr/>
          <p:nvPr/>
        </p:nvSpPr>
        <p:spPr>
          <a:xfrm rot="0">
            <a:off x="2255837" y="3751262"/>
            <a:ext cx="180975" cy="179387"/>
          </a:xfrm>
          <a:prstGeom prst="rect"/>
          <a:solidFill>
            <a:schemeClr val="accent1"/>
          </a:solidFill>
          <a:ln w="19050" cap="flat" cmpd="sng">
            <a:solidFill>
              <a:schemeClr val="dk1">
                <a:alpha val="100000"/>
              </a:schemeClr>
            </a:solidFill>
            <a:prstDash val="solid"/>
            <a:miter/>
          </a:ln>
        </p:spPr>
      </p:sp>
      <p:sp>
        <p:nvSpPr>
          <p:cNvPr id="1049370" name=""/>
          <p:cNvSpPr/>
          <p:nvPr/>
        </p:nvSpPr>
        <p:spPr>
          <a:xfrm rot="0">
            <a:off x="2436812" y="3751262"/>
            <a:ext cx="180975" cy="179387"/>
          </a:xfrm>
          <a:prstGeom prst="rect"/>
          <a:solidFill>
            <a:schemeClr val="accent1"/>
          </a:solidFill>
          <a:ln w="19050" cap="flat" cmpd="sng">
            <a:solidFill>
              <a:schemeClr val="dk1">
                <a:alpha val="100000"/>
              </a:schemeClr>
            </a:solidFill>
            <a:prstDash val="solid"/>
            <a:miter/>
          </a:ln>
        </p:spPr>
      </p:sp>
      <p:sp>
        <p:nvSpPr>
          <p:cNvPr id="1049371" name=""/>
          <p:cNvSpPr/>
          <p:nvPr/>
        </p:nvSpPr>
        <p:spPr>
          <a:xfrm rot="0">
            <a:off x="2614612" y="3751262"/>
            <a:ext cx="180975" cy="179387"/>
          </a:xfrm>
          <a:prstGeom prst="rect"/>
          <a:solidFill>
            <a:schemeClr val="accent1"/>
          </a:solidFill>
          <a:ln w="19050" cap="flat" cmpd="sng">
            <a:solidFill>
              <a:schemeClr val="dk1">
                <a:alpha val="100000"/>
              </a:schemeClr>
            </a:solidFill>
            <a:prstDash val="solid"/>
            <a:miter/>
          </a:ln>
        </p:spPr>
      </p:sp>
      <p:sp>
        <p:nvSpPr>
          <p:cNvPr id="1049372" name=""/>
          <p:cNvSpPr/>
          <p:nvPr/>
        </p:nvSpPr>
        <p:spPr>
          <a:xfrm rot="0">
            <a:off x="2795587" y="3751262"/>
            <a:ext cx="180975" cy="179387"/>
          </a:xfrm>
          <a:prstGeom prst="rect"/>
          <a:solidFill>
            <a:schemeClr val="accent1"/>
          </a:solidFill>
          <a:ln w="19050" cap="flat" cmpd="sng">
            <a:solidFill>
              <a:schemeClr val="dk1">
                <a:alpha val="100000"/>
              </a:schemeClr>
            </a:solidFill>
            <a:prstDash val="solid"/>
            <a:miter/>
          </a:ln>
        </p:spPr>
      </p:sp>
      <p:sp>
        <p:nvSpPr>
          <p:cNvPr id="1049373" name=""/>
          <p:cNvSpPr/>
          <p:nvPr/>
        </p:nvSpPr>
        <p:spPr>
          <a:xfrm rot="0">
            <a:off x="2255837" y="3930650"/>
            <a:ext cx="180975" cy="179387"/>
          </a:xfrm>
          <a:prstGeom prst="rect"/>
          <a:solidFill>
            <a:schemeClr val="accent1"/>
          </a:solidFill>
          <a:ln w="19050" cap="flat" cmpd="sng">
            <a:solidFill>
              <a:schemeClr val="dk1">
                <a:alpha val="100000"/>
              </a:schemeClr>
            </a:solidFill>
            <a:prstDash val="solid"/>
            <a:miter/>
          </a:ln>
        </p:spPr>
      </p:sp>
      <p:sp>
        <p:nvSpPr>
          <p:cNvPr id="1049374" name=""/>
          <p:cNvSpPr/>
          <p:nvPr/>
        </p:nvSpPr>
        <p:spPr>
          <a:xfrm rot="0">
            <a:off x="2436812" y="3930650"/>
            <a:ext cx="180975" cy="179387"/>
          </a:xfrm>
          <a:prstGeom prst="rect"/>
          <a:solidFill>
            <a:schemeClr val="accent1"/>
          </a:solidFill>
          <a:ln w="19050" cap="flat" cmpd="sng">
            <a:solidFill>
              <a:schemeClr val="dk1">
                <a:alpha val="100000"/>
              </a:schemeClr>
            </a:solidFill>
            <a:prstDash val="solid"/>
            <a:miter/>
          </a:ln>
        </p:spPr>
      </p:sp>
      <p:sp>
        <p:nvSpPr>
          <p:cNvPr id="1049375" name=""/>
          <p:cNvSpPr/>
          <p:nvPr/>
        </p:nvSpPr>
        <p:spPr>
          <a:xfrm rot="0">
            <a:off x="2614612" y="3930650"/>
            <a:ext cx="180975" cy="179387"/>
          </a:xfrm>
          <a:prstGeom prst="rect"/>
          <a:solidFill>
            <a:schemeClr val="accent1"/>
          </a:solidFill>
          <a:ln w="19050" cap="flat" cmpd="sng">
            <a:solidFill>
              <a:schemeClr val="dk1">
                <a:alpha val="100000"/>
              </a:schemeClr>
            </a:solidFill>
            <a:prstDash val="solid"/>
            <a:miter/>
          </a:ln>
        </p:spPr>
      </p:sp>
      <p:sp>
        <p:nvSpPr>
          <p:cNvPr id="1049376" name=""/>
          <p:cNvSpPr/>
          <p:nvPr/>
        </p:nvSpPr>
        <p:spPr>
          <a:xfrm rot="0">
            <a:off x="2795587" y="3930650"/>
            <a:ext cx="180975" cy="179387"/>
          </a:xfrm>
          <a:prstGeom prst="rect"/>
          <a:solidFill>
            <a:schemeClr val="accent1"/>
          </a:solidFill>
          <a:ln w="19050" cap="flat" cmpd="sng">
            <a:solidFill>
              <a:schemeClr val="dk1">
                <a:alpha val="100000"/>
              </a:schemeClr>
            </a:solidFill>
            <a:prstDash val="solid"/>
            <a:miter/>
          </a:ln>
        </p:spPr>
      </p:sp>
      <p:sp>
        <p:nvSpPr>
          <p:cNvPr id="1049377" name=""/>
          <p:cNvSpPr/>
          <p:nvPr/>
        </p:nvSpPr>
        <p:spPr>
          <a:xfrm rot="0">
            <a:off x="2976562" y="3392487"/>
            <a:ext cx="180975" cy="179387"/>
          </a:xfrm>
          <a:prstGeom prst="rect"/>
          <a:solidFill>
            <a:schemeClr val="accent1"/>
          </a:solidFill>
          <a:ln w="19050" cap="flat" cmpd="sng">
            <a:solidFill>
              <a:schemeClr val="dk1">
                <a:alpha val="100000"/>
              </a:schemeClr>
            </a:solidFill>
            <a:prstDash val="solid"/>
            <a:miter/>
          </a:ln>
        </p:spPr>
      </p:sp>
      <p:sp>
        <p:nvSpPr>
          <p:cNvPr id="1049378" name=""/>
          <p:cNvSpPr/>
          <p:nvPr/>
        </p:nvSpPr>
        <p:spPr>
          <a:xfrm rot="0">
            <a:off x="3157537" y="3390900"/>
            <a:ext cx="180975" cy="179387"/>
          </a:xfrm>
          <a:prstGeom prst="rect"/>
          <a:solidFill>
            <a:schemeClr val="accent1"/>
          </a:solidFill>
          <a:ln w="19050" cap="flat" cmpd="sng">
            <a:solidFill>
              <a:schemeClr val="dk1">
                <a:alpha val="100000"/>
              </a:schemeClr>
            </a:solidFill>
            <a:prstDash val="solid"/>
            <a:miter/>
          </a:ln>
        </p:spPr>
      </p:sp>
      <p:sp>
        <p:nvSpPr>
          <p:cNvPr id="1049379" name=""/>
          <p:cNvSpPr/>
          <p:nvPr/>
        </p:nvSpPr>
        <p:spPr>
          <a:xfrm rot="0">
            <a:off x="3335337" y="3390900"/>
            <a:ext cx="180975" cy="179387"/>
          </a:xfrm>
          <a:prstGeom prst="rect"/>
          <a:solidFill>
            <a:schemeClr val="accent1"/>
          </a:solidFill>
          <a:ln w="19050" cap="flat" cmpd="sng">
            <a:solidFill>
              <a:schemeClr val="dk1">
                <a:alpha val="100000"/>
              </a:schemeClr>
            </a:solidFill>
            <a:prstDash val="solid"/>
            <a:miter/>
          </a:ln>
        </p:spPr>
      </p:sp>
      <p:sp>
        <p:nvSpPr>
          <p:cNvPr id="1049380" name=""/>
          <p:cNvSpPr/>
          <p:nvPr/>
        </p:nvSpPr>
        <p:spPr>
          <a:xfrm rot="0">
            <a:off x="3516312" y="3390900"/>
            <a:ext cx="180975" cy="179387"/>
          </a:xfrm>
          <a:prstGeom prst="rect"/>
          <a:solidFill>
            <a:schemeClr val="accent1"/>
          </a:solidFill>
          <a:ln w="19050" cap="flat" cmpd="sng">
            <a:solidFill>
              <a:schemeClr val="dk1">
                <a:alpha val="100000"/>
              </a:schemeClr>
            </a:solidFill>
            <a:prstDash val="solid"/>
            <a:miter/>
          </a:ln>
        </p:spPr>
      </p:sp>
      <p:sp>
        <p:nvSpPr>
          <p:cNvPr id="1049381" name=""/>
          <p:cNvSpPr/>
          <p:nvPr/>
        </p:nvSpPr>
        <p:spPr>
          <a:xfrm rot="0">
            <a:off x="2976562" y="3571875"/>
            <a:ext cx="180975" cy="179387"/>
          </a:xfrm>
          <a:prstGeom prst="rect"/>
          <a:solidFill>
            <a:schemeClr val="accent1"/>
          </a:solidFill>
          <a:ln w="19050" cap="flat" cmpd="sng">
            <a:solidFill>
              <a:schemeClr val="dk1">
                <a:alpha val="100000"/>
              </a:schemeClr>
            </a:solidFill>
            <a:prstDash val="solid"/>
            <a:miter/>
          </a:ln>
        </p:spPr>
      </p:sp>
      <p:sp>
        <p:nvSpPr>
          <p:cNvPr id="1049382" name=""/>
          <p:cNvSpPr/>
          <p:nvPr/>
        </p:nvSpPr>
        <p:spPr>
          <a:xfrm rot="0">
            <a:off x="3157537" y="3570287"/>
            <a:ext cx="180975" cy="179387"/>
          </a:xfrm>
          <a:prstGeom prst="rect"/>
          <a:solidFill>
            <a:schemeClr val="accent1"/>
          </a:solidFill>
          <a:ln w="19050" cap="flat" cmpd="sng">
            <a:solidFill>
              <a:schemeClr val="dk1">
                <a:alpha val="100000"/>
              </a:schemeClr>
            </a:solidFill>
            <a:prstDash val="solid"/>
            <a:miter/>
          </a:ln>
        </p:spPr>
      </p:sp>
      <p:sp>
        <p:nvSpPr>
          <p:cNvPr id="1049383" name=""/>
          <p:cNvSpPr/>
          <p:nvPr/>
        </p:nvSpPr>
        <p:spPr>
          <a:xfrm rot="0">
            <a:off x="3335337" y="3570287"/>
            <a:ext cx="180975" cy="179387"/>
          </a:xfrm>
          <a:prstGeom prst="rect"/>
          <a:solidFill>
            <a:schemeClr val="accent1"/>
          </a:solidFill>
          <a:ln w="19050" cap="flat" cmpd="sng">
            <a:solidFill>
              <a:schemeClr val="dk1">
                <a:alpha val="100000"/>
              </a:schemeClr>
            </a:solidFill>
            <a:prstDash val="solid"/>
            <a:miter/>
          </a:ln>
        </p:spPr>
      </p:sp>
      <p:sp>
        <p:nvSpPr>
          <p:cNvPr id="1049384" name=""/>
          <p:cNvSpPr/>
          <p:nvPr/>
        </p:nvSpPr>
        <p:spPr>
          <a:xfrm rot="0">
            <a:off x="3516312" y="3570287"/>
            <a:ext cx="180975" cy="179387"/>
          </a:xfrm>
          <a:prstGeom prst="rect"/>
          <a:solidFill>
            <a:schemeClr val="accent1"/>
          </a:solidFill>
          <a:ln w="19050" cap="flat" cmpd="sng">
            <a:solidFill>
              <a:schemeClr val="dk1">
                <a:alpha val="100000"/>
              </a:schemeClr>
            </a:solidFill>
            <a:prstDash val="solid"/>
            <a:miter/>
          </a:ln>
        </p:spPr>
      </p:sp>
      <p:sp>
        <p:nvSpPr>
          <p:cNvPr id="1049385" name=""/>
          <p:cNvSpPr/>
          <p:nvPr/>
        </p:nvSpPr>
        <p:spPr>
          <a:xfrm rot="0">
            <a:off x="2976562" y="3751262"/>
            <a:ext cx="180975" cy="179387"/>
          </a:xfrm>
          <a:prstGeom prst="rect"/>
          <a:solidFill>
            <a:schemeClr val="accent1"/>
          </a:solidFill>
          <a:ln w="19050" cap="flat" cmpd="sng">
            <a:solidFill>
              <a:schemeClr val="dk1">
                <a:alpha val="100000"/>
              </a:schemeClr>
            </a:solidFill>
            <a:prstDash val="solid"/>
            <a:miter/>
          </a:ln>
        </p:spPr>
      </p:sp>
      <p:sp>
        <p:nvSpPr>
          <p:cNvPr id="1049386" name=""/>
          <p:cNvSpPr/>
          <p:nvPr/>
        </p:nvSpPr>
        <p:spPr>
          <a:xfrm rot="0">
            <a:off x="3157537" y="3749675"/>
            <a:ext cx="180975" cy="179387"/>
          </a:xfrm>
          <a:prstGeom prst="rect"/>
          <a:solidFill>
            <a:schemeClr val="accent1"/>
          </a:solidFill>
          <a:ln w="19050" cap="flat" cmpd="sng">
            <a:solidFill>
              <a:schemeClr val="dk1">
                <a:alpha val="100000"/>
              </a:schemeClr>
            </a:solidFill>
            <a:prstDash val="solid"/>
            <a:miter/>
          </a:ln>
        </p:spPr>
      </p:sp>
      <p:sp>
        <p:nvSpPr>
          <p:cNvPr id="1049387" name=""/>
          <p:cNvSpPr/>
          <p:nvPr/>
        </p:nvSpPr>
        <p:spPr>
          <a:xfrm rot="0">
            <a:off x="3335337" y="3749675"/>
            <a:ext cx="180975" cy="179387"/>
          </a:xfrm>
          <a:prstGeom prst="rect"/>
          <a:solidFill>
            <a:schemeClr val="accent1"/>
          </a:solidFill>
          <a:ln w="19050" cap="flat" cmpd="sng">
            <a:solidFill>
              <a:schemeClr val="dk1">
                <a:alpha val="100000"/>
              </a:schemeClr>
            </a:solidFill>
            <a:prstDash val="solid"/>
            <a:miter/>
          </a:ln>
        </p:spPr>
      </p:sp>
      <p:sp>
        <p:nvSpPr>
          <p:cNvPr id="1049388" name=""/>
          <p:cNvSpPr/>
          <p:nvPr/>
        </p:nvSpPr>
        <p:spPr>
          <a:xfrm rot="0">
            <a:off x="3516312" y="3749675"/>
            <a:ext cx="180975" cy="179387"/>
          </a:xfrm>
          <a:prstGeom prst="rect"/>
          <a:solidFill>
            <a:schemeClr val="accent1"/>
          </a:solidFill>
          <a:ln w="19050" cap="flat" cmpd="sng">
            <a:solidFill>
              <a:schemeClr val="dk1">
                <a:alpha val="100000"/>
              </a:schemeClr>
            </a:solidFill>
            <a:prstDash val="solid"/>
            <a:miter/>
          </a:ln>
        </p:spPr>
      </p:sp>
      <p:sp>
        <p:nvSpPr>
          <p:cNvPr id="1049389" name=""/>
          <p:cNvSpPr/>
          <p:nvPr/>
        </p:nvSpPr>
        <p:spPr>
          <a:xfrm rot="0">
            <a:off x="2976562" y="3929062"/>
            <a:ext cx="180975" cy="179387"/>
          </a:xfrm>
          <a:prstGeom prst="rect"/>
          <a:solidFill>
            <a:schemeClr val="accent1"/>
          </a:solidFill>
          <a:ln w="19050" cap="flat" cmpd="sng">
            <a:solidFill>
              <a:schemeClr val="dk1">
                <a:alpha val="100000"/>
              </a:schemeClr>
            </a:solidFill>
            <a:prstDash val="solid"/>
            <a:miter/>
          </a:ln>
        </p:spPr>
      </p:sp>
      <p:sp>
        <p:nvSpPr>
          <p:cNvPr id="1049390" name=""/>
          <p:cNvSpPr/>
          <p:nvPr/>
        </p:nvSpPr>
        <p:spPr>
          <a:xfrm rot="0">
            <a:off x="3157537" y="3929062"/>
            <a:ext cx="180975" cy="179387"/>
          </a:xfrm>
          <a:prstGeom prst="rect"/>
          <a:solidFill>
            <a:schemeClr val="accent1"/>
          </a:solidFill>
          <a:ln w="19050" cap="flat" cmpd="sng">
            <a:solidFill>
              <a:schemeClr val="dk1">
                <a:alpha val="100000"/>
              </a:schemeClr>
            </a:solidFill>
            <a:prstDash val="solid"/>
            <a:miter/>
          </a:ln>
        </p:spPr>
      </p:sp>
      <p:sp>
        <p:nvSpPr>
          <p:cNvPr id="1049391" name=""/>
          <p:cNvSpPr/>
          <p:nvPr/>
        </p:nvSpPr>
        <p:spPr>
          <a:xfrm rot="0">
            <a:off x="3335337" y="3929062"/>
            <a:ext cx="180975" cy="179387"/>
          </a:xfrm>
          <a:prstGeom prst="rect"/>
          <a:solidFill>
            <a:schemeClr val="accent1"/>
          </a:solidFill>
          <a:ln w="19050" cap="flat" cmpd="sng">
            <a:solidFill>
              <a:schemeClr val="dk1">
                <a:alpha val="100000"/>
              </a:schemeClr>
            </a:solidFill>
            <a:prstDash val="solid"/>
            <a:miter/>
          </a:ln>
        </p:spPr>
      </p:sp>
      <p:sp>
        <p:nvSpPr>
          <p:cNvPr id="1049392" name=""/>
          <p:cNvSpPr/>
          <p:nvPr/>
        </p:nvSpPr>
        <p:spPr>
          <a:xfrm rot="0">
            <a:off x="3516312" y="3930650"/>
            <a:ext cx="180975" cy="179387"/>
          </a:xfrm>
          <a:prstGeom prst="rect"/>
          <a:solidFill>
            <a:srgbClr val="FF0000"/>
          </a:solidFill>
          <a:ln w="19050" cap="flat" cmpd="sng">
            <a:solidFill>
              <a:schemeClr val="dk1">
                <a:alpha val="100000"/>
              </a:schemeClr>
            </a:solidFill>
            <a:prstDash val="solid"/>
            <a:miter/>
          </a:ln>
        </p:spPr>
      </p:sp>
      <p:sp>
        <p:nvSpPr>
          <p:cNvPr id="1049393" name=""/>
          <p:cNvSpPr/>
          <p:nvPr/>
        </p:nvSpPr>
        <p:spPr>
          <a:xfrm rot="0">
            <a:off x="2255837" y="4110037"/>
            <a:ext cx="180975" cy="179387"/>
          </a:xfrm>
          <a:prstGeom prst="rect"/>
          <a:solidFill>
            <a:schemeClr val="accent1"/>
          </a:solidFill>
          <a:ln w="19050" cap="flat" cmpd="sng">
            <a:solidFill>
              <a:schemeClr val="dk1">
                <a:alpha val="100000"/>
              </a:schemeClr>
            </a:solidFill>
            <a:prstDash val="solid"/>
            <a:miter/>
          </a:ln>
        </p:spPr>
      </p:sp>
      <p:sp>
        <p:nvSpPr>
          <p:cNvPr id="1049394" name=""/>
          <p:cNvSpPr/>
          <p:nvPr/>
        </p:nvSpPr>
        <p:spPr>
          <a:xfrm rot="0">
            <a:off x="2436812" y="4110037"/>
            <a:ext cx="180975" cy="179387"/>
          </a:xfrm>
          <a:prstGeom prst="rect"/>
          <a:solidFill>
            <a:schemeClr val="accent1"/>
          </a:solidFill>
          <a:ln w="19050" cap="flat" cmpd="sng">
            <a:solidFill>
              <a:schemeClr val="dk1">
                <a:alpha val="100000"/>
              </a:schemeClr>
            </a:solidFill>
            <a:prstDash val="solid"/>
            <a:miter/>
          </a:ln>
        </p:spPr>
      </p:sp>
      <p:sp>
        <p:nvSpPr>
          <p:cNvPr id="1049395" name=""/>
          <p:cNvSpPr/>
          <p:nvPr/>
        </p:nvSpPr>
        <p:spPr>
          <a:xfrm rot="0">
            <a:off x="2614612" y="4110037"/>
            <a:ext cx="180975" cy="179387"/>
          </a:xfrm>
          <a:prstGeom prst="rect"/>
          <a:solidFill>
            <a:schemeClr val="accent1"/>
          </a:solidFill>
          <a:ln w="19050" cap="flat" cmpd="sng">
            <a:solidFill>
              <a:schemeClr val="dk1">
                <a:alpha val="100000"/>
              </a:schemeClr>
            </a:solidFill>
            <a:prstDash val="solid"/>
            <a:miter/>
          </a:ln>
        </p:spPr>
      </p:sp>
      <p:sp>
        <p:nvSpPr>
          <p:cNvPr id="1049396" name=""/>
          <p:cNvSpPr/>
          <p:nvPr/>
        </p:nvSpPr>
        <p:spPr>
          <a:xfrm rot="0">
            <a:off x="2795587" y="4110037"/>
            <a:ext cx="180975" cy="179387"/>
          </a:xfrm>
          <a:prstGeom prst="rect"/>
          <a:solidFill>
            <a:schemeClr val="accent1"/>
          </a:solidFill>
          <a:ln w="19050" cap="flat" cmpd="sng">
            <a:solidFill>
              <a:schemeClr val="dk1">
                <a:alpha val="100000"/>
              </a:schemeClr>
            </a:solidFill>
            <a:prstDash val="solid"/>
            <a:miter/>
          </a:ln>
        </p:spPr>
      </p:sp>
      <p:sp>
        <p:nvSpPr>
          <p:cNvPr id="1049397" name=""/>
          <p:cNvSpPr/>
          <p:nvPr/>
        </p:nvSpPr>
        <p:spPr>
          <a:xfrm rot="0">
            <a:off x="2255837" y="4289425"/>
            <a:ext cx="180975" cy="179387"/>
          </a:xfrm>
          <a:prstGeom prst="rect"/>
          <a:solidFill>
            <a:schemeClr val="accent1"/>
          </a:solidFill>
          <a:ln w="19050" cap="flat" cmpd="sng">
            <a:solidFill>
              <a:schemeClr val="dk1">
                <a:alpha val="100000"/>
              </a:schemeClr>
            </a:solidFill>
            <a:prstDash val="solid"/>
            <a:miter/>
          </a:ln>
        </p:spPr>
      </p:sp>
      <p:sp>
        <p:nvSpPr>
          <p:cNvPr id="1049398" name=""/>
          <p:cNvSpPr/>
          <p:nvPr/>
        </p:nvSpPr>
        <p:spPr>
          <a:xfrm rot="0">
            <a:off x="2436812" y="4289425"/>
            <a:ext cx="180975" cy="179387"/>
          </a:xfrm>
          <a:prstGeom prst="rect"/>
          <a:solidFill>
            <a:schemeClr val="accent1"/>
          </a:solidFill>
          <a:ln w="19050" cap="flat" cmpd="sng">
            <a:solidFill>
              <a:schemeClr val="dk1">
                <a:alpha val="100000"/>
              </a:schemeClr>
            </a:solidFill>
            <a:prstDash val="solid"/>
            <a:miter/>
          </a:ln>
        </p:spPr>
      </p:sp>
      <p:sp>
        <p:nvSpPr>
          <p:cNvPr id="1049399" name=""/>
          <p:cNvSpPr/>
          <p:nvPr/>
        </p:nvSpPr>
        <p:spPr>
          <a:xfrm rot="0">
            <a:off x="2614612" y="4289425"/>
            <a:ext cx="180975" cy="179387"/>
          </a:xfrm>
          <a:prstGeom prst="rect"/>
          <a:solidFill>
            <a:schemeClr val="accent1"/>
          </a:solidFill>
          <a:ln w="19050" cap="flat" cmpd="sng">
            <a:solidFill>
              <a:schemeClr val="dk1">
                <a:alpha val="100000"/>
              </a:schemeClr>
            </a:solidFill>
            <a:prstDash val="solid"/>
            <a:miter/>
          </a:ln>
        </p:spPr>
      </p:sp>
      <p:sp>
        <p:nvSpPr>
          <p:cNvPr id="1049400" name=""/>
          <p:cNvSpPr/>
          <p:nvPr/>
        </p:nvSpPr>
        <p:spPr>
          <a:xfrm rot="0">
            <a:off x="2795587" y="4289425"/>
            <a:ext cx="180975" cy="179387"/>
          </a:xfrm>
          <a:prstGeom prst="rect"/>
          <a:solidFill>
            <a:schemeClr val="accent1"/>
          </a:solidFill>
          <a:ln w="19050" cap="flat" cmpd="sng">
            <a:solidFill>
              <a:schemeClr val="dk1">
                <a:alpha val="100000"/>
              </a:schemeClr>
            </a:solidFill>
            <a:prstDash val="solid"/>
            <a:miter/>
          </a:ln>
        </p:spPr>
      </p:sp>
      <p:sp>
        <p:nvSpPr>
          <p:cNvPr id="1049401" name=""/>
          <p:cNvSpPr/>
          <p:nvPr/>
        </p:nvSpPr>
        <p:spPr>
          <a:xfrm rot="0">
            <a:off x="2255837" y="4470400"/>
            <a:ext cx="180975" cy="179387"/>
          </a:xfrm>
          <a:prstGeom prst="rect"/>
          <a:solidFill>
            <a:schemeClr val="accent1"/>
          </a:solidFill>
          <a:ln w="19050" cap="flat" cmpd="sng">
            <a:solidFill>
              <a:schemeClr val="dk1">
                <a:alpha val="100000"/>
              </a:schemeClr>
            </a:solidFill>
            <a:prstDash val="solid"/>
            <a:miter/>
          </a:ln>
        </p:spPr>
      </p:sp>
      <p:sp>
        <p:nvSpPr>
          <p:cNvPr id="1049402" name=""/>
          <p:cNvSpPr/>
          <p:nvPr/>
        </p:nvSpPr>
        <p:spPr>
          <a:xfrm rot="0">
            <a:off x="2436812" y="4470400"/>
            <a:ext cx="180975" cy="179387"/>
          </a:xfrm>
          <a:prstGeom prst="rect"/>
          <a:solidFill>
            <a:schemeClr val="accent1"/>
          </a:solidFill>
          <a:ln w="19050" cap="flat" cmpd="sng">
            <a:solidFill>
              <a:schemeClr val="dk1">
                <a:alpha val="100000"/>
              </a:schemeClr>
            </a:solidFill>
            <a:prstDash val="solid"/>
            <a:miter/>
          </a:ln>
        </p:spPr>
      </p:sp>
      <p:sp>
        <p:nvSpPr>
          <p:cNvPr id="1049403" name=""/>
          <p:cNvSpPr/>
          <p:nvPr/>
        </p:nvSpPr>
        <p:spPr>
          <a:xfrm rot="0">
            <a:off x="2614612" y="4470400"/>
            <a:ext cx="180975" cy="179387"/>
          </a:xfrm>
          <a:prstGeom prst="rect"/>
          <a:solidFill>
            <a:schemeClr val="accent1"/>
          </a:solidFill>
          <a:ln w="19050" cap="flat" cmpd="sng">
            <a:solidFill>
              <a:schemeClr val="dk1">
                <a:alpha val="100000"/>
              </a:schemeClr>
            </a:solidFill>
            <a:prstDash val="solid"/>
            <a:miter/>
          </a:ln>
        </p:spPr>
      </p:sp>
      <p:sp>
        <p:nvSpPr>
          <p:cNvPr id="1049404" name=""/>
          <p:cNvSpPr/>
          <p:nvPr/>
        </p:nvSpPr>
        <p:spPr>
          <a:xfrm rot="0">
            <a:off x="2795587" y="4470400"/>
            <a:ext cx="180975" cy="179387"/>
          </a:xfrm>
          <a:prstGeom prst="rect"/>
          <a:solidFill>
            <a:schemeClr val="accent1"/>
          </a:solidFill>
          <a:ln w="19050" cap="flat" cmpd="sng">
            <a:solidFill>
              <a:schemeClr val="dk1">
                <a:alpha val="100000"/>
              </a:schemeClr>
            </a:solidFill>
            <a:prstDash val="solid"/>
            <a:miter/>
          </a:ln>
        </p:spPr>
      </p:sp>
      <p:sp>
        <p:nvSpPr>
          <p:cNvPr id="1049405" name=""/>
          <p:cNvSpPr/>
          <p:nvPr/>
        </p:nvSpPr>
        <p:spPr>
          <a:xfrm rot="0">
            <a:off x="2255837" y="4649787"/>
            <a:ext cx="180975" cy="179387"/>
          </a:xfrm>
          <a:prstGeom prst="rect"/>
          <a:solidFill>
            <a:schemeClr val="accent1"/>
          </a:solidFill>
          <a:ln w="19050" cap="flat" cmpd="sng">
            <a:solidFill>
              <a:schemeClr val="dk1">
                <a:alpha val="100000"/>
              </a:schemeClr>
            </a:solidFill>
            <a:prstDash val="solid"/>
            <a:miter/>
          </a:ln>
        </p:spPr>
      </p:sp>
      <p:sp>
        <p:nvSpPr>
          <p:cNvPr id="1049406" name=""/>
          <p:cNvSpPr/>
          <p:nvPr/>
        </p:nvSpPr>
        <p:spPr>
          <a:xfrm rot="0">
            <a:off x="2436812" y="4649787"/>
            <a:ext cx="180975" cy="179387"/>
          </a:xfrm>
          <a:prstGeom prst="rect"/>
          <a:solidFill>
            <a:schemeClr val="accent1"/>
          </a:solidFill>
          <a:ln w="19050" cap="flat" cmpd="sng">
            <a:solidFill>
              <a:schemeClr val="dk1">
                <a:alpha val="100000"/>
              </a:schemeClr>
            </a:solidFill>
            <a:prstDash val="solid"/>
            <a:miter/>
          </a:ln>
        </p:spPr>
      </p:sp>
      <p:sp>
        <p:nvSpPr>
          <p:cNvPr id="1049407" name=""/>
          <p:cNvSpPr/>
          <p:nvPr/>
        </p:nvSpPr>
        <p:spPr>
          <a:xfrm rot="0">
            <a:off x="2614612" y="4649787"/>
            <a:ext cx="180975" cy="179387"/>
          </a:xfrm>
          <a:prstGeom prst="rect"/>
          <a:solidFill>
            <a:schemeClr val="accent1"/>
          </a:solidFill>
          <a:ln w="19050" cap="flat" cmpd="sng">
            <a:solidFill>
              <a:schemeClr val="dk1">
                <a:alpha val="100000"/>
              </a:schemeClr>
            </a:solidFill>
            <a:prstDash val="solid"/>
            <a:miter/>
          </a:ln>
        </p:spPr>
      </p:sp>
      <p:sp>
        <p:nvSpPr>
          <p:cNvPr id="1049408" name=""/>
          <p:cNvSpPr/>
          <p:nvPr/>
        </p:nvSpPr>
        <p:spPr>
          <a:xfrm rot="0">
            <a:off x="2795587" y="4649787"/>
            <a:ext cx="180975" cy="179387"/>
          </a:xfrm>
          <a:prstGeom prst="rect"/>
          <a:solidFill>
            <a:schemeClr val="accent1"/>
          </a:solidFill>
          <a:ln w="19050" cap="flat" cmpd="sng">
            <a:solidFill>
              <a:schemeClr val="dk1">
                <a:alpha val="100000"/>
              </a:schemeClr>
            </a:solidFill>
            <a:prstDash val="solid"/>
            <a:miter/>
          </a:ln>
        </p:spPr>
      </p:sp>
      <p:sp>
        <p:nvSpPr>
          <p:cNvPr id="1049409" name=""/>
          <p:cNvSpPr/>
          <p:nvPr/>
        </p:nvSpPr>
        <p:spPr>
          <a:xfrm rot="0">
            <a:off x="2976562" y="4110037"/>
            <a:ext cx="180975" cy="179387"/>
          </a:xfrm>
          <a:prstGeom prst="rect"/>
          <a:solidFill>
            <a:schemeClr val="accent1"/>
          </a:solidFill>
          <a:ln w="19050" cap="flat" cmpd="sng">
            <a:solidFill>
              <a:schemeClr val="dk1">
                <a:alpha val="100000"/>
              </a:schemeClr>
            </a:solidFill>
            <a:prstDash val="solid"/>
            <a:miter/>
          </a:ln>
        </p:spPr>
      </p:sp>
      <p:sp>
        <p:nvSpPr>
          <p:cNvPr id="1049410" name=""/>
          <p:cNvSpPr/>
          <p:nvPr/>
        </p:nvSpPr>
        <p:spPr>
          <a:xfrm rot="0">
            <a:off x="3157537" y="4110037"/>
            <a:ext cx="180975" cy="179387"/>
          </a:xfrm>
          <a:prstGeom prst="rect"/>
          <a:solidFill>
            <a:schemeClr val="accent1"/>
          </a:solidFill>
          <a:ln w="19050" cap="flat" cmpd="sng">
            <a:solidFill>
              <a:schemeClr val="dk1">
                <a:alpha val="100000"/>
              </a:schemeClr>
            </a:solidFill>
            <a:prstDash val="solid"/>
            <a:miter/>
          </a:ln>
        </p:spPr>
      </p:sp>
      <p:sp>
        <p:nvSpPr>
          <p:cNvPr id="1049411" name=""/>
          <p:cNvSpPr/>
          <p:nvPr/>
        </p:nvSpPr>
        <p:spPr>
          <a:xfrm rot="0">
            <a:off x="3335337" y="4110037"/>
            <a:ext cx="180975" cy="179387"/>
          </a:xfrm>
          <a:prstGeom prst="rect"/>
          <a:solidFill>
            <a:schemeClr val="accent1"/>
          </a:solidFill>
          <a:ln w="19050" cap="flat" cmpd="sng">
            <a:solidFill>
              <a:schemeClr val="dk1">
                <a:alpha val="100000"/>
              </a:schemeClr>
            </a:solidFill>
            <a:prstDash val="solid"/>
            <a:miter/>
          </a:ln>
        </p:spPr>
      </p:sp>
      <p:sp>
        <p:nvSpPr>
          <p:cNvPr id="1049412" name=""/>
          <p:cNvSpPr/>
          <p:nvPr/>
        </p:nvSpPr>
        <p:spPr>
          <a:xfrm rot="0">
            <a:off x="3516312" y="4110037"/>
            <a:ext cx="180975" cy="179387"/>
          </a:xfrm>
          <a:prstGeom prst="rect"/>
          <a:solidFill>
            <a:schemeClr val="accent1"/>
          </a:solidFill>
          <a:ln w="19050" cap="flat" cmpd="sng">
            <a:solidFill>
              <a:schemeClr val="dk1">
                <a:alpha val="100000"/>
              </a:schemeClr>
            </a:solidFill>
            <a:prstDash val="solid"/>
            <a:miter/>
          </a:ln>
        </p:spPr>
      </p:sp>
      <p:sp>
        <p:nvSpPr>
          <p:cNvPr id="1049413" name=""/>
          <p:cNvSpPr/>
          <p:nvPr/>
        </p:nvSpPr>
        <p:spPr>
          <a:xfrm rot="0">
            <a:off x="2976562" y="4289425"/>
            <a:ext cx="180975" cy="179387"/>
          </a:xfrm>
          <a:prstGeom prst="rect"/>
          <a:solidFill>
            <a:schemeClr val="accent1"/>
          </a:solidFill>
          <a:ln w="19050" cap="flat" cmpd="sng">
            <a:solidFill>
              <a:schemeClr val="dk1">
                <a:alpha val="100000"/>
              </a:schemeClr>
            </a:solidFill>
            <a:prstDash val="solid"/>
            <a:miter/>
          </a:ln>
        </p:spPr>
      </p:sp>
      <p:sp>
        <p:nvSpPr>
          <p:cNvPr id="1049414" name=""/>
          <p:cNvSpPr/>
          <p:nvPr/>
        </p:nvSpPr>
        <p:spPr>
          <a:xfrm rot="0">
            <a:off x="3157537" y="4289425"/>
            <a:ext cx="180975" cy="179387"/>
          </a:xfrm>
          <a:prstGeom prst="rect"/>
          <a:solidFill>
            <a:schemeClr val="accent1"/>
          </a:solidFill>
          <a:ln w="19050" cap="flat" cmpd="sng">
            <a:solidFill>
              <a:schemeClr val="dk1">
                <a:alpha val="100000"/>
              </a:schemeClr>
            </a:solidFill>
            <a:prstDash val="solid"/>
            <a:miter/>
          </a:ln>
        </p:spPr>
      </p:sp>
      <p:sp>
        <p:nvSpPr>
          <p:cNvPr id="1049415" name=""/>
          <p:cNvSpPr/>
          <p:nvPr/>
        </p:nvSpPr>
        <p:spPr>
          <a:xfrm rot="0">
            <a:off x="3335337" y="4289425"/>
            <a:ext cx="180975" cy="179387"/>
          </a:xfrm>
          <a:prstGeom prst="rect"/>
          <a:solidFill>
            <a:schemeClr val="accent1"/>
          </a:solidFill>
          <a:ln w="19050" cap="flat" cmpd="sng">
            <a:solidFill>
              <a:schemeClr val="dk1">
                <a:alpha val="100000"/>
              </a:schemeClr>
            </a:solidFill>
            <a:prstDash val="solid"/>
            <a:miter/>
          </a:ln>
        </p:spPr>
      </p:sp>
      <p:sp>
        <p:nvSpPr>
          <p:cNvPr id="1049416" name=""/>
          <p:cNvSpPr/>
          <p:nvPr/>
        </p:nvSpPr>
        <p:spPr>
          <a:xfrm rot="0">
            <a:off x="3516312" y="4289425"/>
            <a:ext cx="180975" cy="179387"/>
          </a:xfrm>
          <a:prstGeom prst="rect"/>
          <a:solidFill>
            <a:schemeClr val="accent1"/>
          </a:solidFill>
          <a:ln w="19050" cap="flat" cmpd="sng">
            <a:solidFill>
              <a:schemeClr val="dk1">
                <a:alpha val="100000"/>
              </a:schemeClr>
            </a:solidFill>
            <a:prstDash val="solid"/>
            <a:miter/>
          </a:ln>
        </p:spPr>
      </p:sp>
      <p:sp>
        <p:nvSpPr>
          <p:cNvPr id="1049417" name=""/>
          <p:cNvSpPr/>
          <p:nvPr/>
        </p:nvSpPr>
        <p:spPr>
          <a:xfrm rot="0">
            <a:off x="2976562" y="4470400"/>
            <a:ext cx="180975" cy="179387"/>
          </a:xfrm>
          <a:prstGeom prst="rect"/>
          <a:solidFill>
            <a:schemeClr val="accent1"/>
          </a:solidFill>
          <a:ln w="19050" cap="flat" cmpd="sng">
            <a:solidFill>
              <a:schemeClr val="dk1">
                <a:alpha val="100000"/>
              </a:schemeClr>
            </a:solidFill>
            <a:prstDash val="solid"/>
            <a:miter/>
          </a:ln>
        </p:spPr>
      </p:sp>
      <p:sp>
        <p:nvSpPr>
          <p:cNvPr id="1049418" name=""/>
          <p:cNvSpPr/>
          <p:nvPr/>
        </p:nvSpPr>
        <p:spPr>
          <a:xfrm rot="0">
            <a:off x="3157537" y="4470400"/>
            <a:ext cx="180975" cy="179387"/>
          </a:xfrm>
          <a:prstGeom prst="rect"/>
          <a:solidFill>
            <a:schemeClr val="accent1"/>
          </a:solidFill>
          <a:ln w="19050" cap="flat" cmpd="sng">
            <a:solidFill>
              <a:schemeClr val="dk1">
                <a:alpha val="100000"/>
              </a:schemeClr>
            </a:solidFill>
            <a:prstDash val="solid"/>
            <a:miter/>
          </a:ln>
        </p:spPr>
      </p:sp>
      <p:sp>
        <p:nvSpPr>
          <p:cNvPr id="1049419" name=""/>
          <p:cNvSpPr/>
          <p:nvPr/>
        </p:nvSpPr>
        <p:spPr>
          <a:xfrm rot="0">
            <a:off x="3335337" y="4470400"/>
            <a:ext cx="180975" cy="179387"/>
          </a:xfrm>
          <a:prstGeom prst="rect"/>
          <a:solidFill>
            <a:schemeClr val="accent1"/>
          </a:solidFill>
          <a:ln w="19050" cap="flat" cmpd="sng">
            <a:solidFill>
              <a:schemeClr val="dk1">
                <a:alpha val="100000"/>
              </a:schemeClr>
            </a:solidFill>
            <a:prstDash val="solid"/>
            <a:miter/>
          </a:ln>
        </p:spPr>
      </p:sp>
      <p:sp>
        <p:nvSpPr>
          <p:cNvPr id="1049420" name=""/>
          <p:cNvSpPr/>
          <p:nvPr/>
        </p:nvSpPr>
        <p:spPr>
          <a:xfrm rot="0">
            <a:off x="3516312" y="4470400"/>
            <a:ext cx="180975" cy="179387"/>
          </a:xfrm>
          <a:prstGeom prst="rect"/>
          <a:solidFill>
            <a:schemeClr val="accent1"/>
          </a:solidFill>
          <a:ln w="19050" cap="flat" cmpd="sng">
            <a:solidFill>
              <a:schemeClr val="dk1">
                <a:alpha val="100000"/>
              </a:schemeClr>
            </a:solidFill>
            <a:prstDash val="solid"/>
            <a:miter/>
          </a:ln>
        </p:spPr>
      </p:sp>
      <p:sp>
        <p:nvSpPr>
          <p:cNvPr id="1049421" name=""/>
          <p:cNvSpPr/>
          <p:nvPr/>
        </p:nvSpPr>
        <p:spPr>
          <a:xfrm rot="0">
            <a:off x="2976562" y="4649787"/>
            <a:ext cx="180975" cy="179387"/>
          </a:xfrm>
          <a:prstGeom prst="rect"/>
          <a:solidFill>
            <a:schemeClr val="accent1"/>
          </a:solidFill>
          <a:ln w="19050" cap="flat" cmpd="sng">
            <a:solidFill>
              <a:schemeClr val="dk1">
                <a:alpha val="100000"/>
              </a:schemeClr>
            </a:solidFill>
            <a:prstDash val="solid"/>
            <a:miter/>
          </a:ln>
        </p:spPr>
      </p:sp>
      <p:sp>
        <p:nvSpPr>
          <p:cNvPr id="1049422" name=""/>
          <p:cNvSpPr/>
          <p:nvPr/>
        </p:nvSpPr>
        <p:spPr>
          <a:xfrm rot="0">
            <a:off x="3157537" y="4649787"/>
            <a:ext cx="180975" cy="179387"/>
          </a:xfrm>
          <a:prstGeom prst="rect"/>
          <a:solidFill>
            <a:schemeClr val="accent1"/>
          </a:solidFill>
          <a:ln w="19050" cap="flat" cmpd="sng">
            <a:solidFill>
              <a:schemeClr val="dk1">
                <a:alpha val="100000"/>
              </a:schemeClr>
            </a:solidFill>
            <a:prstDash val="solid"/>
            <a:miter/>
          </a:ln>
        </p:spPr>
      </p:sp>
      <p:sp>
        <p:nvSpPr>
          <p:cNvPr id="1049423" name=""/>
          <p:cNvSpPr/>
          <p:nvPr/>
        </p:nvSpPr>
        <p:spPr>
          <a:xfrm rot="0">
            <a:off x="3335337" y="4649787"/>
            <a:ext cx="180975" cy="179387"/>
          </a:xfrm>
          <a:prstGeom prst="rect"/>
          <a:solidFill>
            <a:schemeClr val="accent1"/>
          </a:solidFill>
          <a:ln w="19050" cap="flat" cmpd="sng">
            <a:solidFill>
              <a:schemeClr val="dk1">
                <a:alpha val="100000"/>
              </a:schemeClr>
            </a:solidFill>
            <a:prstDash val="solid"/>
            <a:miter/>
          </a:ln>
        </p:spPr>
      </p:sp>
      <p:sp>
        <p:nvSpPr>
          <p:cNvPr id="1049424" name=""/>
          <p:cNvSpPr/>
          <p:nvPr/>
        </p:nvSpPr>
        <p:spPr>
          <a:xfrm rot="0">
            <a:off x="3516312" y="4649787"/>
            <a:ext cx="180975" cy="179387"/>
          </a:xfrm>
          <a:prstGeom prst="rect"/>
          <a:solidFill>
            <a:schemeClr val="accent1"/>
          </a:solidFill>
          <a:ln w="19050" cap="flat" cmpd="sng">
            <a:solidFill>
              <a:schemeClr val="dk1">
                <a:alpha val="100000"/>
              </a:schemeClr>
            </a:solidFill>
            <a:prstDash val="solid"/>
            <a:miter/>
          </a:ln>
        </p:spPr>
      </p:sp>
      <p:sp>
        <p:nvSpPr>
          <p:cNvPr id="1049425" name=""/>
          <p:cNvSpPr/>
          <p:nvPr/>
        </p:nvSpPr>
        <p:spPr>
          <a:xfrm rot="0">
            <a:off x="2255837" y="4830762"/>
            <a:ext cx="180975" cy="179387"/>
          </a:xfrm>
          <a:prstGeom prst="rect"/>
          <a:solidFill>
            <a:schemeClr val="accent1"/>
          </a:solidFill>
          <a:ln w="19050" cap="flat" cmpd="sng">
            <a:solidFill>
              <a:schemeClr val="dk1">
                <a:alpha val="100000"/>
              </a:schemeClr>
            </a:solidFill>
            <a:prstDash val="solid"/>
            <a:miter/>
          </a:ln>
        </p:spPr>
      </p:sp>
      <p:sp>
        <p:nvSpPr>
          <p:cNvPr id="1049426" name=""/>
          <p:cNvSpPr/>
          <p:nvPr/>
        </p:nvSpPr>
        <p:spPr>
          <a:xfrm rot="0">
            <a:off x="2436812" y="4830762"/>
            <a:ext cx="180975" cy="179387"/>
          </a:xfrm>
          <a:prstGeom prst="rect"/>
          <a:solidFill>
            <a:schemeClr val="accent1"/>
          </a:solidFill>
          <a:ln w="19050" cap="flat" cmpd="sng">
            <a:solidFill>
              <a:schemeClr val="dk1">
                <a:alpha val="100000"/>
              </a:schemeClr>
            </a:solidFill>
            <a:prstDash val="solid"/>
            <a:miter/>
          </a:ln>
        </p:spPr>
      </p:sp>
      <p:sp>
        <p:nvSpPr>
          <p:cNvPr id="1049427" name=""/>
          <p:cNvSpPr/>
          <p:nvPr/>
        </p:nvSpPr>
        <p:spPr>
          <a:xfrm rot="0">
            <a:off x="2614612" y="4830762"/>
            <a:ext cx="180975" cy="179387"/>
          </a:xfrm>
          <a:prstGeom prst="rect"/>
          <a:solidFill>
            <a:schemeClr val="accent1"/>
          </a:solidFill>
          <a:ln w="19050" cap="flat" cmpd="sng">
            <a:solidFill>
              <a:schemeClr val="dk1">
                <a:alpha val="100000"/>
              </a:schemeClr>
            </a:solidFill>
            <a:prstDash val="solid"/>
            <a:miter/>
          </a:ln>
        </p:spPr>
      </p:sp>
      <p:sp>
        <p:nvSpPr>
          <p:cNvPr id="1049428" name=""/>
          <p:cNvSpPr/>
          <p:nvPr/>
        </p:nvSpPr>
        <p:spPr>
          <a:xfrm rot="0">
            <a:off x="2795587" y="4830762"/>
            <a:ext cx="180975" cy="179387"/>
          </a:xfrm>
          <a:prstGeom prst="rect"/>
          <a:solidFill>
            <a:schemeClr val="accent1"/>
          </a:solidFill>
          <a:ln w="19050" cap="flat" cmpd="sng">
            <a:solidFill>
              <a:schemeClr val="dk1">
                <a:alpha val="100000"/>
              </a:schemeClr>
            </a:solidFill>
            <a:prstDash val="solid"/>
            <a:miter/>
          </a:ln>
        </p:spPr>
      </p:sp>
      <p:sp>
        <p:nvSpPr>
          <p:cNvPr id="1049429" name=""/>
          <p:cNvSpPr/>
          <p:nvPr/>
        </p:nvSpPr>
        <p:spPr>
          <a:xfrm rot="0">
            <a:off x="2255837" y="5010150"/>
            <a:ext cx="180975" cy="179387"/>
          </a:xfrm>
          <a:prstGeom prst="rect"/>
          <a:solidFill>
            <a:schemeClr val="accent1"/>
          </a:solidFill>
          <a:ln w="19050" cap="flat" cmpd="sng">
            <a:solidFill>
              <a:schemeClr val="dk1">
                <a:alpha val="100000"/>
              </a:schemeClr>
            </a:solidFill>
            <a:prstDash val="solid"/>
            <a:miter/>
          </a:ln>
        </p:spPr>
      </p:sp>
      <p:sp>
        <p:nvSpPr>
          <p:cNvPr id="1049430" name=""/>
          <p:cNvSpPr/>
          <p:nvPr/>
        </p:nvSpPr>
        <p:spPr>
          <a:xfrm rot="0">
            <a:off x="2436812" y="5010150"/>
            <a:ext cx="180975" cy="179387"/>
          </a:xfrm>
          <a:prstGeom prst="rect"/>
          <a:solidFill>
            <a:schemeClr val="accent1"/>
          </a:solidFill>
          <a:ln w="19050" cap="flat" cmpd="sng">
            <a:solidFill>
              <a:schemeClr val="dk1">
                <a:alpha val="100000"/>
              </a:schemeClr>
            </a:solidFill>
            <a:prstDash val="solid"/>
            <a:miter/>
          </a:ln>
        </p:spPr>
      </p:sp>
      <p:sp>
        <p:nvSpPr>
          <p:cNvPr id="1049431" name=""/>
          <p:cNvSpPr/>
          <p:nvPr/>
        </p:nvSpPr>
        <p:spPr>
          <a:xfrm rot="0">
            <a:off x="2614612" y="5010150"/>
            <a:ext cx="180975" cy="179387"/>
          </a:xfrm>
          <a:prstGeom prst="rect"/>
          <a:solidFill>
            <a:schemeClr val="accent1"/>
          </a:solidFill>
          <a:ln w="19050" cap="flat" cmpd="sng">
            <a:solidFill>
              <a:schemeClr val="dk1">
                <a:alpha val="100000"/>
              </a:schemeClr>
            </a:solidFill>
            <a:prstDash val="solid"/>
            <a:miter/>
          </a:ln>
        </p:spPr>
      </p:sp>
      <p:sp>
        <p:nvSpPr>
          <p:cNvPr id="1049432" name=""/>
          <p:cNvSpPr/>
          <p:nvPr/>
        </p:nvSpPr>
        <p:spPr>
          <a:xfrm rot="0">
            <a:off x="2795587" y="5010150"/>
            <a:ext cx="180975" cy="179387"/>
          </a:xfrm>
          <a:prstGeom prst="rect"/>
          <a:solidFill>
            <a:schemeClr val="accent1"/>
          </a:solidFill>
          <a:ln w="19050" cap="flat" cmpd="sng">
            <a:solidFill>
              <a:schemeClr val="dk1">
                <a:alpha val="100000"/>
              </a:schemeClr>
            </a:solidFill>
            <a:prstDash val="solid"/>
            <a:miter/>
          </a:ln>
        </p:spPr>
      </p:sp>
      <p:sp>
        <p:nvSpPr>
          <p:cNvPr id="1049433" name=""/>
          <p:cNvSpPr/>
          <p:nvPr/>
        </p:nvSpPr>
        <p:spPr>
          <a:xfrm rot="0">
            <a:off x="2255837" y="5191125"/>
            <a:ext cx="180975" cy="179387"/>
          </a:xfrm>
          <a:prstGeom prst="rect"/>
          <a:solidFill>
            <a:schemeClr val="accent1"/>
          </a:solidFill>
          <a:ln w="19050" cap="flat" cmpd="sng">
            <a:solidFill>
              <a:schemeClr val="dk1">
                <a:alpha val="100000"/>
              </a:schemeClr>
            </a:solidFill>
            <a:prstDash val="solid"/>
            <a:miter/>
          </a:ln>
        </p:spPr>
      </p:sp>
      <p:sp>
        <p:nvSpPr>
          <p:cNvPr id="1049434" name=""/>
          <p:cNvSpPr/>
          <p:nvPr/>
        </p:nvSpPr>
        <p:spPr>
          <a:xfrm rot="0">
            <a:off x="2436812" y="5191125"/>
            <a:ext cx="180975" cy="179387"/>
          </a:xfrm>
          <a:prstGeom prst="rect"/>
          <a:solidFill>
            <a:schemeClr val="accent1"/>
          </a:solidFill>
          <a:ln w="19050" cap="flat" cmpd="sng">
            <a:solidFill>
              <a:schemeClr val="dk1">
                <a:alpha val="100000"/>
              </a:schemeClr>
            </a:solidFill>
            <a:prstDash val="solid"/>
            <a:miter/>
          </a:ln>
        </p:spPr>
      </p:sp>
      <p:sp>
        <p:nvSpPr>
          <p:cNvPr id="1049435" name=""/>
          <p:cNvSpPr/>
          <p:nvPr/>
        </p:nvSpPr>
        <p:spPr>
          <a:xfrm rot="0">
            <a:off x="2614612" y="5191125"/>
            <a:ext cx="180975" cy="179387"/>
          </a:xfrm>
          <a:prstGeom prst="rect"/>
          <a:solidFill>
            <a:schemeClr val="accent1"/>
          </a:solidFill>
          <a:ln w="19050" cap="flat" cmpd="sng">
            <a:solidFill>
              <a:schemeClr val="dk1">
                <a:alpha val="100000"/>
              </a:schemeClr>
            </a:solidFill>
            <a:prstDash val="solid"/>
            <a:miter/>
          </a:ln>
        </p:spPr>
      </p:sp>
      <p:sp>
        <p:nvSpPr>
          <p:cNvPr id="1049436" name=""/>
          <p:cNvSpPr/>
          <p:nvPr/>
        </p:nvSpPr>
        <p:spPr>
          <a:xfrm rot="0">
            <a:off x="2795587" y="5191125"/>
            <a:ext cx="180975" cy="179387"/>
          </a:xfrm>
          <a:prstGeom prst="rect"/>
          <a:solidFill>
            <a:schemeClr val="accent1"/>
          </a:solidFill>
          <a:ln w="19050" cap="flat" cmpd="sng">
            <a:solidFill>
              <a:schemeClr val="dk1">
                <a:alpha val="100000"/>
              </a:schemeClr>
            </a:solidFill>
            <a:prstDash val="solid"/>
            <a:miter/>
          </a:ln>
        </p:spPr>
      </p:sp>
      <p:sp>
        <p:nvSpPr>
          <p:cNvPr id="1049437" name=""/>
          <p:cNvSpPr/>
          <p:nvPr/>
        </p:nvSpPr>
        <p:spPr>
          <a:xfrm rot="0">
            <a:off x="2255837" y="5370512"/>
            <a:ext cx="180975" cy="179387"/>
          </a:xfrm>
          <a:prstGeom prst="rect"/>
          <a:solidFill>
            <a:schemeClr val="accent1"/>
          </a:solidFill>
          <a:ln w="19050" cap="flat" cmpd="sng">
            <a:solidFill>
              <a:schemeClr val="dk1">
                <a:alpha val="100000"/>
              </a:schemeClr>
            </a:solidFill>
            <a:prstDash val="solid"/>
            <a:miter/>
          </a:ln>
        </p:spPr>
      </p:sp>
      <p:sp>
        <p:nvSpPr>
          <p:cNvPr id="1049438" name=""/>
          <p:cNvSpPr/>
          <p:nvPr/>
        </p:nvSpPr>
        <p:spPr>
          <a:xfrm rot="0">
            <a:off x="2436812" y="5370512"/>
            <a:ext cx="180975" cy="179387"/>
          </a:xfrm>
          <a:prstGeom prst="rect"/>
          <a:solidFill>
            <a:schemeClr val="accent1"/>
          </a:solidFill>
          <a:ln w="19050" cap="flat" cmpd="sng">
            <a:solidFill>
              <a:schemeClr val="dk1">
                <a:alpha val="100000"/>
              </a:schemeClr>
            </a:solidFill>
            <a:prstDash val="solid"/>
            <a:miter/>
          </a:ln>
        </p:spPr>
      </p:sp>
      <p:sp>
        <p:nvSpPr>
          <p:cNvPr id="1049439" name=""/>
          <p:cNvSpPr/>
          <p:nvPr/>
        </p:nvSpPr>
        <p:spPr>
          <a:xfrm rot="0">
            <a:off x="2614612" y="5370512"/>
            <a:ext cx="180975" cy="179387"/>
          </a:xfrm>
          <a:prstGeom prst="rect"/>
          <a:solidFill>
            <a:schemeClr val="accent1"/>
          </a:solidFill>
          <a:ln w="19050" cap="flat" cmpd="sng">
            <a:solidFill>
              <a:schemeClr val="dk1">
                <a:alpha val="100000"/>
              </a:schemeClr>
            </a:solidFill>
            <a:prstDash val="solid"/>
            <a:miter/>
          </a:ln>
        </p:spPr>
      </p:sp>
      <p:sp>
        <p:nvSpPr>
          <p:cNvPr id="1049440" name=""/>
          <p:cNvSpPr/>
          <p:nvPr/>
        </p:nvSpPr>
        <p:spPr>
          <a:xfrm rot="0">
            <a:off x="2795587" y="5370512"/>
            <a:ext cx="180975" cy="179387"/>
          </a:xfrm>
          <a:prstGeom prst="rect"/>
          <a:solidFill>
            <a:schemeClr val="accent1"/>
          </a:solidFill>
          <a:ln w="19050" cap="flat" cmpd="sng">
            <a:solidFill>
              <a:schemeClr val="dk1">
                <a:alpha val="100000"/>
              </a:schemeClr>
            </a:solidFill>
            <a:prstDash val="solid"/>
            <a:miter/>
          </a:ln>
        </p:spPr>
      </p:sp>
      <p:sp>
        <p:nvSpPr>
          <p:cNvPr id="1049441" name=""/>
          <p:cNvSpPr/>
          <p:nvPr/>
        </p:nvSpPr>
        <p:spPr>
          <a:xfrm rot="0">
            <a:off x="2976562" y="4833937"/>
            <a:ext cx="180975" cy="179387"/>
          </a:xfrm>
          <a:prstGeom prst="rect"/>
          <a:solidFill>
            <a:schemeClr val="accent1"/>
          </a:solidFill>
          <a:ln w="19050" cap="flat" cmpd="sng">
            <a:solidFill>
              <a:schemeClr val="dk1">
                <a:alpha val="100000"/>
              </a:schemeClr>
            </a:solidFill>
            <a:prstDash val="solid"/>
            <a:miter/>
          </a:ln>
        </p:spPr>
      </p:sp>
      <p:sp>
        <p:nvSpPr>
          <p:cNvPr id="1049442" name=""/>
          <p:cNvSpPr/>
          <p:nvPr/>
        </p:nvSpPr>
        <p:spPr>
          <a:xfrm rot="0">
            <a:off x="3157537" y="4833937"/>
            <a:ext cx="180975" cy="179387"/>
          </a:xfrm>
          <a:prstGeom prst="rect"/>
          <a:solidFill>
            <a:schemeClr val="accent1"/>
          </a:solidFill>
          <a:ln w="19050" cap="flat" cmpd="sng">
            <a:solidFill>
              <a:schemeClr val="dk1">
                <a:alpha val="100000"/>
              </a:schemeClr>
            </a:solidFill>
            <a:prstDash val="solid"/>
            <a:miter/>
          </a:ln>
        </p:spPr>
      </p:sp>
      <p:sp>
        <p:nvSpPr>
          <p:cNvPr id="1049443" name=""/>
          <p:cNvSpPr/>
          <p:nvPr/>
        </p:nvSpPr>
        <p:spPr>
          <a:xfrm rot="0">
            <a:off x="3335337" y="4833937"/>
            <a:ext cx="180975" cy="179387"/>
          </a:xfrm>
          <a:prstGeom prst="rect"/>
          <a:solidFill>
            <a:schemeClr val="accent1"/>
          </a:solidFill>
          <a:ln w="19050" cap="flat" cmpd="sng">
            <a:solidFill>
              <a:schemeClr val="dk1">
                <a:alpha val="100000"/>
              </a:schemeClr>
            </a:solidFill>
            <a:prstDash val="solid"/>
            <a:miter/>
          </a:ln>
        </p:spPr>
      </p:sp>
      <p:sp>
        <p:nvSpPr>
          <p:cNvPr id="1049444" name=""/>
          <p:cNvSpPr/>
          <p:nvPr/>
        </p:nvSpPr>
        <p:spPr>
          <a:xfrm rot="0">
            <a:off x="3516312" y="4833937"/>
            <a:ext cx="180975" cy="179387"/>
          </a:xfrm>
          <a:prstGeom prst="rect"/>
          <a:solidFill>
            <a:schemeClr val="accent1"/>
          </a:solidFill>
          <a:ln w="19050" cap="flat" cmpd="sng">
            <a:solidFill>
              <a:schemeClr val="dk1">
                <a:alpha val="100000"/>
              </a:schemeClr>
            </a:solidFill>
            <a:prstDash val="solid"/>
            <a:miter/>
          </a:ln>
        </p:spPr>
      </p:sp>
      <p:sp>
        <p:nvSpPr>
          <p:cNvPr id="1049445" name=""/>
          <p:cNvSpPr/>
          <p:nvPr/>
        </p:nvSpPr>
        <p:spPr>
          <a:xfrm rot="0">
            <a:off x="2976562" y="5013325"/>
            <a:ext cx="180975" cy="179387"/>
          </a:xfrm>
          <a:prstGeom prst="rect"/>
          <a:solidFill>
            <a:schemeClr val="accent1"/>
          </a:solidFill>
          <a:ln w="19050" cap="flat" cmpd="sng">
            <a:solidFill>
              <a:schemeClr val="dk1">
                <a:alpha val="100000"/>
              </a:schemeClr>
            </a:solidFill>
            <a:prstDash val="solid"/>
            <a:miter/>
          </a:ln>
        </p:spPr>
      </p:sp>
      <p:sp>
        <p:nvSpPr>
          <p:cNvPr id="1049446" name=""/>
          <p:cNvSpPr/>
          <p:nvPr/>
        </p:nvSpPr>
        <p:spPr>
          <a:xfrm rot="0">
            <a:off x="3157537" y="5013325"/>
            <a:ext cx="180975" cy="179387"/>
          </a:xfrm>
          <a:prstGeom prst="rect"/>
          <a:solidFill>
            <a:schemeClr val="accent1"/>
          </a:solidFill>
          <a:ln w="19050" cap="flat" cmpd="sng">
            <a:solidFill>
              <a:schemeClr val="dk1">
                <a:alpha val="100000"/>
              </a:schemeClr>
            </a:solidFill>
            <a:prstDash val="solid"/>
            <a:miter/>
          </a:ln>
        </p:spPr>
      </p:sp>
      <p:sp>
        <p:nvSpPr>
          <p:cNvPr id="1049447" name=""/>
          <p:cNvSpPr/>
          <p:nvPr/>
        </p:nvSpPr>
        <p:spPr>
          <a:xfrm rot="0">
            <a:off x="3335337" y="5013325"/>
            <a:ext cx="180975" cy="179387"/>
          </a:xfrm>
          <a:prstGeom prst="rect"/>
          <a:solidFill>
            <a:schemeClr val="accent1"/>
          </a:solidFill>
          <a:ln w="19050" cap="flat" cmpd="sng">
            <a:solidFill>
              <a:schemeClr val="dk1">
                <a:alpha val="100000"/>
              </a:schemeClr>
            </a:solidFill>
            <a:prstDash val="solid"/>
            <a:miter/>
          </a:ln>
        </p:spPr>
      </p:sp>
      <p:sp>
        <p:nvSpPr>
          <p:cNvPr id="1049448" name=""/>
          <p:cNvSpPr/>
          <p:nvPr/>
        </p:nvSpPr>
        <p:spPr>
          <a:xfrm rot="0">
            <a:off x="3516312" y="5013325"/>
            <a:ext cx="180975" cy="179387"/>
          </a:xfrm>
          <a:prstGeom prst="rect"/>
          <a:solidFill>
            <a:schemeClr val="accent1"/>
          </a:solidFill>
          <a:ln w="19050" cap="flat" cmpd="sng">
            <a:solidFill>
              <a:schemeClr val="dk1">
                <a:alpha val="100000"/>
              </a:schemeClr>
            </a:solidFill>
            <a:prstDash val="solid"/>
            <a:miter/>
          </a:ln>
        </p:spPr>
      </p:sp>
      <p:sp>
        <p:nvSpPr>
          <p:cNvPr id="1049449" name=""/>
          <p:cNvSpPr/>
          <p:nvPr/>
        </p:nvSpPr>
        <p:spPr>
          <a:xfrm rot="0">
            <a:off x="2976562" y="5192712"/>
            <a:ext cx="180975" cy="179387"/>
          </a:xfrm>
          <a:prstGeom prst="rect"/>
          <a:solidFill>
            <a:schemeClr val="accent1"/>
          </a:solidFill>
          <a:ln w="19050" cap="flat" cmpd="sng">
            <a:solidFill>
              <a:schemeClr val="dk1">
                <a:alpha val="100000"/>
              </a:schemeClr>
            </a:solidFill>
            <a:prstDash val="solid"/>
            <a:miter/>
          </a:ln>
        </p:spPr>
      </p:sp>
      <p:sp>
        <p:nvSpPr>
          <p:cNvPr id="1049450" name=""/>
          <p:cNvSpPr/>
          <p:nvPr/>
        </p:nvSpPr>
        <p:spPr>
          <a:xfrm rot="0">
            <a:off x="3157537" y="5192712"/>
            <a:ext cx="180975" cy="179387"/>
          </a:xfrm>
          <a:prstGeom prst="rect"/>
          <a:solidFill>
            <a:schemeClr val="accent1"/>
          </a:solidFill>
          <a:ln w="19050" cap="flat" cmpd="sng">
            <a:solidFill>
              <a:schemeClr val="dk1">
                <a:alpha val="100000"/>
              </a:schemeClr>
            </a:solidFill>
            <a:prstDash val="solid"/>
            <a:miter/>
          </a:ln>
        </p:spPr>
      </p:sp>
      <p:sp>
        <p:nvSpPr>
          <p:cNvPr id="1049451" name=""/>
          <p:cNvSpPr/>
          <p:nvPr/>
        </p:nvSpPr>
        <p:spPr>
          <a:xfrm rot="0">
            <a:off x="3335337" y="5192712"/>
            <a:ext cx="180975" cy="179387"/>
          </a:xfrm>
          <a:prstGeom prst="rect"/>
          <a:solidFill>
            <a:schemeClr val="accent1"/>
          </a:solidFill>
          <a:ln w="19050" cap="flat" cmpd="sng">
            <a:solidFill>
              <a:schemeClr val="dk1">
                <a:alpha val="100000"/>
              </a:schemeClr>
            </a:solidFill>
            <a:prstDash val="solid"/>
            <a:miter/>
          </a:ln>
        </p:spPr>
      </p:sp>
      <p:sp>
        <p:nvSpPr>
          <p:cNvPr id="1049452" name=""/>
          <p:cNvSpPr/>
          <p:nvPr/>
        </p:nvSpPr>
        <p:spPr>
          <a:xfrm rot="0">
            <a:off x="3516312" y="5192712"/>
            <a:ext cx="180975" cy="179387"/>
          </a:xfrm>
          <a:prstGeom prst="rect"/>
          <a:solidFill>
            <a:schemeClr val="accent1"/>
          </a:solidFill>
          <a:ln w="19050" cap="flat" cmpd="sng">
            <a:solidFill>
              <a:schemeClr val="dk1">
                <a:alpha val="100000"/>
              </a:schemeClr>
            </a:solidFill>
            <a:prstDash val="solid"/>
            <a:miter/>
          </a:ln>
        </p:spPr>
      </p:sp>
      <p:sp>
        <p:nvSpPr>
          <p:cNvPr id="1049453" name=""/>
          <p:cNvSpPr/>
          <p:nvPr/>
        </p:nvSpPr>
        <p:spPr>
          <a:xfrm rot="0">
            <a:off x="2976562" y="5372100"/>
            <a:ext cx="180975" cy="179387"/>
          </a:xfrm>
          <a:prstGeom prst="rect"/>
          <a:solidFill>
            <a:schemeClr val="accent1"/>
          </a:solidFill>
          <a:ln w="19050" cap="flat" cmpd="sng">
            <a:solidFill>
              <a:schemeClr val="dk1">
                <a:alpha val="100000"/>
              </a:schemeClr>
            </a:solidFill>
            <a:prstDash val="solid"/>
            <a:miter/>
          </a:ln>
        </p:spPr>
      </p:sp>
      <p:sp>
        <p:nvSpPr>
          <p:cNvPr id="1049454" name=""/>
          <p:cNvSpPr/>
          <p:nvPr/>
        </p:nvSpPr>
        <p:spPr>
          <a:xfrm rot="0">
            <a:off x="3157537" y="5372100"/>
            <a:ext cx="180975" cy="179387"/>
          </a:xfrm>
          <a:prstGeom prst="rect"/>
          <a:solidFill>
            <a:schemeClr val="accent1"/>
          </a:solidFill>
          <a:ln w="19050" cap="flat" cmpd="sng">
            <a:solidFill>
              <a:schemeClr val="dk1">
                <a:alpha val="100000"/>
              </a:schemeClr>
            </a:solidFill>
            <a:prstDash val="solid"/>
            <a:miter/>
          </a:ln>
        </p:spPr>
      </p:sp>
      <p:sp>
        <p:nvSpPr>
          <p:cNvPr id="1049455" name=""/>
          <p:cNvSpPr/>
          <p:nvPr/>
        </p:nvSpPr>
        <p:spPr>
          <a:xfrm rot="0">
            <a:off x="3335337" y="5372100"/>
            <a:ext cx="180975" cy="179387"/>
          </a:xfrm>
          <a:prstGeom prst="rect"/>
          <a:solidFill>
            <a:schemeClr val="accent1"/>
          </a:solidFill>
          <a:ln w="19050" cap="flat" cmpd="sng">
            <a:solidFill>
              <a:schemeClr val="dk1">
                <a:alpha val="100000"/>
              </a:schemeClr>
            </a:solidFill>
            <a:prstDash val="solid"/>
            <a:miter/>
          </a:ln>
        </p:spPr>
      </p:sp>
      <p:sp>
        <p:nvSpPr>
          <p:cNvPr id="1049456" name=""/>
          <p:cNvSpPr/>
          <p:nvPr/>
        </p:nvSpPr>
        <p:spPr>
          <a:xfrm rot="0">
            <a:off x="3516312" y="5372100"/>
            <a:ext cx="180975" cy="179387"/>
          </a:xfrm>
          <a:prstGeom prst="rect"/>
          <a:solidFill>
            <a:schemeClr val="accent1"/>
          </a:solidFill>
          <a:ln w="19050" cap="flat" cmpd="sng">
            <a:solidFill>
              <a:schemeClr val="dk1">
                <a:alpha val="100000"/>
              </a:schemeClr>
            </a:solidFill>
            <a:prstDash val="solid"/>
            <a:miter/>
          </a:ln>
        </p:spPr>
      </p:sp>
      <p:sp>
        <p:nvSpPr>
          <p:cNvPr id="1049457" name=""/>
          <p:cNvSpPr/>
          <p:nvPr/>
        </p:nvSpPr>
        <p:spPr>
          <a:xfrm rot="0">
            <a:off x="2255837" y="5549900"/>
            <a:ext cx="180975" cy="179387"/>
          </a:xfrm>
          <a:prstGeom prst="rect"/>
          <a:solidFill>
            <a:schemeClr val="accent1"/>
          </a:solidFill>
          <a:ln w="19050" cap="flat" cmpd="sng">
            <a:solidFill>
              <a:schemeClr val="dk1">
                <a:alpha val="100000"/>
              </a:schemeClr>
            </a:solidFill>
            <a:prstDash val="solid"/>
            <a:miter/>
          </a:ln>
        </p:spPr>
      </p:sp>
      <p:sp>
        <p:nvSpPr>
          <p:cNvPr id="1049458" name=""/>
          <p:cNvSpPr/>
          <p:nvPr/>
        </p:nvSpPr>
        <p:spPr>
          <a:xfrm rot="0">
            <a:off x="2436812" y="5549900"/>
            <a:ext cx="180975" cy="179387"/>
          </a:xfrm>
          <a:prstGeom prst="rect"/>
          <a:solidFill>
            <a:schemeClr val="accent1"/>
          </a:solidFill>
          <a:ln w="19050" cap="flat" cmpd="sng">
            <a:solidFill>
              <a:schemeClr val="dk1">
                <a:alpha val="100000"/>
              </a:schemeClr>
            </a:solidFill>
            <a:prstDash val="solid"/>
            <a:miter/>
          </a:ln>
        </p:spPr>
      </p:sp>
      <p:sp>
        <p:nvSpPr>
          <p:cNvPr id="1049459" name=""/>
          <p:cNvSpPr/>
          <p:nvPr/>
        </p:nvSpPr>
        <p:spPr>
          <a:xfrm rot="0">
            <a:off x="2614612" y="5549900"/>
            <a:ext cx="180975" cy="179387"/>
          </a:xfrm>
          <a:prstGeom prst="rect"/>
          <a:solidFill>
            <a:schemeClr val="accent1"/>
          </a:solidFill>
          <a:ln w="19050" cap="flat" cmpd="sng">
            <a:solidFill>
              <a:schemeClr val="dk1">
                <a:alpha val="100000"/>
              </a:schemeClr>
            </a:solidFill>
            <a:prstDash val="solid"/>
            <a:miter/>
          </a:ln>
        </p:spPr>
      </p:sp>
      <p:sp>
        <p:nvSpPr>
          <p:cNvPr id="1049460" name=""/>
          <p:cNvSpPr/>
          <p:nvPr/>
        </p:nvSpPr>
        <p:spPr>
          <a:xfrm rot="0">
            <a:off x="2795587" y="5549900"/>
            <a:ext cx="180975" cy="179387"/>
          </a:xfrm>
          <a:prstGeom prst="rect"/>
          <a:solidFill>
            <a:schemeClr val="accent1"/>
          </a:solidFill>
          <a:ln w="19050" cap="flat" cmpd="sng">
            <a:solidFill>
              <a:schemeClr val="dk1">
                <a:alpha val="100000"/>
              </a:schemeClr>
            </a:solidFill>
            <a:prstDash val="solid"/>
            <a:miter/>
          </a:ln>
        </p:spPr>
      </p:sp>
      <p:sp>
        <p:nvSpPr>
          <p:cNvPr id="1049461" name=""/>
          <p:cNvSpPr/>
          <p:nvPr/>
        </p:nvSpPr>
        <p:spPr>
          <a:xfrm rot="0">
            <a:off x="2255837" y="5729287"/>
            <a:ext cx="180975" cy="179387"/>
          </a:xfrm>
          <a:prstGeom prst="rect"/>
          <a:solidFill>
            <a:schemeClr val="accent1"/>
          </a:solidFill>
          <a:ln w="19050" cap="flat" cmpd="sng">
            <a:solidFill>
              <a:schemeClr val="dk1">
                <a:alpha val="100000"/>
              </a:schemeClr>
            </a:solidFill>
            <a:prstDash val="solid"/>
            <a:miter/>
          </a:ln>
        </p:spPr>
      </p:sp>
      <p:sp>
        <p:nvSpPr>
          <p:cNvPr id="1049462" name=""/>
          <p:cNvSpPr/>
          <p:nvPr/>
        </p:nvSpPr>
        <p:spPr>
          <a:xfrm rot="0">
            <a:off x="2436812" y="5729287"/>
            <a:ext cx="180975" cy="179387"/>
          </a:xfrm>
          <a:prstGeom prst="rect"/>
          <a:solidFill>
            <a:schemeClr val="accent1"/>
          </a:solidFill>
          <a:ln w="19050" cap="flat" cmpd="sng">
            <a:solidFill>
              <a:schemeClr val="dk1">
                <a:alpha val="100000"/>
              </a:schemeClr>
            </a:solidFill>
            <a:prstDash val="solid"/>
            <a:miter/>
          </a:ln>
        </p:spPr>
      </p:sp>
      <p:sp>
        <p:nvSpPr>
          <p:cNvPr id="1049463" name=""/>
          <p:cNvSpPr/>
          <p:nvPr/>
        </p:nvSpPr>
        <p:spPr>
          <a:xfrm rot="0">
            <a:off x="2614612" y="5729287"/>
            <a:ext cx="180975" cy="179387"/>
          </a:xfrm>
          <a:prstGeom prst="rect"/>
          <a:solidFill>
            <a:schemeClr val="accent1"/>
          </a:solidFill>
          <a:ln w="19050" cap="flat" cmpd="sng">
            <a:solidFill>
              <a:schemeClr val="dk1">
                <a:alpha val="100000"/>
              </a:schemeClr>
            </a:solidFill>
            <a:prstDash val="solid"/>
            <a:miter/>
          </a:ln>
        </p:spPr>
      </p:sp>
      <p:sp>
        <p:nvSpPr>
          <p:cNvPr id="1049464" name=""/>
          <p:cNvSpPr/>
          <p:nvPr/>
        </p:nvSpPr>
        <p:spPr>
          <a:xfrm rot="0">
            <a:off x="2795587" y="5729287"/>
            <a:ext cx="180975" cy="179387"/>
          </a:xfrm>
          <a:prstGeom prst="rect"/>
          <a:solidFill>
            <a:schemeClr val="accent1"/>
          </a:solidFill>
          <a:ln w="19050" cap="flat" cmpd="sng">
            <a:solidFill>
              <a:schemeClr val="dk1">
                <a:alpha val="100000"/>
              </a:schemeClr>
            </a:solidFill>
            <a:prstDash val="solid"/>
            <a:miter/>
          </a:ln>
        </p:spPr>
      </p:sp>
      <p:sp>
        <p:nvSpPr>
          <p:cNvPr id="1049465" name=""/>
          <p:cNvSpPr/>
          <p:nvPr/>
        </p:nvSpPr>
        <p:spPr>
          <a:xfrm rot="0">
            <a:off x="2255837" y="5910262"/>
            <a:ext cx="180975" cy="179387"/>
          </a:xfrm>
          <a:prstGeom prst="rect"/>
          <a:solidFill>
            <a:schemeClr val="accent1"/>
          </a:solidFill>
          <a:ln w="19050" cap="flat" cmpd="sng">
            <a:solidFill>
              <a:schemeClr val="dk1">
                <a:alpha val="100000"/>
              </a:schemeClr>
            </a:solidFill>
            <a:prstDash val="solid"/>
            <a:miter/>
          </a:ln>
        </p:spPr>
      </p:sp>
      <p:sp>
        <p:nvSpPr>
          <p:cNvPr id="1049466" name=""/>
          <p:cNvSpPr/>
          <p:nvPr/>
        </p:nvSpPr>
        <p:spPr>
          <a:xfrm rot="0">
            <a:off x="2436812" y="5910262"/>
            <a:ext cx="180975" cy="179387"/>
          </a:xfrm>
          <a:prstGeom prst="rect"/>
          <a:solidFill>
            <a:schemeClr val="accent1"/>
          </a:solidFill>
          <a:ln w="19050" cap="flat" cmpd="sng">
            <a:solidFill>
              <a:schemeClr val="dk1">
                <a:alpha val="100000"/>
              </a:schemeClr>
            </a:solidFill>
            <a:prstDash val="solid"/>
            <a:miter/>
          </a:ln>
        </p:spPr>
      </p:sp>
      <p:sp>
        <p:nvSpPr>
          <p:cNvPr id="1049467" name=""/>
          <p:cNvSpPr/>
          <p:nvPr/>
        </p:nvSpPr>
        <p:spPr>
          <a:xfrm rot="0">
            <a:off x="2614612" y="5910262"/>
            <a:ext cx="180975" cy="179387"/>
          </a:xfrm>
          <a:prstGeom prst="rect"/>
          <a:solidFill>
            <a:schemeClr val="accent1"/>
          </a:solidFill>
          <a:ln w="19050" cap="flat" cmpd="sng">
            <a:solidFill>
              <a:schemeClr val="dk1">
                <a:alpha val="100000"/>
              </a:schemeClr>
            </a:solidFill>
            <a:prstDash val="solid"/>
            <a:miter/>
          </a:ln>
        </p:spPr>
      </p:sp>
      <p:sp>
        <p:nvSpPr>
          <p:cNvPr id="1049468" name=""/>
          <p:cNvSpPr/>
          <p:nvPr/>
        </p:nvSpPr>
        <p:spPr>
          <a:xfrm rot="0">
            <a:off x="2795587" y="5910262"/>
            <a:ext cx="180975" cy="179387"/>
          </a:xfrm>
          <a:prstGeom prst="rect"/>
          <a:solidFill>
            <a:schemeClr val="accent1"/>
          </a:solidFill>
          <a:ln w="19050" cap="flat" cmpd="sng">
            <a:solidFill>
              <a:schemeClr val="dk1">
                <a:alpha val="100000"/>
              </a:schemeClr>
            </a:solidFill>
            <a:prstDash val="solid"/>
            <a:miter/>
          </a:ln>
        </p:spPr>
      </p:sp>
      <p:sp>
        <p:nvSpPr>
          <p:cNvPr id="1049469" name=""/>
          <p:cNvSpPr/>
          <p:nvPr/>
        </p:nvSpPr>
        <p:spPr>
          <a:xfrm rot="0">
            <a:off x="2255837" y="6089650"/>
            <a:ext cx="180975" cy="179387"/>
          </a:xfrm>
          <a:prstGeom prst="rect"/>
          <a:solidFill>
            <a:schemeClr val="accent1"/>
          </a:solidFill>
          <a:ln w="19050" cap="flat" cmpd="sng">
            <a:solidFill>
              <a:schemeClr val="dk1">
                <a:alpha val="100000"/>
              </a:schemeClr>
            </a:solidFill>
            <a:prstDash val="solid"/>
            <a:miter/>
          </a:ln>
        </p:spPr>
      </p:sp>
      <p:sp>
        <p:nvSpPr>
          <p:cNvPr id="1049470" name=""/>
          <p:cNvSpPr/>
          <p:nvPr/>
        </p:nvSpPr>
        <p:spPr>
          <a:xfrm rot="0">
            <a:off x="2436812" y="6089650"/>
            <a:ext cx="180975" cy="179387"/>
          </a:xfrm>
          <a:prstGeom prst="rect"/>
          <a:solidFill>
            <a:schemeClr val="accent1"/>
          </a:solidFill>
          <a:ln w="19050" cap="flat" cmpd="sng">
            <a:solidFill>
              <a:schemeClr val="dk1">
                <a:alpha val="100000"/>
              </a:schemeClr>
            </a:solidFill>
            <a:prstDash val="solid"/>
            <a:miter/>
          </a:ln>
        </p:spPr>
      </p:sp>
      <p:sp>
        <p:nvSpPr>
          <p:cNvPr id="1049471" name=""/>
          <p:cNvSpPr/>
          <p:nvPr/>
        </p:nvSpPr>
        <p:spPr>
          <a:xfrm rot="0">
            <a:off x="2614612" y="6089650"/>
            <a:ext cx="180975" cy="179387"/>
          </a:xfrm>
          <a:prstGeom prst="rect"/>
          <a:solidFill>
            <a:schemeClr val="accent1"/>
          </a:solidFill>
          <a:ln w="19050" cap="flat" cmpd="sng">
            <a:solidFill>
              <a:schemeClr val="dk1">
                <a:alpha val="100000"/>
              </a:schemeClr>
            </a:solidFill>
            <a:prstDash val="solid"/>
            <a:miter/>
          </a:ln>
        </p:spPr>
      </p:sp>
      <p:sp>
        <p:nvSpPr>
          <p:cNvPr id="1049472" name=""/>
          <p:cNvSpPr/>
          <p:nvPr/>
        </p:nvSpPr>
        <p:spPr>
          <a:xfrm rot="0">
            <a:off x="2795587" y="6089650"/>
            <a:ext cx="180975" cy="179387"/>
          </a:xfrm>
          <a:prstGeom prst="rect"/>
          <a:solidFill>
            <a:schemeClr val="accent1"/>
          </a:solidFill>
          <a:ln w="19050" cap="flat" cmpd="sng">
            <a:solidFill>
              <a:schemeClr val="dk1">
                <a:alpha val="100000"/>
              </a:schemeClr>
            </a:solidFill>
            <a:prstDash val="solid"/>
            <a:miter/>
          </a:ln>
        </p:spPr>
      </p:sp>
      <p:sp>
        <p:nvSpPr>
          <p:cNvPr id="1049473" name=""/>
          <p:cNvSpPr/>
          <p:nvPr/>
        </p:nvSpPr>
        <p:spPr>
          <a:xfrm rot="0">
            <a:off x="2976562" y="5551487"/>
            <a:ext cx="180975" cy="179387"/>
          </a:xfrm>
          <a:prstGeom prst="rect"/>
          <a:solidFill>
            <a:schemeClr val="accent1"/>
          </a:solidFill>
          <a:ln w="19050" cap="flat" cmpd="sng">
            <a:solidFill>
              <a:schemeClr val="dk1">
                <a:alpha val="100000"/>
              </a:schemeClr>
            </a:solidFill>
            <a:prstDash val="solid"/>
            <a:miter/>
          </a:ln>
        </p:spPr>
      </p:sp>
      <p:sp>
        <p:nvSpPr>
          <p:cNvPr id="1049474" name=""/>
          <p:cNvSpPr/>
          <p:nvPr/>
        </p:nvSpPr>
        <p:spPr>
          <a:xfrm rot="0">
            <a:off x="3157537" y="5551487"/>
            <a:ext cx="180975" cy="179387"/>
          </a:xfrm>
          <a:prstGeom prst="rect"/>
          <a:solidFill>
            <a:schemeClr val="accent1"/>
          </a:solidFill>
          <a:ln w="19050" cap="flat" cmpd="sng">
            <a:solidFill>
              <a:schemeClr val="dk1">
                <a:alpha val="100000"/>
              </a:schemeClr>
            </a:solidFill>
            <a:prstDash val="solid"/>
            <a:miter/>
          </a:ln>
        </p:spPr>
      </p:sp>
      <p:sp>
        <p:nvSpPr>
          <p:cNvPr id="1049475" name=""/>
          <p:cNvSpPr/>
          <p:nvPr/>
        </p:nvSpPr>
        <p:spPr>
          <a:xfrm rot="0">
            <a:off x="3335337" y="5551487"/>
            <a:ext cx="180975" cy="179387"/>
          </a:xfrm>
          <a:prstGeom prst="rect"/>
          <a:solidFill>
            <a:schemeClr val="accent1"/>
          </a:solidFill>
          <a:ln w="19050" cap="flat" cmpd="sng">
            <a:solidFill>
              <a:schemeClr val="dk1">
                <a:alpha val="100000"/>
              </a:schemeClr>
            </a:solidFill>
            <a:prstDash val="solid"/>
            <a:miter/>
          </a:ln>
        </p:spPr>
      </p:sp>
      <p:sp>
        <p:nvSpPr>
          <p:cNvPr id="1049476" name=""/>
          <p:cNvSpPr/>
          <p:nvPr/>
        </p:nvSpPr>
        <p:spPr>
          <a:xfrm rot="0">
            <a:off x="3516312" y="5551487"/>
            <a:ext cx="180975" cy="179387"/>
          </a:xfrm>
          <a:prstGeom prst="rect"/>
          <a:solidFill>
            <a:schemeClr val="accent1"/>
          </a:solidFill>
          <a:ln w="19050" cap="flat" cmpd="sng">
            <a:solidFill>
              <a:schemeClr val="dk1">
                <a:alpha val="100000"/>
              </a:schemeClr>
            </a:solidFill>
            <a:prstDash val="solid"/>
            <a:miter/>
          </a:ln>
        </p:spPr>
      </p:sp>
      <p:sp>
        <p:nvSpPr>
          <p:cNvPr id="1049477" name=""/>
          <p:cNvSpPr/>
          <p:nvPr/>
        </p:nvSpPr>
        <p:spPr>
          <a:xfrm rot="0">
            <a:off x="2976562" y="5730875"/>
            <a:ext cx="180975" cy="179387"/>
          </a:xfrm>
          <a:prstGeom prst="rect"/>
          <a:solidFill>
            <a:schemeClr val="accent1"/>
          </a:solidFill>
          <a:ln w="19050" cap="flat" cmpd="sng">
            <a:solidFill>
              <a:schemeClr val="dk1">
                <a:alpha val="100000"/>
              </a:schemeClr>
            </a:solidFill>
            <a:prstDash val="solid"/>
            <a:miter/>
          </a:ln>
        </p:spPr>
      </p:sp>
      <p:sp>
        <p:nvSpPr>
          <p:cNvPr id="1049478" name=""/>
          <p:cNvSpPr/>
          <p:nvPr/>
        </p:nvSpPr>
        <p:spPr>
          <a:xfrm rot="0">
            <a:off x="3157537" y="5730875"/>
            <a:ext cx="180975" cy="179387"/>
          </a:xfrm>
          <a:prstGeom prst="rect"/>
          <a:solidFill>
            <a:schemeClr val="accent1"/>
          </a:solidFill>
          <a:ln w="19050" cap="flat" cmpd="sng">
            <a:solidFill>
              <a:schemeClr val="dk1">
                <a:alpha val="100000"/>
              </a:schemeClr>
            </a:solidFill>
            <a:prstDash val="solid"/>
            <a:miter/>
          </a:ln>
        </p:spPr>
      </p:sp>
      <p:sp>
        <p:nvSpPr>
          <p:cNvPr id="1049479" name=""/>
          <p:cNvSpPr/>
          <p:nvPr/>
        </p:nvSpPr>
        <p:spPr>
          <a:xfrm rot="0">
            <a:off x="3335337" y="5730875"/>
            <a:ext cx="180975" cy="179387"/>
          </a:xfrm>
          <a:prstGeom prst="rect"/>
          <a:solidFill>
            <a:schemeClr val="accent1"/>
          </a:solidFill>
          <a:ln w="19050" cap="flat" cmpd="sng">
            <a:solidFill>
              <a:schemeClr val="dk1">
                <a:alpha val="100000"/>
              </a:schemeClr>
            </a:solidFill>
            <a:prstDash val="solid"/>
            <a:miter/>
          </a:ln>
        </p:spPr>
      </p:sp>
      <p:sp>
        <p:nvSpPr>
          <p:cNvPr id="1049480" name=""/>
          <p:cNvSpPr/>
          <p:nvPr/>
        </p:nvSpPr>
        <p:spPr>
          <a:xfrm rot="0">
            <a:off x="3516312" y="5730875"/>
            <a:ext cx="180975" cy="179387"/>
          </a:xfrm>
          <a:prstGeom prst="rect"/>
          <a:solidFill>
            <a:schemeClr val="accent1"/>
          </a:solidFill>
          <a:ln w="19050" cap="flat" cmpd="sng">
            <a:solidFill>
              <a:schemeClr val="dk1">
                <a:alpha val="100000"/>
              </a:schemeClr>
            </a:solidFill>
            <a:prstDash val="solid"/>
            <a:miter/>
          </a:ln>
        </p:spPr>
      </p:sp>
      <p:sp>
        <p:nvSpPr>
          <p:cNvPr id="1049481" name=""/>
          <p:cNvSpPr/>
          <p:nvPr/>
        </p:nvSpPr>
        <p:spPr>
          <a:xfrm rot="0">
            <a:off x="2976562" y="5911850"/>
            <a:ext cx="180975" cy="179387"/>
          </a:xfrm>
          <a:prstGeom prst="rect"/>
          <a:solidFill>
            <a:schemeClr val="accent1"/>
          </a:solidFill>
          <a:ln w="19050" cap="flat" cmpd="sng">
            <a:solidFill>
              <a:schemeClr val="dk1">
                <a:alpha val="100000"/>
              </a:schemeClr>
            </a:solidFill>
            <a:prstDash val="solid"/>
            <a:miter/>
          </a:ln>
        </p:spPr>
      </p:sp>
      <p:sp>
        <p:nvSpPr>
          <p:cNvPr id="1049482" name=""/>
          <p:cNvSpPr/>
          <p:nvPr/>
        </p:nvSpPr>
        <p:spPr>
          <a:xfrm rot="0">
            <a:off x="3157537" y="5911850"/>
            <a:ext cx="180975" cy="179387"/>
          </a:xfrm>
          <a:prstGeom prst="rect"/>
          <a:solidFill>
            <a:schemeClr val="accent1"/>
          </a:solidFill>
          <a:ln w="19050" cap="flat" cmpd="sng">
            <a:solidFill>
              <a:schemeClr val="dk1">
                <a:alpha val="100000"/>
              </a:schemeClr>
            </a:solidFill>
            <a:prstDash val="solid"/>
            <a:miter/>
          </a:ln>
        </p:spPr>
      </p:sp>
      <p:sp>
        <p:nvSpPr>
          <p:cNvPr id="1049483" name=""/>
          <p:cNvSpPr/>
          <p:nvPr/>
        </p:nvSpPr>
        <p:spPr>
          <a:xfrm rot="0">
            <a:off x="3335337" y="5911850"/>
            <a:ext cx="180975" cy="179387"/>
          </a:xfrm>
          <a:prstGeom prst="rect"/>
          <a:solidFill>
            <a:schemeClr val="accent1"/>
          </a:solidFill>
          <a:ln w="19050" cap="flat" cmpd="sng">
            <a:solidFill>
              <a:schemeClr val="dk1">
                <a:alpha val="100000"/>
              </a:schemeClr>
            </a:solidFill>
            <a:prstDash val="solid"/>
            <a:miter/>
          </a:ln>
        </p:spPr>
      </p:sp>
      <p:sp>
        <p:nvSpPr>
          <p:cNvPr id="1049484" name=""/>
          <p:cNvSpPr/>
          <p:nvPr/>
        </p:nvSpPr>
        <p:spPr>
          <a:xfrm rot="0">
            <a:off x="3516312" y="5911850"/>
            <a:ext cx="180975" cy="179387"/>
          </a:xfrm>
          <a:prstGeom prst="rect"/>
          <a:solidFill>
            <a:schemeClr val="accent1"/>
          </a:solidFill>
          <a:ln w="19050" cap="flat" cmpd="sng">
            <a:solidFill>
              <a:schemeClr val="dk1">
                <a:alpha val="100000"/>
              </a:schemeClr>
            </a:solidFill>
            <a:prstDash val="solid"/>
            <a:miter/>
          </a:ln>
        </p:spPr>
      </p:sp>
      <p:sp>
        <p:nvSpPr>
          <p:cNvPr id="1049485" name=""/>
          <p:cNvSpPr/>
          <p:nvPr/>
        </p:nvSpPr>
        <p:spPr>
          <a:xfrm rot="0">
            <a:off x="2976562" y="6091237"/>
            <a:ext cx="180975" cy="179387"/>
          </a:xfrm>
          <a:prstGeom prst="rect"/>
          <a:solidFill>
            <a:schemeClr val="accent1"/>
          </a:solidFill>
          <a:ln w="19050" cap="flat" cmpd="sng">
            <a:solidFill>
              <a:schemeClr val="dk1">
                <a:alpha val="100000"/>
              </a:schemeClr>
            </a:solidFill>
            <a:prstDash val="solid"/>
            <a:miter/>
          </a:ln>
        </p:spPr>
      </p:sp>
      <p:sp>
        <p:nvSpPr>
          <p:cNvPr id="1049486" name=""/>
          <p:cNvSpPr/>
          <p:nvPr/>
        </p:nvSpPr>
        <p:spPr>
          <a:xfrm rot="0">
            <a:off x="3157537" y="6091237"/>
            <a:ext cx="180975" cy="179387"/>
          </a:xfrm>
          <a:prstGeom prst="rect"/>
          <a:solidFill>
            <a:schemeClr val="accent1"/>
          </a:solidFill>
          <a:ln w="19050" cap="flat" cmpd="sng">
            <a:solidFill>
              <a:schemeClr val="dk1">
                <a:alpha val="100000"/>
              </a:schemeClr>
            </a:solidFill>
            <a:prstDash val="solid"/>
            <a:miter/>
          </a:ln>
        </p:spPr>
      </p:sp>
      <p:sp>
        <p:nvSpPr>
          <p:cNvPr id="1049487" name=""/>
          <p:cNvSpPr/>
          <p:nvPr/>
        </p:nvSpPr>
        <p:spPr>
          <a:xfrm rot="0">
            <a:off x="3335337" y="6091237"/>
            <a:ext cx="180975" cy="179387"/>
          </a:xfrm>
          <a:prstGeom prst="rect"/>
          <a:solidFill>
            <a:schemeClr val="accent1"/>
          </a:solidFill>
          <a:ln w="19050" cap="flat" cmpd="sng">
            <a:solidFill>
              <a:schemeClr val="dk1">
                <a:alpha val="100000"/>
              </a:schemeClr>
            </a:solidFill>
            <a:prstDash val="solid"/>
            <a:miter/>
          </a:ln>
        </p:spPr>
      </p:sp>
      <p:sp>
        <p:nvSpPr>
          <p:cNvPr id="1049488" name=""/>
          <p:cNvSpPr/>
          <p:nvPr/>
        </p:nvSpPr>
        <p:spPr>
          <a:xfrm rot="0">
            <a:off x="3516312" y="6091237"/>
            <a:ext cx="180975" cy="179387"/>
          </a:xfrm>
          <a:prstGeom prst="rect"/>
          <a:solidFill>
            <a:schemeClr val="accent1"/>
          </a:solidFill>
          <a:ln w="19050" cap="flat" cmpd="sng">
            <a:solidFill>
              <a:schemeClr val="dk1">
                <a:alpha val="100000"/>
              </a:schemeClr>
            </a:solidFill>
            <a:prstDash val="solid"/>
            <a:miter/>
          </a:ln>
        </p:spPr>
      </p:sp>
      <p:sp>
        <p:nvSpPr>
          <p:cNvPr id="1049489" name=""/>
          <p:cNvSpPr/>
          <p:nvPr/>
        </p:nvSpPr>
        <p:spPr>
          <a:xfrm rot="0">
            <a:off x="492125" y="2095500"/>
            <a:ext cx="252412" cy="358775"/>
          </a:xfrm>
          <a:prstGeom prst="ellipse"/>
          <a:solidFill>
            <a:schemeClr val="accent1"/>
          </a:solidFill>
          <a:ln w="9525" cap="flat" cmpd="sng">
            <a:solidFill>
              <a:schemeClr val="dk1">
                <a:alpha val="100000"/>
              </a:schemeClr>
            </a:solidFill>
            <a:prstDash val="solid"/>
            <a:miter/>
          </a:ln>
        </p:spPr>
      </p:sp>
      <p:sp>
        <p:nvSpPr>
          <p:cNvPr id="1049490" name=""/>
          <p:cNvSpPr/>
          <p:nvPr/>
        </p:nvSpPr>
        <p:spPr>
          <a:xfrm rot="0">
            <a:off x="889000" y="2095500"/>
            <a:ext cx="252412" cy="358775"/>
          </a:xfrm>
          <a:prstGeom prst="ellipse"/>
          <a:solidFill>
            <a:schemeClr val="accent1"/>
          </a:solidFill>
          <a:ln w="9525" cap="flat" cmpd="sng">
            <a:solidFill>
              <a:schemeClr val="dk1">
                <a:alpha val="100000"/>
              </a:schemeClr>
            </a:solidFill>
            <a:prstDash val="solid"/>
            <a:miter/>
          </a:ln>
        </p:spPr>
      </p:sp>
      <p:sp>
        <p:nvSpPr>
          <p:cNvPr id="1049491" name=""/>
          <p:cNvSpPr/>
          <p:nvPr/>
        </p:nvSpPr>
        <p:spPr>
          <a:xfrm rot="0">
            <a:off x="1211262" y="2095500"/>
            <a:ext cx="252412" cy="358775"/>
          </a:xfrm>
          <a:prstGeom prst="ellipse"/>
          <a:solidFill>
            <a:schemeClr val="accent1"/>
          </a:solidFill>
          <a:ln w="9525" cap="flat" cmpd="sng">
            <a:solidFill>
              <a:schemeClr val="dk1">
                <a:alpha val="100000"/>
              </a:schemeClr>
            </a:solidFill>
            <a:prstDash val="solid"/>
            <a:miter/>
          </a:ln>
        </p:spPr>
      </p:sp>
      <p:sp>
        <p:nvSpPr>
          <p:cNvPr id="1049492" name=""/>
          <p:cNvSpPr/>
          <p:nvPr/>
        </p:nvSpPr>
        <p:spPr>
          <a:xfrm rot="0">
            <a:off x="1573212" y="2095500"/>
            <a:ext cx="252412" cy="358775"/>
          </a:xfrm>
          <a:prstGeom prst="ellipse"/>
          <a:solidFill>
            <a:schemeClr val="accent1"/>
          </a:solidFill>
          <a:ln w="9525" cap="flat" cmpd="sng">
            <a:solidFill>
              <a:schemeClr val="dk1">
                <a:alpha val="100000"/>
              </a:schemeClr>
            </a:solidFill>
            <a:prstDash val="solid"/>
            <a:miter/>
          </a:ln>
        </p:spPr>
      </p:sp>
      <p:sp>
        <p:nvSpPr>
          <p:cNvPr id="1049493" name=""/>
          <p:cNvSpPr/>
          <p:nvPr/>
        </p:nvSpPr>
        <p:spPr>
          <a:xfrm rot="0">
            <a:off x="1895475" y="2095500"/>
            <a:ext cx="252412" cy="358775"/>
          </a:xfrm>
          <a:prstGeom prst="ellipse"/>
          <a:solidFill>
            <a:schemeClr val="accent1"/>
          </a:solidFill>
          <a:ln w="9525" cap="flat" cmpd="sng">
            <a:solidFill>
              <a:schemeClr val="dk1">
                <a:alpha val="100000"/>
              </a:schemeClr>
            </a:solidFill>
            <a:prstDash val="solid"/>
            <a:miter/>
          </a:ln>
        </p:spPr>
      </p:sp>
      <p:sp>
        <p:nvSpPr>
          <p:cNvPr id="1049494" name=""/>
          <p:cNvSpPr/>
          <p:nvPr/>
        </p:nvSpPr>
        <p:spPr>
          <a:xfrm rot="0">
            <a:off x="2292350" y="2095500"/>
            <a:ext cx="252412" cy="358775"/>
          </a:xfrm>
          <a:prstGeom prst="ellipse"/>
          <a:solidFill>
            <a:schemeClr val="accent1"/>
          </a:solidFill>
          <a:ln w="9525" cap="flat" cmpd="sng">
            <a:solidFill>
              <a:schemeClr val="dk1">
                <a:alpha val="100000"/>
              </a:schemeClr>
            </a:solidFill>
            <a:prstDash val="solid"/>
            <a:miter/>
          </a:ln>
        </p:spPr>
      </p:sp>
      <p:sp>
        <p:nvSpPr>
          <p:cNvPr id="1049495" name=""/>
          <p:cNvSpPr/>
          <p:nvPr/>
        </p:nvSpPr>
        <p:spPr>
          <a:xfrm rot="0">
            <a:off x="2614612" y="2095500"/>
            <a:ext cx="252412" cy="358775"/>
          </a:xfrm>
          <a:prstGeom prst="ellipse"/>
          <a:solidFill>
            <a:schemeClr val="accent1"/>
          </a:solidFill>
          <a:ln w="9525" cap="flat" cmpd="sng">
            <a:solidFill>
              <a:schemeClr val="dk1">
                <a:alpha val="100000"/>
              </a:schemeClr>
            </a:solidFill>
            <a:prstDash val="solid"/>
            <a:miter/>
          </a:ln>
        </p:spPr>
      </p:sp>
      <p:sp>
        <p:nvSpPr>
          <p:cNvPr id="1049496" name=""/>
          <p:cNvSpPr/>
          <p:nvPr/>
        </p:nvSpPr>
        <p:spPr>
          <a:xfrm rot="0">
            <a:off x="2976562" y="2095500"/>
            <a:ext cx="252412" cy="358775"/>
          </a:xfrm>
          <a:prstGeom prst="ellipse"/>
          <a:solidFill>
            <a:schemeClr val="accent1"/>
          </a:solidFill>
          <a:ln w="9525" cap="flat" cmpd="sng">
            <a:solidFill>
              <a:schemeClr val="dk1">
                <a:alpha val="100000"/>
              </a:schemeClr>
            </a:solidFill>
            <a:prstDash val="solid"/>
            <a:miter/>
          </a:ln>
        </p:spPr>
      </p:sp>
      <p:sp>
        <p:nvSpPr>
          <p:cNvPr id="1049497" name=""/>
          <p:cNvSpPr/>
          <p:nvPr/>
        </p:nvSpPr>
        <p:spPr>
          <a:xfrm rot="0">
            <a:off x="3298825" y="2095500"/>
            <a:ext cx="252412" cy="358775"/>
          </a:xfrm>
          <a:prstGeom prst="ellipse"/>
          <a:solidFill>
            <a:schemeClr val="accent1"/>
          </a:solidFill>
          <a:ln w="9525" cap="flat" cmpd="sng">
            <a:solidFill>
              <a:schemeClr val="dk1">
                <a:alpha val="100000"/>
              </a:schemeClr>
            </a:solidFill>
            <a:prstDash val="solid"/>
            <a:miter/>
          </a:ln>
        </p:spPr>
      </p:sp>
      <p:sp>
        <p:nvSpPr>
          <p:cNvPr id="1049498" name=""/>
          <p:cNvSpPr/>
          <p:nvPr/>
        </p:nvSpPr>
        <p:spPr>
          <a:xfrm rot="0">
            <a:off x="3660775" y="2095500"/>
            <a:ext cx="252412" cy="358775"/>
          </a:xfrm>
          <a:prstGeom prst="ellipse"/>
          <a:solidFill>
            <a:schemeClr val="accent1"/>
          </a:solidFill>
          <a:ln w="9525" cap="flat" cmpd="sng">
            <a:solidFill>
              <a:schemeClr val="dk1">
                <a:alpha val="100000"/>
              </a:schemeClr>
            </a:solidFill>
            <a:prstDash val="solid"/>
            <a:miter/>
          </a:ln>
        </p:spPr>
      </p:sp>
      <p:sp>
        <p:nvSpPr>
          <p:cNvPr id="1049499" name=""/>
          <p:cNvSpPr txBox="1"/>
          <p:nvPr/>
        </p:nvSpPr>
        <p:spPr>
          <a:xfrm rot="0">
            <a:off x="457200" y="2057400"/>
            <a:ext cx="3600450" cy="39687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spcBef>
                <a:spcPct val="50000"/>
              </a:spcBef>
            </a:pPr>
            <a:r>
              <a:rPr altLang="en-US" sz="2000" lang="en-US"/>
              <a:t>0   1   2   3   4   5   6   7   8   9</a:t>
            </a:r>
          </a:p>
        </p:txBody>
      </p:sp>
      <p:sp>
        <p:nvSpPr>
          <p:cNvPr id="1049500" name=""/>
          <p:cNvSpPr/>
          <p:nvPr/>
        </p:nvSpPr>
        <p:spPr>
          <a:xfrm rot="0" flipV="1">
            <a:off x="3624262" y="2490787"/>
            <a:ext cx="144462" cy="1439862"/>
          </a:xfrm>
          <a:prstGeom prst="line"/>
          <a:noFill/>
          <a:ln w="9525" cap="flat" cmpd="sng">
            <a:solidFill>
              <a:srgbClr val="FF0000">
                <a:alpha val="100000"/>
              </a:srgbClr>
            </a:solidFill>
            <a:prstDash val="solid"/>
            <a:miter/>
            <a:tailEnd type="triangle" w="med" len="med"/>
          </a:ln>
        </p:spPr>
      </p:sp>
      <p:sp>
        <p:nvSpPr>
          <p:cNvPr id="1049501" name=""/>
          <p:cNvSpPr/>
          <p:nvPr/>
        </p:nvSpPr>
        <p:spPr>
          <a:xfrm rot="0" flipH="1" flipV="1">
            <a:off x="3444875" y="2490787"/>
            <a:ext cx="107950" cy="1439862"/>
          </a:xfrm>
          <a:prstGeom prst="line"/>
          <a:noFill/>
          <a:ln w="9525" cap="flat" cmpd="sng">
            <a:solidFill>
              <a:srgbClr val="FF0000">
                <a:alpha val="100000"/>
              </a:srgbClr>
            </a:solidFill>
            <a:prstDash val="solid"/>
            <a:miter/>
            <a:tailEnd type="triangle" w="med" len="med"/>
          </a:ln>
        </p:spPr>
      </p:sp>
      <p:sp>
        <p:nvSpPr>
          <p:cNvPr id="1049502" name=""/>
          <p:cNvSpPr/>
          <p:nvPr/>
        </p:nvSpPr>
        <p:spPr>
          <a:xfrm rot="0" flipH="1" flipV="1">
            <a:off x="1752600" y="2454275"/>
            <a:ext cx="1800225" cy="1512887"/>
          </a:xfrm>
          <a:prstGeom prst="line"/>
          <a:noFill/>
          <a:ln w="9525" cap="flat" cmpd="sng">
            <a:solidFill>
              <a:srgbClr val="FF0000">
                <a:alpha val="100000"/>
              </a:srgbClr>
            </a:solidFill>
            <a:prstDash val="solid"/>
            <a:miter/>
            <a:tailEnd type="triangle" w="med" len="med"/>
          </a:ln>
        </p:spPr>
      </p:sp>
      <p:sp>
        <p:nvSpPr>
          <p:cNvPr id="1049503" name=""/>
          <p:cNvSpPr/>
          <p:nvPr/>
        </p:nvSpPr>
        <p:spPr>
          <a:xfrm rot="0" flipH="1" flipV="1">
            <a:off x="1392237" y="2454275"/>
            <a:ext cx="2160587" cy="1584325"/>
          </a:xfrm>
          <a:prstGeom prst="line"/>
          <a:noFill/>
          <a:ln w="9525" cap="flat" cmpd="sng">
            <a:solidFill>
              <a:srgbClr val="FF0000">
                <a:alpha val="100000"/>
              </a:srgbClr>
            </a:solidFill>
            <a:prstDash val="solid"/>
            <a:miter/>
            <a:tailEnd type="triangle" w="med" len="med"/>
          </a:ln>
        </p:spPr>
      </p:sp>
      <p:sp>
        <p:nvSpPr>
          <p:cNvPr id="1049504" name=""/>
          <p:cNvSpPr/>
          <p:nvPr/>
        </p:nvSpPr>
        <p:spPr>
          <a:xfrm rot="0" flipH="1" flipV="1">
            <a:off x="708025" y="2454275"/>
            <a:ext cx="2844800" cy="1620837"/>
          </a:xfrm>
          <a:prstGeom prst="line"/>
          <a:noFill/>
          <a:ln w="9525" cap="flat" cmpd="sng">
            <a:solidFill>
              <a:srgbClr val="FF0000">
                <a:alpha val="100000"/>
              </a:srgbClr>
            </a:solidFill>
            <a:prstDash val="solid"/>
            <a:miter/>
            <a:tailEnd type="triangle" w="med" len="med"/>
          </a:ln>
        </p:spPr>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showMasterSp="1">
  <p:cSld>
    <p:spTree>
      <p:nvGrpSpPr>
        <p:cNvPr id="78" name=""/>
        <p:cNvGrpSpPr/>
        <p:nvPr/>
      </p:nvGrpSpPr>
      <p:grpSpPr>
        <a:xfrm rot="0">
          <a:off x="0" y="0"/>
          <a:ext cx="0" cy="0"/>
          <a:chOff x="0" y="0"/>
          <a:chExt cx="0" cy="0"/>
        </a:xfrm>
      </p:grpSpPr>
      <p:sp>
        <p:nvSpPr>
          <p:cNvPr id="1048663" name=""/>
          <p:cNvSpPr/>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sz="2600" lang="en-US"/>
              <a:t>خطا در داده های آموزشی وجود داشته باشد. </a:t>
            </a:r>
            <a:r>
              <a:rPr altLang="en-US" sz="2600" lang="en-US"/>
              <a:t>مثل</a:t>
            </a:r>
            <a:r>
              <a:rPr altLang="en-US" sz="2600" lang="en-US"/>
              <a:t> </a:t>
            </a:r>
            <a:r>
              <a:rPr altLang="en-US" sz="2600" lang="en-US"/>
              <a:t>مسائلی که داده های آموزشی دارای نویز حاصل از دادهای سنسورها نظیر دوربین و میکروفن ها هستند</a:t>
            </a:r>
            <a:r>
              <a:rPr altLang="en-US" sz="2600" lang="en-US"/>
              <a:t>.</a:t>
            </a:r>
          </a:p>
          <a:p>
            <a:pPr lvl="0"/>
            <a:r>
              <a:rPr altLang="en-US" sz="2600" lang="en-US"/>
              <a:t>مواردی که نمونه ها توسط مقادیر زیادی زوج ویژگی-مقدار نشان داده شده باشند. نظیر داده های حاصل از یک دوربین ویدئوئی.</a:t>
            </a:r>
          </a:p>
          <a:p>
            <a:pPr lvl="0"/>
            <a:r>
              <a:rPr altLang="en-US" sz="2600" lang="en-US"/>
              <a:t> تابع هدف  دارای مقادیر پیوسته باشد.</a:t>
            </a:r>
          </a:p>
          <a:p>
            <a:pPr lvl="0"/>
            <a:r>
              <a:rPr altLang="en-US" sz="2600" lang="en-US"/>
              <a:t>زمان کافی برای یادگیری وجود داشته باشد. این روش  در مقایسه با روشهای دیگر نظیر درخت تصمیم نیاز به زمان بیشتری برای یادگیری دارد.</a:t>
            </a:r>
          </a:p>
          <a:p>
            <a:pPr lvl="0"/>
            <a:r>
              <a:rPr altLang="en-US" sz="2600" lang="en-US"/>
              <a:t>نیازی</a:t>
            </a:r>
            <a:r>
              <a:rPr altLang="en-US" sz="2600" lang="en-US"/>
              <a:t> </a:t>
            </a:r>
            <a:r>
              <a:rPr altLang="en-US" sz="2600" lang="en-US"/>
              <a:t>به</a:t>
            </a:r>
            <a:r>
              <a:rPr altLang="en-US" sz="2600" lang="en-US"/>
              <a:t> </a:t>
            </a:r>
            <a:r>
              <a:rPr altLang="en-US" sz="2600" lang="en-US"/>
              <a:t>تعبیر</a:t>
            </a:r>
            <a:r>
              <a:rPr altLang="en-US" sz="2600" lang="en-US"/>
              <a:t> </a:t>
            </a:r>
            <a:r>
              <a:rPr altLang="en-US" sz="2600" lang="en-US"/>
              <a:t>تابع</a:t>
            </a:r>
            <a:r>
              <a:rPr altLang="en-US" sz="2600" lang="en-US"/>
              <a:t> </a:t>
            </a:r>
            <a:r>
              <a:rPr altLang="en-US" sz="2600" lang="en-US"/>
              <a:t>هدف</a:t>
            </a:r>
            <a:r>
              <a:rPr altLang="en-US" sz="2600" lang="en-US"/>
              <a:t> </a:t>
            </a:r>
            <a:r>
              <a:rPr altLang="en-US" sz="2600" lang="en-US"/>
              <a:t>نباشد</a:t>
            </a:r>
            <a:r>
              <a:rPr altLang="en-US" sz="2600" lang="en-US"/>
              <a:t>. </a:t>
            </a:r>
            <a:r>
              <a:rPr altLang="en-US" sz="2600" lang="en-US"/>
              <a:t>زیرا</a:t>
            </a:r>
            <a:r>
              <a:rPr altLang="en-US" sz="2600" lang="en-US"/>
              <a:t> </a:t>
            </a:r>
            <a:r>
              <a:rPr altLang="en-US" sz="2600" lang="en-US"/>
              <a:t>به</a:t>
            </a:r>
            <a:r>
              <a:rPr altLang="en-US" sz="2600" lang="en-US"/>
              <a:t> </a:t>
            </a:r>
            <a:r>
              <a:rPr altLang="en-US" sz="2600" lang="en-US"/>
              <a:t>سختی</a:t>
            </a:r>
            <a:r>
              <a:rPr altLang="en-US" sz="2600" lang="en-US"/>
              <a:t> </a:t>
            </a:r>
            <a:r>
              <a:rPr altLang="en-US" sz="2600" lang="en-US"/>
              <a:t>میتوان</a:t>
            </a:r>
            <a:r>
              <a:rPr altLang="en-US" sz="2600" lang="en-US"/>
              <a:t> </a:t>
            </a:r>
            <a:r>
              <a:rPr altLang="en-US" sz="2600" lang="en-US"/>
              <a:t>اوزان</a:t>
            </a:r>
            <a:r>
              <a:rPr altLang="en-US" sz="2600" lang="en-US"/>
              <a:t> </a:t>
            </a:r>
            <a:r>
              <a:rPr altLang="en-US" sz="2600" lang="en-US"/>
              <a:t>یادگرفته</a:t>
            </a:r>
            <a:r>
              <a:rPr altLang="en-US" sz="2600" lang="en-US"/>
              <a:t> </a:t>
            </a:r>
            <a:r>
              <a:rPr altLang="en-US" sz="2600" lang="en-US"/>
              <a:t>شده</a:t>
            </a:r>
            <a:r>
              <a:rPr altLang="en-US" sz="2600" lang="en-US"/>
              <a:t> </a:t>
            </a:r>
            <a:r>
              <a:rPr altLang="en-US" sz="2600" lang="en-US"/>
              <a:t>توسط</a:t>
            </a:r>
            <a:r>
              <a:rPr altLang="en-US" sz="2600" lang="en-US"/>
              <a:t> </a:t>
            </a:r>
            <a:r>
              <a:rPr altLang="en-US" sz="2600" lang="en-US"/>
              <a:t>شبکه</a:t>
            </a:r>
            <a:r>
              <a:rPr altLang="en-US" sz="2600" lang="en-US"/>
              <a:t> </a:t>
            </a:r>
            <a:r>
              <a:rPr altLang="en-US" sz="2600" lang="en-US"/>
              <a:t>را</a:t>
            </a:r>
            <a:r>
              <a:rPr altLang="en-US" sz="2600" lang="en-US"/>
              <a:t> </a:t>
            </a:r>
            <a:r>
              <a:rPr altLang="en-US" sz="2600" lang="en-US"/>
              <a:t>تعبیر</a:t>
            </a:r>
            <a:r>
              <a:rPr altLang="en-US" sz="2600" lang="en-US"/>
              <a:t> </a:t>
            </a:r>
            <a:r>
              <a:rPr altLang="en-US" sz="2600" lang="en-US"/>
              <a:t>نمود</a:t>
            </a:r>
            <a:r>
              <a:rPr altLang="en-US" sz="2600" lang="en-US"/>
              <a:t>.</a:t>
            </a:r>
          </a:p>
        </p:txBody>
      </p:sp>
      <p:sp>
        <p:nvSpPr>
          <p:cNvPr id="1048664"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مسائل</a:t>
            </a:r>
            <a:r>
              <a:rPr altLang="en-US" lang="en-US"/>
              <a:t> </a:t>
            </a:r>
            <a:r>
              <a:rPr altLang="en-US" lang="en-US"/>
              <a:t>مناسب</a:t>
            </a:r>
            <a:r>
              <a:rPr altLang="en-US" lang="en-US"/>
              <a:t> </a:t>
            </a:r>
            <a:r>
              <a:rPr altLang="en-US" lang="en-US"/>
              <a:t>برای</a:t>
            </a:r>
            <a:r>
              <a:rPr altLang="en-US" lang="en-US"/>
              <a:t> </a:t>
            </a:r>
            <a:r>
              <a:rPr altLang="en-US" lang="en-US"/>
              <a:t>یادگیری</a:t>
            </a:r>
            <a:r>
              <a:rPr altLang="en-US" lang="en-US"/>
              <a:t> </a:t>
            </a:r>
            <a:r>
              <a:rPr altLang="en-US" lang="en-US"/>
              <a:t>شبکه</a:t>
            </a:r>
            <a:r>
              <a:rPr altLang="en-US" lang="en-US"/>
              <a:t> </a:t>
            </a:r>
            <a:r>
              <a:rPr altLang="en-US" lang="en-US"/>
              <a:t>های</a:t>
            </a:r>
            <a:r>
              <a:rPr altLang="en-US" lang="en-US"/>
              <a:t> </a:t>
            </a:r>
            <a:r>
              <a:rPr altLang="en-US" lang="en-US"/>
              <a:t>عصبی</a:t>
            </a:r>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showMasterSp="1">
  <p:cSld>
    <p:spTree>
      <p:nvGrpSpPr>
        <p:cNvPr id="143" name=""/>
        <p:cNvGrpSpPr/>
        <p:nvPr/>
      </p:nvGrpSpPr>
      <p:grpSpPr>
        <a:xfrm rot="0">
          <a:off x="0" y="0"/>
          <a:ext cx="0" cy="0"/>
          <a:chOff x="0" y="0"/>
          <a:chExt cx="0" cy="0"/>
        </a:xfrm>
      </p:grpSpPr>
      <p:sp>
        <p:nvSpPr>
          <p:cNvPr id="1049508" name=""/>
          <p:cNvSpPr/>
          <p:nvPr>
            <p:ph type="title" sz="full" idx="0"/>
          </p:nvPr>
        </p:nvSpPr>
        <p:spPr>
          <a:xfrm rot="0">
            <a:off x="381000" y="457200"/>
            <a:ext cx="7261225" cy="671512"/>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sz="3500" lang="en-US"/>
              <a:t>روشی که وزنها یاد گرفته میشوند:</a:t>
            </a:r>
            <a:br/>
            <a:endParaRPr altLang="en-US" sz="3500" lang="en-US"/>
          </a:p>
        </p:txBody>
      </p:sp>
      <p:sp>
        <p:nvSpPr>
          <p:cNvPr id="1049509" name=""/>
          <p:cNvSpPr txBox="1"/>
          <p:nvPr/>
        </p:nvSpPr>
        <p:spPr>
          <a:xfrm rot="0">
            <a:off x="755650" y="4833937"/>
            <a:ext cx="7632700" cy="82232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spcBef>
                <a:spcPct val="50000"/>
              </a:spcBef>
            </a:pPr>
            <a:r>
              <a:rPr altLang="en-US" sz="2400" lang="en-US"/>
              <a:t>تصویر به شبکه ارائه شده و وزنهای پیکسلهای فعال بتدریج اضافه میشوند. وزن پیکسلهای غیر موثر نیز بتدریج کاهش میابد.</a:t>
            </a:r>
          </a:p>
        </p:txBody>
      </p:sp>
      <p:pic>
        <p:nvPicPr>
          <p:cNvPr id="2097160" name=""/>
          <p:cNvPicPr>
            <a:picLocks/>
          </p:cNvPicPr>
          <p:nvPr/>
        </p:nvPicPr>
        <p:blipFill>
          <a:blip xmlns:r="http://schemas.openxmlformats.org/officeDocument/2006/relationships" r:embed="rId1"/>
          <a:srcRect l="0" t="0" r="0" b="0"/>
          <a:stretch>
            <a:fillRect/>
          </a:stretch>
        </p:blipFill>
        <p:spPr>
          <a:xfrm rot="0">
            <a:off x="3816350" y="3330575"/>
            <a:ext cx="1439862" cy="1079500"/>
          </a:xfrm>
          <a:prstGeom prst="rect"/>
          <a:noFill/>
          <a:ln>
            <a:noFill/>
          </a:ln>
        </p:spPr>
      </p:pic>
      <p:sp>
        <p:nvSpPr>
          <p:cNvPr id="1049510" name=""/>
          <p:cNvSpPr txBox="1"/>
          <p:nvPr/>
        </p:nvSpPr>
        <p:spPr>
          <a:xfrm rot="0">
            <a:off x="3581400" y="4400550"/>
            <a:ext cx="1711325" cy="39687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spcBef>
                <a:spcPct val="50000"/>
              </a:spcBef>
            </a:pPr>
            <a:r>
              <a:rPr altLang="en-US" sz="2000" lang="en-US">
                <a:solidFill>
                  <a:srgbClr val="3333CC"/>
                </a:solidFill>
              </a:rPr>
              <a:t>تصویر ورودی</a:t>
            </a:r>
          </a:p>
        </p:txBody>
      </p:sp>
      <p:pic>
        <p:nvPicPr>
          <p:cNvPr id="2097161" name=""/>
          <p:cNvPicPr>
            <a:picLocks/>
          </p:cNvPicPr>
          <p:nvPr/>
        </p:nvPicPr>
        <p:blipFill>
          <a:blip xmlns:r="http://schemas.openxmlformats.org/officeDocument/2006/relationships" r:embed="rId2"/>
          <a:srcRect l="0" t="0" r="0" b="0"/>
          <a:stretch>
            <a:fillRect/>
          </a:stretch>
        </p:blipFill>
        <p:spPr>
          <a:xfrm rot="0">
            <a:off x="576262" y="1557337"/>
            <a:ext cx="7981950" cy="1571625"/>
          </a:xfrm>
          <a:prstGeom prst="rect"/>
          <a:noFill/>
          <a:ln>
            <a:noFill/>
          </a:ln>
        </p:spPr>
      </p:pic>
      <p:sp>
        <p:nvSpPr>
          <p:cNvPr id="1049511" name=""/>
          <p:cNvSpPr/>
          <p:nvPr/>
        </p:nvSpPr>
        <p:spPr>
          <a:xfrm rot="0" flipV="1">
            <a:off x="5076825" y="2781300"/>
            <a:ext cx="2987675" cy="576262"/>
          </a:xfrm>
          <a:prstGeom prst="line"/>
          <a:noFill/>
          <a:ln w="9525" cap="flat" cmpd="sng">
            <a:solidFill>
              <a:schemeClr val="dk1">
                <a:alpha val="100000"/>
              </a:schemeClr>
            </a:solidFill>
            <a:prstDash val="solid"/>
            <a:miter/>
            <a:tailEnd type="triangle" w="med" len="med"/>
          </a:ln>
        </p:spPr>
      </p:sp>
      <p:sp>
        <p:nvSpPr>
          <p:cNvPr id="1049512" name=""/>
          <p:cNvSpPr/>
          <p:nvPr/>
        </p:nvSpPr>
        <p:spPr>
          <a:xfrm rot="0" flipV="1">
            <a:off x="4643437" y="2708275"/>
            <a:ext cx="288925" cy="649287"/>
          </a:xfrm>
          <a:prstGeom prst="line"/>
          <a:noFill/>
          <a:ln w="9525" cap="flat" cmpd="sng">
            <a:solidFill>
              <a:schemeClr val="dk1">
                <a:alpha val="100000"/>
              </a:schemeClr>
            </a:solidFill>
            <a:prstDash val="solid"/>
            <a:miter/>
            <a:tailEnd type="triangle" w="med" len="med"/>
          </a:ln>
        </p:spPr>
      </p:sp>
      <p:sp>
        <p:nvSpPr>
          <p:cNvPr id="1049513" name=""/>
          <p:cNvSpPr/>
          <p:nvPr/>
        </p:nvSpPr>
        <p:spPr>
          <a:xfrm rot="0" flipH="1" flipV="1">
            <a:off x="4248150" y="2744787"/>
            <a:ext cx="252412" cy="612775"/>
          </a:xfrm>
          <a:prstGeom prst="line"/>
          <a:noFill/>
          <a:ln w="9525" cap="flat" cmpd="sng">
            <a:solidFill>
              <a:schemeClr val="dk1">
                <a:alpha val="100000"/>
              </a:schemeClr>
            </a:solidFill>
            <a:prstDash val="solid"/>
            <a:miter/>
            <a:tailEnd type="triangle" w="med" len="med"/>
          </a:ln>
        </p:spPr>
      </p:sp>
      <p:sp>
        <p:nvSpPr>
          <p:cNvPr id="1049514" name=""/>
          <p:cNvSpPr/>
          <p:nvPr/>
        </p:nvSpPr>
        <p:spPr>
          <a:xfrm rot="0" flipV="1">
            <a:off x="4751387" y="2744787"/>
            <a:ext cx="1008062" cy="612775"/>
          </a:xfrm>
          <a:prstGeom prst="line"/>
          <a:noFill/>
          <a:ln w="9525" cap="flat" cmpd="sng">
            <a:solidFill>
              <a:schemeClr val="dk1">
                <a:alpha val="100000"/>
              </a:schemeClr>
            </a:solidFill>
            <a:prstDash val="solid"/>
            <a:miter/>
            <a:tailEnd type="triangle" w="med" len="med"/>
          </a:ln>
        </p:spPr>
      </p:sp>
      <p:sp>
        <p:nvSpPr>
          <p:cNvPr id="1049515" name=""/>
          <p:cNvSpPr/>
          <p:nvPr/>
        </p:nvSpPr>
        <p:spPr>
          <a:xfrm rot="0" flipV="1">
            <a:off x="4824412" y="2744787"/>
            <a:ext cx="1655762" cy="647700"/>
          </a:xfrm>
          <a:prstGeom prst="line"/>
          <a:noFill/>
          <a:ln w="9525" cap="flat" cmpd="sng">
            <a:solidFill>
              <a:schemeClr val="dk1">
                <a:alpha val="100000"/>
              </a:schemeClr>
            </a:solidFill>
            <a:prstDash val="solid"/>
            <a:miter/>
            <a:tailEnd type="triangle" w="med" len="med"/>
          </a:ln>
        </p:spPr>
      </p:sp>
      <p:sp>
        <p:nvSpPr>
          <p:cNvPr id="1049516" name=""/>
          <p:cNvSpPr/>
          <p:nvPr/>
        </p:nvSpPr>
        <p:spPr>
          <a:xfrm rot="0" flipV="1">
            <a:off x="4967287" y="2744787"/>
            <a:ext cx="2376487" cy="612775"/>
          </a:xfrm>
          <a:prstGeom prst="line"/>
          <a:noFill/>
          <a:ln w="9525" cap="flat" cmpd="sng">
            <a:solidFill>
              <a:schemeClr val="dk1">
                <a:alpha val="100000"/>
              </a:schemeClr>
            </a:solidFill>
            <a:prstDash val="solid"/>
            <a:miter/>
            <a:tailEnd type="triangle" w="med" len="med"/>
          </a:ln>
        </p:spPr>
      </p:sp>
      <p:sp>
        <p:nvSpPr>
          <p:cNvPr id="1049517" name=""/>
          <p:cNvSpPr/>
          <p:nvPr/>
        </p:nvSpPr>
        <p:spPr>
          <a:xfrm rot="0" flipH="1" flipV="1">
            <a:off x="1042987" y="2781300"/>
            <a:ext cx="2989262" cy="576262"/>
          </a:xfrm>
          <a:prstGeom prst="line"/>
          <a:noFill/>
          <a:ln w="9525" cap="flat" cmpd="sng">
            <a:solidFill>
              <a:schemeClr val="dk1">
                <a:alpha val="100000"/>
              </a:schemeClr>
            </a:solidFill>
            <a:prstDash val="solid"/>
            <a:miter/>
            <a:tailEnd type="triangle" w="med" len="med"/>
          </a:ln>
        </p:spPr>
      </p:sp>
      <p:sp>
        <p:nvSpPr>
          <p:cNvPr id="1049518" name=""/>
          <p:cNvSpPr/>
          <p:nvPr/>
        </p:nvSpPr>
        <p:spPr>
          <a:xfrm rot="0" flipH="1" flipV="1">
            <a:off x="1908175" y="2781300"/>
            <a:ext cx="2232025" cy="576262"/>
          </a:xfrm>
          <a:prstGeom prst="line"/>
          <a:noFill/>
          <a:ln w="9525" cap="flat" cmpd="sng">
            <a:solidFill>
              <a:schemeClr val="dk1">
                <a:alpha val="100000"/>
              </a:schemeClr>
            </a:solidFill>
            <a:prstDash val="solid"/>
            <a:miter/>
            <a:tailEnd type="triangle" w="med" len="med"/>
          </a:ln>
        </p:spPr>
      </p:sp>
      <p:sp>
        <p:nvSpPr>
          <p:cNvPr id="1049519" name=""/>
          <p:cNvSpPr/>
          <p:nvPr/>
        </p:nvSpPr>
        <p:spPr>
          <a:xfrm rot="0" flipH="1" flipV="1">
            <a:off x="2663825" y="2744787"/>
            <a:ext cx="1620837" cy="612775"/>
          </a:xfrm>
          <a:prstGeom prst="line"/>
          <a:noFill/>
          <a:ln w="9525" cap="flat" cmpd="sng">
            <a:solidFill>
              <a:schemeClr val="dk1">
                <a:alpha val="100000"/>
              </a:schemeClr>
            </a:solidFill>
            <a:prstDash val="solid"/>
            <a:miter/>
            <a:tailEnd type="triangle" w="med" len="med"/>
          </a:ln>
        </p:spPr>
      </p:sp>
      <p:sp>
        <p:nvSpPr>
          <p:cNvPr id="1049520" name=""/>
          <p:cNvSpPr/>
          <p:nvPr/>
        </p:nvSpPr>
        <p:spPr>
          <a:xfrm rot="0" flipH="1" flipV="1">
            <a:off x="3384550" y="2744787"/>
            <a:ext cx="971550" cy="612775"/>
          </a:xfrm>
          <a:prstGeom prst="line"/>
          <a:noFill/>
          <a:ln w="9525" cap="flat" cmpd="sng">
            <a:solidFill>
              <a:schemeClr val="dk1">
                <a:alpha val="100000"/>
              </a:schemeClr>
            </a:solidFill>
            <a:prstDash val="solid"/>
            <a:miter/>
            <a:tailEnd type="triangle" w="med" len="med"/>
          </a:ln>
        </p:spPr>
      </p:sp>
      <p:sp>
        <p:nvSpPr>
          <p:cNvPr id="1049521" name=""/>
          <p:cNvSpPr/>
          <p:nvPr/>
        </p:nvSpPr>
        <p:spPr>
          <a:xfrm rot="0">
            <a:off x="755650" y="1016000"/>
            <a:ext cx="431800" cy="433387"/>
          </a:xfrm>
          <a:prstGeom prst="ellipse"/>
          <a:solidFill>
            <a:schemeClr val="accent1"/>
          </a:solidFill>
          <a:ln w="9525" cap="flat" cmpd="sng">
            <a:solidFill>
              <a:schemeClr val="dk1">
                <a:alpha val="100000"/>
              </a:schemeClr>
            </a:solidFill>
            <a:prstDash val="solid"/>
            <a:miter/>
          </a:ln>
        </p:spPr>
      </p:sp>
      <p:sp>
        <p:nvSpPr>
          <p:cNvPr id="1049522" name=""/>
          <p:cNvSpPr/>
          <p:nvPr/>
        </p:nvSpPr>
        <p:spPr>
          <a:xfrm rot="0">
            <a:off x="1511300" y="1016000"/>
            <a:ext cx="431800" cy="433387"/>
          </a:xfrm>
          <a:prstGeom prst="ellipse"/>
          <a:solidFill>
            <a:schemeClr val="accent1"/>
          </a:solidFill>
          <a:ln w="9525" cap="flat" cmpd="sng">
            <a:solidFill>
              <a:schemeClr val="dk1">
                <a:alpha val="100000"/>
              </a:schemeClr>
            </a:solidFill>
            <a:prstDash val="solid"/>
            <a:miter/>
          </a:ln>
        </p:spPr>
      </p:sp>
      <p:sp>
        <p:nvSpPr>
          <p:cNvPr id="1049523" name=""/>
          <p:cNvSpPr/>
          <p:nvPr/>
        </p:nvSpPr>
        <p:spPr>
          <a:xfrm rot="0">
            <a:off x="2339975" y="1016000"/>
            <a:ext cx="431800" cy="433387"/>
          </a:xfrm>
          <a:prstGeom prst="ellipse"/>
          <a:solidFill>
            <a:schemeClr val="accent1"/>
          </a:solidFill>
          <a:ln w="9525" cap="flat" cmpd="sng">
            <a:solidFill>
              <a:schemeClr val="dk1">
                <a:alpha val="100000"/>
              </a:schemeClr>
            </a:solidFill>
            <a:prstDash val="solid"/>
            <a:miter/>
          </a:ln>
        </p:spPr>
      </p:sp>
      <p:sp>
        <p:nvSpPr>
          <p:cNvPr id="1049524" name=""/>
          <p:cNvSpPr/>
          <p:nvPr/>
        </p:nvSpPr>
        <p:spPr>
          <a:xfrm rot="0">
            <a:off x="3095625" y="1016000"/>
            <a:ext cx="431800" cy="433387"/>
          </a:xfrm>
          <a:prstGeom prst="ellipse"/>
          <a:solidFill>
            <a:schemeClr val="accent1"/>
          </a:solidFill>
          <a:ln w="9525" cap="flat" cmpd="sng">
            <a:solidFill>
              <a:schemeClr val="dk1">
                <a:alpha val="100000"/>
              </a:schemeClr>
            </a:solidFill>
            <a:prstDash val="solid"/>
            <a:miter/>
          </a:ln>
        </p:spPr>
      </p:sp>
      <p:sp>
        <p:nvSpPr>
          <p:cNvPr id="1049525" name=""/>
          <p:cNvSpPr/>
          <p:nvPr/>
        </p:nvSpPr>
        <p:spPr>
          <a:xfrm rot="0">
            <a:off x="3924300" y="1016000"/>
            <a:ext cx="431800" cy="433387"/>
          </a:xfrm>
          <a:prstGeom prst="ellipse"/>
          <a:solidFill>
            <a:schemeClr val="accent1"/>
          </a:solidFill>
          <a:ln w="9525" cap="flat" cmpd="sng">
            <a:solidFill>
              <a:schemeClr val="dk1">
                <a:alpha val="100000"/>
              </a:schemeClr>
            </a:solidFill>
            <a:prstDash val="solid"/>
            <a:miter/>
          </a:ln>
        </p:spPr>
      </p:sp>
      <p:sp>
        <p:nvSpPr>
          <p:cNvPr id="1049526" name=""/>
          <p:cNvSpPr/>
          <p:nvPr/>
        </p:nvSpPr>
        <p:spPr>
          <a:xfrm rot="0">
            <a:off x="4679950" y="1016000"/>
            <a:ext cx="431800" cy="433387"/>
          </a:xfrm>
          <a:prstGeom prst="ellipse"/>
          <a:solidFill>
            <a:schemeClr val="accent1"/>
          </a:solidFill>
          <a:ln w="9525" cap="flat" cmpd="sng">
            <a:solidFill>
              <a:schemeClr val="dk1">
                <a:alpha val="100000"/>
              </a:schemeClr>
            </a:solidFill>
            <a:prstDash val="solid"/>
            <a:miter/>
          </a:ln>
        </p:spPr>
      </p:sp>
      <p:sp>
        <p:nvSpPr>
          <p:cNvPr id="1049527" name=""/>
          <p:cNvSpPr/>
          <p:nvPr/>
        </p:nvSpPr>
        <p:spPr>
          <a:xfrm rot="0">
            <a:off x="5545137" y="1016000"/>
            <a:ext cx="431800" cy="433387"/>
          </a:xfrm>
          <a:prstGeom prst="ellipse"/>
          <a:solidFill>
            <a:schemeClr val="accent1"/>
          </a:solidFill>
          <a:ln w="9525" cap="flat" cmpd="sng">
            <a:solidFill>
              <a:schemeClr val="dk1">
                <a:alpha val="100000"/>
              </a:schemeClr>
            </a:solidFill>
            <a:prstDash val="solid"/>
            <a:miter/>
          </a:ln>
        </p:spPr>
      </p:sp>
      <p:sp>
        <p:nvSpPr>
          <p:cNvPr id="1049528" name=""/>
          <p:cNvSpPr/>
          <p:nvPr/>
        </p:nvSpPr>
        <p:spPr>
          <a:xfrm rot="0">
            <a:off x="6300787" y="1016000"/>
            <a:ext cx="431800" cy="433387"/>
          </a:xfrm>
          <a:prstGeom prst="ellipse"/>
          <a:solidFill>
            <a:schemeClr val="accent1"/>
          </a:solidFill>
          <a:ln w="9525" cap="flat" cmpd="sng">
            <a:solidFill>
              <a:schemeClr val="dk1">
                <a:alpha val="100000"/>
              </a:schemeClr>
            </a:solidFill>
            <a:prstDash val="solid"/>
            <a:miter/>
          </a:ln>
        </p:spPr>
      </p:sp>
      <p:sp>
        <p:nvSpPr>
          <p:cNvPr id="1049529" name=""/>
          <p:cNvSpPr/>
          <p:nvPr/>
        </p:nvSpPr>
        <p:spPr>
          <a:xfrm rot="0">
            <a:off x="7164387" y="1016000"/>
            <a:ext cx="431800" cy="433387"/>
          </a:xfrm>
          <a:prstGeom prst="ellipse"/>
          <a:solidFill>
            <a:schemeClr val="accent1"/>
          </a:solidFill>
          <a:ln w="9525" cap="flat" cmpd="sng">
            <a:solidFill>
              <a:schemeClr val="dk1">
                <a:alpha val="100000"/>
              </a:schemeClr>
            </a:solidFill>
            <a:prstDash val="solid"/>
            <a:miter/>
          </a:ln>
        </p:spPr>
      </p:sp>
      <p:sp>
        <p:nvSpPr>
          <p:cNvPr id="1049530" name=""/>
          <p:cNvSpPr/>
          <p:nvPr/>
        </p:nvSpPr>
        <p:spPr>
          <a:xfrm rot="0">
            <a:off x="7920037" y="1016000"/>
            <a:ext cx="431800" cy="433387"/>
          </a:xfrm>
          <a:prstGeom prst="ellipse"/>
          <a:solidFill>
            <a:schemeClr val="accent1"/>
          </a:solidFill>
          <a:ln w="9525" cap="flat" cmpd="sng">
            <a:solidFill>
              <a:schemeClr val="dk1">
                <a:alpha val="100000"/>
              </a:schemeClr>
            </a:solidFill>
            <a:prstDash val="solid"/>
            <a:miter/>
          </a:ln>
        </p:spPr>
      </p:sp>
      <p:sp>
        <p:nvSpPr>
          <p:cNvPr id="1049531" name=""/>
          <p:cNvSpPr txBox="1"/>
          <p:nvPr/>
        </p:nvSpPr>
        <p:spPr>
          <a:xfrm rot="0">
            <a:off x="576262" y="981075"/>
            <a:ext cx="7920037" cy="519112"/>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spcBef>
                <a:spcPct val="50000"/>
              </a:spcBef>
            </a:pPr>
            <a:r>
              <a:rPr altLang="en-US" sz="2800" lang="en-US"/>
              <a:t>  </a:t>
            </a:r>
            <a:r>
              <a:rPr altLang="en-US" sz="2400" lang="en-US"/>
              <a:t>1       2        3       4        5       6        7       8        9       0</a:t>
            </a:r>
          </a:p>
        </p:txBody>
      </p:sp>
      <p:sp>
        <p:nvSpPr>
          <p:cNvPr id="1049532" name=""/>
          <p:cNvSpPr/>
          <p:nvPr/>
        </p:nvSpPr>
        <p:spPr>
          <a:xfrm rot="0" flipV="1">
            <a:off x="971550" y="1484312"/>
            <a:ext cx="0" cy="468312"/>
          </a:xfrm>
          <a:prstGeom prst="line"/>
          <a:noFill/>
          <a:ln w="19050" cap="flat" cmpd="sng">
            <a:solidFill>
              <a:schemeClr val="dk1">
                <a:alpha val="100000"/>
              </a:schemeClr>
            </a:solidFill>
            <a:prstDash val="solid"/>
            <a:miter/>
            <a:tailEnd type="triangle" w="med" len="med"/>
          </a:ln>
        </p:spPr>
      </p:sp>
      <p:sp>
        <p:nvSpPr>
          <p:cNvPr id="1049533" name=""/>
          <p:cNvSpPr/>
          <p:nvPr/>
        </p:nvSpPr>
        <p:spPr>
          <a:xfrm rot="0" flipV="1">
            <a:off x="1727200" y="1484312"/>
            <a:ext cx="0" cy="468312"/>
          </a:xfrm>
          <a:prstGeom prst="line"/>
          <a:noFill/>
          <a:ln w="19050" cap="flat" cmpd="sng">
            <a:solidFill>
              <a:schemeClr val="dk1">
                <a:alpha val="100000"/>
              </a:schemeClr>
            </a:solidFill>
            <a:prstDash val="solid"/>
            <a:miter/>
            <a:tailEnd type="triangle" w="med" len="med"/>
          </a:ln>
        </p:spPr>
      </p:sp>
      <p:sp>
        <p:nvSpPr>
          <p:cNvPr id="1049534" name=""/>
          <p:cNvSpPr/>
          <p:nvPr/>
        </p:nvSpPr>
        <p:spPr>
          <a:xfrm rot="0" flipV="1">
            <a:off x="2555875" y="1449387"/>
            <a:ext cx="0" cy="468312"/>
          </a:xfrm>
          <a:prstGeom prst="line"/>
          <a:noFill/>
          <a:ln w="19050" cap="flat" cmpd="sng">
            <a:solidFill>
              <a:schemeClr val="dk1">
                <a:alpha val="100000"/>
              </a:schemeClr>
            </a:solidFill>
            <a:prstDash val="solid"/>
            <a:miter/>
            <a:tailEnd type="triangle" w="med" len="med"/>
          </a:ln>
        </p:spPr>
      </p:sp>
      <p:sp>
        <p:nvSpPr>
          <p:cNvPr id="1049535" name=""/>
          <p:cNvSpPr/>
          <p:nvPr/>
        </p:nvSpPr>
        <p:spPr>
          <a:xfrm rot="0" flipV="1">
            <a:off x="3311525" y="1449387"/>
            <a:ext cx="0" cy="468312"/>
          </a:xfrm>
          <a:prstGeom prst="line"/>
          <a:noFill/>
          <a:ln w="19050" cap="flat" cmpd="sng">
            <a:solidFill>
              <a:schemeClr val="dk1">
                <a:alpha val="100000"/>
              </a:schemeClr>
            </a:solidFill>
            <a:prstDash val="solid"/>
            <a:miter/>
            <a:tailEnd type="triangle" w="med" len="med"/>
          </a:ln>
        </p:spPr>
      </p:sp>
      <p:sp>
        <p:nvSpPr>
          <p:cNvPr id="1049536" name=""/>
          <p:cNvSpPr/>
          <p:nvPr/>
        </p:nvSpPr>
        <p:spPr>
          <a:xfrm rot="0" flipV="1">
            <a:off x="4176712" y="1484312"/>
            <a:ext cx="0" cy="468312"/>
          </a:xfrm>
          <a:prstGeom prst="line"/>
          <a:noFill/>
          <a:ln w="19050" cap="flat" cmpd="sng">
            <a:solidFill>
              <a:schemeClr val="dk1">
                <a:alpha val="100000"/>
              </a:schemeClr>
            </a:solidFill>
            <a:prstDash val="solid"/>
            <a:miter/>
            <a:tailEnd type="triangle" w="med" len="med"/>
          </a:ln>
        </p:spPr>
      </p:sp>
      <p:sp>
        <p:nvSpPr>
          <p:cNvPr id="1049537" name=""/>
          <p:cNvSpPr/>
          <p:nvPr/>
        </p:nvSpPr>
        <p:spPr>
          <a:xfrm rot="0" flipV="1">
            <a:off x="4932362" y="1484312"/>
            <a:ext cx="0" cy="468312"/>
          </a:xfrm>
          <a:prstGeom prst="line"/>
          <a:noFill/>
          <a:ln w="19050" cap="flat" cmpd="sng">
            <a:solidFill>
              <a:schemeClr val="dk1">
                <a:alpha val="100000"/>
              </a:schemeClr>
            </a:solidFill>
            <a:prstDash val="solid"/>
            <a:miter/>
            <a:tailEnd type="triangle" w="med" len="med"/>
          </a:ln>
        </p:spPr>
      </p:sp>
      <p:sp>
        <p:nvSpPr>
          <p:cNvPr id="1049538" name=""/>
          <p:cNvSpPr/>
          <p:nvPr/>
        </p:nvSpPr>
        <p:spPr>
          <a:xfrm rot="0" flipV="1">
            <a:off x="5795962" y="1484312"/>
            <a:ext cx="0" cy="468312"/>
          </a:xfrm>
          <a:prstGeom prst="line"/>
          <a:noFill/>
          <a:ln w="19050" cap="flat" cmpd="sng">
            <a:solidFill>
              <a:schemeClr val="dk1">
                <a:alpha val="100000"/>
              </a:schemeClr>
            </a:solidFill>
            <a:prstDash val="solid"/>
            <a:miter/>
            <a:tailEnd type="triangle" w="med" len="med"/>
          </a:ln>
        </p:spPr>
      </p:sp>
      <p:sp>
        <p:nvSpPr>
          <p:cNvPr id="1049539" name=""/>
          <p:cNvSpPr/>
          <p:nvPr/>
        </p:nvSpPr>
        <p:spPr>
          <a:xfrm rot="0" flipV="1">
            <a:off x="6551612" y="1484312"/>
            <a:ext cx="0" cy="468312"/>
          </a:xfrm>
          <a:prstGeom prst="line"/>
          <a:noFill/>
          <a:ln w="19050" cap="flat" cmpd="sng">
            <a:solidFill>
              <a:schemeClr val="dk1">
                <a:alpha val="100000"/>
              </a:schemeClr>
            </a:solidFill>
            <a:prstDash val="solid"/>
            <a:miter/>
            <a:tailEnd type="triangle" w="med" len="med"/>
          </a:ln>
        </p:spPr>
      </p:sp>
      <p:sp>
        <p:nvSpPr>
          <p:cNvPr id="1049540" name=""/>
          <p:cNvSpPr/>
          <p:nvPr/>
        </p:nvSpPr>
        <p:spPr>
          <a:xfrm rot="0" flipV="1">
            <a:off x="7416800" y="1484312"/>
            <a:ext cx="0" cy="468312"/>
          </a:xfrm>
          <a:prstGeom prst="line"/>
          <a:noFill/>
          <a:ln w="19050" cap="flat" cmpd="sng">
            <a:solidFill>
              <a:schemeClr val="dk1">
                <a:alpha val="100000"/>
              </a:schemeClr>
            </a:solidFill>
            <a:prstDash val="solid"/>
            <a:miter/>
            <a:tailEnd type="triangle" w="med" len="med"/>
          </a:ln>
        </p:spPr>
      </p:sp>
      <p:sp>
        <p:nvSpPr>
          <p:cNvPr id="1049541" name=""/>
          <p:cNvSpPr/>
          <p:nvPr/>
        </p:nvSpPr>
        <p:spPr>
          <a:xfrm rot="0" flipV="1">
            <a:off x="8172450" y="1484312"/>
            <a:ext cx="0" cy="468312"/>
          </a:xfrm>
          <a:prstGeom prst="line"/>
          <a:noFill/>
          <a:ln w="19050" cap="flat" cmpd="sng">
            <a:solidFill>
              <a:schemeClr val="dk1">
                <a:alpha val="100000"/>
              </a:schemeClr>
            </a:solidFill>
            <a:prstDash val="solid"/>
            <a:miter/>
            <a:tailEnd type="triangle" w="med" len="med"/>
          </a:ln>
        </p:spPr>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showMasterSp="1">
  <p:cSld>
    <p:spTree>
      <p:nvGrpSpPr>
        <p:cNvPr id="144" name=""/>
        <p:cNvGrpSpPr/>
        <p:nvPr/>
      </p:nvGrpSpPr>
      <p:grpSpPr>
        <a:xfrm rot="0">
          <a:off x="0" y="0"/>
          <a:ext cx="0" cy="0"/>
          <a:chOff x="0" y="0"/>
          <a:chExt cx="0" cy="0"/>
        </a:xfrm>
      </p:grpSpPr>
      <p:pic>
        <p:nvPicPr>
          <p:cNvPr id="2097162" name=""/>
          <p:cNvPicPr>
            <a:picLocks/>
          </p:cNvPicPr>
          <p:nvPr/>
        </p:nvPicPr>
        <p:blipFill>
          <a:blip xmlns:r="http://schemas.openxmlformats.org/officeDocument/2006/relationships" r:embed="rId1"/>
          <a:srcRect l="0" t="0" r="0" b="0"/>
          <a:stretch>
            <a:fillRect/>
          </a:stretch>
        </p:blipFill>
        <p:spPr>
          <a:xfrm rot="0">
            <a:off x="581025" y="1570037"/>
            <a:ext cx="7981950" cy="1571625"/>
          </a:xfrm>
          <a:prstGeom prst="rect"/>
          <a:noFill/>
          <a:ln>
            <a:noFill/>
          </a:ln>
        </p:spPr>
      </p:pic>
      <p:sp>
        <p:nvSpPr>
          <p:cNvPr id="1049542" name=""/>
          <p:cNvSpPr/>
          <p:nvPr>
            <p:ph type="title" sz="full" idx="0"/>
          </p:nvPr>
        </p:nvSpPr>
        <p:spPr>
          <a:xfrm rot="0">
            <a:off x="381000" y="-304800"/>
            <a:ext cx="7413625" cy="11430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sz="3500" lang="en-US"/>
              <a:t>شکل گیری وزنها:</a:t>
            </a:r>
          </a:p>
        </p:txBody>
      </p:sp>
      <p:pic>
        <p:nvPicPr>
          <p:cNvPr id="2097163" name=""/>
          <p:cNvPicPr>
            <a:picLocks/>
          </p:cNvPicPr>
          <p:nvPr/>
        </p:nvPicPr>
        <p:blipFill>
          <a:blip xmlns:r="http://schemas.openxmlformats.org/officeDocument/2006/relationships" r:embed="rId2"/>
          <a:srcRect l="0" t="0" r="0" b="0"/>
          <a:stretch>
            <a:fillRect/>
          </a:stretch>
        </p:blipFill>
        <p:spPr>
          <a:xfrm rot="0">
            <a:off x="3816350" y="3330575"/>
            <a:ext cx="1439862" cy="1079500"/>
          </a:xfrm>
          <a:prstGeom prst="rect"/>
          <a:noFill/>
          <a:ln>
            <a:noFill/>
          </a:ln>
        </p:spPr>
      </p:pic>
      <p:sp>
        <p:nvSpPr>
          <p:cNvPr id="1049543" name=""/>
          <p:cNvSpPr/>
          <p:nvPr/>
        </p:nvSpPr>
        <p:spPr>
          <a:xfrm rot="0" flipV="1">
            <a:off x="5076825" y="2781300"/>
            <a:ext cx="2987675" cy="576262"/>
          </a:xfrm>
          <a:prstGeom prst="line"/>
          <a:noFill/>
          <a:ln w="9525" cap="flat" cmpd="sng">
            <a:solidFill>
              <a:schemeClr val="dk1">
                <a:alpha val="100000"/>
              </a:schemeClr>
            </a:solidFill>
            <a:prstDash val="solid"/>
            <a:miter/>
            <a:tailEnd type="triangle" w="med" len="med"/>
          </a:ln>
        </p:spPr>
      </p:sp>
      <p:sp>
        <p:nvSpPr>
          <p:cNvPr id="1049544" name=""/>
          <p:cNvSpPr/>
          <p:nvPr/>
        </p:nvSpPr>
        <p:spPr>
          <a:xfrm rot="0" flipV="1">
            <a:off x="4643437" y="2708275"/>
            <a:ext cx="288925" cy="649287"/>
          </a:xfrm>
          <a:prstGeom prst="line"/>
          <a:noFill/>
          <a:ln w="9525" cap="flat" cmpd="sng">
            <a:solidFill>
              <a:schemeClr val="dk1">
                <a:alpha val="100000"/>
              </a:schemeClr>
            </a:solidFill>
            <a:prstDash val="solid"/>
            <a:miter/>
            <a:tailEnd type="triangle" w="med" len="med"/>
          </a:ln>
        </p:spPr>
      </p:sp>
      <p:sp>
        <p:nvSpPr>
          <p:cNvPr id="1049545" name=""/>
          <p:cNvSpPr/>
          <p:nvPr/>
        </p:nvSpPr>
        <p:spPr>
          <a:xfrm rot="0" flipH="1" flipV="1">
            <a:off x="4248150" y="2744787"/>
            <a:ext cx="252412" cy="612775"/>
          </a:xfrm>
          <a:prstGeom prst="line"/>
          <a:noFill/>
          <a:ln w="9525" cap="flat" cmpd="sng">
            <a:solidFill>
              <a:schemeClr val="dk1">
                <a:alpha val="100000"/>
              </a:schemeClr>
            </a:solidFill>
            <a:prstDash val="solid"/>
            <a:miter/>
            <a:tailEnd type="triangle" w="med" len="med"/>
          </a:ln>
        </p:spPr>
      </p:sp>
      <p:sp>
        <p:nvSpPr>
          <p:cNvPr id="1049546" name=""/>
          <p:cNvSpPr/>
          <p:nvPr/>
        </p:nvSpPr>
        <p:spPr>
          <a:xfrm rot="0" flipV="1">
            <a:off x="4751387" y="2744787"/>
            <a:ext cx="1008062" cy="612775"/>
          </a:xfrm>
          <a:prstGeom prst="line"/>
          <a:noFill/>
          <a:ln w="9525" cap="flat" cmpd="sng">
            <a:solidFill>
              <a:schemeClr val="dk1">
                <a:alpha val="100000"/>
              </a:schemeClr>
            </a:solidFill>
            <a:prstDash val="solid"/>
            <a:miter/>
            <a:tailEnd type="triangle" w="med" len="med"/>
          </a:ln>
        </p:spPr>
      </p:sp>
      <p:sp>
        <p:nvSpPr>
          <p:cNvPr id="1049547" name=""/>
          <p:cNvSpPr/>
          <p:nvPr/>
        </p:nvSpPr>
        <p:spPr>
          <a:xfrm rot="0" flipV="1">
            <a:off x="4824412" y="2744787"/>
            <a:ext cx="1655762" cy="647700"/>
          </a:xfrm>
          <a:prstGeom prst="line"/>
          <a:noFill/>
          <a:ln w="9525" cap="flat" cmpd="sng">
            <a:solidFill>
              <a:schemeClr val="dk1">
                <a:alpha val="100000"/>
              </a:schemeClr>
            </a:solidFill>
            <a:prstDash val="solid"/>
            <a:miter/>
            <a:tailEnd type="triangle" w="med" len="med"/>
          </a:ln>
        </p:spPr>
      </p:sp>
      <p:sp>
        <p:nvSpPr>
          <p:cNvPr id="1049548" name=""/>
          <p:cNvSpPr/>
          <p:nvPr/>
        </p:nvSpPr>
        <p:spPr>
          <a:xfrm rot="0" flipV="1">
            <a:off x="4967287" y="2744787"/>
            <a:ext cx="2376487" cy="612775"/>
          </a:xfrm>
          <a:prstGeom prst="line"/>
          <a:noFill/>
          <a:ln w="9525" cap="flat" cmpd="sng">
            <a:solidFill>
              <a:schemeClr val="dk1">
                <a:alpha val="100000"/>
              </a:schemeClr>
            </a:solidFill>
            <a:prstDash val="solid"/>
            <a:miter/>
            <a:tailEnd type="triangle" w="med" len="med"/>
          </a:ln>
        </p:spPr>
      </p:sp>
      <p:sp>
        <p:nvSpPr>
          <p:cNvPr id="1049549" name=""/>
          <p:cNvSpPr/>
          <p:nvPr/>
        </p:nvSpPr>
        <p:spPr>
          <a:xfrm rot="0" flipH="1" flipV="1">
            <a:off x="1042987" y="2781300"/>
            <a:ext cx="2989262" cy="576262"/>
          </a:xfrm>
          <a:prstGeom prst="line"/>
          <a:noFill/>
          <a:ln w="9525" cap="flat" cmpd="sng">
            <a:solidFill>
              <a:schemeClr val="dk1">
                <a:alpha val="100000"/>
              </a:schemeClr>
            </a:solidFill>
            <a:prstDash val="solid"/>
            <a:miter/>
            <a:tailEnd type="triangle" w="med" len="med"/>
          </a:ln>
        </p:spPr>
      </p:sp>
      <p:sp>
        <p:nvSpPr>
          <p:cNvPr id="1049550" name=""/>
          <p:cNvSpPr/>
          <p:nvPr/>
        </p:nvSpPr>
        <p:spPr>
          <a:xfrm rot="0" flipH="1" flipV="1">
            <a:off x="1908175" y="2781300"/>
            <a:ext cx="2232025" cy="576262"/>
          </a:xfrm>
          <a:prstGeom prst="line"/>
          <a:noFill/>
          <a:ln w="9525" cap="flat" cmpd="sng">
            <a:solidFill>
              <a:schemeClr val="dk1">
                <a:alpha val="100000"/>
              </a:schemeClr>
            </a:solidFill>
            <a:prstDash val="solid"/>
            <a:miter/>
            <a:tailEnd type="triangle" w="med" len="med"/>
          </a:ln>
        </p:spPr>
      </p:sp>
      <p:sp>
        <p:nvSpPr>
          <p:cNvPr id="1049551" name=""/>
          <p:cNvSpPr/>
          <p:nvPr/>
        </p:nvSpPr>
        <p:spPr>
          <a:xfrm rot="0" flipH="1" flipV="1">
            <a:off x="2663825" y="2744787"/>
            <a:ext cx="1620837" cy="612775"/>
          </a:xfrm>
          <a:prstGeom prst="line"/>
          <a:noFill/>
          <a:ln w="9525" cap="flat" cmpd="sng">
            <a:solidFill>
              <a:schemeClr val="dk1">
                <a:alpha val="100000"/>
              </a:schemeClr>
            </a:solidFill>
            <a:prstDash val="solid"/>
            <a:miter/>
            <a:tailEnd type="triangle" w="med" len="med"/>
          </a:ln>
        </p:spPr>
      </p:sp>
      <p:sp>
        <p:nvSpPr>
          <p:cNvPr id="1049552" name=""/>
          <p:cNvSpPr/>
          <p:nvPr/>
        </p:nvSpPr>
        <p:spPr>
          <a:xfrm rot="0" flipH="1" flipV="1">
            <a:off x="3384550" y="2744787"/>
            <a:ext cx="971550" cy="612775"/>
          </a:xfrm>
          <a:prstGeom prst="line"/>
          <a:noFill/>
          <a:ln w="9525" cap="flat" cmpd="sng">
            <a:solidFill>
              <a:schemeClr val="dk1">
                <a:alpha val="100000"/>
              </a:schemeClr>
            </a:solidFill>
            <a:prstDash val="solid"/>
            <a:miter/>
            <a:tailEnd type="triangle" w="med" len="med"/>
          </a:ln>
        </p:spPr>
      </p:sp>
      <p:sp>
        <p:nvSpPr>
          <p:cNvPr id="1049553" name=""/>
          <p:cNvSpPr/>
          <p:nvPr/>
        </p:nvSpPr>
        <p:spPr>
          <a:xfrm rot="0">
            <a:off x="755650" y="1016000"/>
            <a:ext cx="431800" cy="433387"/>
          </a:xfrm>
          <a:prstGeom prst="ellipse"/>
          <a:solidFill>
            <a:schemeClr val="accent1"/>
          </a:solidFill>
          <a:ln w="9525" cap="flat" cmpd="sng">
            <a:solidFill>
              <a:schemeClr val="dk1">
                <a:alpha val="100000"/>
              </a:schemeClr>
            </a:solidFill>
            <a:prstDash val="solid"/>
            <a:miter/>
          </a:ln>
        </p:spPr>
      </p:sp>
      <p:sp>
        <p:nvSpPr>
          <p:cNvPr id="1049554" name=""/>
          <p:cNvSpPr/>
          <p:nvPr/>
        </p:nvSpPr>
        <p:spPr>
          <a:xfrm rot="0">
            <a:off x="1511300" y="1016000"/>
            <a:ext cx="431800" cy="433387"/>
          </a:xfrm>
          <a:prstGeom prst="ellipse"/>
          <a:solidFill>
            <a:schemeClr val="accent1"/>
          </a:solidFill>
          <a:ln w="9525" cap="flat" cmpd="sng">
            <a:solidFill>
              <a:schemeClr val="dk1">
                <a:alpha val="100000"/>
              </a:schemeClr>
            </a:solidFill>
            <a:prstDash val="solid"/>
            <a:miter/>
          </a:ln>
        </p:spPr>
      </p:sp>
      <p:sp>
        <p:nvSpPr>
          <p:cNvPr id="1049555" name=""/>
          <p:cNvSpPr/>
          <p:nvPr/>
        </p:nvSpPr>
        <p:spPr>
          <a:xfrm rot="0">
            <a:off x="2339975" y="1016000"/>
            <a:ext cx="431800" cy="433387"/>
          </a:xfrm>
          <a:prstGeom prst="ellipse"/>
          <a:solidFill>
            <a:schemeClr val="accent1"/>
          </a:solidFill>
          <a:ln w="9525" cap="flat" cmpd="sng">
            <a:solidFill>
              <a:schemeClr val="dk1">
                <a:alpha val="100000"/>
              </a:schemeClr>
            </a:solidFill>
            <a:prstDash val="solid"/>
            <a:miter/>
          </a:ln>
        </p:spPr>
      </p:sp>
      <p:sp>
        <p:nvSpPr>
          <p:cNvPr id="1049556" name=""/>
          <p:cNvSpPr/>
          <p:nvPr/>
        </p:nvSpPr>
        <p:spPr>
          <a:xfrm rot="0">
            <a:off x="3095625" y="1016000"/>
            <a:ext cx="431800" cy="433387"/>
          </a:xfrm>
          <a:prstGeom prst="ellipse"/>
          <a:solidFill>
            <a:schemeClr val="accent1"/>
          </a:solidFill>
          <a:ln w="9525" cap="flat" cmpd="sng">
            <a:solidFill>
              <a:schemeClr val="dk1">
                <a:alpha val="100000"/>
              </a:schemeClr>
            </a:solidFill>
            <a:prstDash val="solid"/>
            <a:miter/>
          </a:ln>
        </p:spPr>
      </p:sp>
      <p:sp>
        <p:nvSpPr>
          <p:cNvPr id="1049557" name=""/>
          <p:cNvSpPr/>
          <p:nvPr/>
        </p:nvSpPr>
        <p:spPr>
          <a:xfrm rot="0">
            <a:off x="3924300" y="1016000"/>
            <a:ext cx="431800" cy="433387"/>
          </a:xfrm>
          <a:prstGeom prst="ellipse"/>
          <a:solidFill>
            <a:schemeClr val="accent1"/>
          </a:solidFill>
          <a:ln w="9525" cap="flat" cmpd="sng">
            <a:solidFill>
              <a:schemeClr val="dk1">
                <a:alpha val="100000"/>
              </a:schemeClr>
            </a:solidFill>
            <a:prstDash val="solid"/>
            <a:miter/>
          </a:ln>
        </p:spPr>
      </p:sp>
      <p:sp>
        <p:nvSpPr>
          <p:cNvPr id="1049558" name=""/>
          <p:cNvSpPr/>
          <p:nvPr/>
        </p:nvSpPr>
        <p:spPr>
          <a:xfrm rot="0">
            <a:off x="4679950" y="1016000"/>
            <a:ext cx="431800" cy="433387"/>
          </a:xfrm>
          <a:prstGeom prst="ellipse"/>
          <a:solidFill>
            <a:schemeClr val="accent1"/>
          </a:solidFill>
          <a:ln w="9525" cap="flat" cmpd="sng">
            <a:solidFill>
              <a:schemeClr val="dk1">
                <a:alpha val="100000"/>
              </a:schemeClr>
            </a:solidFill>
            <a:prstDash val="solid"/>
            <a:miter/>
          </a:ln>
        </p:spPr>
      </p:sp>
      <p:sp>
        <p:nvSpPr>
          <p:cNvPr id="1049559" name=""/>
          <p:cNvSpPr/>
          <p:nvPr/>
        </p:nvSpPr>
        <p:spPr>
          <a:xfrm rot="0">
            <a:off x="5545137" y="1016000"/>
            <a:ext cx="431800" cy="433387"/>
          </a:xfrm>
          <a:prstGeom prst="ellipse"/>
          <a:solidFill>
            <a:schemeClr val="accent1"/>
          </a:solidFill>
          <a:ln w="9525" cap="flat" cmpd="sng">
            <a:solidFill>
              <a:schemeClr val="dk1">
                <a:alpha val="100000"/>
              </a:schemeClr>
            </a:solidFill>
            <a:prstDash val="solid"/>
            <a:miter/>
          </a:ln>
        </p:spPr>
      </p:sp>
      <p:sp>
        <p:nvSpPr>
          <p:cNvPr id="1049560" name=""/>
          <p:cNvSpPr/>
          <p:nvPr/>
        </p:nvSpPr>
        <p:spPr>
          <a:xfrm rot="0">
            <a:off x="6300787" y="1016000"/>
            <a:ext cx="431800" cy="433387"/>
          </a:xfrm>
          <a:prstGeom prst="ellipse"/>
          <a:solidFill>
            <a:schemeClr val="accent1"/>
          </a:solidFill>
          <a:ln w="9525" cap="flat" cmpd="sng">
            <a:solidFill>
              <a:schemeClr val="dk1">
                <a:alpha val="100000"/>
              </a:schemeClr>
            </a:solidFill>
            <a:prstDash val="solid"/>
            <a:miter/>
          </a:ln>
        </p:spPr>
      </p:sp>
      <p:sp>
        <p:nvSpPr>
          <p:cNvPr id="1049561" name=""/>
          <p:cNvSpPr/>
          <p:nvPr/>
        </p:nvSpPr>
        <p:spPr>
          <a:xfrm rot="0">
            <a:off x="7164387" y="1016000"/>
            <a:ext cx="431800" cy="433387"/>
          </a:xfrm>
          <a:prstGeom prst="ellipse"/>
          <a:solidFill>
            <a:schemeClr val="accent1"/>
          </a:solidFill>
          <a:ln w="9525" cap="flat" cmpd="sng">
            <a:solidFill>
              <a:schemeClr val="dk1">
                <a:alpha val="100000"/>
              </a:schemeClr>
            </a:solidFill>
            <a:prstDash val="solid"/>
            <a:miter/>
          </a:ln>
        </p:spPr>
      </p:sp>
      <p:sp>
        <p:nvSpPr>
          <p:cNvPr id="1049562" name=""/>
          <p:cNvSpPr/>
          <p:nvPr/>
        </p:nvSpPr>
        <p:spPr>
          <a:xfrm rot="0">
            <a:off x="7920037" y="1016000"/>
            <a:ext cx="431800" cy="433387"/>
          </a:xfrm>
          <a:prstGeom prst="ellipse"/>
          <a:solidFill>
            <a:schemeClr val="accent1"/>
          </a:solidFill>
          <a:ln w="9525" cap="flat" cmpd="sng">
            <a:solidFill>
              <a:schemeClr val="dk1">
                <a:alpha val="100000"/>
              </a:schemeClr>
            </a:solidFill>
            <a:prstDash val="solid"/>
            <a:miter/>
          </a:ln>
        </p:spPr>
      </p:sp>
      <p:sp>
        <p:nvSpPr>
          <p:cNvPr id="1049563" name=""/>
          <p:cNvSpPr txBox="1"/>
          <p:nvPr/>
        </p:nvSpPr>
        <p:spPr>
          <a:xfrm rot="0">
            <a:off x="576262" y="981075"/>
            <a:ext cx="7920037" cy="519112"/>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spcBef>
                <a:spcPct val="50000"/>
              </a:spcBef>
            </a:pPr>
            <a:r>
              <a:rPr altLang="en-US" sz="2800" lang="en-US"/>
              <a:t>  </a:t>
            </a:r>
            <a:r>
              <a:rPr altLang="en-US" sz="2400" lang="en-US"/>
              <a:t>1       2        3       4        5       6        7       8        9       0</a:t>
            </a:r>
          </a:p>
        </p:txBody>
      </p:sp>
      <p:sp>
        <p:nvSpPr>
          <p:cNvPr id="1049564" name=""/>
          <p:cNvSpPr/>
          <p:nvPr/>
        </p:nvSpPr>
        <p:spPr>
          <a:xfrm rot="0" flipV="1">
            <a:off x="971550" y="1484312"/>
            <a:ext cx="0" cy="468312"/>
          </a:xfrm>
          <a:prstGeom prst="line"/>
          <a:noFill/>
          <a:ln w="19050" cap="flat" cmpd="sng">
            <a:solidFill>
              <a:schemeClr val="dk1">
                <a:alpha val="100000"/>
              </a:schemeClr>
            </a:solidFill>
            <a:prstDash val="solid"/>
            <a:miter/>
            <a:tailEnd type="triangle" w="med" len="med"/>
          </a:ln>
        </p:spPr>
      </p:sp>
      <p:sp>
        <p:nvSpPr>
          <p:cNvPr id="1049565" name=""/>
          <p:cNvSpPr/>
          <p:nvPr/>
        </p:nvSpPr>
        <p:spPr>
          <a:xfrm rot="0" flipV="1">
            <a:off x="1727200" y="1484312"/>
            <a:ext cx="0" cy="468312"/>
          </a:xfrm>
          <a:prstGeom prst="line"/>
          <a:noFill/>
          <a:ln w="19050" cap="flat" cmpd="sng">
            <a:solidFill>
              <a:schemeClr val="dk1">
                <a:alpha val="100000"/>
              </a:schemeClr>
            </a:solidFill>
            <a:prstDash val="solid"/>
            <a:miter/>
            <a:tailEnd type="triangle" w="med" len="med"/>
          </a:ln>
        </p:spPr>
      </p:sp>
      <p:sp>
        <p:nvSpPr>
          <p:cNvPr id="1049566" name=""/>
          <p:cNvSpPr/>
          <p:nvPr/>
        </p:nvSpPr>
        <p:spPr>
          <a:xfrm rot="0" flipV="1">
            <a:off x="2555875" y="1449387"/>
            <a:ext cx="0" cy="468312"/>
          </a:xfrm>
          <a:prstGeom prst="line"/>
          <a:noFill/>
          <a:ln w="19050" cap="flat" cmpd="sng">
            <a:solidFill>
              <a:schemeClr val="dk1">
                <a:alpha val="100000"/>
              </a:schemeClr>
            </a:solidFill>
            <a:prstDash val="solid"/>
            <a:miter/>
            <a:tailEnd type="triangle" w="med" len="med"/>
          </a:ln>
        </p:spPr>
      </p:sp>
      <p:sp>
        <p:nvSpPr>
          <p:cNvPr id="1049567" name=""/>
          <p:cNvSpPr/>
          <p:nvPr/>
        </p:nvSpPr>
        <p:spPr>
          <a:xfrm rot="0" flipV="1">
            <a:off x="3311525" y="1449387"/>
            <a:ext cx="0" cy="468312"/>
          </a:xfrm>
          <a:prstGeom prst="line"/>
          <a:noFill/>
          <a:ln w="19050" cap="flat" cmpd="sng">
            <a:solidFill>
              <a:schemeClr val="dk1">
                <a:alpha val="100000"/>
              </a:schemeClr>
            </a:solidFill>
            <a:prstDash val="solid"/>
            <a:miter/>
            <a:tailEnd type="triangle" w="med" len="med"/>
          </a:ln>
        </p:spPr>
      </p:sp>
      <p:sp>
        <p:nvSpPr>
          <p:cNvPr id="1049568" name=""/>
          <p:cNvSpPr/>
          <p:nvPr/>
        </p:nvSpPr>
        <p:spPr>
          <a:xfrm rot="0" flipV="1">
            <a:off x="4176712" y="1484312"/>
            <a:ext cx="0" cy="468312"/>
          </a:xfrm>
          <a:prstGeom prst="line"/>
          <a:noFill/>
          <a:ln w="19050" cap="flat" cmpd="sng">
            <a:solidFill>
              <a:schemeClr val="dk1">
                <a:alpha val="100000"/>
              </a:schemeClr>
            </a:solidFill>
            <a:prstDash val="solid"/>
            <a:miter/>
            <a:tailEnd type="triangle" w="med" len="med"/>
          </a:ln>
        </p:spPr>
      </p:sp>
      <p:sp>
        <p:nvSpPr>
          <p:cNvPr id="1049569" name=""/>
          <p:cNvSpPr/>
          <p:nvPr/>
        </p:nvSpPr>
        <p:spPr>
          <a:xfrm rot="0" flipV="1">
            <a:off x="4932362" y="1484312"/>
            <a:ext cx="0" cy="468312"/>
          </a:xfrm>
          <a:prstGeom prst="line"/>
          <a:noFill/>
          <a:ln w="19050" cap="flat" cmpd="sng">
            <a:solidFill>
              <a:schemeClr val="dk1">
                <a:alpha val="100000"/>
              </a:schemeClr>
            </a:solidFill>
            <a:prstDash val="solid"/>
            <a:miter/>
            <a:tailEnd type="triangle" w="med" len="med"/>
          </a:ln>
        </p:spPr>
      </p:sp>
      <p:sp>
        <p:nvSpPr>
          <p:cNvPr id="1049570" name=""/>
          <p:cNvSpPr/>
          <p:nvPr/>
        </p:nvSpPr>
        <p:spPr>
          <a:xfrm rot="0" flipV="1">
            <a:off x="5795962" y="1484312"/>
            <a:ext cx="0" cy="468312"/>
          </a:xfrm>
          <a:prstGeom prst="line"/>
          <a:noFill/>
          <a:ln w="19050" cap="flat" cmpd="sng">
            <a:solidFill>
              <a:schemeClr val="dk1">
                <a:alpha val="100000"/>
              </a:schemeClr>
            </a:solidFill>
            <a:prstDash val="solid"/>
            <a:miter/>
            <a:tailEnd type="triangle" w="med" len="med"/>
          </a:ln>
        </p:spPr>
      </p:sp>
      <p:sp>
        <p:nvSpPr>
          <p:cNvPr id="1049571" name=""/>
          <p:cNvSpPr/>
          <p:nvPr/>
        </p:nvSpPr>
        <p:spPr>
          <a:xfrm rot="0" flipV="1">
            <a:off x="6551612" y="1484312"/>
            <a:ext cx="0" cy="468312"/>
          </a:xfrm>
          <a:prstGeom prst="line"/>
          <a:noFill/>
          <a:ln w="19050" cap="flat" cmpd="sng">
            <a:solidFill>
              <a:schemeClr val="dk1">
                <a:alpha val="100000"/>
              </a:schemeClr>
            </a:solidFill>
            <a:prstDash val="solid"/>
            <a:miter/>
            <a:tailEnd type="triangle" w="med" len="med"/>
          </a:ln>
        </p:spPr>
      </p:sp>
      <p:sp>
        <p:nvSpPr>
          <p:cNvPr id="1049572" name=""/>
          <p:cNvSpPr/>
          <p:nvPr/>
        </p:nvSpPr>
        <p:spPr>
          <a:xfrm rot="0" flipV="1">
            <a:off x="7416800" y="1484312"/>
            <a:ext cx="0" cy="468312"/>
          </a:xfrm>
          <a:prstGeom prst="line"/>
          <a:noFill/>
          <a:ln w="19050" cap="flat" cmpd="sng">
            <a:solidFill>
              <a:schemeClr val="dk1">
                <a:alpha val="100000"/>
              </a:schemeClr>
            </a:solidFill>
            <a:prstDash val="solid"/>
            <a:miter/>
            <a:tailEnd type="triangle" w="med" len="med"/>
          </a:ln>
        </p:spPr>
      </p:sp>
      <p:sp>
        <p:nvSpPr>
          <p:cNvPr id="1049573" name=""/>
          <p:cNvSpPr/>
          <p:nvPr/>
        </p:nvSpPr>
        <p:spPr>
          <a:xfrm rot="0" flipV="1">
            <a:off x="8172450" y="1484312"/>
            <a:ext cx="0" cy="468312"/>
          </a:xfrm>
          <a:prstGeom prst="line"/>
          <a:noFill/>
          <a:ln w="19050" cap="flat" cmpd="sng">
            <a:solidFill>
              <a:schemeClr val="dk1">
                <a:alpha val="100000"/>
              </a:schemeClr>
            </a:solidFill>
            <a:prstDash val="solid"/>
            <a:miter/>
            <a:tailEnd type="triangle" w="med" len="med"/>
          </a:ln>
        </p:spPr>
      </p:sp>
      <p:sp>
        <p:nvSpPr>
          <p:cNvPr id="1049574" name=""/>
          <p:cNvSpPr txBox="1"/>
          <p:nvPr/>
        </p:nvSpPr>
        <p:spPr>
          <a:xfrm rot="0">
            <a:off x="3581400" y="4400550"/>
            <a:ext cx="1711325" cy="39687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spcBef>
                <a:spcPct val="50000"/>
              </a:spcBef>
            </a:pPr>
            <a:r>
              <a:rPr altLang="en-US" sz="2000" lang="en-US">
                <a:solidFill>
                  <a:srgbClr val="3333CC"/>
                </a:solidFill>
              </a:rPr>
              <a:t>تصویر ورودی</a:t>
            </a:r>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showMasterSp="1">
  <p:cSld>
    <p:spTree>
      <p:nvGrpSpPr>
        <p:cNvPr id="145" name=""/>
        <p:cNvGrpSpPr/>
        <p:nvPr/>
      </p:nvGrpSpPr>
      <p:grpSpPr>
        <a:xfrm rot="0">
          <a:off x="0" y="0"/>
          <a:ext cx="0" cy="0"/>
          <a:chOff x="0" y="0"/>
          <a:chExt cx="0" cy="0"/>
        </a:xfrm>
      </p:grpSpPr>
      <p:pic>
        <p:nvPicPr>
          <p:cNvPr id="2097164" name=""/>
          <p:cNvPicPr>
            <a:picLocks/>
          </p:cNvPicPr>
          <p:nvPr/>
        </p:nvPicPr>
        <p:blipFill>
          <a:blip xmlns:r="http://schemas.openxmlformats.org/officeDocument/2006/relationships" r:embed="rId1"/>
          <a:srcRect l="0" t="0" r="0" b="0"/>
          <a:stretch>
            <a:fillRect/>
          </a:stretch>
        </p:blipFill>
        <p:spPr>
          <a:xfrm rot="0">
            <a:off x="581025" y="1570037"/>
            <a:ext cx="7981950" cy="1571625"/>
          </a:xfrm>
          <a:prstGeom prst="rect"/>
          <a:noFill/>
          <a:ln>
            <a:noFill/>
          </a:ln>
        </p:spPr>
      </p:pic>
      <p:sp>
        <p:nvSpPr>
          <p:cNvPr id="1049575" name=""/>
          <p:cNvSpPr/>
          <p:nvPr>
            <p:ph type="title" sz="full" idx="0"/>
          </p:nvPr>
        </p:nvSpPr>
        <p:spPr>
          <a:xfrm rot="0">
            <a:off x="358775" y="-90487"/>
            <a:ext cx="8229600" cy="11430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lvl="0"/>
            <a:endParaRPr altLang="en-US" sz="3500" lang="en-US"/>
          </a:p>
        </p:txBody>
      </p:sp>
      <p:pic>
        <p:nvPicPr>
          <p:cNvPr id="2097165" name=""/>
          <p:cNvPicPr>
            <a:picLocks/>
          </p:cNvPicPr>
          <p:nvPr/>
        </p:nvPicPr>
        <p:blipFill>
          <a:blip xmlns:r="http://schemas.openxmlformats.org/officeDocument/2006/relationships" r:embed="rId2"/>
          <a:srcRect l="0" t="0" r="0" b="0"/>
          <a:stretch>
            <a:fillRect/>
          </a:stretch>
        </p:blipFill>
        <p:spPr>
          <a:xfrm rot="0">
            <a:off x="3816350" y="3330575"/>
            <a:ext cx="1439862" cy="1079500"/>
          </a:xfrm>
          <a:prstGeom prst="rect"/>
          <a:noFill/>
          <a:ln>
            <a:noFill/>
          </a:ln>
        </p:spPr>
      </p:pic>
      <p:sp>
        <p:nvSpPr>
          <p:cNvPr id="1049576" name=""/>
          <p:cNvSpPr/>
          <p:nvPr/>
        </p:nvSpPr>
        <p:spPr>
          <a:xfrm rot="0" flipV="1">
            <a:off x="5076825" y="2781300"/>
            <a:ext cx="2987675" cy="576262"/>
          </a:xfrm>
          <a:prstGeom prst="line"/>
          <a:noFill/>
          <a:ln w="9525" cap="flat" cmpd="sng">
            <a:solidFill>
              <a:schemeClr val="dk1">
                <a:alpha val="100000"/>
              </a:schemeClr>
            </a:solidFill>
            <a:prstDash val="solid"/>
            <a:miter/>
            <a:tailEnd type="triangle" w="med" len="med"/>
          </a:ln>
        </p:spPr>
      </p:sp>
      <p:sp>
        <p:nvSpPr>
          <p:cNvPr id="1049577" name=""/>
          <p:cNvSpPr/>
          <p:nvPr/>
        </p:nvSpPr>
        <p:spPr>
          <a:xfrm rot="0" flipV="1">
            <a:off x="4643437" y="2708275"/>
            <a:ext cx="288925" cy="649287"/>
          </a:xfrm>
          <a:prstGeom prst="line"/>
          <a:noFill/>
          <a:ln w="9525" cap="flat" cmpd="sng">
            <a:solidFill>
              <a:schemeClr val="dk1">
                <a:alpha val="100000"/>
              </a:schemeClr>
            </a:solidFill>
            <a:prstDash val="solid"/>
            <a:miter/>
            <a:tailEnd type="triangle" w="med" len="med"/>
          </a:ln>
        </p:spPr>
      </p:sp>
      <p:sp>
        <p:nvSpPr>
          <p:cNvPr id="1049578" name=""/>
          <p:cNvSpPr/>
          <p:nvPr/>
        </p:nvSpPr>
        <p:spPr>
          <a:xfrm rot="0" flipH="1" flipV="1">
            <a:off x="4248150" y="2744787"/>
            <a:ext cx="252412" cy="612775"/>
          </a:xfrm>
          <a:prstGeom prst="line"/>
          <a:noFill/>
          <a:ln w="9525" cap="flat" cmpd="sng">
            <a:solidFill>
              <a:schemeClr val="dk1">
                <a:alpha val="100000"/>
              </a:schemeClr>
            </a:solidFill>
            <a:prstDash val="solid"/>
            <a:miter/>
            <a:tailEnd type="triangle" w="med" len="med"/>
          </a:ln>
        </p:spPr>
      </p:sp>
      <p:sp>
        <p:nvSpPr>
          <p:cNvPr id="1049579" name=""/>
          <p:cNvSpPr/>
          <p:nvPr/>
        </p:nvSpPr>
        <p:spPr>
          <a:xfrm rot="0" flipV="1">
            <a:off x="4751387" y="2744787"/>
            <a:ext cx="1008062" cy="612775"/>
          </a:xfrm>
          <a:prstGeom prst="line"/>
          <a:noFill/>
          <a:ln w="9525" cap="flat" cmpd="sng">
            <a:solidFill>
              <a:schemeClr val="dk1">
                <a:alpha val="100000"/>
              </a:schemeClr>
            </a:solidFill>
            <a:prstDash val="solid"/>
            <a:miter/>
            <a:tailEnd type="triangle" w="med" len="med"/>
          </a:ln>
        </p:spPr>
      </p:sp>
      <p:sp>
        <p:nvSpPr>
          <p:cNvPr id="1049580" name=""/>
          <p:cNvSpPr/>
          <p:nvPr/>
        </p:nvSpPr>
        <p:spPr>
          <a:xfrm rot="0" flipV="1">
            <a:off x="4824412" y="2744787"/>
            <a:ext cx="1655762" cy="647700"/>
          </a:xfrm>
          <a:prstGeom prst="line"/>
          <a:noFill/>
          <a:ln w="9525" cap="flat" cmpd="sng">
            <a:solidFill>
              <a:schemeClr val="dk1">
                <a:alpha val="100000"/>
              </a:schemeClr>
            </a:solidFill>
            <a:prstDash val="solid"/>
            <a:miter/>
            <a:tailEnd type="triangle" w="med" len="med"/>
          </a:ln>
        </p:spPr>
      </p:sp>
      <p:sp>
        <p:nvSpPr>
          <p:cNvPr id="1049581" name=""/>
          <p:cNvSpPr/>
          <p:nvPr/>
        </p:nvSpPr>
        <p:spPr>
          <a:xfrm rot="0" flipV="1">
            <a:off x="4967287" y="2744787"/>
            <a:ext cx="2376487" cy="612775"/>
          </a:xfrm>
          <a:prstGeom prst="line"/>
          <a:noFill/>
          <a:ln w="9525" cap="flat" cmpd="sng">
            <a:solidFill>
              <a:schemeClr val="dk1">
                <a:alpha val="100000"/>
              </a:schemeClr>
            </a:solidFill>
            <a:prstDash val="solid"/>
            <a:miter/>
            <a:tailEnd type="triangle" w="med" len="med"/>
          </a:ln>
        </p:spPr>
      </p:sp>
      <p:sp>
        <p:nvSpPr>
          <p:cNvPr id="1049582" name=""/>
          <p:cNvSpPr/>
          <p:nvPr/>
        </p:nvSpPr>
        <p:spPr>
          <a:xfrm rot="0" flipH="1" flipV="1">
            <a:off x="1042987" y="2781300"/>
            <a:ext cx="2989262" cy="576262"/>
          </a:xfrm>
          <a:prstGeom prst="line"/>
          <a:noFill/>
          <a:ln w="9525" cap="flat" cmpd="sng">
            <a:solidFill>
              <a:schemeClr val="dk1">
                <a:alpha val="100000"/>
              </a:schemeClr>
            </a:solidFill>
            <a:prstDash val="solid"/>
            <a:miter/>
            <a:tailEnd type="triangle" w="med" len="med"/>
          </a:ln>
        </p:spPr>
      </p:sp>
      <p:sp>
        <p:nvSpPr>
          <p:cNvPr id="1049583" name=""/>
          <p:cNvSpPr/>
          <p:nvPr/>
        </p:nvSpPr>
        <p:spPr>
          <a:xfrm rot="0" flipH="1" flipV="1">
            <a:off x="1908175" y="2781300"/>
            <a:ext cx="2232025" cy="576262"/>
          </a:xfrm>
          <a:prstGeom prst="line"/>
          <a:noFill/>
          <a:ln w="9525" cap="flat" cmpd="sng">
            <a:solidFill>
              <a:schemeClr val="dk1">
                <a:alpha val="100000"/>
              </a:schemeClr>
            </a:solidFill>
            <a:prstDash val="solid"/>
            <a:miter/>
            <a:tailEnd type="triangle" w="med" len="med"/>
          </a:ln>
        </p:spPr>
      </p:sp>
      <p:sp>
        <p:nvSpPr>
          <p:cNvPr id="1049584" name=""/>
          <p:cNvSpPr/>
          <p:nvPr/>
        </p:nvSpPr>
        <p:spPr>
          <a:xfrm rot="0" flipH="1" flipV="1">
            <a:off x="2663825" y="2744787"/>
            <a:ext cx="1620837" cy="612775"/>
          </a:xfrm>
          <a:prstGeom prst="line"/>
          <a:noFill/>
          <a:ln w="9525" cap="flat" cmpd="sng">
            <a:solidFill>
              <a:schemeClr val="dk1">
                <a:alpha val="100000"/>
              </a:schemeClr>
            </a:solidFill>
            <a:prstDash val="solid"/>
            <a:miter/>
            <a:tailEnd type="triangle" w="med" len="med"/>
          </a:ln>
        </p:spPr>
      </p:sp>
      <p:sp>
        <p:nvSpPr>
          <p:cNvPr id="1049585" name=""/>
          <p:cNvSpPr/>
          <p:nvPr/>
        </p:nvSpPr>
        <p:spPr>
          <a:xfrm rot="0" flipH="1" flipV="1">
            <a:off x="3384550" y="2744787"/>
            <a:ext cx="971550" cy="612775"/>
          </a:xfrm>
          <a:prstGeom prst="line"/>
          <a:noFill/>
          <a:ln w="9525" cap="flat" cmpd="sng">
            <a:solidFill>
              <a:schemeClr val="dk1">
                <a:alpha val="100000"/>
              </a:schemeClr>
            </a:solidFill>
            <a:prstDash val="solid"/>
            <a:miter/>
            <a:tailEnd type="triangle" w="med" len="med"/>
          </a:ln>
        </p:spPr>
      </p:sp>
      <p:sp>
        <p:nvSpPr>
          <p:cNvPr id="1049586" name=""/>
          <p:cNvSpPr/>
          <p:nvPr/>
        </p:nvSpPr>
        <p:spPr>
          <a:xfrm rot="0">
            <a:off x="755650" y="1016000"/>
            <a:ext cx="431800" cy="433387"/>
          </a:xfrm>
          <a:prstGeom prst="ellipse"/>
          <a:solidFill>
            <a:schemeClr val="accent1"/>
          </a:solidFill>
          <a:ln w="9525" cap="flat" cmpd="sng">
            <a:solidFill>
              <a:schemeClr val="dk1">
                <a:alpha val="100000"/>
              </a:schemeClr>
            </a:solidFill>
            <a:prstDash val="solid"/>
            <a:miter/>
          </a:ln>
        </p:spPr>
      </p:sp>
      <p:sp>
        <p:nvSpPr>
          <p:cNvPr id="1049587" name=""/>
          <p:cNvSpPr/>
          <p:nvPr/>
        </p:nvSpPr>
        <p:spPr>
          <a:xfrm rot="0">
            <a:off x="1511300" y="1016000"/>
            <a:ext cx="431800" cy="433387"/>
          </a:xfrm>
          <a:prstGeom prst="ellipse"/>
          <a:solidFill>
            <a:schemeClr val="accent1"/>
          </a:solidFill>
          <a:ln w="9525" cap="flat" cmpd="sng">
            <a:solidFill>
              <a:schemeClr val="dk1">
                <a:alpha val="100000"/>
              </a:schemeClr>
            </a:solidFill>
            <a:prstDash val="solid"/>
            <a:miter/>
          </a:ln>
        </p:spPr>
      </p:sp>
      <p:sp>
        <p:nvSpPr>
          <p:cNvPr id="1049588" name=""/>
          <p:cNvSpPr/>
          <p:nvPr/>
        </p:nvSpPr>
        <p:spPr>
          <a:xfrm rot="0">
            <a:off x="2339975" y="1016000"/>
            <a:ext cx="431800" cy="433387"/>
          </a:xfrm>
          <a:prstGeom prst="ellipse"/>
          <a:solidFill>
            <a:schemeClr val="accent1"/>
          </a:solidFill>
          <a:ln w="9525" cap="flat" cmpd="sng">
            <a:solidFill>
              <a:schemeClr val="dk1">
                <a:alpha val="100000"/>
              </a:schemeClr>
            </a:solidFill>
            <a:prstDash val="solid"/>
            <a:miter/>
          </a:ln>
        </p:spPr>
      </p:sp>
      <p:sp>
        <p:nvSpPr>
          <p:cNvPr id="1049589" name=""/>
          <p:cNvSpPr/>
          <p:nvPr/>
        </p:nvSpPr>
        <p:spPr>
          <a:xfrm rot="0">
            <a:off x="3095625" y="1016000"/>
            <a:ext cx="431800" cy="433387"/>
          </a:xfrm>
          <a:prstGeom prst="ellipse"/>
          <a:solidFill>
            <a:schemeClr val="accent1"/>
          </a:solidFill>
          <a:ln w="9525" cap="flat" cmpd="sng">
            <a:solidFill>
              <a:schemeClr val="dk1">
                <a:alpha val="100000"/>
              </a:schemeClr>
            </a:solidFill>
            <a:prstDash val="solid"/>
            <a:miter/>
          </a:ln>
        </p:spPr>
      </p:sp>
      <p:sp>
        <p:nvSpPr>
          <p:cNvPr id="1049590" name=""/>
          <p:cNvSpPr/>
          <p:nvPr/>
        </p:nvSpPr>
        <p:spPr>
          <a:xfrm rot="0">
            <a:off x="3924300" y="1016000"/>
            <a:ext cx="431800" cy="433387"/>
          </a:xfrm>
          <a:prstGeom prst="ellipse"/>
          <a:solidFill>
            <a:schemeClr val="accent1"/>
          </a:solidFill>
          <a:ln w="9525" cap="flat" cmpd="sng">
            <a:solidFill>
              <a:schemeClr val="dk1">
                <a:alpha val="100000"/>
              </a:schemeClr>
            </a:solidFill>
            <a:prstDash val="solid"/>
            <a:miter/>
          </a:ln>
        </p:spPr>
      </p:sp>
      <p:sp>
        <p:nvSpPr>
          <p:cNvPr id="1049591" name=""/>
          <p:cNvSpPr/>
          <p:nvPr/>
        </p:nvSpPr>
        <p:spPr>
          <a:xfrm rot="0">
            <a:off x="4679950" y="1016000"/>
            <a:ext cx="431800" cy="433387"/>
          </a:xfrm>
          <a:prstGeom prst="ellipse"/>
          <a:solidFill>
            <a:schemeClr val="accent1"/>
          </a:solidFill>
          <a:ln w="9525" cap="flat" cmpd="sng">
            <a:solidFill>
              <a:schemeClr val="dk1">
                <a:alpha val="100000"/>
              </a:schemeClr>
            </a:solidFill>
            <a:prstDash val="solid"/>
            <a:miter/>
          </a:ln>
        </p:spPr>
      </p:sp>
      <p:sp>
        <p:nvSpPr>
          <p:cNvPr id="1049592" name=""/>
          <p:cNvSpPr/>
          <p:nvPr/>
        </p:nvSpPr>
        <p:spPr>
          <a:xfrm rot="0">
            <a:off x="5545137" y="1016000"/>
            <a:ext cx="431800" cy="433387"/>
          </a:xfrm>
          <a:prstGeom prst="ellipse"/>
          <a:solidFill>
            <a:schemeClr val="accent1"/>
          </a:solidFill>
          <a:ln w="9525" cap="flat" cmpd="sng">
            <a:solidFill>
              <a:schemeClr val="dk1">
                <a:alpha val="100000"/>
              </a:schemeClr>
            </a:solidFill>
            <a:prstDash val="solid"/>
            <a:miter/>
          </a:ln>
        </p:spPr>
      </p:sp>
      <p:sp>
        <p:nvSpPr>
          <p:cNvPr id="1049593" name=""/>
          <p:cNvSpPr/>
          <p:nvPr/>
        </p:nvSpPr>
        <p:spPr>
          <a:xfrm rot="0">
            <a:off x="6300787" y="1016000"/>
            <a:ext cx="431800" cy="433387"/>
          </a:xfrm>
          <a:prstGeom prst="ellipse"/>
          <a:solidFill>
            <a:schemeClr val="accent1"/>
          </a:solidFill>
          <a:ln w="9525" cap="flat" cmpd="sng">
            <a:solidFill>
              <a:schemeClr val="dk1">
                <a:alpha val="100000"/>
              </a:schemeClr>
            </a:solidFill>
            <a:prstDash val="solid"/>
            <a:miter/>
          </a:ln>
        </p:spPr>
      </p:sp>
      <p:sp>
        <p:nvSpPr>
          <p:cNvPr id="1049594" name=""/>
          <p:cNvSpPr/>
          <p:nvPr/>
        </p:nvSpPr>
        <p:spPr>
          <a:xfrm rot="0">
            <a:off x="7164387" y="1016000"/>
            <a:ext cx="431800" cy="433387"/>
          </a:xfrm>
          <a:prstGeom prst="ellipse"/>
          <a:solidFill>
            <a:schemeClr val="accent1"/>
          </a:solidFill>
          <a:ln w="9525" cap="flat" cmpd="sng">
            <a:solidFill>
              <a:schemeClr val="dk1">
                <a:alpha val="100000"/>
              </a:schemeClr>
            </a:solidFill>
            <a:prstDash val="solid"/>
            <a:miter/>
          </a:ln>
        </p:spPr>
      </p:sp>
      <p:sp>
        <p:nvSpPr>
          <p:cNvPr id="1049595" name=""/>
          <p:cNvSpPr/>
          <p:nvPr/>
        </p:nvSpPr>
        <p:spPr>
          <a:xfrm rot="0">
            <a:off x="7920037" y="1016000"/>
            <a:ext cx="431800" cy="433387"/>
          </a:xfrm>
          <a:prstGeom prst="ellipse"/>
          <a:solidFill>
            <a:schemeClr val="accent1"/>
          </a:solidFill>
          <a:ln w="9525" cap="flat" cmpd="sng">
            <a:solidFill>
              <a:schemeClr val="dk1">
                <a:alpha val="100000"/>
              </a:schemeClr>
            </a:solidFill>
            <a:prstDash val="solid"/>
            <a:miter/>
          </a:ln>
        </p:spPr>
      </p:sp>
      <p:sp>
        <p:nvSpPr>
          <p:cNvPr id="1049596" name=""/>
          <p:cNvSpPr txBox="1"/>
          <p:nvPr/>
        </p:nvSpPr>
        <p:spPr>
          <a:xfrm rot="0">
            <a:off x="576262" y="981075"/>
            <a:ext cx="7920037" cy="519112"/>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spcBef>
                <a:spcPct val="50000"/>
              </a:spcBef>
            </a:pPr>
            <a:r>
              <a:rPr altLang="en-US" sz="2800" lang="en-US"/>
              <a:t>  </a:t>
            </a:r>
            <a:r>
              <a:rPr altLang="en-US" sz="2400" lang="en-US"/>
              <a:t>1       2        3       4        5       6        7       8        9       0</a:t>
            </a:r>
          </a:p>
        </p:txBody>
      </p:sp>
      <p:sp>
        <p:nvSpPr>
          <p:cNvPr id="1049597" name=""/>
          <p:cNvSpPr/>
          <p:nvPr/>
        </p:nvSpPr>
        <p:spPr>
          <a:xfrm rot="0" flipV="1">
            <a:off x="971550" y="1484312"/>
            <a:ext cx="0" cy="468312"/>
          </a:xfrm>
          <a:prstGeom prst="line"/>
          <a:noFill/>
          <a:ln w="19050" cap="flat" cmpd="sng">
            <a:solidFill>
              <a:schemeClr val="dk1">
                <a:alpha val="100000"/>
              </a:schemeClr>
            </a:solidFill>
            <a:prstDash val="solid"/>
            <a:miter/>
            <a:tailEnd type="triangle" w="med" len="med"/>
          </a:ln>
        </p:spPr>
      </p:sp>
      <p:sp>
        <p:nvSpPr>
          <p:cNvPr id="1049598" name=""/>
          <p:cNvSpPr/>
          <p:nvPr/>
        </p:nvSpPr>
        <p:spPr>
          <a:xfrm rot="0" flipV="1">
            <a:off x="1727200" y="1484312"/>
            <a:ext cx="0" cy="468312"/>
          </a:xfrm>
          <a:prstGeom prst="line"/>
          <a:noFill/>
          <a:ln w="19050" cap="flat" cmpd="sng">
            <a:solidFill>
              <a:schemeClr val="dk1">
                <a:alpha val="100000"/>
              </a:schemeClr>
            </a:solidFill>
            <a:prstDash val="solid"/>
            <a:miter/>
            <a:tailEnd type="triangle" w="med" len="med"/>
          </a:ln>
        </p:spPr>
      </p:sp>
      <p:sp>
        <p:nvSpPr>
          <p:cNvPr id="1049599" name=""/>
          <p:cNvSpPr/>
          <p:nvPr/>
        </p:nvSpPr>
        <p:spPr>
          <a:xfrm rot="0" flipV="1">
            <a:off x="2555875" y="1449387"/>
            <a:ext cx="0" cy="468312"/>
          </a:xfrm>
          <a:prstGeom prst="line"/>
          <a:noFill/>
          <a:ln w="19050" cap="flat" cmpd="sng">
            <a:solidFill>
              <a:schemeClr val="dk1">
                <a:alpha val="100000"/>
              </a:schemeClr>
            </a:solidFill>
            <a:prstDash val="solid"/>
            <a:miter/>
            <a:tailEnd type="triangle" w="med" len="med"/>
          </a:ln>
        </p:spPr>
      </p:sp>
      <p:sp>
        <p:nvSpPr>
          <p:cNvPr id="1049600" name=""/>
          <p:cNvSpPr/>
          <p:nvPr/>
        </p:nvSpPr>
        <p:spPr>
          <a:xfrm rot="0" flipV="1">
            <a:off x="3311525" y="1449387"/>
            <a:ext cx="0" cy="468312"/>
          </a:xfrm>
          <a:prstGeom prst="line"/>
          <a:noFill/>
          <a:ln w="19050" cap="flat" cmpd="sng">
            <a:solidFill>
              <a:schemeClr val="dk1">
                <a:alpha val="100000"/>
              </a:schemeClr>
            </a:solidFill>
            <a:prstDash val="solid"/>
            <a:miter/>
            <a:tailEnd type="triangle" w="med" len="med"/>
          </a:ln>
        </p:spPr>
      </p:sp>
      <p:sp>
        <p:nvSpPr>
          <p:cNvPr id="1049601" name=""/>
          <p:cNvSpPr/>
          <p:nvPr/>
        </p:nvSpPr>
        <p:spPr>
          <a:xfrm rot="0" flipV="1">
            <a:off x="4176712" y="1484312"/>
            <a:ext cx="0" cy="468312"/>
          </a:xfrm>
          <a:prstGeom prst="line"/>
          <a:noFill/>
          <a:ln w="19050" cap="flat" cmpd="sng">
            <a:solidFill>
              <a:schemeClr val="dk1">
                <a:alpha val="100000"/>
              </a:schemeClr>
            </a:solidFill>
            <a:prstDash val="solid"/>
            <a:miter/>
            <a:tailEnd type="triangle" w="med" len="med"/>
          </a:ln>
        </p:spPr>
      </p:sp>
      <p:sp>
        <p:nvSpPr>
          <p:cNvPr id="1049602" name=""/>
          <p:cNvSpPr/>
          <p:nvPr/>
        </p:nvSpPr>
        <p:spPr>
          <a:xfrm rot="0" flipV="1">
            <a:off x="4932362" y="1484312"/>
            <a:ext cx="0" cy="468312"/>
          </a:xfrm>
          <a:prstGeom prst="line"/>
          <a:noFill/>
          <a:ln w="19050" cap="flat" cmpd="sng">
            <a:solidFill>
              <a:schemeClr val="dk1">
                <a:alpha val="100000"/>
              </a:schemeClr>
            </a:solidFill>
            <a:prstDash val="solid"/>
            <a:miter/>
            <a:tailEnd type="triangle" w="med" len="med"/>
          </a:ln>
        </p:spPr>
      </p:sp>
      <p:sp>
        <p:nvSpPr>
          <p:cNvPr id="1049603" name=""/>
          <p:cNvSpPr/>
          <p:nvPr/>
        </p:nvSpPr>
        <p:spPr>
          <a:xfrm rot="0" flipV="1">
            <a:off x="5795962" y="1484312"/>
            <a:ext cx="0" cy="468312"/>
          </a:xfrm>
          <a:prstGeom prst="line"/>
          <a:noFill/>
          <a:ln w="19050" cap="flat" cmpd="sng">
            <a:solidFill>
              <a:schemeClr val="dk1">
                <a:alpha val="100000"/>
              </a:schemeClr>
            </a:solidFill>
            <a:prstDash val="solid"/>
            <a:miter/>
            <a:tailEnd type="triangle" w="med" len="med"/>
          </a:ln>
        </p:spPr>
      </p:sp>
      <p:sp>
        <p:nvSpPr>
          <p:cNvPr id="1049604" name=""/>
          <p:cNvSpPr/>
          <p:nvPr/>
        </p:nvSpPr>
        <p:spPr>
          <a:xfrm rot="0" flipV="1">
            <a:off x="6551612" y="1484312"/>
            <a:ext cx="0" cy="468312"/>
          </a:xfrm>
          <a:prstGeom prst="line"/>
          <a:noFill/>
          <a:ln w="19050" cap="flat" cmpd="sng">
            <a:solidFill>
              <a:schemeClr val="dk1">
                <a:alpha val="100000"/>
              </a:schemeClr>
            </a:solidFill>
            <a:prstDash val="solid"/>
            <a:miter/>
            <a:tailEnd type="triangle" w="med" len="med"/>
          </a:ln>
        </p:spPr>
      </p:sp>
      <p:sp>
        <p:nvSpPr>
          <p:cNvPr id="1049605" name=""/>
          <p:cNvSpPr/>
          <p:nvPr/>
        </p:nvSpPr>
        <p:spPr>
          <a:xfrm rot="0" flipV="1">
            <a:off x="7416800" y="1484312"/>
            <a:ext cx="0" cy="468312"/>
          </a:xfrm>
          <a:prstGeom prst="line"/>
          <a:noFill/>
          <a:ln w="19050" cap="flat" cmpd="sng">
            <a:solidFill>
              <a:schemeClr val="dk1">
                <a:alpha val="100000"/>
              </a:schemeClr>
            </a:solidFill>
            <a:prstDash val="solid"/>
            <a:miter/>
            <a:tailEnd type="triangle" w="med" len="med"/>
          </a:ln>
        </p:spPr>
      </p:sp>
      <p:sp>
        <p:nvSpPr>
          <p:cNvPr id="1049606" name=""/>
          <p:cNvSpPr/>
          <p:nvPr/>
        </p:nvSpPr>
        <p:spPr>
          <a:xfrm rot="0" flipV="1">
            <a:off x="8172450" y="1484312"/>
            <a:ext cx="0" cy="468312"/>
          </a:xfrm>
          <a:prstGeom prst="line"/>
          <a:noFill/>
          <a:ln w="19050" cap="flat" cmpd="sng">
            <a:solidFill>
              <a:schemeClr val="dk1">
                <a:alpha val="100000"/>
              </a:schemeClr>
            </a:solidFill>
            <a:prstDash val="solid"/>
            <a:miter/>
            <a:tailEnd type="triangle" w="med" len="med"/>
          </a:ln>
        </p:spPr>
      </p:sp>
      <p:sp>
        <p:nvSpPr>
          <p:cNvPr id="1049607" name=""/>
          <p:cNvSpPr txBox="1"/>
          <p:nvPr/>
        </p:nvSpPr>
        <p:spPr>
          <a:xfrm rot="0">
            <a:off x="3581400" y="4400550"/>
            <a:ext cx="1711325" cy="39687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spcBef>
                <a:spcPct val="50000"/>
              </a:spcBef>
            </a:pPr>
            <a:r>
              <a:rPr altLang="en-US" sz="2000" lang="en-US">
                <a:solidFill>
                  <a:srgbClr val="3333CC"/>
                </a:solidFill>
              </a:rPr>
              <a:t>تصویر ورودی</a:t>
            </a:r>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showMasterSp="1">
  <p:cSld>
    <p:spTree>
      <p:nvGrpSpPr>
        <p:cNvPr id="146" name=""/>
        <p:cNvGrpSpPr/>
        <p:nvPr/>
      </p:nvGrpSpPr>
      <p:grpSpPr>
        <a:xfrm rot="0">
          <a:off x="0" y="0"/>
          <a:ext cx="0" cy="0"/>
          <a:chOff x="0" y="0"/>
          <a:chExt cx="0" cy="0"/>
        </a:xfrm>
      </p:grpSpPr>
      <p:pic>
        <p:nvPicPr>
          <p:cNvPr id="2097166" name=""/>
          <p:cNvPicPr>
            <a:picLocks/>
          </p:cNvPicPr>
          <p:nvPr/>
        </p:nvPicPr>
        <p:blipFill>
          <a:blip xmlns:r="http://schemas.openxmlformats.org/officeDocument/2006/relationships" r:embed="rId1"/>
          <a:srcRect l="0" t="0" r="0" b="0"/>
          <a:stretch>
            <a:fillRect/>
          </a:stretch>
        </p:blipFill>
        <p:spPr>
          <a:xfrm rot="0">
            <a:off x="581025" y="1570037"/>
            <a:ext cx="7981950" cy="1571625"/>
          </a:xfrm>
          <a:prstGeom prst="rect"/>
          <a:noFill/>
          <a:ln>
            <a:noFill/>
          </a:ln>
        </p:spPr>
      </p:pic>
      <p:sp>
        <p:nvSpPr>
          <p:cNvPr id="1049608" name=""/>
          <p:cNvSpPr/>
          <p:nvPr>
            <p:ph type="title" sz="full" idx="0"/>
          </p:nvPr>
        </p:nvSpPr>
        <p:spPr>
          <a:xfrm rot="0">
            <a:off x="358775" y="-90487"/>
            <a:ext cx="8229600" cy="11430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lvl="0"/>
            <a:endParaRPr altLang="en-US" sz="3500" lang="en-US"/>
          </a:p>
        </p:txBody>
      </p:sp>
      <p:pic>
        <p:nvPicPr>
          <p:cNvPr id="2097167" name=""/>
          <p:cNvPicPr>
            <a:picLocks/>
          </p:cNvPicPr>
          <p:nvPr/>
        </p:nvPicPr>
        <p:blipFill>
          <a:blip xmlns:r="http://schemas.openxmlformats.org/officeDocument/2006/relationships" r:embed="rId2"/>
          <a:srcRect l="0" t="0" r="0" b="0"/>
          <a:stretch>
            <a:fillRect/>
          </a:stretch>
        </p:blipFill>
        <p:spPr>
          <a:xfrm rot="0">
            <a:off x="3816350" y="3330575"/>
            <a:ext cx="1439862" cy="1079500"/>
          </a:xfrm>
          <a:prstGeom prst="rect"/>
          <a:noFill/>
          <a:ln>
            <a:noFill/>
          </a:ln>
        </p:spPr>
      </p:pic>
      <p:sp>
        <p:nvSpPr>
          <p:cNvPr id="1049609" name=""/>
          <p:cNvSpPr/>
          <p:nvPr/>
        </p:nvSpPr>
        <p:spPr>
          <a:xfrm rot="0" flipV="1">
            <a:off x="5076825" y="2781300"/>
            <a:ext cx="2987675" cy="576262"/>
          </a:xfrm>
          <a:prstGeom prst="line"/>
          <a:noFill/>
          <a:ln w="9525" cap="flat" cmpd="sng">
            <a:solidFill>
              <a:schemeClr val="dk1">
                <a:alpha val="100000"/>
              </a:schemeClr>
            </a:solidFill>
            <a:prstDash val="solid"/>
            <a:miter/>
            <a:tailEnd type="triangle" w="med" len="med"/>
          </a:ln>
        </p:spPr>
      </p:sp>
      <p:sp>
        <p:nvSpPr>
          <p:cNvPr id="1049610" name=""/>
          <p:cNvSpPr/>
          <p:nvPr/>
        </p:nvSpPr>
        <p:spPr>
          <a:xfrm rot="0" flipV="1">
            <a:off x="4643437" y="2708275"/>
            <a:ext cx="288925" cy="649287"/>
          </a:xfrm>
          <a:prstGeom prst="line"/>
          <a:noFill/>
          <a:ln w="9525" cap="flat" cmpd="sng">
            <a:solidFill>
              <a:schemeClr val="dk1">
                <a:alpha val="100000"/>
              </a:schemeClr>
            </a:solidFill>
            <a:prstDash val="solid"/>
            <a:miter/>
            <a:tailEnd type="triangle" w="med" len="med"/>
          </a:ln>
        </p:spPr>
      </p:sp>
      <p:sp>
        <p:nvSpPr>
          <p:cNvPr id="1049611" name=""/>
          <p:cNvSpPr/>
          <p:nvPr/>
        </p:nvSpPr>
        <p:spPr>
          <a:xfrm rot="0" flipH="1" flipV="1">
            <a:off x="4248150" y="2744787"/>
            <a:ext cx="252412" cy="612775"/>
          </a:xfrm>
          <a:prstGeom prst="line"/>
          <a:noFill/>
          <a:ln w="9525" cap="flat" cmpd="sng">
            <a:solidFill>
              <a:schemeClr val="dk1">
                <a:alpha val="100000"/>
              </a:schemeClr>
            </a:solidFill>
            <a:prstDash val="solid"/>
            <a:miter/>
            <a:tailEnd type="triangle" w="med" len="med"/>
          </a:ln>
        </p:spPr>
      </p:sp>
      <p:sp>
        <p:nvSpPr>
          <p:cNvPr id="1049612" name=""/>
          <p:cNvSpPr/>
          <p:nvPr/>
        </p:nvSpPr>
        <p:spPr>
          <a:xfrm rot="0" flipV="1">
            <a:off x="4751387" y="2744787"/>
            <a:ext cx="1008062" cy="612775"/>
          </a:xfrm>
          <a:prstGeom prst="line"/>
          <a:noFill/>
          <a:ln w="9525" cap="flat" cmpd="sng">
            <a:solidFill>
              <a:schemeClr val="dk1">
                <a:alpha val="100000"/>
              </a:schemeClr>
            </a:solidFill>
            <a:prstDash val="solid"/>
            <a:miter/>
            <a:tailEnd type="triangle" w="med" len="med"/>
          </a:ln>
        </p:spPr>
      </p:sp>
      <p:sp>
        <p:nvSpPr>
          <p:cNvPr id="1049613" name=""/>
          <p:cNvSpPr/>
          <p:nvPr/>
        </p:nvSpPr>
        <p:spPr>
          <a:xfrm rot="0" flipV="1">
            <a:off x="4824412" y="2744787"/>
            <a:ext cx="1655762" cy="647700"/>
          </a:xfrm>
          <a:prstGeom prst="line"/>
          <a:noFill/>
          <a:ln w="9525" cap="flat" cmpd="sng">
            <a:solidFill>
              <a:schemeClr val="dk1">
                <a:alpha val="100000"/>
              </a:schemeClr>
            </a:solidFill>
            <a:prstDash val="solid"/>
            <a:miter/>
            <a:tailEnd type="triangle" w="med" len="med"/>
          </a:ln>
        </p:spPr>
      </p:sp>
      <p:sp>
        <p:nvSpPr>
          <p:cNvPr id="1049614" name=""/>
          <p:cNvSpPr/>
          <p:nvPr/>
        </p:nvSpPr>
        <p:spPr>
          <a:xfrm rot="0" flipV="1">
            <a:off x="4967287" y="2744787"/>
            <a:ext cx="2376487" cy="612775"/>
          </a:xfrm>
          <a:prstGeom prst="line"/>
          <a:noFill/>
          <a:ln w="9525" cap="flat" cmpd="sng">
            <a:solidFill>
              <a:schemeClr val="dk1">
                <a:alpha val="100000"/>
              </a:schemeClr>
            </a:solidFill>
            <a:prstDash val="solid"/>
            <a:miter/>
            <a:tailEnd type="triangle" w="med" len="med"/>
          </a:ln>
        </p:spPr>
      </p:sp>
      <p:sp>
        <p:nvSpPr>
          <p:cNvPr id="1049615" name=""/>
          <p:cNvSpPr/>
          <p:nvPr/>
        </p:nvSpPr>
        <p:spPr>
          <a:xfrm rot="0" flipH="1" flipV="1">
            <a:off x="1042987" y="2781300"/>
            <a:ext cx="2989262" cy="576262"/>
          </a:xfrm>
          <a:prstGeom prst="line"/>
          <a:noFill/>
          <a:ln w="9525" cap="flat" cmpd="sng">
            <a:solidFill>
              <a:schemeClr val="dk1">
                <a:alpha val="100000"/>
              </a:schemeClr>
            </a:solidFill>
            <a:prstDash val="solid"/>
            <a:miter/>
            <a:tailEnd type="triangle" w="med" len="med"/>
          </a:ln>
        </p:spPr>
      </p:sp>
      <p:sp>
        <p:nvSpPr>
          <p:cNvPr id="1049616" name=""/>
          <p:cNvSpPr/>
          <p:nvPr/>
        </p:nvSpPr>
        <p:spPr>
          <a:xfrm rot="0" flipH="1" flipV="1">
            <a:off x="1908175" y="2781300"/>
            <a:ext cx="2232025" cy="576262"/>
          </a:xfrm>
          <a:prstGeom prst="line"/>
          <a:noFill/>
          <a:ln w="9525" cap="flat" cmpd="sng">
            <a:solidFill>
              <a:schemeClr val="dk1">
                <a:alpha val="100000"/>
              </a:schemeClr>
            </a:solidFill>
            <a:prstDash val="solid"/>
            <a:miter/>
            <a:tailEnd type="triangle" w="med" len="med"/>
          </a:ln>
        </p:spPr>
      </p:sp>
      <p:sp>
        <p:nvSpPr>
          <p:cNvPr id="1049617" name=""/>
          <p:cNvSpPr/>
          <p:nvPr/>
        </p:nvSpPr>
        <p:spPr>
          <a:xfrm rot="0" flipH="1" flipV="1">
            <a:off x="2663825" y="2744787"/>
            <a:ext cx="1620837" cy="612775"/>
          </a:xfrm>
          <a:prstGeom prst="line"/>
          <a:noFill/>
          <a:ln w="9525" cap="flat" cmpd="sng">
            <a:solidFill>
              <a:schemeClr val="dk1">
                <a:alpha val="100000"/>
              </a:schemeClr>
            </a:solidFill>
            <a:prstDash val="solid"/>
            <a:miter/>
            <a:tailEnd type="triangle" w="med" len="med"/>
          </a:ln>
        </p:spPr>
      </p:sp>
      <p:sp>
        <p:nvSpPr>
          <p:cNvPr id="1049618" name=""/>
          <p:cNvSpPr/>
          <p:nvPr/>
        </p:nvSpPr>
        <p:spPr>
          <a:xfrm rot="0" flipH="1" flipV="1">
            <a:off x="3384550" y="2744787"/>
            <a:ext cx="971550" cy="612775"/>
          </a:xfrm>
          <a:prstGeom prst="line"/>
          <a:noFill/>
          <a:ln w="9525" cap="flat" cmpd="sng">
            <a:solidFill>
              <a:schemeClr val="dk1">
                <a:alpha val="100000"/>
              </a:schemeClr>
            </a:solidFill>
            <a:prstDash val="solid"/>
            <a:miter/>
            <a:tailEnd type="triangle" w="med" len="med"/>
          </a:ln>
        </p:spPr>
      </p:sp>
      <p:sp>
        <p:nvSpPr>
          <p:cNvPr id="1049619" name=""/>
          <p:cNvSpPr/>
          <p:nvPr/>
        </p:nvSpPr>
        <p:spPr>
          <a:xfrm rot="0">
            <a:off x="755650" y="1016000"/>
            <a:ext cx="431800" cy="433387"/>
          </a:xfrm>
          <a:prstGeom prst="ellipse"/>
          <a:solidFill>
            <a:schemeClr val="accent1"/>
          </a:solidFill>
          <a:ln w="9525" cap="flat" cmpd="sng">
            <a:solidFill>
              <a:schemeClr val="dk1">
                <a:alpha val="100000"/>
              </a:schemeClr>
            </a:solidFill>
            <a:prstDash val="solid"/>
            <a:miter/>
          </a:ln>
        </p:spPr>
      </p:sp>
      <p:sp>
        <p:nvSpPr>
          <p:cNvPr id="1049620" name=""/>
          <p:cNvSpPr/>
          <p:nvPr/>
        </p:nvSpPr>
        <p:spPr>
          <a:xfrm rot="0">
            <a:off x="1511300" y="1016000"/>
            <a:ext cx="431800" cy="433387"/>
          </a:xfrm>
          <a:prstGeom prst="ellipse"/>
          <a:solidFill>
            <a:schemeClr val="accent1"/>
          </a:solidFill>
          <a:ln w="9525" cap="flat" cmpd="sng">
            <a:solidFill>
              <a:schemeClr val="dk1">
                <a:alpha val="100000"/>
              </a:schemeClr>
            </a:solidFill>
            <a:prstDash val="solid"/>
            <a:miter/>
          </a:ln>
        </p:spPr>
      </p:sp>
      <p:sp>
        <p:nvSpPr>
          <p:cNvPr id="1049621" name=""/>
          <p:cNvSpPr/>
          <p:nvPr/>
        </p:nvSpPr>
        <p:spPr>
          <a:xfrm rot="0">
            <a:off x="2339975" y="1016000"/>
            <a:ext cx="431800" cy="433387"/>
          </a:xfrm>
          <a:prstGeom prst="ellipse"/>
          <a:solidFill>
            <a:schemeClr val="accent1"/>
          </a:solidFill>
          <a:ln w="9525" cap="flat" cmpd="sng">
            <a:solidFill>
              <a:schemeClr val="dk1">
                <a:alpha val="100000"/>
              </a:schemeClr>
            </a:solidFill>
            <a:prstDash val="solid"/>
            <a:miter/>
          </a:ln>
        </p:spPr>
      </p:sp>
      <p:sp>
        <p:nvSpPr>
          <p:cNvPr id="1049622" name=""/>
          <p:cNvSpPr/>
          <p:nvPr/>
        </p:nvSpPr>
        <p:spPr>
          <a:xfrm rot="0">
            <a:off x="3095625" y="1016000"/>
            <a:ext cx="431800" cy="433387"/>
          </a:xfrm>
          <a:prstGeom prst="ellipse"/>
          <a:solidFill>
            <a:schemeClr val="accent1"/>
          </a:solidFill>
          <a:ln w="9525" cap="flat" cmpd="sng">
            <a:solidFill>
              <a:schemeClr val="dk1">
                <a:alpha val="100000"/>
              </a:schemeClr>
            </a:solidFill>
            <a:prstDash val="solid"/>
            <a:miter/>
          </a:ln>
        </p:spPr>
      </p:sp>
      <p:sp>
        <p:nvSpPr>
          <p:cNvPr id="1049623" name=""/>
          <p:cNvSpPr/>
          <p:nvPr/>
        </p:nvSpPr>
        <p:spPr>
          <a:xfrm rot="0">
            <a:off x="3924300" y="1016000"/>
            <a:ext cx="431800" cy="433387"/>
          </a:xfrm>
          <a:prstGeom prst="ellipse"/>
          <a:solidFill>
            <a:schemeClr val="accent1"/>
          </a:solidFill>
          <a:ln w="9525" cap="flat" cmpd="sng">
            <a:solidFill>
              <a:schemeClr val="dk1">
                <a:alpha val="100000"/>
              </a:schemeClr>
            </a:solidFill>
            <a:prstDash val="solid"/>
            <a:miter/>
          </a:ln>
        </p:spPr>
      </p:sp>
      <p:sp>
        <p:nvSpPr>
          <p:cNvPr id="1049624" name=""/>
          <p:cNvSpPr/>
          <p:nvPr/>
        </p:nvSpPr>
        <p:spPr>
          <a:xfrm rot="0">
            <a:off x="4679950" y="1016000"/>
            <a:ext cx="431800" cy="433387"/>
          </a:xfrm>
          <a:prstGeom prst="ellipse"/>
          <a:solidFill>
            <a:schemeClr val="accent1"/>
          </a:solidFill>
          <a:ln w="9525" cap="flat" cmpd="sng">
            <a:solidFill>
              <a:schemeClr val="dk1">
                <a:alpha val="100000"/>
              </a:schemeClr>
            </a:solidFill>
            <a:prstDash val="solid"/>
            <a:miter/>
          </a:ln>
        </p:spPr>
      </p:sp>
      <p:sp>
        <p:nvSpPr>
          <p:cNvPr id="1049625" name=""/>
          <p:cNvSpPr/>
          <p:nvPr/>
        </p:nvSpPr>
        <p:spPr>
          <a:xfrm rot="0">
            <a:off x="5545137" y="1016000"/>
            <a:ext cx="431800" cy="433387"/>
          </a:xfrm>
          <a:prstGeom prst="ellipse"/>
          <a:solidFill>
            <a:schemeClr val="accent1"/>
          </a:solidFill>
          <a:ln w="9525" cap="flat" cmpd="sng">
            <a:solidFill>
              <a:schemeClr val="dk1">
                <a:alpha val="100000"/>
              </a:schemeClr>
            </a:solidFill>
            <a:prstDash val="solid"/>
            <a:miter/>
          </a:ln>
        </p:spPr>
      </p:sp>
      <p:sp>
        <p:nvSpPr>
          <p:cNvPr id="1049626" name=""/>
          <p:cNvSpPr/>
          <p:nvPr/>
        </p:nvSpPr>
        <p:spPr>
          <a:xfrm rot="0">
            <a:off x="6300787" y="1016000"/>
            <a:ext cx="431800" cy="433387"/>
          </a:xfrm>
          <a:prstGeom prst="ellipse"/>
          <a:solidFill>
            <a:schemeClr val="accent1"/>
          </a:solidFill>
          <a:ln w="9525" cap="flat" cmpd="sng">
            <a:solidFill>
              <a:schemeClr val="dk1">
                <a:alpha val="100000"/>
              </a:schemeClr>
            </a:solidFill>
            <a:prstDash val="solid"/>
            <a:miter/>
          </a:ln>
        </p:spPr>
      </p:sp>
      <p:sp>
        <p:nvSpPr>
          <p:cNvPr id="1049627" name=""/>
          <p:cNvSpPr/>
          <p:nvPr/>
        </p:nvSpPr>
        <p:spPr>
          <a:xfrm rot="0">
            <a:off x="7164387" y="1016000"/>
            <a:ext cx="431800" cy="433387"/>
          </a:xfrm>
          <a:prstGeom prst="ellipse"/>
          <a:solidFill>
            <a:schemeClr val="accent1"/>
          </a:solidFill>
          <a:ln w="9525" cap="flat" cmpd="sng">
            <a:solidFill>
              <a:schemeClr val="dk1">
                <a:alpha val="100000"/>
              </a:schemeClr>
            </a:solidFill>
            <a:prstDash val="solid"/>
            <a:miter/>
          </a:ln>
        </p:spPr>
      </p:sp>
      <p:sp>
        <p:nvSpPr>
          <p:cNvPr id="1049628" name=""/>
          <p:cNvSpPr/>
          <p:nvPr/>
        </p:nvSpPr>
        <p:spPr>
          <a:xfrm rot="0">
            <a:off x="7920037" y="1016000"/>
            <a:ext cx="431800" cy="433387"/>
          </a:xfrm>
          <a:prstGeom prst="ellipse"/>
          <a:solidFill>
            <a:schemeClr val="accent1"/>
          </a:solidFill>
          <a:ln w="9525" cap="flat" cmpd="sng">
            <a:solidFill>
              <a:schemeClr val="dk1">
                <a:alpha val="100000"/>
              </a:schemeClr>
            </a:solidFill>
            <a:prstDash val="solid"/>
            <a:miter/>
          </a:ln>
        </p:spPr>
      </p:sp>
      <p:sp>
        <p:nvSpPr>
          <p:cNvPr id="1049629" name=""/>
          <p:cNvSpPr txBox="1"/>
          <p:nvPr/>
        </p:nvSpPr>
        <p:spPr>
          <a:xfrm rot="0">
            <a:off x="576262" y="981075"/>
            <a:ext cx="7920037" cy="519112"/>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spcBef>
                <a:spcPct val="50000"/>
              </a:spcBef>
            </a:pPr>
            <a:r>
              <a:rPr altLang="en-US" sz="2800" lang="en-US"/>
              <a:t>  </a:t>
            </a:r>
            <a:r>
              <a:rPr altLang="en-US" sz="2400" lang="en-US"/>
              <a:t>1       2        3       4        5       6        7       8        9       0</a:t>
            </a:r>
          </a:p>
        </p:txBody>
      </p:sp>
      <p:sp>
        <p:nvSpPr>
          <p:cNvPr id="1049630" name=""/>
          <p:cNvSpPr/>
          <p:nvPr/>
        </p:nvSpPr>
        <p:spPr>
          <a:xfrm rot="0" flipV="1">
            <a:off x="971550" y="1484312"/>
            <a:ext cx="0" cy="468312"/>
          </a:xfrm>
          <a:prstGeom prst="line"/>
          <a:noFill/>
          <a:ln w="19050" cap="flat" cmpd="sng">
            <a:solidFill>
              <a:schemeClr val="dk1">
                <a:alpha val="100000"/>
              </a:schemeClr>
            </a:solidFill>
            <a:prstDash val="solid"/>
            <a:miter/>
            <a:tailEnd type="triangle" w="med" len="med"/>
          </a:ln>
        </p:spPr>
      </p:sp>
      <p:sp>
        <p:nvSpPr>
          <p:cNvPr id="1049631" name=""/>
          <p:cNvSpPr/>
          <p:nvPr/>
        </p:nvSpPr>
        <p:spPr>
          <a:xfrm rot="0" flipV="1">
            <a:off x="1727200" y="1484312"/>
            <a:ext cx="0" cy="468312"/>
          </a:xfrm>
          <a:prstGeom prst="line"/>
          <a:noFill/>
          <a:ln w="19050" cap="flat" cmpd="sng">
            <a:solidFill>
              <a:schemeClr val="dk1">
                <a:alpha val="100000"/>
              </a:schemeClr>
            </a:solidFill>
            <a:prstDash val="solid"/>
            <a:miter/>
            <a:tailEnd type="triangle" w="med" len="med"/>
          </a:ln>
        </p:spPr>
      </p:sp>
      <p:sp>
        <p:nvSpPr>
          <p:cNvPr id="1049632" name=""/>
          <p:cNvSpPr/>
          <p:nvPr/>
        </p:nvSpPr>
        <p:spPr>
          <a:xfrm rot="0" flipV="1">
            <a:off x="2555875" y="1449387"/>
            <a:ext cx="0" cy="468312"/>
          </a:xfrm>
          <a:prstGeom prst="line"/>
          <a:noFill/>
          <a:ln w="19050" cap="flat" cmpd="sng">
            <a:solidFill>
              <a:schemeClr val="dk1">
                <a:alpha val="100000"/>
              </a:schemeClr>
            </a:solidFill>
            <a:prstDash val="solid"/>
            <a:miter/>
            <a:tailEnd type="triangle" w="med" len="med"/>
          </a:ln>
        </p:spPr>
      </p:sp>
      <p:sp>
        <p:nvSpPr>
          <p:cNvPr id="1049633" name=""/>
          <p:cNvSpPr/>
          <p:nvPr/>
        </p:nvSpPr>
        <p:spPr>
          <a:xfrm rot="0" flipV="1">
            <a:off x="3311525" y="1449387"/>
            <a:ext cx="0" cy="468312"/>
          </a:xfrm>
          <a:prstGeom prst="line"/>
          <a:noFill/>
          <a:ln w="19050" cap="flat" cmpd="sng">
            <a:solidFill>
              <a:schemeClr val="dk1">
                <a:alpha val="100000"/>
              </a:schemeClr>
            </a:solidFill>
            <a:prstDash val="solid"/>
            <a:miter/>
            <a:tailEnd type="triangle" w="med" len="med"/>
          </a:ln>
        </p:spPr>
      </p:sp>
      <p:sp>
        <p:nvSpPr>
          <p:cNvPr id="1049634" name=""/>
          <p:cNvSpPr/>
          <p:nvPr/>
        </p:nvSpPr>
        <p:spPr>
          <a:xfrm rot="0" flipV="1">
            <a:off x="4176712" y="1484312"/>
            <a:ext cx="0" cy="468312"/>
          </a:xfrm>
          <a:prstGeom prst="line"/>
          <a:noFill/>
          <a:ln w="19050" cap="flat" cmpd="sng">
            <a:solidFill>
              <a:schemeClr val="dk1">
                <a:alpha val="100000"/>
              </a:schemeClr>
            </a:solidFill>
            <a:prstDash val="solid"/>
            <a:miter/>
            <a:tailEnd type="triangle" w="med" len="med"/>
          </a:ln>
        </p:spPr>
      </p:sp>
      <p:sp>
        <p:nvSpPr>
          <p:cNvPr id="1049635" name=""/>
          <p:cNvSpPr/>
          <p:nvPr/>
        </p:nvSpPr>
        <p:spPr>
          <a:xfrm rot="0" flipV="1">
            <a:off x="4932362" y="1484312"/>
            <a:ext cx="0" cy="468312"/>
          </a:xfrm>
          <a:prstGeom prst="line"/>
          <a:noFill/>
          <a:ln w="19050" cap="flat" cmpd="sng">
            <a:solidFill>
              <a:schemeClr val="dk1">
                <a:alpha val="100000"/>
              </a:schemeClr>
            </a:solidFill>
            <a:prstDash val="solid"/>
            <a:miter/>
            <a:tailEnd type="triangle" w="med" len="med"/>
          </a:ln>
        </p:spPr>
      </p:sp>
      <p:sp>
        <p:nvSpPr>
          <p:cNvPr id="1049636" name=""/>
          <p:cNvSpPr/>
          <p:nvPr/>
        </p:nvSpPr>
        <p:spPr>
          <a:xfrm rot="0" flipV="1">
            <a:off x="5795962" y="1484312"/>
            <a:ext cx="0" cy="468312"/>
          </a:xfrm>
          <a:prstGeom prst="line"/>
          <a:noFill/>
          <a:ln w="19050" cap="flat" cmpd="sng">
            <a:solidFill>
              <a:schemeClr val="dk1">
                <a:alpha val="100000"/>
              </a:schemeClr>
            </a:solidFill>
            <a:prstDash val="solid"/>
            <a:miter/>
            <a:tailEnd type="triangle" w="med" len="med"/>
          </a:ln>
        </p:spPr>
      </p:sp>
      <p:sp>
        <p:nvSpPr>
          <p:cNvPr id="1049637" name=""/>
          <p:cNvSpPr/>
          <p:nvPr/>
        </p:nvSpPr>
        <p:spPr>
          <a:xfrm rot="0" flipV="1">
            <a:off x="6551612" y="1484312"/>
            <a:ext cx="0" cy="468312"/>
          </a:xfrm>
          <a:prstGeom prst="line"/>
          <a:noFill/>
          <a:ln w="19050" cap="flat" cmpd="sng">
            <a:solidFill>
              <a:schemeClr val="dk1">
                <a:alpha val="100000"/>
              </a:schemeClr>
            </a:solidFill>
            <a:prstDash val="solid"/>
            <a:miter/>
            <a:tailEnd type="triangle" w="med" len="med"/>
          </a:ln>
        </p:spPr>
      </p:sp>
      <p:sp>
        <p:nvSpPr>
          <p:cNvPr id="1049638" name=""/>
          <p:cNvSpPr/>
          <p:nvPr/>
        </p:nvSpPr>
        <p:spPr>
          <a:xfrm rot="0" flipV="1">
            <a:off x="7416800" y="1484312"/>
            <a:ext cx="0" cy="468312"/>
          </a:xfrm>
          <a:prstGeom prst="line"/>
          <a:noFill/>
          <a:ln w="19050" cap="flat" cmpd="sng">
            <a:solidFill>
              <a:schemeClr val="dk1">
                <a:alpha val="100000"/>
              </a:schemeClr>
            </a:solidFill>
            <a:prstDash val="solid"/>
            <a:miter/>
            <a:tailEnd type="triangle" w="med" len="med"/>
          </a:ln>
        </p:spPr>
      </p:sp>
      <p:sp>
        <p:nvSpPr>
          <p:cNvPr id="1049639" name=""/>
          <p:cNvSpPr/>
          <p:nvPr/>
        </p:nvSpPr>
        <p:spPr>
          <a:xfrm rot="0" flipV="1">
            <a:off x="8172450" y="1484312"/>
            <a:ext cx="0" cy="468312"/>
          </a:xfrm>
          <a:prstGeom prst="line"/>
          <a:noFill/>
          <a:ln w="19050" cap="flat" cmpd="sng">
            <a:solidFill>
              <a:schemeClr val="dk1">
                <a:alpha val="100000"/>
              </a:schemeClr>
            </a:solidFill>
            <a:prstDash val="solid"/>
            <a:miter/>
            <a:tailEnd type="triangle" w="med" len="med"/>
          </a:ln>
        </p:spPr>
      </p:sp>
      <p:sp>
        <p:nvSpPr>
          <p:cNvPr id="1049640" name=""/>
          <p:cNvSpPr txBox="1"/>
          <p:nvPr/>
        </p:nvSpPr>
        <p:spPr>
          <a:xfrm rot="0">
            <a:off x="3581400" y="4400550"/>
            <a:ext cx="1711325" cy="39687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spcBef>
                <a:spcPct val="50000"/>
              </a:spcBef>
            </a:pPr>
            <a:r>
              <a:rPr altLang="en-US" sz="2000" lang="en-US">
                <a:solidFill>
                  <a:srgbClr val="3333CC"/>
                </a:solidFill>
              </a:rPr>
              <a:t>تصویر ورودی</a:t>
            </a:r>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showMasterSp="1">
  <p:cSld>
    <p:spTree>
      <p:nvGrpSpPr>
        <p:cNvPr id="147" name=""/>
        <p:cNvGrpSpPr/>
        <p:nvPr/>
      </p:nvGrpSpPr>
      <p:grpSpPr>
        <a:xfrm rot="0">
          <a:off x="0" y="0"/>
          <a:ext cx="0" cy="0"/>
          <a:chOff x="0" y="0"/>
          <a:chExt cx="0" cy="0"/>
        </a:xfrm>
      </p:grpSpPr>
      <p:pic>
        <p:nvPicPr>
          <p:cNvPr id="2097168" name=""/>
          <p:cNvPicPr>
            <a:picLocks/>
          </p:cNvPicPr>
          <p:nvPr/>
        </p:nvPicPr>
        <p:blipFill>
          <a:blip xmlns:r="http://schemas.openxmlformats.org/officeDocument/2006/relationships" r:embed="rId1"/>
          <a:srcRect l="0" t="0" r="0" b="0"/>
          <a:stretch>
            <a:fillRect/>
          </a:stretch>
        </p:blipFill>
        <p:spPr>
          <a:xfrm rot="0">
            <a:off x="581025" y="1570037"/>
            <a:ext cx="7981950" cy="1571625"/>
          </a:xfrm>
          <a:prstGeom prst="rect"/>
          <a:noFill/>
          <a:ln>
            <a:noFill/>
          </a:ln>
        </p:spPr>
      </p:pic>
      <p:sp>
        <p:nvSpPr>
          <p:cNvPr id="1049641" name=""/>
          <p:cNvSpPr/>
          <p:nvPr>
            <p:ph type="title" sz="full" idx="0"/>
          </p:nvPr>
        </p:nvSpPr>
        <p:spPr>
          <a:xfrm rot="0">
            <a:off x="358775" y="-90487"/>
            <a:ext cx="8229600" cy="11430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lvl="0"/>
            <a:endParaRPr altLang="en-US" sz="3500" lang="en-US"/>
          </a:p>
        </p:txBody>
      </p:sp>
      <p:pic>
        <p:nvPicPr>
          <p:cNvPr id="2097169" name=""/>
          <p:cNvPicPr>
            <a:picLocks/>
          </p:cNvPicPr>
          <p:nvPr/>
        </p:nvPicPr>
        <p:blipFill>
          <a:blip xmlns:r="http://schemas.openxmlformats.org/officeDocument/2006/relationships" r:embed="rId2"/>
          <a:srcRect l="0" t="0" r="0" b="0"/>
          <a:stretch>
            <a:fillRect/>
          </a:stretch>
        </p:blipFill>
        <p:spPr>
          <a:xfrm rot="0">
            <a:off x="3816350" y="3330575"/>
            <a:ext cx="1439862" cy="1079500"/>
          </a:xfrm>
          <a:prstGeom prst="rect"/>
          <a:noFill/>
          <a:ln>
            <a:noFill/>
          </a:ln>
        </p:spPr>
      </p:pic>
      <p:sp>
        <p:nvSpPr>
          <p:cNvPr id="1049642" name=""/>
          <p:cNvSpPr/>
          <p:nvPr/>
        </p:nvSpPr>
        <p:spPr>
          <a:xfrm rot="0" flipV="1">
            <a:off x="5076825" y="2781300"/>
            <a:ext cx="2987675" cy="576262"/>
          </a:xfrm>
          <a:prstGeom prst="line"/>
          <a:noFill/>
          <a:ln w="9525" cap="flat" cmpd="sng">
            <a:solidFill>
              <a:schemeClr val="dk1">
                <a:alpha val="100000"/>
              </a:schemeClr>
            </a:solidFill>
            <a:prstDash val="solid"/>
            <a:miter/>
            <a:tailEnd type="triangle" w="med" len="med"/>
          </a:ln>
        </p:spPr>
      </p:sp>
      <p:sp>
        <p:nvSpPr>
          <p:cNvPr id="1049643" name=""/>
          <p:cNvSpPr/>
          <p:nvPr/>
        </p:nvSpPr>
        <p:spPr>
          <a:xfrm rot="0" flipV="1">
            <a:off x="4643437" y="2708275"/>
            <a:ext cx="288925" cy="649287"/>
          </a:xfrm>
          <a:prstGeom prst="line"/>
          <a:noFill/>
          <a:ln w="9525" cap="flat" cmpd="sng">
            <a:solidFill>
              <a:schemeClr val="dk1">
                <a:alpha val="100000"/>
              </a:schemeClr>
            </a:solidFill>
            <a:prstDash val="solid"/>
            <a:miter/>
            <a:tailEnd type="triangle" w="med" len="med"/>
          </a:ln>
        </p:spPr>
      </p:sp>
      <p:sp>
        <p:nvSpPr>
          <p:cNvPr id="1049644" name=""/>
          <p:cNvSpPr/>
          <p:nvPr/>
        </p:nvSpPr>
        <p:spPr>
          <a:xfrm rot="0" flipH="1" flipV="1">
            <a:off x="4248150" y="2744787"/>
            <a:ext cx="252412" cy="612775"/>
          </a:xfrm>
          <a:prstGeom prst="line"/>
          <a:noFill/>
          <a:ln w="9525" cap="flat" cmpd="sng">
            <a:solidFill>
              <a:schemeClr val="dk1">
                <a:alpha val="100000"/>
              </a:schemeClr>
            </a:solidFill>
            <a:prstDash val="solid"/>
            <a:miter/>
            <a:tailEnd type="triangle" w="med" len="med"/>
          </a:ln>
        </p:spPr>
      </p:sp>
      <p:sp>
        <p:nvSpPr>
          <p:cNvPr id="1049645" name=""/>
          <p:cNvSpPr/>
          <p:nvPr/>
        </p:nvSpPr>
        <p:spPr>
          <a:xfrm rot="0" flipV="1">
            <a:off x="4751387" y="2744787"/>
            <a:ext cx="1008062" cy="612775"/>
          </a:xfrm>
          <a:prstGeom prst="line"/>
          <a:noFill/>
          <a:ln w="9525" cap="flat" cmpd="sng">
            <a:solidFill>
              <a:schemeClr val="dk1">
                <a:alpha val="100000"/>
              </a:schemeClr>
            </a:solidFill>
            <a:prstDash val="solid"/>
            <a:miter/>
            <a:tailEnd type="triangle" w="med" len="med"/>
          </a:ln>
        </p:spPr>
      </p:sp>
      <p:sp>
        <p:nvSpPr>
          <p:cNvPr id="1049646" name=""/>
          <p:cNvSpPr/>
          <p:nvPr/>
        </p:nvSpPr>
        <p:spPr>
          <a:xfrm rot="0" flipV="1">
            <a:off x="4824412" y="2744787"/>
            <a:ext cx="1655762" cy="647700"/>
          </a:xfrm>
          <a:prstGeom prst="line"/>
          <a:noFill/>
          <a:ln w="9525" cap="flat" cmpd="sng">
            <a:solidFill>
              <a:schemeClr val="dk1">
                <a:alpha val="100000"/>
              </a:schemeClr>
            </a:solidFill>
            <a:prstDash val="solid"/>
            <a:miter/>
            <a:tailEnd type="triangle" w="med" len="med"/>
          </a:ln>
        </p:spPr>
      </p:sp>
      <p:sp>
        <p:nvSpPr>
          <p:cNvPr id="1049647" name=""/>
          <p:cNvSpPr/>
          <p:nvPr/>
        </p:nvSpPr>
        <p:spPr>
          <a:xfrm rot="0" flipV="1">
            <a:off x="4967287" y="2744787"/>
            <a:ext cx="2376487" cy="612775"/>
          </a:xfrm>
          <a:prstGeom prst="line"/>
          <a:noFill/>
          <a:ln w="9525" cap="flat" cmpd="sng">
            <a:solidFill>
              <a:schemeClr val="dk1">
                <a:alpha val="100000"/>
              </a:schemeClr>
            </a:solidFill>
            <a:prstDash val="solid"/>
            <a:miter/>
            <a:tailEnd type="triangle" w="med" len="med"/>
          </a:ln>
        </p:spPr>
      </p:sp>
      <p:sp>
        <p:nvSpPr>
          <p:cNvPr id="1049648" name=""/>
          <p:cNvSpPr/>
          <p:nvPr/>
        </p:nvSpPr>
        <p:spPr>
          <a:xfrm rot="0" flipH="1" flipV="1">
            <a:off x="1042987" y="2781300"/>
            <a:ext cx="2989262" cy="576262"/>
          </a:xfrm>
          <a:prstGeom prst="line"/>
          <a:noFill/>
          <a:ln w="9525" cap="flat" cmpd="sng">
            <a:solidFill>
              <a:schemeClr val="dk1">
                <a:alpha val="100000"/>
              </a:schemeClr>
            </a:solidFill>
            <a:prstDash val="solid"/>
            <a:miter/>
            <a:tailEnd type="triangle" w="med" len="med"/>
          </a:ln>
        </p:spPr>
      </p:sp>
      <p:sp>
        <p:nvSpPr>
          <p:cNvPr id="1049649" name=""/>
          <p:cNvSpPr/>
          <p:nvPr/>
        </p:nvSpPr>
        <p:spPr>
          <a:xfrm rot="0" flipH="1" flipV="1">
            <a:off x="1908175" y="2781300"/>
            <a:ext cx="2232025" cy="576262"/>
          </a:xfrm>
          <a:prstGeom prst="line"/>
          <a:noFill/>
          <a:ln w="9525" cap="flat" cmpd="sng">
            <a:solidFill>
              <a:schemeClr val="dk1">
                <a:alpha val="100000"/>
              </a:schemeClr>
            </a:solidFill>
            <a:prstDash val="solid"/>
            <a:miter/>
            <a:tailEnd type="triangle" w="med" len="med"/>
          </a:ln>
        </p:spPr>
      </p:sp>
      <p:sp>
        <p:nvSpPr>
          <p:cNvPr id="1049650" name=""/>
          <p:cNvSpPr/>
          <p:nvPr/>
        </p:nvSpPr>
        <p:spPr>
          <a:xfrm rot="0" flipH="1" flipV="1">
            <a:off x="2663825" y="2744787"/>
            <a:ext cx="1620837" cy="612775"/>
          </a:xfrm>
          <a:prstGeom prst="line"/>
          <a:noFill/>
          <a:ln w="9525" cap="flat" cmpd="sng">
            <a:solidFill>
              <a:schemeClr val="dk1">
                <a:alpha val="100000"/>
              </a:schemeClr>
            </a:solidFill>
            <a:prstDash val="solid"/>
            <a:miter/>
            <a:tailEnd type="triangle" w="med" len="med"/>
          </a:ln>
        </p:spPr>
      </p:sp>
      <p:sp>
        <p:nvSpPr>
          <p:cNvPr id="1049651" name=""/>
          <p:cNvSpPr/>
          <p:nvPr/>
        </p:nvSpPr>
        <p:spPr>
          <a:xfrm rot="0" flipH="1" flipV="1">
            <a:off x="3384550" y="2744787"/>
            <a:ext cx="971550" cy="612775"/>
          </a:xfrm>
          <a:prstGeom prst="line"/>
          <a:noFill/>
          <a:ln w="9525" cap="flat" cmpd="sng">
            <a:solidFill>
              <a:schemeClr val="dk1">
                <a:alpha val="100000"/>
              </a:schemeClr>
            </a:solidFill>
            <a:prstDash val="solid"/>
            <a:miter/>
            <a:tailEnd type="triangle" w="med" len="med"/>
          </a:ln>
        </p:spPr>
      </p:sp>
      <p:sp>
        <p:nvSpPr>
          <p:cNvPr id="1049652" name=""/>
          <p:cNvSpPr/>
          <p:nvPr/>
        </p:nvSpPr>
        <p:spPr>
          <a:xfrm rot="0">
            <a:off x="755650" y="1016000"/>
            <a:ext cx="431800" cy="433387"/>
          </a:xfrm>
          <a:prstGeom prst="ellipse"/>
          <a:solidFill>
            <a:schemeClr val="accent1"/>
          </a:solidFill>
          <a:ln w="9525" cap="flat" cmpd="sng">
            <a:solidFill>
              <a:schemeClr val="dk1">
                <a:alpha val="100000"/>
              </a:schemeClr>
            </a:solidFill>
            <a:prstDash val="solid"/>
            <a:miter/>
          </a:ln>
        </p:spPr>
      </p:sp>
      <p:sp>
        <p:nvSpPr>
          <p:cNvPr id="1049653" name=""/>
          <p:cNvSpPr/>
          <p:nvPr/>
        </p:nvSpPr>
        <p:spPr>
          <a:xfrm rot="0">
            <a:off x="1511300" y="1016000"/>
            <a:ext cx="431800" cy="433387"/>
          </a:xfrm>
          <a:prstGeom prst="ellipse"/>
          <a:solidFill>
            <a:schemeClr val="accent1"/>
          </a:solidFill>
          <a:ln w="9525" cap="flat" cmpd="sng">
            <a:solidFill>
              <a:schemeClr val="dk1">
                <a:alpha val="100000"/>
              </a:schemeClr>
            </a:solidFill>
            <a:prstDash val="solid"/>
            <a:miter/>
          </a:ln>
        </p:spPr>
      </p:sp>
      <p:sp>
        <p:nvSpPr>
          <p:cNvPr id="1049654" name=""/>
          <p:cNvSpPr/>
          <p:nvPr/>
        </p:nvSpPr>
        <p:spPr>
          <a:xfrm rot="0">
            <a:off x="2339975" y="1016000"/>
            <a:ext cx="431800" cy="433387"/>
          </a:xfrm>
          <a:prstGeom prst="ellipse"/>
          <a:solidFill>
            <a:schemeClr val="accent1"/>
          </a:solidFill>
          <a:ln w="9525" cap="flat" cmpd="sng">
            <a:solidFill>
              <a:schemeClr val="dk1">
                <a:alpha val="100000"/>
              </a:schemeClr>
            </a:solidFill>
            <a:prstDash val="solid"/>
            <a:miter/>
          </a:ln>
        </p:spPr>
      </p:sp>
      <p:sp>
        <p:nvSpPr>
          <p:cNvPr id="1049655" name=""/>
          <p:cNvSpPr/>
          <p:nvPr/>
        </p:nvSpPr>
        <p:spPr>
          <a:xfrm rot="0">
            <a:off x="3095625" y="1016000"/>
            <a:ext cx="431800" cy="433387"/>
          </a:xfrm>
          <a:prstGeom prst="ellipse"/>
          <a:solidFill>
            <a:schemeClr val="accent1"/>
          </a:solidFill>
          <a:ln w="9525" cap="flat" cmpd="sng">
            <a:solidFill>
              <a:schemeClr val="dk1">
                <a:alpha val="100000"/>
              </a:schemeClr>
            </a:solidFill>
            <a:prstDash val="solid"/>
            <a:miter/>
          </a:ln>
        </p:spPr>
      </p:sp>
      <p:sp>
        <p:nvSpPr>
          <p:cNvPr id="1049656" name=""/>
          <p:cNvSpPr/>
          <p:nvPr/>
        </p:nvSpPr>
        <p:spPr>
          <a:xfrm rot="0">
            <a:off x="3924300" y="1016000"/>
            <a:ext cx="431800" cy="433387"/>
          </a:xfrm>
          <a:prstGeom prst="ellipse"/>
          <a:solidFill>
            <a:schemeClr val="accent1"/>
          </a:solidFill>
          <a:ln w="9525" cap="flat" cmpd="sng">
            <a:solidFill>
              <a:schemeClr val="dk1">
                <a:alpha val="100000"/>
              </a:schemeClr>
            </a:solidFill>
            <a:prstDash val="solid"/>
            <a:miter/>
          </a:ln>
        </p:spPr>
      </p:sp>
      <p:sp>
        <p:nvSpPr>
          <p:cNvPr id="1049657" name=""/>
          <p:cNvSpPr/>
          <p:nvPr/>
        </p:nvSpPr>
        <p:spPr>
          <a:xfrm rot="0">
            <a:off x="4679950" y="1016000"/>
            <a:ext cx="431800" cy="433387"/>
          </a:xfrm>
          <a:prstGeom prst="ellipse"/>
          <a:solidFill>
            <a:schemeClr val="accent1"/>
          </a:solidFill>
          <a:ln w="9525" cap="flat" cmpd="sng">
            <a:solidFill>
              <a:schemeClr val="dk1">
                <a:alpha val="100000"/>
              </a:schemeClr>
            </a:solidFill>
            <a:prstDash val="solid"/>
            <a:miter/>
          </a:ln>
        </p:spPr>
      </p:sp>
      <p:sp>
        <p:nvSpPr>
          <p:cNvPr id="1049658" name=""/>
          <p:cNvSpPr/>
          <p:nvPr/>
        </p:nvSpPr>
        <p:spPr>
          <a:xfrm rot="0">
            <a:off x="5545137" y="1016000"/>
            <a:ext cx="431800" cy="433387"/>
          </a:xfrm>
          <a:prstGeom prst="ellipse"/>
          <a:solidFill>
            <a:schemeClr val="accent1"/>
          </a:solidFill>
          <a:ln w="9525" cap="flat" cmpd="sng">
            <a:solidFill>
              <a:schemeClr val="dk1">
                <a:alpha val="100000"/>
              </a:schemeClr>
            </a:solidFill>
            <a:prstDash val="solid"/>
            <a:miter/>
          </a:ln>
        </p:spPr>
      </p:sp>
      <p:sp>
        <p:nvSpPr>
          <p:cNvPr id="1049659" name=""/>
          <p:cNvSpPr/>
          <p:nvPr/>
        </p:nvSpPr>
        <p:spPr>
          <a:xfrm rot="0">
            <a:off x="6300787" y="1016000"/>
            <a:ext cx="431800" cy="433387"/>
          </a:xfrm>
          <a:prstGeom prst="ellipse"/>
          <a:solidFill>
            <a:schemeClr val="accent1"/>
          </a:solidFill>
          <a:ln w="9525" cap="flat" cmpd="sng">
            <a:solidFill>
              <a:schemeClr val="dk1">
                <a:alpha val="100000"/>
              </a:schemeClr>
            </a:solidFill>
            <a:prstDash val="solid"/>
            <a:miter/>
          </a:ln>
        </p:spPr>
      </p:sp>
      <p:sp>
        <p:nvSpPr>
          <p:cNvPr id="1049660" name=""/>
          <p:cNvSpPr/>
          <p:nvPr/>
        </p:nvSpPr>
        <p:spPr>
          <a:xfrm rot="0">
            <a:off x="7164387" y="1016000"/>
            <a:ext cx="431800" cy="433387"/>
          </a:xfrm>
          <a:prstGeom prst="ellipse"/>
          <a:solidFill>
            <a:schemeClr val="accent1"/>
          </a:solidFill>
          <a:ln w="9525" cap="flat" cmpd="sng">
            <a:solidFill>
              <a:schemeClr val="dk1">
                <a:alpha val="100000"/>
              </a:schemeClr>
            </a:solidFill>
            <a:prstDash val="solid"/>
            <a:miter/>
          </a:ln>
        </p:spPr>
      </p:sp>
      <p:sp>
        <p:nvSpPr>
          <p:cNvPr id="1049661" name=""/>
          <p:cNvSpPr/>
          <p:nvPr/>
        </p:nvSpPr>
        <p:spPr>
          <a:xfrm rot="0">
            <a:off x="7920037" y="1016000"/>
            <a:ext cx="431800" cy="433387"/>
          </a:xfrm>
          <a:prstGeom prst="ellipse"/>
          <a:solidFill>
            <a:schemeClr val="accent1"/>
          </a:solidFill>
          <a:ln w="9525" cap="flat" cmpd="sng">
            <a:solidFill>
              <a:schemeClr val="dk1">
                <a:alpha val="100000"/>
              </a:schemeClr>
            </a:solidFill>
            <a:prstDash val="solid"/>
            <a:miter/>
          </a:ln>
        </p:spPr>
      </p:sp>
      <p:sp>
        <p:nvSpPr>
          <p:cNvPr id="1049662" name=""/>
          <p:cNvSpPr txBox="1"/>
          <p:nvPr/>
        </p:nvSpPr>
        <p:spPr>
          <a:xfrm rot="0">
            <a:off x="576262" y="981075"/>
            <a:ext cx="7920037" cy="519112"/>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spcBef>
                <a:spcPct val="50000"/>
              </a:spcBef>
            </a:pPr>
            <a:r>
              <a:rPr altLang="en-US" sz="2800" lang="en-US"/>
              <a:t>  </a:t>
            </a:r>
            <a:r>
              <a:rPr altLang="en-US" sz="2400" lang="en-US"/>
              <a:t>1       2        3       4        5       6        7       8        9       0</a:t>
            </a:r>
          </a:p>
        </p:txBody>
      </p:sp>
      <p:sp>
        <p:nvSpPr>
          <p:cNvPr id="1049663" name=""/>
          <p:cNvSpPr/>
          <p:nvPr/>
        </p:nvSpPr>
        <p:spPr>
          <a:xfrm rot="0" flipV="1">
            <a:off x="971550" y="1484312"/>
            <a:ext cx="0" cy="468312"/>
          </a:xfrm>
          <a:prstGeom prst="line"/>
          <a:noFill/>
          <a:ln w="19050" cap="flat" cmpd="sng">
            <a:solidFill>
              <a:schemeClr val="dk1">
                <a:alpha val="100000"/>
              </a:schemeClr>
            </a:solidFill>
            <a:prstDash val="solid"/>
            <a:miter/>
            <a:tailEnd type="triangle" w="med" len="med"/>
          </a:ln>
        </p:spPr>
      </p:sp>
      <p:sp>
        <p:nvSpPr>
          <p:cNvPr id="1049664" name=""/>
          <p:cNvSpPr/>
          <p:nvPr/>
        </p:nvSpPr>
        <p:spPr>
          <a:xfrm rot="0" flipV="1">
            <a:off x="1727200" y="1484312"/>
            <a:ext cx="0" cy="468312"/>
          </a:xfrm>
          <a:prstGeom prst="line"/>
          <a:noFill/>
          <a:ln w="19050" cap="flat" cmpd="sng">
            <a:solidFill>
              <a:schemeClr val="dk1">
                <a:alpha val="100000"/>
              </a:schemeClr>
            </a:solidFill>
            <a:prstDash val="solid"/>
            <a:miter/>
            <a:tailEnd type="triangle" w="med" len="med"/>
          </a:ln>
        </p:spPr>
      </p:sp>
      <p:sp>
        <p:nvSpPr>
          <p:cNvPr id="1049665" name=""/>
          <p:cNvSpPr/>
          <p:nvPr/>
        </p:nvSpPr>
        <p:spPr>
          <a:xfrm rot="0" flipV="1">
            <a:off x="2555875" y="1449387"/>
            <a:ext cx="0" cy="468312"/>
          </a:xfrm>
          <a:prstGeom prst="line"/>
          <a:noFill/>
          <a:ln w="19050" cap="flat" cmpd="sng">
            <a:solidFill>
              <a:schemeClr val="dk1">
                <a:alpha val="100000"/>
              </a:schemeClr>
            </a:solidFill>
            <a:prstDash val="solid"/>
            <a:miter/>
            <a:tailEnd type="triangle" w="med" len="med"/>
          </a:ln>
        </p:spPr>
      </p:sp>
      <p:sp>
        <p:nvSpPr>
          <p:cNvPr id="1049666" name=""/>
          <p:cNvSpPr/>
          <p:nvPr/>
        </p:nvSpPr>
        <p:spPr>
          <a:xfrm rot="0" flipV="1">
            <a:off x="3311525" y="1449387"/>
            <a:ext cx="0" cy="468312"/>
          </a:xfrm>
          <a:prstGeom prst="line"/>
          <a:noFill/>
          <a:ln w="19050" cap="flat" cmpd="sng">
            <a:solidFill>
              <a:schemeClr val="dk1">
                <a:alpha val="100000"/>
              </a:schemeClr>
            </a:solidFill>
            <a:prstDash val="solid"/>
            <a:miter/>
            <a:tailEnd type="triangle" w="med" len="med"/>
          </a:ln>
        </p:spPr>
      </p:sp>
      <p:sp>
        <p:nvSpPr>
          <p:cNvPr id="1049667" name=""/>
          <p:cNvSpPr/>
          <p:nvPr/>
        </p:nvSpPr>
        <p:spPr>
          <a:xfrm rot="0" flipV="1">
            <a:off x="4176712" y="1484312"/>
            <a:ext cx="0" cy="468312"/>
          </a:xfrm>
          <a:prstGeom prst="line"/>
          <a:noFill/>
          <a:ln w="19050" cap="flat" cmpd="sng">
            <a:solidFill>
              <a:schemeClr val="dk1">
                <a:alpha val="100000"/>
              </a:schemeClr>
            </a:solidFill>
            <a:prstDash val="solid"/>
            <a:miter/>
            <a:tailEnd type="triangle" w="med" len="med"/>
          </a:ln>
        </p:spPr>
      </p:sp>
      <p:sp>
        <p:nvSpPr>
          <p:cNvPr id="1049668" name=""/>
          <p:cNvSpPr/>
          <p:nvPr/>
        </p:nvSpPr>
        <p:spPr>
          <a:xfrm rot="0" flipV="1">
            <a:off x="4932362" y="1484312"/>
            <a:ext cx="0" cy="468312"/>
          </a:xfrm>
          <a:prstGeom prst="line"/>
          <a:noFill/>
          <a:ln w="19050" cap="flat" cmpd="sng">
            <a:solidFill>
              <a:schemeClr val="dk1">
                <a:alpha val="100000"/>
              </a:schemeClr>
            </a:solidFill>
            <a:prstDash val="solid"/>
            <a:miter/>
            <a:tailEnd type="triangle" w="med" len="med"/>
          </a:ln>
        </p:spPr>
      </p:sp>
      <p:sp>
        <p:nvSpPr>
          <p:cNvPr id="1049669" name=""/>
          <p:cNvSpPr/>
          <p:nvPr/>
        </p:nvSpPr>
        <p:spPr>
          <a:xfrm rot="0" flipV="1">
            <a:off x="5795962" y="1484312"/>
            <a:ext cx="0" cy="468312"/>
          </a:xfrm>
          <a:prstGeom prst="line"/>
          <a:noFill/>
          <a:ln w="19050" cap="flat" cmpd="sng">
            <a:solidFill>
              <a:schemeClr val="dk1">
                <a:alpha val="100000"/>
              </a:schemeClr>
            </a:solidFill>
            <a:prstDash val="solid"/>
            <a:miter/>
            <a:tailEnd type="triangle" w="med" len="med"/>
          </a:ln>
        </p:spPr>
      </p:sp>
      <p:sp>
        <p:nvSpPr>
          <p:cNvPr id="1049670" name=""/>
          <p:cNvSpPr/>
          <p:nvPr/>
        </p:nvSpPr>
        <p:spPr>
          <a:xfrm rot="0" flipV="1">
            <a:off x="6551612" y="1484312"/>
            <a:ext cx="0" cy="468312"/>
          </a:xfrm>
          <a:prstGeom prst="line"/>
          <a:noFill/>
          <a:ln w="19050" cap="flat" cmpd="sng">
            <a:solidFill>
              <a:schemeClr val="dk1">
                <a:alpha val="100000"/>
              </a:schemeClr>
            </a:solidFill>
            <a:prstDash val="solid"/>
            <a:miter/>
            <a:tailEnd type="triangle" w="med" len="med"/>
          </a:ln>
        </p:spPr>
      </p:sp>
      <p:sp>
        <p:nvSpPr>
          <p:cNvPr id="1049671" name=""/>
          <p:cNvSpPr/>
          <p:nvPr/>
        </p:nvSpPr>
        <p:spPr>
          <a:xfrm rot="0" flipV="1">
            <a:off x="7416800" y="1484312"/>
            <a:ext cx="0" cy="468312"/>
          </a:xfrm>
          <a:prstGeom prst="line"/>
          <a:noFill/>
          <a:ln w="19050" cap="flat" cmpd="sng">
            <a:solidFill>
              <a:schemeClr val="dk1">
                <a:alpha val="100000"/>
              </a:schemeClr>
            </a:solidFill>
            <a:prstDash val="solid"/>
            <a:miter/>
            <a:tailEnd type="triangle" w="med" len="med"/>
          </a:ln>
        </p:spPr>
      </p:sp>
      <p:sp>
        <p:nvSpPr>
          <p:cNvPr id="1049672" name=""/>
          <p:cNvSpPr/>
          <p:nvPr/>
        </p:nvSpPr>
        <p:spPr>
          <a:xfrm rot="0" flipV="1">
            <a:off x="8172450" y="1484312"/>
            <a:ext cx="0" cy="468312"/>
          </a:xfrm>
          <a:prstGeom prst="line"/>
          <a:noFill/>
          <a:ln w="19050" cap="flat" cmpd="sng">
            <a:solidFill>
              <a:schemeClr val="dk1">
                <a:alpha val="100000"/>
              </a:schemeClr>
            </a:solidFill>
            <a:prstDash val="solid"/>
            <a:miter/>
            <a:tailEnd type="triangle" w="med" len="med"/>
          </a:ln>
        </p:spPr>
      </p:sp>
      <p:sp>
        <p:nvSpPr>
          <p:cNvPr id="1049673" name=""/>
          <p:cNvSpPr txBox="1"/>
          <p:nvPr/>
        </p:nvSpPr>
        <p:spPr>
          <a:xfrm rot="0">
            <a:off x="3581400" y="4400550"/>
            <a:ext cx="1711325" cy="39687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spcBef>
                <a:spcPct val="50000"/>
              </a:spcBef>
            </a:pPr>
            <a:r>
              <a:rPr altLang="en-US" sz="2000" lang="en-US">
                <a:solidFill>
                  <a:srgbClr val="3333CC"/>
                </a:solidFill>
              </a:rPr>
              <a:t>تصویر ورودی</a:t>
            </a:r>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showMasterSp="1">
  <p:cSld>
    <p:spTree>
      <p:nvGrpSpPr>
        <p:cNvPr id="148" name=""/>
        <p:cNvGrpSpPr/>
        <p:nvPr/>
      </p:nvGrpSpPr>
      <p:grpSpPr>
        <a:xfrm rot="0">
          <a:off x="0" y="0"/>
          <a:ext cx="0" cy="0"/>
          <a:chOff x="0" y="0"/>
          <a:chExt cx="0" cy="0"/>
        </a:xfrm>
      </p:grpSpPr>
      <p:pic>
        <p:nvPicPr>
          <p:cNvPr id="2097170" name=""/>
          <p:cNvPicPr>
            <a:picLocks/>
          </p:cNvPicPr>
          <p:nvPr/>
        </p:nvPicPr>
        <p:blipFill>
          <a:blip xmlns:r="http://schemas.openxmlformats.org/officeDocument/2006/relationships" r:embed="rId1"/>
          <a:srcRect l="0" t="0" r="0" b="0"/>
          <a:stretch>
            <a:fillRect/>
          </a:stretch>
        </p:blipFill>
        <p:spPr>
          <a:xfrm rot="0">
            <a:off x="581025" y="1570037"/>
            <a:ext cx="7981950" cy="1571625"/>
          </a:xfrm>
          <a:prstGeom prst="rect"/>
          <a:noFill/>
          <a:ln>
            <a:noFill/>
          </a:ln>
        </p:spPr>
      </p:pic>
      <p:sp>
        <p:nvSpPr>
          <p:cNvPr id="1049674" name=""/>
          <p:cNvSpPr/>
          <p:nvPr>
            <p:ph type="title" sz="full" idx="0"/>
          </p:nvPr>
        </p:nvSpPr>
        <p:spPr>
          <a:xfrm rot="0">
            <a:off x="358775" y="-90487"/>
            <a:ext cx="8229600" cy="11430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lvl="0"/>
            <a:endParaRPr altLang="en-US" sz="3500" lang="en-US"/>
          </a:p>
        </p:txBody>
      </p:sp>
      <p:pic>
        <p:nvPicPr>
          <p:cNvPr id="2097171" name=""/>
          <p:cNvPicPr>
            <a:picLocks/>
          </p:cNvPicPr>
          <p:nvPr/>
        </p:nvPicPr>
        <p:blipFill>
          <a:blip xmlns:r="http://schemas.openxmlformats.org/officeDocument/2006/relationships" r:embed="rId2"/>
          <a:srcRect l="0" t="0" r="0" b="0"/>
          <a:stretch>
            <a:fillRect/>
          </a:stretch>
        </p:blipFill>
        <p:spPr>
          <a:xfrm rot="0">
            <a:off x="3816350" y="3330575"/>
            <a:ext cx="1439862" cy="1079500"/>
          </a:xfrm>
          <a:prstGeom prst="rect"/>
          <a:noFill/>
          <a:ln>
            <a:noFill/>
          </a:ln>
        </p:spPr>
      </p:pic>
      <p:sp>
        <p:nvSpPr>
          <p:cNvPr id="1049675" name=""/>
          <p:cNvSpPr/>
          <p:nvPr/>
        </p:nvSpPr>
        <p:spPr>
          <a:xfrm rot="0" flipV="1">
            <a:off x="5076825" y="2781300"/>
            <a:ext cx="2987675" cy="576262"/>
          </a:xfrm>
          <a:prstGeom prst="line"/>
          <a:noFill/>
          <a:ln w="9525" cap="flat" cmpd="sng">
            <a:solidFill>
              <a:schemeClr val="dk1">
                <a:alpha val="100000"/>
              </a:schemeClr>
            </a:solidFill>
            <a:prstDash val="solid"/>
            <a:miter/>
            <a:tailEnd type="triangle" w="med" len="med"/>
          </a:ln>
        </p:spPr>
      </p:sp>
      <p:sp>
        <p:nvSpPr>
          <p:cNvPr id="1049676" name=""/>
          <p:cNvSpPr/>
          <p:nvPr/>
        </p:nvSpPr>
        <p:spPr>
          <a:xfrm rot="0" flipV="1">
            <a:off x="4643437" y="2708275"/>
            <a:ext cx="288925" cy="649287"/>
          </a:xfrm>
          <a:prstGeom prst="line"/>
          <a:noFill/>
          <a:ln w="9525" cap="flat" cmpd="sng">
            <a:solidFill>
              <a:schemeClr val="dk1">
                <a:alpha val="100000"/>
              </a:schemeClr>
            </a:solidFill>
            <a:prstDash val="solid"/>
            <a:miter/>
            <a:tailEnd type="triangle" w="med" len="med"/>
          </a:ln>
        </p:spPr>
      </p:sp>
      <p:sp>
        <p:nvSpPr>
          <p:cNvPr id="1049677" name=""/>
          <p:cNvSpPr/>
          <p:nvPr/>
        </p:nvSpPr>
        <p:spPr>
          <a:xfrm rot="0" flipH="1" flipV="1">
            <a:off x="4248150" y="2744787"/>
            <a:ext cx="252412" cy="612775"/>
          </a:xfrm>
          <a:prstGeom prst="line"/>
          <a:noFill/>
          <a:ln w="9525" cap="flat" cmpd="sng">
            <a:solidFill>
              <a:schemeClr val="dk1">
                <a:alpha val="100000"/>
              </a:schemeClr>
            </a:solidFill>
            <a:prstDash val="solid"/>
            <a:miter/>
            <a:tailEnd type="triangle" w="med" len="med"/>
          </a:ln>
        </p:spPr>
      </p:sp>
      <p:sp>
        <p:nvSpPr>
          <p:cNvPr id="1049678" name=""/>
          <p:cNvSpPr/>
          <p:nvPr/>
        </p:nvSpPr>
        <p:spPr>
          <a:xfrm rot="0" flipV="1">
            <a:off x="4751387" y="2744787"/>
            <a:ext cx="1008062" cy="612775"/>
          </a:xfrm>
          <a:prstGeom prst="line"/>
          <a:noFill/>
          <a:ln w="9525" cap="flat" cmpd="sng">
            <a:solidFill>
              <a:schemeClr val="dk1">
                <a:alpha val="100000"/>
              </a:schemeClr>
            </a:solidFill>
            <a:prstDash val="solid"/>
            <a:miter/>
            <a:tailEnd type="triangle" w="med" len="med"/>
          </a:ln>
        </p:spPr>
      </p:sp>
      <p:sp>
        <p:nvSpPr>
          <p:cNvPr id="1049679" name=""/>
          <p:cNvSpPr/>
          <p:nvPr/>
        </p:nvSpPr>
        <p:spPr>
          <a:xfrm rot="0" flipV="1">
            <a:off x="4824412" y="2744787"/>
            <a:ext cx="1655762" cy="647700"/>
          </a:xfrm>
          <a:prstGeom prst="line"/>
          <a:noFill/>
          <a:ln w="9525" cap="flat" cmpd="sng">
            <a:solidFill>
              <a:schemeClr val="dk1">
                <a:alpha val="100000"/>
              </a:schemeClr>
            </a:solidFill>
            <a:prstDash val="solid"/>
            <a:miter/>
            <a:tailEnd type="triangle" w="med" len="med"/>
          </a:ln>
        </p:spPr>
      </p:sp>
      <p:sp>
        <p:nvSpPr>
          <p:cNvPr id="1049680" name=""/>
          <p:cNvSpPr/>
          <p:nvPr/>
        </p:nvSpPr>
        <p:spPr>
          <a:xfrm rot="0" flipV="1">
            <a:off x="4967287" y="2744787"/>
            <a:ext cx="2376487" cy="612775"/>
          </a:xfrm>
          <a:prstGeom prst="line"/>
          <a:noFill/>
          <a:ln w="9525" cap="flat" cmpd="sng">
            <a:solidFill>
              <a:schemeClr val="dk1">
                <a:alpha val="100000"/>
              </a:schemeClr>
            </a:solidFill>
            <a:prstDash val="solid"/>
            <a:miter/>
            <a:tailEnd type="triangle" w="med" len="med"/>
          </a:ln>
        </p:spPr>
      </p:sp>
      <p:sp>
        <p:nvSpPr>
          <p:cNvPr id="1049681" name=""/>
          <p:cNvSpPr/>
          <p:nvPr/>
        </p:nvSpPr>
        <p:spPr>
          <a:xfrm rot="0" flipH="1" flipV="1">
            <a:off x="1042987" y="2781300"/>
            <a:ext cx="2989262" cy="576262"/>
          </a:xfrm>
          <a:prstGeom prst="line"/>
          <a:noFill/>
          <a:ln w="9525" cap="flat" cmpd="sng">
            <a:solidFill>
              <a:schemeClr val="dk1">
                <a:alpha val="100000"/>
              </a:schemeClr>
            </a:solidFill>
            <a:prstDash val="solid"/>
            <a:miter/>
            <a:tailEnd type="triangle" w="med" len="med"/>
          </a:ln>
        </p:spPr>
      </p:sp>
      <p:sp>
        <p:nvSpPr>
          <p:cNvPr id="1049682" name=""/>
          <p:cNvSpPr/>
          <p:nvPr/>
        </p:nvSpPr>
        <p:spPr>
          <a:xfrm rot="0" flipH="1" flipV="1">
            <a:off x="1908175" y="2781300"/>
            <a:ext cx="2232025" cy="576262"/>
          </a:xfrm>
          <a:prstGeom prst="line"/>
          <a:noFill/>
          <a:ln w="9525" cap="flat" cmpd="sng">
            <a:solidFill>
              <a:schemeClr val="dk1">
                <a:alpha val="100000"/>
              </a:schemeClr>
            </a:solidFill>
            <a:prstDash val="solid"/>
            <a:miter/>
            <a:tailEnd type="triangle" w="med" len="med"/>
          </a:ln>
        </p:spPr>
      </p:sp>
      <p:sp>
        <p:nvSpPr>
          <p:cNvPr id="1049683" name=""/>
          <p:cNvSpPr/>
          <p:nvPr/>
        </p:nvSpPr>
        <p:spPr>
          <a:xfrm rot="0" flipH="1" flipV="1">
            <a:off x="2663825" y="2744787"/>
            <a:ext cx="1620837" cy="612775"/>
          </a:xfrm>
          <a:prstGeom prst="line"/>
          <a:noFill/>
          <a:ln w="9525" cap="flat" cmpd="sng">
            <a:solidFill>
              <a:schemeClr val="dk1">
                <a:alpha val="100000"/>
              </a:schemeClr>
            </a:solidFill>
            <a:prstDash val="solid"/>
            <a:miter/>
            <a:tailEnd type="triangle" w="med" len="med"/>
          </a:ln>
        </p:spPr>
      </p:sp>
      <p:sp>
        <p:nvSpPr>
          <p:cNvPr id="1049684" name=""/>
          <p:cNvSpPr/>
          <p:nvPr/>
        </p:nvSpPr>
        <p:spPr>
          <a:xfrm rot="0" flipH="1" flipV="1">
            <a:off x="3384550" y="2744787"/>
            <a:ext cx="971550" cy="612775"/>
          </a:xfrm>
          <a:prstGeom prst="line"/>
          <a:noFill/>
          <a:ln w="9525" cap="flat" cmpd="sng">
            <a:solidFill>
              <a:schemeClr val="dk1">
                <a:alpha val="100000"/>
              </a:schemeClr>
            </a:solidFill>
            <a:prstDash val="solid"/>
            <a:miter/>
            <a:tailEnd type="triangle" w="med" len="med"/>
          </a:ln>
        </p:spPr>
      </p:sp>
      <p:sp>
        <p:nvSpPr>
          <p:cNvPr id="1049685" name=""/>
          <p:cNvSpPr/>
          <p:nvPr/>
        </p:nvSpPr>
        <p:spPr>
          <a:xfrm rot="0">
            <a:off x="755650" y="1016000"/>
            <a:ext cx="431800" cy="433387"/>
          </a:xfrm>
          <a:prstGeom prst="ellipse"/>
          <a:solidFill>
            <a:schemeClr val="accent1"/>
          </a:solidFill>
          <a:ln w="9525" cap="flat" cmpd="sng">
            <a:solidFill>
              <a:schemeClr val="dk1">
                <a:alpha val="100000"/>
              </a:schemeClr>
            </a:solidFill>
            <a:prstDash val="solid"/>
            <a:miter/>
          </a:ln>
        </p:spPr>
      </p:sp>
      <p:sp>
        <p:nvSpPr>
          <p:cNvPr id="1049686" name=""/>
          <p:cNvSpPr/>
          <p:nvPr/>
        </p:nvSpPr>
        <p:spPr>
          <a:xfrm rot="0">
            <a:off x="1511300" y="1016000"/>
            <a:ext cx="431800" cy="433387"/>
          </a:xfrm>
          <a:prstGeom prst="ellipse"/>
          <a:solidFill>
            <a:schemeClr val="accent1"/>
          </a:solidFill>
          <a:ln w="9525" cap="flat" cmpd="sng">
            <a:solidFill>
              <a:schemeClr val="dk1">
                <a:alpha val="100000"/>
              </a:schemeClr>
            </a:solidFill>
            <a:prstDash val="solid"/>
            <a:miter/>
          </a:ln>
        </p:spPr>
      </p:sp>
      <p:sp>
        <p:nvSpPr>
          <p:cNvPr id="1049687" name=""/>
          <p:cNvSpPr/>
          <p:nvPr/>
        </p:nvSpPr>
        <p:spPr>
          <a:xfrm rot="0">
            <a:off x="2339975" y="1016000"/>
            <a:ext cx="431800" cy="433387"/>
          </a:xfrm>
          <a:prstGeom prst="ellipse"/>
          <a:solidFill>
            <a:schemeClr val="accent1"/>
          </a:solidFill>
          <a:ln w="9525" cap="flat" cmpd="sng">
            <a:solidFill>
              <a:schemeClr val="dk1">
                <a:alpha val="100000"/>
              </a:schemeClr>
            </a:solidFill>
            <a:prstDash val="solid"/>
            <a:miter/>
          </a:ln>
        </p:spPr>
      </p:sp>
      <p:sp>
        <p:nvSpPr>
          <p:cNvPr id="1049688" name=""/>
          <p:cNvSpPr/>
          <p:nvPr/>
        </p:nvSpPr>
        <p:spPr>
          <a:xfrm rot="0">
            <a:off x="3095625" y="1016000"/>
            <a:ext cx="431800" cy="433387"/>
          </a:xfrm>
          <a:prstGeom prst="ellipse"/>
          <a:solidFill>
            <a:schemeClr val="accent1"/>
          </a:solidFill>
          <a:ln w="9525" cap="flat" cmpd="sng">
            <a:solidFill>
              <a:schemeClr val="dk1">
                <a:alpha val="100000"/>
              </a:schemeClr>
            </a:solidFill>
            <a:prstDash val="solid"/>
            <a:miter/>
          </a:ln>
        </p:spPr>
      </p:sp>
      <p:sp>
        <p:nvSpPr>
          <p:cNvPr id="1049689" name=""/>
          <p:cNvSpPr/>
          <p:nvPr/>
        </p:nvSpPr>
        <p:spPr>
          <a:xfrm rot="0">
            <a:off x="3924300" y="1016000"/>
            <a:ext cx="431800" cy="433387"/>
          </a:xfrm>
          <a:prstGeom prst="ellipse"/>
          <a:solidFill>
            <a:schemeClr val="accent1"/>
          </a:solidFill>
          <a:ln w="9525" cap="flat" cmpd="sng">
            <a:solidFill>
              <a:schemeClr val="dk1">
                <a:alpha val="100000"/>
              </a:schemeClr>
            </a:solidFill>
            <a:prstDash val="solid"/>
            <a:miter/>
          </a:ln>
        </p:spPr>
      </p:sp>
      <p:sp>
        <p:nvSpPr>
          <p:cNvPr id="1049690" name=""/>
          <p:cNvSpPr/>
          <p:nvPr/>
        </p:nvSpPr>
        <p:spPr>
          <a:xfrm rot="0">
            <a:off x="4679950" y="1016000"/>
            <a:ext cx="431800" cy="433387"/>
          </a:xfrm>
          <a:prstGeom prst="ellipse"/>
          <a:solidFill>
            <a:schemeClr val="accent1"/>
          </a:solidFill>
          <a:ln w="9525" cap="flat" cmpd="sng">
            <a:solidFill>
              <a:schemeClr val="dk1">
                <a:alpha val="100000"/>
              </a:schemeClr>
            </a:solidFill>
            <a:prstDash val="solid"/>
            <a:miter/>
          </a:ln>
        </p:spPr>
      </p:sp>
      <p:sp>
        <p:nvSpPr>
          <p:cNvPr id="1049691" name=""/>
          <p:cNvSpPr/>
          <p:nvPr/>
        </p:nvSpPr>
        <p:spPr>
          <a:xfrm rot="0">
            <a:off x="5545137" y="1016000"/>
            <a:ext cx="431800" cy="433387"/>
          </a:xfrm>
          <a:prstGeom prst="ellipse"/>
          <a:solidFill>
            <a:schemeClr val="accent1"/>
          </a:solidFill>
          <a:ln w="9525" cap="flat" cmpd="sng">
            <a:solidFill>
              <a:schemeClr val="dk1">
                <a:alpha val="100000"/>
              </a:schemeClr>
            </a:solidFill>
            <a:prstDash val="solid"/>
            <a:miter/>
          </a:ln>
        </p:spPr>
      </p:sp>
      <p:sp>
        <p:nvSpPr>
          <p:cNvPr id="1049692" name=""/>
          <p:cNvSpPr/>
          <p:nvPr/>
        </p:nvSpPr>
        <p:spPr>
          <a:xfrm rot="0">
            <a:off x="6300787" y="1016000"/>
            <a:ext cx="431800" cy="433387"/>
          </a:xfrm>
          <a:prstGeom prst="ellipse"/>
          <a:solidFill>
            <a:schemeClr val="accent1"/>
          </a:solidFill>
          <a:ln w="9525" cap="flat" cmpd="sng">
            <a:solidFill>
              <a:schemeClr val="dk1">
                <a:alpha val="100000"/>
              </a:schemeClr>
            </a:solidFill>
            <a:prstDash val="solid"/>
            <a:miter/>
          </a:ln>
        </p:spPr>
      </p:sp>
      <p:sp>
        <p:nvSpPr>
          <p:cNvPr id="1049693" name=""/>
          <p:cNvSpPr/>
          <p:nvPr/>
        </p:nvSpPr>
        <p:spPr>
          <a:xfrm rot="0">
            <a:off x="7164387" y="1016000"/>
            <a:ext cx="431800" cy="433387"/>
          </a:xfrm>
          <a:prstGeom prst="ellipse"/>
          <a:solidFill>
            <a:schemeClr val="accent1"/>
          </a:solidFill>
          <a:ln w="9525" cap="flat" cmpd="sng">
            <a:solidFill>
              <a:schemeClr val="dk1">
                <a:alpha val="100000"/>
              </a:schemeClr>
            </a:solidFill>
            <a:prstDash val="solid"/>
            <a:miter/>
          </a:ln>
        </p:spPr>
      </p:sp>
      <p:sp>
        <p:nvSpPr>
          <p:cNvPr id="1049694" name=""/>
          <p:cNvSpPr/>
          <p:nvPr/>
        </p:nvSpPr>
        <p:spPr>
          <a:xfrm rot="0">
            <a:off x="7920037" y="1016000"/>
            <a:ext cx="431800" cy="433387"/>
          </a:xfrm>
          <a:prstGeom prst="ellipse"/>
          <a:solidFill>
            <a:schemeClr val="accent1"/>
          </a:solidFill>
          <a:ln w="9525" cap="flat" cmpd="sng">
            <a:solidFill>
              <a:schemeClr val="dk1">
                <a:alpha val="100000"/>
              </a:schemeClr>
            </a:solidFill>
            <a:prstDash val="solid"/>
            <a:miter/>
          </a:ln>
        </p:spPr>
      </p:sp>
      <p:sp>
        <p:nvSpPr>
          <p:cNvPr id="1049695" name=""/>
          <p:cNvSpPr txBox="1"/>
          <p:nvPr/>
        </p:nvSpPr>
        <p:spPr>
          <a:xfrm rot="0">
            <a:off x="576262" y="981075"/>
            <a:ext cx="7920037" cy="519112"/>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spcBef>
                <a:spcPct val="50000"/>
              </a:spcBef>
            </a:pPr>
            <a:r>
              <a:rPr altLang="en-US" sz="2800" lang="en-US"/>
              <a:t>  </a:t>
            </a:r>
            <a:r>
              <a:rPr altLang="en-US" sz="2400" lang="en-US"/>
              <a:t>1       2        3       4        5       6        7       8        9       0</a:t>
            </a:r>
          </a:p>
        </p:txBody>
      </p:sp>
      <p:sp>
        <p:nvSpPr>
          <p:cNvPr id="1049696" name=""/>
          <p:cNvSpPr/>
          <p:nvPr/>
        </p:nvSpPr>
        <p:spPr>
          <a:xfrm rot="0" flipV="1">
            <a:off x="971550" y="1484312"/>
            <a:ext cx="0" cy="468312"/>
          </a:xfrm>
          <a:prstGeom prst="line"/>
          <a:noFill/>
          <a:ln w="19050" cap="flat" cmpd="sng">
            <a:solidFill>
              <a:schemeClr val="dk1">
                <a:alpha val="100000"/>
              </a:schemeClr>
            </a:solidFill>
            <a:prstDash val="solid"/>
            <a:miter/>
            <a:tailEnd type="triangle" w="med" len="med"/>
          </a:ln>
        </p:spPr>
      </p:sp>
      <p:sp>
        <p:nvSpPr>
          <p:cNvPr id="1049697" name=""/>
          <p:cNvSpPr/>
          <p:nvPr/>
        </p:nvSpPr>
        <p:spPr>
          <a:xfrm rot="0" flipV="1">
            <a:off x="1727200" y="1484312"/>
            <a:ext cx="0" cy="468312"/>
          </a:xfrm>
          <a:prstGeom prst="line"/>
          <a:noFill/>
          <a:ln w="19050" cap="flat" cmpd="sng">
            <a:solidFill>
              <a:schemeClr val="dk1">
                <a:alpha val="100000"/>
              </a:schemeClr>
            </a:solidFill>
            <a:prstDash val="solid"/>
            <a:miter/>
            <a:tailEnd type="triangle" w="med" len="med"/>
          </a:ln>
        </p:spPr>
      </p:sp>
      <p:sp>
        <p:nvSpPr>
          <p:cNvPr id="1049698" name=""/>
          <p:cNvSpPr/>
          <p:nvPr/>
        </p:nvSpPr>
        <p:spPr>
          <a:xfrm rot="0" flipV="1">
            <a:off x="2555875" y="1449387"/>
            <a:ext cx="0" cy="468312"/>
          </a:xfrm>
          <a:prstGeom prst="line"/>
          <a:noFill/>
          <a:ln w="19050" cap="flat" cmpd="sng">
            <a:solidFill>
              <a:schemeClr val="dk1">
                <a:alpha val="100000"/>
              </a:schemeClr>
            </a:solidFill>
            <a:prstDash val="solid"/>
            <a:miter/>
            <a:tailEnd type="triangle" w="med" len="med"/>
          </a:ln>
        </p:spPr>
      </p:sp>
      <p:sp>
        <p:nvSpPr>
          <p:cNvPr id="1049699" name=""/>
          <p:cNvSpPr/>
          <p:nvPr/>
        </p:nvSpPr>
        <p:spPr>
          <a:xfrm rot="0" flipV="1">
            <a:off x="3311525" y="1449387"/>
            <a:ext cx="0" cy="468312"/>
          </a:xfrm>
          <a:prstGeom prst="line"/>
          <a:noFill/>
          <a:ln w="19050" cap="flat" cmpd="sng">
            <a:solidFill>
              <a:schemeClr val="dk1">
                <a:alpha val="100000"/>
              </a:schemeClr>
            </a:solidFill>
            <a:prstDash val="solid"/>
            <a:miter/>
            <a:tailEnd type="triangle" w="med" len="med"/>
          </a:ln>
        </p:spPr>
      </p:sp>
      <p:sp>
        <p:nvSpPr>
          <p:cNvPr id="1049700" name=""/>
          <p:cNvSpPr/>
          <p:nvPr/>
        </p:nvSpPr>
        <p:spPr>
          <a:xfrm rot="0" flipV="1">
            <a:off x="4176712" y="1484312"/>
            <a:ext cx="0" cy="468312"/>
          </a:xfrm>
          <a:prstGeom prst="line"/>
          <a:noFill/>
          <a:ln w="19050" cap="flat" cmpd="sng">
            <a:solidFill>
              <a:schemeClr val="dk1">
                <a:alpha val="100000"/>
              </a:schemeClr>
            </a:solidFill>
            <a:prstDash val="solid"/>
            <a:miter/>
            <a:tailEnd type="triangle" w="med" len="med"/>
          </a:ln>
        </p:spPr>
      </p:sp>
      <p:sp>
        <p:nvSpPr>
          <p:cNvPr id="1049701" name=""/>
          <p:cNvSpPr/>
          <p:nvPr/>
        </p:nvSpPr>
        <p:spPr>
          <a:xfrm rot="0" flipV="1">
            <a:off x="4932362" y="1484312"/>
            <a:ext cx="0" cy="468312"/>
          </a:xfrm>
          <a:prstGeom prst="line"/>
          <a:noFill/>
          <a:ln w="19050" cap="flat" cmpd="sng">
            <a:solidFill>
              <a:schemeClr val="dk1">
                <a:alpha val="100000"/>
              </a:schemeClr>
            </a:solidFill>
            <a:prstDash val="solid"/>
            <a:miter/>
            <a:tailEnd type="triangle" w="med" len="med"/>
          </a:ln>
        </p:spPr>
      </p:sp>
      <p:sp>
        <p:nvSpPr>
          <p:cNvPr id="1049702" name=""/>
          <p:cNvSpPr/>
          <p:nvPr/>
        </p:nvSpPr>
        <p:spPr>
          <a:xfrm rot="0" flipV="1">
            <a:off x="5795962" y="1484312"/>
            <a:ext cx="0" cy="468312"/>
          </a:xfrm>
          <a:prstGeom prst="line"/>
          <a:noFill/>
          <a:ln w="19050" cap="flat" cmpd="sng">
            <a:solidFill>
              <a:schemeClr val="dk1">
                <a:alpha val="100000"/>
              </a:schemeClr>
            </a:solidFill>
            <a:prstDash val="solid"/>
            <a:miter/>
            <a:tailEnd type="triangle" w="med" len="med"/>
          </a:ln>
        </p:spPr>
      </p:sp>
      <p:sp>
        <p:nvSpPr>
          <p:cNvPr id="1049703" name=""/>
          <p:cNvSpPr/>
          <p:nvPr/>
        </p:nvSpPr>
        <p:spPr>
          <a:xfrm rot="0" flipV="1">
            <a:off x="6551612" y="1484312"/>
            <a:ext cx="0" cy="468312"/>
          </a:xfrm>
          <a:prstGeom prst="line"/>
          <a:noFill/>
          <a:ln w="19050" cap="flat" cmpd="sng">
            <a:solidFill>
              <a:schemeClr val="dk1">
                <a:alpha val="100000"/>
              </a:schemeClr>
            </a:solidFill>
            <a:prstDash val="solid"/>
            <a:miter/>
            <a:tailEnd type="triangle" w="med" len="med"/>
          </a:ln>
        </p:spPr>
      </p:sp>
      <p:sp>
        <p:nvSpPr>
          <p:cNvPr id="1049704" name=""/>
          <p:cNvSpPr/>
          <p:nvPr/>
        </p:nvSpPr>
        <p:spPr>
          <a:xfrm rot="0" flipV="1">
            <a:off x="7416800" y="1484312"/>
            <a:ext cx="0" cy="468312"/>
          </a:xfrm>
          <a:prstGeom prst="line"/>
          <a:noFill/>
          <a:ln w="19050" cap="flat" cmpd="sng">
            <a:solidFill>
              <a:schemeClr val="dk1">
                <a:alpha val="100000"/>
              </a:schemeClr>
            </a:solidFill>
            <a:prstDash val="solid"/>
            <a:miter/>
            <a:tailEnd type="triangle" w="med" len="med"/>
          </a:ln>
        </p:spPr>
      </p:sp>
      <p:sp>
        <p:nvSpPr>
          <p:cNvPr id="1049705" name=""/>
          <p:cNvSpPr/>
          <p:nvPr/>
        </p:nvSpPr>
        <p:spPr>
          <a:xfrm rot="0" flipV="1">
            <a:off x="8172450" y="1484312"/>
            <a:ext cx="0" cy="468312"/>
          </a:xfrm>
          <a:prstGeom prst="line"/>
          <a:noFill/>
          <a:ln w="19050" cap="flat" cmpd="sng">
            <a:solidFill>
              <a:schemeClr val="dk1">
                <a:alpha val="100000"/>
              </a:schemeClr>
            </a:solidFill>
            <a:prstDash val="solid"/>
            <a:miter/>
            <a:tailEnd type="triangle" w="med" len="med"/>
          </a:ln>
        </p:spPr>
      </p:sp>
      <p:sp>
        <p:nvSpPr>
          <p:cNvPr id="1049706" name=""/>
          <p:cNvSpPr txBox="1"/>
          <p:nvPr/>
        </p:nvSpPr>
        <p:spPr>
          <a:xfrm rot="0">
            <a:off x="3581400" y="4400550"/>
            <a:ext cx="1711325" cy="39687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spcBef>
                <a:spcPct val="50000"/>
              </a:spcBef>
            </a:pPr>
            <a:r>
              <a:rPr altLang="en-US" sz="2000" lang="en-US">
                <a:solidFill>
                  <a:srgbClr val="3333CC"/>
                </a:solidFill>
              </a:rPr>
              <a:t>تصویر ورودی</a:t>
            </a:r>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showMasterSp="1">
  <p:cSld>
    <p:spTree>
      <p:nvGrpSpPr>
        <p:cNvPr id="149" name=""/>
        <p:cNvGrpSpPr/>
        <p:nvPr/>
      </p:nvGrpSpPr>
      <p:grpSpPr>
        <a:xfrm rot="0">
          <a:off x="0" y="0"/>
          <a:ext cx="0" cy="0"/>
          <a:chOff x="0" y="0"/>
          <a:chExt cx="0" cy="0"/>
        </a:xfrm>
      </p:grpSpPr>
      <p:pic>
        <p:nvPicPr>
          <p:cNvPr id="2097172" name=""/>
          <p:cNvPicPr>
            <a:picLocks/>
          </p:cNvPicPr>
          <p:nvPr/>
        </p:nvPicPr>
        <p:blipFill>
          <a:blip xmlns:r="http://schemas.openxmlformats.org/officeDocument/2006/relationships" r:embed="rId1"/>
          <a:srcRect l="0" t="0" r="0" b="0"/>
          <a:stretch>
            <a:fillRect/>
          </a:stretch>
        </p:blipFill>
        <p:spPr>
          <a:xfrm rot="0">
            <a:off x="581025" y="1570037"/>
            <a:ext cx="7981950" cy="1571625"/>
          </a:xfrm>
          <a:prstGeom prst="rect"/>
          <a:noFill/>
          <a:ln>
            <a:noFill/>
          </a:ln>
        </p:spPr>
      </p:pic>
      <p:sp>
        <p:nvSpPr>
          <p:cNvPr id="1049707" name=""/>
          <p:cNvSpPr/>
          <p:nvPr>
            <p:ph type="title" sz="full" idx="0"/>
          </p:nvPr>
        </p:nvSpPr>
        <p:spPr>
          <a:xfrm rot="0">
            <a:off x="358775" y="-90487"/>
            <a:ext cx="8229600" cy="11430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lvl="0"/>
            <a:r>
              <a:rPr altLang="en-US" sz="3500" lang="en-US"/>
              <a:t>The learned weights</a:t>
            </a:r>
          </a:p>
        </p:txBody>
      </p:sp>
      <p:pic>
        <p:nvPicPr>
          <p:cNvPr id="2097173" name=""/>
          <p:cNvPicPr>
            <a:picLocks/>
          </p:cNvPicPr>
          <p:nvPr/>
        </p:nvPicPr>
        <p:blipFill>
          <a:blip xmlns:r="http://schemas.openxmlformats.org/officeDocument/2006/relationships" r:embed="rId2"/>
          <a:srcRect l="0" t="0" r="0" b="0"/>
          <a:stretch>
            <a:fillRect/>
          </a:stretch>
        </p:blipFill>
        <p:spPr>
          <a:xfrm rot="0">
            <a:off x="3816350" y="3330575"/>
            <a:ext cx="1439862" cy="1079500"/>
          </a:xfrm>
          <a:prstGeom prst="rect"/>
          <a:noFill/>
          <a:ln>
            <a:noFill/>
          </a:ln>
        </p:spPr>
      </p:pic>
      <p:sp>
        <p:nvSpPr>
          <p:cNvPr id="1049708" name=""/>
          <p:cNvSpPr/>
          <p:nvPr/>
        </p:nvSpPr>
        <p:spPr>
          <a:xfrm rot="0" flipV="1">
            <a:off x="5076825" y="2781300"/>
            <a:ext cx="2987675" cy="576262"/>
          </a:xfrm>
          <a:prstGeom prst="line"/>
          <a:noFill/>
          <a:ln w="9525" cap="flat" cmpd="sng">
            <a:solidFill>
              <a:schemeClr val="dk1">
                <a:alpha val="100000"/>
              </a:schemeClr>
            </a:solidFill>
            <a:prstDash val="solid"/>
            <a:miter/>
            <a:tailEnd type="triangle" w="med" len="med"/>
          </a:ln>
        </p:spPr>
      </p:sp>
      <p:sp>
        <p:nvSpPr>
          <p:cNvPr id="1049709" name=""/>
          <p:cNvSpPr/>
          <p:nvPr/>
        </p:nvSpPr>
        <p:spPr>
          <a:xfrm rot="0" flipV="1">
            <a:off x="4643437" y="2708275"/>
            <a:ext cx="288925" cy="649287"/>
          </a:xfrm>
          <a:prstGeom prst="line"/>
          <a:noFill/>
          <a:ln w="9525" cap="flat" cmpd="sng">
            <a:solidFill>
              <a:schemeClr val="dk1">
                <a:alpha val="100000"/>
              </a:schemeClr>
            </a:solidFill>
            <a:prstDash val="solid"/>
            <a:miter/>
            <a:tailEnd type="triangle" w="med" len="med"/>
          </a:ln>
        </p:spPr>
      </p:sp>
      <p:sp>
        <p:nvSpPr>
          <p:cNvPr id="1049710" name=""/>
          <p:cNvSpPr/>
          <p:nvPr/>
        </p:nvSpPr>
        <p:spPr>
          <a:xfrm rot="0" flipH="1" flipV="1">
            <a:off x="4248150" y="2744787"/>
            <a:ext cx="252412" cy="612775"/>
          </a:xfrm>
          <a:prstGeom prst="line"/>
          <a:noFill/>
          <a:ln w="9525" cap="flat" cmpd="sng">
            <a:solidFill>
              <a:schemeClr val="dk1">
                <a:alpha val="100000"/>
              </a:schemeClr>
            </a:solidFill>
            <a:prstDash val="solid"/>
            <a:miter/>
            <a:tailEnd type="triangle" w="med" len="med"/>
          </a:ln>
        </p:spPr>
      </p:sp>
      <p:sp>
        <p:nvSpPr>
          <p:cNvPr id="1049711" name=""/>
          <p:cNvSpPr/>
          <p:nvPr/>
        </p:nvSpPr>
        <p:spPr>
          <a:xfrm rot="0" flipV="1">
            <a:off x="4751387" y="2744787"/>
            <a:ext cx="1008062" cy="612775"/>
          </a:xfrm>
          <a:prstGeom prst="line"/>
          <a:noFill/>
          <a:ln w="9525" cap="flat" cmpd="sng">
            <a:solidFill>
              <a:schemeClr val="dk1">
                <a:alpha val="100000"/>
              </a:schemeClr>
            </a:solidFill>
            <a:prstDash val="solid"/>
            <a:miter/>
            <a:tailEnd type="triangle" w="med" len="med"/>
          </a:ln>
        </p:spPr>
      </p:sp>
      <p:sp>
        <p:nvSpPr>
          <p:cNvPr id="1049712" name=""/>
          <p:cNvSpPr/>
          <p:nvPr/>
        </p:nvSpPr>
        <p:spPr>
          <a:xfrm rot="0" flipV="1">
            <a:off x="4824412" y="2744787"/>
            <a:ext cx="1655762" cy="647700"/>
          </a:xfrm>
          <a:prstGeom prst="line"/>
          <a:noFill/>
          <a:ln w="9525" cap="flat" cmpd="sng">
            <a:solidFill>
              <a:schemeClr val="dk1">
                <a:alpha val="100000"/>
              </a:schemeClr>
            </a:solidFill>
            <a:prstDash val="solid"/>
            <a:miter/>
            <a:tailEnd type="triangle" w="med" len="med"/>
          </a:ln>
        </p:spPr>
      </p:sp>
      <p:sp>
        <p:nvSpPr>
          <p:cNvPr id="1049713" name=""/>
          <p:cNvSpPr/>
          <p:nvPr/>
        </p:nvSpPr>
        <p:spPr>
          <a:xfrm rot="0" flipV="1">
            <a:off x="4967287" y="2744787"/>
            <a:ext cx="2376487" cy="612775"/>
          </a:xfrm>
          <a:prstGeom prst="line"/>
          <a:noFill/>
          <a:ln w="9525" cap="flat" cmpd="sng">
            <a:solidFill>
              <a:schemeClr val="dk1">
                <a:alpha val="100000"/>
              </a:schemeClr>
            </a:solidFill>
            <a:prstDash val="solid"/>
            <a:miter/>
            <a:tailEnd type="triangle" w="med" len="med"/>
          </a:ln>
        </p:spPr>
      </p:sp>
      <p:sp>
        <p:nvSpPr>
          <p:cNvPr id="1049714" name=""/>
          <p:cNvSpPr/>
          <p:nvPr/>
        </p:nvSpPr>
        <p:spPr>
          <a:xfrm rot="0" flipH="1" flipV="1">
            <a:off x="1042987" y="2781300"/>
            <a:ext cx="2989262" cy="576262"/>
          </a:xfrm>
          <a:prstGeom prst="line"/>
          <a:noFill/>
          <a:ln w="9525" cap="flat" cmpd="sng">
            <a:solidFill>
              <a:schemeClr val="dk1">
                <a:alpha val="100000"/>
              </a:schemeClr>
            </a:solidFill>
            <a:prstDash val="solid"/>
            <a:miter/>
            <a:tailEnd type="triangle" w="med" len="med"/>
          </a:ln>
        </p:spPr>
      </p:sp>
      <p:sp>
        <p:nvSpPr>
          <p:cNvPr id="1049715" name=""/>
          <p:cNvSpPr/>
          <p:nvPr/>
        </p:nvSpPr>
        <p:spPr>
          <a:xfrm rot="0" flipH="1" flipV="1">
            <a:off x="1908175" y="2781300"/>
            <a:ext cx="2232025" cy="576262"/>
          </a:xfrm>
          <a:prstGeom prst="line"/>
          <a:noFill/>
          <a:ln w="9525" cap="flat" cmpd="sng">
            <a:solidFill>
              <a:schemeClr val="dk1">
                <a:alpha val="100000"/>
              </a:schemeClr>
            </a:solidFill>
            <a:prstDash val="solid"/>
            <a:miter/>
            <a:tailEnd type="triangle" w="med" len="med"/>
          </a:ln>
        </p:spPr>
      </p:sp>
      <p:sp>
        <p:nvSpPr>
          <p:cNvPr id="1049716" name=""/>
          <p:cNvSpPr/>
          <p:nvPr/>
        </p:nvSpPr>
        <p:spPr>
          <a:xfrm rot="0" flipH="1" flipV="1">
            <a:off x="2663825" y="2744787"/>
            <a:ext cx="1620837" cy="612775"/>
          </a:xfrm>
          <a:prstGeom prst="line"/>
          <a:noFill/>
          <a:ln w="9525" cap="flat" cmpd="sng">
            <a:solidFill>
              <a:schemeClr val="dk1">
                <a:alpha val="100000"/>
              </a:schemeClr>
            </a:solidFill>
            <a:prstDash val="solid"/>
            <a:miter/>
            <a:tailEnd type="triangle" w="med" len="med"/>
          </a:ln>
        </p:spPr>
      </p:sp>
      <p:sp>
        <p:nvSpPr>
          <p:cNvPr id="1049717" name=""/>
          <p:cNvSpPr/>
          <p:nvPr/>
        </p:nvSpPr>
        <p:spPr>
          <a:xfrm rot="0" flipH="1" flipV="1">
            <a:off x="3384550" y="2744787"/>
            <a:ext cx="971550" cy="612775"/>
          </a:xfrm>
          <a:prstGeom prst="line"/>
          <a:noFill/>
          <a:ln w="9525" cap="flat" cmpd="sng">
            <a:solidFill>
              <a:schemeClr val="dk1">
                <a:alpha val="100000"/>
              </a:schemeClr>
            </a:solidFill>
            <a:prstDash val="solid"/>
            <a:miter/>
            <a:tailEnd type="triangle" w="med" len="med"/>
          </a:ln>
        </p:spPr>
      </p:sp>
      <p:sp>
        <p:nvSpPr>
          <p:cNvPr id="1049718" name=""/>
          <p:cNvSpPr/>
          <p:nvPr/>
        </p:nvSpPr>
        <p:spPr>
          <a:xfrm rot="0">
            <a:off x="755650" y="1016000"/>
            <a:ext cx="431800" cy="433387"/>
          </a:xfrm>
          <a:prstGeom prst="ellipse"/>
          <a:solidFill>
            <a:schemeClr val="accent1"/>
          </a:solidFill>
          <a:ln w="9525" cap="flat" cmpd="sng">
            <a:solidFill>
              <a:schemeClr val="dk1">
                <a:alpha val="100000"/>
              </a:schemeClr>
            </a:solidFill>
            <a:prstDash val="solid"/>
            <a:miter/>
          </a:ln>
        </p:spPr>
      </p:sp>
      <p:sp>
        <p:nvSpPr>
          <p:cNvPr id="1049719" name=""/>
          <p:cNvSpPr/>
          <p:nvPr/>
        </p:nvSpPr>
        <p:spPr>
          <a:xfrm rot="0">
            <a:off x="1511300" y="1016000"/>
            <a:ext cx="431800" cy="433387"/>
          </a:xfrm>
          <a:prstGeom prst="ellipse"/>
          <a:solidFill>
            <a:schemeClr val="accent1"/>
          </a:solidFill>
          <a:ln w="9525" cap="flat" cmpd="sng">
            <a:solidFill>
              <a:schemeClr val="dk1">
                <a:alpha val="100000"/>
              </a:schemeClr>
            </a:solidFill>
            <a:prstDash val="solid"/>
            <a:miter/>
          </a:ln>
        </p:spPr>
      </p:sp>
      <p:sp>
        <p:nvSpPr>
          <p:cNvPr id="1049720" name=""/>
          <p:cNvSpPr/>
          <p:nvPr/>
        </p:nvSpPr>
        <p:spPr>
          <a:xfrm rot="0">
            <a:off x="2339975" y="1016000"/>
            <a:ext cx="431800" cy="433387"/>
          </a:xfrm>
          <a:prstGeom prst="ellipse"/>
          <a:solidFill>
            <a:schemeClr val="accent1"/>
          </a:solidFill>
          <a:ln w="9525" cap="flat" cmpd="sng">
            <a:solidFill>
              <a:schemeClr val="dk1">
                <a:alpha val="100000"/>
              </a:schemeClr>
            </a:solidFill>
            <a:prstDash val="solid"/>
            <a:miter/>
          </a:ln>
        </p:spPr>
      </p:sp>
      <p:sp>
        <p:nvSpPr>
          <p:cNvPr id="1049721" name=""/>
          <p:cNvSpPr/>
          <p:nvPr/>
        </p:nvSpPr>
        <p:spPr>
          <a:xfrm rot="0">
            <a:off x="3095625" y="1016000"/>
            <a:ext cx="431800" cy="433387"/>
          </a:xfrm>
          <a:prstGeom prst="ellipse"/>
          <a:solidFill>
            <a:schemeClr val="accent1"/>
          </a:solidFill>
          <a:ln w="9525" cap="flat" cmpd="sng">
            <a:solidFill>
              <a:schemeClr val="dk1">
                <a:alpha val="100000"/>
              </a:schemeClr>
            </a:solidFill>
            <a:prstDash val="solid"/>
            <a:miter/>
          </a:ln>
        </p:spPr>
      </p:sp>
      <p:sp>
        <p:nvSpPr>
          <p:cNvPr id="1049722" name=""/>
          <p:cNvSpPr/>
          <p:nvPr/>
        </p:nvSpPr>
        <p:spPr>
          <a:xfrm rot="0">
            <a:off x="3924300" y="1016000"/>
            <a:ext cx="431800" cy="433387"/>
          </a:xfrm>
          <a:prstGeom prst="ellipse"/>
          <a:solidFill>
            <a:schemeClr val="accent1"/>
          </a:solidFill>
          <a:ln w="9525" cap="flat" cmpd="sng">
            <a:solidFill>
              <a:schemeClr val="dk1">
                <a:alpha val="100000"/>
              </a:schemeClr>
            </a:solidFill>
            <a:prstDash val="solid"/>
            <a:miter/>
          </a:ln>
        </p:spPr>
      </p:sp>
      <p:sp>
        <p:nvSpPr>
          <p:cNvPr id="1049723" name=""/>
          <p:cNvSpPr/>
          <p:nvPr/>
        </p:nvSpPr>
        <p:spPr>
          <a:xfrm rot="0">
            <a:off x="4679950" y="1016000"/>
            <a:ext cx="431800" cy="433387"/>
          </a:xfrm>
          <a:prstGeom prst="ellipse"/>
          <a:solidFill>
            <a:schemeClr val="accent1"/>
          </a:solidFill>
          <a:ln w="9525" cap="flat" cmpd="sng">
            <a:solidFill>
              <a:schemeClr val="dk1">
                <a:alpha val="100000"/>
              </a:schemeClr>
            </a:solidFill>
            <a:prstDash val="solid"/>
            <a:miter/>
          </a:ln>
        </p:spPr>
      </p:sp>
      <p:sp>
        <p:nvSpPr>
          <p:cNvPr id="1049724" name=""/>
          <p:cNvSpPr/>
          <p:nvPr/>
        </p:nvSpPr>
        <p:spPr>
          <a:xfrm rot="0">
            <a:off x="5545137" y="1016000"/>
            <a:ext cx="431800" cy="433387"/>
          </a:xfrm>
          <a:prstGeom prst="ellipse"/>
          <a:solidFill>
            <a:schemeClr val="accent1"/>
          </a:solidFill>
          <a:ln w="9525" cap="flat" cmpd="sng">
            <a:solidFill>
              <a:schemeClr val="dk1">
                <a:alpha val="100000"/>
              </a:schemeClr>
            </a:solidFill>
            <a:prstDash val="solid"/>
            <a:miter/>
          </a:ln>
        </p:spPr>
      </p:sp>
      <p:sp>
        <p:nvSpPr>
          <p:cNvPr id="1049725" name=""/>
          <p:cNvSpPr/>
          <p:nvPr/>
        </p:nvSpPr>
        <p:spPr>
          <a:xfrm rot="0">
            <a:off x="6300787" y="1016000"/>
            <a:ext cx="431800" cy="433387"/>
          </a:xfrm>
          <a:prstGeom prst="ellipse"/>
          <a:solidFill>
            <a:schemeClr val="accent1"/>
          </a:solidFill>
          <a:ln w="9525" cap="flat" cmpd="sng">
            <a:solidFill>
              <a:schemeClr val="dk1">
                <a:alpha val="100000"/>
              </a:schemeClr>
            </a:solidFill>
            <a:prstDash val="solid"/>
            <a:miter/>
          </a:ln>
        </p:spPr>
      </p:sp>
      <p:sp>
        <p:nvSpPr>
          <p:cNvPr id="1049726" name=""/>
          <p:cNvSpPr/>
          <p:nvPr/>
        </p:nvSpPr>
        <p:spPr>
          <a:xfrm rot="0">
            <a:off x="7164387" y="1016000"/>
            <a:ext cx="431800" cy="433387"/>
          </a:xfrm>
          <a:prstGeom prst="ellipse"/>
          <a:solidFill>
            <a:schemeClr val="accent1"/>
          </a:solidFill>
          <a:ln w="9525" cap="flat" cmpd="sng">
            <a:solidFill>
              <a:schemeClr val="dk1">
                <a:alpha val="100000"/>
              </a:schemeClr>
            </a:solidFill>
            <a:prstDash val="solid"/>
            <a:miter/>
          </a:ln>
        </p:spPr>
      </p:sp>
      <p:sp>
        <p:nvSpPr>
          <p:cNvPr id="1049727" name=""/>
          <p:cNvSpPr/>
          <p:nvPr/>
        </p:nvSpPr>
        <p:spPr>
          <a:xfrm rot="0">
            <a:off x="7920037" y="1016000"/>
            <a:ext cx="431800" cy="433387"/>
          </a:xfrm>
          <a:prstGeom prst="ellipse"/>
          <a:solidFill>
            <a:schemeClr val="accent1"/>
          </a:solidFill>
          <a:ln w="9525" cap="flat" cmpd="sng">
            <a:solidFill>
              <a:schemeClr val="dk1">
                <a:alpha val="100000"/>
              </a:schemeClr>
            </a:solidFill>
            <a:prstDash val="solid"/>
            <a:miter/>
          </a:ln>
        </p:spPr>
      </p:sp>
      <p:sp>
        <p:nvSpPr>
          <p:cNvPr id="1049728" name=""/>
          <p:cNvSpPr txBox="1"/>
          <p:nvPr/>
        </p:nvSpPr>
        <p:spPr>
          <a:xfrm rot="0">
            <a:off x="576262" y="981075"/>
            <a:ext cx="7920037" cy="519112"/>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spcBef>
                <a:spcPct val="50000"/>
              </a:spcBef>
            </a:pPr>
            <a:r>
              <a:rPr altLang="en-US" sz="2800" lang="en-US"/>
              <a:t>  </a:t>
            </a:r>
            <a:r>
              <a:rPr altLang="en-US" sz="2400" lang="en-US"/>
              <a:t>1       2        3       4        5       6        7       8        9       0</a:t>
            </a:r>
          </a:p>
        </p:txBody>
      </p:sp>
      <p:sp>
        <p:nvSpPr>
          <p:cNvPr id="1049729" name=""/>
          <p:cNvSpPr/>
          <p:nvPr/>
        </p:nvSpPr>
        <p:spPr>
          <a:xfrm rot="0" flipV="1">
            <a:off x="971550" y="1484312"/>
            <a:ext cx="0" cy="468312"/>
          </a:xfrm>
          <a:prstGeom prst="line"/>
          <a:noFill/>
          <a:ln w="19050" cap="flat" cmpd="sng">
            <a:solidFill>
              <a:schemeClr val="dk1">
                <a:alpha val="100000"/>
              </a:schemeClr>
            </a:solidFill>
            <a:prstDash val="solid"/>
            <a:miter/>
            <a:tailEnd type="triangle" w="med" len="med"/>
          </a:ln>
        </p:spPr>
      </p:sp>
      <p:sp>
        <p:nvSpPr>
          <p:cNvPr id="1049730" name=""/>
          <p:cNvSpPr/>
          <p:nvPr/>
        </p:nvSpPr>
        <p:spPr>
          <a:xfrm rot="0" flipV="1">
            <a:off x="1727200" y="1484312"/>
            <a:ext cx="0" cy="468312"/>
          </a:xfrm>
          <a:prstGeom prst="line"/>
          <a:noFill/>
          <a:ln w="19050" cap="flat" cmpd="sng">
            <a:solidFill>
              <a:schemeClr val="dk1">
                <a:alpha val="100000"/>
              </a:schemeClr>
            </a:solidFill>
            <a:prstDash val="solid"/>
            <a:miter/>
            <a:tailEnd type="triangle" w="med" len="med"/>
          </a:ln>
        </p:spPr>
      </p:sp>
      <p:sp>
        <p:nvSpPr>
          <p:cNvPr id="1049731" name=""/>
          <p:cNvSpPr/>
          <p:nvPr/>
        </p:nvSpPr>
        <p:spPr>
          <a:xfrm rot="0" flipV="1">
            <a:off x="2555875" y="1449387"/>
            <a:ext cx="0" cy="468312"/>
          </a:xfrm>
          <a:prstGeom prst="line"/>
          <a:noFill/>
          <a:ln w="19050" cap="flat" cmpd="sng">
            <a:solidFill>
              <a:schemeClr val="dk1">
                <a:alpha val="100000"/>
              </a:schemeClr>
            </a:solidFill>
            <a:prstDash val="solid"/>
            <a:miter/>
            <a:tailEnd type="triangle" w="med" len="med"/>
          </a:ln>
        </p:spPr>
      </p:sp>
      <p:sp>
        <p:nvSpPr>
          <p:cNvPr id="1049732" name=""/>
          <p:cNvSpPr/>
          <p:nvPr/>
        </p:nvSpPr>
        <p:spPr>
          <a:xfrm rot="0" flipV="1">
            <a:off x="3311525" y="1449387"/>
            <a:ext cx="0" cy="468312"/>
          </a:xfrm>
          <a:prstGeom prst="line"/>
          <a:noFill/>
          <a:ln w="19050" cap="flat" cmpd="sng">
            <a:solidFill>
              <a:schemeClr val="dk1">
                <a:alpha val="100000"/>
              </a:schemeClr>
            </a:solidFill>
            <a:prstDash val="solid"/>
            <a:miter/>
            <a:tailEnd type="triangle" w="med" len="med"/>
          </a:ln>
        </p:spPr>
      </p:sp>
      <p:sp>
        <p:nvSpPr>
          <p:cNvPr id="1049733" name=""/>
          <p:cNvSpPr/>
          <p:nvPr/>
        </p:nvSpPr>
        <p:spPr>
          <a:xfrm rot="0" flipV="1">
            <a:off x="4176712" y="1484312"/>
            <a:ext cx="0" cy="468312"/>
          </a:xfrm>
          <a:prstGeom prst="line"/>
          <a:noFill/>
          <a:ln w="19050" cap="flat" cmpd="sng">
            <a:solidFill>
              <a:schemeClr val="dk1">
                <a:alpha val="100000"/>
              </a:schemeClr>
            </a:solidFill>
            <a:prstDash val="solid"/>
            <a:miter/>
            <a:tailEnd type="triangle" w="med" len="med"/>
          </a:ln>
        </p:spPr>
      </p:sp>
      <p:sp>
        <p:nvSpPr>
          <p:cNvPr id="1049734" name=""/>
          <p:cNvSpPr/>
          <p:nvPr/>
        </p:nvSpPr>
        <p:spPr>
          <a:xfrm rot="0" flipV="1">
            <a:off x="4932362" y="1484312"/>
            <a:ext cx="0" cy="468312"/>
          </a:xfrm>
          <a:prstGeom prst="line"/>
          <a:noFill/>
          <a:ln w="19050" cap="flat" cmpd="sng">
            <a:solidFill>
              <a:schemeClr val="dk1">
                <a:alpha val="100000"/>
              </a:schemeClr>
            </a:solidFill>
            <a:prstDash val="solid"/>
            <a:miter/>
            <a:tailEnd type="triangle" w="med" len="med"/>
          </a:ln>
        </p:spPr>
      </p:sp>
      <p:sp>
        <p:nvSpPr>
          <p:cNvPr id="1049735" name=""/>
          <p:cNvSpPr/>
          <p:nvPr/>
        </p:nvSpPr>
        <p:spPr>
          <a:xfrm rot="0" flipV="1">
            <a:off x="5795962" y="1484312"/>
            <a:ext cx="0" cy="468312"/>
          </a:xfrm>
          <a:prstGeom prst="line"/>
          <a:noFill/>
          <a:ln w="19050" cap="flat" cmpd="sng">
            <a:solidFill>
              <a:schemeClr val="dk1">
                <a:alpha val="100000"/>
              </a:schemeClr>
            </a:solidFill>
            <a:prstDash val="solid"/>
            <a:miter/>
            <a:tailEnd type="triangle" w="med" len="med"/>
          </a:ln>
        </p:spPr>
      </p:sp>
      <p:sp>
        <p:nvSpPr>
          <p:cNvPr id="1049736" name=""/>
          <p:cNvSpPr/>
          <p:nvPr/>
        </p:nvSpPr>
        <p:spPr>
          <a:xfrm rot="0" flipV="1">
            <a:off x="6551612" y="1484312"/>
            <a:ext cx="0" cy="468312"/>
          </a:xfrm>
          <a:prstGeom prst="line"/>
          <a:noFill/>
          <a:ln w="19050" cap="flat" cmpd="sng">
            <a:solidFill>
              <a:schemeClr val="dk1">
                <a:alpha val="100000"/>
              </a:schemeClr>
            </a:solidFill>
            <a:prstDash val="solid"/>
            <a:miter/>
            <a:tailEnd type="triangle" w="med" len="med"/>
          </a:ln>
        </p:spPr>
      </p:sp>
      <p:sp>
        <p:nvSpPr>
          <p:cNvPr id="1049737" name=""/>
          <p:cNvSpPr/>
          <p:nvPr/>
        </p:nvSpPr>
        <p:spPr>
          <a:xfrm rot="0" flipV="1">
            <a:off x="7416800" y="1484312"/>
            <a:ext cx="0" cy="468312"/>
          </a:xfrm>
          <a:prstGeom prst="line"/>
          <a:noFill/>
          <a:ln w="19050" cap="flat" cmpd="sng">
            <a:solidFill>
              <a:schemeClr val="dk1">
                <a:alpha val="100000"/>
              </a:schemeClr>
            </a:solidFill>
            <a:prstDash val="solid"/>
            <a:miter/>
            <a:tailEnd type="triangle" w="med" len="med"/>
          </a:ln>
        </p:spPr>
      </p:sp>
      <p:sp>
        <p:nvSpPr>
          <p:cNvPr id="1049738" name=""/>
          <p:cNvSpPr/>
          <p:nvPr/>
        </p:nvSpPr>
        <p:spPr>
          <a:xfrm rot="0" flipV="1">
            <a:off x="8172450" y="1484312"/>
            <a:ext cx="0" cy="468312"/>
          </a:xfrm>
          <a:prstGeom prst="line"/>
          <a:noFill/>
          <a:ln w="19050" cap="flat" cmpd="sng">
            <a:solidFill>
              <a:schemeClr val="dk1">
                <a:alpha val="100000"/>
              </a:schemeClr>
            </a:solidFill>
            <a:prstDash val="solid"/>
            <a:miter/>
            <a:tailEnd type="triangle" w="med" len="med"/>
          </a:ln>
        </p:spPr>
      </p:sp>
      <p:sp>
        <p:nvSpPr>
          <p:cNvPr id="1049739" name=""/>
          <p:cNvSpPr txBox="1"/>
          <p:nvPr/>
        </p:nvSpPr>
        <p:spPr>
          <a:xfrm rot="0">
            <a:off x="3581400" y="4400550"/>
            <a:ext cx="1711325" cy="396875"/>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spcBef>
                <a:spcPct val="50000"/>
              </a:spcBef>
            </a:pPr>
            <a:r>
              <a:rPr altLang="en-US" sz="2000" lang="en-US">
                <a:solidFill>
                  <a:srgbClr val="3333CC"/>
                </a:solidFill>
              </a:rPr>
              <a:t>تصویر ورودی</a:t>
            </a:r>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showMasterSp="1">
  <p:cSld>
    <p:spTree>
      <p:nvGrpSpPr>
        <p:cNvPr id="150" name=""/>
        <p:cNvGrpSpPr/>
        <p:nvPr/>
      </p:nvGrpSpPr>
      <p:grpSpPr>
        <a:xfrm rot="0">
          <a:off x="0" y="0"/>
          <a:ext cx="0" cy="0"/>
          <a:chOff x="0" y="0"/>
          <a:chExt cx="0" cy="0"/>
        </a:xfrm>
      </p:grpSpPr>
      <p:sp>
        <p:nvSpPr>
          <p:cNvPr id="1049740"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شبکه چه چیزی را یاد میگیرد؟</a:t>
            </a:r>
          </a:p>
        </p:txBody>
      </p:sp>
      <p:sp>
        <p:nvSpPr>
          <p:cNvPr id="1049741" name=""/>
          <p:cNvSpPr/>
          <p:nvPr>
            <p:ph type="body" sz="half" idx="1"/>
          </p:nvPr>
        </p:nvSpPr>
        <p:spPr>
          <a:xfrm rot="0">
            <a:off x="457200" y="1719262"/>
            <a:ext cx="8218487" cy="4411662"/>
          </a:xfrm>
          <a:prstGeom prst="rect"/>
          <a:noFill/>
          <a:ln>
            <a:noFill/>
          </a:ln>
        </p:spPr>
        <p:txBody>
          <a:bodyPr bIns="45720" lIns="91440" rIns="91440" tIns="45720"/>
          <a:lstStyle>
            <a:lvl1pPr marL="342900">
              <a:lnSpc>
                <a:spcPct val="100000"/>
              </a:lnSpc>
              <a:spcBef>
                <a:spcPct val="20000"/>
              </a:spcBef>
              <a:spcAft>
                <a:spcPct val="0"/>
              </a:spcAft>
              <a:buClr>
                <a:schemeClr val="lt2"/>
              </a:buClr>
              <a:buFont typeface="Wingdings" pitchFamily="2" charset="2"/>
              <a:buChar char="l"/>
              <a:defRPr sz="2600">
                <a:solidFill>
                  <a:schemeClr val="dk1"/>
                </a:solidFill>
              </a:defRPr>
            </a:lvl1pPr>
            <a:lvl2pPr marL="692150">
              <a:lnSpc>
                <a:spcPct val="100000"/>
              </a:lnSpc>
              <a:spcBef>
                <a:spcPct val="20000"/>
              </a:spcBef>
              <a:spcAft>
                <a:spcPct val="0"/>
              </a:spcAft>
              <a:buClr>
                <a:schemeClr val="accent2"/>
              </a:buClr>
              <a:buFont typeface="Wingdings" pitchFamily="2" charset="2"/>
              <a:buChar char="l"/>
              <a:defRPr sz="2200">
                <a:solidFill>
                  <a:schemeClr val="dk1"/>
                </a:solidFill>
              </a:defRPr>
            </a:lvl2pPr>
            <a:lvl3pPr marL="987425">
              <a:lnSpc>
                <a:spcPct val="100000"/>
              </a:lnSpc>
              <a:spcBef>
                <a:spcPct val="20000"/>
              </a:spcBef>
              <a:spcAft>
                <a:spcPct val="0"/>
              </a:spcAft>
              <a:buClr>
                <a:schemeClr val="accent1"/>
              </a:buClr>
              <a:buFont typeface="Wingdings" pitchFamily="2" charset="2"/>
              <a:buChar char="l"/>
              <a:defRPr sz="2100">
                <a:solidFill>
                  <a:schemeClr val="dk1"/>
                </a:solidFill>
              </a:defRPr>
            </a:lvl3pPr>
            <a:lvl4pPr marL="1281112">
              <a:lnSpc>
                <a:spcPct val="100000"/>
              </a:lnSpc>
              <a:spcBef>
                <a:spcPct val="20000"/>
              </a:spcBef>
              <a:spcAft>
                <a:spcPct val="0"/>
              </a:spcAft>
              <a:buClr>
                <a:schemeClr val="lt2"/>
              </a:buClr>
              <a:buFont typeface="Wingdings" pitchFamily="2" charset="2"/>
              <a:buChar char="§"/>
              <a:defRPr sz="1800">
                <a:solidFill>
                  <a:schemeClr val="dk1"/>
                </a:solidFill>
              </a:defRPr>
            </a:lvl4pPr>
            <a:lvl5pPr marL="1598612">
              <a:lnSpc>
                <a:spcPct val="100000"/>
              </a:lnSpc>
              <a:spcBef>
                <a:spcPct val="20000"/>
              </a:spcBef>
              <a:spcAft>
                <a:spcPct val="0"/>
              </a:spcAft>
              <a:buClr>
                <a:schemeClr val="folHlink"/>
              </a:buClr>
              <a:buFont typeface="Wingdings" pitchFamily="2" charset="2"/>
              <a:buChar char="§"/>
              <a:defRPr sz="1800">
                <a:solidFill>
                  <a:schemeClr val="dk1"/>
                </a:solidFill>
              </a:defRPr>
            </a:lvl5pPr>
          </a:lstStyle>
          <a:p>
            <a:pPr lvl="0"/>
            <a:r>
              <a:rPr altLang="en-US" lang="en-US"/>
              <a:t>در این مثال  یک شبکه با دو لایه معادل با استفاده از یک سری </a:t>
            </a:r>
            <a:r>
              <a:rPr altLang="en-US" lang="en-US"/>
              <a:t>template</a:t>
            </a:r>
            <a:r>
              <a:rPr altLang="en-US" lang="en-US"/>
              <a:t> یا قالب است که شبکه قالبی را که بهترین تطبیق با ورودی را داشته باشد بر میگزیند!</a:t>
            </a:r>
          </a:p>
          <a:p>
            <a:pPr lvl="0"/>
            <a:r>
              <a:rPr altLang="en-US" lang="en-US"/>
              <a:t>اما برای مسئله ارقام دستنویس شکلهای ورودی بسیار متنوع هستند لذا یک قالب ساده که با همه ورودیها سازگار باشد وجود ندارد. در نتیجه چنین شبکه ای هم نمیتواند راه حل مسئله در حالت کلی باشد!</a:t>
            </a:r>
          </a:p>
          <a:p>
            <a:pPr lvl="0"/>
            <a:r>
              <a:rPr altLang="en-US" lang="en-US">
                <a:solidFill>
                  <a:schemeClr val="hlink"/>
                </a:solidFill>
              </a:rPr>
              <a:t>برای اینکه بتوان مسئله را در حالت کلی حل نمود بایدشکل های ورودی به مجموعه ای از ویژگی ها تبدیل شده و شبکه را بر اساس ویژگی ها آموزش داد.</a:t>
            </a:r>
          </a:p>
          <a:p>
            <a:pPr lvl="0">
              <a:buNone/>
            </a:pPr>
            <a:endParaRPr altLang="en-US" lang="en-US">
              <a:solidFill>
                <a:schemeClr val="hlink"/>
              </a:solidFill>
            </a:endParaRPr>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showMasterSp="1">
  <p:cSld>
    <p:spTree>
      <p:nvGrpSpPr>
        <p:cNvPr id="151" name=""/>
        <p:cNvGrpSpPr/>
        <p:nvPr/>
      </p:nvGrpSpPr>
      <p:grpSpPr>
        <a:xfrm rot="0">
          <a:off x="0" y="0"/>
          <a:ext cx="0" cy="0"/>
          <a:chOff x="0" y="0"/>
          <a:chExt cx="0" cy="0"/>
        </a:xfrm>
      </p:grpSpPr>
      <p:sp>
        <p:nvSpPr>
          <p:cNvPr id="1049742" name=""/>
          <p:cNvSpPr/>
          <p:nvPr>
            <p:ph type="title" sz="full" idx="0"/>
          </p:nvPr>
        </p:nvSpPr>
        <p:spPr>
          <a:xfrm rot="0">
            <a:off x="179387" y="188912"/>
            <a:ext cx="7669212" cy="11430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sz="3000" lang="en-US">
                <a:solidFill>
                  <a:srgbClr val="009900"/>
                </a:solidFill>
              </a:rPr>
              <a:t>مثالی از تنوع ارقام دستنویس</a:t>
            </a:r>
          </a:p>
        </p:txBody>
      </p:sp>
      <p:pic>
        <p:nvPicPr>
          <p:cNvPr id="2097174" name=""/>
          <p:cNvPicPr>
            <a:picLocks/>
          </p:cNvPicPr>
          <p:nvPr/>
        </p:nvPicPr>
        <p:blipFill>
          <a:blip xmlns:r="http://schemas.openxmlformats.org/officeDocument/2006/relationships" r:embed="rId1"/>
          <a:srcRect l="0" t="0" r="0" b="0"/>
          <a:stretch>
            <a:fillRect/>
          </a:stretch>
        </p:blipFill>
        <p:spPr>
          <a:xfrm rot="0">
            <a:off x="900112" y="1268412"/>
            <a:ext cx="7302500" cy="5321300"/>
          </a:xfrm>
          <a:prstGeom prst="rect"/>
          <a:noFill/>
          <a:ln>
            <a:noFill/>
          </a:ln>
        </p:spPr>
      </p:pic>
      <p:sp>
        <p:nvSpPr>
          <p:cNvPr id="1049743" name=""/>
          <p:cNvSpPr/>
          <p:nvPr/>
        </p:nvSpPr>
        <p:spPr>
          <a:xfrm rot="0">
            <a:off x="792162" y="2565400"/>
            <a:ext cx="5219700" cy="827087"/>
          </a:xfrm>
          <a:prstGeom prst="rect"/>
          <a:solidFill>
            <a:schemeClr val="accent1">
              <a:alpha val="0"/>
            </a:schemeClr>
          </a:solidFill>
          <a:ln w="19050" cap="flat" cmpd="sng">
            <a:solidFill>
              <a:srgbClr val="009900">
                <a:alpha val="100000"/>
              </a:srgbClr>
            </a:solidFill>
            <a:prstDash val="solid"/>
            <a:miter/>
          </a:ln>
        </p:spPr>
      </p:sp>
      <p:sp>
        <p:nvSpPr>
          <p:cNvPr id="1049744" name=""/>
          <p:cNvSpPr/>
          <p:nvPr/>
        </p:nvSpPr>
        <p:spPr>
          <a:xfrm rot="0">
            <a:off x="6731000" y="2565400"/>
            <a:ext cx="720725" cy="827087"/>
          </a:xfrm>
          <a:prstGeom prst="rect"/>
          <a:solidFill>
            <a:schemeClr val="accent1">
              <a:alpha val="0"/>
            </a:schemeClr>
          </a:solidFill>
          <a:ln w="19050" cap="flat" cmpd="sng">
            <a:solidFill>
              <a:srgbClr val="FF0000">
                <a:alpha val="100000"/>
              </a:srgbClr>
            </a:solidFill>
            <a:prstDash val="solid"/>
            <a:miter/>
          </a:ln>
        </p:spPr>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showMasterSp="1">
  <p:cSld>
    <p:spTree>
      <p:nvGrpSpPr>
        <p:cNvPr id="79" name=""/>
        <p:cNvGrpSpPr/>
        <p:nvPr/>
      </p:nvGrpSpPr>
      <p:grpSpPr>
        <a:xfrm rot="0">
          <a:off x="0" y="0"/>
          <a:ext cx="0" cy="0"/>
          <a:chOff x="0" y="0"/>
          <a:chExt cx="0" cy="0"/>
        </a:xfrm>
      </p:grpSpPr>
      <p:sp>
        <p:nvSpPr>
          <p:cNvPr id="1048665" name=""/>
          <p:cNvSpPr/>
          <p:nvPr>
            <p:ph type="title" sz="full" idx="0"/>
          </p:nvPr>
        </p:nvSpPr>
        <p:spPr>
          <a:xfrm rot="0">
            <a:off x="457200" y="122237"/>
            <a:ext cx="7543800" cy="1295400"/>
          </a:xfrm>
          <a:prstGeom prst="rect"/>
          <a:noFill/>
          <a:ln>
            <a:noFill/>
          </a:ln>
        </p:spPr>
        <p:txBody>
          <a:bodyPr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الهام</a:t>
            </a:r>
            <a:r>
              <a:rPr altLang="en-US" lang="en-US"/>
              <a:t> </a:t>
            </a:r>
            <a:r>
              <a:rPr altLang="en-US" lang="en-US"/>
              <a:t>از</a:t>
            </a:r>
            <a:r>
              <a:rPr altLang="en-US" lang="en-US"/>
              <a:t> </a:t>
            </a:r>
            <a:r>
              <a:rPr altLang="en-US" lang="en-US"/>
              <a:t>طبیعت</a:t>
            </a:r>
          </a:p>
        </p:txBody>
      </p:sp>
      <p:sp>
        <p:nvSpPr>
          <p:cNvPr id="1048666" name=""/>
          <p:cNvSpPr/>
          <p:nvPr>
            <p:ph type="body" sz="full" idx="1"/>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sz="2600" lang="en-US"/>
              <a:t>مطالعه</a:t>
            </a:r>
            <a:r>
              <a:rPr altLang="en-US" sz="2600" lang="en-US"/>
              <a:t> </a:t>
            </a:r>
            <a:r>
              <a:rPr altLang="en-US" sz="2600" lang="en-US"/>
              <a:t>شبکه</a:t>
            </a:r>
            <a:r>
              <a:rPr altLang="en-US" sz="2600" lang="en-US"/>
              <a:t> </a:t>
            </a:r>
            <a:r>
              <a:rPr altLang="en-US" sz="2600" lang="en-US"/>
              <a:t>های</a:t>
            </a:r>
            <a:r>
              <a:rPr altLang="en-US" sz="2600" lang="en-US"/>
              <a:t> </a:t>
            </a:r>
            <a:r>
              <a:rPr altLang="en-US" sz="2600" lang="en-US"/>
              <a:t>عصبی</a:t>
            </a:r>
            <a:r>
              <a:rPr altLang="en-US" sz="2600" lang="en-US"/>
              <a:t> </a:t>
            </a:r>
            <a:r>
              <a:rPr altLang="en-US" sz="2600" lang="en-US"/>
              <a:t>مصنوعی</a:t>
            </a:r>
            <a:r>
              <a:rPr altLang="en-US" sz="2600" lang="en-US"/>
              <a:t> </a:t>
            </a:r>
            <a:r>
              <a:rPr altLang="en-US" sz="2600" lang="en-US"/>
              <a:t>تا</a:t>
            </a:r>
            <a:r>
              <a:rPr altLang="en-US" sz="2600" lang="en-US"/>
              <a:t> </a:t>
            </a:r>
            <a:r>
              <a:rPr altLang="en-US" sz="2600" lang="en-US"/>
              <a:t>حد</a:t>
            </a:r>
            <a:r>
              <a:rPr altLang="en-US" sz="2600" lang="en-US"/>
              <a:t> </a:t>
            </a:r>
            <a:r>
              <a:rPr altLang="en-US" sz="2600" lang="en-US"/>
              <a:t>زیادی</a:t>
            </a:r>
            <a:r>
              <a:rPr altLang="en-US" sz="2600" lang="en-US"/>
              <a:t> </a:t>
            </a:r>
            <a:r>
              <a:rPr altLang="en-US" sz="2600" lang="en-US"/>
              <a:t>ملهم</a:t>
            </a:r>
            <a:r>
              <a:rPr altLang="en-US" sz="2600" lang="en-US"/>
              <a:t> </a:t>
            </a:r>
            <a:r>
              <a:rPr altLang="en-US" sz="2600" lang="en-US"/>
              <a:t>از</a:t>
            </a:r>
            <a:r>
              <a:rPr altLang="en-US" sz="2600" lang="en-US"/>
              <a:t> </a:t>
            </a:r>
            <a:r>
              <a:rPr altLang="en-US" sz="2600" lang="en-US"/>
              <a:t>سیستم</a:t>
            </a:r>
            <a:r>
              <a:rPr altLang="en-US" sz="2600" lang="en-US"/>
              <a:t> </a:t>
            </a:r>
            <a:r>
              <a:rPr altLang="en-US" sz="2600" lang="en-US"/>
              <a:t>های</a:t>
            </a:r>
            <a:r>
              <a:rPr altLang="en-US" sz="2600" lang="en-US"/>
              <a:t> </a:t>
            </a:r>
            <a:r>
              <a:rPr altLang="en-US" sz="2600" lang="en-US"/>
              <a:t>یادگیر</a:t>
            </a:r>
            <a:r>
              <a:rPr altLang="en-US" sz="2600" lang="en-US"/>
              <a:t> </a:t>
            </a:r>
            <a:r>
              <a:rPr altLang="en-US" sz="2600" lang="en-US"/>
              <a:t>طبیعی</a:t>
            </a:r>
            <a:r>
              <a:rPr altLang="en-US" sz="2600" lang="en-US"/>
              <a:t> </a:t>
            </a:r>
            <a:r>
              <a:rPr altLang="en-US" sz="2600" lang="en-US"/>
              <a:t>است</a:t>
            </a:r>
            <a:r>
              <a:rPr altLang="en-US" sz="2600" lang="en-US"/>
              <a:t> </a:t>
            </a:r>
            <a:r>
              <a:rPr altLang="en-US" sz="2600" lang="en-US"/>
              <a:t>که</a:t>
            </a:r>
            <a:r>
              <a:rPr altLang="en-US" sz="2600" lang="en-US"/>
              <a:t> </a:t>
            </a:r>
            <a:r>
              <a:rPr altLang="en-US" sz="2600" lang="en-US"/>
              <a:t>در</a:t>
            </a:r>
            <a:r>
              <a:rPr altLang="en-US" sz="2600" lang="en-US"/>
              <a:t> </a:t>
            </a:r>
            <a:r>
              <a:rPr altLang="en-US" sz="2600" lang="en-US"/>
              <a:t>آنها</a:t>
            </a:r>
            <a:r>
              <a:rPr altLang="en-US" sz="2600" lang="en-US"/>
              <a:t> </a:t>
            </a:r>
            <a:r>
              <a:rPr altLang="en-US" sz="2600" lang="en-US"/>
              <a:t>یک</a:t>
            </a:r>
            <a:r>
              <a:rPr altLang="en-US" sz="2600" lang="en-US"/>
              <a:t> </a:t>
            </a:r>
            <a:r>
              <a:rPr altLang="en-US" sz="2600" lang="en-US"/>
              <a:t>مجموعه</a:t>
            </a:r>
            <a:r>
              <a:rPr altLang="en-US" sz="2600" lang="en-US"/>
              <a:t> </a:t>
            </a:r>
            <a:r>
              <a:rPr altLang="en-US" sz="2600" lang="en-US"/>
              <a:t>پیچیده</a:t>
            </a:r>
            <a:r>
              <a:rPr altLang="en-US" sz="2600" lang="en-US"/>
              <a:t> </a:t>
            </a:r>
            <a:r>
              <a:rPr altLang="en-US" sz="2600" lang="en-US"/>
              <a:t>از</a:t>
            </a:r>
            <a:r>
              <a:rPr altLang="en-US" sz="2600" lang="en-US"/>
              <a:t> </a:t>
            </a:r>
            <a:r>
              <a:rPr altLang="en-US" sz="2600" lang="en-US"/>
              <a:t>نرونهای</a:t>
            </a:r>
            <a:r>
              <a:rPr altLang="en-US" sz="2600" lang="en-US"/>
              <a:t> </a:t>
            </a:r>
            <a:r>
              <a:rPr altLang="en-US" sz="2600" lang="en-US"/>
              <a:t>به</a:t>
            </a:r>
            <a:r>
              <a:rPr altLang="en-US" sz="2600" lang="en-US"/>
              <a:t> </a:t>
            </a:r>
            <a:r>
              <a:rPr altLang="en-US" sz="2600" lang="en-US"/>
              <a:t>هم</a:t>
            </a:r>
            <a:r>
              <a:rPr altLang="en-US" sz="2600" lang="en-US"/>
              <a:t> </a:t>
            </a:r>
            <a:r>
              <a:rPr altLang="en-US" sz="2600" lang="en-US"/>
              <a:t>متصل</a:t>
            </a:r>
            <a:r>
              <a:rPr altLang="en-US" sz="2600" lang="en-US"/>
              <a:t>  </a:t>
            </a:r>
            <a:r>
              <a:rPr altLang="en-US" sz="2600" lang="en-US"/>
              <a:t>در</a:t>
            </a:r>
            <a:r>
              <a:rPr altLang="en-US" sz="2600" lang="en-US"/>
              <a:t> </a:t>
            </a:r>
            <a:r>
              <a:rPr altLang="en-US" sz="2600" lang="en-US"/>
              <a:t>کار</a:t>
            </a:r>
            <a:r>
              <a:rPr altLang="en-US" sz="2600" lang="en-US"/>
              <a:t> </a:t>
            </a:r>
            <a:r>
              <a:rPr altLang="en-US" sz="2600" lang="en-US"/>
              <a:t>یادگیری</a:t>
            </a:r>
            <a:r>
              <a:rPr altLang="en-US" sz="2600" lang="en-US"/>
              <a:t> </a:t>
            </a:r>
            <a:r>
              <a:rPr altLang="en-US" sz="2600" lang="en-US"/>
              <a:t>دخیل</a:t>
            </a:r>
            <a:r>
              <a:rPr altLang="en-US" sz="2600" lang="en-US"/>
              <a:t> </a:t>
            </a:r>
            <a:r>
              <a:rPr altLang="en-US" sz="2600" lang="en-US"/>
              <a:t>هستند</a:t>
            </a:r>
            <a:r>
              <a:rPr altLang="en-US" sz="2600" lang="en-US"/>
              <a:t>.</a:t>
            </a:r>
          </a:p>
          <a:p>
            <a:pPr lvl="0"/>
            <a:r>
              <a:rPr altLang="en-US" sz="2600" lang="en-US"/>
              <a:t>گمان</a:t>
            </a:r>
            <a:r>
              <a:rPr altLang="en-US" sz="2600" lang="en-US"/>
              <a:t> </a:t>
            </a:r>
            <a:r>
              <a:rPr altLang="en-US" sz="2600" lang="en-US"/>
              <a:t>میرود</a:t>
            </a:r>
            <a:r>
              <a:rPr altLang="en-US" sz="2600" lang="en-US"/>
              <a:t> </a:t>
            </a:r>
            <a:r>
              <a:rPr altLang="en-US" sz="2600" lang="en-US"/>
              <a:t>که</a:t>
            </a:r>
            <a:r>
              <a:rPr altLang="en-US" sz="2600" lang="en-US"/>
              <a:t> </a:t>
            </a:r>
            <a:r>
              <a:rPr altLang="en-US" sz="2600" lang="en-US"/>
              <a:t>مغز</a:t>
            </a:r>
            <a:r>
              <a:rPr altLang="en-US" sz="2600" lang="en-US"/>
              <a:t> </a:t>
            </a:r>
            <a:r>
              <a:rPr altLang="en-US" sz="2600" lang="en-US"/>
              <a:t>انسان</a:t>
            </a:r>
            <a:r>
              <a:rPr altLang="en-US" sz="2600" lang="en-US"/>
              <a:t> </a:t>
            </a:r>
            <a:r>
              <a:rPr altLang="en-US" sz="2600" lang="en-US"/>
              <a:t>از</a:t>
            </a:r>
            <a:r>
              <a:rPr altLang="en-US" sz="2600" lang="en-US"/>
              <a:t> </a:t>
            </a:r>
            <a:r>
              <a:rPr altLang="en-US" sz="2600" lang="en-US"/>
              <a:t>تعداد</a:t>
            </a:r>
            <a:r>
              <a:rPr altLang="en-US" sz="2600" lang="en-US"/>
              <a:t> 10 </a:t>
            </a:r>
            <a:r>
              <a:rPr altLang="en-US" baseline="30000" sz="2600" lang="en-US"/>
              <a:t>11</a:t>
            </a:r>
            <a:r>
              <a:rPr altLang="en-US" sz="2600" lang="en-US"/>
              <a:t> </a:t>
            </a:r>
            <a:r>
              <a:rPr altLang="en-US" sz="2600" lang="en-US"/>
              <a:t>نرون</a:t>
            </a:r>
            <a:r>
              <a:rPr altLang="en-US" sz="2600" lang="en-US"/>
              <a:t> </a:t>
            </a:r>
            <a:r>
              <a:rPr altLang="en-US" sz="2600" lang="en-US"/>
              <a:t>تشکیل</a:t>
            </a:r>
            <a:r>
              <a:rPr altLang="en-US" sz="2600" lang="en-US"/>
              <a:t> </a:t>
            </a:r>
            <a:r>
              <a:rPr altLang="en-US" sz="2600" lang="en-US"/>
              <a:t>شده</a:t>
            </a:r>
            <a:r>
              <a:rPr altLang="en-US" sz="2600" lang="en-US"/>
              <a:t> </a:t>
            </a:r>
            <a:r>
              <a:rPr altLang="en-US" sz="2600" lang="en-US"/>
              <a:t>باشد</a:t>
            </a:r>
            <a:r>
              <a:rPr altLang="en-US" sz="2600" lang="en-US"/>
              <a:t> </a:t>
            </a:r>
            <a:r>
              <a:rPr altLang="en-US" sz="2600" lang="en-US"/>
              <a:t>که</a:t>
            </a:r>
            <a:r>
              <a:rPr altLang="en-US" sz="2600" lang="en-US"/>
              <a:t> </a:t>
            </a:r>
            <a:r>
              <a:rPr altLang="en-US" sz="2600" lang="en-US"/>
              <a:t>هر</a:t>
            </a:r>
            <a:r>
              <a:rPr altLang="en-US" sz="2600" lang="en-US"/>
              <a:t> </a:t>
            </a:r>
            <a:r>
              <a:rPr altLang="en-US" sz="2600" lang="en-US"/>
              <a:t>نرون</a:t>
            </a:r>
            <a:r>
              <a:rPr altLang="en-US" sz="2600" lang="en-US"/>
              <a:t> </a:t>
            </a:r>
            <a:r>
              <a:rPr altLang="en-US" sz="2600" lang="en-US"/>
              <a:t>با</a:t>
            </a:r>
            <a:r>
              <a:rPr altLang="en-US" sz="2600" lang="en-US"/>
              <a:t> </a:t>
            </a:r>
            <a:r>
              <a:rPr altLang="en-US" sz="2600" lang="en-US"/>
              <a:t>تقریبا</a:t>
            </a:r>
            <a:r>
              <a:rPr altLang="en-US" sz="2600" lang="en-US"/>
              <a:t> 10</a:t>
            </a:r>
            <a:r>
              <a:rPr altLang="en-US" baseline="30000" sz="2600" lang="en-US"/>
              <a:t>4</a:t>
            </a:r>
            <a:r>
              <a:rPr altLang="en-US" sz="2600" lang="en-US"/>
              <a:t> </a:t>
            </a:r>
            <a:r>
              <a:rPr altLang="en-US" sz="2600" lang="en-US"/>
              <a:t>نرون</a:t>
            </a:r>
            <a:r>
              <a:rPr altLang="en-US" sz="2600" lang="en-US"/>
              <a:t> </a:t>
            </a:r>
            <a:r>
              <a:rPr altLang="en-US" sz="2600" lang="en-US"/>
              <a:t>دیگر</a:t>
            </a:r>
            <a:r>
              <a:rPr altLang="en-US" sz="2600" lang="en-US"/>
              <a:t> </a:t>
            </a:r>
            <a:r>
              <a:rPr altLang="en-US" sz="2600" lang="en-US"/>
              <a:t>در</a:t>
            </a:r>
            <a:r>
              <a:rPr altLang="en-US" sz="2600" lang="en-US"/>
              <a:t> </a:t>
            </a:r>
            <a:r>
              <a:rPr altLang="en-US" sz="2600" lang="en-US"/>
              <a:t>ارتباط</a:t>
            </a:r>
            <a:r>
              <a:rPr altLang="en-US" sz="2600" lang="en-US"/>
              <a:t> </a:t>
            </a:r>
            <a:r>
              <a:rPr altLang="en-US" sz="2600" lang="en-US"/>
              <a:t>است</a:t>
            </a:r>
            <a:r>
              <a:rPr altLang="en-US" sz="2600" lang="en-US"/>
              <a:t>.</a:t>
            </a:r>
          </a:p>
          <a:p>
            <a:pPr lvl="0"/>
            <a:r>
              <a:rPr altLang="en-US" sz="2600" lang="en-US"/>
              <a:t>سرعت</a:t>
            </a:r>
            <a:r>
              <a:rPr altLang="en-US" sz="2600" lang="en-US"/>
              <a:t> </a:t>
            </a:r>
            <a:r>
              <a:rPr altLang="en-US" sz="2600" lang="en-US"/>
              <a:t>سوئیچنگ</a:t>
            </a:r>
            <a:r>
              <a:rPr altLang="en-US" sz="2600" lang="en-US"/>
              <a:t> </a:t>
            </a:r>
            <a:r>
              <a:rPr altLang="en-US" sz="2600" lang="en-US"/>
              <a:t>نرونها</a:t>
            </a:r>
            <a:r>
              <a:rPr altLang="en-US" sz="2600" lang="en-US"/>
              <a:t> </a:t>
            </a:r>
            <a:r>
              <a:rPr altLang="en-US" sz="2600" lang="en-US"/>
              <a:t>در</a:t>
            </a:r>
            <a:r>
              <a:rPr altLang="en-US" sz="2600" lang="en-US"/>
              <a:t> </a:t>
            </a:r>
            <a:r>
              <a:rPr altLang="en-US" sz="2600" lang="en-US"/>
              <a:t>حدود</a:t>
            </a:r>
            <a:r>
              <a:rPr altLang="en-US" sz="2600" lang="en-US"/>
              <a:t> 10</a:t>
            </a:r>
            <a:r>
              <a:rPr altLang="en-US" baseline="30000" sz="2600" lang="en-US"/>
              <a:t>-3</a:t>
            </a:r>
            <a:r>
              <a:rPr altLang="en-US" sz="2600" lang="en-US"/>
              <a:t> </a:t>
            </a:r>
            <a:r>
              <a:rPr altLang="en-US" sz="2600" lang="en-US"/>
              <a:t>ثانیه</a:t>
            </a:r>
            <a:r>
              <a:rPr altLang="en-US" sz="2600" lang="en-US"/>
              <a:t> </a:t>
            </a:r>
            <a:r>
              <a:rPr altLang="en-US" sz="2600" lang="en-US"/>
              <a:t>است</a:t>
            </a:r>
            <a:r>
              <a:rPr altLang="en-US" sz="2600" lang="en-US"/>
              <a:t> </a:t>
            </a:r>
            <a:r>
              <a:rPr altLang="en-US" sz="2600" lang="en-US"/>
              <a:t>که</a:t>
            </a:r>
            <a:r>
              <a:rPr altLang="en-US" sz="2600" lang="en-US"/>
              <a:t> </a:t>
            </a:r>
            <a:r>
              <a:rPr altLang="en-US" sz="2600" lang="en-US"/>
              <a:t>در</a:t>
            </a:r>
            <a:r>
              <a:rPr altLang="en-US" sz="2600" lang="en-US"/>
              <a:t> </a:t>
            </a:r>
            <a:r>
              <a:rPr altLang="en-US" sz="2600" lang="en-US"/>
              <a:t>مقایسه</a:t>
            </a:r>
            <a:r>
              <a:rPr altLang="en-US" sz="2600" lang="en-US"/>
              <a:t> </a:t>
            </a:r>
            <a:r>
              <a:rPr altLang="en-US" sz="2600" lang="en-US"/>
              <a:t>با</a:t>
            </a:r>
            <a:r>
              <a:rPr altLang="en-US" sz="2600" lang="en-US"/>
              <a:t> </a:t>
            </a:r>
            <a:r>
              <a:rPr altLang="en-US" sz="2600" lang="en-US"/>
              <a:t>کامپیوترها</a:t>
            </a:r>
            <a:r>
              <a:rPr altLang="en-US" sz="2600" lang="en-US"/>
              <a:t> 10 </a:t>
            </a:r>
            <a:r>
              <a:rPr altLang="en-US" baseline="30000" sz="2600" lang="en-US"/>
              <a:t>-10</a:t>
            </a:r>
            <a:r>
              <a:rPr altLang="en-US" sz="2600" lang="en-US"/>
              <a:t> ) </a:t>
            </a:r>
            <a:r>
              <a:rPr altLang="en-US" sz="2600" lang="en-US"/>
              <a:t>ثانیه</a:t>
            </a:r>
            <a:r>
              <a:rPr altLang="en-US" sz="2600" lang="en-US"/>
              <a:t> ( </a:t>
            </a:r>
            <a:r>
              <a:rPr altLang="en-US" sz="2600" lang="en-US"/>
              <a:t>بسیار</a:t>
            </a:r>
            <a:r>
              <a:rPr altLang="en-US" sz="2600" lang="en-US"/>
              <a:t> </a:t>
            </a:r>
            <a:r>
              <a:rPr altLang="en-US" sz="2600" lang="en-US"/>
              <a:t>ناچیز</a:t>
            </a:r>
            <a:r>
              <a:rPr altLang="en-US" sz="2600" lang="en-US"/>
              <a:t> </a:t>
            </a:r>
            <a:r>
              <a:rPr altLang="en-US" sz="2600" lang="en-US"/>
              <a:t>مینماید</a:t>
            </a:r>
            <a:r>
              <a:rPr altLang="en-US" sz="2600" lang="en-US"/>
              <a:t>. </a:t>
            </a:r>
            <a:r>
              <a:rPr altLang="en-US" sz="2600" lang="en-US"/>
              <a:t>با</a:t>
            </a:r>
            <a:r>
              <a:rPr altLang="en-US" sz="2600" lang="en-US"/>
              <a:t> </a:t>
            </a:r>
            <a:r>
              <a:rPr altLang="en-US" sz="2600" lang="en-US"/>
              <a:t>این</a:t>
            </a:r>
            <a:r>
              <a:rPr altLang="en-US" sz="2600" lang="en-US"/>
              <a:t> </a:t>
            </a:r>
            <a:r>
              <a:rPr altLang="en-US" sz="2600" lang="en-US"/>
              <a:t>وجود</a:t>
            </a:r>
            <a:r>
              <a:rPr altLang="en-US" sz="2600" lang="en-US"/>
              <a:t> </a:t>
            </a:r>
            <a:r>
              <a:rPr altLang="en-US" sz="2600" lang="en-US"/>
              <a:t>آدمی</a:t>
            </a:r>
            <a:r>
              <a:rPr altLang="en-US" sz="2600" lang="en-US"/>
              <a:t> </a:t>
            </a:r>
            <a:r>
              <a:rPr altLang="en-US" sz="2600" lang="en-US"/>
              <a:t>قادر</a:t>
            </a:r>
            <a:r>
              <a:rPr altLang="en-US" sz="2600" lang="en-US"/>
              <a:t> </a:t>
            </a:r>
            <a:r>
              <a:rPr altLang="en-US" sz="2600" lang="en-US"/>
              <a:t>است</a:t>
            </a:r>
            <a:r>
              <a:rPr altLang="en-US" sz="2600" lang="en-US"/>
              <a:t> </a:t>
            </a:r>
            <a:r>
              <a:rPr altLang="en-US" sz="2600" lang="en-US"/>
              <a:t>در</a:t>
            </a:r>
            <a:r>
              <a:rPr altLang="en-US" sz="2600" lang="en-US"/>
              <a:t> 0.1 </a:t>
            </a:r>
            <a:r>
              <a:rPr altLang="en-US" sz="2600" lang="en-US"/>
              <a:t>ثانیه</a:t>
            </a:r>
            <a:r>
              <a:rPr altLang="en-US" sz="2600" lang="en-US"/>
              <a:t>  </a:t>
            </a:r>
            <a:r>
              <a:rPr altLang="en-US" sz="2600" lang="en-US"/>
              <a:t>تصویر</a:t>
            </a:r>
            <a:r>
              <a:rPr altLang="en-US" sz="2600" lang="en-US"/>
              <a:t> </a:t>
            </a:r>
            <a:r>
              <a:rPr altLang="en-US" sz="2600" lang="en-US"/>
              <a:t>یک</a:t>
            </a:r>
            <a:r>
              <a:rPr altLang="en-US" sz="2600" lang="en-US"/>
              <a:t> </a:t>
            </a:r>
            <a:r>
              <a:rPr altLang="en-US" sz="2600" lang="en-US"/>
              <a:t>انسان</a:t>
            </a:r>
            <a:r>
              <a:rPr altLang="en-US" sz="2600" lang="en-US"/>
              <a:t> </a:t>
            </a:r>
            <a:r>
              <a:rPr altLang="en-US" sz="2600" lang="en-US"/>
              <a:t>را</a:t>
            </a:r>
            <a:r>
              <a:rPr altLang="en-US" sz="2600" lang="en-US"/>
              <a:t> </a:t>
            </a:r>
            <a:r>
              <a:rPr altLang="en-US" sz="2600" lang="en-US"/>
              <a:t>بازشناسائی</a:t>
            </a:r>
            <a:r>
              <a:rPr altLang="en-US" sz="2600" lang="en-US"/>
              <a:t> </a:t>
            </a:r>
            <a:r>
              <a:rPr altLang="en-US" sz="2600" lang="en-US"/>
              <a:t>نماید</a:t>
            </a:r>
            <a:r>
              <a:rPr altLang="en-US" sz="2600" lang="en-US"/>
              <a:t>.  </a:t>
            </a:r>
            <a:r>
              <a:rPr altLang="en-US" sz="2600" lang="en-US"/>
              <a:t>این</a:t>
            </a:r>
            <a:r>
              <a:rPr altLang="en-US" sz="2600" lang="en-US"/>
              <a:t> </a:t>
            </a:r>
            <a:r>
              <a:rPr altLang="en-US" sz="2600" lang="en-US"/>
              <a:t>قدرت</a:t>
            </a:r>
            <a:r>
              <a:rPr altLang="en-US" sz="2600" lang="en-US"/>
              <a:t> </a:t>
            </a:r>
            <a:r>
              <a:rPr altLang="en-US" sz="2600" lang="en-US"/>
              <a:t>فوق</a:t>
            </a:r>
            <a:r>
              <a:rPr altLang="en-US" sz="2600" lang="en-US"/>
              <a:t> </a:t>
            </a:r>
            <a:r>
              <a:rPr altLang="en-US" sz="2600" lang="en-US"/>
              <a:t>العاده</a:t>
            </a:r>
            <a:r>
              <a:rPr altLang="en-US" sz="2600" lang="en-US"/>
              <a:t> </a:t>
            </a:r>
            <a:r>
              <a:rPr altLang="en-US" sz="2600" lang="en-US"/>
              <a:t>باید</a:t>
            </a:r>
            <a:r>
              <a:rPr altLang="en-US" sz="2600" lang="en-US"/>
              <a:t> </a:t>
            </a:r>
            <a:r>
              <a:rPr altLang="en-US" sz="2600" lang="en-US"/>
              <a:t>از</a:t>
            </a:r>
            <a:r>
              <a:rPr altLang="en-US" sz="2600" lang="en-US"/>
              <a:t> </a:t>
            </a:r>
            <a:r>
              <a:rPr altLang="en-US" sz="2600" lang="en-US"/>
              <a:t>پردازش</a:t>
            </a:r>
            <a:r>
              <a:rPr altLang="en-US" sz="2600" lang="en-US"/>
              <a:t> </a:t>
            </a:r>
            <a:r>
              <a:rPr altLang="en-US" sz="2600" lang="en-US"/>
              <a:t>موازی</a:t>
            </a:r>
            <a:r>
              <a:rPr altLang="en-US" sz="2600" lang="en-US"/>
              <a:t> </a:t>
            </a:r>
            <a:r>
              <a:rPr altLang="en-US" sz="2600" lang="en-US"/>
              <a:t>توزیع</a:t>
            </a:r>
            <a:r>
              <a:rPr altLang="en-US" sz="2600" lang="en-US"/>
              <a:t> </a:t>
            </a:r>
            <a:r>
              <a:rPr altLang="en-US" sz="2600" lang="en-US"/>
              <a:t>شده</a:t>
            </a:r>
            <a:r>
              <a:rPr altLang="en-US" sz="2600" lang="en-US"/>
              <a:t> </a:t>
            </a:r>
            <a:r>
              <a:rPr altLang="en-US" sz="2600" lang="en-US"/>
              <a:t>در</a:t>
            </a:r>
            <a:r>
              <a:rPr altLang="en-US" sz="2600" lang="en-US"/>
              <a:t> </a:t>
            </a:r>
            <a:r>
              <a:rPr altLang="en-US" sz="2600" lang="en-US"/>
              <a:t>تعدادی</a:t>
            </a:r>
            <a:r>
              <a:rPr altLang="en-US" sz="2600" lang="en-US"/>
              <a:t> </a:t>
            </a:r>
            <a:r>
              <a:rPr altLang="en-US" sz="2600" lang="en-US"/>
              <a:t>زیادی</a:t>
            </a:r>
            <a:r>
              <a:rPr altLang="en-US" sz="2600" lang="en-US"/>
              <a:t> </a:t>
            </a:r>
            <a:r>
              <a:rPr altLang="en-US" sz="2600" lang="en-US"/>
              <a:t>از</a:t>
            </a:r>
            <a:r>
              <a:rPr altLang="en-US" sz="2600" lang="en-US"/>
              <a:t> </a:t>
            </a:r>
            <a:r>
              <a:rPr altLang="en-US" sz="2600" lang="en-US"/>
              <a:t>نرونها</a:t>
            </a:r>
            <a:r>
              <a:rPr altLang="en-US" sz="2600" lang="en-US"/>
              <a:t> </a:t>
            </a:r>
            <a:r>
              <a:rPr altLang="en-US" sz="2600" lang="en-US"/>
              <a:t>حاصل</a:t>
            </a:r>
            <a:r>
              <a:rPr altLang="en-US" sz="2600" lang="en-US"/>
              <a:t> </a:t>
            </a:r>
            <a:r>
              <a:rPr altLang="en-US" sz="2600" lang="en-US"/>
              <a:t>شده</a:t>
            </a:r>
            <a:r>
              <a:rPr altLang="en-US" sz="2600" lang="en-US"/>
              <a:t> </a:t>
            </a:r>
            <a:r>
              <a:rPr altLang="en-US" sz="2600" lang="en-US"/>
              <a:t>باشد</a:t>
            </a:r>
            <a:r>
              <a:rPr altLang="en-US" sz="2600" lang="en-US"/>
              <a:t>.</a:t>
            </a:r>
          </a:p>
        </p:txBody>
      </p:sp>
      <p:pic>
        <p:nvPicPr>
          <p:cNvPr id="2097153" name=""/>
          <p:cNvPicPr>
            <a:picLocks/>
          </p:cNvPicPr>
          <p:nvPr/>
        </p:nvPicPr>
        <p:blipFill>
          <a:blip xmlns:r="http://schemas.openxmlformats.org/officeDocument/2006/relationships" r:embed="rId1"/>
          <a:srcRect l="0" t="0" r="0" b="0"/>
          <a:stretch>
            <a:fillRect/>
          </a:stretch>
        </p:blipFill>
        <p:spPr>
          <a:xfrm rot="0">
            <a:off x="0" y="0"/>
            <a:ext cx="4267200" cy="1725612"/>
          </a:xfrm>
          <a:prstGeom prst="rect"/>
          <a:noFill/>
          <a:ln>
            <a:noFill/>
          </a:ln>
        </p:spPr>
      </p:pic>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showMasterSp="1">
  <p:cSld>
    <p:spTree>
      <p:nvGrpSpPr>
        <p:cNvPr id="80" name=""/>
        <p:cNvGrpSpPr/>
        <p:nvPr/>
      </p:nvGrpSpPr>
      <p:grpSpPr>
        <a:xfrm rot="0">
          <a:off x="0" y="0"/>
          <a:ext cx="0" cy="0"/>
          <a:chOff x="0" y="0"/>
          <a:chExt cx="0" cy="0"/>
        </a:xfrm>
      </p:grpSpPr>
      <p:sp>
        <p:nvSpPr>
          <p:cNvPr id="1048667" name=""/>
          <p:cNvSpPr/>
          <p:nvPr/>
        </p:nvSpPr>
        <p:spPr>
          <a:xfrm rot="0">
            <a:off x="914400" y="5562600"/>
            <a:ext cx="228600" cy="228600"/>
          </a:xfrm>
          <a:prstGeom prst="ellipse"/>
          <a:solidFill>
            <a:schemeClr val="folHlink"/>
          </a:solidFill>
          <a:ln w="9525" cap="flat" cmpd="sng">
            <a:solidFill>
              <a:schemeClr val="dk1">
                <a:alpha val="100000"/>
              </a:schemeClr>
            </a:solidFill>
            <a:prstDash val="solid"/>
            <a:miter/>
          </a:ln>
        </p:spPr>
      </p:sp>
      <p:sp>
        <p:nvSpPr>
          <p:cNvPr id="1048668" name=""/>
          <p:cNvSpPr/>
          <p:nvPr/>
        </p:nvSpPr>
        <p:spPr>
          <a:xfrm rot="0">
            <a:off x="914400" y="4343400"/>
            <a:ext cx="228600" cy="228600"/>
          </a:xfrm>
          <a:prstGeom prst="ellipse"/>
          <a:solidFill>
            <a:schemeClr val="folHlink"/>
          </a:solidFill>
          <a:ln w="9525" cap="flat" cmpd="sng">
            <a:solidFill>
              <a:schemeClr val="dk1">
                <a:alpha val="100000"/>
              </a:schemeClr>
            </a:solidFill>
            <a:prstDash val="solid"/>
            <a:miter/>
          </a:ln>
        </p:spPr>
      </p:sp>
      <p:sp>
        <p:nvSpPr>
          <p:cNvPr id="1048669" name=""/>
          <p:cNvSpPr/>
          <p:nvPr/>
        </p:nvSpPr>
        <p:spPr>
          <a:xfrm rot="0">
            <a:off x="914400" y="3733800"/>
            <a:ext cx="228600" cy="228600"/>
          </a:xfrm>
          <a:prstGeom prst="ellipse"/>
          <a:solidFill>
            <a:schemeClr val="folHlink"/>
          </a:solidFill>
          <a:ln w="9525" cap="flat" cmpd="sng">
            <a:solidFill>
              <a:schemeClr val="dk1">
                <a:alpha val="100000"/>
              </a:schemeClr>
            </a:solidFill>
            <a:prstDash val="solid"/>
            <a:miter/>
          </a:ln>
        </p:spPr>
      </p:sp>
      <p:sp>
        <p:nvSpPr>
          <p:cNvPr id="1048670" name=""/>
          <p:cNvSpPr/>
          <p:nvPr/>
        </p:nvSpPr>
        <p:spPr>
          <a:xfrm rot="0">
            <a:off x="990600" y="4876800"/>
            <a:ext cx="0" cy="457200"/>
          </a:xfrm>
          <a:prstGeom prst="line"/>
          <a:noFill/>
          <a:ln w="9525" cap="flat" cmpd="sng">
            <a:solidFill>
              <a:schemeClr val="dk1">
                <a:alpha val="100000"/>
              </a:schemeClr>
            </a:solidFill>
            <a:prstDash val="sysDot"/>
            <a:miter/>
          </a:ln>
        </p:spPr>
      </p:sp>
      <p:sp>
        <p:nvSpPr>
          <p:cNvPr id="1048671" name=""/>
          <p:cNvSpPr txBox="1"/>
          <p:nvPr/>
        </p:nvSpPr>
        <p:spPr>
          <a:xfrm rot="0">
            <a:off x="457200" y="36083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x1</a:t>
            </a:r>
          </a:p>
        </p:txBody>
      </p:sp>
      <p:sp>
        <p:nvSpPr>
          <p:cNvPr id="1048672" name=""/>
          <p:cNvSpPr txBox="1"/>
          <p:nvPr/>
        </p:nvSpPr>
        <p:spPr>
          <a:xfrm rot="0">
            <a:off x="457200" y="42179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x2</a:t>
            </a:r>
          </a:p>
        </p:txBody>
      </p:sp>
      <p:sp>
        <p:nvSpPr>
          <p:cNvPr id="1048673" name=""/>
          <p:cNvSpPr txBox="1"/>
          <p:nvPr/>
        </p:nvSpPr>
        <p:spPr>
          <a:xfrm rot="0">
            <a:off x="457200" y="5437187"/>
            <a:ext cx="488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xn</a:t>
            </a:r>
          </a:p>
        </p:txBody>
      </p:sp>
      <p:sp>
        <p:nvSpPr>
          <p:cNvPr id="1048674" name=""/>
          <p:cNvSpPr/>
          <p:nvPr/>
        </p:nvSpPr>
        <p:spPr>
          <a:xfrm rot="0">
            <a:off x="2590800" y="4419600"/>
            <a:ext cx="762000" cy="609600"/>
          </a:xfrm>
          <a:prstGeom prst="ellipse"/>
          <a:noFill/>
          <a:ln w="9525" cap="flat" cmpd="sng">
            <a:solidFill>
              <a:schemeClr val="dk1">
                <a:alpha val="100000"/>
              </a:schemeClr>
            </a:solidFill>
            <a:prstDash val="solid"/>
            <a:miter/>
          </a:ln>
        </p:spPr>
      </p:sp>
      <p:sp>
        <p:nvSpPr>
          <p:cNvPr id="1048675" name=""/>
          <p:cNvSpPr/>
          <p:nvPr/>
        </p:nvSpPr>
        <p:spPr>
          <a:xfrm rot="0">
            <a:off x="990600" y="3886200"/>
            <a:ext cx="1676400" cy="685800"/>
          </a:xfrm>
          <a:prstGeom prst="line"/>
          <a:noFill/>
          <a:ln w="9525" cap="flat" cmpd="sng">
            <a:solidFill>
              <a:schemeClr val="dk1">
                <a:alpha val="100000"/>
              </a:schemeClr>
            </a:solidFill>
            <a:prstDash val="solid"/>
            <a:miter/>
          </a:ln>
        </p:spPr>
      </p:sp>
      <p:sp>
        <p:nvSpPr>
          <p:cNvPr id="1048676" name=""/>
          <p:cNvSpPr/>
          <p:nvPr/>
        </p:nvSpPr>
        <p:spPr>
          <a:xfrm rot="0">
            <a:off x="990600" y="4419600"/>
            <a:ext cx="1600200" cy="228600"/>
          </a:xfrm>
          <a:prstGeom prst="line"/>
          <a:noFill/>
          <a:ln w="9525" cap="flat" cmpd="sng">
            <a:solidFill>
              <a:schemeClr val="dk1">
                <a:alpha val="100000"/>
              </a:schemeClr>
            </a:solidFill>
            <a:prstDash val="solid"/>
            <a:miter/>
          </a:ln>
        </p:spPr>
      </p:sp>
      <p:sp>
        <p:nvSpPr>
          <p:cNvPr id="1048677" name=""/>
          <p:cNvSpPr/>
          <p:nvPr/>
        </p:nvSpPr>
        <p:spPr>
          <a:xfrm rot="0" flipV="1">
            <a:off x="1066800" y="4953000"/>
            <a:ext cx="1600200" cy="762000"/>
          </a:xfrm>
          <a:prstGeom prst="line"/>
          <a:noFill/>
          <a:ln w="9525" cap="flat" cmpd="sng">
            <a:solidFill>
              <a:schemeClr val="dk1">
                <a:alpha val="100000"/>
              </a:schemeClr>
            </a:solidFill>
            <a:prstDash val="solid"/>
            <a:miter/>
          </a:ln>
        </p:spPr>
      </p:sp>
      <p:sp>
        <p:nvSpPr>
          <p:cNvPr id="1048678" name=""/>
          <p:cNvSpPr/>
          <p:nvPr/>
        </p:nvSpPr>
        <p:spPr>
          <a:xfrm rot="0">
            <a:off x="3352800" y="4724400"/>
            <a:ext cx="1219200" cy="0"/>
          </a:xfrm>
          <a:prstGeom prst="line"/>
          <a:noFill/>
          <a:ln w="9525" cap="flat" cmpd="sng">
            <a:solidFill>
              <a:schemeClr val="dk1">
                <a:alpha val="100000"/>
              </a:schemeClr>
            </a:solidFill>
            <a:prstDash val="solid"/>
            <a:miter/>
            <a:tailEnd type="triangle" w="med" len="med"/>
          </a:ln>
        </p:spPr>
      </p:sp>
      <p:sp>
        <p:nvSpPr>
          <p:cNvPr id="1048679" name=""/>
          <p:cNvSpPr/>
          <p:nvPr/>
        </p:nvSpPr>
        <p:spPr>
          <a:xfrm rot="0">
            <a:off x="5181600" y="4343400"/>
            <a:ext cx="0" cy="990600"/>
          </a:xfrm>
          <a:prstGeom prst="line"/>
          <a:noFill/>
          <a:ln w="9525" cap="flat" cmpd="sng">
            <a:solidFill>
              <a:schemeClr val="dk1">
                <a:alpha val="100000"/>
              </a:schemeClr>
            </a:solidFill>
            <a:prstDash val="solid"/>
            <a:miter/>
          </a:ln>
        </p:spPr>
      </p:sp>
      <p:sp>
        <p:nvSpPr>
          <p:cNvPr id="1048680" name=""/>
          <p:cNvSpPr/>
          <p:nvPr/>
        </p:nvSpPr>
        <p:spPr>
          <a:xfrm rot="0">
            <a:off x="4800600" y="4876800"/>
            <a:ext cx="914400" cy="0"/>
          </a:xfrm>
          <a:prstGeom prst="line"/>
          <a:noFill/>
          <a:ln w="9525" cap="flat" cmpd="sng">
            <a:solidFill>
              <a:schemeClr val="dk1">
                <a:alpha val="100000"/>
              </a:schemeClr>
            </a:solidFill>
            <a:prstDash val="solid"/>
            <a:miter/>
          </a:ln>
        </p:spPr>
      </p:sp>
      <p:sp>
        <p:nvSpPr>
          <p:cNvPr id="1048681" name=""/>
          <p:cNvSpPr/>
          <p:nvPr/>
        </p:nvSpPr>
        <p:spPr>
          <a:xfrm rot="0">
            <a:off x="4876800" y="5105400"/>
            <a:ext cx="304800" cy="0"/>
          </a:xfrm>
          <a:prstGeom prst="line"/>
          <a:noFill/>
          <a:ln w="28575" cap="flat" cmpd="sng">
            <a:solidFill>
              <a:schemeClr val="dk1">
                <a:alpha val="100000"/>
              </a:schemeClr>
            </a:solidFill>
            <a:prstDash val="solid"/>
            <a:miter/>
          </a:ln>
        </p:spPr>
      </p:sp>
      <p:sp>
        <p:nvSpPr>
          <p:cNvPr id="1048682" name=""/>
          <p:cNvSpPr/>
          <p:nvPr/>
        </p:nvSpPr>
        <p:spPr>
          <a:xfrm rot="0" flipV="1">
            <a:off x="5181600" y="4572000"/>
            <a:ext cx="0" cy="533400"/>
          </a:xfrm>
          <a:prstGeom prst="line"/>
          <a:noFill/>
          <a:ln w="28575" cap="flat" cmpd="sng">
            <a:solidFill>
              <a:schemeClr val="dk1">
                <a:alpha val="100000"/>
              </a:schemeClr>
            </a:solidFill>
            <a:prstDash val="solid"/>
            <a:miter/>
          </a:ln>
        </p:spPr>
      </p:sp>
      <p:sp>
        <p:nvSpPr>
          <p:cNvPr id="1048683" name=""/>
          <p:cNvSpPr/>
          <p:nvPr/>
        </p:nvSpPr>
        <p:spPr>
          <a:xfrm rot="0">
            <a:off x="5181600" y="4572000"/>
            <a:ext cx="381000" cy="0"/>
          </a:xfrm>
          <a:prstGeom prst="line"/>
          <a:noFill/>
          <a:ln w="28575" cap="flat" cmpd="sng">
            <a:solidFill>
              <a:schemeClr val="dk1">
                <a:alpha val="100000"/>
              </a:schemeClr>
            </a:solidFill>
            <a:prstDash val="solid"/>
            <a:miter/>
          </a:ln>
        </p:spPr>
      </p:sp>
      <p:sp>
        <p:nvSpPr>
          <p:cNvPr id="1048684" name=""/>
          <p:cNvSpPr/>
          <p:nvPr/>
        </p:nvSpPr>
        <p:spPr>
          <a:xfrm rot="0">
            <a:off x="6019800" y="4724400"/>
            <a:ext cx="1143000" cy="0"/>
          </a:xfrm>
          <a:prstGeom prst="line"/>
          <a:noFill/>
          <a:ln w="9525" cap="flat" cmpd="sng">
            <a:solidFill>
              <a:schemeClr val="dk1">
                <a:alpha val="100000"/>
              </a:schemeClr>
            </a:solidFill>
            <a:prstDash val="solid"/>
            <a:miter/>
            <a:tailEnd type="triangle" w="med" len="med"/>
          </a:ln>
        </p:spPr>
      </p:sp>
      <p:sp>
        <p:nvSpPr>
          <p:cNvPr id="1048685" name=""/>
          <p:cNvSpPr txBox="1"/>
          <p:nvPr/>
        </p:nvSpPr>
        <p:spPr>
          <a:xfrm rot="0">
            <a:off x="7375525" y="4460875"/>
            <a:ext cx="13398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{1 or –1}</a:t>
            </a:r>
          </a:p>
        </p:txBody>
      </p:sp>
      <p:sp>
        <p:nvSpPr>
          <p:cNvPr id="1048686" name=""/>
          <p:cNvSpPr txBox="1"/>
          <p:nvPr/>
        </p:nvSpPr>
        <p:spPr>
          <a:xfrm rot="0">
            <a:off x="2057400" y="5794375"/>
            <a:ext cx="88106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X0=1</a:t>
            </a:r>
          </a:p>
        </p:txBody>
      </p:sp>
      <p:sp>
        <p:nvSpPr>
          <p:cNvPr id="1048687" name=""/>
          <p:cNvSpPr/>
          <p:nvPr/>
        </p:nvSpPr>
        <p:spPr>
          <a:xfrm rot="0" flipV="1">
            <a:off x="2362200" y="5029200"/>
            <a:ext cx="533400" cy="838200"/>
          </a:xfrm>
          <a:prstGeom prst="line"/>
          <a:noFill/>
          <a:ln w="9525" cap="flat" cmpd="sng">
            <a:solidFill>
              <a:schemeClr val="dk1">
                <a:alpha val="100000"/>
              </a:schemeClr>
            </a:solidFill>
            <a:prstDash val="solid"/>
            <a:miter/>
          </a:ln>
        </p:spPr>
      </p:sp>
      <p:sp>
        <p:nvSpPr>
          <p:cNvPr id="1048688" name=""/>
          <p:cNvSpPr txBox="1"/>
          <p:nvPr/>
        </p:nvSpPr>
        <p:spPr>
          <a:xfrm rot="0">
            <a:off x="2574925" y="5222875"/>
            <a:ext cx="5572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w0</a:t>
            </a:r>
          </a:p>
        </p:txBody>
      </p:sp>
      <p:sp>
        <p:nvSpPr>
          <p:cNvPr id="1048689" name=""/>
          <p:cNvSpPr txBox="1"/>
          <p:nvPr/>
        </p:nvSpPr>
        <p:spPr>
          <a:xfrm rot="0">
            <a:off x="1660525" y="3698875"/>
            <a:ext cx="5572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w1</a:t>
            </a:r>
          </a:p>
        </p:txBody>
      </p:sp>
      <p:sp>
        <p:nvSpPr>
          <p:cNvPr id="1048690" name=""/>
          <p:cNvSpPr txBox="1"/>
          <p:nvPr/>
        </p:nvSpPr>
        <p:spPr>
          <a:xfrm rot="0">
            <a:off x="1447800" y="4446587"/>
            <a:ext cx="5572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w2</a:t>
            </a:r>
          </a:p>
        </p:txBody>
      </p:sp>
      <p:sp>
        <p:nvSpPr>
          <p:cNvPr id="1048691" name=""/>
          <p:cNvSpPr txBox="1"/>
          <p:nvPr/>
        </p:nvSpPr>
        <p:spPr>
          <a:xfrm rot="0">
            <a:off x="1447800" y="5360987"/>
            <a:ext cx="557212"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wn</a:t>
            </a:r>
          </a:p>
        </p:txBody>
      </p:sp>
      <p:sp>
        <p:nvSpPr>
          <p:cNvPr id="1048692" name=""/>
          <p:cNvSpPr/>
          <p:nvPr/>
        </p:nvSpPr>
        <p:spPr>
          <a:xfrm rot="0">
            <a:off x="2819400" y="4522787"/>
            <a:ext cx="36195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Σ</a:t>
            </a:r>
          </a:p>
        </p:txBody>
      </p:sp>
      <p:sp>
        <p:nvSpPr>
          <p:cNvPr id="1048693" name=""/>
          <p:cNvSpPr/>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sz="2600" lang="en-US"/>
              <a:t>نوعی</a:t>
            </a:r>
            <a:r>
              <a:rPr altLang="en-US" sz="2600" lang="en-US"/>
              <a:t> </a:t>
            </a:r>
            <a:r>
              <a:rPr altLang="en-US" sz="2600" lang="en-US"/>
              <a:t>از</a:t>
            </a:r>
            <a:r>
              <a:rPr altLang="en-US" sz="2600" lang="en-US"/>
              <a:t> </a:t>
            </a:r>
            <a:r>
              <a:rPr altLang="en-US" sz="2600" lang="en-US"/>
              <a:t>شبکه</a:t>
            </a:r>
            <a:r>
              <a:rPr altLang="en-US" sz="2600" lang="en-US"/>
              <a:t> </a:t>
            </a:r>
            <a:r>
              <a:rPr altLang="en-US" sz="2600" lang="en-US"/>
              <a:t>عصبی</a:t>
            </a:r>
            <a:r>
              <a:rPr altLang="en-US" sz="2600" lang="en-US"/>
              <a:t> </a:t>
            </a:r>
            <a:r>
              <a:rPr altLang="en-US" sz="2600" lang="en-US"/>
              <a:t>برمبنای</a:t>
            </a:r>
            <a:r>
              <a:rPr altLang="en-US" sz="2600" lang="en-US"/>
              <a:t> </a:t>
            </a:r>
            <a:r>
              <a:rPr altLang="en-US" sz="2600" lang="en-US"/>
              <a:t>یک</a:t>
            </a:r>
            <a:r>
              <a:rPr altLang="en-US" sz="2600" lang="en-US"/>
              <a:t> </a:t>
            </a:r>
            <a:r>
              <a:rPr altLang="en-US" sz="2600" lang="en-US"/>
              <a:t>واحد</a:t>
            </a:r>
            <a:r>
              <a:rPr altLang="en-US" sz="2600" lang="en-US"/>
              <a:t> </a:t>
            </a:r>
            <a:r>
              <a:rPr altLang="en-US" sz="2600" lang="en-US"/>
              <a:t>محاسباتی</a:t>
            </a:r>
            <a:r>
              <a:rPr altLang="en-US" sz="2600" lang="en-US"/>
              <a:t> </a:t>
            </a:r>
            <a:r>
              <a:rPr altLang="en-US" sz="2600" lang="en-US"/>
              <a:t>به</a:t>
            </a:r>
            <a:r>
              <a:rPr altLang="en-US" sz="2600" lang="en-US"/>
              <a:t> </a:t>
            </a:r>
            <a:r>
              <a:rPr altLang="en-US" sz="2600" lang="en-US"/>
              <a:t>نام</a:t>
            </a:r>
            <a:r>
              <a:rPr altLang="en-US" sz="2600" lang="en-US"/>
              <a:t> پرسپترون</a:t>
            </a:r>
            <a:r>
              <a:rPr altLang="en-US" sz="2600" lang="en-US"/>
              <a:t> </a:t>
            </a:r>
            <a:r>
              <a:rPr altLang="en-US" sz="2600" lang="en-US"/>
              <a:t>ساخته</a:t>
            </a:r>
            <a:r>
              <a:rPr altLang="en-US" sz="2600" lang="en-US"/>
              <a:t> </a:t>
            </a:r>
            <a:r>
              <a:rPr altLang="en-US" sz="2600" lang="en-US"/>
              <a:t>میشود</a:t>
            </a:r>
            <a:r>
              <a:rPr altLang="en-US" sz="2600" lang="en-US"/>
              <a:t>. </a:t>
            </a:r>
            <a:r>
              <a:rPr altLang="en-US" sz="2600" lang="en-US"/>
              <a:t>یک</a:t>
            </a:r>
            <a:r>
              <a:rPr altLang="en-US" sz="2600" lang="en-US"/>
              <a:t> پرسپترون</a:t>
            </a:r>
            <a:r>
              <a:rPr altLang="en-US" sz="2600" lang="en-US"/>
              <a:t> </a:t>
            </a:r>
            <a:r>
              <a:rPr altLang="en-US" sz="2600" lang="en-US"/>
              <a:t>برداری</a:t>
            </a:r>
            <a:r>
              <a:rPr altLang="en-US" sz="2600" lang="en-US"/>
              <a:t> </a:t>
            </a:r>
            <a:r>
              <a:rPr altLang="en-US" sz="2600" lang="en-US"/>
              <a:t>از</a:t>
            </a:r>
            <a:r>
              <a:rPr altLang="en-US" sz="2600" lang="en-US"/>
              <a:t> </a:t>
            </a:r>
            <a:r>
              <a:rPr altLang="en-US" sz="2600" lang="en-US"/>
              <a:t>ورودیهای</a:t>
            </a:r>
            <a:r>
              <a:rPr altLang="en-US" sz="2600" lang="en-US"/>
              <a:t> </a:t>
            </a:r>
            <a:r>
              <a:rPr altLang="en-US" sz="2600" lang="en-US"/>
              <a:t>با</a:t>
            </a:r>
            <a:r>
              <a:rPr altLang="en-US" sz="2600" lang="en-US"/>
              <a:t> </a:t>
            </a:r>
            <a:r>
              <a:rPr altLang="en-US" sz="2600" lang="en-US"/>
              <a:t>مقادیر</a:t>
            </a:r>
            <a:r>
              <a:rPr altLang="en-US" sz="2600" lang="en-US"/>
              <a:t> </a:t>
            </a:r>
            <a:r>
              <a:rPr altLang="en-US" sz="2600" lang="en-US"/>
              <a:t>حقیقی</a:t>
            </a:r>
            <a:r>
              <a:rPr altLang="en-US" sz="2600" lang="en-US"/>
              <a:t> </a:t>
            </a:r>
            <a:r>
              <a:rPr altLang="en-US" sz="2600" lang="en-US"/>
              <a:t>را</a:t>
            </a:r>
            <a:r>
              <a:rPr altLang="en-US" sz="2600" lang="en-US"/>
              <a:t> </a:t>
            </a:r>
            <a:r>
              <a:rPr altLang="en-US" sz="2600" lang="en-US"/>
              <a:t>گرفته</a:t>
            </a:r>
            <a:r>
              <a:rPr altLang="en-US" sz="2600" lang="en-US"/>
              <a:t> </a:t>
            </a:r>
            <a:r>
              <a:rPr altLang="en-US" sz="2600" lang="en-US"/>
              <a:t>و</a:t>
            </a:r>
            <a:r>
              <a:rPr altLang="en-US" sz="2600" lang="en-US"/>
              <a:t> </a:t>
            </a:r>
            <a:r>
              <a:rPr altLang="en-US" sz="2600" lang="en-US"/>
              <a:t>یک</a:t>
            </a:r>
            <a:r>
              <a:rPr altLang="en-US" sz="2600" lang="en-US"/>
              <a:t> </a:t>
            </a:r>
            <a:r>
              <a:rPr altLang="en-US" sz="2600" lang="en-US"/>
              <a:t>ترکیب</a:t>
            </a:r>
            <a:r>
              <a:rPr altLang="en-US" sz="2600" lang="en-US"/>
              <a:t> </a:t>
            </a:r>
            <a:r>
              <a:rPr altLang="en-US" sz="2600" lang="en-US"/>
              <a:t>خطی</a:t>
            </a:r>
            <a:r>
              <a:rPr altLang="en-US" sz="2600" lang="en-US"/>
              <a:t> </a:t>
            </a:r>
            <a:r>
              <a:rPr altLang="en-US" sz="2600" lang="en-US"/>
              <a:t>از</a:t>
            </a:r>
            <a:r>
              <a:rPr altLang="en-US" sz="2600" lang="en-US"/>
              <a:t> </a:t>
            </a:r>
            <a:r>
              <a:rPr altLang="en-US" sz="2600" lang="en-US"/>
              <a:t>این</a:t>
            </a:r>
            <a:r>
              <a:rPr altLang="en-US" sz="2600" lang="en-US"/>
              <a:t> </a:t>
            </a:r>
            <a:r>
              <a:rPr altLang="en-US" sz="2600" lang="en-US"/>
              <a:t>ورودیها</a:t>
            </a:r>
            <a:r>
              <a:rPr altLang="en-US" sz="2600" lang="en-US"/>
              <a:t> </a:t>
            </a:r>
            <a:r>
              <a:rPr altLang="en-US" sz="2600" lang="en-US"/>
              <a:t>را</a:t>
            </a:r>
            <a:r>
              <a:rPr altLang="en-US" sz="2600" lang="en-US"/>
              <a:t> </a:t>
            </a:r>
            <a:r>
              <a:rPr altLang="en-US" sz="2600" lang="en-US"/>
              <a:t>محاسبه</a:t>
            </a:r>
            <a:r>
              <a:rPr altLang="en-US" sz="2600" lang="en-US"/>
              <a:t> </a:t>
            </a:r>
            <a:r>
              <a:rPr altLang="en-US" sz="2600" lang="en-US"/>
              <a:t>میکند</a:t>
            </a:r>
            <a:r>
              <a:rPr altLang="en-US" sz="2600" lang="en-US"/>
              <a:t>. </a:t>
            </a:r>
            <a:r>
              <a:rPr altLang="en-US" sz="2600" lang="en-US"/>
              <a:t>اگر</a:t>
            </a:r>
            <a:r>
              <a:rPr altLang="en-US" sz="2600" lang="en-US"/>
              <a:t> </a:t>
            </a:r>
            <a:r>
              <a:rPr altLang="en-US" sz="2600" lang="en-US"/>
              <a:t>حاصل</a:t>
            </a:r>
            <a:r>
              <a:rPr altLang="en-US" sz="2600" lang="en-US"/>
              <a:t> </a:t>
            </a:r>
            <a:r>
              <a:rPr altLang="en-US" sz="2600" lang="en-US"/>
              <a:t>از</a:t>
            </a:r>
            <a:r>
              <a:rPr altLang="en-US" sz="2600" lang="en-US"/>
              <a:t> </a:t>
            </a:r>
            <a:r>
              <a:rPr altLang="en-US" sz="2600" lang="en-US"/>
              <a:t>یک</a:t>
            </a:r>
            <a:r>
              <a:rPr altLang="en-US" sz="2600" lang="en-US"/>
              <a:t> </a:t>
            </a:r>
            <a:r>
              <a:rPr altLang="en-US" sz="2600" lang="en-US"/>
              <a:t>مقدار</a:t>
            </a:r>
            <a:r>
              <a:rPr altLang="en-US" sz="2600" lang="en-US"/>
              <a:t> </a:t>
            </a:r>
            <a:r>
              <a:rPr altLang="en-US" sz="2600" lang="en-US"/>
              <a:t>آستانه</a:t>
            </a:r>
            <a:r>
              <a:rPr altLang="en-US" sz="2600" lang="en-US"/>
              <a:t> </a:t>
            </a:r>
            <a:r>
              <a:rPr altLang="en-US" sz="2600" lang="en-US"/>
              <a:t>بیشتر</a:t>
            </a:r>
            <a:r>
              <a:rPr altLang="en-US" sz="2600" lang="en-US"/>
              <a:t> </a:t>
            </a:r>
            <a:r>
              <a:rPr altLang="en-US" sz="2600" lang="en-US"/>
              <a:t>بود</a:t>
            </a:r>
            <a:r>
              <a:rPr altLang="en-US" sz="2600" lang="en-US"/>
              <a:t> </a:t>
            </a:r>
            <a:r>
              <a:rPr altLang="en-US" sz="2600" lang="en-US"/>
              <a:t>خروجی</a:t>
            </a:r>
            <a:r>
              <a:rPr altLang="en-US" sz="2600" lang="en-US"/>
              <a:t> پرسپترون</a:t>
            </a:r>
            <a:r>
              <a:rPr altLang="en-US" sz="2600" lang="en-US"/>
              <a:t> </a:t>
            </a:r>
            <a:r>
              <a:rPr altLang="en-US" sz="2600" lang="en-US"/>
              <a:t>برابر</a:t>
            </a:r>
            <a:r>
              <a:rPr altLang="en-US" sz="2600" lang="en-US"/>
              <a:t> </a:t>
            </a:r>
            <a:r>
              <a:rPr altLang="en-US" sz="2600" lang="en-US"/>
              <a:t>با</a:t>
            </a:r>
            <a:r>
              <a:rPr altLang="en-US" sz="2600" lang="en-US"/>
              <a:t> 1  </a:t>
            </a:r>
            <a:r>
              <a:rPr altLang="en-US" sz="2600" lang="en-US"/>
              <a:t>و</a:t>
            </a:r>
            <a:r>
              <a:rPr altLang="en-US" sz="2600" lang="en-US"/>
              <a:t> </a:t>
            </a:r>
            <a:r>
              <a:rPr altLang="en-US" sz="2600" lang="en-US"/>
              <a:t>در</a:t>
            </a:r>
            <a:r>
              <a:rPr altLang="en-US" sz="2600" lang="en-US"/>
              <a:t> </a:t>
            </a:r>
            <a:r>
              <a:rPr altLang="en-US" sz="2600" lang="en-US"/>
              <a:t>غیر</a:t>
            </a:r>
            <a:r>
              <a:rPr altLang="en-US" sz="2600" lang="en-US"/>
              <a:t> </a:t>
            </a:r>
            <a:r>
              <a:rPr altLang="en-US" sz="2600" lang="en-US"/>
              <a:t>اینصورت</a:t>
            </a:r>
            <a:r>
              <a:rPr altLang="en-US" sz="2600" lang="en-US"/>
              <a:t> </a:t>
            </a:r>
            <a:r>
              <a:rPr altLang="en-US" sz="2600" lang="en-US"/>
              <a:t>معادل</a:t>
            </a:r>
            <a:r>
              <a:rPr altLang="en-US" sz="2600" lang="en-US"/>
              <a:t> -1 </a:t>
            </a:r>
            <a:r>
              <a:rPr altLang="en-US" sz="2600" lang="en-US"/>
              <a:t>خواهد</a:t>
            </a:r>
            <a:r>
              <a:rPr altLang="en-US" sz="2600" lang="en-US"/>
              <a:t> </a:t>
            </a:r>
            <a:r>
              <a:rPr altLang="en-US" sz="2600" lang="en-US"/>
              <a:t>بود</a:t>
            </a:r>
            <a:r>
              <a:rPr altLang="en-US" sz="2600" lang="en-US"/>
              <a:t>.</a:t>
            </a:r>
          </a:p>
        </p:txBody>
      </p:sp>
      <p:sp>
        <p:nvSpPr>
          <p:cNvPr id="1048694"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Perceptron</a:t>
            </a:r>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showMasterSp="1">
  <p:cSld>
    <p:spTree>
      <p:nvGrpSpPr>
        <p:cNvPr id="81" name=""/>
        <p:cNvGrpSpPr/>
        <p:nvPr/>
      </p:nvGrpSpPr>
      <p:grpSpPr>
        <a:xfrm rot="0">
          <a:off x="0" y="0"/>
          <a:ext cx="0" cy="0"/>
          <a:chOff x="0" y="0"/>
          <a:chExt cx="0" cy="0"/>
        </a:xfrm>
      </p:grpSpPr>
      <p:sp>
        <p:nvSpPr>
          <p:cNvPr id="1048695" name=""/>
          <p:cNvSpPr/>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sz="2600" lang="en-US"/>
              <a:t>خروحی</a:t>
            </a:r>
            <a:r>
              <a:rPr altLang="en-US" sz="2600" lang="en-US"/>
              <a:t> پرسپترون</a:t>
            </a:r>
            <a:r>
              <a:rPr altLang="en-US" sz="2600" lang="en-US"/>
              <a:t> </a:t>
            </a:r>
            <a:r>
              <a:rPr altLang="en-US" sz="2600" lang="en-US"/>
              <a:t>توسط</a:t>
            </a:r>
            <a:r>
              <a:rPr altLang="en-US" sz="2600" lang="en-US"/>
              <a:t> </a:t>
            </a:r>
            <a:r>
              <a:rPr altLang="en-US" sz="2600" lang="en-US"/>
              <a:t>رابطه</a:t>
            </a:r>
            <a:r>
              <a:rPr altLang="en-US" sz="2600" lang="en-US"/>
              <a:t> </a:t>
            </a:r>
            <a:r>
              <a:rPr altLang="en-US" sz="2600" lang="en-US"/>
              <a:t>زیر</a:t>
            </a:r>
            <a:r>
              <a:rPr altLang="en-US" sz="2600" lang="en-US"/>
              <a:t> </a:t>
            </a:r>
            <a:r>
              <a:rPr altLang="en-US" sz="2600" lang="en-US"/>
              <a:t>مشخص</a:t>
            </a:r>
            <a:r>
              <a:rPr altLang="en-US" sz="2600" lang="en-US"/>
              <a:t> </a:t>
            </a:r>
            <a:r>
              <a:rPr altLang="en-US" sz="2600" lang="en-US"/>
              <a:t>میشود</a:t>
            </a:r>
            <a:r>
              <a:rPr altLang="en-US" sz="2600" lang="en-US"/>
              <a:t>:</a:t>
            </a:r>
          </a:p>
          <a:p>
            <a:pPr lvl="0"/>
            <a:endParaRPr altLang="en-US" sz="2600" lang="en-US"/>
          </a:p>
          <a:p>
            <a:pPr lvl="0"/>
            <a:endParaRPr altLang="en-US" sz="2600" lang="en-US"/>
          </a:p>
          <a:p>
            <a:pPr lvl="0"/>
            <a:r>
              <a:rPr altLang="en-US" sz="2600" lang="en-US"/>
              <a:t>که</a:t>
            </a:r>
            <a:r>
              <a:rPr altLang="en-US" sz="2600" lang="en-US"/>
              <a:t> </a:t>
            </a:r>
            <a:r>
              <a:rPr altLang="en-US" sz="2600" lang="en-US"/>
              <a:t>برای</a:t>
            </a:r>
            <a:r>
              <a:rPr altLang="en-US" sz="2600" lang="en-US"/>
              <a:t> </a:t>
            </a:r>
            <a:r>
              <a:rPr altLang="en-US" sz="2600" lang="en-US"/>
              <a:t>سادگی</a:t>
            </a:r>
            <a:r>
              <a:rPr altLang="en-US" sz="2600" lang="en-US"/>
              <a:t> </a:t>
            </a:r>
            <a:r>
              <a:rPr altLang="en-US" sz="2600" lang="en-US"/>
              <a:t>آنرا</a:t>
            </a:r>
            <a:r>
              <a:rPr altLang="en-US" sz="2600" lang="en-US"/>
              <a:t> </a:t>
            </a:r>
            <a:r>
              <a:rPr altLang="en-US" sz="2600" lang="en-US"/>
              <a:t>میتوان</a:t>
            </a:r>
            <a:r>
              <a:rPr altLang="en-US" sz="2600" lang="en-US"/>
              <a:t> </a:t>
            </a:r>
            <a:r>
              <a:rPr altLang="en-US" sz="2600" lang="en-US"/>
              <a:t>بصورت</a:t>
            </a:r>
            <a:r>
              <a:rPr altLang="en-US" sz="2600" lang="en-US"/>
              <a:t> </a:t>
            </a:r>
            <a:r>
              <a:rPr altLang="en-US" sz="2600" lang="en-US"/>
              <a:t>زیر</a:t>
            </a:r>
            <a:r>
              <a:rPr altLang="en-US" sz="2600" lang="en-US"/>
              <a:t> </a:t>
            </a:r>
            <a:r>
              <a:rPr altLang="en-US" sz="2600" lang="en-US"/>
              <a:t>نشان</a:t>
            </a:r>
            <a:r>
              <a:rPr altLang="en-US" sz="2600" lang="en-US"/>
              <a:t> </a:t>
            </a:r>
            <a:r>
              <a:rPr altLang="en-US" sz="2600" lang="en-US"/>
              <a:t>داد</a:t>
            </a:r>
            <a:r>
              <a:rPr altLang="en-US" sz="2600" lang="en-US"/>
              <a:t>:</a:t>
            </a:r>
          </a:p>
        </p:txBody>
      </p:sp>
      <p:sp>
        <p:nvSpPr>
          <p:cNvPr id="1048696"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یادگیری</a:t>
            </a:r>
            <a:r>
              <a:rPr altLang="en-US" lang="en-US"/>
              <a:t> </a:t>
            </a:r>
            <a:r>
              <a:rPr altLang="en-US" lang="en-US"/>
              <a:t>یک</a:t>
            </a:r>
            <a:r>
              <a:rPr altLang="en-US" lang="en-US"/>
              <a:t> پرسپترون</a:t>
            </a:r>
          </a:p>
        </p:txBody>
      </p:sp>
      <p:sp>
        <p:nvSpPr>
          <p:cNvPr id="1048697" name=""/>
          <p:cNvSpPr txBox="1"/>
          <p:nvPr/>
        </p:nvSpPr>
        <p:spPr>
          <a:xfrm rot="0">
            <a:off x="685800" y="2590800"/>
            <a:ext cx="2214880" cy="459739"/>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O(x1,x2,…,xn) = </a:t>
            </a:r>
          </a:p>
        </p:txBody>
      </p:sp>
      <p:sp>
        <p:nvSpPr>
          <p:cNvPr id="1048698" name=""/>
          <p:cNvSpPr txBox="1"/>
          <p:nvPr/>
        </p:nvSpPr>
        <p:spPr>
          <a:xfrm rot="0">
            <a:off x="3276600" y="2312987"/>
            <a:ext cx="5237480" cy="828039"/>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1 if w0 + w1x1 + w2x2 + … + wnxn &gt; 0</a:t>
            </a:r>
          </a:p>
          <a:p>
            <a:pPr lvl="0"/>
            <a:r>
              <a:rPr altLang="en-US" sz="2400" lang="en-US">
                <a:effectLst>
                  <a:outerShdw algn="tl" blurRad="38100" dir="2700000" dist="38100">
                    <a:srgbClr val="C0C0C0"/>
                  </a:outerShdw>
                </a:effectLst>
                <a:latin typeface="Times New Roman" pitchFamily="18" charset="0"/>
                <a:ea typeface="Times New Roman" pitchFamily="18" charset="0"/>
              </a:rPr>
              <a:t>-1 otherwise</a:t>
            </a:r>
          </a:p>
        </p:txBody>
      </p:sp>
      <p:sp>
        <p:nvSpPr>
          <p:cNvPr id="1048699" name=""/>
          <p:cNvSpPr/>
          <p:nvPr/>
        </p:nvSpPr>
        <p:spPr>
          <a:xfrm rot="0">
            <a:off x="3048000" y="2286000"/>
            <a:ext cx="152400" cy="914400"/>
          </a:xfrm>
          <a:prstGeom prst="leftBrace"/>
          <a:noFill/>
          <a:ln w="9525" cap="flat" cmpd="sng">
            <a:solidFill>
              <a:schemeClr val="dk1">
                <a:alpha val="100000"/>
              </a:schemeClr>
            </a:solidFill>
            <a:prstDash val="solid"/>
            <a:miter/>
          </a:ln>
        </p:spPr>
      </p:sp>
      <p:sp>
        <p:nvSpPr>
          <p:cNvPr id="1048700" name=""/>
          <p:cNvSpPr txBox="1"/>
          <p:nvPr/>
        </p:nvSpPr>
        <p:spPr>
          <a:xfrm rot="0">
            <a:off x="2133600" y="3836987"/>
            <a:ext cx="3215352" cy="119634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O(</a:t>
            </a:r>
            <a:r>
              <a:rPr altLang="en-US" b="1" sz="2400" lang="en-US">
                <a:effectLst>
                  <a:outerShdw algn="tl" blurRad="38100" dir="2700000" dist="38100">
                    <a:srgbClr val="C0C0C0"/>
                  </a:outerShdw>
                </a:effectLst>
                <a:latin typeface="Times New Roman" pitchFamily="18" charset="0"/>
                <a:ea typeface="Times New Roman" pitchFamily="18" charset="0"/>
              </a:rPr>
              <a:t>X</a:t>
            </a:r>
            <a:r>
              <a:rPr altLang="en-US" sz="2400" lang="en-US">
                <a:effectLst>
                  <a:outerShdw algn="tl" blurRad="38100" dir="2700000" dist="38100">
                    <a:srgbClr val="C0C0C0"/>
                  </a:outerShdw>
                </a:effectLst>
                <a:latin typeface="Times New Roman" pitchFamily="18" charset="0"/>
                <a:ea typeface="Times New Roman" pitchFamily="18" charset="0"/>
              </a:rPr>
              <a:t>) = sgn(</a:t>
            </a:r>
            <a:r>
              <a:rPr altLang="en-US" b="1" sz="2400" lang="en-US">
                <a:effectLst>
                  <a:outerShdw algn="tl" blurRad="38100" dir="2700000" dist="38100">
                    <a:srgbClr val="C0C0C0"/>
                  </a:outerShdw>
                </a:effectLst>
                <a:latin typeface="Times New Roman" pitchFamily="18" charset="0"/>
                <a:ea typeface="Times New Roman" pitchFamily="18" charset="0"/>
              </a:rPr>
              <a:t>WX</a:t>
            </a:r>
            <a:r>
              <a:rPr altLang="en-US" sz="2400" lang="en-US">
                <a:effectLst>
                  <a:outerShdw algn="tl" blurRad="38100" dir="2700000" dist="38100">
                    <a:srgbClr val="C0C0C0"/>
                  </a:outerShdw>
                </a:effectLst>
                <a:latin typeface="Times New Roman" pitchFamily="18" charset="0"/>
                <a:ea typeface="Times New Roman" pitchFamily="18" charset="0"/>
              </a:rPr>
              <a:t>) where</a:t>
            </a:r>
          </a:p>
          <a:p>
            <a:pPr lvl="0"/>
            <a:endParaRPr altLang="en-US" sz="2400" lang="en-US">
              <a:effectLst>
                <a:outerShdw algn="tl" blurRad="38100" dir="2700000" dist="38100">
                  <a:srgbClr val="C0C0C0"/>
                </a:outerShdw>
              </a:effectLst>
              <a:latin typeface="Times New Roman" pitchFamily="18" charset="0"/>
              <a:ea typeface="Times New Roman" pitchFamily="18" charset="0"/>
            </a:endParaRPr>
          </a:p>
          <a:p>
            <a:pPr lvl="0"/>
            <a:r>
              <a:rPr altLang="en-US" sz="2400" lang="en-US">
                <a:effectLst>
                  <a:outerShdw algn="tl" blurRad="38100" dir="2700000" dist="38100">
                    <a:srgbClr val="C0C0C0"/>
                  </a:outerShdw>
                </a:effectLst>
                <a:latin typeface="Times New Roman" pitchFamily="18" charset="0"/>
                <a:ea typeface="Times New Roman" pitchFamily="18" charset="0"/>
              </a:rPr>
              <a:t>Sgn(y) = </a:t>
            </a:r>
          </a:p>
        </p:txBody>
      </p:sp>
      <p:sp>
        <p:nvSpPr>
          <p:cNvPr id="1048701" name=""/>
          <p:cNvSpPr txBox="1"/>
          <p:nvPr/>
        </p:nvSpPr>
        <p:spPr>
          <a:xfrm rot="0">
            <a:off x="3444875" y="4356100"/>
            <a:ext cx="1874510" cy="828039"/>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1 if y &gt; 0</a:t>
            </a:r>
          </a:p>
          <a:p>
            <a:pPr lvl="0"/>
            <a:r>
              <a:rPr altLang="en-US" sz="2400" lang="en-US">
                <a:effectLst>
                  <a:outerShdw algn="tl" blurRad="38100" dir="2700000" dist="38100">
                    <a:srgbClr val="C0C0C0"/>
                  </a:outerShdw>
                </a:effectLst>
                <a:latin typeface="Times New Roman" pitchFamily="18" charset="0"/>
                <a:ea typeface="Times New Roman" pitchFamily="18" charset="0"/>
              </a:rPr>
              <a:t>-1 otherwise</a:t>
            </a:r>
          </a:p>
        </p:txBody>
      </p:sp>
      <p:sp>
        <p:nvSpPr>
          <p:cNvPr id="1048702" name=""/>
          <p:cNvSpPr/>
          <p:nvPr/>
        </p:nvSpPr>
        <p:spPr>
          <a:xfrm rot="0">
            <a:off x="3292475" y="4252912"/>
            <a:ext cx="152400" cy="914400"/>
          </a:xfrm>
          <a:prstGeom prst="leftBrace"/>
          <a:noFill/>
          <a:ln w="9525" cap="flat" cmpd="sng">
            <a:solidFill>
              <a:schemeClr val="dk1">
                <a:alpha val="100000"/>
              </a:schemeClr>
            </a:solidFill>
            <a:prstDash val="solid"/>
            <a:miter/>
          </a:ln>
        </p:spPr>
      </p:sp>
      <p:sp>
        <p:nvSpPr>
          <p:cNvPr id="1048703" name=""/>
          <p:cNvSpPr/>
          <p:nvPr/>
        </p:nvSpPr>
        <p:spPr>
          <a:xfrm rot="0">
            <a:off x="609600" y="5257800"/>
            <a:ext cx="8077200" cy="1371600"/>
          </a:xfrm>
          <a:prstGeom prst="rect"/>
          <a:noFill/>
          <a:ln w="9525" cap="flat" cmpd="sng">
            <a:solidFill>
              <a:schemeClr val="dk1">
                <a:alpha val="100000"/>
              </a:schemeClr>
            </a:solidFill>
            <a:prstDash val="solid"/>
            <a:miter/>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algn="r" lvl="0" rtl="1"/>
            <a:r>
              <a:rPr altLang="en-US" sz="2000" lang="en-US">
                <a:solidFill>
                  <a:srgbClr val="CC0000"/>
                </a:solidFill>
              </a:rPr>
              <a:t>یادگیری</a:t>
            </a:r>
            <a:r>
              <a:rPr altLang="en-US" sz="2000" lang="en-US">
                <a:solidFill>
                  <a:srgbClr val="CC0000"/>
                </a:solidFill>
              </a:rPr>
              <a:t> پرسپترون</a:t>
            </a:r>
            <a:r>
              <a:rPr altLang="en-US" sz="2000" lang="en-US">
                <a:solidFill>
                  <a:srgbClr val="CC0000"/>
                </a:solidFill>
              </a:rPr>
              <a:t> </a:t>
            </a:r>
            <a:r>
              <a:rPr altLang="en-US" sz="2000" lang="en-US">
                <a:solidFill>
                  <a:srgbClr val="CC0000"/>
                </a:solidFill>
              </a:rPr>
              <a:t>عبارت</a:t>
            </a:r>
            <a:r>
              <a:rPr altLang="en-US" sz="2000" lang="en-US">
                <a:solidFill>
                  <a:srgbClr val="CC0000"/>
                </a:solidFill>
              </a:rPr>
              <a:t>  </a:t>
            </a:r>
            <a:r>
              <a:rPr altLang="en-US" sz="2000" lang="en-US">
                <a:solidFill>
                  <a:srgbClr val="CC0000"/>
                </a:solidFill>
              </a:rPr>
              <a:t>است</a:t>
            </a:r>
            <a:r>
              <a:rPr altLang="en-US" sz="2000" lang="en-US">
                <a:solidFill>
                  <a:srgbClr val="CC0000"/>
                </a:solidFill>
              </a:rPr>
              <a:t> </a:t>
            </a:r>
            <a:r>
              <a:rPr altLang="en-US" sz="2000" lang="en-US">
                <a:solidFill>
                  <a:srgbClr val="CC0000"/>
                </a:solidFill>
              </a:rPr>
              <a:t>از</a:t>
            </a:r>
            <a:r>
              <a:rPr altLang="en-US" sz="2000" lang="en-US">
                <a:solidFill>
                  <a:srgbClr val="CC0000"/>
                </a:solidFill>
              </a:rPr>
              <a:t>:</a:t>
            </a:r>
          </a:p>
          <a:p>
            <a:pPr algn="ctr" lvl="0" rtl="1"/>
            <a:r>
              <a:rPr altLang="en-US" sz="2000" lang="en-US"/>
              <a:t>پیدا</a:t>
            </a:r>
            <a:r>
              <a:rPr altLang="en-US" sz="2000" lang="en-US"/>
              <a:t> </a:t>
            </a:r>
            <a:r>
              <a:rPr altLang="en-US" sz="2000" lang="en-US"/>
              <a:t>کردن</a:t>
            </a:r>
            <a:r>
              <a:rPr altLang="en-US" sz="2000" lang="en-US"/>
              <a:t> </a:t>
            </a:r>
            <a:r>
              <a:rPr altLang="en-US" sz="2000" lang="en-US"/>
              <a:t>مقادیردرستی</a:t>
            </a:r>
            <a:r>
              <a:rPr altLang="en-US" sz="2000" lang="en-US"/>
              <a:t> </a:t>
            </a:r>
            <a:r>
              <a:rPr altLang="en-US" sz="2000" lang="en-US"/>
              <a:t>برای</a:t>
            </a:r>
            <a:r>
              <a:rPr altLang="en-US" sz="2000" lang="en-US"/>
              <a:t> W </a:t>
            </a:r>
          </a:p>
          <a:p>
            <a:pPr algn="r" lvl="0" rtl="1"/>
            <a:r>
              <a:rPr altLang="en-US" sz="2000" lang="en-US"/>
              <a:t>بنابراین</a:t>
            </a:r>
            <a:r>
              <a:rPr altLang="en-US" sz="2000" lang="en-US"/>
              <a:t> </a:t>
            </a:r>
            <a:r>
              <a:rPr altLang="en-US" sz="2000" lang="en-US"/>
              <a:t>فضای</a:t>
            </a:r>
            <a:r>
              <a:rPr altLang="en-US" sz="2000" lang="en-US"/>
              <a:t> </a:t>
            </a:r>
            <a:r>
              <a:rPr altLang="en-US" sz="2000" lang="en-US"/>
              <a:t>فرضیه</a:t>
            </a:r>
            <a:r>
              <a:rPr altLang="en-US" sz="2000" lang="en-US"/>
              <a:t> H  </a:t>
            </a:r>
            <a:r>
              <a:rPr altLang="en-US" sz="2000" lang="en-US"/>
              <a:t>در</a:t>
            </a:r>
            <a:r>
              <a:rPr altLang="en-US" sz="2000" lang="en-US"/>
              <a:t> </a:t>
            </a:r>
            <a:r>
              <a:rPr altLang="en-US" sz="2000" lang="en-US"/>
              <a:t>یادگیری</a:t>
            </a:r>
            <a:r>
              <a:rPr altLang="en-US" sz="2000" lang="en-US"/>
              <a:t> پرسپترون</a:t>
            </a:r>
            <a:r>
              <a:rPr altLang="en-US" sz="2000" lang="en-US"/>
              <a:t> </a:t>
            </a:r>
            <a:r>
              <a:rPr altLang="en-US" sz="2000" lang="en-US"/>
              <a:t>عبارت</a:t>
            </a:r>
            <a:r>
              <a:rPr altLang="en-US" sz="2000" lang="en-US"/>
              <a:t> </a:t>
            </a:r>
            <a:r>
              <a:rPr altLang="en-US" sz="2000" lang="en-US"/>
              <a:t>است</a:t>
            </a:r>
            <a:r>
              <a:rPr altLang="en-US" sz="2000" lang="en-US"/>
              <a:t> </a:t>
            </a:r>
            <a:r>
              <a:rPr altLang="en-US" sz="2000" lang="en-US"/>
              <a:t>ازمجموعه</a:t>
            </a:r>
            <a:r>
              <a:rPr altLang="en-US" sz="2000" lang="en-US"/>
              <a:t> </a:t>
            </a:r>
            <a:r>
              <a:rPr altLang="en-US" sz="2000" lang="en-US"/>
              <a:t>تمام</a:t>
            </a:r>
            <a:r>
              <a:rPr altLang="en-US" sz="2000" lang="en-US"/>
              <a:t> </a:t>
            </a:r>
            <a:r>
              <a:rPr altLang="en-US" sz="2000" lang="en-US"/>
              <a:t>مقادیر</a:t>
            </a:r>
            <a:r>
              <a:rPr altLang="en-US" sz="2000" lang="en-US"/>
              <a:t> </a:t>
            </a:r>
            <a:r>
              <a:rPr altLang="en-US" sz="2000" lang="en-US"/>
              <a:t>حقیقی</a:t>
            </a:r>
            <a:r>
              <a:rPr altLang="en-US" sz="2000" lang="en-US"/>
              <a:t> </a:t>
            </a:r>
            <a:r>
              <a:rPr altLang="en-US" sz="2000" lang="en-US"/>
              <a:t>ممکن</a:t>
            </a:r>
            <a:r>
              <a:rPr altLang="en-US" sz="2000" lang="en-US"/>
              <a:t> </a:t>
            </a:r>
            <a:r>
              <a:rPr altLang="en-US" sz="2000" lang="en-US"/>
              <a:t>برای</a:t>
            </a:r>
            <a:r>
              <a:rPr altLang="en-US" sz="2000" lang="en-US"/>
              <a:t> </a:t>
            </a:r>
            <a:r>
              <a:rPr altLang="en-US" sz="2000" lang="en-US"/>
              <a:t>بردارهای</a:t>
            </a:r>
            <a:r>
              <a:rPr altLang="en-US" sz="2000" lang="en-US"/>
              <a:t>  </a:t>
            </a:r>
            <a:r>
              <a:rPr altLang="en-US" sz="2000" lang="en-US"/>
              <a:t>وزن</a:t>
            </a:r>
            <a:r>
              <a:rPr altLang="en-US" sz="2000" lang="en-US"/>
              <a:t>.</a:t>
            </a: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showMasterSp="1">
  <p:cSld>
    <p:spTree>
      <p:nvGrpSpPr>
        <p:cNvPr id="82" name=""/>
        <p:cNvGrpSpPr/>
        <p:nvPr/>
      </p:nvGrpSpPr>
      <p:grpSpPr>
        <a:xfrm rot="0">
          <a:off x="0" y="0"/>
          <a:ext cx="0" cy="0"/>
          <a:chOff x="0" y="0"/>
          <a:chExt cx="0" cy="0"/>
        </a:xfrm>
      </p:grpSpPr>
      <p:sp>
        <p:nvSpPr>
          <p:cNvPr id="1048704" name=""/>
          <p:cNvSpPr/>
          <p:nvPr/>
        </p:nvSpPr>
        <p:spPr>
          <a:xfrm rot="0">
            <a:off x="457200" y="1719262"/>
            <a:ext cx="8229600" cy="4411662"/>
          </a:xfrm>
          <a:prstGeom prst="rect"/>
          <a:noFill/>
          <a:ln>
            <a:noFill/>
          </a:ln>
        </p:spPr>
        <p:txBody>
          <a:bodyPr bIns="45720" lIns="91440" rIns="91440" tIns="45720"/>
          <a:lstStyle>
            <a:lvl1pPr algn="r" eaLnBrk="1" fontAlgn="base" hangingPunct="1" indent="-342900" latinLnBrk="1" marL="342900" rtl="1">
              <a:lnSpc>
                <a:spcPct val="100000"/>
              </a:lnSpc>
              <a:spcBef>
                <a:spcPct val="20000"/>
              </a:spcBef>
              <a:spcAft>
                <a:spcPct val="0"/>
              </a:spcAft>
              <a:buClr>
                <a:schemeClr val="lt2"/>
              </a:buClr>
              <a:buSzPct val="70000"/>
              <a:buFont typeface="Wingdings" pitchFamily="2" charset="2"/>
              <a:buChar char="l"/>
              <a:defRPr baseline="0" b="0" sz="3000" i="0">
                <a:solidFill>
                  <a:schemeClr val="dk1"/>
                </a:solidFill>
                <a:latin typeface="Arial" pitchFamily="34" charset="0"/>
                <a:ea typeface="Arial" pitchFamily="34" charset="0"/>
                <a:sym typeface="Arial" pitchFamily="34" charset="0"/>
              </a:defRPr>
            </a:lvl1pPr>
            <a:lvl2pPr algn="r" eaLnBrk="1" fontAlgn="base" hangingPunct="1" indent="-347663" latinLnBrk="1" marL="692150" rtl="1">
              <a:lnSpc>
                <a:spcPct val="100000"/>
              </a:lnSpc>
              <a:spcBef>
                <a:spcPct val="20000"/>
              </a:spcBef>
              <a:spcAft>
                <a:spcPct val="0"/>
              </a:spcAft>
              <a:buClr>
                <a:schemeClr val="accent2"/>
              </a:buClr>
              <a:buSzPct val="70000"/>
              <a:buFont typeface="Wingdings" pitchFamily="2" charset="2"/>
              <a:buChar char="l"/>
              <a:defRPr baseline="0" b="0" sz="2600" i="0">
                <a:solidFill>
                  <a:schemeClr val="dk1"/>
                </a:solidFill>
                <a:latin typeface="Arial" pitchFamily="34" charset="0"/>
                <a:ea typeface="Arial" pitchFamily="34" charset="0"/>
                <a:sym typeface="Arial" pitchFamily="34" charset="0"/>
              </a:defRPr>
            </a:lvl2pPr>
            <a:lvl3pPr algn="r" eaLnBrk="1" fontAlgn="base" hangingPunct="1" indent="-293688" latinLnBrk="1" marL="987425" rtl="1">
              <a:lnSpc>
                <a:spcPct val="100000"/>
              </a:lnSpc>
              <a:spcBef>
                <a:spcPct val="20000"/>
              </a:spcBef>
              <a:spcAft>
                <a:spcPct val="0"/>
              </a:spcAft>
              <a:buClr>
                <a:schemeClr val="accent1"/>
              </a:buClr>
              <a:buSzPct val="70000"/>
              <a:buFont typeface="Wingdings" pitchFamily="2" charset="2"/>
              <a:buChar char="l"/>
              <a:defRPr baseline="0" b="0" sz="2300" i="0">
                <a:solidFill>
                  <a:schemeClr val="dk1"/>
                </a:solidFill>
                <a:latin typeface="Arial" pitchFamily="34" charset="0"/>
                <a:ea typeface="Arial" pitchFamily="34" charset="0"/>
                <a:sym typeface="Arial" pitchFamily="34" charset="0"/>
              </a:defRPr>
            </a:lvl3pPr>
            <a:lvl4pPr algn="r" eaLnBrk="1" fontAlgn="base" hangingPunct="1" indent="-292100" latinLnBrk="1" marL="1281112" rtl="1">
              <a:lnSpc>
                <a:spcPct val="100000"/>
              </a:lnSpc>
              <a:spcBef>
                <a:spcPct val="20000"/>
              </a:spcBef>
              <a:spcAft>
                <a:spcPct val="0"/>
              </a:spcAft>
              <a:buClr>
                <a:schemeClr val="lt2"/>
              </a:buClr>
              <a:buSzPct val="75000"/>
              <a:buFont typeface="Wingdings" pitchFamily="2" charset="2"/>
              <a:buChar char="§"/>
              <a:defRPr baseline="0" b="0" sz="2000" i="0">
                <a:solidFill>
                  <a:schemeClr val="dk1"/>
                </a:solidFill>
                <a:latin typeface="Arial" pitchFamily="34" charset="0"/>
                <a:ea typeface="Arial" pitchFamily="34" charset="0"/>
                <a:sym typeface="Arial" pitchFamily="34" charset="0"/>
              </a:defRPr>
            </a:lvl4pPr>
            <a:lvl5pPr algn="r" eaLnBrk="1" fontAlgn="base" hangingPunct="1" indent="-315912" latinLnBrk="1" marL="1598612" rtl="1">
              <a:lnSpc>
                <a:spcPct val="100000"/>
              </a:lnSpc>
              <a:spcBef>
                <a:spcPct val="20000"/>
              </a:spcBef>
              <a:spcAft>
                <a:spcPct val="0"/>
              </a:spcAft>
              <a:buClr>
                <a:schemeClr val="folHlink"/>
              </a:buClr>
              <a:buSzPct val="80000"/>
              <a:buFont typeface="Wingdings" pitchFamily="2" charset="2"/>
              <a:buChar char="§"/>
              <a:defRPr baseline="0" b="0" sz="2000" i="0">
                <a:solidFill>
                  <a:schemeClr val="dk1"/>
                </a:solidFill>
                <a:latin typeface="Arial" pitchFamily="34" charset="0"/>
                <a:ea typeface="Arial" pitchFamily="34" charset="0"/>
                <a:sym typeface="Arial" pitchFamily="34" charset="0"/>
              </a:defRPr>
            </a:lvl5pPr>
          </a:lstStyle>
          <a:p>
            <a:pPr lvl="0"/>
            <a:r>
              <a:rPr altLang="en-US" sz="2600" lang="en-US"/>
              <a:t>پریسپترون</a:t>
            </a:r>
            <a:r>
              <a:rPr altLang="en-US" sz="2600" lang="en-US"/>
              <a:t> </a:t>
            </a:r>
            <a:r>
              <a:rPr altLang="en-US" sz="2600" lang="en-US"/>
              <a:t>را</a:t>
            </a:r>
            <a:r>
              <a:rPr altLang="en-US" sz="2600" lang="en-US"/>
              <a:t> </a:t>
            </a:r>
            <a:r>
              <a:rPr altLang="en-US" sz="2600" lang="en-US"/>
              <a:t>میتوان</a:t>
            </a:r>
            <a:r>
              <a:rPr altLang="en-US" sz="2600" lang="en-US"/>
              <a:t> </a:t>
            </a:r>
            <a:r>
              <a:rPr altLang="en-US" sz="2600" lang="en-US"/>
              <a:t>بصورت</a:t>
            </a:r>
            <a:r>
              <a:rPr altLang="en-US" sz="2600" lang="en-US"/>
              <a:t> </a:t>
            </a:r>
            <a:r>
              <a:rPr altLang="en-US" sz="2600" lang="en-US"/>
              <a:t>یک</a:t>
            </a:r>
            <a:r>
              <a:rPr altLang="en-US" sz="2600" lang="en-US"/>
              <a:t> </a:t>
            </a:r>
            <a:r>
              <a:rPr altLang="en-US" sz="2600" lang="en-US"/>
              <a:t>سطح</a:t>
            </a:r>
            <a:r>
              <a:rPr altLang="en-US" sz="2600" lang="en-US"/>
              <a:t> </a:t>
            </a:r>
            <a:r>
              <a:rPr altLang="en-US" sz="2600" lang="en-US"/>
              <a:t>تصمیم</a:t>
            </a:r>
            <a:r>
              <a:rPr altLang="en-US" sz="2600" lang="en-US"/>
              <a:t>  </a:t>
            </a:r>
            <a:r>
              <a:rPr altLang="en-US" sz="2600" lang="en-US"/>
              <a:t>hyperplane</a:t>
            </a:r>
            <a:r>
              <a:rPr altLang="en-US" sz="2600" lang="en-US"/>
              <a:t>  </a:t>
            </a:r>
            <a:r>
              <a:rPr altLang="en-US" sz="2600" lang="en-US"/>
              <a:t>در</a:t>
            </a:r>
            <a:r>
              <a:rPr altLang="en-US" sz="2600" lang="en-US"/>
              <a:t> </a:t>
            </a:r>
            <a:r>
              <a:rPr altLang="en-US" sz="2600" lang="en-US"/>
              <a:t>فضای</a:t>
            </a:r>
            <a:r>
              <a:rPr altLang="en-US" sz="2600" lang="en-US"/>
              <a:t>   n  </a:t>
            </a:r>
            <a:r>
              <a:rPr altLang="en-US" sz="2600" lang="en-US"/>
              <a:t>بعدی</a:t>
            </a:r>
            <a:r>
              <a:rPr altLang="en-US" sz="2600" lang="en-US"/>
              <a:t> </a:t>
            </a:r>
            <a:r>
              <a:rPr altLang="en-US" sz="2600" lang="en-US"/>
              <a:t>نمونه</a:t>
            </a:r>
            <a:r>
              <a:rPr altLang="en-US" sz="2600" lang="en-US"/>
              <a:t> </a:t>
            </a:r>
            <a:r>
              <a:rPr altLang="en-US" sz="2600" lang="en-US"/>
              <a:t>ها</a:t>
            </a:r>
            <a:r>
              <a:rPr altLang="en-US" sz="2600" lang="en-US"/>
              <a:t> </a:t>
            </a:r>
            <a:r>
              <a:rPr altLang="en-US" sz="2600" lang="en-US"/>
              <a:t>در</a:t>
            </a:r>
            <a:r>
              <a:rPr altLang="en-US" sz="2600" lang="en-US"/>
              <a:t> </a:t>
            </a:r>
            <a:r>
              <a:rPr altLang="en-US" sz="2600" lang="en-US"/>
              <a:t>نظر</a:t>
            </a:r>
            <a:r>
              <a:rPr altLang="en-US" sz="2600" lang="en-US"/>
              <a:t> </a:t>
            </a:r>
            <a:r>
              <a:rPr altLang="en-US" sz="2600" lang="en-US"/>
              <a:t>گرفت</a:t>
            </a:r>
            <a:r>
              <a:rPr altLang="en-US" sz="2600" lang="en-US"/>
              <a:t>.  </a:t>
            </a:r>
            <a:r>
              <a:rPr altLang="en-US" sz="2600" lang="en-US"/>
              <a:t>پرسپترون</a:t>
            </a:r>
            <a:r>
              <a:rPr altLang="en-US" sz="2600" lang="en-US"/>
              <a:t> </a:t>
            </a:r>
            <a:r>
              <a:rPr altLang="en-US" sz="2600" lang="en-US"/>
              <a:t>برای</a:t>
            </a:r>
            <a:r>
              <a:rPr altLang="en-US" sz="2600" lang="en-US"/>
              <a:t> </a:t>
            </a:r>
            <a:r>
              <a:rPr altLang="en-US" sz="2600" lang="en-US"/>
              <a:t>نمونه</a:t>
            </a:r>
            <a:r>
              <a:rPr altLang="en-US" sz="2600" lang="en-US"/>
              <a:t> </a:t>
            </a:r>
            <a:r>
              <a:rPr altLang="en-US" sz="2600" lang="en-US"/>
              <a:t>های</a:t>
            </a:r>
            <a:r>
              <a:rPr altLang="en-US" sz="2600" lang="en-US"/>
              <a:t> </a:t>
            </a:r>
            <a:r>
              <a:rPr altLang="en-US" sz="2600" lang="en-US"/>
              <a:t>یک</a:t>
            </a:r>
            <a:r>
              <a:rPr altLang="en-US" sz="2600" lang="en-US"/>
              <a:t> </a:t>
            </a:r>
            <a:r>
              <a:rPr altLang="en-US" sz="2600" lang="en-US"/>
              <a:t>طرف</a:t>
            </a:r>
            <a:r>
              <a:rPr altLang="en-US" sz="2600" lang="en-US"/>
              <a:t> </a:t>
            </a:r>
            <a:r>
              <a:rPr altLang="en-US" sz="2600" lang="en-US"/>
              <a:t>صفحه</a:t>
            </a:r>
            <a:r>
              <a:rPr altLang="en-US" sz="2600" lang="en-US"/>
              <a:t> </a:t>
            </a:r>
            <a:r>
              <a:rPr altLang="en-US" sz="2600" lang="en-US"/>
              <a:t>مقدار</a:t>
            </a:r>
            <a:r>
              <a:rPr altLang="en-US" sz="2600" lang="en-US"/>
              <a:t> 1 </a:t>
            </a:r>
            <a:r>
              <a:rPr altLang="en-US" sz="2600" lang="en-US"/>
              <a:t>و</a:t>
            </a:r>
            <a:r>
              <a:rPr altLang="en-US" sz="2600" lang="en-US"/>
              <a:t> </a:t>
            </a:r>
            <a:r>
              <a:rPr altLang="en-US" sz="2600" lang="en-US"/>
              <a:t>برای</a:t>
            </a:r>
            <a:r>
              <a:rPr altLang="en-US" sz="2600" lang="en-US"/>
              <a:t> </a:t>
            </a:r>
            <a:r>
              <a:rPr altLang="en-US" sz="2600" lang="en-US"/>
              <a:t>مقادیر</a:t>
            </a:r>
            <a:r>
              <a:rPr altLang="en-US" sz="2600" lang="en-US"/>
              <a:t> </a:t>
            </a:r>
            <a:r>
              <a:rPr altLang="en-US" sz="2600" lang="en-US"/>
              <a:t>طرف</a:t>
            </a:r>
            <a:r>
              <a:rPr altLang="en-US" sz="2600" lang="en-US"/>
              <a:t> </a:t>
            </a:r>
            <a:r>
              <a:rPr altLang="en-US" sz="2600" lang="en-US"/>
              <a:t>دیگر</a:t>
            </a:r>
            <a:r>
              <a:rPr altLang="en-US" sz="2600" lang="en-US"/>
              <a:t> </a:t>
            </a:r>
            <a:r>
              <a:rPr altLang="en-US" sz="2600" lang="en-US"/>
              <a:t>مقدار</a:t>
            </a:r>
            <a:r>
              <a:rPr altLang="en-US" sz="2600" lang="en-US"/>
              <a:t> -1 </a:t>
            </a:r>
            <a:r>
              <a:rPr altLang="en-US" sz="2600" lang="en-US"/>
              <a:t>بوجود</a:t>
            </a:r>
            <a:r>
              <a:rPr altLang="en-US" sz="2600" lang="en-US"/>
              <a:t> </a:t>
            </a:r>
            <a:r>
              <a:rPr altLang="en-US" sz="2600" lang="en-US"/>
              <a:t>میاورد</a:t>
            </a:r>
            <a:r>
              <a:rPr altLang="en-US" sz="2600" lang="en-US"/>
              <a:t>.</a:t>
            </a:r>
          </a:p>
          <a:p>
            <a:pPr lvl="0"/>
            <a:endParaRPr altLang="en-US" sz="2600" lang="en-US"/>
          </a:p>
        </p:txBody>
      </p:sp>
      <p:sp>
        <p:nvSpPr>
          <p:cNvPr id="1048705" name=""/>
          <p:cNvSpPr/>
          <p:nvPr/>
        </p:nvSpPr>
        <p:spPr>
          <a:xfrm rot="0">
            <a:off x="457200" y="122237"/>
            <a:ext cx="7543800" cy="1295400"/>
          </a:xfrm>
          <a:prstGeom prst="rect"/>
          <a:noFill/>
          <a:ln>
            <a:noFill/>
          </a:ln>
        </p:spPr>
        <p:txBody>
          <a:bodyPr anchor="b" bIns="45720" lIns="91440" rIns="91440" tIns="45720"/>
          <a:lstStyle>
            <a:lvl1pPr algn="l" eaLnBrk="1" fontAlgn="base" hangingPunct="1" indent="0" latinLnBrk="1" marL="0" rtl="1">
              <a:lnSpc>
                <a:spcPct val="100000"/>
              </a:lnSpc>
              <a:spcBef>
                <a:spcPct val="0"/>
              </a:spcBef>
              <a:spcAft>
                <a:spcPct val="0"/>
              </a:spcAft>
              <a:buFontTx/>
              <a:buNone/>
              <a:defRPr baseline="0" b="1" sz="3900" i="0">
                <a:solidFill>
                  <a:schemeClr val="lt2"/>
                </a:solidFill>
                <a:latin typeface="Arial" pitchFamily="34" charset="0"/>
                <a:ea typeface="Arial" pitchFamily="34" charset="0"/>
                <a:sym typeface="Arial" pitchFamily="34" charset="0"/>
              </a:defRPr>
            </a:lvl1pPr>
          </a:lstStyle>
          <a:p>
            <a:pPr algn="r" lvl="0"/>
            <a:r>
              <a:rPr altLang="en-US" lang="en-US"/>
              <a:t>توانائی</a:t>
            </a:r>
            <a:r>
              <a:rPr altLang="en-US" lang="en-US"/>
              <a:t>  </a:t>
            </a:r>
            <a:r>
              <a:rPr altLang="en-US" lang="en-US"/>
              <a:t>پرسپترون</a:t>
            </a:r>
          </a:p>
        </p:txBody>
      </p:sp>
      <p:cxnSp>
        <p:nvCxnSpPr>
          <p:cNvPr id="3145728" name=""/>
          <p:cNvCxnSpPr>
            <a:cxnSpLocks/>
          </p:cNvCxnSpPr>
          <p:nvPr/>
        </p:nvCxnSpPr>
        <p:spPr>
          <a:xfrm rot="0">
            <a:off x="1371600" y="5029200"/>
            <a:ext cx="4343400" cy="0"/>
          </a:xfrm>
          <a:prstGeom prst="straightConnector1"/>
          <a:noFill/>
          <a:ln w="9525" cap="flat" cmpd="sng">
            <a:solidFill>
              <a:schemeClr val="dk1">
                <a:alpha val="100000"/>
              </a:schemeClr>
            </a:solidFill>
            <a:prstDash val="solid"/>
            <a:miter/>
            <a:headEnd type="triangle" w="med" len="med"/>
            <a:tailEnd type="triangle" w="med" len="med"/>
          </a:ln>
        </p:spPr>
      </p:cxnSp>
      <p:cxnSp>
        <p:nvCxnSpPr>
          <p:cNvPr id="3145729" name=""/>
          <p:cNvCxnSpPr>
            <a:cxnSpLocks/>
          </p:cNvCxnSpPr>
          <p:nvPr/>
        </p:nvCxnSpPr>
        <p:spPr>
          <a:xfrm rot="0">
            <a:off x="3200400" y="3733800"/>
            <a:ext cx="0" cy="2590800"/>
          </a:xfrm>
          <a:prstGeom prst="straightConnector1"/>
          <a:noFill/>
          <a:ln w="9525" cap="flat" cmpd="sng">
            <a:solidFill>
              <a:schemeClr val="dk1">
                <a:alpha val="100000"/>
              </a:schemeClr>
            </a:solidFill>
            <a:prstDash val="solid"/>
            <a:miter/>
            <a:headEnd type="triangle" w="med" len="med"/>
            <a:tailEnd type="triangle" w="med" len="med"/>
          </a:ln>
        </p:spPr>
      </p:cxnSp>
      <p:sp>
        <p:nvSpPr>
          <p:cNvPr id="1048706" name=""/>
          <p:cNvSpPr txBox="1"/>
          <p:nvPr/>
        </p:nvSpPr>
        <p:spPr>
          <a:xfrm rot="0">
            <a:off x="1736725" y="3851275"/>
            <a:ext cx="3556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07" name=""/>
          <p:cNvSpPr txBox="1"/>
          <p:nvPr/>
        </p:nvSpPr>
        <p:spPr>
          <a:xfrm rot="0">
            <a:off x="1905000" y="4294187"/>
            <a:ext cx="3556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08" name=""/>
          <p:cNvSpPr txBox="1"/>
          <p:nvPr/>
        </p:nvSpPr>
        <p:spPr>
          <a:xfrm rot="0">
            <a:off x="2209800" y="3913187"/>
            <a:ext cx="355600" cy="457200"/>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09" name=""/>
          <p:cNvSpPr txBox="1"/>
          <p:nvPr/>
        </p:nvSpPr>
        <p:spPr>
          <a:xfrm rot="0">
            <a:off x="3717925" y="5203825"/>
            <a:ext cx="32702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10" name=""/>
          <p:cNvSpPr txBox="1"/>
          <p:nvPr/>
        </p:nvSpPr>
        <p:spPr>
          <a:xfrm rot="0">
            <a:off x="3886200" y="5646737"/>
            <a:ext cx="32702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11" name=""/>
          <p:cNvSpPr txBox="1"/>
          <p:nvPr/>
        </p:nvSpPr>
        <p:spPr>
          <a:xfrm rot="0">
            <a:off x="4191000" y="5257800"/>
            <a:ext cx="327025" cy="457200"/>
          </a:xfrm>
          <a:prstGeom prst="rect"/>
          <a:noFill/>
          <a:ln>
            <a:noFill/>
          </a:ln>
        </p:spPr>
        <p:txBody>
          <a:bodyPr bIns="45720" lIns="91440" rIns="91440" tIns="45720">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a:t>
            </a:r>
          </a:p>
        </p:txBody>
      </p:sp>
      <p:sp>
        <p:nvSpPr>
          <p:cNvPr id="1048712" name=""/>
          <p:cNvSpPr/>
          <p:nvPr/>
        </p:nvSpPr>
        <p:spPr>
          <a:xfrm rot="0" flipV="1">
            <a:off x="1066800" y="3886200"/>
            <a:ext cx="3733800" cy="2133600"/>
          </a:xfrm>
          <a:prstGeom prst="line"/>
          <a:noFill/>
          <a:ln w="28575" cap="flat" cmpd="sng">
            <a:solidFill>
              <a:schemeClr val="hlink">
                <a:alpha val="100000"/>
              </a:schemeClr>
            </a:solidFill>
            <a:prstDash val="solid"/>
            <a:miter/>
          </a:ln>
        </p:spPr>
      </p:sp>
      <p:sp>
        <p:nvSpPr>
          <p:cNvPr id="1048713" name=""/>
          <p:cNvSpPr txBox="1"/>
          <p:nvPr/>
        </p:nvSpPr>
        <p:spPr>
          <a:xfrm rot="0">
            <a:off x="4572000" y="3532187"/>
            <a:ext cx="4008259" cy="459739"/>
          </a:xfrm>
          <a:prstGeom prst="rect"/>
          <a:noFill/>
          <a:ln>
            <a:noFill/>
          </a:ln>
        </p:spPr>
        <p:txBody>
          <a:bodyPr bIns="45720" lIns="91440" rIns="91440" tIns="45720" wrap="none">
            <a:spAutoFit/>
          </a:bodyPr>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r>
              <a:rPr altLang="en-US" sz="2400" lang="en-US">
                <a:effectLst>
                  <a:outerShdw algn="tl" blurRad="38100" dir="2700000" dist="38100">
                    <a:srgbClr val="C0C0C0"/>
                  </a:outerShdw>
                </a:effectLst>
                <a:latin typeface="Times New Roman" pitchFamily="18" charset="0"/>
                <a:ea typeface="Times New Roman" pitchFamily="18" charset="0"/>
              </a:rPr>
              <a:t>Decision boundary (</a:t>
            </a:r>
            <a:r>
              <a:rPr altLang="en-US" b="1" sz="2400" lang="en-US">
                <a:effectLst>
                  <a:outerShdw algn="tl" blurRad="38100" dir="2700000" dist="38100">
                    <a:srgbClr val="C0C0C0"/>
                  </a:outerShdw>
                </a:effectLst>
                <a:latin typeface="Times New Roman" pitchFamily="18" charset="0"/>
                <a:ea typeface="Times New Roman" pitchFamily="18" charset="0"/>
              </a:rPr>
              <a:t>WX</a:t>
            </a:r>
            <a:r>
              <a:rPr altLang="en-US" sz="2400" lang="en-US">
                <a:effectLst>
                  <a:outerShdw algn="tl" blurRad="38100" dir="2700000" dist="38100">
                    <a:srgbClr val="C0C0C0"/>
                  </a:outerShdw>
                </a:effectLst>
                <a:latin typeface="Times New Roman" pitchFamily="18" charset="0"/>
                <a:ea typeface="Times New Roman" pitchFamily="18" charset="0"/>
              </a:rPr>
              <a:t> = 0)</a:t>
            </a:r>
          </a:p>
        </p:txBody>
      </p:sp>
    </p:spTree>
  </p:cSld>
  <p:clrMapOvr>
    <a:masterClrMapping/>
  </p:clrMapOvr>
  <p:timing/>
</p:sld>
</file>

<file path=ppt/theme/theme1.xml><?xml version="1.0" encoding="utf-8"?>
<a:theme xmlns:a="http://schemas.openxmlformats.org/drawingml/2006/main" name="Office 主题">
  <a:themeElements>
    <a:clrScheme name="Default Color Scheme">
      <a:dk1>
        <a:srgbClr val="000000"/>
      </a:dk1>
      <a:lt1>
        <a:srgbClr val="FFFFFF"/>
      </a:lt1>
      <a:dk2>
        <a:srgbClr val="808080"/>
      </a:dk2>
      <a:lt2>
        <a:srgbClr val="330066"/>
      </a:lt2>
      <a:accent1>
        <a:srgbClr val="CCCC00"/>
      </a:accent1>
      <a:accent2>
        <a:srgbClr val="669999"/>
      </a:accent2>
      <a:accent3>
        <a:srgbClr val="FFFFFF"/>
      </a:accent3>
      <a:accent4>
        <a:srgbClr val="000000"/>
      </a:accent4>
      <a:accent5>
        <a:srgbClr val="000000"/>
      </a:accent5>
      <a:accent6>
        <a:srgbClr val="000000"/>
      </a:accent6>
      <a:hlink>
        <a:srgbClr val="7E9CE8"/>
      </a:hlink>
      <a:folHlink>
        <a:srgbClr val="D8D8E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FFFFFF"/>
        </a:dk1>
        <a:lt1>
          <a:srgbClr val="000000"/>
        </a:lt1>
        <a:dk2>
          <a:srgbClr val="4F747B"/>
        </a:dk2>
        <a:lt2>
          <a:srgbClr val="C0C0C0"/>
        </a:lt2>
        <a:accent1>
          <a:srgbClr val="859868"/>
        </a:accent1>
        <a:accent2>
          <a:srgbClr val="5F5F5F"/>
        </a:accent2>
        <a:accent3>
          <a:srgbClr val="000000"/>
        </a:accent3>
        <a:accent4>
          <a:srgbClr val="FFFFFF"/>
        </a:accent4>
        <a:accent5>
          <a:srgbClr val="000000"/>
        </a:accent5>
        <a:accent6>
          <a:srgbClr val="000000"/>
        </a:accent6>
        <a:hlink>
          <a:srgbClr val="5F5F5F"/>
        </a:hlink>
        <a:folHlink>
          <a:srgbClr val="BA1212"/>
        </a:folHlink>
      </a:clrScheme>
    </a:extraClrScheme>
    <a:extraClrScheme>
      <a:clrScheme name="Default Color Scheme 2">
        <a:dk1>
          <a:srgbClr val="FFFFFF"/>
        </a:dk1>
        <a:lt1>
          <a:srgbClr val="4D0B0B"/>
        </a:lt1>
        <a:dk2>
          <a:srgbClr val="3C0000"/>
        </a:dk2>
        <a:lt2>
          <a:srgbClr val="FFFFFF"/>
        </a:lt2>
        <a:accent1>
          <a:srgbClr val="666633"/>
        </a:accent1>
        <a:accent2>
          <a:srgbClr val="CC3300"/>
        </a:accent2>
        <a:accent3>
          <a:srgbClr val="4D0B0B"/>
        </a:accent3>
        <a:accent4>
          <a:srgbClr val="FFFFFF"/>
        </a:accent4>
        <a:accent5>
          <a:srgbClr val="000000"/>
        </a:accent5>
        <a:accent6>
          <a:srgbClr val="000000"/>
        </a:accent6>
        <a:hlink>
          <a:srgbClr val="CC9900"/>
        </a:hlink>
        <a:folHlink>
          <a:srgbClr val="CCCC33"/>
        </a:folHlink>
      </a:clrScheme>
    </a:extraClrScheme>
    <a:extraClrScheme>
      <a:clrScheme name="Default Color Scheme 3">
        <a:dk1>
          <a:srgbClr val="FFFFFF"/>
        </a:dk1>
        <a:lt1>
          <a:srgbClr val="15192B"/>
        </a:lt1>
        <a:dk2>
          <a:srgbClr val="666699"/>
        </a:dk2>
        <a:lt2>
          <a:srgbClr val="CCCCFF"/>
        </a:lt2>
        <a:accent1>
          <a:srgbClr val="4F893D"/>
        </a:accent1>
        <a:accent2>
          <a:srgbClr val="666699"/>
        </a:accent2>
        <a:accent3>
          <a:srgbClr val="15192B"/>
        </a:accent3>
        <a:accent4>
          <a:srgbClr val="FFFFFF"/>
        </a:accent4>
        <a:accent5>
          <a:srgbClr val="000000"/>
        </a:accent5>
        <a:accent6>
          <a:srgbClr val="000000"/>
        </a:accent6>
        <a:hlink>
          <a:srgbClr val="CC9900"/>
        </a:hlink>
        <a:folHlink>
          <a:srgbClr val="4837C7"/>
        </a:folHlink>
      </a:clrScheme>
    </a:extraClrScheme>
    <a:extraClrScheme>
      <a:clrScheme name="Default Color Scheme 4">
        <a:dk1>
          <a:srgbClr val="FFFFFF"/>
        </a:dk1>
        <a:lt1>
          <a:srgbClr val="86001A"/>
        </a:lt1>
        <a:dk2>
          <a:srgbClr val="666699"/>
        </a:dk2>
        <a:lt2>
          <a:srgbClr val="CCCC66"/>
        </a:lt2>
        <a:accent1>
          <a:srgbClr val="FF3300"/>
        </a:accent1>
        <a:accent2>
          <a:srgbClr val="FF6600"/>
        </a:accent2>
        <a:accent3>
          <a:srgbClr val="86001A"/>
        </a:accent3>
        <a:accent4>
          <a:srgbClr val="FFFFFF"/>
        </a:accent4>
        <a:accent5>
          <a:srgbClr val="000000"/>
        </a:accent5>
        <a:accent6>
          <a:srgbClr val="000000"/>
        </a:accent6>
        <a:hlink>
          <a:srgbClr val="CC9900"/>
        </a:hlink>
        <a:folHlink>
          <a:srgbClr val="FF0000"/>
        </a:folHlink>
      </a:clrScheme>
    </a:extraClrScheme>
    <a:extraClrScheme>
      <a:clrScheme name="Default Color Scheme 5">
        <a:dk1>
          <a:srgbClr val="FFFFFF"/>
        </a:dk1>
        <a:lt1>
          <a:srgbClr val="000054"/>
        </a:lt1>
        <a:dk2>
          <a:srgbClr val="666699"/>
        </a:dk2>
        <a:lt2>
          <a:srgbClr val="FFFFFF"/>
        </a:lt2>
        <a:accent1>
          <a:srgbClr val="3333FF"/>
        </a:accent1>
        <a:accent2>
          <a:srgbClr val="006699"/>
        </a:accent2>
        <a:accent3>
          <a:srgbClr val="000054"/>
        </a:accent3>
        <a:accent4>
          <a:srgbClr val="FFFFFF"/>
        </a:accent4>
        <a:accent5>
          <a:srgbClr val="000000"/>
        </a:accent5>
        <a:accent6>
          <a:srgbClr val="000000"/>
        </a:accent6>
        <a:hlink>
          <a:srgbClr val="669900"/>
        </a:hlink>
        <a:folHlink>
          <a:srgbClr val="0000FF"/>
        </a:folHlink>
      </a:clrScheme>
    </a:extraClrScheme>
    <a:extraClrScheme>
      <a:clrScheme name="Default Color Scheme 6">
        <a:dk1>
          <a:srgbClr val="FFFFFF"/>
        </a:dk1>
        <a:lt1>
          <a:srgbClr val="30054B"/>
        </a:lt1>
        <a:dk2>
          <a:srgbClr val="808080"/>
        </a:dk2>
        <a:lt2>
          <a:srgbClr val="FFFFFF"/>
        </a:lt2>
        <a:accent1>
          <a:srgbClr val="797B9B"/>
        </a:accent1>
        <a:accent2>
          <a:srgbClr val="6B4FB1"/>
        </a:accent2>
        <a:accent3>
          <a:srgbClr val="30054B"/>
        </a:accent3>
        <a:accent4>
          <a:srgbClr val="FFFFFF"/>
        </a:accent4>
        <a:accent5>
          <a:srgbClr val="000000"/>
        </a:accent5>
        <a:accent6>
          <a:srgbClr val="000000"/>
        </a:accent6>
        <a:hlink>
          <a:srgbClr val="7AACCE"/>
        </a:hlink>
        <a:folHlink>
          <a:srgbClr val="D8D8EC"/>
        </a:folHlink>
      </a:clrScheme>
    </a:extraClrScheme>
    <a:extraClrScheme>
      <a:clrScheme name="Default Color Scheme 7">
        <a:dk1>
          <a:srgbClr val="FFFFCC"/>
        </a:dk1>
        <a:lt1>
          <a:srgbClr val="29527B"/>
        </a:lt1>
        <a:dk2>
          <a:srgbClr val="808080"/>
        </a:dk2>
        <a:lt2>
          <a:srgbClr val="FFFFFF"/>
        </a:lt2>
        <a:accent1>
          <a:srgbClr val="CCCC00"/>
        </a:accent1>
        <a:accent2>
          <a:srgbClr val="669999"/>
        </a:accent2>
        <a:accent3>
          <a:srgbClr val="29527B"/>
        </a:accent3>
        <a:accent4>
          <a:srgbClr val="FFFFCC"/>
        </a:accent4>
        <a:accent5>
          <a:srgbClr val="000000"/>
        </a:accent5>
        <a:accent6>
          <a:srgbClr val="000000"/>
        </a:accent6>
        <a:hlink>
          <a:srgbClr val="D8D8EC"/>
        </a:hlink>
        <a:folHlink>
          <a:srgbClr val="B2B2B2"/>
        </a:folHlink>
      </a:clrScheme>
    </a:extraClrScheme>
    <a:extraClrScheme>
      <a:clrScheme name="Default Color Scheme 8">
        <a:dk1>
          <a:srgbClr val="FFFFFF"/>
        </a:dk1>
        <a:lt1>
          <a:srgbClr val="476949"/>
        </a:lt1>
        <a:dk2>
          <a:srgbClr val="666699"/>
        </a:dk2>
        <a:lt2>
          <a:srgbClr val="FFFFFF"/>
        </a:lt2>
        <a:accent1>
          <a:srgbClr val="CC6600"/>
        </a:accent1>
        <a:accent2>
          <a:srgbClr val="CC9900"/>
        </a:accent2>
        <a:accent3>
          <a:srgbClr val="476949"/>
        </a:accent3>
        <a:accent4>
          <a:srgbClr val="FFFFFF"/>
        </a:accent4>
        <a:accent5>
          <a:srgbClr val="000000"/>
        </a:accent5>
        <a:accent6>
          <a:srgbClr val="000000"/>
        </a:accent6>
        <a:hlink>
          <a:srgbClr val="669900"/>
        </a:hlink>
        <a:folHlink>
          <a:srgbClr val="A45200"/>
        </a:folHlink>
      </a:clrScheme>
    </a:extraClrScheme>
    <a:extraClrScheme>
      <a:clrScheme name="Default Color Scheme 9">
        <a:dk1>
          <a:srgbClr val="000000"/>
        </a:dk1>
        <a:lt1>
          <a:srgbClr val="FFFFFF"/>
        </a:lt1>
        <a:dk2>
          <a:srgbClr val="CC9900"/>
        </a:dk2>
        <a:lt2>
          <a:srgbClr val="7C1302"/>
        </a:lt2>
        <a:accent1>
          <a:srgbClr val="CC9900"/>
        </a:accent1>
        <a:accent2>
          <a:srgbClr val="CC3300"/>
        </a:accent2>
        <a:accent3>
          <a:srgbClr val="FFFFFF"/>
        </a:accent3>
        <a:accent4>
          <a:srgbClr val="000000"/>
        </a:accent4>
        <a:accent5>
          <a:srgbClr val="000000"/>
        </a:accent5>
        <a:accent6>
          <a:srgbClr val="000000"/>
        </a:accent6>
        <a:hlink>
          <a:srgbClr val="808080"/>
        </a:hlink>
        <a:folHlink>
          <a:srgbClr val="CCCC66"/>
        </a:folHlink>
      </a:clrScheme>
    </a:extraClrScheme>
    <a:extraClrScheme>
      <a:clrScheme name="Default Color Scheme 10">
        <a:dk1>
          <a:srgbClr val="000000"/>
        </a:dk1>
        <a:lt1>
          <a:srgbClr val="FFFFFF"/>
        </a:lt1>
        <a:dk2>
          <a:srgbClr val="808080"/>
        </a:dk2>
        <a:lt2>
          <a:srgbClr val="330066"/>
        </a:lt2>
        <a:accent1>
          <a:srgbClr val="CCCC00"/>
        </a:accent1>
        <a:accent2>
          <a:srgbClr val="669999"/>
        </a:accent2>
        <a:accent3>
          <a:srgbClr val="FFFFFF"/>
        </a:accent3>
        <a:accent4>
          <a:srgbClr val="000000"/>
        </a:accent4>
        <a:accent5>
          <a:srgbClr val="000000"/>
        </a:accent5>
        <a:accent6>
          <a:srgbClr val="000000"/>
        </a:accent6>
        <a:hlink>
          <a:srgbClr val="7E9CE8"/>
        </a:hlink>
        <a:folHlink>
          <a:srgbClr val="D8D8EC"/>
        </a:folHlink>
      </a:clrScheme>
    </a:extraClrScheme>
  </a:extraClrSchemeLst>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Office 主题">
  <a:themeElements>
    <a:clrScheme name="">
      <a:dk1>
        <a:srgbClr val="000000"/>
      </a:dk1>
      <a:lt1>
        <a:srgbClr val="FFFFFF"/>
      </a:lt1>
      <a:dk2>
        <a:srgbClr val="808080"/>
      </a:dk2>
      <a:lt2>
        <a:srgbClr val="000000"/>
      </a:lt2>
      <a:accent1>
        <a:srgbClr val="BBE0E3"/>
      </a:accent1>
      <a:accent2>
        <a:srgbClr val="333399"/>
      </a:accent2>
      <a:accent3>
        <a:srgbClr val="FFFFFF"/>
      </a:accent3>
      <a:accent4>
        <a:srgbClr val="000000"/>
      </a:accent4>
      <a:accent5>
        <a:srgbClr val="000000"/>
      </a:accent5>
      <a:accent6>
        <a:srgbClr val="000000"/>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Override1.xml><?xml version="1.0" encoding="utf-8"?>
<a:themeOverride xmlns:a="http://schemas.openxmlformats.org/drawingml/2006/main">
  <a:clrScheme name="">
    <a:dk1>
      <a:srgbClr val="000000"/>
    </a:dk1>
    <a:lt1>
      <a:srgbClr val="FFFFFF"/>
    </a:lt1>
    <a:dk2>
      <a:srgbClr val="808080"/>
    </a:dk2>
    <a:lt2>
      <a:srgbClr val="330066"/>
    </a:lt2>
    <a:accent1>
      <a:srgbClr val="CCCC00"/>
    </a:accent1>
    <a:accent2>
      <a:srgbClr val="669999"/>
    </a:accent2>
    <a:accent3>
      <a:srgbClr val="FFFFFF"/>
    </a:accent3>
    <a:accent4>
      <a:srgbClr val="000000"/>
    </a:accent4>
    <a:accent5>
      <a:srgbClr val="000000"/>
    </a:accent5>
    <a:accent6>
      <a:srgbClr val="000000"/>
    </a:accent6>
    <a:hlink>
      <a:srgbClr val="7E9CE8"/>
    </a:hlink>
    <a:folHlink>
      <a:srgbClr val="D8D8EC"/>
    </a:folHlink>
  </a:clrScheme>
</a:themeOverrid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http://purl.org/dc/elements/1.1/" xmlns:dcterms="http://purl.org/dc/terms/" xmlns:xsi="http://www.w3.org/2001/XMLSchema-instance">
  <dc:title>شبکه های عصبی مصنوعی</dc:title>
  <dc:creator>m</dc:creator>
  <cp:lastModifiedBy>Your User Name</cp:lastModifiedBy>
  <dcterms:created xsi:type="dcterms:W3CDTF">2005-03-06T12:24:01Z</dcterms:created>
  <dcterms:modified xsi:type="dcterms:W3CDTF">2016-04-22T13:12:33Z</dcterms:modified>
</cp:coreProperties>
</file>