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B8976B4-8851-4D9D-83FF-7608942C17EE}" type="datetimeFigureOut">
              <a:rPr lang="fa-IR" smtClean="0"/>
              <a:t>04/22/1437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B79BEEF-988D-452F-9D2B-CBD46DEF091B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91090">
            <a:off x="2089880" y="1818446"/>
            <a:ext cx="6210214" cy="1470025"/>
          </a:xfrm>
        </p:spPr>
        <p:txBody>
          <a:bodyPr/>
          <a:lstStyle/>
          <a:p>
            <a:r>
              <a:rPr lang="fa-IR" dirty="0" smtClean="0"/>
              <a:t>درس 8 جامعه شناسی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224769">
            <a:off x="-183462" y="2998011"/>
            <a:ext cx="7040585" cy="1752600"/>
          </a:xfrm>
        </p:spPr>
        <p:txBody>
          <a:bodyPr/>
          <a:lstStyle/>
          <a:p>
            <a:r>
              <a:rPr lang="fa-IR" dirty="0" smtClean="0"/>
              <a:t>امیر کلاته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7170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2"/>
            <a:ext cx="4038600" cy="453650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جهان اجتماعی مانند بدن یک موجود زنده دارای اعضا مختلف است و این اعضا در ارتباط با هم از نوعی نظم برخوردارند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443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79512" y="367664"/>
            <a:ext cx="3394744" cy="5943600"/>
          </a:xfrm>
        </p:spPr>
        <p:txBody>
          <a:bodyPr>
            <a:normAutofit/>
          </a:bodyPr>
          <a:lstStyle/>
          <a:p>
            <a:r>
              <a:rPr lang="fa-IR" sz="2400" dirty="0" smtClean="0"/>
              <a:t>تفاوت مهمی که بین موجود زنده و جهان اجتماعی وجود دارد نظم و چینش عناصر جهان اجتماعی نیست بلکه لا اراده و آگاهی انسان تعریف میشود و با قرار داد انسان ها به وجود می آید</a:t>
            </a:r>
            <a:endParaRPr lang="fa-IR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675" y="1028700"/>
            <a:ext cx="4572000" cy="4572000"/>
          </a:xfrm>
        </p:spPr>
      </p:pic>
    </p:spTree>
    <p:extLst>
      <p:ext uri="{BB962C8B-B14F-4D97-AF65-F5344CB8AC3E}">
        <p14:creationId xmlns:p14="http://schemas.microsoft.com/office/powerpoint/2010/main" val="79282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659506" cy="6153912"/>
          </a:xfrm>
        </p:spPr>
        <p:txBody>
          <a:bodyPr/>
          <a:lstStyle/>
          <a:p>
            <a:r>
              <a:rPr lang="fa-IR" dirty="0" smtClean="0"/>
              <a:t>گزاره ها</a:t>
            </a:r>
            <a:endParaRPr lang="fa-IR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1" y="290513"/>
            <a:ext cx="6912768" cy="3017837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a-IR" smtClean="0"/>
              <a:t>شباهت جهان اجتماعی با یک بازی در این است : از اعضا مختلف تشکیل شده اند ، هر عضو هر کاری که انجام میدهد توسط بازیکن انجام می گیرد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1003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</TotalTime>
  <Words>95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درس 8 جامعه شناسی</vt:lpstr>
      <vt:lpstr>PowerPoint Presentation</vt:lpstr>
      <vt:lpstr>PowerPoint Presentation</vt:lpstr>
      <vt:lpstr>گزاره ها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8 جامعه شناسی</dc:title>
  <dc:creator>Coffinet.com</dc:creator>
  <cp:lastModifiedBy>Coffinet.com</cp:lastModifiedBy>
  <cp:revision>2</cp:revision>
  <dcterms:created xsi:type="dcterms:W3CDTF">2016-02-01T14:20:28Z</dcterms:created>
  <dcterms:modified xsi:type="dcterms:W3CDTF">2016-02-01T14:31:14Z</dcterms:modified>
</cp:coreProperties>
</file>