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C97F6-CE05-4BDF-A641-12F38A7EF810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60EF4-6081-4C75-B208-DCEB1BEC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9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1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9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1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7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5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0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6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9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2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77077-B3A5-4354-8879-1F9B6A21749F}" type="datetimeFigureOut">
              <a:rPr lang="en-US" smtClean="0"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C2C2D-2A49-4C3F-80EF-B88EEEAD7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1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229600" cy="6096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</a:pPr>
            <a:endParaRPr lang="en-US" sz="1600" dirty="0"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4098" name="Picture 2" descr="F:\عكس تولد هادي\BESM\B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60350"/>
            <a:ext cx="7848600" cy="606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9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49168"/>
              </p:ext>
            </p:extLst>
          </p:nvPr>
        </p:nvGraphicFramePr>
        <p:xfrm>
          <a:off x="990600" y="2133600"/>
          <a:ext cx="6962775" cy="392335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962775"/>
              </a:tblGrid>
              <a:tr h="56047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1. زیر یک خم سر بیرون                                       </a:t>
                      </a:r>
                      <a:r>
                        <a:rPr lang="en-US" sz="1900" baseline="0" dirty="0" smtClean="0">
                          <a:effectLst/>
                          <a:cs typeface="B Nazanin" pitchFamily="2" charset="-78"/>
                        </a:rPr>
                        <a:t> 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6047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۲. زیر یک خم سر تو                                           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6047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۳. زیر دو خم سر بیرون                                  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 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 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  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6047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۴. زیر دو خم سر رو                                           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6047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۵. زیر پیچ از مچ و رفتن به پشت حریف             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     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 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6047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۶. زیر از مچ از جلو                                       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  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6047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۷.فن کمر                                                      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953000" y="762000"/>
            <a:ext cx="2977290" cy="1379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itchFamily="2" charset="-78"/>
              </a:rPr>
              <a:t>فن های کشتی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44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229600" cy="6096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</a:pPr>
            <a:endParaRPr lang="en-US" sz="16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123842"/>
              </p:ext>
            </p:extLst>
          </p:nvPr>
        </p:nvGraphicFramePr>
        <p:xfrm>
          <a:off x="762000" y="228600"/>
          <a:ext cx="7391400" cy="60960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391400"/>
              </a:tblGrid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effectLst/>
                          <a:cs typeface="B Nazanin" pitchFamily="2" charset="-78"/>
                        </a:rPr>
                        <a:t>۸. گافتاب                          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۹.کول انداز                    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۱۰. کنده گوسفند انداز              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۱۱. کنده آزاد           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۱۲.کنده فرنگی                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۱۳. یک دست دو دست 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۱۴. دست تو              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۱۵. زشت و زیبا           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۱۶. سر و ته جفت             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۱۷. سالتو بارنداز     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5418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۱۸. فیتیله پیچ        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4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604002" y="-5027310"/>
            <a:ext cx="12534061" cy="15939704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</a:pPr>
            <a:endParaRPr lang="en-US" sz="16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192532"/>
              </p:ext>
            </p:extLst>
          </p:nvPr>
        </p:nvGraphicFramePr>
        <p:xfrm>
          <a:off x="990600" y="228600"/>
          <a:ext cx="7239000" cy="64008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239000"/>
              </a:tblGrid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۱۹. قفل                  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 ۲۰. سر بند پی                  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۲۱. پیش کاسه         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۲۲. پس کاسه        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۲۳. بز کش              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۲۴. مشک سقاء           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۲۵. سر زیر بغل            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۲۶. عقربک            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۲۷. رو دست            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b="1" dirty="0">
                          <a:effectLst/>
                          <a:cs typeface="B Nazanin" pitchFamily="2" charset="-78"/>
                        </a:rPr>
                        <a:t>۲۸. دو خم درو                                                  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4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229600" cy="6096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</a:pPr>
            <a:endParaRPr lang="en-US" sz="16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121545"/>
              </p:ext>
            </p:extLst>
          </p:nvPr>
        </p:nvGraphicFramePr>
        <p:xfrm>
          <a:off x="533401" y="457198"/>
          <a:ext cx="7772400" cy="572391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772400"/>
              </a:tblGrid>
              <a:tr h="81577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۲۹. زیر جان اسمیت                                      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81577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۳۰. اشکل گربه                                            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81577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۳۱. کنده یزدی بند                                       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82929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effectLst/>
                          <a:cs typeface="B Nazanin" pitchFamily="2" charset="-78"/>
                        </a:rPr>
                        <a:t>۳۲.سگک</a:t>
                      </a: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                                                            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81577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۳۳. سگک دوبل                                          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81577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34.پیچ پیچک                                             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81577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35.افلاک                                                    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4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229600" cy="6096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</a:pPr>
            <a:endParaRPr lang="en-US" sz="16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31936"/>
              </p:ext>
            </p:extLst>
          </p:nvPr>
        </p:nvGraphicFramePr>
        <p:xfrm>
          <a:off x="838201" y="609599"/>
          <a:ext cx="7315200" cy="59436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315200"/>
              </a:tblGrid>
              <a:tr h="742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36.پلنگ شکن                                         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37.سگ بند                                                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38.آسیاب بادی                                           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39.کف شیر                                                 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40.اژبند                                                         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cs typeface="B Nazanin" pitchFamily="2" charset="-78"/>
                        </a:rPr>
                        <a:t>41.اژدربند                                      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42.حمال بند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43.حصیرمال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4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229600" cy="6096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</a:pPr>
            <a:endParaRPr lang="en-US" sz="16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282949"/>
              </p:ext>
            </p:extLst>
          </p:nvPr>
        </p:nvGraphicFramePr>
        <p:xfrm>
          <a:off x="304801" y="685799"/>
          <a:ext cx="8229600" cy="603504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229600"/>
              </a:tblGrid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itchFamily="2" charset="-78"/>
                        </a:rPr>
                        <a:t> 44.  کنده یک چاک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effectLst/>
                          <a:cs typeface="B Nazanin" pitchFamily="2" charset="-78"/>
                        </a:rPr>
                        <a:t>45.چنگک </a:t>
                      </a:r>
                      <a:r>
                        <a:rPr lang="fa-IR" sz="2400" dirty="0">
                          <a:effectLst/>
                          <a:cs typeface="B Nazanin" pitchFamily="2" charset="-78"/>
                        </a:rPr>
                        <a:t>بارنداز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itchFamily="2" charset="-78"/>
                        </a:rPr>
                        <a:t>  46.چنگک سالتو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effectLst/>
                          <a:cs typeface="B Nazanin" pitchFamily="2" charset="-78"/>
                        </a:rPr>
                        <a:t>47.فیتو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effectLst/>
                          <a:cs typeface="B Nazanin" pitchFamily="2" charset="-78"/>
                        </a:rPr>
                        <a:t>48.برات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itchFamily="2" charset="-78"/>
                        </a:rPr>
                        <a:t> 49.کلیدبارنداز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itchFamily="2" charset="-78"/>
                        </a:rPr>
                        <a:t> 50.کلید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itchFamily="2" charset="-78"/>
                        </a:rPr>
                        <a:t> 51.یه دست یه پا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itchFamily="2" charset="-78"/>
                        </a:rPr>
                        <a:t> 52.لنگ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itchFamily="2" charset="-78"/>
                        </a:rPr>
                        <a:t> 53.تندر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Nazanin" pitchFamily="2" charset="-78"/>
                        </a:rPr>
                        <a:t> 54.لنگ تندر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4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229600" cy="6096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</a:pPr>
            <a:endParaRPr lang="en-US" sz="16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570186"/>
              </p:ext>
            </p:extLst>
          </p:nvPr>
        </p:nvGraphicFramePr>
        <p:xfrm>
          <a:off x="838200" y="228600"/>
          <a:ext cx="7696200" cy="64008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696200"/>
              </a:tblGrid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 55.درخکن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effectLst/>
                          <a:cs typeface="B Nazanin" pitchFamily="2" charset="-78"/>
                        </a:rPr>
                        <a:t>56.کنده </a:t>
                      </a: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جمع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effectLst/>
                          <a:cs typeface="B Nazanin" pitchFamily="2" charset="-78"/>
                        </a:rPr>
                        <a:t>57.بخو </a:t>
                      </a: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لنگ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effectLst/>
                          <a:cs typeface="B Nazanin" pitchFamily="2" charset="-78"/>
                        </a:rPr>
                        <a:t>58.نجاربند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 59.گهواره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 60.سالتو ازعقب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 </a:t>
                      </a:r>
                      <a:r>
                        <a:rPr lang="fa-IR" sz="2800" dirty="0" smtClean="0">
                          <a:effectLst/>
                          <a:cs typeface="B Nazanin" pitchFamily="2" charset="-78"/>
                        </a:rPr>
                        <a:t>61.سوبلس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effectLst/>
                          <a:cs typeface="B Nazanin" pitchFamily="2" charset="-78"/>
                        </a:rPr>
                        <a:t>62.کفتربند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effectLst/>
                          <a:cs typeface="B Nazanin" pitchFamily="2" charset="-78"/>
                        </a:rPr>
                        <a:t>63.دست </a:t>
                      </a: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درشکن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60198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dirty="0" smtClean="0">
                          <a:effectLst/>
                          <a:cs typeface="B Nazanin" pitchFamily="2" charset="-78"/>
                        </a:rPr>
                        <a:t>64.دوبل </a:t>
                      </a:r>
                      <a:r>
                        <a:rPr lang="fa-IR" sz="2800" dirty="0">
                          <a:effectLst/>
                          <a:cs typeface="B Nazanin" pitchFamily="2" charset="-78"/>
                        </a:rPr>
                        <a:t>نلسون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4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229600" cy="6096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</a:pPr>
            <a:endParaRPr lang="en-US" sz="1600" dirty="0">
              <a:solidFill>
                <a:schemeClr val="tx1"/>
              </a:solidFill>
              <a:cs typeface="B Nazanin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305456"/>
              </p:ext>
            </p:extLst>
          </p:nvPr>
        </p:nvGraphicFramePr>
        <p:xfrm>
          <a:off x="381000" y="81887"/>
          <a:ext cx="8077200" cy="778267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077200"/>
              </a:tblGrid>
              <a:tr h="36142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 65.دست درشکن                                                  80.کنده فیتیله پیچ </a:t>
                      </a:r>
                      <a:endParaRPr lang="en-US" sz="1900" dirty="0" smtClean="0">
                        <a:effectLst/>
                        <a:latin typeface="+mn-lt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66.اوج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بند دست 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درکمر                                          81.پل آرنج</a:t>
                      </a:r>
                      <a:endParaRPr lang="en-US" sz="1900" dirty="0" smtClean="0">
                        <a:effectLst/>
                        <a:latin typeface="+mn-lt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67.کلیدسالتو                                                          82.رودست کاری</a:t>
                      </a: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68.کلید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دست درشکم 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سالتو</a:t>
                      </a:r>
                      <a:r>
                        <a:rPr lang="en-US" sz="1900" dirty="0" smtClean="0">
                          <a:effectLst/>
                          <a:cs typeface="B Nazanin" pitchFamily="2" charset="-78"/>
                        </a:rPr>
                        <a:t>    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         </a:t>
                      </a:r>
                      <a:r>
                        <a:rPr lang="en-US" sz="1900" dirty="0" smtClean="0">
                          <a:effectLst/>
                          <a:cs typeface="B Nazanin" pitchFamily="2" charset="-78"/>
                        </a:rPr>
                        <a:t>                    </a:t>
                      </a: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83.کف شیر</a:t>
                      </a:r>
                      <a:endParaRPr lang="en-US" sz="1900" dirty="0" smtClean="0">
                        <a:effectLst/>
                        <a:latin typeface="+mn-lt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۲۶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 69.کلید دست زیربغل سالتو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70.رودست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کاری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71.بغل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رومی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72.دوخم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تبدیل به کلندون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73.دوخم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دست درمخالف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74.زیردوخم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سروپا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۷۵.آفتاب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مهتاب                                               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47128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76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. کنده رو  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77.سروته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یکی مخالف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 smtClean="0">
                          <a:effectLst/>
                          <a:cs typeface="B Nazanin" pitchFamily="2" charset="-78"/>
                        </a:rPr>
                        <a:t>78.سگک </a:t>
                      </a: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اوج بند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900" dirty="0">
                          <a:effectLst/>
                          <a:cs typeface="B Nazanin" pitchFamily="2" charset="-78"/>
                        </a:rPr>
                        <a:t> 79.کنده اوج بند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142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316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316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  <a:tr h="36316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4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216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sajjad</dc:creator>
  <cp:lastModifiedBy>sajjad</cp:lastModifiedBy>
  <cp:revision>13</cp:revision>
  <dcterms:created xsi:type="dcterms:W3CDTF">2013-06-20T11:12:23Z</dcterms:created>
  <dcterms:modified xsi:type="dcterms:W3CDTF">2013-06-20T17:21:47Z</dcterms:modified>
</cp:coreProperties>
</file>