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67" r:id="rId2"/>
    <p:sldId id="264" r:id="rId3"/>
    <p:sldId id="257" r:id="rId4"/>
    <p:sldId id="265" r:id="rId5"/>
    <p:sldId id="263" r:id="rId6"/>
    <p:sldId id="259"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FC6AD"/>
    <a:srgbClr val="E6E6E6"/>
    <a:srgbClr val="ECCFB5"/>
    <a:srgbClr val="FF6666"/>
    <a:srgbClr val="4C4C4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3" autoAdjust="0"/>
  </p:normalViewPr>
  <p:slideViewPr>
    <p:cSldViewPr>
      <p:cViewPr>
        <p:scale>
          <a:sx n="70" d="100"/>
          <a:sy n="70" d="100"/>
        </p:scale>
        <p:origin x="-1350" y="-72"/>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20214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5533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1674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the-editors-desk-1-640x360-1.jpg"/>
          <p:cNvPicPr>
            <a:picLocks noChangeAspect="1"/>
          </p:cNvPicPr>
          <p:nvPr/>
        </p:nvPicPr>
        <p:blipFill>
          <a:blip r:embed="rId2" cstate="print"/>
          <a:stretch>
            <a:fillRect/>
          </a:stretch>
        </p:blipFill>
        <p:spPr>
          <a:xfrm>
            <a:off x="-1" y="0"/>
            <a:ext cx="9153019" cy="6857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latin typeface="Arial" panose="020B0604020202020204" pitchFamily="34" charset="0"/>
              </a:rPr>
              <a:t>INSERT YOUR HEADLINE HERE</a:t>
            </a:r>
            <a:endParaRPr lang="en-US" altLang="en-US" sz="4000" b="1">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err="1">
                <a:solidFill>
                  <a:srgbClr val="FF6666"/>
                </a:solidFill>
                <a:latin typeface="Arial" panose="020B0604020202020204" pitchFamily="34" charset="0"/>
              </a:rPr>
              <a:t>Lorem</a:t>
            </a:r>
            <a:r>
              <a:rPr lang="en-US" altLang="en-US" sz="1200" b="1" dirty="0">
                <a:solidFill>
                  <a:srgbClr val="FF6666"/>
                </a:solidFill>
                <a:latin typeface="Arial" panose="020B0604020202020204" pitchFamily="34" charset="0"/>
              </a:rPr>
              <a:t> </a:t>
            </a:r>
            <a:r>
              <a:rPr lang="en-US" altLang="en-US" sz="1200" b="1" dirty="0" err="1">
                <a:solidFill>
                  <a:srgbClr val="FF6666"/>
                </a:solidFill>
                <a:latin typeface="Arial" panose="020B0604020202020204" pitchFamily="34" charset="0"/>
              </a:rPr>
              <a:t>Ipsum</a:t>
            </a:r>
            <a:r>
              <a:rPr lang="en-US" altLang="en-US" sz="1200" dirty="0">
                <a:solidFill>
                  <a:srgbClr val="4C4C4C"/>
                </a:solidFill>
                <a:latin typeface="Arial" panose="020B0604020202020204" pitchFamily="34" charset="0"/>
              </a:rPr>
              <a:t> 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lorem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a:t>
            </a:r>
            <a:r>
              <a:rPr lang="en-US" altLang="en-US" sz="1200" dirty="0" err="1">
                <a:solidFill>
                  <a:srgbClr val="4C4C4C"/>
                </a:solidFill>
                <a:latin typeface="Arial" panose="020B0604020202020204" pitchFamily="34" charset="0"/>
              </a:rPr>
              <a:t>Lorem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volumus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blandit</a:t>
            </a:r>
            <a:r>
              <a:rPr lang="en-US" altLang="en-US" sz="1200" dirty="0">
                <a:solidFill>
                  <a:srgbClr val="4C4C4C"/>
                </a:solidFill>
                <a:latin typeface="Arial" panose="020B0604020202020204" pitchFamily="34" charset="0"/>
              </a:rPr>
              <a:t> cu </a:t>
            </a:r>
            <a:r>
              <a:rPr lang="en-US" altLang="en-US" sz="1200" dirty="0" err="1">
                <a:solidFill>
                  <a:srgbClr val="4C4C4C"/>
                </a:solidFill>
                <a:latin typeface="Arial" panose="020B0604020202020204" pitchFamily="34" charset="0"/>
              </a:rPr>
              <a:t>has.Sit</a:t>
            </a:r>
            <a:r>
              <a:rPr lang="en-US" altLang="en-US" sz="1200" dirty="0">
                <a:solidFill>
                  <a:srgbClr val="4C4C4C"/>
                </a:solidFill>
                <a:latin typeface="Arial" panose="020B0604020202020204" pitchFamily="34" charset="0"/>
              </a:rPr>
              <a:t> cu alia </a:t>
            </a:r>
            <a:r>
              <a:rPr lang="en-US" altLang="en-US" sz="1200" dirty="0" err="1">
                <a:solidFill>
                  <a:srgbClr val="4C4C4C"/>
                </a:solidFill>
                <a:latin typeface="Arial" panose="020B0604020202020204" pitchFamily="34" charset="0"/>
              </a:rPr>
              <a:t>porro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fuisset</a:t>
            </a:r>
            <a:r>
              <a:rPr lang="en-US" altLang="en-US" sz="1200" dirty="0">
                <a:solidFill>
                  <a:srgbClr val="4C4C4C"/>
                </a:solidFill>
                <a:latin typeface="Arial" panose="020B0604020202020204" pitchFamily="34" charset="0"/>
              </a:rPr>
              <a:t>. </a:t>
            </a:r>
          </a:p>
          <a:p>
            <a:pPr>
              <a:spcBef>
                <a:spcPct val="50000"/>
              </a:spcBef>
            </a:pPr>
            <a:r>
              <a:rPr lang="en-US" altLang="en-US" sz="1200" dirty="0">
                <a:solidFill>
                  <a:srgbClr val="4C4C4C"/>
                </a:solidFill>
                <a:latin typeface="Arial" panose="020B0604020202020204" pitchFamily="34" charset="0"/>
              </a:rPr>
              <a:t>Ea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Mei </a:t>
            </a:r>
            <a:r>
              <a:rPr lang="en-US" altLang="en-US" sz="1200" dirty="0" err="1">
                <a:solidFill>
                  <a:srgbClr val="4C4C4C"/>
                </a:solidFill>
                <a:latin typeface="Arial" panose="020B0604020202020204" pitchFamily="34" charset="0"/>
              </a:rPr>
              <a:t>eu</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ubique</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altera</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senserit</a:t>
            </a:r>
            <a:r>
              <a:rPr lang="en-US" altLang="en-US" sz="1200" dirty="0">
                <a:solidFill>
                  <a:srgbClr val="4C4C4C"/>
                </a:solidFill>
                <a:latin typeface="Arial" panose="020B0604020202020204" pitchFamily="34" charset="0"/>
              </a:rPr>
              <a:t>, consul </a:t>
            </a:r>
            <a:r>
              <a:rPr lang="en-US" altLang="en-US" sz="1200" dirty="0" err="1">
                <a:solidFill>
                  <a:srgbClr val="4C4C4C"/>
                </a:solidFill>
                <a:latin typeface="Arial" panose="020B0604020202020204" pitchFamily="34" charset="0"/>
              </a:rPr>
              <a:t>eripuit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accusata</a:t>
            </a:r>
            <a:r>
              <a:rPr lang="en-US" altLang="en-US" sz="1200" dirty="0">
                <a:solidFill>
                  <a:srgbClr val="4C4C4C"/>
                </a:solidFill>
                <a:latin typeface="Arial" panose="020B0604020202020204" pitchFamily="34" charset="0"/>
              </a:rPr>
              <a:t> has ne. </a:t>
            </a:r>
          </a:p>
          <a:p>
            <a:pPr>
              <a:spcBef>
                <a:spcPct val="50000"/>
              </a:spcBef>
            </a:pPr>
            <a:r>
              <a:rPr lang="en-US" altLang="en-US" sz="1200" dirty="0">
                <a:solidFill>
                  <a:srgbClr val="4C4C4C"/>
                </a:solidFill>
                <a:latin typeface="Arial" panose="020B0604020202020204" pitchFamily="34" charset="0"/>
              </a:rPr>
              <a:t>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lorem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Ea pro natum invidunt repudiandae, his et facilisis vituperatoribus. </a:t>
            </a:r>
          </a:p>
        </p:txBody>
      </p:sp>
      <p:pic>
        <p:nvPicPr>
          <p:cNvPr id="3080"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a:solidFill>
                  <a:srgbClr val="4C4C4C"/>
                </a:solidFill>
                <a:latin typeface="Arial Black" panose="020B0A04020102020204" pitchFamily="34" charset="0"/>
              </a:rPr>
              <a:t>- Since 1879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rPr>
              <a:t>INSERT YOUR HEADLINE HERE</a:t>
            </a:r>
            <a:endParaRPr lang="en-US" altLang="en-US" sz="4000" b="1" dirty="0"/>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dirty="0">
                <a:solidFill>
                  <a:schemeClr val="bg1"/>
                </a:solidFill>
                <a:latin typeface="Arial Black" panose="020B0A04020102020204" pitchFamily="34" charset="0"/>
              </a:rPr>
              <a:t>INSERT YOUR HEADLINE HERE</a:t>
            </a:r>
            <a:endParaRPr lang="en-US" altLang="en-US" sz="40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896</Words>
  <Application>Microsoft Office PowerPoint</Application>
  <PresentationFormat>On-screen Show (4:3)</PresentationFormat>
  <Paragraphs>53</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Blank Presentation</vt:lpstr>
      <vt:lpstr>Slide 1</vt:lpstr>
      <vt:lpstr>Slide 2</vt:lpstr>
      <vt:lpstr>Slide 3</vt:lpstr>
      <vt:lpstr>Slide 4</vt:lpstr>
      <vt:lpstr>Slide 5</vt:lpstr>
      <vt:lpstr>ARTICLE HEADLINE</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Safa</cp:lastModifiedBy>
  <cp:revision>70</cp:revision>
  <dcterms:created xsi:type="dcterms:W3CDTF">2007-10-10T08:29:48Z</dcterms:created>
  <dcterms:modified xsi:type="dcterms:W3CDTF">2020-12-05T20:01:27Z</dcterms:modified>
</cp:coreProperties>
</file>