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101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D7B56-2184-4E7F-8F76-A98E76FBDDC1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707C-5E36-41DD-84B4-8569B598F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007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D7B56-2184-4E7F-8F76-A98E76FBDDC1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707C-5E36-41DD-84B4-8569B598F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72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D7B56-2184-4E7F-8F76-A98E76FBDDC1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707C-5E36-41DD-84B4-8569B598F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817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D7B56-2184-4E7F-8F76-A98E76FBDDC1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707C-5E36-41DD-84B4-8569B598F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711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D7B56-2184-4E7F-8F76-A98E76FBDDC1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707C-5E36-41DD-84B4-8569B598F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665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D7B56-2184-4E7F-8F76-A98E76FBDDC1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707C-5E36-41DD-84B4-8569B598F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076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D7B56-2184-4E7F-8F76-A98E76FBDDC1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707C-5E36-41DD-84B4-8569B598F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328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D7B56-2184-4E7F-8F76-A98E76FBDDC1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707C-5E36-41DD-84B4-8569B598F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929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D7B56-2184-4E7F-8F76-A98E76FBDDC1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707C-5E36-41DD-84B4-8569B598F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66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D7B56-2184-4E7F-8F76-A98E76FBDDC1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707C-5E36-41DD-84B4-8569B598F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953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D7B56-2184-4E7F-8F76-A98E76FBDDC1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707C-5E36-41DD-84B4-8569B598F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901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43000">
              <a:schemeClr val="accent1">
                <a:lumMod val="45000"/>
                <a:lumOff val="55000"/>
              </a:schemeClr>
            </a:gs>
            <a:gs pos="57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D7B56-2184-4E7F-8F76-A98E76FBDDC1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29707C-5E36-41DD-84B4-8569B598F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681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f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754962" y="3283870"/>
            <a:ext cx="284361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fa-IR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Yekan" panose="00000400000000000000" pitchFamily="2" charset="-78"/>
              </a:rPr>
              <a:t>رمزنگاری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Yekan" panose="00000400000000000000" pitchFamily="2" charset="-78"/>
            </a:endParaRPr>
          </a:p>
        </p:txBody>
      </p:sp>
      <p:pic>
        <p:nvPicPr>
          <p:cNvPr id="1026" name="Picture 2" descr="https://aptgadget.com/wp-content/uploads/2017/08/best-encryption-softwar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2303" y="438912"/>
            <a:ext cx="7488937" cy="269988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8613648" y="5029381"/>
            <a:ext cx="261518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 rtl="1"/>
            <a:r>
              <a:rPr lang="fa-IR" sz="3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Yekan" panose="00000400000000000000" pitchFamily="2" charset="-78"/>
              </a:rPr>
              <a:t>گروه هدینگ</a:t>
            </a:r>
            <a:endParaRPr lang="en-US" sz="3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Yekan" panose="00000400000000000000" pitchFamily="2" charset="-78"/>
            </a:endParaRPr>
          </a:p>
        </p:txBody>
      </p:sp>
      <p:pic>
        <p:nvPicPr>
          <p:cNvPr id="7" name="Picture 6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913" y="5275602"/>
            <a:ext cx="1276350" cy="113347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/>
          <p:cNvSpPr/>
          <p:nvPr/>
        </p:nvSpPr>
        <p:spPr>
          <a:xfrm>
            <a:off x="1825752" y="5275602"/>
            <a:ext cx="2615184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 rtl="1"/>
            <a:r>
              <a:rPr lang="fa-IR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Yekan" panose="00000400000000000000" pitchFamily="2" charset="-78"/>
              </a:rPr>
              <a:t>دانشگاه خلیج‌فارس بوشهر</a:t>
            </a:r>
            <a:endParaRPr lang="en-US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Yekan" panose="00000400000000000000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825752" y="5842339"/>
            <a:ext cx="2615184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 rtl="1"/>
            <a:r>
              <a:rPr lang="fa-IR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Yekan" panose="00000400000000000000" pitchFamily="2" charset="-78"/>
              </a:rPr>
              <a:t>دانشکده فنی و مهندسی جم</a:t>
            </a:r>
            <a:endParaRPr lang="en-US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Yekan" panose="00000400000000000000" pitchFamily="2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19637" y="5750006"/>
            <a:ext cx="6309195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 rtl="1"/>
            <a:r>
              <a:rPr lang="fa-IR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Yekan" panose="00000400000000000000" pitchFamily="2" charset="-78"/>
              </a:rPr>
              <a:t>استاد راهنما : مهندس حسین دهقان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Yeka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87591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4" descr="data:image/png;base64,iVBORw0KGgoAAAANSUhEUgAAAOEAAADhCAMAAAAJbSJIAAAAjVBMVEX///8BAQMAAAD+/v4XFxjLy8ywsLD7+/v39/cEBAX09PTv7++FhYXAwMC7u7vg4OCdnZ3n5+elpaXY2Nh4eHhpaWlNTU1ycnIvLy/U1NTNzc0iIiKQkJCBgYGJiYk7OztWVlZlZWVGRkasrK6VlZWenp4/P0EPDw9UVFQcHB44ODklJScxMTJeXl5mZma0UaYQAAATQklEQVR4nO1dh5riug4OMi3UAQYY6nRmYJZ9/8e7lnu67Zgye4++e/buAnH8R4qaJTuKfIl4X3mpgQKP9R/CGwwUeCzfCfQjQooncvMZ1qc9PBLEWEDhEV75mfUXALCY/Js8RL4NARqNBsAoKmHjryUqm1sGECEOfje38oiybHIQABsxwGly6xmFJS2hkgCG/xgXOzuA2EBI2fjYufWkQtJkkeAgZ+MbSuo/wUgSjSALUOnUfwHjIA8fg7grcW9+BTHvZXwoAIgQT+PfbRlx8qNCfFpSbz1PfyJR57EUIEJceutUK+5f8PGhDhnn6NAMxMU4bx6/gLF0iu1KfBxjO//yu6e0lS+gON/63wfCYmOGEnqy4iDnItOpv0yrjqwYmJDUXwWQUB1qzcJGXE+nXofU82fCNn62RpeS1E4eJ+9C0xoIbXVoFmO7IEt1XwipDl0iQIeXUENESb1XhPLOJJoV+6HVEE8zNz+1+sfhn4WfhGqMedb/noi8OhmJNKH1f+1Gd2w4ZvZWvpiLf2YucfF1nwWV0DocVBjfHSZ+TYSoQ+vjYxDn3cg2+r9kdJT6x2xTV0ANiJtVrQwOyf1rjVHsIyV7jO910huBGYvDdevp0DyIr727SeHQeazq69AsxtP6fozGe2AGIqFpnN4aGBJlYO81PAMZSUmtxckAYrD+uQw+hvGnladTryu8n5SBwUVUUEzZ+JkD6FoIUXy6fy8koRoiSuqVEKUBUulZh7PyhQSb9Y3MBr3pwwV0aIaoTn0onkQZdEJq5O/wwv75ohKqCeDcvzob6e3WT674IEkuV/6sr4sP6dMxH4q0Wcx3g+3Dx36wO/84wIxLJTU4UfZ1ok71kouYnID3Z9BedxPjdFajeRNsI0qARfeaC8ato72QUQzn93H+OGQ1PdkyEo6t61lClFA7EaXTPz70I6aaEv4XV3MoD62zJcbrSCpOy16H0tfnud2tHHR8thNVgJd+RlJDc7VDdWhsv6RklRvEciJLqQfI6NTgcovFaZY6FGDXsxqScqVTVK+ReWbbFKSwVcEuEtrAXIu8P/+/3mTYnj5s99uH91Fr0hPoxE+mdu82t/4hUSUQRq2mvQpd9JVThQ7QaP52TBj85tug1TOewcrq2VFf/Kt1MXzoh9rigzm7gutL0n5N2feY+wDNwVg8BvpHy9ZswMdF8qkktzitcBYf+ga9jyLnBT//O1OTaNm94jEvMw5v/Ydf9qEuPOpn99AsezCG7iDRu7WIxEM/HVPwWPDTzt4hlkcRFRfOnqsYz8ppCf/10v4t2HdCllJTHfriEAvAU09eN7XxV6Apnbquw4v+EjSiGrrEOvClivHnqcLggnACYOJ8IwhWZozPyc4cC4oxIR8xoXs1LkNsx9Pi9CXDCTNShKe+uObNQVRYQXxtkHbFaYkbL8Rtybe8DG3D037d66Cn3Vk/os6C01zSE8RwYLUmaDJcbvU2DsFG1KEudwVZMvoB+rM/3AHHL+j/JhhOjNQdzvSHsBXf/7G/Gw2Mv4b1ATpJKKLBEAftfFsqX0zPJ8KmiPlofflJF1PKAMIuTh2f50AU6hZROY+pDn1zAxhDzJkVTdSF8DXL3mfbVCVQM1acAmc+m7HbDQEOOTrVUnR5ga9trCvvuBX3myuAb9mgjkZhbTWNtuikESbj7CYzsSnvLghZBL53ThdCQ+h9qfZjVJNySHn7JN6dQLj3EdMGs/7Ew4nDNh5HCRXT5E9QJsOhaXSqkdl0+7lK5TOig0D4w+V27FES91bSDldMQ5+EttQfQ3EtQEszb3hg1g/rnowJdb9kvxcXU+L+XGO0/k6Ez3jpk9CGg7h8IWX0Q2HBZUbenJd8cWbyRnJB1L2uUZTEObCx4xQpmTdiQRORCjGGH8WtzsEwjxNDGaiAgkk4pUe/wsaFUzvcyG9RUAoanWTMHbOhEtG5MSIs1Z2IBsQ/JdQCeyAUrRu2tPNccoEnzpquSHbAi8KRKEZBc68Uq3Ji0CLiB1vP9R6AXVnpuUHjP54AYylns6TuoNRLun5GUrCvPYNn/smnf/HmH6smo/I2nvJbCDMuPFL0wcWgCSMXo1KROaqWgZCHF84G0cSYkdRk6RbF361q4ykdf8YHEiGQBBxl/GkjP69lkj4Q9tsPf4QN1rpR6qX6WHlj+J4pkvhPca9ZalSVqDITF/CXz2FfrwS33PrXkNAGUzQmHiMdlVYeRi2QrgTgbzGxT9YUzKKoGZ50qhvNqsYWYiaek7FokY7c9euiFY34PXF1vbPTwG0bcmn2XLMyBl75FLdCSLUmTT85WEn2DpN+ANKxJkJc8ZplOejaxpNHVCwjbcMBVASYSk3EOvOk1UosNe8kQPmDbDIyedmZ15NQNq54kXgCSpq3KBsQcfeVkRTJWOnXdgCE9BnOO0nrPz4FqN3CCi0k7nYbDk1G0QzUg1WKRvk5Xm5pirCR6jRW9ycsbVJ/WKVaeHCgnE+SmTSoFXltRvhLTD0+5yKWotmgwiZ8dajjFSnljCkiC645pQtHP5gnh4cvlYUaaRbOIlFNHWIqfEgeUZFo9hSotokJH5HqXvktGf3PNRKjnUK4E58cgiHEJC3Tqe/Bardk+MNNNs+A5vKwpb55k5Fy3OcfpL2fmjPC1o2ABb48/JEejBEEJr0UqmRV3C/DLAq6E2k9HIyAvt4B61/hZL5cEi+d9kMS4UghFLkAXNXlmt1pCciCqBGKxN9CjAwxMeYNP4qHa2PwGJWmRCieBX8JsWrBupKlnFjbrfi7QAjHAKWUKlv2wzNOOnHSAONHRj5ly3/ItS7BBEYggQJ4kUUVCmGIpheZ0/vLWaOjUT02r/mRYSN9QUE1chG/BGbuROiYxxTCpn3xVcnAInfI3WlTHHfyhWsmSkWw4/u1L0Q0mjTCyCjAmQpTmodNYTjqhU8nDqknEqNqRYZE76yY5rg3l1EopuV2phyP/imM3yGEIgchvY/jYmh28DGfOTOAMcylOGLNyfC9zSqEDHdYf0v/2g1j68VOIrkII8FGt8Wm5PDC956precy2T1Csst9rOLRJ9WdojgW3igOWoDQeU07hfBbFEIJtwayrdmCY+nPVkE6bwC+VT6xEGFkVyFSdAchphO5RJENtqNdTk/aQ00NIO7OGUjKeFiXjSz7hDfYS3dsaKaFsA9syV5PtZiIf2n5t/An8C3MYusShHXiRVwh5XNfSIhLHYnS/9obSHXddUcqg+nTqGAgnCbEvwwhFmt55k1jsZKr1/HpfJcjEQ/OPg9ocgEeV/yDzmy0PEpEMbzsB0h7h6Iaje9tHCVe+mKEmo0eGIEVm7BBWiZnjs8v338Ud1h7wmJx2CQYBm/pyVlSQoXaIeQP3I+NIj1DIrNeNCt88hNtmeBZRv7O5QOUgdldCqoQotWyL5hN3G0q3Uzbklh+2UtPXOYYBMe8TSFjeKt5SGnlw0aWNONWcWx9PagsRkQc30LKwFXe5C0QIhs/fMoGDrJInQmcxQD0PdWVBo7ZRBo953cKW/Ew4nt5uHlxVGoWesun8bKys4l+v+/ySRLiUEve4LvZihydN0KMUl3ZGMO5EymQ48eS/i385udDJReJY5QKmO4qWIaxRYguo7PHEaPaUNdHvdHyK2vJRU/CbtQ17Jhl14UcAd/AopV7a4T43945NIafFU+ny1qT2XS+gRQ9LacrIm7CW0scRBQH2BdM2gGhfDzObIzzWp5649Vo+vmx3398TkercT95J9aQY5/4A3jOVaGOCNXNO45vI3Z9fs8SQ2RlKdWI7LT3BH0D6bteVnfhgJDT6tmxiohK0SPfC7miAITDXDkk++JKBvogZB0Xbm8jxThgfCxFyPANXxzc4Jh1W1QVzrgh5Mupa9clnBhjtvd+6dARdn29uYRMVEWtLXbKdOchEi/6dpRV+J7OzNkk38nx1IV9zAsdZOYVCiFuE1HZ5JMPsvn68d6adBPr6r1Z+2H5x4V7bLCTZWt+UZ6mjPesZsq1dl+BpLR5W7y8Dvbb/e78/fbc9IjnKQO7ll0khTysvLr15JlwTBt8H2l4quyuVPP3R8j2B/YAWJuo3trl743phrDyEaFS9a3PrENMhVbXj9ZBaAzdvTobgTPQgXx5yKAS/jZeFeCP654RzghJ6l+hSlQsAS6dW0br8FDQ+ucaWwwxDePMwBAI0TZehY0U4NJn45YAPKQ0fHJ241yJMnAYRR7b0oVBGPUClDRWAJxbba5xIYQoOUPHFLwjvqZn433lyowlQvyjf7m3kb6BlaGXB0JHQjZeaF862HgzMCBCFuz1LrFzG69D8QYYjoecHBu+K4maiLhmm3ZYhCTqh90iEuBv3Q0hA/MQa/034QpVYVP/kKTACJH6QUpVY5TQV38VejmEhLdsBMAIjSCnXIXnISrV6o2yKp+B2OjyHhFyGpUqVez0KIMY04k49LqW0oUQVrARC4jKVvdD7lV2KYT4NhaVVAPbQIIdmVsAMB5FUagjg8oR1nmMJJq85OYb1YFHBV2AAC9eWyMU0AURYuNLztvI+8l4QUlenxx8tV0TFaV0SYT06szOWdSIj2W/HNah/GS+f+kHBXgxXaqobbKJvpl/k7t8dpep74OfoHNhhIRtlWRw6CPzvbFmH8M55BvI6fIIO3r3B/hKF82iOK71ywqDTpS7EF6DLo5wIivvY2EksmRs0QTPk7Bv4eXfQ933zopCcibPK4n1r0IfD3hJhImXjOuQAoSJB/GgPg1CF0PICmMWQlHGMTyXb8YxPkCDeweAe7pezR7WIDrF1UbMGiO98qIJEnVUciBmZyCFmkchwrzjBBwebLIM3u6kmPfk70Ox8TI8TC5mQNOmqMA8JcN1u6cyuhBCrEeVrgp8WyWTiJGNpPHhKacHxYusEToITcfoco1ty1446VpivjHZ3cb4j3qeXw77pxIz4Qqsmb0+xEsgnHzL2j6oMhJJIh12/KzC+D2prverpMAZYba0n2KDK+m4mG1Lem8Ik27M1Gt+UxVQiQ6KWnNyqaCtHo2rQ5G5gI3TMZtqCKqIf7SeOnsujCqqUROVmRvG7HpfOXipPtGiiDq62ZofR+o9UmCECbfEZdP7LD0Y5ua9lvGv6F1zGto4nAIawzoJ65TZGNTJLFZ3dtlNE9vodSE/bupbl3RcDHCokdwItgYcDWPx6sRsG7G6lpqOsEuaDU8KZi22oM18iDCdpVu1m6p2uXGmMNUmxvmVMW7oEyYsoGZDlnfG/ieuhuEhi3UFA5fdUAB5x7eSVM+4uCZCroiYkYi1kQgU2bFhPgwD9B55DF6Xh4ktwmJorgK8gklaNQ358IiL6/IwwhZY9ZC/w5/7wpawGvIOHocg1EIo1uwVwJ2YU1Ai5n7GhVt2FlM9hLqzNM7d1z73Eg8aGdFGcbdoPtWT0t7CcGOsBMgHIXr0B+3gLNyiDX+E2Bt01NIzr+4i45c5TU8R7skp2Xhcp5umysg/tiDOCVG7cfOvMnqfY7d0qj9CMyHqUGHui5BELSMudnArPHvXZKwb88PB6sbh1bfEP7oL/TLinuR2IP0QksTOa/ViXRf6MHSqrXvvhTBhob6cLZQfsfIGVWoVGztolJN7zwzGut8cIG4Ic3A6bKE2TQ7ah2MeVOUVVZomZxcyfb6je5tVfcKeQBlpN1sWguqhSx+Ml8EvIVqDjFU7sDvh2a1iCFfNjPWhTaj1ITcaG6tw566sPyoi15qo2clwYy541mkJkag/10+5chXOEWHbkNCAsa4T4U3NuLiiiioPYf600c4/Gp5ToFMHfYiY22vxAwKK5+KA0EiIijNOLwSgkpjFMhycvCPXFDnYw0QW2uf8r3CUPCut/HBAK4QMzNZIXgYvIPSitrG13bZQKVjuwGOWbbNTI27HP2NS+oBaVhieT5ZSOjtqHfraZWvPt5RSRmicX3XR1bHAbFgg7BjFP7F1rHsl+NNKB8uGh8RYWT/auILsonoztyM0G0ed+M89V6ZydY0V1akz/l6SRsIwRDcy/uYhzKzyw31nSCz+UQ/JpfjnSkTMQ2B5q5QjwoEh6NTqlG6rdQtiXdaQtNSJH5R2OpNEaoQd2HJvACOeTjXigUUvycYSHmJCtGl4f6FWzS5B2H4jRa25tkRIxO6FYtXsPbpLBgoyUmPpHZhL9okyjn5iq2Z5494RrY56EdNMwBcijMZPWofWKP65HnV1BxI86UWUQiltp4vLchl2P1w0S+oSwUFufEh0B0TccDq59MZkrsLteY1cAQ/Nap236yZE65B5MiXr0EHKRbj+0n7aznbntzsgVI+POlnNz0HJQ2hWzYnTFtNDXXnqLmSuqGA6NYuwqypEeTdkRTryvggV4myjJfDczSDcjJ80wGWP69B0Yv82s7ch5moaGx5Rs7FJIlRHWtUqJbs5bQ1JlW0fEmFDf4VuzB2zq4RItGoos9FIIVTmZDGxXWS9P0qkUzM8FABLt8j+FZTetTqF8DBq/256b4/eyhDm7KL6C6lRhvAfpP8Q/n76P0B4a7VwcYpa/zrd2j7fAakwuE48fHMvMG8C0jklmd8R81OS/jZvbOsK26IfFg9dPh7S/wD6QPgoHY2sowAAAABJRU5ErkJggg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375" y="1698397"/>
            <a:ext cx="2831465" cy="283146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1" name="Rectangle 10"/>
          <p:cNvSpPr/>
          <p:nvPr/>
        </p:nvSpPr>
        <p:spPr>
          <a:xfrm>
            <a:off x="5358549" y="596652"/>
            <a:ext cx="6309195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 rtl="1"/>
            <a:r>
              <a:rPr lang="fa-IR" sz="3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Yekan" panose="00000400000000000000" pitchFamily="2" charset="-78"/>
              </a:rPr>
              <a:t>- رمزنگاری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358548" y="3701388"/>
            <a:ext cx="6309195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 rtl="1">
              <a:lnSpc>
                <a:spcPct val="150000"/>
              </a:lnSpc>
            </a:pPr>
            <a:r>
              <a:rPr lang="fa-IR" sz="3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Yekan" panose="00000400000000000000" pitchFamily="2" charset="-78"/>
              </a:rPr>
              <a:t>- انواع رمزنگاری</a:t>
            </a:r>
          </a:p>
          <a:p>
            <a:pPr marL="571500" indent="-571500" algn="just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3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Yekan" panose="00000400000000000000" pitchFamily="2" charset="-78"/>
              </a:rPr>
              <a:t>رمزنگاری متقارن</a:t>
            </a:r>
          </a:p>
          <a:p>
            <a:pPr marL="571500" indent="-571500" algn="just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3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Yekan" panose="00000400000000000000" pitchFamily="2" charset="-78"/>
              </a:rPr>
              <a:t>رمزنگاری نامتقارن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358548" y="2467978"/>
            <a:ext cx="6309195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 rtl="1"/>
            <a:r>
              <a:rPr lang="fa-IR" sz="3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Yekan" panose="00000400000000000000" pitchFamily="2" charset="-78"/>
              </a:rPr>
              <a:t>- تعریف چند مفهوم رمزنگاری</a:t>
            </a:r>
          </a:p>
        </p:txBody>
      </p:sp>
    </p:spTree>
    <p:extLst>
      <p:ext uri="{BB962C8B-B14F-4D97-AF65-F5344CB8AC3E}">
        <p14:creationId xmlns:p14="http://schemas.microsoft.com/office/powerpoint/2010/main" val="2263144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58549" y="596652"/>
            <a:ext cx="6309195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 rtl="1"/>
            <a:r>
              <a:rPr lang="fa-IR" sz="3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Yekan" panose="00000400000000000000" pitchFamily="2" charset="-78"/>
              </a:rPr>
              <a:t>رمزنگاری متقارن (</a:t>
            </a:r>
            <a:r>
              <a:rPr lang="en-US" sz="3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Yekan" panose="00000400000000000000" pitchFamily="2" charset="-78"/>
              </a:rPr>
              <a:t>Symmetric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Yekan" panose="00000400000000000000" pitchFamily="2" charset="-78"/>
              </a:rPr>
              <a:t>)</a:t>
            </a:r>
            <a:endParaRPr lang="fa-IR" sz="36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Yekan" panose="00000400000000000000" pitchFamily="2" charset="-78"/>
            </a:endParaRPr>
          </a:p>
        </p:txBody>
      </p:sp>
      <p:pic>
        <p:nvPicPr>
          <p:cNvPr id="3074" name="Picture 2" descr="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4535" y="1871788"/>
            <a:ext cx="5366329" cy="1804099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685801" y="4304692"/>
            <a:ext cx="1059789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 rtl="1"/>
            <a:r>
              <a:rPr lang="fa-IR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Yekan" panose="00000400000000000000" pitchFamily="2" charset="-78"/>
              </a:rPr>
              <a:t>- تعریف : نوعی از رمزنگاری است که برای رمزنگاری و رمزگشایی بین طرفین ارتباط از یک کلید یکسان استفاده می‌کند.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Yekan" panose="00000400000000000000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974501" y="5381210"/>
            <a:ext cx="6309195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 rtl="1"/>
            <a:r>
              <a:rPr lang="fa-IR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Yekan" panose="00000400000000000000" pitchFamily="2" charset="-78"/>
              </a:rPr>
              <a:t>- عمده استفاده این نوع رمزنگاری در 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Yekan" panose="00000400000000000000" pitchFamily="2" charset="-78"/>
              </a:rPr>
              <a:t>VPN</a:t>
            </a:r>
            <a:r>
              <a:rPr lang="fa-IR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Yekan" panose="00000400000000000000" pitchFamily="2" charset="-78"/>
              </a:rPr>
              <a:t> هاست.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Yekan" panose="00000400000000000000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85802" y="6088397"/>
            <a:ext cx="10597896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 rtl="1"/>
            <a:r>
              <a:rPr lang="fa-IR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Yekan" panose="00000400000000000000" pitchFamily="2" charset="-78"/>
              </a:rPr>
              <a:t>- دلیل استفاده از رمزنگاری متقارن سرعت بالا و مصرف کمتر منابع نسبت به نامتقارن است. 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Yekan" panose="00000400000000000000" pitchFamily="2" charset="-78"/>
            </a:endParaRPr>
          </a:p>
        </p:txBody>
      </p:sp>
      <p:sp>
        <p:nvSpPr>
          <p:cNvPr id="5" name="Oval Callout 4"/>
          <p:cNvSpPr/>
          <p:nvPr/>
        </p:nvSpPr>
        <p:spPr>
          <a:xfrm>
            <a:off x="8833104" y="2006856"/>
            <a:ext cx="2834640" cy="2167729"/>
          </a:xfrm>
          <a:prstGeom prst="wedgeEllipseCallou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DES</a:t>
            </a:r>
          </a:p>
          <a:p>
            <a:pPr algn="ctr"/>
            <a:r>
              <a:rPr lang="en-US" dirty="0" smtClean="0"/>
              <a:t>3DES</a:t>
            </a:r>
          </a:p>
          <a:p>
            <a:pPr algn="ctr"/>
            <a:r>
              <a:rPr lang="en-US" dirty="0" smtClean="0"/>
              <a:t>AES</a:t>
            </a:r>
          </a:p>
          <a:p>
            <a:pPr algn="ctr"/>
            <a:r>
              <a:rPr lang="en-US" dirty="0" smtClean="0"/>
              <a:t>IDEA</a:t>
            </a:r>
          </a:p>
          <a:p>
            <a:pPr algn="ctr"/>
            <a:r>
              <a:rPr lang="en-US" dirty="0" smtClean="0"/>
              <a:t>RC2, RC4, RC5, RC6</a:t>
            </a:r>
          </a:p>
          <a:p>
            <a:pPr algn="ctr"/>
            <a:r>
              <a:rPr lang="en-US" dirty="0" smtClean="0"/>
              <a:t>Blowfish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309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58549" y="596652"/>
            <a:ext cx="6309195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 rtl="1"/>
            <a:r>
              <a:rPr lang="fa-IR" sz="3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Yekan" panose="00000400000000000000" pitchFamily="2" charset="-78"/>
              </a:rPr>
              <a:t>رمزنگاری نامتقارن (</a:t>
            </a:r>
            <a:r>
              <a:rPr lang="en-US" sz="3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Yekan" panose="00000400000000000000" pitchFamily="2" charset="-78"/>
              </a:rPr>
              <a:t>Asymmetric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Yekan" panose="00000400000000000000" pitchFamily="2" charset="-78"/>
              </a:rPr>
              <a:t>)</a:t>
            </a:r>
            <a:endParaRPr lang="fa-IR" sz="36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Yekan" panose="00000400000000000000" pitchFamily="2" charset="-78"/>
            </a:endParaRPr>
          </a:p>
        </p:txBody>
      </p:sp>
      <p:pic>
        <p:nvPicPr>
          <p:cNvPr id="4098" name="Picture 2" descr="Ø§ÙÚ¯ÙØ±ÛØªÙ ÙØ§Û Ø±ÙØ²ÙÚ¯Ø§Ø±Û ÙØ§ÙØªÙØ§Ø±Ù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2736" y="1652651"/>
            <a:ext cx="5724143" cy="1968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1069848" y="4030322"/>
            <a:ext cx="1059789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 rtl="1"/>
            <a:r>
              <a:rPr lang="fa-IR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Yekan" panose="00000400000000000000" pitchFamily="2" charset="-78"/>
              </a:rPr>
              <a:t>- تعریف : در این نوع رمزنگاری دو کلید عمومی و خصوصی ساخته می‌شود. برای رمزگشایی به کلید خصوصی نیاز داریم پس در صورت لو رفتن کلید عمومی هنوز کلید خصوصی در صیانت است و نفوذگر به اطلاعات نمی‌تواند دسترسی پیدا کند.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Yekan" panose="00000400000000000000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69848" y="5409486"/>
            <a:ext cx="10597896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 rtl="1"/>
            <a:r>
              <a:rPr lang="fa-IR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Yekan" panose="00000400000000000000" pitchFamily="2" charset="-78"/>
              </a:rPr>
              <a:t>! حفظ و نگه‌داری کلید خصوصی بسیار مهم است.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Yekan" panose="00000400000000000000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069848" y="6049986"/>
            <a:ext cx="10597896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 rtl="1"/>
            <a:r>
              <a:rPr lang="fa-IR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Yekan" panose="00000400000000000000" pitchFamily="2" charset="-78"/>
              </a:rPr>
              <a:t>- معمول‌ترین سیستم نامتقارن به عنوان 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Yekan" panose="00000400000000000000" pitchFamily="2" charset="-78"/>
              </a:rPr>
              <a:t>RSA</a:t>
            </a:r>
            <a:r>
              <a:rPr lang="fa-IR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Yekan" panose="00000400000000000000" pitchFamily="2" charset="-78"/>
              </a:rPr>
              <a:t> </a:t>
            </a:r>
            <a:r>
              <a:rPr lang="fa-IR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Yekan" panose="00000400000000000000" pitchFamily="2" charset="-78"/>
              </a:rPr>
              <a:t>شناخته می‌شود.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Yeka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5620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285673" y="596652"/>
            <a:ext cx="7382071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 rtl="1"/>
            <a:r>
              <a:rPr lang="fa-IR" sz="3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Yekan" panose="00000400000000000000" pitchFamily="2" charset="-78"/>
              </a:rPr>
              <a:t>رمزنگاری کلید عمومی و کلید خصوصی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5564" y="1533525"/>
            <a:ext cx="5994400" cy="2091578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069848" y="3915645"/>
            <a:ext cx="1059789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 rtl="1"/>
            <a:r>
              <a:rPr lang="fa-IR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Yekan" panose="00000400000000000000" pitchFamily="2" charset="-78"/>
              </a:rPr>
              <a:t>- کلید عمومی: از ترکیب یک کلید عمومی و یک کلید خصوصی استفاده می‌شود. کلید خصوصی صرفا مختص کامپیوتر فرستنده بوده و کلید عمومی توسط کامپیوتر فرستنده در اختیار کامپیوترهایی که میخواهند قصد برقراری ارتباط با یکدیگر دارند گذاشته می‌شود.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Yekan" panose="00000400000000000000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69848" y="5317122"/>
            <a:ext cx="10597896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 rtl="1"/>
            <a:r>
              <a:rPr lang="fa-IR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Yekan" panose="00000400000000000000" pitchFamily="2" charset="-78"/>
              </a:rPr>
              <a:t>- </a:t>
            </a:r>
            <a:r>
              <a:rPr lang="en-US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Yekan" panose="00000400000000000000" pitchFamily="2" charset="-78"/>
              </a:rPr>
              <a:t>PGP (Pretty Good Privacy)</a:t>
            </a:r>
            <a:r>
              <a:rPr lang="fa-IR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Yekan" panose="00000400000000000000" pitchFamily="2" charset="-78"/>
              </a:rPr>
              <a:t> و </a:t>
            </a:r>
            <a:r>
              <a:rPr lang="fa-IR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Yekan" panose="00000400000000000000" pitchFamily="2" charset="-78"/>
              </a:rPr>
              <a:t>امضای دیجیتال در نوع از رمزنگاری عمومی است.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Yekan" panose="00000400000000000000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069848" y="5928392"/>
            <a:ext cx="1059789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 rtl="1"/>
            <a:r>
              <a:rPr lang="fa-IR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Yekan" panose="00000400000000000000" pitchFamily="2" charset="-78"/>
              </a:rPr>
              <a:t>- کلید خصوصی: بر مبنای نوع عملکرد، چگونگی طراحی و پیاده‌سازی و کاربردهایشان به دو گونه رمزهای قطعه‌ای و رمزهای دنباله‌ای تقسیم می‌شوند.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Yeka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29272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58549" y="596652"/>
            <a:ext cx="6309195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 rtl="1"/>
            <a:r>
              <a:rPr lang="fa-IR" sz="3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Yekan" panose="00000400000000000000" pitchFamily="2" charset="-78"/>
              </a:rPr>
              <a:t>تفاوت میان </a:t>
            </a:r>
            <a:r>
              <a:rPr lang="en-US" sz="3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Yekan" panose="00000400000000000000" pitchFamily="2" charset="-78"/>
              </a:rPr>
              <a:t>Hashing</a:t>
            </a:r>
            <a:r>
              <a:rPr lang="fa-IR" sz="3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Yekan" panose="00000400000000000000" pitchFamily="2" charset="-78"/>
              </a:rPr>
              <a:t> و </a:t>
            </a:r>
            <a:r>
              <a:rPr lang="en-US" sz="3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Yekan" panose="00000400000000000000" pitchFamily="2" charset="-78"/>
              </a:rPr>
              <a:t>Encryption</a:t>
            </a:r>
            <a:endParaRPr lang="fa-IR" sz="36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Yekan" panose="00000400000000000000" pitchFamily="2" charset="-7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427" y="1242983"/>
            <a:ext cx="5822128" cy="2622266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069848" y="4162577"/>
            <a:ext cx="1059789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 rtl="1"/>
            <a:r>
              <a:rPr lang="fa-IR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Yekan" panose="00000400000000000000" pitchFamily="2" charset="-78"/>
              </a:rPr>
              <a:t>- تعریف </a:t>
            </a:r>
            <a:r>
              <a:rPr lang="en-US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Yekan" panose="00000400000000000000" pitchFamily="2" charset="-78"/>
              </a:rPr>
              <a:t>Hashing</a:t>
            </a:r>
            <a:r>
              <a:rPr lang="fa-IR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Yekan" panose="00000400000000000000" pitchFamily="2" charset="-78"/>
              </a:rPr>
              <a:t>:‌ تبدیل یک عبارت ورودی به یک عبارت خروجی که دیگر به ورودی اولیه قابل تغییر نیست.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Yekan" panose="00000400000000000000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69848" y="5290902"/>
            <a:ext cx="10597896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 rtl="1"/>
            <a:r>
              <a:rPr lang="fa-IR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Yekan" panose="00000400000000000000" pitchFamily="2" charset="-78"/>
              </a:rPr>
              <a:t>- دو نوع </a:t>
            </a:r>
            <a:r>
              <a:rPr lang="en-US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Yekan" panose="00000400000000000000" pitchFamily="2" charset="-78"/>
              </a:rPr>
              <a:t>MD5</a:t>
            </a:r>
            <a:r>
              <a:rPr lang="fa-IR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Yekan" panose="00000400000000000000" pitchFamily="2" charset="-78"/>
              </a:rPr>
              <a:t> و </a:t>
            </a:r>
            <a:r>
              <a:rPr lang="en-US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Yekan" panose="00000400000000000000" pitchFamily="2" charset="-78"/>
              </a:rPr>
              <a:t>SH-1</a:t>
            </a:r>
            <a:r>
              <a:rPr lang="fa-IR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Yekan" panose="00000400000000000000" pitchFamily="2" charset="-78"/>
              </a:rPr>
              <a:t> از انواع معروف </a:t>
            </a:r>
            <a:r>
              <a:rPr lang="en-US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Yekan" panose="00000400000000000000" pitchFamily="2" charset="-78"/>
              </a:rPr>
              <a:t>Hashing</a:t>
            </a:r>
            <a:r>
              <a:rPr lang="fa-IR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Yekan" panose="00000400000000000000" pitchFamily="2" charset="-78"/>
              </a:rPr>
              <a:t> هستند.</a:t>
            </a:r>
            <a:endParaRPr lang="en-US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Yekan" panose="00000400000000000000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069848" y="5917486"/>
            <a:ext cx="10597896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just" rtl="1"/>
            <a:r>
              <a:rPr lang="fa-IR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Yekan" panose="00000400000000000000" pitchFamily="2" charset="-78"/>
              </a:rPr>
              <a:t>- اصلی‌ترین استفاده‌ی هَش در رمزکردن </a:t>
            </a:r>
            <a:r>
              <a:rPr 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Yekan" panose="00000400000000000000" pitchFamily="2" charset="-78"/>
              </a:rPr>
              <a:t>Password</a:t>
            </a:r>
            <a:r>
              <a:rPr lang="fa-IR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Yekan" panose="00000400000000000000" pitchFamily="2" charset="-78"/>
              </a:rPr>
              <a:t>ها است.</a:t>
            </a:r>
            <a:endParaRPr lang="fa-IR" sz="2400" b="0" cap="none" spc="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Yeka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46241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285</TotalTime>
  <Words>306</Words>
  <Application>Microsoft Office PowerPoint</Application>
  <PresentationFormat>Widescreen</PresentationFormat>
  <Paragraphs>32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B Yekan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liniolon</dc:creator>
  <cp:lastModifiedBy>liniolon</cp:lastModifiedBy>
  <cp:revision>21</cp:revision>
  <dcterms:created xsi:type="dcterms:W3CDTF">2018-04-23T16:05:23Z</dcterms:created>
  <dcterms:modified xsi:type="dcterms:W3CDTF">2018-04-23T20:50:51Z</dcterms:modified>
</cp:coreProperties>
</file>