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handoutMasterIdLst>
    <p:handoutMasterId r:id="rId23"/>
  </p:handoutMasterIdLst>
  <p:sldIdLst>
    <p:sldId id="256" r:id="rId2"/>
    <p:sldId id="294" r:id="rId3"/>
    <p:sldId id="257" r:id="rId4"/>
    <p:sldId id="258" r:id="rId5"/>
    <p:sldId id="296" r:id="rId6"/>
    <p:sldId id="263" r:id="rId7"/>
    <p:sldId id="264" r:id="rId8"/>
    <p:sldId id="265" r:id="rId9"/>
    <p:sldId id="274" r:id="rId10"/>
    <p:sldId id="266" r:id="rId11"/>
    <p:sldId id="304" r:id="rId12"/>
    <p:sldId id="282" r:id="rId13"/>
    <p:sldId id="276" r:id="rId14"/>
    <p:sldId id="277" r:id="rId15"/>
    <p:sldId id="278" r:id="rId16"/>
    <p:sldId id="279" r:id="rId17"/>
    <p:sldId id="280" r:id="rId18"/>
    <p:sldId id="300" r:id="rId19"/>
    <p:sldId id="306" r:id="rId20"/>
    <p:sldId id="305" r:id="rId2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39" autoAdjust="0"/>
    <p:restoredTop sz="94660"/>
  </p:normalViewPr>
  <p:slideViewPr>
    <p:cSldViewPr>
      <p:cViewPr varScale="1">
        <p:scale>
          <a:sx n="70" d="100"/>
          <a:sy n="70" d="100"/>
        </p:scale>
        <p:origin x="14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C5B01-D0C6-440F-8A9B-FC14A5118C60}" type="doc">
      <dgm:prSet loTypeId="urn:microsoft.com/office/officeart/2005/8/layout/orgChart1" loCatId="hierarchy" qsTypeId="urn:microsoft.com/office/officeart/2005/8/quickstyle/3d1" qsCatId="3D" csTypeId="urn:microsoft.com/office/officeart/2005/8/colors/accent0_2" csCatId="mainScheme" phldr="1"/>
      <dgm:spPr/>
      <dgm:t>
        <a:bodyPr/>
        <a:lstStyle/>
        <a:p>
          <a:endParaRPr lang="en-US"/>
        </a:p>
      </dgm:t>
    </dgm:pt>
    <dgm:pt modelId="{4E2CF219-DE4C-487D-BAB3-365E4CE06913}">
      <dgm:prSet phldrT="[Text]" custT="1"/>
      <dgm:spPr/>
      <dgm:t>
        <a:bodyPr/>
        <a:lstStyle/>
        <a:p>
          <a:r>
            <a:rPr lang="fa-IR" sz="2000" b="1" dirty="0" smtClean="0">
              <a:cs typeface="B Homa" pitchFamily="2" charset="-78"/>
            </a:rPr>
            <a:t>تهیه نمونه</a:t>
          </a:r>
          <a:endParaRPr lang="en-US" sz="2000" dirty="0">
            <a:cs typeface="B Homa" pitchFamily="2" charset="-78"/>
          </a:endParaRPr>
        </a:p>
      </dgm:t>
    </dgm:pt>
    <dgm:pt modelId="{0C63DB8D-5A6C-42C1-9447-70E31CC59BC5}" type="parTrans" cxnId="{0C77D571-A9C6-4C54-AFB3-C2DC8036ECEB}">
      <dgm:prSet/>
      <dgm:spPr/>
      <dgm:t>
        <a:bodyPr/>
        <a:lstStyle/>
        <a:p>
          <a:endParaRPr lang="en-US"/>
        </a:p>
      </dgm:t>
    </dgm:pt>
    <dgm:pt modelId="{9160EDD9-E3B2-4111-A947-81824DF47F1B}" type="sibTrans" cxnId="{0C77D571-A9C6-4C54-AFB3-C2DC8036ECEB}">
      <dgm:prSet/>
      <dgm:spPr/>
      <dgm:t>
        <a:bodyPr/>
        <a:lstStyle/>
        <a:p>
          <a:endParaRPr lang="en-US"/>
        </a:p>
      </dgm:t>
    </dgm:pt>
    <dgm:pt modelId="{601E2D3C-6ABC-46B5-A58B-D3C41705E9D5}" type="asst">
      <dgm:prSet phldrT="[Text]" custT="1"/>
      <dgm:spPr/>
      <dgm:t>
        <a:bodyPr/>
        <a:lstStyle/>
        <a:p>
          <a:pPr rtl="1"/>
          <a:r>
            <a:rPr lang="fa-IR" sz="1800" b="1" dirty="0" smtClean="0">
              <a:cs typeface="B Homa" pitchFamily="2" charset="-78"/>
            </a:rPr>
            <a:t>آماده سازی اولیه نمونه</a:t>
          </a:r>
          <a:endParaRPr lang="en-US" sz="1800" dirty="0">
            <a:cs typeface="B Homa" pitchFamily="2" charset="-78"/>
          </a:endParaRPr>
        </a:p>
      </dgm:t>
    </dgm:pt>
    <dgm:pt modelId="{C8EDEF21-1DBC-4748-84D2-1AA1893260DE}" type="parTrans" cxnId="{C4A1BD13-4E3A-49E0-B304-87009134C16F}">
      <dgm:prSet/>
      <dgm:spPr/>
      <dgm:t>
        <a:bodyPr/>
        <a:lstStyle/>
        <a:p>
          <a:endParaRPr lang="en-US" sz="1600">
            <a:cs typeface="B Homa" pitchFamily="2" charset="-78"/>
          </a:endParaRPr>
        </a:p>
      </dgm:t>
    </dgm:pt>
    <dgm:pt modelId="{9913F51B-DB39-4771-A338-E136F72DA37F}" type="sibTrans" cxnId="{C4A1BD13-4E3A-49E0-B304-87009134C16F}">
      <dgm:prSet/>
      <dgm:spPr/>
      <dgm:t>
        <a:bodyPr/>
        <a:lstStyle/>
        <a:p>
          <a:endParaRPr lang="en-US"/>
        </a:p>
      </dgm:t>
    </dgm:pt>
    <dgm:pt modelId="{87F2B218-23F5-4A9B-B106-526661CA829F}" type="asst">
      <dgm:prSet phldrT="[Text]" custT="1"/>
      <dgm:spPr/>
      <dgm:t>
        <a:bodyPr/>
        <a:lstStyle/>
        <a:p>
          <a:pPr rtl="1"/>
          <a:r>
            <a:rPr lang="fa-IR" sz="1800" b="1" dirty="0" smtClean="0">
              <a:cs typeface="B Homa" pitchFamily="2" charset="-78"/>
            </a:rPr>
            <a:t>نازک کردن نهایی</a:t>
          </a:r>
          <a:endParaRPr lang="en-US" sz="1800" dirty="0">
            <a:cs typeface="B Homa" pitchFamily="2" charset="-78"/>
          </a:endParaRPr>
        </a:p>
      </dgm:t>
    </dgm:pt>
    <dgm:pt modelId="{B9879DFB-4D8D-4B8D-AE8D-0BD965234747}" type="sibTrans" cxnId="{70047DC2-FA46-4072-AC98-2F417E41D4D7}">
      <dgm:prSet/>
      <dgm:spPr/>
      <dgm:t>
        <a:bodyPr/>
        <a:lstStyle/>
        <a:p>
          <a:endParaRPr lang="en-US"/>
        </a:p>
      </dgm:t>
    </dgm:pt>
    <dgm:pt modelId="{4E9666D2-B6D8-4EB9-9844-C6EDC8CD806B}" type="parTrans" cxnId="{70047DC2-FA46-4072-AC98-2F417E41D4D7}">
      <dgm:prSet/>
      <dgm:spPr/>
      <dgm:t>
        <a:bodyPr/>
        <a:lstStyle/>
        <a:p>
          <a:endParaRPr lang="en-US" sz="1600">
            <a:cs typeface="B Homa" pitchFamily="2" charset="-78"/>
          </a:endParaRPr>
        </a:p>
      </dgm:t>
    </dgm:pt>
    <dgm:pt modelId="{1ED28275-D4A8-4D53-9E20-20C2F375D171}">
      <dgm:prSet custT="1"/>
      <dgm:spPr/>
      <dgm:t>
        <a:bodyPr/>
        <a:lstStyle/>
        <a:p>
          <a:pPr rtl="1"/>
          <a:r>
            <a:rPr lang="fa-IR" sz="1600" b="1" dirty="0" smtClean="0">
              <a:cs typeface="B Homa" pitchFamily="2" charset="-78"/>
            </a:rPr>
            <a:t>آماده کردن سطوح صاف</a:t>
          </a:r>
          <a:endParaRPr lang="en-US" sz="1600" dirty="0">
            <a:cs typeface="B Homa" pitchFamily="2" charset="-78"/>
          </a:endParaRPr>
        </a:p>
      </dgm:t>
    </dgm:pt>
    <dgm:pt modelId="{48ED9C4B-2E12-4DEA-B0B0-C96D4D0F4B0B}" type="parTrans" cxnId="{D973469C-E5FD-4D94-BCB9-2A6DFF39E868}">
      <dgm:prSet/>
      <dgm:spPr/>
      <dgm:t>
        <a:bodyPr/>
        <a:lstStyle/>
        <a:p>
          <a:endParaRPr lang="en-US" sz="1600">
            <a:cs typeface="B Homa" pitchFamily="2" charset="-78"/>
          </a:endParaRPr>
        </a:p>
      </dgm:t>
    </dgm:pt>
    <dgm:pt modelId="{058C9558-33A7-4FF2-A8F7-697A21E730F0}" type="sibTrans" cxnId="{D973469C-E5FD-4D94-BCB9-2A6DFF39E868}">
      <dgm:prSet/>
      <dgm:spPr/>
      <dgm:t>
        <a:bodyPr/>
        <a:lstStyle/>
        <a:p>
          <a:endParaRPr lang="en-US"/>
        </a:p>
      </dgm:t>
    </dgm:pt>
    <dgm:pt modelId="{9F183FC2-53A1-4078-A350-02DE13CAC53A}">
      <dgm:prSet custT="1"/>
      <dgm:spPr/>
      <dgm:t>
        <a:bodyPr/>
        <a:lstStyle/>
        <a:p>
          <a:r>
            <a:rPr lang="fa-IR" sz="1600" b="1" dirty="0" smtClean="0">
              <a:cs typeface="B Homa" pitchFamily="2" charset="-78"/>
            </a:rPr>
            <a:t>نازک کردن شیمیایی</a:t>
          </a:r>
          <a:endParaRPr lang="en-US" sz="1600" dirty="0">
            <a:cs typeface="B Homa" pitchFamily="2" charset="-78"/>
          </a:endParaRPr>
        </a:p>
      </dgm:t>
    </dgm:pt>
    <dgm:pt modelId="{A98CE424-E76D-414D-9E43-3C6689CE607F}" type="parTrans" cxnId="{21860068-B246-4CDF-9026-2C1C7E8F267A}">
      <dgm:prSet/>
      <dgm:spPr/>
      <dgm:t>
        <a:bodyPr/>
        <a:lstStyle/>
        <a:p>
          <a:endParaRPr lang="en-US" sz="1600">
            <a:cs typeface="B Homa" pitchFamily="2" charset="-78"/>
          </a:endParaRPr>
        </a:p>
      </dgm:t>
    </dgm:pt>
    <dgm:pt modelId="{9142A004-B33E-40CB-9DEE-C002F594AFCF}" type="sibTrans" cxnId="{21860068-B246-4CDF-9026-2C1C7E8F267A}">
      <dgm:prSet/>
      <dgm:spPr/>
      <dgm:t>
        <a:bodyPr/>
        <a:lstStyle/>
        <a:p>
          <a:endParaRPr lang="en-US"/>
        </a:p>
      </dgm:t>
    </dgm:pt>
    <dgm:pt modelId="{D0E2E42F-5B33-423D-9DFF-1F9CE01D21A0}">
      <dgm:prSet custT="1"/>
      <dgm:spPr/>
      <dgm:t>
        <a:bodyPr/>
        <a:lstStyle/>
        <a:p>
          <a:r>
            <a:rPr lang="fa-IR" sz="1600" b="1" dirty="0" smtClean="0">
              <a:cs typeface="B Homa" pitchFamily="2" charset="-78"/>
            </a:rPr>
            <a:t>پرداخت الکتریکی</a:t>
          </a:r>
          <a:endParaRPr lang="en-US" sz="1600" dirty="0">
            <a:cs typeface="B Homa" pitchFamily="2" charset="-78"/>
          </a:endParaRPr>
        </a:p>
      </dgm:t>
    </dgm:pt>
    <dgm:pt modelId="{4F8578ED-A9FB-4471-B26C-1BBF6EAFDF36}" type="parTrans" cxnId="{6C84EF18-BCCF-4FCA-AE32-957190ED264B}">
      <dgm:prSet/>
      <dgm:spPr/>
      <dgm:t>
        <a:bodyPr/>
        <a:lstStyle/>
        <a:p>
          <a:endParaRPr lang="en-US" sz="1600">
            <a:cs typeface="B Homa" pitchFamily="2" charset="-78"/>
          </a:endParaRPr>
        </a:p>
      </dgm:t>
    </dgm:pt>
    <dgm:pt modelId="{65FB6557-1013-4945-B2B8-CB4C662FA602}" type="sibTrans" cxnId="{6C84EF18-BCCF-4FCA-AE32-957190ED264B}">
      <dgm:prSet/>
      <dgm:spPr/>
      <dgm:t>
        <a:bodyPr/>
        <a:lstStyle/>
        <a:p>
          <a:endParaRPr lang="en-US"/>
        </a:p>
      </dgm:t>
    </dgm:pt>
    <dgm:pt modelId="{24F3D267-FE6E-462A-B1C5-BECE841A889D}">
      <dgm:prSet custT="1"/>
      <dgm:spPr/>
      <dgm:t>
        <a:bodyPr/>
        <a:lstStyle/>
        <a:p>
          <a:pPr rtl="1"/>
          <a:r>
            <a:rPr lang="fa-IR" sz="1600" b="1" dirty="0" smtClean="0">
              <a:solidFill>
                <a:srgbClr val="002060"/>
              </a:solidFill>
              <a:cs typeface="B Homa" pitchFamily="2" charset="-78"/>
            </a:rPr>
            <a:t>روش پنجره</a:t>
          </a:r>
          <a:endParaRPr lang="en-US" sz="1600" dirty="0">
            <a:solidFill>
              <a:srgbClr val="002060"/>
            </a:solidFill>
            <a:cs typeface="B Homa" pitchFamily="2" charset="-78"/>
          </a:endParaRPr>
        </a:p>
      </dgm:t>
    </dgm:pt>
    <dgm:pt modelId="{763198CD-9BC0-4F22-8036-E02807E37C4A}" type="parTrans" cxnId="{B03A5BD6-8B08-464B-BE30-DFEE3C45254B}">
      <dgm:prSet/>
      <dgm:spPr/>
      <dgm:t>
        <a:bodyPr/>
        <a:lstStyle/>
        <a:p>
          <a:endParaRPr lang="en-US" sz="1600">
            <a:cs typeface="B Homa" pitchFamily="2" charset="-78"/>
          </a:endParaRPr>
        </a:p>
      </dgm:t>
    </dgm:pt>
    <dgm:pt modelId="{F3F85BA7-97C2-4975-8A6B-EFE6BA733355}" type="sibTrans" cxnId="{B03A5BD6-8B08-464B-BE30-DFEE3C45254B}">
      <dgm:prSet/>
      <dgm:spPr/>
      <dgm:t>
        <a:bodyPr/>
        <a:lstStyle/>
        <a:p>
          <a:endParaRPr lang="en-US"/>
        </a:p>
      </dgm:t>
    </dgm:pt>
    <dgm:pt modelId="{652F66D7-3F00-498C-A3D5-B810B9E41FE1}">
      <dgm:prSet custT="1"/>
      <dgm:spPr/>
      <dgm:t>
        <a:bodyPr/>
        <a:lstStyle/>
        <a:p>
          <a:r>
            <a:rPr lang="fa-IR" sz="1600" b="1" i="1" dirty="0" smtClean="0">
              <a:solidFill>
                <a:srgbClr val="002060"/>
              </a:solidFill>
              <a:cs typeface="B Homa" pitchFamily="2" charset="-78"/>
            </a:rPr>
            <a:t>پرداخت خودکار با افشانه</a:t>
          </a:r>
          <a:endParaRPr lang="en-US" sz="1600" b="1" i="1" dirty="0">
            <a:solidFill>
              <a:srgbClr val="002060"/>
            </a:solidFill>
            <a:cs typeface="B Homa" pitchFamily="2" charset="-78"/>
          </a:endParaRPr>
        </a:p>
      </dgm:t>
    </dgm:pt>
    <dgm:pt modelId="{189DCBAD-E18A-4D90-8B5F-C70AE8F60CF1}" type="parTrans" cxnId="{9ADBDF63-05C8-4BFB-8696-70352225E209}">
      <dgm:prSet/>
      <dgm:spPr/>
      <dgm:t>
        <a:bodyPr/>
        <a:lstStyle/>
        <a:p>
          <a:endParaRPr lang="en-US" sz="1600">
            <a:cs typeface="B Homa" pitchFamily="2" charset="-78"/>
          </a:endParaRPr>
        </a:p>
      </dgm:t>
    </dgm:pt>
    <dgm:pt modelId="{570763EE-A44D-4AAF-BB5A-DEBC7EEDEF18}" type="sibTrans" cxnId="{9ADBDF63-05C8-4BFB-8696-70352225E209}">
      <dgm:prSet/>
      <dgm:spPr/>
      <dgm:t>
        <a:bodyPr/>
        <a:lstStyle/>
        <a:p>
          <a:endParaRPr lang="en-US"/>
        </a:p>
      </dgm:t>
    </dgm:pt>
    <dgm:pt modelId="{457E792B-A794-4E10-BA1D-D6883764C3E0}">
      <dgm:prSet custT="1"/>
      <dgm:spPr/>
      <dgm:t>
        <a:bodyPr/>
        <a:lstStyle/>
        <a:p>
          <a:pPr rtl="1"/>
          <a:r>
            <a:rPr lang="fa-IR" sz="1600" b="1" dirty="0" smtClean="0">
              <a:solidFill>
                <a:srgbClr val="002060"/>
              </a:solidFill>
              <a:cs typeface="B Homa" pitchFamily="2" charset="-78"/>
            </a:rPr>
            <a:t>نازک کردن با پرتوی یونی</a:t>
          </a:r>
          <a:endParaRPr lang="en-US" sz="1600" dirty="0">
            <a:solidFill>
              <a:srgbClr val="002060"/>
            </a:solidFill>
            <a:cs typeface="B Homa" pitchFamily="2" charset="-78"/>
          </a:endParaRPr>
        </a:p>
      </dgm:t>
    </dgm:pt>
    <dgm:pt modelId="{949A2419-7081-47A9-9FFD-6A20C07E75CF}" type="parTrans" cxnId="{CC48ED41-895A-4BFD-95E4-6724CAF4FD48}">
      <dgm:prSet/>
      <dgm:spPr/>
      <dgm:t>
        <a:bodyPr/>
        <a:lstStyle/>
        <a:p>
          <a:endParaRPr lang="en-US" sz="1600">
            <a:cs typeface="B Homa" pitchFamily="2" charset="-78"/>
          </a:endParaRPr>
        </a:p>
      </dgm:t>
    </dgm:pt>
    <dgm:pt modelId="{5F47B1A5-40CB-45DA-82FD-E4B8B7BD5BB3}" type="sibTrans" cxnId="{CC48ED41-895A-4BFD-95E4-6724CAF4FD48}">
      <dgm:prSet/>
      <dgm:spPr/>
      <dgm:t>
        <a:bodyPr/>
        <a:lstStyle/>
        <a:p>
          <a:endParaRPr lang="en-US"/>
        </a:p>
      </dgm:t>
    </dgm:pt>
    <dgm:pt modelId="{B207F344-1F7C-432D-8873-653A7BC25E03}" type="asst">
      <dgm:prSet phldrT="[Text]" custT="1"/>
      <dgm:spPr/>
      <dgm:t>
        <a:bodyPr/>
        <a:lstStyle/>
        <a:p>
          <a:pPr rtl="1"/>
          <a:r>
            <a:rPr lang="fa-IR" sz="1800" b="1" dirty="0" smtClean="0">
              <a:cs typeface="B Homa" pitchFamily="2" charset="-78"/>
            </a:rPr>
            <a:t>ماسک برداری</a:t>
          </a:r>
          <a:endParaRPr lang="en-US" sz="1800" b="1" dirty="0">
            <a:cs typeface="B Homa" pitchFamily="2" charset="-78"/>
          </a:endParaRPr>
        </a:p>
      </dgm:t>
    </dgm:pt>
    <dgm:pt modelId="{DD13FE11-60AC-4D45-BE87-98FA1DCF9F76}" type="parTrans" cxnId="{6D2EE2D2-B43F-44BC-A53C-BCF4B4EF6F63}">
      <dgm:prSet/>
      <dgm:spPr/>
      <dgm:t>
        <a:bodyPr/>
        <a:lstStyle/>
        <a:p>
          <a:pPr rtl="1"/>
          <a:endParaRPr lang="fa-IR" sz="1600">
            <a:cs typeface="B Homa" pitchFamily="2" charset="-78"/>
          </a:endParaRPr>
        </a:p>
      </dgm:t>
    </dgm:pt>
    <dgm:pt modelId="{A642D5DB-9F42-412C-9210-CCD0DD54A0FA}" type="sibTrans" cxnId="{6D2EE2D2-B43F-44BC-A53C-BCF4B4EF6F63}">
      <dgm:prSet/>
      <dgm:spPr/>
      <dgm:t>
        <a:bodyPr/>
        <a:lstStyle/>
        <a:p>
          <a:pPr rtl="1"/>
          <a:endParaRPr lang="fa-IR"/>
        </a:p>
      </dgm:t>
    </dgm:pt>
    <dgm:pt modelId="{B525ADF2-BBA0-42C7-A89B-3D205DB31940}" type="pres">
      <dgm:prSet presAssocID="{3ADC5B01-D0C6-440F-8A9B-FC14A5118C60}" presName="hierChild1" presStyleCnt="0">
        <dgm:presLayoutVars>
          <dgm:orgChart val="1"/>
          <dgm:chPref val="1"/>
          <dgm:dir val="rev"/>
          <dgm:animOne val="branch"/>
          <dgm:animLvl val="lvl"/>
          <dgm:resizeHandles/>
        </dgm:presLayoutVars>
      </dgm:prSet>
      <dgm:spPr/>
      <dgm:t>
        <a:bodyPr/>
        <a:lstStyle/>
        <a:p>
          <a:endParaRPr lang="en-US"/>
        </a:p>
      </dgm:t>
    </dgm:pt>
    <dgm:pt modelId="{B0058273-821F-49E2-8CE7-497D6BE78F45}" type="pres">
      <dgm:prSet presAssocID="{4E2CF219-DE4C-487D-BAB3-365E4CE06913}" presName="hierRoot1" presStyleCnt="0">
        <dgm:presLayoutVars>
          <dgm:hierBranch val="init"/>
        </dgm:presLayoutVars>
      </dgm:prSet>
      <dgm:spPr/>
      <dgm:t>
        <a:bodyPr/>
        <a:lstStyle/>
        <a:p>
          <a:endParaRPr lang="en-US"/>
        </a:p>
      </dgm:t>
    </dgm:pt>
    <dgm:pt modelId="{3C12762A-E0D9-426C-AF7A-D2AEDE9EA220}" type="pres">
      <dgm:prSet presAssocID="{4E2CF219-DE4C-487D-BAB3-365E4CE06913}" presName="rootComposite1" presStyleCnt="0"/>
      <dgm:spPr/>
      <dgm:t>
        <a:bodyPr/>
        <a:lstStyle/>
        <a:p>
          <a:endParaRPr lang="en-US"/>
        </a:p>
      </dgm:t>
    </dgm:pt>
    <dgm:pt modelId="{BBA6D362-06F6-427D-9206-1D8359F127EE}" type="pres">
      <dgm:prSet presAssocID="{4E2CF219-DE4C-487D-BAB3-365E4CE06913}" presName="rootText1" presStyleLbl="node0" presStyleIdx="0" presStyleCnt="1" custLinFactNeighborX="-62027" custLinFactNeighborY="-250">
        <dgm:presLayoutVars>
          <dgm:chPref val="3"/>
        </dgm:presLayoutVars>
      </dgm:prSet>
      <dgm:spPr/>
      <dgm:t>
        <a:bodyPr/>
        <a:lstStyle/>
        <a:p>
          <a:endParaRPr lang="en-US"/>
        </a:p>
      </dgm:t>
    </dgm:pt>
    <dgm:pt modelId="{EF4CABC5-05BD-4DA3-B17A-954BA5986AD5}" type="pres">
      <dgm:prSet presAssocID="{4E2CF219-DE4C-487D-BAB3-365E4CE06913}" presName="rootConnector1" presStyleLbl="node1" presStyleIdx="0" presStyleCnt="0"/>
      <dgm:spPr/>
      <dgm:t>
        <a:bodyPr/>
        <a:lstStyle/>
        <a:p>
          <a:endParaRPr lang="en-US"/>
        </a:p>
      </dgm:t>
    </dgm:pt>
    <dgm:pt modelId="{4EC60B00-5C2B-4AA8-836D-E53904CA4A4F}" type="pres">
      <dgm:prSet presAssocID="{4E2CF219-DE4C-487D-BAB3-365E4CE06913}" presName="hierChild2" presStyleCnt="0"/>
      <dgm:spPr/>
      <dgm:t>
        <a:bodyPr/>
        <a:lstStyle/>
        <a:p>
          <a:endParaRPr lang="en-US"/>
        </a:p>
      </dgm:t>
    </dgm:pt>
    <dgm:pt modelId="{4C474E39-F626-40E0-A3EA-F514C67F50B2}" type="pres">
      <dgm:prSet presAssocID="{4E2CF219-DE4C-487D-BAB3-365E4CE06913}" presName="hierChild3" presStyleCnt="0"/>
      <dgm:spPr/>
      <dgm:t>
        <a:bodyPr/>
        <a:lstStyle/>
        <a:p>
          <a:endParaRPr lang="en-US"/>
        </a:p>
      </dgm:t>
    </dgm:pt>
    <dgm:pt modelId="{76DCA248-CF8D-4190-A072-F73DB5DB5C2B}" type="pres">
      <dgm:prSet presAssocID="{C8EDEF21-1DBC-4748-84D2-1AA1893260DE}" presName="Name111" presStyleLbl="parChTrans1D2" presStyleIdx="0" presStyleCnt="3"/>
      <dgm:spPr/>
      <dgm:t>
        <a:bodyPr/>
        <a:lstStyle/>
        <a:p>
          <a:endParaRPr lang="en-US"/>
        </a:p>
      </dgm:t>
    </dgm:pt>
    <dgm:pt modelId="{B0B68160-DBF2-4B84-8094-1AD757208874}" type="pres">
      <dgm:prSet presAssocID="{601E2D3C-6ABC-46B5-A58B-D3C41705E9D5}" presName="hierRoot3" presStyleCnt="0">
        <dgm:presLayoutVars>
          <dgm:hierBranch val="init"/>
        </dgm:presLayoutVars>
      </dgm:prSet>
      <dgm:spPr/>
      <dgm:t>
        <a:bodyPr/>
        <a:lstStyle/>
        <a:p>
          <a:endParaRPr lang="en-US"/>
        </a:p>
      </dgm:t>
    </dgm:pt>
    <dgm:pt modelId="{623621A8-370B-47E6-A618-D5664367B731}" type="pres">
      <dgm:prSet presAssocID="{601E2D3C-6ABC-46B5-A58B-D3C41705E9D5}" presName="rootComposite3" presStyleCnt="0"/>
      <dgm:spPr/>
      <dgm:t>
        <a:bodyPr/>
        <a:lstStyle/>
        <a:p>
          <a:endParaRPr lang="en-US"/>
        </a:p>
      </dgm:t>
    </dgm:pt>
    <dgm:pt modelId="{981FA608-086C-442F-A301-46B399AF3F72}" type="pres">
      <dgm:prSet presAssocID="{601E2D3C-6ABC-46B5-A58B-D3C41705E9D5}" presName="rootText3" presStyleLbl="asst1" presStyleIdx="0" presStyleCnt="3" custLinFactNeighborX="-898" custLinFactNeighborY="-1415">
        <dgm:presLayoutVars>
          <dgm:chPref val="3"/>
        </dgm:presLayoutVars>
      </dgm:prSet>
      <dgm:spPr/>
      <dgm:t>
        <a:bodyPr/>
        <a:lstStyle/>
        <a:p>
          <a:endParaRPr lang="en-US"/>
        </a:p>
      </dgm:t>
    </dgm:pt>
    <dgm:pt modelId="{4F9BFF8A-64A5-4F25-8393-7AE997075CA9}" type="pres">
      <dgm:prSet presAssocID="{601E2D3C-6ABC-46B5-A58B-D3C41705E9D5}" presName="rootConnector3" presStyleLbl="asst1" presStyleIdx="0" presStyleCnt="3"/>
      <dgm:spPr/>
      <dgm:t>
        <a:bodyPr/>
        <a:lstStyle/>
        <a:p>
          <a:endParaRPr lang="en-US"/>
        </a:p>
      </dgm:t>
    </dgm:pt>
    <dgm:pt modelId="{8D9AA9BB-38FC-444B-9781-ED3D83842609}" type="pres">
      <dgm:prSet presAssocID="{601E2D3C-6ABC-46B5-A58B-D3C41705E9D5}" presName="hierChild6" presStyleCnt="0"/>
      <dgm:spPr/>
      <dgm:t>
        <a:bodyPr/>
        <a:lstStyle/>
        <a:p>
          <a:endParaRPr lang="en-US"/>
        </a:p>
      </dgm:t>
    </dgm:pt>
    <dgm:pt modelId="{852D6378-3D83-4947-BB68-4C12876E5273}" type="pres">
      <dgm:prSet presAssocID="{48ED9C4B-2E12-4DEA-B0B0-C96D4D0F4B0B}" presName="Name37" presStyleLbl="parChTrans1D3" presStyleIdx="0" presStyleCnt="6"/>
      <dgm:spPr/>
      <dgm:t>
        <a:bodyPr/>
        <a:lstStyle/>
        <a:p>
          <a:endParaRPr lang="en-US"/>
        </a:p>
      </dgm:t>
    </dgm:pt>
    <dgm:pt modelId="{404A5CCA-DB8B-497C-A499-E181C9291E98}" type="pres">
      <dgm:prSet presAssocID="{1ED28275-D4A8-4D53-9E20-20C2F375D171}" presName="hierRoot2" presStyleCnt="0">
        <dgm:presLayoutVars>
          <dgm:hierBranch val="init"/>
        </dgm:presLayoutVars>
      </dgm:prSet>
      <dgm:spPr/>
      <dgm:t>
        <a:bodyPr/>
        <a:lstStyle/>
        <a:p>
          <a:endParaRPr lang="en-US"/>
        </a:p>
      </dgm:t>
    </dgm:pt>
    <dgm:pt modelId="{72114E53-F7A3-48F3-92DB-E0CC82414BD2}" type="pres">
      <dgm:prSet presAssocID="{1ED28275-D4A8-4D53-9E20-20C2F375D171}" presName="rootComposite" presStyleCnt="0"/>
      <dgm:spPr/>
      <dgm:t>
        <a:bodyPr/>
        <a:lstStyle/>
        <a:p>
          <a:endParaRPr lang="en-US"/>
        </a:p>
      </dgm:t>
    </dgm:pt>
    <dgm:pt modelId="{67E0F475-0CFA-4B6F-BA11-E6D6053D7380}" type="pres">
      <dgm:prSet presAssocID="{1ED28275-D4A8-4D53-9E20-20C2F375D171}" presName="rootText" presStyleLbl="node3" presStyleIdx="0" presStyleCnt="6" custLinFactX="-36315" custLinFactNeighborX="-100000">
        <dgm:presLayoutVars>
          <dgm:chPref val="3"/>
        </dgm:presLayoutVars>
      </dgm:prSet>
      <dgm:spPr/>
      <dgm:t>
        <a:bodyPr/>
        <a:lstStyle/>
        <a:p>
          <a:endParaRPr lang="en-US"/>
        </a:p>
      </dgm:t>
    </dgm:pt>
    <dgm:pt modelId="{9007589B-865D-4744-974D-64BEFA7A2FC7}" type="pres">
      <dgm:prSet presAssocID="{1ED28275-D4A8-4D53-9E20-20C2F375D171}" presName="rootConnector" presStyleLbl="node3" presStyleIdx="0" presStyleCnt="6"/>
      <dgm:spPr/>
      <dgm:t>
        <a:bodyPr/>
        <a:lstStyle/>
        <a:p>
          <a:endParaRPr lang="en-US"/>
        </a:p>
      </dgm:t>
    </dgm:pt>
    <dgm:pt modelId="{EE1D30CD-A4DD-44A6-AF0C-3506C6904B86}" type="pres">
      <dgm:prSet presAssocID="{1ED28275-D4A8-4D53-9E20-20C2F375D171}" presName="hierChild4" presStyleCnt="0"/>
      <dgm:spPr/>
      <dgm:t>
        <a:bodyPr/>
        <a:lstStyle/>
        <a:p>
          <a:endParaRPr lang="en-US"/>
        </a:p>
      </dgm:t>
    </dgm:pt>
    <dgm:pt modelId="{B4D9BFFE-A8F8-49FE-9B5C-494B9A124B82}" type="pres">
      <dgm:prSet presAssocID="{1ED28275-D4A8-4D53-9E20-20C2F375D171}" presName="hierChild5" presStyleCnt="0"/>
      <dgm:spPr/>
      <dgm:t>
        <a:bodyPr/>
        <a:lstStyle/>
        <a:p>
          <a:endParaRPr lang="en-US"/>
        </a:p>
      </dgm:t>
    </dgm:pt>
    <dgm:pt modelId="{72FD9E1F-07FF-4A7E-9035-9D8FE82F9B11}" type="pres">
      <dgm:prSet presAssocID="{A98CE424-E76D-414D-9E43-3C6689CE607F}" presName="Name37" presStyleLbl="parChTrans1D3" presStyleIdx="1" presStyleCnt="6"/>
      <dgm:spPr/>
      <dgm:t>
        <a:bodyPr/>
        <a:lstStyle/>
        <a:p>
          <a:endParaRPr lang="en-US"/>
        </a:p>
      </dgm:t>
    </dgm:pt>
    <dgm:pt modelId="{26895859-899D-4DE3-9DD8-6F90CB8B7237}" type="pres">
      <dgm:prSet presAssocID="{9F183FC2-53A1-4078-A350-02DE13CAC53A}" presName="hierRoot2" presStyleCnt="0">
        <dgm:presLayoutVars>
          <dgm:hierBranch val="init"/>
        </dgm:presLayoutVars>
      </dgm:prSet>
      <dgm:spPr/>
      <dgm:t>
        <a:bodyPr/>
        <a:lstStyle/>
        <a:p>
          <a:endParaRPr lang="en-US"/>
        </a:p>
      </dgm:t>
    </dgm:pt>
    <dgm:pt modelId="{31C5D511-4175-4F50-BB13-F92D25F1D775}" type="pres">
      <dgm:prSet presAssocID="{9F183FC2-53A1-4078-A350-02DE13CAC53A}" presName="rootComposite" presStyleCnt="0"/>
      <dgm:spPr/>
      <dgm:t>
        <a:bodyPr/>
        <a:lstStyle/>
        <a:p>
          <a:endParaRPr lang="en-US"/>
        </a:p>
      </dgm:t>
    </dgm:pt>
    <dgm:pt modelId="{65DC8955-88C7-421C-AD44-BB97A24AD5E6}" type="pres">
      <dgm:prSet presAssocID="{9F183FC2-53A1-4078-A350-02DE13CAC53A}" presName="rootText" presStyleLbl="node3" presStyleIdx="1" presStyleCnt="6" custLinFactX="-36315" custLinFactNeighborX="-100000">
        <dgm:presLayoutVars>
          <dgm:chPref val="3"/>
        </dgm:presLayoutVars>
      </dgm:prSet>
      <dgm:spPr/>
      <dgm:t>
        <a:bodyPr/>
        <a:lstStyle/>
        <a:p>
          <a:endParaRPr lang="en-US"/>
        </a:p>
      </dgm:t>
    </dgm:pt>
    <dgm:pt modelId="{F7E0FEB5-59F0-4837-9865-59C14878CFA6}" type="pres">
      <dgm:prSet presAssocID="{9F183FC2-53A1-4078-A350-02DE13CAC53A}" presName="rootConnector" presStyleLbl="node3" presStyleIdx="1" presStyleCnt="6"/>
      <dgm:spPr/>
      <dgm:t>
        <a:bodyPr/>
        <a:lstStyle/>
        <a:p>
          <a:endParaRPr lang="en-US"/>
        </a:p>
      </dgm:t>
    </dgm:pt>
    <dgm:pt modelId="{5F37CE9B-27EF-4AD7-BFDA-40FAF67C4DB2}" type="pres">
      <dgm:prSet presAssocID="{9F183FC2-53A1-4078-A350-02DE13CAC53A}" presName="hierChild4" presStyleCnt="0"/>
      <dgm:spPr/>
      <dgm:t>
        <a:bodyPr/>
        <a:lstStyle/>
        <a:p>
          <a:endParaRPr lang="en-US"/>
        </a:p>
      </dgm:t>
    </dgm:pt>
    <dgm:pt modelId="{8ACE9972-F910-4B82-BE33-BE183A69DC36}" type="pres">
      <dgm:prSet presAssocID="{9F183FC2-53A1-4078-A350-02DE13CAC53A}" presName="hierChild5" presStyleCnt="0"/>
      <dgm:spPr/>
      <dgm:t>
        <a:bodyPr/>
        <a:lstStyle/>
        <a:p>
          <a:endParaRPr lang="en-US"/>
        </a:p>
      </dgm:t>
    </dgm:pt>
    <dgm:pt modelId="{5CE63587-C5D0-46B4-893B-15969AAC2A67}" type="pres">
      <dgm:prSet presAssocID="{601E2D3C-6ABC-46B5-A58B-D3C41705E9D5}" presName="hierChild7" presStyleCnt="0"/>
      <dgm:spPr/>
      <dgm:t>
        <a:bodyPr/>
        <a:lstStyle/>
        <a:p>
          <a:endParaRPr lang="en-US"/>
        </a:p>
      </dgm:t>
    </dgm:pt>
    <dgm:pt modelId="{9CBC7C34-8AE0-48A2-B60B-38AE778EF2DB}" type="pres">
      <dgm:prSet presAssocID="{4E9666D2-B6D8-4EB9-9844-C6EDC8CD806B}" presName="Name111" presStyleLbl="parChTrans1D2" presStyleIdx="1" presStyleCnt="3"/>
      <dgm:spPr/>
      <dgm:t>
        <a:bodyPr/>
        <a:lstStyle/>
        <a:p>
          <a:endParaRPr lang="en-US"/>
        </a:p>
      </dgm:t>
    </dgm:pt>
    <dgm:pt modelId="{31D4AEDC-FBCB-426E-B6B9-3FC9A6B35B53}" type="pres">
      <dgm:prSet presAssocID="{87F2B218-23F5-4A9B-B106-526661CA829F}" presName="hierRoot3" presStyleCnt="0">
        <dgm:presLayoutVars>
          <dgm:hierBranch val="init"/>
        </dgm:presLayoutVars>
      </dgm:prSet>
      <dgm:spPr/>
      <dgm:t>
        <a:bodyPr/>
        <a:lstStyle/>
        <a:p>
          <a:endParaRPr lang="en-US"/>
        </a:p>
      </dgm:t>
    </dgm:pt>
    <dgm:pt modelId="{561749DB-1C96-423B-989C-8D6AEEB7EA4D}" type="pres">
      <dgm:prSet presAssocID="{87F2B218-23F5-4A9B-B106-526661CA829F}" presName="rootComposite3" presStyleCnt="0"/>
      <dgm:spPr/>
      <dgm:t>
        <a:bodyPr/>
        <a:lstStyle/>
        <a:p>
          <a:endParaRPr lang="en-US"/>
        </a:p>
      </dgm:t>
    </dgm:pt>
    <dgm:pt modelId="{D0ABEF90-56D3-4613-900F-C6F430B704DD}" type="pres">
      <dgm:prSet presAssocID="{87F2B218-23F5-4A9B-B106-526661CA829F}" presName="rootText3" presStyleLbl="asst1" presStyleIdx="1" presStyleCnt="3" custLinFactNeighborX="-19748" custLinFactNeighborY="-1415">
        <dgm:presLayoutVars>
          <dgm:chPref val="3"/>
        </dgm:presLayoutVars>
      </dgm:prSet>
      <dgm:spPr/>
      <dgm:t>
        <a:bodyPr/>
        <a:lstStyle/>
        <a:p>
          <a:endParaRPr lang="en-US"/>
        </a:p>
      </dgm:t>
    </dgm:pt>
    <dgm:pt modelId="{F47FFDE6-0580-4B99-ABC1-C8B08B746F45}" type="pres">
      <dgm:prSet presAssocID="{87F2B218-23F5-4A9B-B106-526661CA829F}" presName="rootConnector3" presStyleLbl="asst1" presStyleIdx="1" presStyleCnt="3"/>
      <dgm:spPr/>
      <dgm:t>
        <a:bodyPr/>
        <a:lstStyle/>
        <a:p>
          <a:endParaRPr lang="en-US"/>
        </a:p>
      </dgm:t>
    </dgm:pt>
    <dgm:pt modelId="{BF7FDC91-96EE-44A3-A28D-04FDA89FCD3F}" type="pres">
      <dgm:prSet presAssocID="{87F2B218-23F5-4A9B-B106-526661CA829F}" presName="hierChild6" presStyleCnt="0"/>
      <dgm:spPr/>
      <dgm:t>
        <a:bodyPr/>
        <a:lstStyle/>
        <a:p>
          <a:endParaRPr lang="en-US"/>
        </a:p>
      </dgm:t>
    </dgm:pt>
    <dgm:pt modelId="{1B56E88F-A5A3-44B8-BF85-9416A46346A9}" type="pres">
      <dgm:prSet presAssocID="{4F8578ED-A9FB-4471-B26C-1BBF6EAFDF36}" presName="Name37" presStyleLbl="parChTrans1D3" presStyleIdx="2" presStyleCnt="6"/>
      <dgm:spPr/>
      <dgm:t>
        <a:bodyPr/>
        <a:lstStyle/>
        <a:p>
          <a:endParaRPr lang="en-US"/>
        </a:p>
      </dgm:t>
    </dgm:pt>
    <dgm:pt modelId="{8FEBE0AA-8589-46E0-9E49-16B977F0DC2F}" type="pres">
      <dgm:prSet presAssocID="{D0E2E42F-5B33-423D-9DFF-1F9CE01D21A0}" presName="hierRoot2" presStyleCnt="0">
        <dgm:presLayoutVars>
          <dgm:hierBranch val="init"/>
        </dgm:presLayoutVars>
      </dgm:prSet>
      <dgm:spPr/>
      <dgm:t>
        <a:bodyPr/>
        <a:lstStyle/>
        <a:p>
          <a:endParaRPr lang="en-US"/>
        </a:p>
      </dgm:t>
    </dgm:pt>
    <dgm:pt modelId="{AAE76DF7-3CA0-4A66-B1EC-200A7C16EF2F}" type="pres">
      <dgm:prSet presAssocID="{D0E2E42F-5B33-423D-9DFF-1F9CE01D21A0}" presName="rootComposite" presStyleCnt="0"/>
      <dgm:spPr/>
      <dgm:t>
        <a:bodyPr/>
        <a:lstStyle/>
        <a:p>
          <a:endParaRPr lang="en-US"/>
        </a:p>
      </dgm:t>
    </dgm:pt>
    <dgm:pt modelId="{436F7DBD-E32D-487E-8206-22ECDAC291DF}" type="pres">
      <dgm:prSet presAssocID="{D0E2E42F-5B33-423D-9DFF-1F9CE01D21A0}" presName="rootText" presStyleLbl="node3" presStyleIdx="2" presStyleCnt="6" custLinFactX="-48763" custLinFactNeighborX="-100000">
        <dgm:presLayoutVars>
          <dgm:chPref val="3"/>
        </dgm:presLayoutVars>
      </dgm:prSet>
      <dgm:spPr/>
      <dgm:t>
        <a:bodyPr/>
        <a:lstStyle/>
        <a:p>
          <a:endParaRPr lang="en-US"/>
        </a:p>
      </dgm:t>
    </dgm:pt>
    <dgm:pt modelId="{858D779C-CD60-4323-84BC-7545A80A9123}" type="pres">
      <dgm:prSet presAssocID="{D0E2E42F-5B33-423D-9DFF-1F9CE01D21A0}" presName="rootConnector" presStyleLbl="node3" presStyleIdx="2" presStyleCnt="6"/>
      <dgm:spPr/>
      <dgm:t>
        <a:bodyPr/>
        <a:lstStyle/>
        <a:p>
          <a:endParaRPr lang="en-US"/>
        </a:p>
      </dgm:t>
    </dgm:pt>
    <dgm:pt modelId="{64911FED-85A9-401B-97A5-B97364C4B7DD}" type="pres">
      <dgm:prSet presAssocID="{D0E2E42F-5B33-423D-9DFF-1F9CE01D21A0}" presName="hierChild4" presStyleCnt="0"/>
      <dgm:spPr/>
      <dgm:t>
        <a:bodyPr/>
        <a:lstStyle/>
        <a:p>
          <a:endParaRPr lang="en-US"/>
        </a:p>
      </dgm:t>
    </dgm:pt>
    <dgm:pt modelId="{30619BBB-D631-4406-BCB8-A31B7703B15A}" type="pres">
      <dgm:prSet presAssocID="{D0E2E42F-5B33-423D-9DFF-1F9CE01D21A0}" presName="hierChild5" presStyleCnt="0"/>
      <dgm:spPr/>
      <dgm:t>
        <a:bodyPr/>
        <a:lstStyle/>
        <a:p>
          <a:endParaRPr lang="en-US"/>
        </a:p>
      </dgm:t>
    </dgm:pt>
    <dgm:pt modelId="{74423D2F-7786-4F86-9B60-8CEDF0F8EC17}" type="pres">
      <dgm:prSet presAssocID="{763198CD-9BC0-4F22-8036-E02807E37C4A}" presName="Name37" presStyleLbl="parChTrans1D3" presStyleIdx="3" presStyleCnt="6"/>
      <dgm:spPr/>
      <dgm:t>
        <a:bodyPr/>
        <a:lstStyle/>
        <a:p>
          <a:endParaRPr lang="en-US"/>
        </a:p>
      </dgm:t>
    </dgm:pt>
    <dgm:pt modelId="{A0C3DBB8-589C-4A68-BA29-7042E88DEA00}" type="pres">
      <dgm:prSet presAssocID="{24F3D267-FE6E-462A-B1C5-BECE841A889D}" presName="hierRoot2" presStyleCnt="0">
        <dgm:presLayoutVars>
          <dgm:hierBranch val="init"/>
        </dgm:presLayoutVars>
      </dgm:prSet>
      <dgm:spPr/>
      <dgm:t>
        <a:bodyPr/>
        <a:lstStyle/>
        <a:p>
          <a:endParaRPr lang="en-US"/>
        </a:p>
      </dgm:t>
    </dgm:pt>
    <dgm:pt modelId="{C74A133A-CF9A-4E12-8724-9B7E6C902775}" type="pres">
      <dgm:prSet presAssocID="{24F3D267-FE6E-462A-B1C5-BECE841A889D}" presName="rootComposite" presStyleCnt="0"/>
      <dgm:spPr/>
      <dgm:t>
        <a:bodyPr/>
        <a:lstStyle/>
        <a:p>
          <a:endParaRPr lang="en-US"/>
        </a:p>
      </dgm:t>
    </dgm:pt>
    <dgm:pt modelId="{400E4CE0-66B1-4D00-871A-6CDE73D7FB7C}" type="pres">
      <dgm:prSet presAssocID="{24F3D267-FE6E-462A-B1C5-BECE841A889D}" presName="rootText" presStyleLbl="node3" presStyleIdx="3" presStyleCnt="6" custLinFactX="-48763" custLinFactNeighborX="-100000">
        <dgm:presLayoutVars>
          <dgm:chPref val="3"/>
        </dgm:presLayoutVars>
      </dgm:prSet>
      <dgm:spPr/>
      <dgm:t>
        <a:bodyPr/>
        <a:lstStyle/>
        <a:p>
          <a:endParaRPr lang="en-US"/>
        </a:p>
      </dgm:t>
    </dgm:pt>
    <dgm:pt modelId="{46F0DF62-81C0-4189-BFEC-1B886238A8B2}" type="pres">
      <dgm:prSet presAssocID="{24F3D267-FE6E-462A-B1C5-BECE841A889D}" presName="rootConnector" presStyleLbl="node3" presStyleIdx="3" presStyleCnt="6"/>
      <dgm:spPr/>
      <dgm:t>
        <a:bodyPr/>
        <a:lstStyle/>
        <a:p>
          <a:endParaRPr lang="en-US"/>
        </a:p>
      </dgm:t>
    </dgm:pt>
    <dgm:pt modelId="{524864C7-4603-414E-981D-0BDC6554CDFC}" type="pres">
      <dgm:prSet presAssocID="{24F3D267-FE6E-462A-B1C5-BECE841A889D}" presName="hierChild4" presStyleCnt="0"/>
      <dgm:spPr/>
      <dgm:t>
        <a:bodyPr/>
        <a:lstStyle/>
        <a:p>
          <a:endParaRPr lang="en-US"/>
        </a:p>
      </dgm:t>
    </dgm:pt>
    <dgm:pt modelId="{0803ABF3-668D-48B3-B1DC-8377D5542BB4}" type="pres">
      <dgm:prSet presAssocID="{24F3D267-FE6E-462A-B1C5-BECE841A889D}" presName="hierChild5" presStyleCnt="0"/>
      <dgm:spPr/>
      <dgm:t>
        <a:bodyPr/>
        <a:lstStyle/>
        <a:p>
          <a:endParaRPr lang="en-US"/>
        </a:p>
      </dgm:t>
    </dgm:pt>
    <dgm:pt modelId="{8A92DFFD-99F7-4D79-8576-38CEEAA45031}" type="pres">
      <dgm:prSet presAssocID="{189DCBAD-E18A-4D90-8B5F-C70AE8F60CF1}" presName="Name37" presStyleLbl="parChTrans1D3" presStyleIdx="4" presStyleCnt="6"/>
      <dgm:spPr/>
      <dgm:t>
        <a:bodyPr/>
        <a:lstStyle/>
        <a:p>
          <a:endParaRPr lang="en-US"/>
        </a:p>
      </dgm:t>
    </dgm:pt>
    <dgm:pt modelId="{39444FB0-554E-4492-B349-F1BC9E8CB172}" type="pres">
      <dgm:prSet presAssocID="{652F66D7-3F00-498C-A3D5-B810B9E41FE1}" presName="hierRoot2" presStyleCnt="0">
        <dgm:presLayoutVars>
          <dgm:hierBranch val="init"/>
        </dgm:presLayoutVars>
      </dgm:prSet>
      <dgm:spPr/>
      <dgm:t>
        <a:bodyPr/>
        <a:lstStyle/>
        <a:p>
          <a:endParaRPr lang="en-US"/>
        </a:p>
      </dgm:t>
    </dgm:pt>
    <dgm:pt modelId="{3F19E440-FA55-4628-9DCA-5D56AE5C52F0}" type="pres">
      <dgm:prSet presAssocID="{652F66D7-3F00-498C-A3D5-B810B9E41FE1}" presName="rootComposite" presStyleCnt="0"/>
      <dgm:spPr/>
      <dgm:t>
        <a:bodyPr/>
        <a:lstStyle/>
        <a:p>
          <a:endParaRPr lang="en-US"/>
        </a:p>
      </dgm:t>
    </dgm:pt>
    <dgm:pt modelId="{397DAA89-ABC4-4A83-BB83-9195EE2F0366}" type="pres">
      <dgm:prSet presAssocID="{652F66D7-3F00-498C-A3D5-B810B9E41FE1}" presName="rootText" presStyleLbl="node3" presStyleIdx="4" presStyleCnt="6" custLinFactX="-48763" custLinFactNeighborX="-100000">
        <dgm:presLayoutVars>
          <dgm:chPref val="3"/>
        </dgm:presLayoutVars>
      </dgm:prSet>
      <dgm:spPr/>
      <dgm:t>
        <a:bodyPr/>
        <a:lstStyle/>
        <a:p>
          <a:endParaRPr lang="en-US"/>
        </a:p>
      </dgm:t>
    </dgm:pt>
    <dgm:pt modelId="{53D94CD3-A99C-4E3E-B80A-6DCD35E248F7}" type="pres">
      <dgm:prSet presAssocID="{652F66D7-3F00-498C-A3D5-B810B9E41FE1}" presName="rootConnector" presStyleLbl="node3" presStyleIdx="4" presStyleCnt="6"/>
      <dgm:spPr/>
      <dgm:t>
        <a:bodyPr/>
        <a:lstStyle/>
        <a:p>
          <a:endParaRPr lang="en-US"/>
        </a:p>
      </dgm:t>
    </dgm:pt>
    <dgm:pt modelId="{67F696E4-35AA-4C5E-BD13-72EB8B228787}" type="pres">
      <dgm:prSet presAssocID="{652F66D7-3F00-498C-A3D5-B810B9E41FE1}" presName="hierChild4" presStyleCnt="0"/>
      <dgm:spPr/>
      <dgm:t>
        <a:bodyPr/>
        <a:lstStyle/>
        <a:p>
          <a:endParaRPr lang="en-US"/>
        </a:p>
      </dgm:t>
    </dgm:pt>
    <dgm:pt modelId="{3CAA2A11-1F04-4B1A-8568-B69E66D1553E}" type="pres">
      <dgm:prSet presAssocID="{652F66D7-3F00-498C-A3D5-B810B9E41FE1}" presName="hierChild5" presStyleCnt="0"/>
      <dgm:spPr/>
      <dgm:t>
        <a:bodyPr/>
        <a:lstStyle/>
        <a:p>
          <a:endParaRPr lang="en-US"/>
        </a:p>
      </dgm:t>
    </dgm:pt>
    <dgm:pt modelId="{28E34363-AF18-4F6B-B971-4F2CECF2F7C3}" type="pres">
      <dgm:prSet presAssocID="{949A2419-7081-47A9-9FFD-6A20C07E75CF}" presName="Name37" presStyleLbl="parChTrans1D3" presStyleIdx="5" presStyleCnt="6"/>
      <dgm:spPr/>
      <dgm:t>
        <a:bodyPr/>
        <a:lstStyle/>
        <a:p>
          <a:endParaRPr lang="en-US"/>
        </a:p>
      </dgm:t>
    </dgm:pt>
    <dgm:pt modelId="{A6D8E8A0-721C-40F7-8820-6FA262E2C15D}" type="pres">
      <dgm:prSet presAssocID="{457E792B-A794-4E10-BA1D-D6883764C3E0}" presName="hierRoot2" presStyleCnt="0">
        <dgm:presLayoutVars>
          <dgm:hierBranch val="init"/>
        </dgm:presLayoutVars>
      </dgm:prSet>
      <dgm:spPr/>
      <dgm:t>
        <a:bodyPr/>
        <a:lstStyle/>
        <a:p>
          <a:endParaRPr lang="en-US"/>
        </a:p>
      </dgm:t>
    </dgm:pt>
    <dgm:pt modelId="{87DBB2DD-D946-4CC8-B156-6258E0AC9EF1}" type="pres">
      <dgm:prSet presAssocID="{457E792B-A794-4E10-BA1D-D6883764C3E0}" presName="rootComposite" presStyleCnt="0"/>
      <dgm:spPr/>
      <dgm:t>
        <a:bodyPr/>
        <a:lstStyle/>
        <a:p>
          <a:endParaRPr lang="en-US"/>
        </a:p>
      </dgm:t>
    </dgm:pt>
    <dgm:pt modelId="{2C9DF365-95B6-4CC0-8758-3EE4CF474E31}" type="pres">
      <dgm:prSet presAssocID="{457E792B-A794-4E10-BA1D-D6883764C3E0}" presName="rootText" presStyleLbl="node3" presStyleIdx="5" presStyleCnt="6" custLinFactX="-48763" custLinFactNeighborX="-100000">
        <dgm:presLayoutVars>
          <dgm:chPref val="3"/>
        </dgm:presLayoutVars>
      </dgm:prSet>
      <dgm:spPr/>
      <dgm:t>
        <a:bodyPr/>
        <a:lstStyle/>
        <a:p>
          <a:endParaRPr lang="en-US"/>
        </a:p>
      </dgm:t>
    </dgm:pt>
    <dgm:pt modelId="{E1F535C0-BE27-4003-B663-439AF9E9D161}" type="pres">
      <dgm:prSet presAssocID="{457E792B-A794-4E10-BA1D-D6883764C3E0}" presName="rootConnector" presStyleLbl="node3" presStyleIdx="5" presStyleCnt="6"/>
      <dgm:spPr/>
      <dgm:t>
        <a:bodyPr/>
        <a:lstStyle/>
        <a:p>
          <a:endParaRPr lang="en-US"/>
        </a:p>
      </dgm:t>
    </dgm:pt>
    <dgm:pt modelId="{1C5ED09E-7C40-4E7C-AC05-83096F292BC8}" type="pres">
      <dgm:prSet presAssocID="{457E792B-A794-4E10-BA1D-D6883764C3E0}" presName="hierChild4" presStyleCnt="0"/>
      <dgm:spPr/>
      <dgm:t>
        <a:bodyPr/>
        <a:lstStyle/>
        <a:p>
          <a:endParaRPr lang="en-US"/>
        </a:p>
      </dgm:t>
    </dgm:pt>
    <dgm:pt modelId="{C0F48DEB-D1FE-49F3-A21D-6D7C443EBC57}" type="pres">
      <dgm:prSet presAssocID="{457E792B-A794-4E10-BA1D-D6883764C3E0}" presName="hierChild5" presStyleCnt="0"/>
      <dgm:spPr/>
      <dgm:t>
        <a:bodyPr/>
        <a:lstStyle/>
        <a:p>
          <a:endParaRPr lang="en-US"/>
        </a:p>
      </dgm:t>
    </dgm:pt>
    <dgm:pt modelId="{258BDB5C-A070-42E6-B40E-45CA0F4BDAEA}" type="pres">
      <dgm:prSet presAssocID="{87F2B218-23F5-4A9B-B106-526661CA829F}" presName="hierChild7" presStyleCnt="0"/>
      <dgm:spPr/>
      <dgm:t>
        <a:bodyPr/>
        <a:lstStyle/>
        <a:p>
          <a:endParaRPr lang="en-US"/>
        </a:p>
      </dgm:t>
    </dgm:pt>
    <dgm:pt modelId="{0162E416-F91D-4067-B877-3194BE290E55}" type="pres">
      <dgm:prSet presAssocID="{DD13FE11-60AC-4D45-BE87-98FA1DCF9F76}" presName="Name111" presStyleLbl="parChTrans1D2" presStyleIdx="2" presStyleCnt="3"/>
      <dgm:spPr/>
      <dgm:t>
        <a:bodyPr/>
        <a:lstStyle/>
        <a:p>
          <a:pPr rtl="1"/>
          <a:endParaRPr lang="fa-IR"/>
        </a:p>
      </dgm:t>
    </dgm:pt>
    <dgm:pt modelId="{C448131E-E28C-43D9-A1C1-C1ADAACEB82A}" type="pres">
      <dgm:prSet presAssocID="{B207F344-1F7C-432D-8873-653A7BC25E03}" presName="hierRoot3" presStyleCnt="0">
        <dgm:presLayoutVars>
          <dgm:hierBranch val="init"/>
        </dgm:presLayoutVars>
      </dgm:prSet>
      <dgm:spPr/>
      <dgm:t>
        <a:bodyPr/>
        <a:lstStyle/>
        <a:p>
          <a:pPr rtl="1"/>
          <a:endParaRPr lang="fa-IR"/>
        </a:p>
      </dgm:t>
    </dgm:pt>
    <dgm:pt modelId="{EE4A059A-B645-4DE3-A662-A394723B4F1B}" type="pres">
      <dgm:prSet presAssocID="{B207F344-1F7C-432D-8873-653A7BC25E03}" presName="rootComposite3" presStyleCnt="0"/>
      <dgm:spPr/>
      <dgm:t>
        <a:bodyPr/>
        <a:lstStyle/>
        <a:p>
          <a:pPr rtl="1"/>
          <a:endParaRPr lang="fa-IR"/>
        </a:p>
      </dgm:t>
    </dgm:pt>
    <dgm:pt modelId="{805F8805-40A1-43D3-B35B-576865422AAC}" type="pres">
      <dgm:prSet presAssocID="{B207F344-1F7C-432D-8873-653A7BC25E03}" presName="rootText3" presStyleLbl="asst1" presStyleIdx="2" presStyleCnt="3" custLinFactX="-172188" custLinFactY="-311415" custLinFactNeighborX="-200000" custLinFactNeighborY="-400000">
        <dgm:presLayoutVars>
          <dgm:chPref val="3"/>
        </dgm:presLayoutVars>
      </dgm:prSet>
      <dgm:spPr/>
      <dgm:t>
        <a:bodyPr/>
        <a:lstStyle/>
        <a:p>
          <a:pPr rtl="1"/>
          <a:endParaRPr lang="fa-IR"/>
        </a:p>
      </dgm:t>
    </dgm:pt>
    <dgm:pt modelId="{1CA73FEF-D10C-4D3D-8845-FAFA23EED3F3}" type="pres">
      <dgm:prSet presAssocID="{B207F344-1F7C-432D-8873-653A7BC25E03}" presName="rootConnector3" presStyleLbl="asst1" presStyleIdx="2" presStyleCnt="3"/>
      <dgm:spPr/>
      <dgm:t>
        <a:bodyPr/>
        <a:lstStyle/>
        <a:p>
          <a:pPr rtl="1"/>
          <a:endParaRPr lang="fa-IR"/>
        </a:p>
      </dgm:t>
    </dgm:pt>
    <dgm:pt modelId="{4117F64F-4036-4989-BDFA-AD6E1835ABDD}" type="pres">
      <dgm:prSet presAssocID="{B207F344-1F7C-432D-8873-653A7BC25E03}" presName="hierChild6" presStyleCnt="0"/>
      <dgm:spPr/>
      <dgm:t>
        <a:bodyPr/>
        <a:lstStyle/>
        <a:p>
          <a:pPr rtl="1"/>
          <a:endParaRPr lang="fa-IR"/>
        </a:p>
      </dgm:t>
    </dgm:pt>
    <dgm:pt modelId="{238652D8-F7EA-4629-A331-1A406372C416}" type="pres">
      <dgm:prSet presAssocID="{B207F344-1F7C-432D-8873-653A7BC25E03}" presName="hierChild7" presStyleCnt="0"/>
      <dgm:spPr/>
      <dgm:t>
        <a:bodyPr/>
        <a:lstStyle/>
        <a:p>
          <a:pPr rtl="1"/>
          <a:endParaRPr lang="fa-IR"/>
        </a:p>
      </dgm:t>
    </dgm:pt>
  </dgm:ptLst>
  <dgm:cxnLst>
    <dgm:cxn modelId="{F64709A0-5D6D-456C-B880-BEA5CDD390C0}" type="presOf" srcId="{24F3D267-FE6E-462A-B1C5-BECE841A889D}" destId="{46F0DF62-81C0-4189-BFEC-1B886238A8B2}" srcOrd="1" destOrd="0" presId="urn:microsoft.com/office/officeart/2005/8/layout/orgChart1"/>
    <dgm:cxn modelId="{1B68057C-E8DF-454C-A290-AB9B6A4218AD}" type="presOf" srcId="{457E792B-A794-4E10-BA1D-D6883764C3E0}" destId="{2C9DF365-95B6-4CC0-8758-3EE4CF474E31}" srcOrd="0" destOrd="0" presId="urn:microsoft.com/office/officeart/2005/8/layout/orgChart1"/>
    <dgm:cxn modelId="{D973469C-E5FD-4D94-BCB9-2A6DFF39E868}" srcId="{601E2D3C-6ABC-46B5-A58B-D3C41705E9D5}" destId="{1ED28275-D4A8-4D53-9E20-20C2F375D171}" srcOrd="0" destOrd="0" parTransId="{48ED9C4B-2E12-4DEA-B0B0-C96D4D0F4B0B}" sibTransId="{058C9558-33A7-4FF2-A8F7-697A21E730F0}"/>
    <dgm:cxn modelId="{BDD3ED59-6EF9-474D-95F5-F53C515EA19B}" type="presOf" srcId="{C8EDEF21-1DBC-4748-84D2-1AA1893260DE}" destId="{76DCA248-CF8D-4190-A072-F73DB5DB5C2B}" srcOrd="0" destOrd="0" presId="urn:microsoft.com/office/officeart/2005/8/layout/orgChart1"/>
    <dgm:cxn modelId="{8ECBB14C-1AAF-4BD0-9D5B-87119D205A81}" type="presOf" srcId="{189DCBAD-E18A-4D90-8B5F-C70AE8F60CF1}" destId="{8A92DFFD-99F7-4D79-8576-38CEEAA45031}" srcOrd="0" destOrd="0" presId="urn:microsoft.com/office/officeart/2005/8/layout/orgChart1"/>
    <dgm:cxn modelId="{C4A1BD13-4E3A-49E0-B304-87009134C16F}" srcId="{4E2CF219-DE4C-487D-BAB3-365E4CE06913}" destId="{601E2D3C-6ABC-46B5-A58B-D3C41705E9D5}" srcOrd="0" destOrd="0" parTransId="{C8EDEF21-1DBC-4748-84D2-1AA1893260DE}" sibTransId="{9913F51B-DB39-4771-A338-E136F72DA37F}"/>
    <dgm:cxn modelId="{21860068-B246-4CDF-9026-2C1C7E8F267A}" srcId="{601E2D3C-6ABC-46B5-A58B-D3C41705E9D5}" destId="{9F183FC2-53A1-4078-A350-02DE13CAC53A}" srcOrd="1" destOrd="0" parTransId="{A98CE424-E76D-414D-9E43-3C6689CE607F}" sibTransId="{9142A004-B33E-40CB-9DEE-C002F594AFCF}"/>
    <dgm:cxn modelId="{DEFE9C9B-317F-49B8-8B1F-67DE6EDF1C80}" type="presOf" srcId="{4E9666D2-B6D8-4EB9-9844-C6EDC8CD806B}" destId="{9CBC7C34-8AE0-48A2-B60B-38AE778EF2DB}" srcOrd="0" destOrd="0" presId="urn:microsoft.com/office/officeart/2005/8/layout/orgChart1"/>
    <dgm:cxn modelId="{0A283D8C-683E-413D-8ACA-69FAF41542FE}" type="presOf" srcId="{DD13FE11-60AC-4D45-BE87-98FA1DCF9F76}" destId="{0162E416-F91D-4067-B877-3194BE290E55}" srcOrd="0" destOrd="0" presId="urn:microsoft.com/office/officeart/2005/8/layout/orgChart1"/>
    <dgm:cxn modelId="{9056FB14-181B-46B5-97A1-273190EFE03C}" type="presOf" srcId="{4F8578ED-A9FB-4471-B26C-1BBF6EAFDF36}" destId="{1B56E88F-A5A3-44B8-BF85-9416A46346A9}" srcOrd="0" destOrd="0" presId="urn:microsoft.com/office/officeart/2005/8/layout/orgChart1"/>
    <dgm:cxn modelId="{B2A108C7-C8D7-46B8-853E-B8997AA2AB31}" type="presOf" srcId="{D0E2E42F-5B33-423D-9DFF-1F9CE01D21A0}" destId="{858D779C-CD60-4323-84BC-7545A80A9123}" srcOrd="1" destOrd="0" presId="urn:microsoft.com/office/officeart/2005/8/layout/orgChart1"/>
    <dgm:cxn modelId="{A653C05A-219E-44EE-8327-B0BF9214F4F4}" type="presOf" srcId="{457E792B-A794-4E10-BA1D-D6883764C3E0}" destId="{E1F535C0-BE27-4003-B663-439AF9E9D161}" srcOrd="1" destOrd="0" presId="urn:microsoft.com/office/officeart/2005/8/layout/orgChart1"/>
    <dgm:cxn modelId="{F81FEDCE-47A1-41AB-8A1B-C33D02403BEF}" type="presOf" srcId="{601E2D3C-6ABC-46B5-A58B-D3C41705E9D5}" destId="{981FA608-086C-442F-A301-46B399AF3F72}" srcOrd="0" destOrd="0" presId="urn:microsoft.com/office/officeart/2005/8/layout/orgChart1"/>
    <dgm:cxn modelId="{D48486C9-D96A-4466-9354-2D0F6642D2A9}" type="presOf" srcId="{4E2CF219-DE4C-487D-BAB3-365E4CE06913}" destId="{BBA6D362-06F6-427D-9206-1D8359F127EE}" srcOrd="0" destOrd="0" presId="urn:microsoft.com/office/officeart/2005/8/layout/orgChart1"/>
    <dgm:cxn modelId="{ECF8D0A1-C9B0-47DA-93A4-A1C4D841C248}" type="presOf" srcId="{1ED28275-D4A8-4D53-9E20-20C2F375D171}" destId="{67E0F475-0CFA-4B6F-BA11-E6D6053D7380}" srcOrd="0" destOrd="0" presId="urn:microsoft.com/office/officeart/2005/8/layout/orgChart1"/>
    <dgm:cxn modelId="{9470D930-4504-4812-9781-6D1F2AA4B457}" type="presOf" srcId="{763198CD-9BC0-4F22-8036-E02807E37C4A}" destId="{74423D2F-7786-4F86-9B60-8CEDF0F8EC17}" srcOrd="0" destOrd="0" presId="urn:microsoft.com/office/officeart/2005/8/layout/orgChart1"/>
    <dgm:cxn modelId="{2ED91DB0-36F0-4995-BB32-FAAD7076D98B}" type="presOf" srcId="{A98CE424-E76D-414D-9E43-3C6689CE607F}" destId="{72FD9E1F-07FF-4A7E-9035-9D8FE82F9B11}" srcOrd="0" destOrd="0" presId="urn:microsoft.com/office/officeart/2005/8/layout/orgChart1"/>
    <dgm:cxn modelId="{3A38C23A-7970-41BB-A38D-A149CACBF149}" type="presOf" srcId="{24F3D267-FE6E-462A-B1C5-BECE841A889D}" destId="{400E4CE0-66B1-4D00-871A-6CDE73D7FB7C}" srcOrd="0" destOrd="0" presId="urn:microsoft.com/office/officeart/2005/8/layout/orgChart1"/>
    <dgm:cxn modelId="{939A1870-8BB0-4DCF-B777-DF47205E9D68}" type="presOf" srcId="{D0E2E42F-5B33-423D-9DFF-1F9CE01D21A0}" destId="{436F7DBD-E32D-487E-8206-22ECDAC291DF}" srcOrd="0" destOrd="0" presId="urn:microsoft.com/office/officeart/2005/8/layout/orgChart1"/>
    <dgm:cxn modelId="{10159C06-E732-46D7-8200-098E50BED612}" type="presOf" srcId="{87F2B218-23F5-4A9B-B106-526661CA829F}" destId="{F47FFDE6-0580-4B99-ABC1-C8B08B746F45}" srcOrd="1" destOrd="0" presId="urn:microsoft.com/office/officeart/2005/8/layout/orgChart1"/>
    <dgm:cxn modelId="{BFF8C0B5-8ABD-4323-88C3-DEF831B68221}" type="presOf" srcId="{652F66D7-3F00-498C-A3D5-B810B9E41FE1}" destId="{53D94CD3-A99C-4E3E-B80A-6DCD35E248F7}" srcOrd="1" destOrd="0" presId="urn:microsoft.com/office/officeart/2005/8/layout/orgChart1"/>
    <dgm:cxn modelId="{AD550927-B1BA-4416-AEA8-5A36767435B3}" type="presOf" srcId="{1ED28275-D4A8-4D53-9E20-20C2F375D171}" destId="{9007589B-865D-4744-974D-64BEFA7A2FC7}" srcOrd="1" destOrd="0" presId="urn:microsoft.com/office/officeart/2005/8/layout/orgChart1"/>
    <dgm:cxn modelId="{ADAAC620-6390-4134-A785-8CDBC4BEBBF3}" type="presOf" srcId="{B207F344-1F7C-432D-8873-653A7BC25E03}" destId="{1CA73FEF-D10C-4D3D-8845-FAFA23EED3F3}" srcOrd="1" destOrd="0" presId="urn:microsoft.com/office/officeart/2005/8/layout/orgChart1"/>
    <dgm:cxn modelId="{E72F0E93-3C8E-446E-BB10-E56FCFE7657A}" type="presOf" srcId="{9F183FC2-53A1-4078-A350-02DE13CAC53A}" destId="{65DC8955-88C7-421C-AD44-BB97A24AD5E6}" srcOrd="0" destOrd="0" presId="urn:microsoft.com/office/officeart/2005/8/layout/orgChart1"/>
    <dgm:cxn modelId="{70047DC2-FA46-4072-AC98-2F417E41D4D7}" srcId="{4E2CF219-DE4C-487D-BAB3-365E4CE06913}" destId="{87F2B218-23F5-4A9B-B106-526661CA829F}" srcOrd="1" destOrd="0" parTransId="{4E9666D2-B6D8-4EB9-9844-C6EDC8CD806B}" sibTransId="{B9879DFB-4D8D-4B8D-AE8D-0BD965234747}"/>
    <dgm:cxn modelId="{6C84EF18-BCCF-4FCA-AE32-957190ED264B}" srcId="{87F2B218-23F5-4A9B-B106-526661CA829F}" destId="{D0E2E42F-5B33-423D-9DFF-1F9CE01D21A0}" srcOrd="0" destOrd="0" parTransId="{4F8578ED-A9FB-4471-B26C-1BBF6EAFDF36}" sibTransId="{65FB6557-1013-4945-B2B8-CB4C662FA602}"/>
    <dgm:cxn modelId="{3C99AAB2-01E4-4F6B-8565-813DE2F11104}" type="presOf" srcId="{3ADC5B01-D0C6-440F-8A9B-FC14A5118C60}" destId="{B525ADF2-BBA0-42C7-A89B-3D205DB31940}" srcOrd="0" destOrd="0" presId="urn:microsoft.com/office/officeart/2005/8/layout/orgChart1"/>
    <dgm:cxn modelId="{1B666A04-0942-441C-B8BA-E8A2E974F69A}" type="presOf" srcId="{949A2419-7081-47A9-9FFD-6A20C07E75CF}" destId="{28E34363-AF18-4F6B-B971-4F2CECF2F7C3}" srcOrd="0" destOrd="0" presId="urn:microsoft.com/office/officeart/2005/8/layout/orgChart1"/>
    <dgm:cxn modelId="{AB8BA924-163F-4580-BD17-E5F7C1E3710C}" type="presOf" srcId="{48ED9C4B-2E12-4DEA-B0B0-C96D4D0F4B0B}" destId="{852D6378-3D83-4947-BB68-4C12876E5273}" srcOrd="0" destOrd="0" presId="urn:microsoft.com/office/officeart/2005/8/layout/orgChart1"/>
    <dgm:cxn modelId="{B8B18AEF-D3D1-4AD9-ABAF-6FCCE7553127}" type="presOf" srcId="{B207F344-1F7C-432D-8873-653A7BC25E03}" destId="{805F8805-40A1-43D3-B35B-576865422AAC}" srcOrd="0" destOrd="0" presId="urn:microsoft.com/office/officeart/2005/8/layout/orgChart1"/>
    <dgm:cxn modelId="{64EAE9AF-0CAC-4FF7-B232-C167FC7202BD}" type="presOf" srcId="{4E2CF219-DE4C-487D-BAB3-365E4CE06913}" destId="{EF4CABC5-05BD-4DA3-B17A-954BA5986AD5}" srcOrd="1" destOrd="0" presId="urn:microsoft.com/office/officeart/2005/8/layout/orgChart1"/>
    <dgm:cxn modelId="{9ADBDF63-05C8-4BFB-8696-70352225E209}" srcId="{87F2B218-23F5-4A9B-B106-526661CA829F}" destId="{652F66D7-3F00-498C-A3D5-B810B9E41FE1}" srcOrd="2" destOrd="0" parTransId="{189DCBAD-E18A-4D90-8B5F-C70AE8F60CF1}" sibTransId="{570763EE-A44D-4AAF-BB5A-DEBC7EEDEF18}"/>
    <dgm:cxn modelId="{99B614E5-6432-4467-83C3-70A8E95205F6}" type="presOf" srcId="{601E2D3C-6ABC-46B5-A58B-D3C41705E9D5}" destId="{4F9BFF8A-64A5-4F25-8393-7AE997075CA9}" srcOrd="1" destOrd="0" presId="urn:microsoft.com/office/officeart/2005/8/layout/orgChart1"/>
    <dgm:cxn modelId="{CE7171C2-0ADA-4D82-9EC6-60C19497F568}" type="presOf" srcId="{9F183FC2-53A1-4078-A350-02DE13CAC53A}" destId="{F7E0FEB5-59F0-4837-9865-59C14878CFA6}" srcOrd="1" destOrd="0" presId="urn:microsoft.com/office/officeart/2005/8/layout/orgChart1"/>
    <dgm:cxn modelId="{99164D76-38A4-46A9-A79C-EFB7DCD79A46}" type="presOf" srcId="{652F66D7-3F00-498C-A3D5-B810B9E41FE1}" destId="{397DAA89-ABC4-4A83-BB83-9195EE2F0366}" srcOrd="0" destOrd="0" presId="urn:microsoft.com/office/officeart/2005/8/layout/orgChart1"/>
    <dgm:cxn modelId="{6D2EE2D2-B43F-44BC-A53C-BCF4B4EF6F63}" srcId="{4E2CF219-DE4C-487D-BAB3-365E4CE06913}" destId="{B207F344-1F7C-432D-8873-653A7BC25E03}" srcOrd="2" destOrd="0" parTransId="{DD13FE11-60AC-4D45-BE87-98FA1DCF9F76}" sibTransId="{A642D5DB-9F42-412C-9210-CCD0DD54A0FA}"/>
    <dgm:cxn modelId="{B6566D0F-ACC7-44EC-9E00-60E9A9C2AB51}" type="presOf" srcId="{87F2B218-23F5-4A9B-B106-526661CA829F}" destId="{D0ABEF90-56D3-4613-900F-C6F430B704DD}" srcOrd="0" destOrd="0" presId="urn:microsoft.com/office/officeart/2005/8/layout/orgChart1"/>
    <dgm:cxn modelId="{CC48ED41-895A-4BFD-95E4-6724CAF4FD48}" srcId="{87F2B218-23F5-4A9B-B106-526661CA829F}" destId="{457E792B-A794-4E10-BA1D-D6883764C3E0}" srcOrd="3" destOrd="0" parTransId="{949A2419-7081-47A9-9FFD-6A20C07E75CF}" sibTransId="{5F47B1A5-40CB-45DA-82FD-E4B8B7BD5BB3}"/>
    <dgm:cxn modelId="{B03A5BD6-8B08-464B-BE30-DFEE3C45254B}" srcId="{87F2B218-23F5-4A9B-B106-526661CA829F}" destId="{24F3D267-FE6E-462A-B1C5-BECE841A889D}" srcOrd="1" destOrd="0" parTransId="{763198CD-9BC0-4F22-8036-E02807E37C4A}" sibTransId="{F3F85BA7-97C2-4975-8A6B-EFE6BA733355}"/>
    <dgm:cxn modelId="{0C77D571-A9C6-4C54-AFB3-C2DC8036ECEB}" srcId="{3ADC5B01-D0C6-440F-8A9B-FC14A5118C60}" destId="{4E2CF219-DE4C-487D-BAB3-365E4CE06913}" srcOrd="0" destOrd="0" parTransId="{0C63DB8D-5A6C-42C1-9447-70E31CC59BC5}" sibTransId="{9160EDD9-E3B2-4111-A947-81824DF47F1B}"/>
    <dgm:cxn modelId="{A5B34EBC-25A3-4238-9807-F19EA2EDA245}" type="presParOf" srcId="{B525ADF2-BBA0-42C7-A89B-3D205DB31940}" destId="{B0058273-821F-49E2-8CE7-497D6BE78F45}" srcOrd="0" destOrd="0" presId="urn:microsoft.com/office/officeart/2005/8/layout/orgChart1"/>
    <dgm:cxn modelId="{D2DCDD6F-510C-4DBD-8AB5-229E917FD003}" type="presParOf" srcId="{B0058273-821F-49E2-8CE7-497D6BE78F45}" destId="{3C12762A-E0D9-426C-AF7A-D2AEDE9EA220}" srcOrd="0" destOrd="0" presId="urn:microsoft.com/office/officeart/2005/8/layout/orgChart1"/>
    <dgm:cxn modelId="{86018370-17BB-4B0B-8007-8835BF81BE52}" type="presParOf" srcId="{3C12762A-E0D9-426C-AF7A-D2AEDE9EA220}" destId="{BBA6D362-06F6-427D-9206-1D8359F127EE}" srcOrd="0" destOrd="0" presId="urn:microsoft.com/office/officeart/2005/8/layout/orgChart1"/>
    <dgm:cxn modelId="{20AB189D-B35D-49A7-9743-F8524DCEC42C}" type="presParOf" srcId="{3C12762A-E0D9-426C-AF7A-D2AEDE9EA220}" destId="{EF4CABC5-05BD-4DA3-B17A-954BA5986AD5}" srcOrd="1" destOrd="0" presId="urn:microsoft.com/office/officeart/2005/8/layout/orgChart1"/>
    <dgm:cxn modelId="{4B7DC7DD-6D6F-4A9F-9777-A4111FA2F64F}" type="presParOf" srcId="{B0058273-821F-49E2-8CE7-497D6BE78F45}" destId="{4EC60B00-5C2B-4AA8-836D-E53904CA4A4F}" srcOrd="1" destOrd="0" presId="urn:microsoft.com/office/officeart/2005/8/layout/orgChart1"/>
    <dgm:cxn modelId="{DC82EF2E-6BC1-4675-B6AE-68FE44F77E49}" type="presParOf" srcId="{B0058273-821F-49E2-8CE7-497D6BE78F45}" destId="{4C474E39-F626-40E0-A3EA-F514C67F50B2}" srcOrd="2" destOrd="0" presId="urn:microsoft.com/office/officeart/2005/8/layout/orgChart1"/>
    <dgm:cxn modelId="{312273CC-499E-432F-81DE-7DD02BC66E7B}" type="presParOf" srcId="{4C474E39-F626-40E0-A3EA-F514C67F50B2}" destId="{76DCA248-CF8D-4190-A072-F73DB5DB5C2B}" srcOrd="0" destOrd="0" presId="urn:microsoft.com/office/officeart/2005/8/layout/orgChart1"/>
    <dgm:cxn modelId="{77817826-6C8B-4F26-9E96-9DC6F54F0268}" type="presParOf" srcId="{4C474E39-F626-40E0-A3EA-F514C67F50B2}" destId="{B0B68160-DBF2-4B84-8094-1AD757208874}" srcOrd="1" destOrd="0" presId="urn:microsoft.com/office/officeart/2005/8/layout/orgChart1"/>
    <dgm:cxn modelId="{8C7727C3-44E4-48C4-9C80-542B57CC63D0}" type="presParOf" srcId="{B0B68160-DBF2-4B84-8094-1AD757208874}" destId="{623621A8-370B-47E6-A618-D5664367B731}" srcOrd="0" destOrd="0" presId="urn:microsoft.com/office/officeart/2005/8/layout/orgChart1"/>
    <dgm:cxn modelId="{6B040E15-0039-48EC-AC43-25685D6E31F5}" type="presParOf" srcId="{623621A8-370B-47E6-A618-D5664367B731}" destId="{981FA608-086C-442F-A301-46B399AF3F72}" srcOrd="0" destOrd="0" presId="urn:microsoft.com/office/officeart/2005/8/layout/orgChart1"/>
    <dgm:cxn modelId="{0B4932D6-7E40-420B-8E63-E55933AC8F64}" type="presParOf" srcId="{623621A8-370B-47E6-A618-D5664367B731}" destId="{4F9BFF8A-64A5-4F25-8393-7AE997075CA9}" srcOrd="1" destOrd="0" presId="urn:microsoft.com/office/officeart/2005/8/layout/orgChart1"/>
    <dgm:cxn modelId="{1E1456B4-CD68-4CAE-ACB1-78FCEBE3B669}" type="presParOf" srcId="{B0B68160-DBF2-4B84-8094-1AD757208874}" destId="{8D9AA9BB-38FC-444B-9781-ED3D83842609}" srcOrd="1" destOrd="0" presId="urn:microsoft.com/office/officeart/2005/8/layout/orgChart1"/>
    <dgm:cxn modelId="{095D3CAB-297C-4723-B6A7-2BFB2F25CB70}" type="presParOf" srcId="{8D9AA9BB-38FC-444B-9781-ED3D83842609}" destId="{852D6378-3D83-4947-BB68-4C12876E5273}" srcOrd="0" destOrd="0" presId="urn:microsoft.com/office/officeart/2005/8/layout/orgChart1"/>
    <dgm:cxn modelId="{D9E1C380-7855-45AC-B2A2-E279C7FB0151}" type="presParOf" srcId="{8D9AA9BB-38FC-444B-9781-ED3D83842609}" destId="{404A5CCA-DB8B-497C-A499-E181C9291E98}" srcOrd="1" destOrd="0" presId="urn:microsoft.com/office/officeart/2005/8/layout/orgChart1"/>
    <dgm:cxn modelId="{051A315C-008D-48A8-B939-E0603B97FE25}" type="presParOf" srcId="{404A5CCA-DB8B-497C-A499-E181C9291E98}" destId="{72114E53-F7A3-48F3-92DB-E0CC82414BD2}" srcOrd="0" destOrd="0" presId="urn:microsoft.com/office/officeart/2005/8/layout/orgChart1"/>
    <dgm:cxn modelId="{A08ACB5B-7513-4C67-9CE2-E86CFAE52229}" type="presParOf" srcId="{72114E53-F7A3-48F3-92DB-E0CC82414BD2}" destId="{67E0F475-0CFA-4B6F-BA11-E6D6053D7380}" srcOrd="0" destOrd="0" presId="urn:microsoft.com/office/officeart/2005/8/layout/orgChart1"/>
    <dgm:cxn modelId="{B113AB10-4C9F-483B-93E6-79000400DD4F}" type="presParOf" srcId="{72114E53-F7A3-48F3-92DB-E0CC82414BD2}" destId="{9007589B-865D-4744-974D-64BEFA7A2FC7}" srcOrd="1" destOrd="0" presId="urn:microsoft.com/office/officeart/2005/8/layout/orgChart1"/>
    <dgm:cxn modelId="{2A4E6D5D-F2CE-40B2-8605-047404DCBE02}" type="presParOf" srcId="{404A5CCA-DB8B-497C-A499-E181C9291E98}" destId="{EE1D30CD-A4DD-44A6-AF0C-3506C6904B86}" srcOrd="1" destOrd="0" presId="urn:microsoft.com/office/officeart/2005/8/layout/orgChart1"/>
    <dgm:cxn modelId="{DA2F2D5E-FD91-4F3B-A95B-B9D7BECA5F87}" type="presParOf" srcId="{404A5CCA-DB8B-497C-A499-E181C9291E98}" destId="{B4D9BFFE-A8F8-49FE-9B5C-494B9A124B82}" srcOrd="2" destOrd="0" presId="urn:microsoft.com/office/officeart/2005/8/layout/orgChart1"/>
    <dgm:cxn modelId="{F6610392-16E6-4410-925C-548058DD5BBF}" type="presParOf" srcId="{8D9AA9BB-38FC-444B-9781-ED3D83842609}" destId="{72FD9E1F-07FF-4A7E-9035-9D8FE82F9B11}" srcOrd="2" destOrd="0" presId="urn:microsoft.com/office/officeart/2005/8/layout/orgChart1"/>
    <dgm:cxn modelId="{30A619F2-C8EA-44B6-87A7-2339EADE8BF7}" type="presParOf" srcId="{8D9AA9BB-38FC-444B-9781-ED3D83842609}" destId="{26895859-899D-4DE3-9DD8-6F90CB8B7237}" srcOrd="3" destOrd="0" presId="urn:microsoft.com/office/officeart/2005/8/layout/orgChart1"/>
    <dgm:cxn modelId="{3A93A165-8117-427C-B0F8-42895B5F229E}" type="presParOf" srcId="{26895859-899D-4DE3-9DD8-6F90CB8B7237}" destId="{31C5D511-4175-4F50-BB13-F92D25F1D775}" srcOrd="0" destOrd="0" presId="urn:microsoft.com/office/officeart/2005/8/layout/orgChart1"/>
    <dgm:cxn modelId="{F4C3D24D-A59B-472A-915A-87668727D4ED}" type="presParOf" srcId="{31C5D511-4175-4F50-BB13-F92D25F1D775}" destId="{65DC8955-88C7-421C-AD44-BB97A24AD5E6}" srcOrd="0" destOrd="0" presId="urn:microsoft.com/office/officeart/2005/8/layout/orgChart1"/>
    <dgm:cxn modelId="{F82F7441-EA2A-4F48-8C4E-ABAC291C4D99}" type="presParOf" srcId="{31C5D511-4175-4F50-BB13-F92D25F1D775}" destId="{F7E0FEB5-59F0-4837-9865-59C14878CFA6}" srcOrd="1" destOrd="0" presId="urn:microsoft.com/office/officeart/2005/8/layout/orgChart1"/>
    <dgm:cxn modelId="{EEDBB767-5033-40D0-84C5-4570F871BEB6}" type="presParOf" srcId="{26895859-899D-4DE3-9DD8-6F90CB8B7237}" destId="{5F37CE9B-27EF-4AD7-BFDA-40FAF67C4DB2}" srcOrd="1" destOrd="0" presId="urn:microsoft.com/office/officeart/2005/8/layout/orgChart1"/>
    <dgm:cxn modelId="{49D51B09-F74C-47B6-9119-4F8F2B32E4AD}" type="presParOf" srcId="{26895859-899D-4DE3-9DD8-6F90CB8B7237}" destId="{8ACE9972-F910-4B82-BE33-BE183A69DC36}" srcOrd="2" destOrd="0" presId="urn:microsoft.com/office/officeart/2005/8/layout/orgChart1"/>
    <dgm:cxn modelId="{64128DCD-F20E-4F1F-8E05-2B94127F0EB9}" type="presParOf" srcId="{B0B68160-DBF2-4B84-8094-1AD757208874}" destId="{5CE63587-C5D0-46B4-893B-15969AAC2A67}" srcOrd="2" destOrd="0" presId="urn:microsoft.com/office/officeart/2005/8/layout/orgChart1"/>
    <dgm:cxn modelId="{84BE0E76-A98B-4EA7-A694-84E007933B74}" type="presParOf" srcId="{4C474E39-F626-40E0-A3EA-F514C67F50B2}" destId="{9CBC7C34-8AE0-48A2-B60B-38AE778EF2DB}" srcOrd="2" destOrd="0" presId="urn:microsoft.com/office/officeart/2005/8/layout/orgChart1"/>
    <dgm:cxn modelId="{4AAE05C2-664D-4443-82B0-CA20B474897F}" type="presParOf" srcId="{4C474E39-F626-40E0-A3EA-F514C67F50B2}" destId="{31D4AEDC-FBCB-426E-B6B9-3FC9A6B35B53}" srcOrd="3" destOrd="0" presId="urn:microsoft.com/office/officeart/2005/8/layout/orgChart1"/>
    <dgm:cxn modelId="{EC7369A8-0FF6-4CE3-8AFB-DEC341049F2C}" type="presParOf" srcId="{31D4AEDC-FBCB-426E-B6B9-3FC9A6B35B53}" destId="{561749DB-1C96-423B-989C-8D6AEEB7EA4D}" srcOrd="0" destOrd="0" presId="urn:microsoft.com/office/officeart/2005/8/layout/orgChart1"/>
    <dgm:cxn modelId="{6F22B32B-18DB-4FE6-A1B9-1AC435A872D9}" type="presParOf" srcId="{561749DB-1C96-423B-989C-8D6AEEB7EA4D}" destId="{D0ABEF90-56D3-4613-900F-C6F430B704DD}" srcOrd="0" destOrd="0" presId="urn:microsoft.com/office/officeart/2005/8/layout/orgChart1"/>
    <dgm:cxn modelId="{E1E14B79-A3A5-4106-A75A-5161EF039B09}" type="presParOf" srcId="{561749DB-1C96-423B-989C-8D6AEEB7EA4D}" destId="{F47FFDE6-0580-4B99-ABC1-C8B08B746F45}" srcOrd="1" destOrd="0" presId="urn:microsoft.com/office/officeart/2005/8/layout/orgChart1"/>
    <dgm:cxn modelId="{556D717B-98F1-4ABB-95B1-745FC22011E8}" type="presParOf" srcId="{31D4AEDC-FBCB-426E-B6B9-3FC9A6B35B53}" destId="{BF7FDC91-96EE-44A3-A28D-04FDA89FCD3F}" srcOrd="1" destOrd="0" presId="urn:microsoft.com/office/officeart/2005/8/layout/orgChart1"/>
    <dgm:cxn modelId="{04952816-20AB-4FA1-BC54-953E9F7FCD95}" type="presParOf" srcId="{BF7FDC91-96EE-44A3-A28D-04FDA89FCD3F}" destId="{1B56E88F-A5A3-44B8-BF85-9416A46346A9}" srcOrd="0" destOrd="0" presId="urn:microsoft.com/office/officeart/2005/8/layout/orgChart1"/>
    <dgm:cxn modelId="{42528134-4A76-4699-9105-6BBB9C939FA6}" type="presParOf" srcId="{BF7FDC91-96EE-44A3-A28D-04FDA89FCD3F}" destId="{8FEBE0AA-8589-46E0-9E49-16B977F0DC2F}" srcOrd="1" destOrd="0" presId="urn:microsoft.com/office/officeart/2005/8/layout/orgChart1"/>
    <dgm:cxn modelId="{98491309-F299-434E-9EB2-41ECA9FAD4D3}" type="presParOf" srcId="{8FEBE0AA-8589-46E0-9E49-16B977F0DC2F}" destId="{AAE76DF7-3CA0-4A66-B1EC-200A7C16EF2F}" srcOrd="0" destOrd="0" presId="urn:microsoft.com/office/officeart/2005/8/layout/orgChart1"/>
    <dgm:cxn modelId="{5BB050C0-8012-4C90-B8DA-58E76659F2E6}" type="presParOf" srcId="{AAE76DF7-3CA0-4A66-B1EC-200A7C16EF2F}" destId="{436F7DBD-E32D-487E-8206-22ECDAC291DF}" srcOrd="0" destOrd="0" presId="urn:microsoft.com/office/officeart/2005/8/layout/orgChart1"/>
    <dgm:cxn modelId="{3C062FE9-BF2A-4302-BDA6-5A15BFD28ADA}" type="presParOf" srcId="{AAE76DF7-3CA0-4A66-B1EC-200A7C16EF2F}" destId="{858D779C-CD60-4323-84BC-7545A80A9123}" srcOrd="1" destOrd="0" presId="urn:microsoft.com/office/officeart/2005/8/layout/orgChart1"/>
    <dgm:cxn modelId="{05D12F20-766D-4175-B253-0B4964644664}" type="presParOf" srcId="{8FEBE0AA-8589-46E0-9E49-16B977F0DC2F}" destId="{64911FED-85A9-401B-97A5-B97364C4B7DD}" srcOrd="1" destOrd="0" presId="urn:microsoft.com/office/officeart/2005/8/layout/orgChart1"/>
    <dgm:cxn modelId="{FA082FC5-400F-405B-955F-61A23CAB151D}" type="presParOf" srcId="{8FEBE0AA-8589-46E0-9E49-16B977F0DC2F}" destId="{30619BBB-D631-4406-BCB8-A31B7703B15A}" srcOrd="2" destOrd="0" presId="urn:microsoft.com/office/officeart/2005/8/layout/orgChart1"/>
    <dgm:cxn modelId="{899E0B89-1276-4468-83B5-02B620247285}" type="presParOf" srcId="{BF7FDC91-96EE-44A3-A28D-04FDA89FCD3F}" destId="{74423D2F-7786-4F86-9B60-8CEDF0F8EC17}" srcOrd="2" destOrd="0" presId="urn:microsoft.com/office/officeart/2005/8/layout/orgChart1"/>
    <dgm:cxn modelId="{C06E8627-F066-4A2A-BD21-AEA5640E518F}" type="presParOf" srcId="{BF7FDC91-96EE-44A3-A28D-04FDA89FCD3F}" destId="{A0C3DBB8-589C-4A68-BA29-7042E88DEA00}" srcOrd="3" destOrd="0" presId="urn:microsoft.com/office/officeart/2005/8/layout/orgChart1"/>
    <dgm:cxn modelId="{142F4629-DA48-4A09-9D05-DDD712161321}" type="presParOf" srcId="{A0C3DBB8-589C-4A68-BA29-7042E88DEA00}" destId="{C74A133A-CF9A-4E12-8724-9B7E6C902775}" srcOrd="0" destOrd="0" presId="urn:microsoft.com/office/officeart/2005/8/layout/orgChart1"/>
    <dgm:cxn modelId="{9DFCFD3F-CBD4-4631-9E5E-0F758DE6CBEA}" type="presParOf" srcId="{C74A133A-CF9A-4E12-8724-9B7E6C902775}" destId="{400E4CE0-66B1-4D00-871A-6CDE73D7FB7C}" srcOrd="0" destOrd="0" presId="urn:microsoft.com/office/officeart/2005/8/layout/orgChart1"/>
    <dgm:cxn modelId="{97D056A0-BB5F-440B-A66B-6497A6BBB58C}" type="presParOf" srcId="{C74A133A-CF9A-4E12-8724-9B7E6C902775}" destId="{46F0DF62-81C0-4189-BFEC-1B886238A8B2}" srcOrd="1" destOrd="0" presId="urn:microsoft.com/office/officeart/2005/8/layout/orgChart1"/>
    <dgm:cxn modelId="{04193835-5A29-4B22-B008-44A2B8B26F9A}" type="presParOf" srcId="{A0C3DBB8-589C-4A68-BA29-7042E88DEA00}" destId="{524864C7-4603-414E-981D-0BDC6554CDFC}" srcOrd="1" destOrd="0" presId="urn:microsoft.com/office/officeart/2005/8/layout/orgChart1"/>
    <dgm:cxn modelId="{AD43F2FB-18EE-454D-BB8D-4A45E4239446}" type="presParOf" srcId="{A0C3DBB8-589C-4A68-BA29-7042E88DEA00}" destId="{0803ABF3-668D-48B3-B1DC-8377D5542BB4}" srcOrd="2" destOrd="0" presId="urn:microsoft.com/office/officeart/2005/8/layout/orgChart1"/>
    <dgm:cxn modelId="{C0F5273F-5F16-47CD-A377-B512E723BA26}" type="presParOf" srcId="{BF7FDC91-96EE-44A3-A28D-04FDA89FCD3F}" destId="{8A92DFFD-99F7-4D79-8576-38CEEAA45031}" srcOrd="4" destOrd="0" presId="urn:microsoft.com/office/officeart/2005/8/layout/orgChart1"/>
    <dgm:cxn modelId="{D4B4C3C6-292D-4831-B669-24DE99797EDF}" type="presParOf" srcId="{BF7FDC91-96EE-44A3-A28D-04FDA89FCD3F}" destId="{39444FB0-554E-4492-B349-F1BC9E8CB172}" srcOrd="5" destOrd="0" presId="urn:microsoft.com/office/officeart/2005/8/layout/orgChart1"/>
    <dgm:cxn modelId="{C3E4DECA-61C7-4BB1-9E75-5D44A5D924F6}" type="presParOf" srcId="{39444FB0-554E-4492-B349-F1BC9E8CB172}" destId="{3F19E440-FA55-4628-9DCA-5D56AE5C52F0}" srcOrd="0" destOrd="0" presId="urn:microsoft.com/office/officeart/2005/8/layout/orgChart1"/>
    <dgm:cxn modelId="{AEA79683-CA4E-4E28-A8F2-5939E9DE8FC3}" type="presParOf" srcId="{3F19E440-FA55-4628-9DCA-5D56AE5C52F0}" destId="{397DAA89-ABC4-4A83-BB83-9195EE2F0366}" srcOrd="0" destOrd="0" presId="urn:microsoft.com/office/officeart/2005/8/layout/orgChart1"/>
    <dgm:cxn modelId="{0D8D8630-609B-4A9F-A303-1DF55669601F}" type="presParOf" srcId="{3F19E440-FA55-4628-9DCA-5D56AE5C52F0}" destId="{53D94CD3-A99C-4E3E-B80A-6DCD35E248F7}" srcOrd="1" destOrd="0" presId="urn:microsoft.com/office/officeart/2005/8/layout/orgChart1"/>
    <dgm:cxn modelId="{1EE1C40E-DF7D-42A0-8D18-FCDD5108F30E}" type="presParOf" srcId="{39444FB0-554E-4492-B349-F1BC9E8CB172}" destId="{67F696E4-35AA-4C5E-BD13-72EB8B228787}" srcOrd="1" destOrd="0" presId="urn:microsoft.com/office/officeart/2005/8/layout/orgChart1"/>
    <dgm:cxn modelId="{70904F59-BA9A-4C48-AB01-FB307D35BEC6}" type="presParOf" srcId="{39444FB0-554E-4492-B349-F1BC9E8CB172}" destId="{3CAA2A11-1F04-4B1A-8568-B69E66D1553E}" srcOrd="2" destOrd="0" presId="urn:microsoft.com/office/officeart/2005/8/layout/orgChart1"/>
    <dgm:cxn modelId="{060CCEFA-A58C-473F-9786-3A966BC2BACE}" type="presParOf" srcId="{BF7FDC91-96EE-44A3-A28D-04FDA89FCD3F}" destId="{28E34363-AF18-4F6B-B971-4F2CECF2F7C3}" srcOrd="6" destOrd="0" presId="urn:microsoft.com/office/officeart/2005/8/layout/orgChart1"/>
    <dgm:cxn modelId="{B8D5345F-C4DD-4D9B-815D-E4433CE084E1}" type="presParOf" srcId="{BF7FDC91-96EE-44A3-A28D-04FDA89FCD3F}" destId="{A6D8E8A0-721C-40F7-8820-6FA262E2C15D}" srcOrd="7" destOrd="0" presId="urn:microsoft.com/office/officeart/2005/8/layout/orgChart1"/>
    <dgm:cxn modelId="{EDFA4BFD-E082-4E87-8480-D6CBC869E063}" type="presParOf" srcId="{A6D8E8A0-721C-40F7-8820-6FA262E2C15D}" destId="{87DBB2DD-D946-4CC8-B156-6258E0AC9EF1}" srcOrd="0" destOrd="0" presId="urn:microsoft.com/office/officeart/2005/8/layout/orgChart1"/>
    <dgm:cxn modelId="{9D2269EA-F7F2-4903-AFA2-314B0E18C030}" type="presParOf" srcId="{87DBB2DD-D946-4CC8-B156-6258E0AC9EF1}" destId="{2C9DF365-95B6-4CC0-8758-3EE4CF474E31}" srcOrd="0" destOrd="0" presId="urn:microsoft.com/office/officeart/2005/8/layout/orgChart1"/>
    <dgm:cxn modelId="{D6EBD64D-FCAB-49BB-9A3A-99998F213862}" type="presParOf" srcId="{87DBB2DD-D946-4CC8-B156-6258E0AC9EF1}" destId="{E1F535C0-BE27-4003-B663-439AF9E9D161}" srcOrd="1" destOrd="0" presId="urn:microsoft.com/office/officeart/2005/8/layout/orgChart1"/>
    <dgm:cxn modelId="{B87A2349-03B8-4DAA-9DC1-26578685B902}" type="presParOf" srcId="{A6D8E8A0-721C-40F7-8820-6FA262E2C15D}" destId="{1C5ED09E-7C40-4E7C-AC05-83096F292BC8}" srcOrd="1" destOrd="0" presId="urn:microsoft.com/office/officeart/2005/8/layout/orgChart1"/>
    <dgm:cxn modelId="{75F72FAC-CD20-4D92-96D3-FE735FB02E48}" type="presParOf" srcId="{A6D8E8A0-721C-40F7-8820-6FA262E2C15D}" destId="{C0F48DEB-D1FE-49F3-A21D-6D7C443EBC57}" srcOrd="2" destOrd="0" presId="urn:microsoft.com/office/officeart/2005/8/layout/orgChart1"/>
    <dgm:cxn modelId="{8B0679BF-23E3-4472-A96E-436D3AC67728}" type="presParOf" srcId="{31D4AEDC-FBCB-426E-B6B9-3FC9A6B35B53}" destId="{258BDB5C-A070-42E6-B40E-45CA0F4BDAEA}" srcOrd="2" destOrd="0" presId="urn:microsoft.com/office/officeart/2005/8/layout/orgChart1"/>
    <dgm:cxn modelId="{1D1E0C47-B3E2-4BFC-BB9C-8B91C0935026}" type="presParOf" srcId="{4C474E39-F626-40E0-A3EA-F514C67F50B2}" destId="{0162E416-F91D-4067-B877-3194BE290E55}" srcOrd="4" destOrd="0" presId="urn:microsoft.com/office/officeart/2005/8/layout/orgChart1"/>
    <dgm:cxn modelId="{73244F29-D076-412C-91B8-865E5D25D926}" type="presParOf" srcId="{4C474E39-F626-40E0-A3EA-F514C67F50B2}" destId="{C448131E-E28C-43D9-A1C1-C1ADAACEB82A}" srcOrd="5" destOrd="0" presId="urn:microsoft.com/office/officeart/2005/8/layout/orgChart1"/>
    <dgm:cxn modelId="{F461F319-DFBB-4C0E-ADF3-83248BD9A750}" type="presParOf" srcId="{C448131E-E28C-43D9-A1C1-C1ADAACEB82A}" destId="{EE4A059A-B645-4DE3-A662-A394723B4F1B}" srcOrd="0" destOrd="0" presId="urn:microsoft.com/office/officeart/2005/8/layout/orgChart1"/>
    <dgm:cxn modelId="{4BB708BB-969A-4528-B656-1B4786890BDB}" type="presParOf" srcId="{EE4A059A-B645-4DE3-A662-A394723B4F1B}" destId="{805F8805-40A1-43D3-B35B-576865422AAC}" srcOrd="0" destOrd="0" presId="urn:microsoft.com/office/officeart/2005/8/layout/orgChart1"/>
    <dgm:cxn modelId="{2A984F46-E4EA-40D0-86E1-623CAC22482E}" type="presParOf" srcId="{EE4A059A-B645-4DE3-A662-A394723B4F1B}" destId="{1CA73FEF-D10C-4D3D-8845-FAFA23EED3F3}" srcOrd="1" destOrd="0" presId="urn:microsoft.com/office/officeart/2005/8/layout/orgChart1"/>
    <dgm:cxn modelId="{80C29FDB-9BAD-4591-AC87-3255AA470779}" type="presParOf" srcId="{C448131E-E28C-43D9-A1C1-C1ADAACEB82A}" destId="{4117F64F-4036-4989-BDFA-AD6E1835ABDD}" srcOrd="1" destOrd="0" presId="urn:microsoft.com/office/officeart/2005/8/layout/orgChart1"/>
    <dgm:cxn modelId="{53BE441D-FEB6-4AB1-AFDB-C803E7200C7D}" type="presParOf" srcId="{C448131E-E28C-43D9-A1C1-C1ADAACEB82A}" destId="{238652D8-F7EA-4629-A331-1A406372C41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12501-DB01-4C6A-AA9B-B0AABB77945A}" type="doc">
      <dgm:prSet loTypeId="urn:microsoft.com/office/officeart/2005/8/layout/orgChart1" loCatId="hierarchy" qsTypeId="urn:microsoft.com/office/officeart/2005/8/quickstyle/3d1" qsCatId="3D" csTypeId="urn:microsoft.com/office/officeart/2005/8/colors/colorful2" csCatId="colorful" phldr="1"/>
      <dgm:spPr/>
      <dgm:t>
        <a:bodyPr/>
        <a:lstStyle/>
        <a:p>
          <a:pPr rtl="1"/>
          <a:endParaRPr lang="fa-IR"/>
        </a:p>
      </dgm:t>
    </dgm:pt>
    <dgm:pt modelId="{98D113EE-6BCB-4241-90D6-1F6D53CA5BDA}">
      <dgm:prSet phldrT="[Text]"/>
      <dgm:spPr/>
      <dgm:t>
        <a:bodyPr/>
        <a:lstStyle/>
        <a:p>
          <a:pPr rtl="1"/>
          <a:r>
            <a:rPr lang="fa-IR" b="0" cap="none" spc="0" dirty="0" smtClean="0">
              <a:ln w="0"/>
              <a:solidFill>
                <a:schemeClr val="tx1"/>
              </a:solidFill>
              <a:effectLst>
                <a:outerShdw blurRad="38100" dist="19050" dir="2700000" algn="tl" rotWithShape="0">
                  <a:schemeClr val="dk1">
                    <a:alpha val="40000"/>
                  </a:schemeClr>
                </a:outerShdw>
              </a:effectLst>
              <a:cs typeface="B Homa" pitchFamily="2" charset="-78"/>
            </a:rPr>
            <a:t>آماده سازی اولیه نمونه</a:t>
          </a:r>
          <a:r>
            <a:rPr lang="en-US" b="0" cap="none" spc="0" dirty="0" smtClean="0">
              <a:ln w="0"/>
              <a:solidFill>
                <a:schemeClr val="tx1"/>
              </a:solidFill>
              <a:effectLst>
                <a:outerShdw blurRad="38100" dist="19050" dir="2700000" algn="tl" rotWithShape="0">
                  <a:schemeClr val="dk1">
                    <a:alpha val="40000"/>
                  </a:schemeClr>
                </a:outerShdw>
              </a:effectLst>
              <a:cs typeface="B Homa" pitchFamily="2" charset="-78"/>
            </a:rPr>
            <a:t/>
          </a:r>
          <a:br>
            <a:rPr lang="en-US" b="0" cap="none" spc="0" dirty="0" smtClean="0">
              <a:ln w="0"/>
              <a:solidFill>
                <a:schemeClr val="tx1"/>
              </a:solidFill>
              <a:effectLst>
                <a:outerShdw blurRad="38100" dist="19050" dir="2700000" algn="tl" rotWithShape="0">
                  <a:schemeClr val="dk1">
                    <a:alpha val="40000"/>
                  </a:schemeClr>
                </a:outerShdw>
              </a:effectLst>
              <a:cs typeface="B Homa" pitchFamily="2" charset="-78"/>
            </a:rPr>
          </a:br>
          <a:endParaRPr lang="fa-IR" b="0" cap="none" spc="0" dirty="0">
            <a:ln w="0"/>
            <a:solidFill>
              <a:schemeClr val="tx1"/>
            </a:solidFill>
            <a:effectLst>
              <a:outerShdw blurRad="38100" dist="19050" dir="2700000" algn="tl" rotWithShape="0">
                <a:schemeClr val="dk1">
                  <a:alpha val="40000"/>
                </a:schemeClr>
              </a:outerShdw>
            </a:effectLst>
            <a:cs typeface="B Homa" pitchFamily="2" charset="-78"/>
          </a:endParaRPr>
        </a:p>
      </dgm:t>
    </dgm:pt>
    <dgm:pt modelId="{9512413C-6ACB-4DCA-B007-DBED0D667EDC}" type="parTrans" cxnId="{950FA8B7-3013-45C5-836D-9A05C9896B70}">
      <dgm:prSet/>
      <dgm:spPr/>
      <dgm:t>
        <a:bodyPr/>
        <a:lstStyle/>
        <a:p>
          <a:pPr rtl="1"/>
          <a:endParaRPr lang="fa-IR"/>
        </a:p>
      </dgm:t>
    </dgm:pt>
    <dgm:pt modelId="{743AEAAF-E24D-473B-908A-CF2DD6E95FBD}" type="sibTrans" cxnId="{950FA8B7-3013-45C5-836D-9A05C9896B70}">
      <dgm:prSet/>
      <dgm:spPr/>
      <dgm:t>
        <a:bodyPr/>
        <a:lstStyle/>
        <a:p>
          <a:pPr rtl="1"/>
          <a:endParaRPr lang="fa-IR"/>
        </a:p>
      </dgm:t>
    </dgm:pt>
    <dgm:pt modelId="{CD67151E-0C1B-4778-A4B1-A7AFA7D1DD31}">
      <dgm:prSet phldrT="[Text]"/>
      <dgm:spPr/>
      <dgm:t>
        <a:bodyPr/>
        <a:lstStyle/>
        <a:p>
          <a:pPr rtl="1"/>
          <a:r>
            <a:rPr lang="fa-IR" b="0" cap="none" spc="0" dirty="0" smtClean="0">
              <a:ln w="0"/>
              <a:solidFill>
                <a:schemeClr val="tx1"/>
              </a:solidFill>
              <a:effectLst>
                <a:outerShdw blurRad="38100" dist="19050" dir="2700000" algn="tl" rotWithShape="0">
                  <a:schemeClr val="dk1">
                    <a:alpha val="40000"/>
                  </a:schemeClr>
                </a:outerShdw>
              </a:effectLst>
              <a:cs typeface="B Homa" pitchFamily="2" charset="-78"/>
            </a:rPr>
            <a:t>نازک کردن شیمیایی </a:t>
          </a:r>
          <a:endParaRPr lang="fa-IR" b="0" cap="none" spc="0" dirty="0">
            <a:ln w="0"/>
            <a:solidFill>
              <a:schemeClr val="tx1"/>
            </a:solidFill>
            <a:effectLst>
              <a:outerShdw blurRad="38100" dist="19050" dir="2700000" algn="tl" rotWithShape="0">
                <a:schemeClr val="dk1">
                  <a:alpha val="40000"/>
                </a:schemeClr>
              </a:outerShdw>
            </a:effectLst>
            <a:cs typeface="B Homa" pitchFamily="2" charset="-78"/>
          </a:endParaRPr>
        </a:p>
      </dgm:t>
    </dgm:pt>
    <dgm:pt modelId="{B76F6831-301F-4037-BBFD-D830C34A37E2}" type="parTrans" cxnId="{3102317B-B1BD-4E8C-B6EA-9952AA8B4350}">
      <dgm:prSet/>
      <dgm:spPr/>
      <dgm:t>
        <a:bodyPr/>
        <a:lstStyle/>
        <a:p>
          <a:pPr rtl="1"/>
          <a:endParaRPr lang="fa-IR"/>
        </a:p>
      </dgm:t>
    </dgm:pt>
    <dgm:pt modelId="{1302A5BD-9D16-455B-8D0F-6B1EFDBBAA94}" type="sibTrans" cxnId="{3102317B-B1BD-4E8C-B6EA-9952AA8B4350}">
      <dgm:prSet/>
      <dgm:spPr/>
      <dgm:t>
        <a:bodyPr/>
        <a:lstStyle/>
        <a:p>
          <a:pPr rtl="1"/>
          <a:endParaRPr lang="fa-IR"/>
        </a:p>
      </dgm:t>
    </dgm:pt>
    <dgm:pt modelId="{E19600E4-FCB0-4AE9-A92F-52C77C0CDA86}">
      <dgm:prSet phldrT="[Text]"/>
      <dgm:spPr/>
      <dgm:t>
        <a:bodyPr/>
        <a:lstStyle/>
        <a:p>
          <a:pPr rtl="1"/>
          <a:r>
            <a:rPr lang="fa-IR" b="0" cap="none" spc="0" dirty="0" smtClean="0">
              <a:ln w="0"/>
              <a:solidFill>
                <a:schemeClr val="tx1"/>
              </a:solidFill>
              <a:effectLst>
                <a:outerShdw blurRad="38100" dist="19050" dir="2700000" algn="tl" rotWithShape="0">
                  <a:schemeClr val="dk1">
                    <a:alpha val="40000"/>
                  </a:schemeClr>
                </a:outerShdw>
              </a:effectLst>
              <a:cs typeface="B Homa" pitchFamily="2" charset="-78"/>
            </a:rPr>
            <a:t>آماده کردن سطوح صاف</a:t>
          </a:r>
          <a:endParaRPr lang="fa-IR" b="0" cap="none" spc="0" dirty="0">
            <a:ln w="0"/>
            <a:solidFill>
              <a:schemeClr val="tx1"/>
            </a:solidFill>
            <a:effectLst>
              <a:outerShdw blurRad="38100" dist="19050" dir="2700000" algn="tl" rotWithShape="0">
                <a:schemeClr val="dk1">
                  <a:alpha val="40000"/>
                </a:schemeClr>
              </a:outerShdw>
            </a:effectLst>
            <a:cs typeface="B Homa" pitchFamily="2" charset="-78"/>
          </a:endParaRPr>
        </a:p>
      </dgm:t>
    </dgm:pt>
    <dgm:pt modelId="{900257B3-DB4B-42F1-B2E9-2C1938D68C4E}" type="parTrans" cxnId="{EF725E9A-7D00-42FD-8C5F-04EF0B5D92FC}">
      <dgm:prSet/>
      <dgm:spPr/>
      <dgm:t>
        <a:bodyPr/>
        <a:lstStyle/>
        <a:p>
          <a:pPr rtl="1"/>
          <a:endParaRPr lang="fa-IR"/>
        </a:p>
      </dgm:t>
    </dgm:pt>
    <dgm:pt modelId="{485696C3-457A-45F7-8AF3-FED192501AF8}" type="sibTrans" cxnId="{EF725E9A-7D00-42FD-8C5F-04EF0B5D92FC}">
      <dgm:prSet/>
      <dgm:spPr/>
      <dgm:t>
        <a:bodyPr/>
        <a:lstStyle/>
        <a:p>
          <a:pPr rtl="1"/>
          <a:endParaRPr lang="fa-IR"/>
        </a:p>
      </dgm:t>
    </dgm:pt>
    <dgm:pt modelId="{8AD9510C-AB54-47DC-B503-1AA04AC27508}">
      <dgm:prSet/>
      <dgm:spPr/>
      <dgm:t>
        <a:bodyPr/>
        <a:lstStyle/>
        <a:p>
          <a:pPr rtl="1"/>
          <a:r>
            <a:rPr lang="fa-IR" b="0" cap="none" spc="0" dirty="0" smtClean="0">
              <a:ln w="0"/>
              <a:solidFill>
                <a:schemeClr val="tx1"/>
              </a:solidFill>
              <a:effectLst>
                <a:outerShdw blurRad="38100" dist="19050" dir="2700000" algn="tl" rotWithShape="0">
                  <a:schemeClr val="dk1">
                    <a:alpha val="40000"/>
                  </a:schemeClr>
                </a:outerShdw>
              </a:effectLst>
              <a:cs typeface="B Homa" pitchFamily="2" charset="-78"/>
            </a:rPr>
            <a:t>برش نمونه</a:t>
          </a:r>
          <a:endParaRPr lang="fa-IR" b="0" cap="none" spc="0" dirty="0">
            <a:ln w="0"/>
            <a:solidFill>
              <a:schemeClr val="tx1"/>
            </a:solidFill>
            <a:effectLst>
              <a:outerShdw blurRad="38100" dist="19050" dir="2700000" algn="tl" rotWithShape="0">
                <a:schemeClr val="dk1">
                  <a:alpha val="40000"/>
                </a:schemeClr>
              </a:outerShdw>
            </a:effectLst>
            <a:cs typeface="B Homa" pitchFamily="2" charset="-78"/>
          </a:endParaRPr>
        </a:p>
      </dgm:t>
    </dgm:pt>
    <dgm:pt modelId="{41D1C673-AC4F-4AB1-9F75-EF35DB338DFE}" type="parTrans" cxnId="{9C9D5E65-1292-4EAA-8B59-A4AE8459BB9B}">
      <dgm:prSet/>
      <dgm:spPr/>
      <dgm:t>
        <a:bodyPr/>
        <a:lstStyle/>
        <a:p>
          <a:pPr rtl="1"/>
          <a:endParaRPr lang="fa-IR"/>
        </a:p>
      </dgm:t>
    </dgm:pt>
    <dgm:pt modelId="{71FB5D66-0A94-4674-BEC2-A584CF986CD9}" type="sibTrans" cxnId="{9C9D5E65-1292-4EAA-8B59-A4AE8459BB9B}">
      <dgm:prSet/>
      <dgm:spPr/>
      <dgm:t>
        <a:bodyPr/>
        <a:lstStyle/>
        <a:p>
          <a:pPr rtl="1"/>
          <a:endParaRPr lang="fa-IR"/>
        </a:p>
      </dgm:t>
    </dgm:pt>
    <dgm:pt modelId="{FFD09985-3911-4BD4-BC8D-20F259C0097C}" type="pres">
      <dgm:prSet presAssocID="{D5112501-DB01-4C6A-AA9B-B0AABB77945A}" presName="hierChild1" presStyleCnt="0">
        <dgm:presLayoutVars>
          <dgm:orgChart val="1"/>
          <dgm:chPref val="1"/>
          <dgm:dir/>
          <dgm:animOne val="branch"/>
          <dgm:animLvl val="lvl"/>
          <dgm:resizeHandles/>
        </dgm:presLayoutVars>
      </dgm:prSet>
      <dgm:spPr/>
      <dgm:t>
        <a:bodyPr/>
        <a:lstStyle/>
        <a:p>
          <a:pPr rtl="1"/>
          <a:endParaRPr lang="fa-IR"/>
        </a:p>
      </dgm:t>
    </dgm:pt>
    <dgm:pt modelId="{82171DA8-A048-4683-B068-5C264F3BD3A1}" type="pres">
      <dgm:prSet presAssocID="{98D113EE-6BCB-4241-90D6-1F6D53CA5BDA}" presName="hierRoot1" presStyleCnt="0">
        <dgm:presLayoutVars>
          <dgm:hierBranch val="init"/>
        </dgm:presLayoutVars>
      </dgm:prSet>
      <dgm:spPr/>
      <dgm:t>
        <a:bodyPr/>
        <a:lstStyle/>
        <a:p>
          <a:endParaRPr lang="en-US"/>
        </a:p>
      </dgm:t>
    </dgm:pt>
    <dgm:pt modelId="{52324B4C-897F-45C7-9208-DA1A51B8B418}" type="pres">
      <dgm:prSet presAssocID="{98D113EE-6BCB-4241-90D6-1F6D53CA5BDA}" presName="rootComposite1" presStyleCnt="0"/>
      <dgm:spPr/>
      <dgm:t>
        <a:bodyPr/>
        <a:lstStyle/>
        <a:p>
          <a:endParaRPr lang="en-US"/>
        </a:p>
      </dgm:t>
    </dgm:pt>
    <dgm:pt modelId="{3E581D07-9631-412E-AFA4-8DA0B472171F}" type="pres">
      <dgm:prSet presAssocID="{98D113EE-6BCB-4241-90D6-1F6D53CA5BDA}" presName="rootText1" presStyleLbl="node0" presStyleIdx="0" presStyleCnt="1" custLinFactNeighborY="-48109">
        <dgm:presLayoutVars>
          <dgm:chPref val="3"/>
        </dgm:presLayoutVars>
      </dgm:prSet>
      <dgm:spPr/>
      <dgm:t>
        <a:bodyPr/>
        <a:lstStyle/>
        <a:p>
          <a:pPr rtl="1"/>
          <a:endParaRPr lang="fa-IR"/>
        </a:p>
      </dgm:t>
    </dgm:pt>
    <dgm:pt modelId="{A899ED40-00C8-492C-8DF8-09E0D49F7764}" type="pres">
      <dgm:prSet presAssocID="{98D113EE-6BCB-4241-90D6-1F6D53CA5BDA}" presName="rootConnector1" presStyleLbl="node1" presStyleIdx="0" presStyleCnt="0"/>
      <dgm:spPr/>
      <dgm:t>
        <a:bodyPr/>
        <a:lstStyle/>
        <a:p>
          <a:pPr rtl="1"/>
          <a:endParaRPr lang="fa-IR"/>
        </a:p>
      </dgm:t>
    </dgm:pt>
    <dgm:pt modelId="{CE79737B-5CB0-4FF4-8E9F-C6144F702519}" type="pres">
      <dgm:prSet presAssocID="{98D113EE-6BCB-4241-90D6-1F6D53CA5BDA}" presName="hierChild2" presStyleCnt="0"/>
      <dgm:spPr/>
      <dgm:t>
        <a:bodyPr/>
        <a:lstStyle/>
        <a:p>
          <a:endParaRPr lang="en-US"/>
        </a:p>
      </dgm:t>
    </dgm:pt>
    <dgm:pt modelId="{D882E1E8-AFD7-49D8-914C-B078EFE957FD}" type="pres">
      <dgm:prSet presAssocID="{B76F6831-301F-4037-BBFD-D830C34A37E2}" presName="Name37" presStyleLbl="parChTrans1D2" presStyleIdx="0" presStyleCnt="3"/>
      <dgm:spPr/>
      <dgm:t>
        <a:bodyPr/>
        <a:lstStyle/>
        <a:p>
          <a:pPr rtl="1"/>
          <a:endParaRPr lang="fa-IR"/>
        </a:p>
      </dgm:t>
    </dgm:pt>
    <dgm:pt modelId="{05220E20-3A13-489E-B28C-6C7FAD0F7DD8}" type="pres">
      <dgm:prSet presAssocID="{CD67151E-0C1B-4778-A4B1-A7AFA7D1DD31}" presName="hierRoot2" presStyleCnt="0">
        <dgm:presLayoutVars>
          <dgm:hierBranch val="init"/>
        </dgm:presLayoutVars>
      </dgm:prSet>
      <dgm:spPr/>
      <dgm:t>
        <a:bodyPr/>
        <a:lstStyle/>
        <a:p>
          <a:endParaRPr lang="en-US"/>
        </a:p>
      </dgm:t>
    </dgm:pt>
    <dgm:pt modelId="{2C587B85-4490-4C78-89FC-DF323C91B6BF}" type="pres">
      <dgm:prSet presAssocID="{CD67151E-0C1B-4778-A4B1-A7AFA7D1DD31}" presName="rootComposite" presStyleCnt="0"/>
      <dgm:spPr/>
      <dgm:t>
        <a:bodyPr/>
        <a:lstStyle/>
        <a:p>
          <a:endParaRPr lang="en-US"/>
        </a:p>
      </dgm:t>
    </dgm:pt>
    <dgm:pt modelId="{22E50C72-9CCD-4035-8E98-CE9FD5902A3E}" type="pres">
      <dgm:prSet presAssocID="{CD67151E-0C1B-4778-A4B1-A7AFA7D1DD31}" presName="rootText" presStyleLbl="node2" presStyleIdx="0" presStyleCnt="3">
        <dgm:presLayoutVars>
          <dgm:chPref val="3"/>
        </dgm:presLayoutVars>
      </dgm:prSet>
      <dgm:spPr/>
      <dgm:t>
        <a:bodyPr/>
        <a:lstStyle/>
        <a:p>
          <a:pPr rtl="1"/>
          <a:endParaRPr lang="fa-IR"/>
        </a:p>
      </dgm:t>
    </dgm:pt>
    <dgm:pt modelId="{E36B4058-955C-4943-B779-1EA6234FE044}" type="pres">
      <dgm:prSet presAssocID="{CD67151E-0C1B-4778-A4B1-A7AFA7D1DD31}" presName="rootConnector" presStyleLbl="node2" presStyleIdx="0" presStyleCnt="3"/>
      <dgm:spPr/>
      <dgm:t>
        <a:bodyPr/>
        <a:lstStyle/>
        <a:p>
          <a:pPr rtl="1"/>
          <a:endParaRPr lang="fa-IR"/>
        </a:p>
      </dgm:t>
    </dgm:pt>
    <dgm:pt modelId="{312CB53F-DC0E-4217-86C9-06F51456E724}" type="pres">
      <dgm:prSet presAssocID="{CD67151E-0C1B-4778-A4B1-A7AFA7D1DD31}" presName="hierChild4" presStyleCnt="0"/>
      <dgm:spPr/>
      <dgm:t>
        <a:bodyPr/>
        <a:lstStyle/>
        <a:p>
          <a:endParaRPr lang="en-US"/>
        </a:p>
      </dgm:t>
    </dgm:pt>
    <dgm:pt modelId="{936D61FA-9D99-412E-B06F-5DA2816079B1}" type="pres">
      <dgm:prSet presAssocID="{CD67151E-0C1B-4778-A4B1-A7AFA7D1DD31}" presName="hierChild5" presStyleCnt="0"/>
      <dgm:spPr/>
      <dgm:t>
        <a:bodyPr/>
        <a:lstStyle/>
        <a:p>
          <a:endParaRPr lang="en-US"/>
        </a:p>
      </dgm:t>
    </dgm:pt>
    <dgm:pt modelId="{C53BE74E-6B64-4529-8AE3-813B4888D998}" type="pres">
      <dgm:prSet presAssocID="{900257B3-DB4B-42F1-B2E9-2C1938D68C4E}" presName="Name37" presStyleLbl="parChTrans1D2" presStyleIdx="1" presStyleCnt="3"/>
      <dgm:spPr/>
      <dgm:t>
        <a:bodyPr/>
        <a:lstStyle/>
        <a:p>
          <a:pPr rtl="1"/>
          <a:endParaRPr lang="fa-IR"/>
        </a:p>
      </dgm:t>
    </dgm:pt>
    <dgm:pt modelId="{D74FF046-1D42-4390-842D-95BAFA38C32F}" type="pres">
      <dgm:prSet presAssocID="{E19600E4-FCB0-4AE9-A92F-52C77C0CDA86}" presName="hierRoot2" presStyleCnt="0">
        <dgm:presLayoutVars>
          <dgm:hierBranch val="init"/>
        </dgm:presLayoutVars>
      </dgm:prSet>
      <dgm:spPr/>
      <dgm:t>
        <a:bodyPr/>
        <a:lstStyle/>
        <a:p>
          <a:endParaRPr lang="en-US"/>
        </a:p>
      </dgm:t>
    </dgm:pt>
    <dgm:pt modelId="{8AD5CA70-01CC-4C3E-B7A3-84FC24A054F5}" type="pres">
      <dgm:prSet presAssocID="{E19600E4-FCB0-4AE9-A92F-52C77C0CDA86}" presName="rootComposite" presStyleCnt="0"/>
      <dgm:spPr/>
      <dgm:t>
        <a:bodyPr/>
        <a:lstStyle/>
        <a:p>
          <a:endParaRPr lang="en-US"/>
        </a:p>
      </dgm:t>
    </dgm:pt>
    <dgm:pt modelId="{A6D2000C-DBBF-4671-AF53-000681BA206E}" type="pres">
      <dgm:prSet presAssocID="{E19600E4-FCB0-4AE9-A92F-52C77C0CDA86}" presName="rootText" presStyleLbl="node2" presStyleIdx="1" presStyleCnt="3">
        <dgm:presLayoutVars>
          <dgm:chPref val="3"/>
        </dgm:presLayoutVars>
      </dgm:prSet>
      <dgm:spPr/>
      <dgm:t>
        <a:bodyPr/>
        <a:lstStyle/>
        <a:p>
          <a:pPr rtl="1"/>
          <a:endParaRPr lang="fa-IR"/>
        </a:p>
      </dgm:t>
    </dgm:pt>
    <dgm:pt modelId="{E39A29FD-E9BB-40D0-8EE6-97632D41F41F}" type="pres">
      <dgm:prSet presAssocID="{E19600E4-FCB0-4AE9-A92F-52C77C0CDA86}" presName="rootConnector" presStyleLbl="node2" presStyleIdx="1" presStyleCnt="3"/>
      <dgm:spPr/>
      <dgm:t>
        <a:bodyPr/>
        <a:lstStyle/>
        <a:p>
          <a:pPr rtl="1"/>
          <a:endParaRPr lang="fa-IR"/>
        </a:p>
      </dgm:t>
    </dgm:pt>
    <dgm:pt modelId="{C78BDD61-8D37-43A3-93D6-1FBBF38F6D37}" type="pres">
      <dgm:prSet presAssocID="{E19600E4-FCB0-4AE9-A92F-52C77C0CDA86}" presName="hierChild4" presStyleCnt="0"/>
      <dgm:spPr/>
      <dgm:t>
        <a:bodyPr/>
        <a:lstStyle/>
        <a:p>
          <a:endParaRPr lang="en-US"/>
        </a:p>
      </dgm:t>
    </dgm:pt>
    <dgm:pt modelId="{93E02FE3-22B0-4E87-896A-2157B0C2FC5C}" type="pres">
      <dgm:prSet presAssocID="{E19600E4-FCB0-4AE9-A92F-52C77C0CDA86}" presName="hierChild5" presStyleCnt="0"/>
      <dgm:spPr/>
      <dgm:t>
        <a:bodyPr/>
        <a:lstStyle/>
        <a:p>
          <a:endParaRPr lang="en-US"/>
        </a:p>
      </dgm:t>
    </dgm:pt>
    <dgm:pt modelId="{0AB57D0B-5B8A-47C5-95E5-3709EE604415}" type="pres">
      <dgm:prSet presAssocID="{41D1C673-AC4F-4AB1-9F75-EF35DB338DFE}" presName="Name37" presStyleLbl="parChTrans1D2" presStyleIdx="2" presStyleCnt="3"/>
      <dgm:spPr/>
      <dgm:t>
        <a:bodyPr/>
        <a:lstStyle/>
        <a:p>
          <a:pPr rtl="1"/>
          <a:endParaRPr lang="fa-IR"/>
        </a:p>
      </dgm:t>
    </dgm:pt>
    <dgm:pt modelId="{5E9C3EBF-1B76-4D5A-92FC-959CAFFF793F}" type="pres">
      <dgm:prSet presAssocID="{8AD9510C-AB54-47DC-B503-1AA04AC27508}" presName="hierRoot2" presStyleCnt="0">
        <dgm:presLayoutVars>
          <dgm:hierBranch val="init"/>
        </dgm:presLayoutVars>
      </dgm:prSet>
      <dgm:spPr/>
      <dgm:t>
        <a:bodyPr/>
        <a:lstStyle/>
        <a:p>
          <a:endParaRPr lang="en-US"/>
        </a:p>
      </dgm:t>
    </dgm:pt>
    <dgm:pt modelId="{50DC8C07-7F40-4ECD-9C2D-826C8B7CB189}" type="pres">
      <dgm:prSet presAssocID="{8AD9510C-AB54-47DC-B503-1AA04AC27508}" presName="rootComposite" presStyleCnt="0"/>
      <dgm:spPr/>
      <dgm:t>
        <a:bodyPr/>
        <a:lstStyle/>
        <a:p>
          <a:endParaRPr lang="en-US"/>
        </a:p>
      </dgm:t>
    </dgm:pt>
    <dgm:pt modelId="{D830D0AF-4AF9-4E82-9917-AC92491C61FB}" type="pres">
      <dgm:prSet presAssocID="{8AD9510C-AB54-47DC-B503-1AA04AC27508}" presName="rootText" presStyleLbl="node2" presStyleIdx="2" presStyleCnt="3">
        <dgm:presLayoutVars>
          <dgm:chPref val="3"/>
        </dgm:presLayoutVars>
      </dgm:prSet>
      <dgm:spPr/>
      <dgm:t>
        <a:bodyPr/>
        <a:lstStyle/>
        <a:p>
          <a:pPr rtl="1"/>
          <a:endParaRPr lang="fa-IR"/>
        </a:p>
      </dgm:t>
    </dgm:pt>
    <dgm:pt modelId="{53FB9C9C-DB85-4EFD-9548-0E96B2F9A11B}" type="pres">
      <dgm:prSet presAssocID="{8AD9510C-AB54-47DC-B503-1AA04AC27508}" presName="rootConnector" presStyleLbl="node2" presStyleIdx="2" presStyleCnt="3"/>
      <dgm:spPr/>
      <dgm:t>
        <a:bodyPr/>
        <a:lstStyle/>
        <a:p>
          <a:pPr rtl="1"/>
          <a:endParaRPr lang="fa-IR"/>
        </a:p>
      </dgm:t>
    </dgm:pt>
    <dgm:pt modelId="{D3AA7D58-D84A-4A0D-BFFE-9B32A341D7F4}" type="pres">
      <dgm:prSet presAssocID="{8AD9510C-AB54-47DC-B503-1AA04AC27508}" presName="hierChild4" presStyleCnt="0"/>
      <dgm:spPr/>
      <dgm:t>
        <a:bodyPr/>
        <a:lstStyle/>
        <a:p>
          <a:endParaRPr lang="en-US"/>
        </a:p>
      </dgm:t>
    </dgm:pt>
    <dgm:pt modelId="{1111F587-ABA8-43F0-ABC1-3974639402DD}" type="pres">
      <dgm:prSet presAssocID="{8AD9510C-AB54-47DC-B503-1AA04AC27508}" presName="hierChild5" presStyleCnt="0"/>
      <dgm:spPr/>
      <dgm:t>
        <a:bodyPr/>
        <a:lstStyle/>
        <a:p>
          <a:endParaRPr lang="en-US"/>
        </a:p>
      </dgm:t>
    </dgm:pt>
    <dgm:pt modelId="{515485C9-0A5E-426F-BF19-186398A7342B}" type="pres">
      <dgm:prSet presAssocID="{98D113EE-6BCB-4241-90D6-1F6D53CA5BDA}" presName="hierChild3" presStyleCnt="0"/>
      <dgm:spPr/>
      <dgm:t>
        <a:bodyPr/>
        <a:lstStyle/>
        <a:p>
          <a:endParaRPr lang="en-US"/>
        </a:p>
      </dgm:t>
    </dgm:pt>
  </dgm:ptLst>
  <dgm:cxnLst>
    <dgm:cxn modelId="{99B38EF6-3248-421F-AC05-31B1EC70D9B9}" type="presOf" srcId="{41D1C673-AC4F-4AB1-9F75-EF35DB338DFE}" destId="{0AB57D0B-5B8A-47C5-95E5-3709EE604415}" srcOrd="0" destOrd="0" presId="urn:microsoft.com/office/officeart/2005/8/layout/orgChart1"/>
    <dgm:cxn modelId="{9F3E1421-4445-4EBC-8F26-8ADA58F33BD2}" type="presOf" srcId="{D5112501-DB01-4C6A-AA9B-B0AABB77945A}" destId="{FFD09985-3911-4BD4-BC8D-20F259C0097C}" srcOrd="0" destOrd="0" presId="urn:microsoft.com/office/officeart/2005/8/layout/orgChart1"/>
    <dgm:cxn modelId="{C9B3F546-1692-43DC-8744-B8FE54C1B640}" type="presOf" srcId="{E19600E4-FCB0-4AE9-A92F-52C77C0CDA86}" destId="{E39A29FD-E9BB-40D0-8EE6-97632D41F41F}" srcOrd="1" destOrd="0" presId="urn:microsoft.com/office/officeart/2005/8/layout/orgChart1"/>
    <dgm:cxn modelId="{EF725E9A-7D00-42FD-8C5F-04EF0B5D92FC}" srcId="{98D113EE-6BCB-4241-90D6-1F6D53CA5BDA}" destId="{E19600E4-FCB0-4AE9-A92F-52C77C0CDA86}" srcOrd="1" destOrd="0" parTransId="{900257B3-DB4B-42F1-B2E9-2C1938D68C4E}" sibTransId="{485696C3-457A-45F7-8AF3-FED192501AF8}"/>
    <dgm:cxn modelId="{209C1D85-2BBB-4BB9-A4B2-68D2EBE050BB}" type="presOf" srcId="{98D113EE-6BCB-4241-90D6-1F6D53CA5BDA}" destId="{3E581D07-9631-412E-AFA4-8DA0B472171F}" srcOrd="0" destOrd="0" presId="urn:microsoft.com/office/officeart/2005/8/layout/orgChart1"/>
    <dgm:cxn modelId="{25022CEF-CF3E-4CAD-9756-C58739A8573E}" type="presOf" srcId="{900257B3-DB4B-42F1-B2E9-2C1938D68C4E}" destId="{C53BE74E-6B64-4529-8AE3-813B4888D998}" srcOrd="0" destOrd="0" presId="urn:microsoft.com/office/officeart/2005/8/layout/orgChart1"/>
    <dgm:cxn modelId="{9C9D5E65-1292-4EAA-8B59-A4AE8459BB9B}" srcId="{98D113EE-6BCB-4241-90D6-1F6D53CA5BDA}" destId="{8AD9510C-AB54-47DC-B503-1AA04AC27508}" srcOrd="2" destOrd="0" parTransId="{41D1C673-AC4F-4AB1-9F75-EF35DB338DFE}" sibTransId="{71FB5D66-0A94-4674-BEC2-A584CF986CD9}"/>
    <dgm:cxn modelId="{3102317B-B1BD-4E8C-B6EA-9952AA8B4350}" srcId="{98D113EE-6BCB-4241-90D6-1F6D53CA5BDA}" destId="{CD67151E-0C1B-4778-A4B1-A7AFA7D1DD31}" srcOrd="0" destOrd="0" parTransId="{B76F6831-301F-4037-BBFD-D830C34A37E2}" sibTransId="{1302A5BD-9D16-455B-8D0F-6B1EFDBBAA94}"/>
    <dgm:cxn modelId="{92BF701C-6170-428E-8BE8-0164805CB377}" type="presOf" srcId="{CD67151E-0C1B-4778-A4B1-A7AFA7D1DD31}" destId="{E36B4058-955C-4943-B779-1EA6234FE044}" srcOrd="1" destOrd="0" presId="urn:microsoft.com/office/officeart/2005/8/layout/orgChart1"/>
    <dgm:cxn modelId="{950FA8B7-3013-45C5-836D-9A05C9896B70}" srcId="{D5112501-DB01-4C6A-AA9B-B0AABB77945A}" destId="{98D113EE-6BCB-4241-90D6-1F6D53CA5BDA}" srcOrd="0" destOrd="0" parTransId="{9512413C-6ACB-4DCA-B007-DBED0D667EDC}" sibTransId="{743AEAAF-E24D-473B-908A-CF2DD6E95FBD}"/>
    <dgm:cxn modelId="{E782DED7-E9EF-486F-8C62-8B770D2B16A1}" type="presOf" srcId="{98D113EE-6BCB-4241-90D6-1F6D53CA5BDA}" destId="{A899ED40-00C8-492C-8DF8-09E0D49F7764}" srcOrd="1" destOrd="0" presId="urn:microsoft.com/office/officeart/2005/8/layout/orgChart1"/>
    <dgm:cxn modelId="{525FACFA-AD25-4338-971B-76B5088F7BF2}" type="presOf" srcId="{8AD9510C-AB54-47DC-B503-1AA04AC27508}" destId="{53FB9C9C-DB85-4EFD-9548-0E96B2F9A11B}" srcOrd="1" destOrd="0" presId="urn:microsoft.com/office/officeart/2005/8/layout/orgChart1"/>
    <dgm:cxn modelId="{0A5FDB88-1A62-40B2-B2F7-A7D4CC0D7474}" type="presOf" srcId="{8AD9510C-AB54-47DC-B503-1AA04AC27508}" destId="{D830D0AF-4AF9-4E82-9917-AC92491C61FB}" srcOrd="0" destOrd="0" presId="urn:microsoft.com/office/officeart/2005/8/layout/orgChart1"/>
    <dgm:cxn modelId="{65BF0FE3-79E8-4528-8ED4-CC623C8FDF92}" type="presOf" srcId="{B76F6831-301F-4037-BBFD-D830C34A37E2}" destId="{D882E1E8-AFD7-49D8-914C-B078EFE957FD}" srcOrd="0" destOrd="0" presId="urn:microsoft.com/office/officeart/2005/8/layout/orgChart1"/>
    <dgm:cxn modelId="{FCF0FE02-352D-4527-909B-539AEDDBB63C}" type="presOf" srcId="{E19600E4-FCB0-4AE9-A92F-52C77C0CDA86}" destId="{A6D2000C-DBBF-4671-AF53-000681BA206E}" srcOrd="0" destOrd="0" presId="urn:microsoft.com/office/officeart/2005/8/layout/orgChart1"/>
    <dgm:cxn modelId="{2C82D06E-0F5C-42D6-92CF-E4F0D8F673C1}" type="presOf" srcId="{CD67151E-0C1B-4778-A4B1-A7AFA7D1DD31}" destId="{22E50C72-9CCD-4035-8E98-CE9FD5902A3E}" srcOrd="0" destOrd="0" presId="urn:microsoft.com/office/officeart/2005/8/layout/orgChart1"/>
    <dgm:cxn modelId="{CB4EC3F6-CCAB-4EC6-89EA-A453D35EE5BC}" type="presParOf" srcId="{FFD09985-3911-4BD4-BC8D-20F259C0097C}" destId="{82171DA8-A048-4683-B068-5C264F3BD3A1}" srcOrd="0" destOrd="0" presId="urn:microsoft.com/office/officeart/2005/8/layout/orgChart1"/>
    <dgm:cxn modelId="{4473B816-3643-472E-9D15-A417641EAC83}" type="presParOf" srcId="{82171DA8-A048-4683-B068-5C264F3BD3A1}" destId="{52324B4C-897F-45C7-9208-DA1A51B8B418}" srcOrd="0" destOrd="0" presId="urn:microsoft.com/office/officeart/2005/8/layout/orgChart1"/>
    <dgm:cxn modelId="{63859BAF-2B5F-4253-BE60-8991DE902EB8}" type="presParOf" srcId="{52324B4C-897F-45C7-9208-DA1A51B8B418}" destId="{3E581D07-9631-412E-AFA4-8DA0B472171F}" srcOrd="0" destOrd="0" presId="urn:microsoft.com/office/officeart/2005/8/layout/orgChart1"/>
    <dgm:cxn modelId="{9BCB3344-F60F-44BA-A356-5D2A97E6C840}" type="presParOf" srcId="{52324B4C-897F-45C7-9208-DA1A51B8B418}" destId="{A899ED40-00C8-492C-8DF8-09E0D49F7764}" srcOrd="1" destOrd="0" presId="urn:microsoft.com/office/officeart/2005/8/layout/orgChart1"/>
    <dgm:cxn modelId="{C2DF6F8C-4E01-4B4E-B03B-100675665D80}" type="presParOf" srcId="{82171DA8-A048-4683-B068-5C264F3BD3A1}" destId="{CE79737B-5CB0-4FF4-8E9F-C6144F702519}" srcOrd="1" destOrd="0" presId="urn:microsoft.com/office/officeart/2005/8/layout/orgChart1"/>
    <dgm:cxn modelId="{092592E6-5AEE-4407-A47C-664180C4359C}" type="presParOf" srcId="{CE79737B-5CB0-4FF4-8E9F-C6144F702519}" destId="{D882E1E8-AFD7-49D8-914C-B078EFE957FD}" srcOrd="0" destOrd="0" presId="urn:microsoft.com/office/officeart/2005/8/layout/orgChart1"/>
    <dgm:cxn modelId="{ADFB2846-BAD1-435E-AEF2-0A81E95D1C32}" type="presParOf" srcId="{CE79737B-5CB0-4FF4-8E9F-C6144F702519}" destId="{05220E20-3A13-489E-B28C-6C7FAD0F7DD8}" srcOrd="1" destOrd="0" presId="urn:microsoft.com/office/officeart/2005/8/layout/orgChart1"/>
    <dgm:cxn modelId="{6794CBDF-2A55-4110-B445-3CFB6F138A69}" type="presParOf" srcId="{05220E20-3A13-489E-B28C-6C7FAD0F7DD8}" destId="{2C587B85-4490-4C78-89FC-DF323C91B6BF}" srcOrd="0" destOrd="0" presId="urn:microsoft.com/office/officeart/2005/8/layout/orgChart1"/>
    <dgm:cxn modelId="{1F8D08E9-16C5-41D7-BAC3-046E4B256393}" type="presParOf" srcId="{2C587B85-4490-4C78-89FC-DF323C91B6BF}" destId="{22E50C72-9CCD-4035-8E98-CE9FD5902A3E}" srcOrd="0" destOrd="0" presId="urn:microsoft.com/office/officeart/2005/8/layout/orgChart1"/>
    <dgm:cxn modelId="{ECFD2AF1-AE13-4553-A78D-8DE035AE5F02}" type="presParOf" srcId="{2C587B85-4490-4C78-89FC-DF323C91B6BF}" destId="{E36B4058-955C-4943-B779-1EA6234FE044}" srcOrd="1" destOrd="0" presId="urn:microsoft.com/office/officeart/2005/8/layout/orgChart1"/>
    <dgm:cxn modelId="{00DBD814-CA12-4E69-987D-E3F113290832}" type="presParOf" srcId="{05220E20-3A13-489E-B28C-6C7FAD0F7DD8}" destId="{312CB53F-DC0E-4217-86C9-06F51456E724}" srcOrd="1" destOrd="0" presId="urn:microsoft.com/office/officeart/2005/8/layout/orgChart1"/>
    <dgm:cxn modelId="{6A762820-E9B1-44F4-9C94-5D9D732FC2C8}" type="presParOf" srcId="{05220E20-3A13-489E-B28C-6C7FAD0F7DD8}" destId="{936D61FA-9D99-412E-B06F-5DA2816079B1}" srcOrd="2" destOrd="0" presId="urn:microsoft.com/office/officeart/2005/8/layout/orgChart1"/>
    <dgm:cxn modelId="{D754DE79-B47A-4491-9E43-C181FEBADD13}" type="presParOf" srcId="{CE79737B-5CB0-4FF4-8E9F-C6144F702519}" destId="{C53BE74E-6B64-4529-8AE3-813B4888D998}" srcOrd="2" destOrd="0" presId="urn:microsoft.com/office/officeart/2005/8/layout/orgChart1"/>
    <dgm:cxn modelId="{EA2DAD59-5E31-4A4F-A17D-4D71F2FC0381}" type="presParOf" srcId="{CE79737B-5CB0-4FF4-8E9F-C6144F702519}" destId="{D74FF046-1D42-4390-842D-95BAFA38C32F}" srcOrd="3" destOrd="0" presId="urn:microsoft.com/office/officeart/2005/8/layout/orgChart1"/>
    <dgm:cxn modelId="{3DBC2067-FC47-41D0-92F4-D15893EB0E04}" type="presParOf" srcId="{D74FF046-1D42-4390-842D-95BAFA38C32F}" destId="{8AD5CA70-01CC-4C3E-B7A3-84FC24A054F5}" srcOrd="0" destOrd="0" presId="urn:microsoft.com/office/officeart/2005/8/layout/orgChart1"/>
    <dgm:cxn modelId="{5FA1D482-C3AC-4A34-A52A-B31A9DA430C5}" type="presParOf" srcId="{8AD5CA70-01CC-4C3E-B7A3-84FC24A054F5}" destId="{A6D2000C-DBBF-4671-AF53-000681BA206E}" srcOrd="0" destOrd="0" presId="urn:microsoft.com/office/officeart/2005/8/layout/orgChart1"/>
    <dgm:cxn modelId="{2C677545-34E9-45F7-8BF5-74F6E1B4A791}" type="presParOf" srcId="{8AD5CA70-01CC-4C3E-B7A3-84FC24A054F5}" destId="{E39A29FD-E9BB-40D0-8EE6-97632D41F41F}" srcOrd="1" destOrd="0" presId="urn:microsoft.com/office/officeart/2005/8/layout/orgChart1"/>
    <dgm:cxn modelId="{6214A4D8-E228-44C5-9ABE-496C80A72B2D}" type="presParOf" srcId="{D74FF046-1D42-4390-842D-95BAFA38C32F}" destId="{C78BDD61-8D37-43A3-93D6-1FBBF38F6D37}" srcOrd="1" destOrd="0" presId="urn:microsoft.com/office/officeart/2005/8/layout/orgChart1"/>
    <dgm:cxn modelId="{09176715-BC80-4055-AFC7-6A056F2782C0}" type="presParOf" srcId="{D74FF046-1D42-4390-842D-95BAFA38C32F}" destId="{93E02FE3-22B0-4E87-896A-2157B0C2FC5C}" srcOrd="2" destOrd="0" presId="urn:microsoft.com/office/officeart/2005/8/layout/orgChart1"/>
    <dgm:cxn modelId="{FAA09BCA-E1B6-45CD-9B34-FB2CE3EFAA83}" type="presParOf" srcId="{CE79737B-5CB0-4FF4-8E9F-C6144F702519}" destId="{0AB57D0B-5B8A-47C5-95E5-3709EE604415}" srcOrd="4" destOrd="0" presId="urn:microsoft.com/office/officeart/2005/8/layout/orgChart1"/>
    <dgm:cxn modelId="{B378044F-5412-4AF7-8FA3-6929DBFD6FEF}" type="presParOf" srcId="{CE79737B-5CB0-4FF4-8E9F-C6144F702519}" destId="{5E9C3EBF-1B76-4D5A-92FC-959CAFFF793F}" srcOrd="5" destOrd="0" presId="urn:microsoft.com/office/officeart/2005/8/layout/orgChart1"/>
    <dgm:cxn modelId="{11A01EA7-6DA2-4A06-8A6B-C4B574AB7935}" type="presParOf" srcId="{5E9C3EBF-1B76-4D5A-92FC-959CAFFF793F}" destId="{50DC8C07-7F40-4ECD-9C2D-826C8B7CB189}" srcOrd="0" destOrd="0" presId="urn:microsoft.com/office/officeart/2005/8/layout/orgChart1"/>
    <dgm:cxn modelId="{604AAC12-88FD-4D01-A520-0870EB785A18}" type="presParOf" srcId="{50DC8C07-7F40-4ECD-9C2D-826C8B7CB189}" destId="{D830D0AF-4AF9-4E82-9917-AC92491C61FB}" srcOrd="0" destOrd="0" presId="urn:microsoft.com/office/officeart/2005/8/layout/orgChart1"/>
    <dgm:cxn modelId="{E827FB50-382D-484D-9C37-4901B13D7DD9}" type="presParOf" srcId="{50DC8C07-7F40-4ECD-9C2D-826C8B7CB189}" destId="{53FB9C9C-DB85-4EFD-9548-0E96B2F9A11B}" srcOrd="1" destOrd="0" presId="urn:microsoft.com/office/officeart/2005/8/layout/orgChart1"/>
    <dgm:cxn modelId="{D1A7A6AA-F127-4F56-8B36-4421044BDE55}" type="presParOf" srcId="{5E9C3EBF-1B76-4D5A-92FC-959CAFFF793F}" destId="{D3AA7D58-D84A-4A0D-BFFE-9B32A341D7F4}" srcOrd="1" destOrd="0" presId="urn:microsoft.com/office/officeart/2005/8/layout/orgChart1"/>
    <dgm:cxn modelId="{F8EA375A-E8B6-40CD-9B7E-A058538617F4}" type="presParOf" srcId="{5E9C3EBF-1B76-4D5A-92FC-959CAFFF793F}" destId="{1111F587-ABA8-43F0-ABC1-3974639402DD}" srcOrd="2" destOrd="0" presId="urn:microsoft.com/office/officeart/2005/8/layout/orgChart1"/>
    <dgm:cxn modelId="{B55F9151-0A19-4EC2-BE86-30E522983D60}" type="presParOf" srcId="{82171DA8-A048-4683-B068-5C264F3BD3A1}" destId="{515485C9-0A5E-426F-BF19-186398A7342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959EBD-A5AF-4D10-BCDE-85B428A1D5D8}" type="doc">
      <dgm:prSet loTypeId="urn:microsoft.com/office/officeart/2005/8/layout/orgChart1" loCatId="hierarchy" qsTypeId="urn:microsoft.com/office/officeart/2005/8/quickstyle/3d9" qsCatId="3D" csTypeId="urn:microsoft.com/office/officeart/2005/8/colors/colorful2" csCatId="colorful" phldr="1"/>
      <dgm:spPr/>
      <dgm:t>
        <a:bodyPr/>
        <a:lstStyle/>
        <a:p>
          <a:pPr rtl="1"/>
          <a:endParaRPr lang="fa-IR"/>
        </a:p>
      </dgm:t>
    </dgm:pt>
    <dgm:pt modelId="{9442A24F-96A5-4F1F-AE7D-C2EB217EE9AE}">
      <dgm:prSet phldrT="[Text]"/>
      <dgm:spPr/>
      <dgm:t>
        <a:bodyPr/>
        <a:lstStyle/>
        <a:p>
          <a:pPr rtl="1"/>
          <a:r>
            <a:rPr lang="fa-IR" b="0" dirty="0" smtClean="0">
              <a:cs typeface="B Homa" pitchFamily="2" charset="-78"/>
            </a:rPr>
            <a:t>نازک کردن نهایی</a:t>
          </a:r>
          <a:endParaRPr lang="fa-IR" b="0" dirty="0">
            <a:cs typeface="B Homa" pitchFamily="2" charset="-78"/>
          </a:endParaRPr>
        </a:p>
      </dgm:t>
    </dgm:pt>
    <dgm:pt modelId="{91B7007B-F0AC-4726-989D-EE7291A06D15}" type="parTrans" cxnId="{E156754B-03B0-4C16-BEB3-DC2633836BBB}">
      <dgm:prSet/>
      <dgm:spPr/>
      <dgm:t>
        <a:bodyPr/>
        <a:lstStyle/>
        <a:p>
          <a:pPr rtl="1"/>
          <a:endParaRPr lang="fa-IR"/>
        </a:p>
      </dgm:t>
    </dgm:pt>
    <dgm:pt modelId="{27E3EFB5-CA0C-4AD6-8AEF-0A8A598600C3}" type="sibTrans" cxnId="{E156754B-03B0-4C16-BEB3-DC2633836BBB}">
      <dgm:prSet/>
      <dgm:spPr/>
      <dgm:t>
        <a:bodyPr/>
        <a:lstStyle/>
        <a:p>
          <a:pPr rtl="1"/>
          <a:endParaRPr lang="fa-IR"/>
        </a:p>
      </dgm:t>
    </dgm:pt>
    <dgm:pt modelId="{E7F2FE6C-19D1-41D4-B8A4-28B5CAC17CE4}">
      <dgm:prSet custT="1"/>
      <dgm:spPr/>
      <dgm:t>
        <a:bodyPr/>
        <a:lstStyle/>
        <a:p>
          <a:pPr rtl="1"/>
          <a:r>
            <a:rPr lang="fa-IR" sz="2000" b="0" i="0" dirty="0" smtClean="0">
              <a:cs typeface="B Homa" pitchFamily="2" charset="-78"/>
            </a:rPr>
            <a:t>پرداخت خودکار با افشانه</a:t>
          </a:r>
          <a:endParaRPr lang="fa-IR" sz="2000" b="0" i="0" dirty="0">
            <a:cs typeface="B Homa" pitchFamily="2" charset="-78"/>
          </a:endParaRPr>
        </a:p>
      </dgm:t>
    </dgm:pt>
    <dgm:pt modelId="{2F3469B3-6836-4B4E-886E-7954F5D1A6A7}" type="parTrans" cxnId="{67F1CC79-AA6B-4D8A-8167-0954DEAF62BC}">
      <dgm:prSet/>
      <dgm:spPr/>
      <dgm:t>
        <a:bodyPr/>
        <a:lstStyle/>
        <a:p>
          <a:pPr rtl="1"/>
          <a:endParaRPr lang="fa-IR"/>
        </a:p>
      </dgm:t>
    </dgm:pt>
    <dgm:pt modelId="{ACD4897D-C5F1-4D2D-8858-741C9C28B17D}" type="sibTrans" cxnId="{67F1CC79-AA6B-4D8A-8167-0954DEAF62BC}">
      <dgm:prSet/>
      <dgm:spPr/>
      <dgm:t>
        <a:bodyPr/>
        <a:lstStyle/>
        <a:p>
          <a:pPr rtl="1"/>
          <a:endParaRPr lang="fa-IR"/>
        </a:p>
      </dgm:t>
    </dgm:pt>
    <dgm:pt modelId="{BAA8B1BF-E307-42B0-BE43-24995D5CF8FB}">
      <dgm:prSet custT="1"/>
      <dgm:spPr/>
      <dgm:t>
        <a:bodyPr/>
        <a:lstStyle/>
        <a:p>
          <a:pPr rtl="1"/>
          <a:r>
            <a:rPr lang="fa-IR" sz="2000" b="0" dirty="0" smtClean="0">
              <a:cs typeface="B Homa" pitchFamily="2" charset="-78"/>
            </a:rPr>
            <a:t>نازک کردن با پرتوی یونی</a:t>
          </a:r>
          <a:endParaRPr lang="fa-IR" sz="2000" b="0" dirty="0">
            <a:cs typeface="B Homa" pitchFamily="2" charset="-78"/>
          </a:endParaRPr>
        </a:p>
      </dgm:t>
    </dgm:pt>
    <dgm:pt modelId="{78DE53FA-49EC-4508-A8F7-294865227D6E}" type="parTrans" cxnId="{1591967D-7C92-4F40-812F-7BDEFE113BA8}">
      <dgm:prSet/>
      <dgm:spPr/>
      <dgm:t>
        <a:bodyPr/>
        <a:lstStyle/>
        <a:p>
          <a:pPr rtl="1"/>
          <a:endParaRPr lang="fa-IR"/>
        </a:p>
      </dgm:t>
    </dgm:pt>
    <dgm:pt modelId="{0CF52A12-9F21-46D6-9C19-024A3FF79BAE}" type="sibTrans" cxnId="{1591967D-7C92-4F40-812F-7BDEFE113BA8}">
      <dgm:prSet/>
      <dgm:spPr/>
      <dgm:t>
        <a:bodyPr/>
        <a:lstStyle/>
        <a:p>
          <a:pPr rtl="1"/>
          <a:endParaRPr lang="fa-IR"/>
        </a:p>
      </dgm:t>
    </dgm:pt>
    <dgm:pt modelId="{FBDF52E8-56F5-4E44-8A3E-8CE93D042131}">
      <dgm:prSet custT="1"/>
      <dgm:spPr/>
      <dgm:t>
        <a:bodyPr/>
        <a:lstStyle/>
        <a:p>
          <a:pPr rtl="1"/>
          <a:r>
            <a:rPr lang="fa-IR" sz="2000" b="0" dirty="0" smtClean="0">
              <a:cs typeface="B Homa" pitchFamily="2" charset="-78"/>
            </a:rPr>
            <a:t>روش پنجره</a:t>
          </a:r>
          <a:endParaRPr lang="en-US" sz="2000" b="0" dirty="0">
            <a:cs typeface="B Homa" pitchFamily="2" charset="-78"/>
          </a:endParaRPr>
        </a:p>
      </dgm:t>
    </dgm:pt>
    <dgm:pt modelId="{869F0DFE-1B1E-4DF2-9E00-68F7A7E6D682}" type="parTrans" cxnId="{C10EFB18-C339-4190-BEF7-93176BD4195F}">
      <dgm:prSet/>
      <dgm:spPr/>
      <dgm:t>
        <a:bodyPr/>
        <a:lstStyle/>
        <a:p>
          <a:pPr rtl="1"/>
          <a:endParaRPr lang="fa-IR"/>
        </a:p>
      </dgm:t>
    </dgm:pt>
    <dgm:pt modelId="{77D3E098-D63C-4612-92E9-B6EB8490230D}" type="sibTrans" cxnId="{C10EFB18-C339-4190-BEF7-93176BD4195F}">
      <dgm:prSet/>
      <dgm:spPr/>
      <dgm:t>
        <a:bodyPr/>
        <a:lstStyle/>
        <a:p>
          <a:pPr rtl="1"/>
          <a:endParaRPr lang="fa-IR"/>
        </a:p>
      </dgm:t>
    </dgm:pt>
    <dgm:pt modelId="{6EEB2CD0-11B7-4264-8AFC-43E77648ED7C}">
      <dgm:prSet custT="1"/>
      <dgm:spPr/>
      <dgm:t>
        <a:bodyPr/>
        <a:lstStyle/>
        <a:p>
          <a:pPr rtl="1"/>
          <a:r>
            <a:rPr lang="fa-IR" sz="2000" b="0" smtClean="0">
              <a:cs typeface="B Homa" pitchFamily="2" charset="-78"/>
            </a:rPr>
            <a:t>پرداخت الکتریکی</a:t>
          </a:r>
          <a:endParaRPr lang="en-US" sz="2000" b="0" dirty="0">
            <a:cs typeface="B Homa" pitchFamily="2" charset="-78"/>
          </a:endParaRPr>
        </a:p>
      </dgm:t>
    </dgm:pt>
    <dgm:pt modelId="{418A4206-ED5D-4AE3-8355-D6E8075CA10A}" type="parTrans" cxnId="{79244B6A-2C8D-461B-BB8F-5A40D6934BAE}">
      <dgm:prSet/>
      <dgm:spPr/>
      <dgm:t>
        <a:bodyPr/>
        <a:lstStyle/>
        <a:p>
          <a:pPr rtl="1"/>
          <a:endParaRPr lang="fa-IR"/>
        </a:p>
      </dgm:t>
    </dgm:pt>
    <dgm:pt modelId="{4014F1B6-FB69-404B-8F60-83FEEEE3B350}" type="sibTrans" cxnId="{79244B6A-2C8D-461B-BB8F-5A40D6934BAE}">
      <dgm:prSet/>
      <dgm:spPr/>
      <dgm:t>
        <a:bodyPr/>
        <a:lstStyle/>
        <a:p>
          <a:pPr rtl="1"/>
          <a:endParaRPr lang="fa-IR"/>
        </a:p>
      </dgm:t>
    </dgm:pt>
    <dgm:pt modelId="{4A47618F-EAB7-47DF-A46B-FBB5B136EC67}" type="pres">
      <dgm:prSet presAssocID="{B0959EBD-A5AF-4D10-BCDE-85B428A1D5D8}" presName="hierChild1" presStyleCnt="0">
        <dgm:presLayoutVars>
          <dgm:orgChart val="1"/>
          <dgm:chPref val="1"/>
          <dgm:dir val="rev"/>
          <dgm:animOne val="branch"/>
          <dgm:animLvl val="lvl"/>
          <dgm:resizeHandles/>
        </dgm:presLayoutVars>
      </dgm:prSet>
      <dgm:spPr/>
      <dgm:t>
        <a:bodyPr/>
        <a:lstStyle/>
        <a:p>
          <a:pPr rtl="1"/>
          <a:endParaRPr lang="fa-IR"/>
        </a:p>
      </dgm:t>
    </dgm:pt>
    <dgm:pt modelId="{03957045-909D-430C-BF0E-BF57853483F9}" type="pres">
      <dgm:prSet presAssocID="{9442A24F-96A5-4F1F-AE7D-C2EB217EE9AE}" presName="hierRoot1" presStyleCnt="0">
        <dgm:presLayoutVars>
          <dgm:hierBranch val="init"/>
        </dgm:presLayoutVars>
      </dgm:prSet>
      <dgm:spPr/>
      <dgm:t>
        <a:bodyPr/>
        <a:lstStyle/>
        <a:p>
          <a:pPr rtl="1"/>
          <a:endParaRPr lang="fa-IR"/>
        </a:p>
      </dgm:t>
    </dgm:pt>
    <dgm:pt modelId="{B0FC401F-C45A-4F04-81DF-F0FB6D46D63F}" type="pres">
      <dgm:prSet presAssocID="{9442A24F-96A5-4F1F-AE7D-C2EB217EE9AE}" presName="rootComposite1" presStyleCnt="0"/>
      <dgm:spPr/>
      <dgm:t>
        <a:bodyPr/>
        <a:lstStyle/>
        <a:p>
          <a:pPr rtl="1"/>
          <a:endParaRPr lang="fa-IR"/>
        </a:p>
      </dgm:t>
    </dgm:pt>
    <dgm:pt modelId="{4DBEC97D-2993-48A1-844F-D1FF463806E5}" type="pres">
      <dgm:prSet presAssocID="{9442A24F-96A5-4F1F-AE7D-C2EB217EE9AE}" presName="rootText1" presStyleLbl="node0" presStyleIdx="0" presStyleCnt="1" custLinFactNeighborX="-378" custLinFactNeighborY="-62356">
        <dgm:presLayoutVars>
          <dgm:chPref val="3"/>
        </dgm:presLayoutVars>
      </dgm:prSet>
      <dgm:spPr/>
      <dgm:t>
        <a:bodyPr/>
        <a:lstStyle/>
        <a:p>
          <a:pPr rtl="1"/>
          <a:endParaRPr lang="fa-IR"/>
        </a:p>
      </dgm:t>
    </dgm:pt>
    <dgm:pt modelId="{665B8184-0A38-47DE-8D40-F488AC81FF42}" type="pres">
      <dgm:prSet presAssocID="{9442A24F-96A5-4F1F-AE7D-C2EB217EE9AE}" presName="rootConnector1" presStyleLbl="node1" presStyleIdx="0" presStyleCnt="0"/>
      <dgm:spPr/>
      <dgm:t>
        <a:bodyPr/>
        <a:lstStyle/>
        <a:p>
          <a:pPr rtl="1"/>
          <a:endParaRPr lang="fa-IR"/>
        </a:p>
      </dgm:t>
    </dgm:pt>
    <dgm:pt modelId="{CBAD1514-A4C9-4209-A10E-3303922BC4D3}" type="pres">
      <dgm:prSet presAssocID="{9442A24F-96A5-4F1F-AE7D-C2EB217EE9AE}" presName="hierChild2" presStyleCnt="0"/>
      <dgm:spPr/>
      <dgm:t>
        <a:bodyPr/>
        <a:lstStyle/>
        <a:p>
          <a:pPr rtl="1"/>
          <a:endParaRPr lang="fa-IR"/>
        </a:p>
      </dgm:t>
    </dgm:pt>
    <dgm:pt modelId="{D96E5194-573A-4B7D-9851-AF8F9675225C}" type="pres">
      <dgm:prSet presAssocID="{418A4206-ED5D-4AE3-8355-D6E8075CA10A}" presName="Name37" presStyleLbl="parChTrans1D2" presStyleIdx="0" presStyleCnt="4"/>
      <dgm:spPr/>
      <dgm:t>
        <a:bodyPr/>
        <a:lstStyle/>
        <a:p>
          <a:pPr rtl="1"/>
          <a:endParaRPr lang="fa-IR"/>
        </a:p>
      </dgm:t>
    </dgm:pt>
    <dgm:pt modelId="{9CCEB016-625D-4746-A8F3-6952FCA0F3DA}" type="pres">
      <dgm:prSet presAssocID="{6EEB2CD0-11B7-4264-8AFC-43E77648ED7C}" presName="hierRoot2" presStyleCnt="0">
        <dgm:presLayoutVars>
          <dgm:hierBranch val="init"/>
        </dgm:presLayoutVars>
      </dgm:prSet>
      <dgm:spPr/>
      <dgm:t>
        <a:bodyPr/>
        <a:lstStyle/>
        <a:p>
          <a:pPr rtl="1"/>
          <a:endParaRPr lang="fa-IR"/>
        </a:p>
      </dgm:t>
    </dgm:pt>
    <dgm:pt modelId="{7EF14117-D77D-4669-AD34-054EB81178CF}" type="pres">
      <dgm:prSet presAssocID="{6EEB2CD0-11B7-4264-8AFC-43E77648ED7C}" presName="rootComposite" presStyleCnt="0"/>
      <dgm:spPr/>
      <dgm:t>
        <a:bodyPr/>
        <a:lstStyle/>
        <a:p>
          <a:pPr rtl="1"/>
          <a:endParaRPr lang="fa-IR"/>
        </a:p>
      </dgm:t>
    </dgm:pt>
    <dgm:pt modelId="{CA23D400-6B86-4D61-A6BB-FB41D28B9248}" type="pres">
      <dgm:prSet presAssocID="{6EEB2CD0-11B7-4264-8AFC-43E77648ED7C}" presName="rootText" presStyleLbl="node2" presStyleIdx="0" presStyleCnt="4">
        <dgm:presLayoutVars>
          <dgm:chPref val="3"/>
        </dgm:presLayoutVars>
      </dgm:prSet>
      <dgm:spPr/>
      <dgm:t>
        <a:bodyPr/>
        <a:lstStyle/>
        <a:p>
          <a:pPr rtl="1"/>
          <a:endParaRPr lang="fa-IR"/>
        </a:p>
      </dgm:t>
    </dgm:pt>
    <dgm:pt modelId="{99F89405-6FBF-4DEF-BD43-D380B14893FE}" type="pres">
      <dgm:prSet presAssocID="{6EEB2CD0-11B7-4264-8AFC-43E77648ED7C}" presName="rootConnector" presStyleLbl="node2" presStyleIdx="0" presStyleCnt="4"/>
      <dgm:spPr/>
      <dgm:t>
        <a:bodyPr/>
        <a:lstStyle/>
        <a:p>
          <a:pPr rtl="1"/>
          <a:endParaRPr lang="fa-IR"/>
        </a:p>
      </dgm:t>
    </dgm:pt>
    <dgm:pt modelId="{4D0BD027-0D74-401E-9400-A9B50B0F359D}" type="pres">
      <dgm:prSet presAssocID="{6EEB2CD0-11B7-4264-8AFC-43E77648ED7C}" presName="hierChild4" presStyleCnt="0"/>
      <dgm:spPr/>
      <dgm:t>
        <a:bodyPr/>
        <a:lstStyle/>
        <a:p>
          <a:pPr rtl="1"/>
          <a:endParaRPr lang="fa-IR"/>
        </a:p>
      </dgm:t>
    </dgm:pt>
    <dgm:pt modelId="{2C186590-3898-42E9-ABD5-D107AE7EC222}" type="pres">
      <dgm:prSet presAssocID="{6EEB2CD0-11B7-4264-8AFC-43E77648ED7C}" presName="hierChild5" presStyleCnt="0"/>
      <dgm:spPr/>
      <dgm:t>
        <a:bodyPr/>
        <a:lstStyle/>
        <a:p>
          <a:pPr rtl="1"/>
          <a:endParaRPr lang="fa-IR"/>
        </a:p>
      </dgm:t>
    </dgm:pt>
    <dgm:pt modelId="{A8C08B29-57E5-4745-8956-77DCD6C087F6}" type="pres">
      <dgm:prSet presAssocID="{869F0DFE-1B1E-4DF2-9E00-68F7A7E6D682}" presName="Name37" presStyleLbl="parChTrans1D2" presStyleIdx="1" presStyleCnt="4"/>
      <dgm:spPr/>
      <dgm:t>
        <a:bodyPr/>
        <a:lstStyle/>
        <a:p>
          <a:pPr rtl="1"/>
          <a:endParaRPr lang="fa-IR"/>
        </a:p>
      </dgm:t>
    </dgm:pt>
    <dgm:pt modelId="{BEB40C4D-5771-4112-B6D8-F0709F861962}" type="pres">
      <dgm:prSet presAssocID="{FBDF52E8-56F5-4E44-8A3E-8CE93D042131}" presName="hierRoot2" presStyleCnt="0">
        <dgm:presLayoutVars>
          <dgm:hierBranch val="init"/>
        </dgm:presLayoutVars>
      </dgm:prSet>
      <dgm:spPr/>
      <dgm:t>
        <a:bodyPr/>
        <a:lstStyle/>
        <a:p>
          <a:pPr rtl="1"/>
          <a:endParaRPr lang="fa-IR"/>
        </a:p>
      </dgm:t>
    </dgm:pt>
    <dgm:pt modelId="{D179F453-650A-4848-A5FA-4D4C80C6B1D7}" type="pres">
      <dgm:prSet presAssocID="{FBDF52E8-56F5-4E44-8A3E-8CE93D042131}" presName="rootComposite" presStyleCnt="0"/>
      <dgm:spPr/>
      <dgm:t>
        <a:bodyPr/>
        <a:lstStyle/>
        <a:p>
          <a:pPr rtl="1"/>
          <a:endParaRPr lang="fa-IR"/>
        </a:p>
      </dgm:t>
    </dgm:pt>
    <dgm:pt modelId="{2F2C06C9-8389-4A4E-A6E2-40A8A78FC74A}" type="pres">
      <dgm:prSet presAssocID="{FBDF52E8-56F5-4E44-8A3E-8CE93D042131}" presName="rootText" presStyleLbl="node2" presStyleIdx="1" presStyleCnt="4">
        <dgm:presLayoutVars>
          <dgm:chPref val="3"/>
        </dgm:presLayoutVars>
      </dgm:prSet>
      <dgm:spPr/>
      <dgm:t>
        <a:bodyPr/>
        <a:lstStyle/>
        <a:p>
          <a:pPr rtl="1"/>
          <a:endParaRPr lang="fa-IR"/>
        </a:p>
      </dgm:t>
    </dgm:pt>
    <dgm:pt modelId="{11F98BAB-ADB6-4C6F-8B8E-67E763053D20}" type="pres">
      <dgm:prSet presAssocID="{FBDF52E8-56F5-4E44-8A3E-8CE93D042131}" presName="rootConnector" presStyleLbl="node2" presStyleIdx="1" presStyleCnt="4"/>
      <dgm:spPr/>
      <dgm:t>
        <a:bodyPr/>
        <a:lstStyle/>
        <a:p>
          <a:pPr rtl="1"/>
          <a:endParaRPr lang="fa-IR"/>
        </a:p>
      </dgm:t>
    </dgm:pt>
    <dgm:pt modelId="{6C4A7C4B-0EA3-4BAC-B5D0-532C44CA53B3}" type="pres">
      <dgm:prSet presAssocID="{FBDF52E8-56F5-4E44-8A3E-8CE93D042131}" presName="hierChild4" presStyleCnt="0"/>
      <dgm:spPr/>
      <dgm:t>
        <a:bodyPr/>
        <a:lstStyle/>
        <a:p>
          <a:pPr rtl="1"/>
          <a:endParaRPr lang="fa-IR"/>
        </a:p>
      </dgm:t>
    </dgm:pt>
    <dgm:pt modelId="{FDA6B45B-DE07-44FE-8517-0937F3270D75}" type="pres">
      <dgm:prSet presAssocID="{FBDF52E8-56F5-4E44-8A3E-8CE93D042131}" presName="hierChild5" presStyleCnt="0"/>
      <dgm:spPr/>
      <dgm:t>
        <a:bodyPr/>
        <a:lstStyle/>
        <a:p>
          <a:pPr rtl="1"/>
          <a:endParaRPr lang="fa-IR"/>
        </a:p>
      </dgm:t>
    </dgm:pt>
    <dgm:pt modelId="{85BD2A33-A39F-405B-B185-02C15E9410F1}" type="pres">
      <dgm:prSet presAssocID="{2F3469B3-6836-4B4E-886E-7954F5D1A6A7}" presName="Name37" presStyleLbl="parChTrans1D2" presStyleIdx="2" presStyleCnt="4"/>
      <dgm:spPr/>
      <dgm:t>
        <a:bodyPr/>
        <a:lstStyle/>
        <a:p>
          <a:pPr rtl="1"/>
          <a:endParaRPr lang="fa-IR"/>
        </a:p>
      </dgm:t>
    </dgm:pt>
    <dgm:pt modelId="{E2DCF14F-A20E-4985-B42C-6D00EF285A8A}" type="pres">
      <dgm:prSet presAssocID="{E7F2FE6C-19D1-41D4-B8A4-28B5CAC17CE4}" presName="hierRoot2" presStyleCnt="0">
        <dgm:presLayoutVars>
          <dgm:hierBranch val="init"/>
        </dgm:presLayoutVars>
      </dgm:prSet>
      <dgm:spPr/>
      <dgm:t>
        <a:bodyPr/>
        <a:lstStyle/>
        <a:p>
          <a:pPr rtl="1"/>
          <a:endParaRPr lang="fa-IR"/>
        </a:p>
      </dgm:t>
    </dgm:pt>
    <dgm:pt modelId="{32E43716-F68D-46CB-975C-C1E205ED3B01}" type="pres">
      <dgm:prSet presAssocID="{E7F2FE6C-19D1-41D4-B8A4-28B5CAC17CE4}" presName="rootComposite" presStyleCnt="0"/>
      <dgm:spPr/>
      <dgm:t>
        <a:bodyPr/>
        <a:lstStyle/>
        <a:p>
          <a:pPr rtl="1"/>
          <a:endParaRPr lang="fa-IR"/>
        </a:p>
      </dgm:t>
    </dgm:pt>
    <dgm:pt modelId="{033A6BEB-1A56-4315-8530-51BD502E50F3}" type="pres">
      <dgm:prSet presAssocID="{E7F2FE6C-19D1-41D4-B8A4-28B5CAC17CE4}" presName="rootText" presStyleLbl="node2" presStyleIdx="2" presStyleCnt="4">
        <dgm:presLayoutVars>
          <dgm:chPref val="3"/>
        </dgm:presLayoutVars>
      </dgm:prSet>
      <dgm:spPr/>
      <dgm:t>
        <a:bodyPr/>
        <a:lstStyle/>
        <a:p>
          <a:pPr rtl="1"/>
          <a:endParaRPr lang="fa-IR"/>
        </a:p>
      </dgm:t>
    </dgm:pt>
    <dgm:pt modelId="{3562C410-7BC3-4738-B30F-6F048305EDFE}" type="pres">
      <dgm:prSet presAssocID="{E7F2FE6C-19D1-41D4-B8A4-28B5CAC17CE4}" presName="rootConnector" presStyleLbl="node2" presStyleIdx="2" presStyleCnt="4"/>
      <dgm:spPr/>
      <dgm:t>
        <a:bodyPr/>
        <a:lstStyle/>
        <a:p>
          <a:pPr rtl="1"/>
          <a:endParaRPr lang="fa-IR"/>
        </a:p>
      </dgm:t>
    </dgm:pt>
    <dgm:pt modelId="{614631E6-3BEF-4DEB-BA29-17628D593379}" type="pres">
      <dgm:prSet presAssocID="{E7F2FE6C-19D1-41D4-B8A4-28B5CAC17CE4}" presName="hierChild4" presStyleCnt="0"/>
      <dgm:spPr/>
      <dgm:t>
        <a:bodyPr/>
        <a:lstStyle/>
        <a:p>
          <a:pPr rtl="1"/>
          <a:endParaRPr lang="fa-IR"/>
        </a:p>
      </dgm:t>
    </dgm:pt>
    <dgm:pt modelId="{648BA23E-940C-4DEC-AF63-48DF560487DE}" type="pres">
      <dgm:prSet presAssocID="{E7F2FE6C-19D1-41D4-B8A4-28B5CAC17CE4}" presName="hierChild5" presStyleCnt="0"/>
      <dgm:spPr/>
      <dgm:t>
        <a:bodyPr/>
        <a:lstStyle/>
        <a:p>
          <a:pPr rtl="1"/>
          <a:endParaRPr lang="fa-IR"/>
        </a:p>
      </dgm:t>
    </dgm:pt>
    <dgm:pt modelId="{9980E1BC-C493-4EF4-B1BC-AA17FFB43BDD}" type="pres">
      <dgm:prSet presAssocID="{78DE53FA-49EC-4508-A8F7-294865227D6E}" presName="Name37" presStyleLbl="parChTrans1D2" presStyleIdx="3" presStyleCnt="4"/>
      <dgm:spPr/>
      <dgm:t>
        <a:bodyPr/>
        <a:lstStyle/>
        <a:p>
          <a:pPr rtl="1"/>
          <a:endParaRPr lang="fa-IR"/>
        </a:p>
      </dgm:t>
    </dgm:pt>
    <dgm:pt modelId="{A0B33C53-0893-4B17-B24E-1DF5D22D286D}" type="pres">
      <dgm:prSet presAssocID="{BAA8B1BF-E307-42B0-BE43-24995D5CF8FB}" presName="hierRoot2" presStyleCnt="0">
        <dgm:presLayoutVars>
          <dgm:hierBranch val="init"/>
        </dgm:presLayoutVars>
      </dgm:prSet>
      <dgm:spPr/>
      <dgm:t>
        <a:bodyPr/>
        <a:lstStyle/>
        <a:p>
          <a:pPr rtl="1"/>
          <a:endParaRPr lang="fa-IR"/>
        </a:p>
      </dgm:t>
    </dgm:pt>
    <dgm:pt modelId="{1CBBA02A-F69E-449F-85A0-78605225E6B5}" type="pres">
      <dgm:prSet presAssocID="{BAA8B1BF-E307-42B0-BE43-24995D5CF8FB}" presName="rootComposite" presStyleCnt="0"/>
      <dgm:spPr/>
      <dgm:t>
        <a:bodyPr/>
        <a:lstStyle/>
        <a:p>
          <a:pPr rtl="1"/>
          <a:endParaRPr lang="fa-IR"/>
        </a:p>
      </dgm:t>
    </dgm:pt>
    <dgm:pt modelId="{D787626F-CFBC-4DDA-88CD-07FF36600778}" type="pres">
      <dgm:prSet presAssocID="{BAA8B1BF-E307-42B0-BE43-24995D5CF8FB}" presName="rootText" presStyleLbl="node2" presStyleIdx="3" presStyleCnt="4">
        <dgm:presLayoutVars>
          <dgm:chPref val="3"/>
        </dgm:presLayoutVars>
      </dgm:prSet>
      <dgm:spPr/>
      <dgm:t>
        <a:bodyPr/>
        <a:lstStyle/>
        <a:p>
          <a:pPr rtl="1"/>
          <a:endParaRPr lang="fa-IR"/>
        </a:p>
      </dgm:t>
    </dgm:pt>
    <dgm:pt modelId="{38EE047C-DFEE-45E6-8227-F953DEEC51A6}" type="pres">
      <dgm:prSet presAssocID="{BAA8B1BF-E307-42B0-BE43-24995D5CF8FB}" presName="rootConnector" presStyleLbl="node2" presStyleIdx="3" presStyleCnt="4"/>
      <dgm:spPr/>
      <dgm:t>
        <a:bodyPr/>
        <a:lstStyle/>
        <a:p>
          <a:pPr rtl="1"/>
          <a:endParaRPr lang="fa-IR"/>
        </a:p>
      </dgm:t>
    </dgm:pt>
    <dgm:pt modelId="{850C5300-30BB-4F88-81D4-E81B328C0DBB}" type="pres">
      <dgm:prSet presAssocID="{BAA8B1BF-E307-42B0-BE43-24995D5CF8FB}" presName="hierChild4" presStyleCnt="0"/>
      <dgm:spPr/>
      <dgm:t>
        <a:bodyPr/>
        <a:lstStyle/>
        <a:p>
          <a:pPr rtl="1"/>
          <a:endParaRPr lang="fa-IR"/>
        </a:p>
      </dgm:t>
    </dgm:pt>
    <dgm:pt modelId="{C7C9F06E-E9FE-4978-B92A-88E91480A36F}" type="pres">
      <dgm:prSet presAssocID="{BAA8B1BF-E307-42B0-BE43-24995D5CF8FB}" presName="hierChild5" presStyleCnt="0"/>
      <dgm:spPr/>
      <dgm:t>
        <a:bodyPr/>
        <a:lstStyle/>
        <a:p>
          <a:pPr rtl="1"/>
          <a:endParaRPr lang="fa-IR"/>
        </a:p>
      </dgm:t>
    </dgm:pt>
    <dgm:pt modelId="{4367458C-7C26-46CA-BC52-E1856ABD47B9}" type="pres">
      <dgm:prSet presAssocID="{9442A24F-96A5-4F1F-AE7D-C2EB217EE9AE}" presName="hierChild3" presStyleCnt="0"/>
      <dgm:spPr/>
      <dgm:t>
        <a:bodyPr/>
        <a:lstStyle/>
        <a:p>
          <a:pPr rtl="1"/>
          <a:endParaRPr lang="fa-IR"/>
        </a:p>
      </dgm:t>
    </dgm:pt>
  </dgm:ptLst>
  <dgm:cxnLst>
    <dgm:cxn modelId="{DF4E5006-807B-4C2B-B50B-08D5E5B924E9}" type="presOf" srcId="{869F0DFE-1B1E-4DF2-9E00-68F7A7E6D682}" destId="{A8C08B29-57E5-4745-8956-77DCD6C087F6}" srcOrd="0" destOrd="0" presId="urn:microsoft.com/office/officeart/2005/8/layout/orgChart1"/>
    <dgm:cxn modelId="{03BBAF7A-378C-4512-A3A9-FE992AC80396}" type="presOf" srcId="{6EEB2CD0-11B7-4264-8AFC-43E77648ED7C}" destId="{CA23D400-6B86-4D61-A6BB-FB41D28B9248}" srcOrd="0" destOrd="0" presId="urn:microsoft.com/office/officeart/2005/8/layout/orgChart1"/>
    <dgm:cxn modelId="{0739C83B-086A-4212-8564-3AC3166D039A}" type="presOf" srcId="{418A4206-ED5D-4AE3-8355-D6E8075CA10A}" destId="{D96E5194-573A-4B7D-9851-AF8F9675225C}" srcOrd="0" destOrd="0" presId="urn:microsoft.com/office/officeart/2005/8/layout/orgChart1"/>
    <dgm:cxn modelId="{79244B6A-2C8D-461B-BB8F-5A40D6934BAE}" srcId="{9442A24F-96A5-4F1F-AE7D-C2EB217EE9AE}" destId="{6EEB2CD0-11B7-4264-8AFC-43E77648ED7C}" srcOrd="0" destOrd="0" parTransId="{418A4206-ED5D-4AE3-8355-D6E8075CA10A}" sibTransId="{4014F1B6-FB69-404B-8F60-83FEEEE3B350}"/>
    <dgm:cxn modelId="{23CE5F6A-69D2-4744-B0EB-B83D164DF1E9}" type="presOf" srcId="{9442A24F-96A5-4F1F-AE7D-C2EB217EE9AE}" destId="{4DBEC97D-2993-48A1-844F-D1FF463806E5}" srcOrd="0" destOrd="0" presId="urn:microsoft.com/office/officeart/2005/8/layout/orgChart1"/>
    <dgm:cxn modelId="{E156754B-03B0-4C16-BEB3-DC2633836BBB}" srcId="{B0959EBD-A5AF-4D10-BCDE-85B428A1D5D8}" destId="{9442A24F-96A5-4F1F-AE7D-C2EB217EE9AE}" srcOrd="0" destOrd="0" parTransId="{91B7007B-F0AC-4726-989D-EE7291A06D15}" sibTransId="{27E3EFB5-CA0C-4AD6-8AEF-0A8A598600C3}"/>
    <dgm:cxn modelId="{DAF0583D-3AE1-4440-B8ED-5D9AC6A2825C}" type="presOf" srcId="{9442A24F-96A5-4F1F-AE7D-C2EB217EE9AE}" destId="{665B8184-0A38-47DE-8D40-F488AC81FF42}" srcOrd="1" destOrd="0" presId="urn:microsoft.com/office/officeart/2005/8/layout/orgChart1"/>
    <dgm:cxn modelId="{B46B79FB-E31D-4F03-B503-7EAD75905152}" type="presOf" srcId="{BAA8B1BF-E307-42B0-BE43-24995D5CF8FB}" destId="{38EE047C-DFEE-45E6-8227-F953DEEC51A6}" srcOrd="1" destOrd="0" presId="urn:microsoft.com/office/officeart/2005/8/layout/orgChart1"/>
    <dgm:cxn modelId="{E1D64F79-CEDF-4AC1-B10F-E13CE3A76C86}" type="presOf" srcId="{BAA8B1BF-E307-42B0-BE43-24995D5CF8FB}" destId="{D787626F-CFBC-4DDA-88CD-07FF36600778}" srcOrd="0" destOrd="0" presId="urn:microsoft.com/office/officeart/2005/8/layout/orgChart1"/>
    <dgm:cxn modelId="{A0C91F68-83EB-4838-8742-98DEFB494554}" type="presOf" srcId="{E7F2FE6C-19D1-41D4-B8A4-28B5CAC17CE4}" destId="{033A6BEB-1A56-4315-8530-51BD502E50F3}" srcOrd="0" destOrd="0" presId="urn:microsoft.com/office/officeart/2005/8/layout/orgChart1"/>
    <dgm:cxn modelId="{C2BAE44E-50AC-4E83-B4B8-6448600FA854}" type="presOf" srcId="{B0959EBD-A5AF-4D10-BCDE-85B428A1D5D8}" destId="{4A47618F-EAB7-47DF-A46B-FBB5B136EC67}" srcOrd="0" destOrd="0" presId="urn:microsoft.com/office/officeart/2005/8/layout/orgChart1"/>
    <dgm:cxn modelId="{1DAA90AE-1BA8-454F-B13C-9FEC3D914EB4}" type="presOf" srcId="{6EEB2CD0-11B7-4264-8AFC-43E77648ED7C}" destId="{99F89405-6FBF-4DEF-BD43-D380B14893FE}" srcOrd="1" destOrd="0" presId="urn:microsoft.com/office/officeart/2005/8/layout/orgChart1"/>
    <dgm:cxn modelId="{5B122592-A991-4792-8739-887435052FD6}" type="presOf" srcId="{FBDF52E8-56F5-4E44-8A3E-8CE93D042131}" destId="{11F98BAB-ADB6-4C6F-8B8E-67E763053D20}" srcOrd="1" destOrd="0" presId="urn:microsoft.com/office/officeart/2005/8/layout/orgChart1"/>
    <dgm:cxn modelId="{67F1CC79-AA6B-4D8A-8167-0954DEAF62BC}" srcId="{9442A24F-96A5-4F1F-AE7D-C2EB217EE9AE}" destId="{E7F2FE6C-19D1-41D4-B8A4-28B5CAC17CE4}" srcOrd="2" destOrd="0" parTransId="{2F3469B3-6836-4B4E-886E-7954F5D1A6A7}" sibTransId="{ACD4897D-C5F1-4D2D-8858-741C9C28B17D}"/>
    <dgm:cxn modelId="{C10EFB18-C339-4190-BEF7-93176BD4195F}" srcId="{9442A24F-96A5-4F1F-AE7D-C2EB217EE9AE}" destId="{FBDF52E8-56F5-4E44-8A3E-8CE93D042131}" srcOrd="1" destOrd="0" parTransId="{869F0DFE-1B1E-4DF2-9E00-68F7A7E6D682}" sibTransId="{77D3E098-D63C-4612-92E9-B6EB8490230D}"/>
    <dgm:cxn modelId="{4EADE663-0997-4C29-A1F2-8D59A902EE63}" type="presOf" srcId="{2F3469B3-6836-4B4E-886E-7954F5D1A6A7}" destId="{85BD2A33-A39F-405B-B185-02C15E9410F1}" srcOrd="0" destOrd="0" presId="urn:microsoft.com/office/officeart/2005/8/layout/orgChart1"/>
    <dgm:cxn modelId="{EB70B639-5A6B-483E-9F35-CA23235C80F7}" type="presOf" srcId="{E7F2FE6C-19D1-41D4-B8A4-28B5CAC17CE4}" destId="{3562C410-7BC3-4738-B30F-6F048305EDFE}" srcOrd="1" destOrd="0" presId="urn:microsoft.com/office/officeart/2005/8/layout/orgChart1"/>
    <dgm:cxn modelId="{4B58DDCF-2FF2-47B0-9553-F720D63B8BA9}" type="presOf" srcId="{78DE53FA-49EC-4508-A8F7-294865227D6E}" destId="{9980E1BC-C493-4EF4-B1BC-AA17FFB43BDD}" srcOrd="0" destOrd="0" presId="urn:microsoft.com/office/officeart/2005/8/layout/orgChart1"/>
    <dgm:cxn modelId="{E4AADBC3-C6E3-4061-9990-931D67441AB2}" type="presOf" srcId="{FBDF52E8-56F5-4E44-8A3E-8CE93D042131}" destId="{2F2C06C9-8389-4A4E-A6E2-40A8A78FC74A}" srcOrd="0" destOrd="0" presId="urn:microsoft.com/office/officeart/2005/8/layout/orgChart1"/>
    <dgm:cxn modelId="{1591967D-7C92-4F40-812F-7BDEFE113BA8}" srcId="{9442A24F-96A5-4F1F-AE7D-C2EB217EE9AE}" destId="{BAA8B1BF-E307-42B0-BE43-24995D5CF8FB}" srcOrd="3" destOrd="0" parTransId="{78DE53FA-49EC-4508-A8F7-294865227D6E}" sibTransId="{0CF52A12-9F21-46D6-9C19-024A3FF79BAE}"/>
    <dgm:cxn modelId="{15791640-A0AB-4008-B9A6-862A440122D6}" type="presParOf" srcId="{4A47618F-EAB7-47DF-A46B-FBB5B136EC67}" destId="{03957045-909D-430C-BF0E-BF57853483F9}" srcOrd="0" destOrd="0" presId="urn:microsoft.com/office/officeart/2005/8/layout/orgChart1"/>
    <dgm:cxn modelId="{2114FF37-7EF9-4F36-B042-D737320A7413}" type="presParOf" srcId="{03957045-909D-430C-BF0E-BF57853483F9}" destId="{B0FC401F-C45A-4F04-81DF-F0FB6D46D63F}" srcOrd="0" destOrd="0" presId="urn:microsoft.com/office/officeart/2005/8/layout/orgChart1"/>
    <dgm:cxn modelId="{8F75CF96-C53A-4DA8-9A2C-BBA4CAEA6A92}" type="presParOf" srcId="{B0FC401F-C45A-4F04-81DF-F0FB6D46D63F}" destId="{4DBEC97D-2993-48A1-844F-D1FF463806E5}" srcOrd="0" destOrd="0" presId="urn:microsoft.com/office/officeart/2005/8/layout/orgChart1"/>
    <dgm:cxn modelId="{BC725C9C-320F-4259-8ED8-2C874568DD01}" type="presParOf" srcId="{B0FC401F-C45A-4F04-81DF-F0FB6D46D63F}" destId="{665B8184-0A38-47DE-8D40-F488AC81FF42}" srcOrd="1" destOrd="0" presId="urn:microsoft.com/office/officeart/2005/8/layout/orgChart1"/>
    <dgm:cxn modelId="{D77B7F84-5AE4-4AFD-A3C8-D71FE921AAA4}" type="presParOf" srcId="{03957045-909D-430C-BF0E-BF57853483F9}" destId="{CBAD1514-A4C9-4209-A10E-3303922BC4D3}" srcOrd="1" destOrd="0" presId="urn:microsoft.com/office/officeart/2005/8/layout/orgChart1"/>
    <dgm:cxn modelId="{E1402F76-5F7C-41A0-BD5D-06E7ADFE2EB0}" type="presParOf" srcId="{CBAD1514-A4C9-4209-A10E-3303922BC4D3}" destId="{D96E5194-573A-4B7D-9851-AF8F9675225C}" srcOrd="0" destOrd="0" presId="urn:microsoft.com/office/officeart/2005/8/layout/orgChart1"/>
    <dgm:cxn modelId="{510D441D-859A-494D-818E-31A81AF63035}" type="presParOf" srcId="{CBAD1514-A4C9-4209-A10E-3303922BC4D3}" destId="{9CCEB016-625D-4746-A8F3-6952FCA0F3DA}" srcOrd="1" destOrd="0" presId="urn:microsoft.com/office/officeart/2005/8/layout/orgChart1"/>
    <dgm:cxn modelId="{C78A43E6-C9ED-4982-A40C-B60E36FC8044}" type="presParOf" srcId="{9CCEB016-625D-4746-A8F3-6952FCA0F3DA}" destId="{7EF14117-D77D-4669-AD34-054EB81178CF}" srcOrd="0" destOrd="0" presId="urn:microsoft.com/office/officeart/2005/8/layout/orgChart1"/>
    <dgm:cxn modelId="{B0FB9363-B9E4-4084-BEC3-0DA406918F19}" type="presParOf" srcId="{7EF14117-D77D-4669-AD34-054EB81178CF}" destId="{CA23D400-6B86-4D61-A6BB-FB41D28B9248}" srcOrd="0" destOrd="0" presId="urn:microsoft.com/office/officeart/2005/8/layout/orgChart1"/>
    <dgm:cxn modelId="{ECC03A32-632C-4320-8489-BABA0ED5FC40}" type="presParOf" srcId="{7EF14117-D77D-4669-AD34-054EB81178CF}" destId="{99F89405-6FBF-4DEF-BD43-D380B14893FE}" srcOrd="1" destOrd="0" presId="urn:microsoft.com/office/officeart/2005/8/layout/orgChart1"/>
    <dgm:cxn modelId="{E7D3E791-FBE1-41E1-B073-42D4DF60EDAB}" type="presParOf" srcId="{9CCEB016-625D-4746-A8F3-6952FCA0F3DA}" destId="{4D0BD027-0D74-401E-9400-A9B50B0F359D}" srcOrd="1" destOrd="0" presId="urn:microsoft.com/office/officeart/2005/8/layout/orgChart1"/>
    <dgm:cxn modelId="{FB6AFF75-6A7D-4F48-8D24-F62DD8C9C4C8}" type="presParOf" srcId="{9CCEB016-625D-4746-A8F3-6952FCA0F3DA}" destId="{2C186590-3898-42E9-ABD5-D107AE7EC222}" srcOrd="2" destOrd="0" presId="urn:microsoft.com/office/officeart/2005/8/layout/orgChart1"/>
    <dgm:cxn modelId="{23CD2E0F-5724-4AC1-9B7D-D001FA6320AF}" type="presParOf" srcId="{CBAD1514-A4C9-4209-A10E-3303922BC4D3}" destId="{A8C08B29-57E5-4745-8956-77DCD6C087F6}" srcOrd="2" destOrd="0" presId="urn:microsoft.com/office/officeart/2005/8/layout/orgChart1"/>
    <dgm:cxn modelId="{91922788-7101-4DF8-948E-7EE17F5A4863}" type="presParOf" srcId="{CBAD1514-A4C9-4209-A10E-3303922BC4D3}" destId="{BEB40C4D-5771-4112-B6D8-F0709F861962}" srcOrd="3" destOrd="0" presId="urn:microsoft.com/office/officeart/2005/8/layout/orgChart1"/>
    <dgm:cxn modelId="{91E95EC3-6A71-4638-9E29-52BA062E5C65}" type="presParOf" srcId="{BEB40C4D-5771-4112-B6D8-F0709F861962}" destId="{D179F453-650A-4848-A5FA-4D4C80C6B1D7}" srcOrd="0" destOrd="0" presId="urn:microsoft.com/office/officeart/2005/8/layout/orgChart1"/>
    <dgm:cxn modelId="{D04A03CC-33D3-40F8-97F4-08D7FE1CA3E2}" type="presParOf" srcId="{D179F453-650A-4848-A5FA-4D4C80C6B1D7}" destId="{2F2C06C9-8389-4A4E-A6E2-40A8A78FC74A}" srcOrd="0" destOrd="0" presId="urn:microsoft.com/office/officeart/2005/8/layout/orgChart1"/>
    <dgm:cxn modelId="{AB0D2646-0BB2-4FAB-AD8C-DE435E6F93E4}" type="presParOf" srcId="{D179F453-650A-4848-A5FA-4D4C80C6B1D7}" destId="{11F98BAB-ADB6-4C6F-8B8E-67E763053D20}" srcOrd="1" destOrd="0" presId="urn:microsoft.com/office/officeart/2005/8/layout/orgChart1"/>
    <dgm:cxn modelId="{56837CC8-B512-4E33-8CC8-B46FE380789B}" type="presParOf" srcId="{BEB40C4D-5771-4112-B6D8-F0709F861962}" destId="{6C4A7C4B-0EA3-4BAC-B5D0-532C44CA53B3}" srcOrd="1" destOrd="0" presId="urn:microsoft.com/office/officeart/2005/8/layout/orgChart1"/>
    <dgm:cxn modelId="{F4D61292-FFA1-416E-949A-C1389C94ABFD}" type="presParOf" srcId="{BEB40C4D-5771-4112-B6D8-F0709F861962}" destId="{FDA6B45B-DE07-44FE-8517-0937F3270D75}" srcOrd="2" destOrd="0" presId="urn:microsoft.com/office/officeart/2005/8/layout/orgChart1"/>
    <dgm:cxn modelId="{900FC454-F94A-44AE-AE8E-3AD8F901921F}" type="presParOf" srcId="{CBAD1514-A4C9-4209-A10E-3303922BC4D3}" destId="{85BD2A33-A39F-405B-B185-02C15E9410F1}" srcOrd="4" destOrd="0" presId="urn:microsoft.com/office/officeart/2005/8/layout/orgChart1"/>
    <dgm:cxn modelId="{10F54E01-5625-4B16-A4D3-92591413A5C1}" type="presParOf" srcId="{CBAD1514-A4C9-4209-A10E-3303922BC4D3}" destId="{E2DCF14F-A20E-4985-B42C-6D00EF285A8A}" srcOrd="5" destOrd="0" presId="urn:microsoft.com/office/officeart/2005/8/layout/orgChart1"/>
    <dgm:cxn modelId="{8B407269-B83E-42AA-B5B0-9034EECD019F}" type="presParOf" srcId="{E2DCF14F-A20E-4985-B42C-6D00EF285A8A}" destId="{32E43716-F68D-46CB-975C-C1E205ED3B01}" srcOrd="0" destOrd="0" presId="urn:microsoft.com/office/officeart/2005/8/layout/orgChart1"/>
    <dgm:cxn modelId="{F1E416CD-5F3D-4E7A-B6FC-9A814B1BDAF6}" type="presParOf" srcId="{32E43716-F68D-46CB-975C-C1E205ED3B01}" destId="{033A6BEB-1A56-4315-8530-51BD502E50F3}" srcOrd="0" destOrd="0" presId="urn:microsoft.com/office/officeart/2005/8/layout/orgChart1"/>
    <dgm:cxn modelId="{6F3BA176-DDD2-4CC8-99A0-666197F0FCD1}" type="presParOf" srcId="{32E43716-F68D-46CB-975C-C1E205ED3B01}" destId="{3562C410-7BC3-4738-B30F-6F048305EDFE}" srcOrd="1" destOrd="0" presId="urn:microsoft.com/office/officeart/2005/8/layout/orgChart1"/>
    <dgm:cxn modelId="{0B610DB2-4366-4F32-9079-3C6072CA9A54}" type="presParOf" srcId="{E2DCF14F-A20E-4985-B42C-6D00EF285A8A}" destId="{614631E6-3BEF-4DEB-BA29-17628D593379}" srcOrd="1" destOrd="0" presId="urn:microsoft.com/office/officeart/2005/8/layout/orgChart1"/>
    <dgm:cxn modelId="{15A6DCC2-169B-49D4-86FD-B33BEEC59783}" type="presParOf" srcId="{E2DCF14F-A20E-4985-B42C-6D00EF285A8A}" destId="{648BA23E-940C-4DEC-AF63-48DF560487DE}" srcOrd="2" destOrd="0" presId="urn:microsoft.com/office/officeart/2005/8/layout/orgChart1"/>
    <dgm:cxn modelId="{477222CA-DBAB-4117-970F-7A1579028F55}" type="presParOf" srcId="{CBAD1514-A4C9-4209-A10E-3303922BC4D3}" destId="{9980E1BC-C493-4EF4-B1BC-AA17FFB43BDD}" srcOrd="6" destOrd="0" presId="urn:microsoft.com/office/officeart/2005/8/layout/orgChart1"/>
    <dgm:cxn modelId="{505856B1-2E72-4688-80CD-2C2FBF41CD9E}" type="presParOf" srcId="{CBAD1514-A4C9-4209-A10E-3303922BC4D3}" destId="{A0B33C53-0893-4B17-B24E-1DF5D22D286D}" srcOrd="7" destOrd="0" presId="urn:microsoft.com/office/officeart/2005/8/layout/orgChart1"/>
    <dgm:cxn modelId="{185FCF71-3AE5-48E9-921E-D59198DBFB24}" type="presParOf" srcId="{A0B33C53-0893-4B17-B24E-1DF5D22D286D}" destId="{1CBBA02A-F69E-449F-85A0-78605225E6B5}" srcOrd="0" destOrd="0" presId="urn:microsoft.com/office/officeart/2005/8/layout/orgChart1"/>
    <dgm:cxn modelId="{A30CFFC5-303F-455E-B133-5DFE13EBD537}" type="presParOf" srcId="{1CBBA02A-F69E-449F-85A0-78605225E6B5}" destId="{D787626F-CFBC-4DDA-88CD-07FF36600778}" srcOrd="0" destOrd="0" presId="urn:microsoft.com/office/officeart/2005/8/layout/orgChart1"/>
    <dgm:cxn modelId="{93B70F3D-B8EC-4B62-BF98-1A3FE5064F85}" type="presParOf" srcId="{1CBBA02A-F69E-449F-85A0-78605225E6B5}" destId="{38EE047C-DFEE-45E6-8227-F953DEEC51A6}" srcOrd="1" destOrd="0" presId="urn:microsoft.com/office/officeart/2005/8/layout/orgChart1"/>
    <dgm:cxn modelId="{EFA8C6DA-44C2-4B61-8D63-A65AE049CD3F}" type="presParOf" srcId="{A0B33C53-0893-4B17-B24E-1DF5D22D286D}" destId="{850C5300-30BB-4F88-81D4-E81B328C0DBB}" srcOrd="1" destOrd="0" presId="urn:microsoft.com/office/officeart/2005/8/layout/orgChart1"/>
    <dgm:cxn modelId="{ED8376FE-E5AA-4F73-84D5-193174F9B944}" type="presParOf" srcId="{A0B33C53-0893-4B17-B24E-1DF5D22D286D}" destId="{C7C9F06E-E9FE-4978-B92A-88E91480A36F}" srcOrd="2" destOrd="0" presId="urn:microsoft.com/office/officeart/2005/8/layout/orgChart1"/>
    <dgm:cxn modelId="{984CEB5A-E158-4C2B-9BC5-BB39740FB2C4}" type="presParOf" srcId="{03957045-909D-430C-BF0E-BF57853483F9}" destId="{4367458C-7C26-46CA-BC52-E1856ABD47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67412-F8E0-4DAE-9A66-C46218FCE48B}" type="doc">
      <dgm:prSet loTypeId="urn:microsoft.com/office/officeart/2005/8/layout/orgChart1" loCatId="hierarchy" qsTypeId="urn:microsoft.com/office/officeart/2005/8/quickstyle/3d7" qsCatId="3D" csTypeId="urn:microsoft.com/office/officeart/2005/8/colors/colorful5" csCatId="colorful" phldr="1"/>
      <dgm:spPr/>
      <dgm:t>
        <a:bodyPr/>
        <a:lstStyle/>
        <a:p>
          <a:pPr rtl="1"/>
          <a:endParaRPr lang="fa-IR"/>
        </a:p>
      </dgm:t>
    </dgm:pt>
    <dgm:pt modelId="{8DB976E5-A736-4EDA-9958-CD3FB2B4898C}">
      <dgm:prSet phldrT="[Text]" custT="1"/>
      <dgm:spPr/>
      <dgm:t>
        <a:bodyPr/>
        <a:lstStyle/>
        <a:p>
          <a:pPr rtl="1"/>
          <a:r>
            <a:rPr lang="fa-IR" sz="2000" dirty="0" smtClean="0">
              <a:cs typeface="B Homa" pitchFamily="2" charset="-78"/>
            </a:rPr>
            <a:t>روش ماسک برداری</a:t>
          </a:r>
          <a:endParaRPr lang="fa-IR" sz="2000" dirty="0">
            <a:cs typeface="B Homa" pitchFamily="2" charset="-78"/>
          </a:endParaRPr>
        </a:p>
      </dgm:t>
    </dgm:pt>
    <dgm:pt modelId="{7F53F517-65A2-4DA0-86EE-24043AE3CC7F}" type="parTrans" cxnId="{3398DF77-A9B2-478C-8153-CDD7D303801D}">
      <dgm:prSet/>
      <dgm:spPr/>
      <dgm:t>
        <a:bodyPr/>
        <a:lstStyle/>
        <a:p>
          <a:pPr rtl="1"/>
          <a:endParaRPr lang="fa-IR"/>
        </a:p>
      </dgm:t>
    </dgm:pt>
    <dgm:pt modelId="{9C88F1DE-E1A2-42F7-8131-6ACAFA4AD376}" type="sibTrans" cxnId="{3398DF77-A9B2-478C-8153-CDD7D303801D}">
      <dgm:prSet/>
      <dgm:spPr/>
      <dgm:t>
        <a:bodyPr/>
        <a:lstStyle/>
        <a:p>
          <a:pPr rtl="1"/>
          <a:endParaRPr lang="fa-IR"/>
        </a:p>
      </dgm:t>
    </dgm:pt>
    <dgm:pt modelId="{71E10928-BC9C-4253-B4A6-6AE7A7D00D1E}">
      <dgm:prSet phldrT="[Text]"/>
      <dgm:spPr/>
      <dgm:t>
        <a:bodyPr/>
        <a:lstStyle/>
        <a:p>
          <a:pPr rtl="1"/>
          <a:r>
            <a:rPr lang="fa-IR" b="1" dirty="0" smtClean="0">
              <a:ln w="10541" cmpd="sng">
                <a:prstDash val="solid"/>
              </a:ln>
              <a:cs typeface="B Homa" pitchFamily="2" charset="-78"/>
            </a:rPr>
            <a:t>فیلم آندایز</a:t>
          </a:r>
          <a:endParaRPr lang="fa-IR" dirty="0">
            <a:cs typeface="B Homa" pitchFamily="2" charset="-78"/>
          </a:endParaRPr>
        </a:p>
      </dgm:t>
    </dgm:pt>
    <dgm:pt modelId="{CCE91496-160B-4586-81DB-28DA66959D9A}" type="parTrans" cxnId="{43342A79-1CD2-42A5-ADD0-82E3BB56761D}">
      <dgm:prSet/>
      <dgm:spPr/>
      <dgm:t>
        <a:bodyPr/>
        <a:lstStyle/>
        <a:p>
          <a:pPr rtl="1"/>
          <a:endParaRPr lang="fa-IR"/>
        </a:p>
      </dgm:t>
    </dgm:pt>
    <dgm:pt modelId="{31FB488F-96F4-4C16-9701-BAC6E2EEF7DB}" type="sibTrans" cxnId="{43342A79-1CD2-42A5-ADD0-82E3BB56761D}">
      <dgm:prSet/>
      <dgm:spPr/>
      <dgm:t>
        <a:bodyPr/>
        <a:lstStyle/>
        <a:p>
          <a:pPr rtl="1"/>
          <a:endParaRPr lang="fa-IR"/>
        </a:p>
      </dgm:t>
    </dgm:pt>
    <dgm:pt modelId="{646D7DB5-E5AE-4F3C-8CB9-CC91A7A3B95D}">
      <dgm:prSet phldrT="[Text]"/>
      <dgm:spPr/>
      <dgm:t>
        <a:bodyPr/>
        <a:lstStyle/>
        <a:p>
          <a:pPr rtl="1"/>
          <a:r>
            <a:rPr lang="fa-IR" dirty="0" smtClean="0">
              <a:cs typeface="B Homa" pitchFamily="2" charset="-78"/>
            </a:rPr>
            <a:t>ماسک برداری دو مرحله ای</a:t>
          </a:r>
          <a:endParaRPr lang="fa-IR" dirty="0">
            <a:cs typeface="B Homa" pitchFamily="2" charset="-78"/>
          </a:endParaRPr>
        </a:p>
      </dgm:t>
    </dgm:pt>
    <dgm:pt modelId="{CD1E8825-0A4C-4A55-A61A-EC1F5FA3BFC0}" type="parTrans" cxnId="{D6848F42-1588-4B0E-8C8C-09DB794F4903}">
      <dgm:prSet/>
      <dgm:spPr/>
      <dgm:t>
        <a:bodyPr/>
        <a:lstStyle/>
        <a:p>
          <a:pPr rtl="1"/>
          <a:endParaRPr lang="fa-IR"/>
        </a:p>
      </dgm:t>
    </dgm:pt>
    <dgm:pt modelId="{F03DA04A-FC44-43ED-A372-F73614D82977}" type="sibTrans" cxnId="{D6848F42-1588-4B0E-8C8C-09DB794F4903}">
      <dgm:prSet/>
      <dgm:spPr/>
      <dgm:t>
        <a:bodyPr/>
        <a:lstStyle/>
        <a:p>
          <a:pPr rtl="1"/>
          <a:endParaRPr lang="fa-IR"/>
        </a:p>
      </dgm:t>
    </dgm:pt>
    <dgm:pt modelId="{976FDB46-4B5D-4BBC-8480-436A03E460CD}">
      <dgm:prSet phldrT="[Text]"/>
      <dgm:spPr/>
      <dgm:t>
        <a:bodyPr/>
        <a:lstStyle/>
        <a:p>
          <a:pPr rtl="1"/>
          <a:r>
            <a:rPr lang="fa-IR" smtClean="0">
              <a:cs typeface="B Homa" pitchFamily="2" charset="-78"/>
            </a:rPr>
            <a:t>ماسک استاندارد </a:t>
          </a:r>
          <a:endParaRPr lang="fa-IR" dirty="0">
            <a:cs typeface="B Homa" pitchFamily="2" charset="-78"/>
          </a:endParaRPr>
        </a:p>
      </dgm:t>
    </dgm:pt>
    <dgm:pt modelId="{A10879AF-2A8C-453A-A5E9-407079471C0E}" type="sibTrans" cxnId="{28062A94-30DA-4F5C-AA58-22649C86B873}">
      <dgm:prSet/>
      <dgm:spPr/>
      <dgm:t>
        <a:bodyPr/>
        <a:lstStyle/>
        <a:p>
          <a:pPr rtl="1"/>
          <a:endParaRPr lang="fa-IR"/>
        </a:p>
      </dgm:t>
    </dgm:pt>
    <dgm:pt modelId="{AC514BF8-75D7-4275-9D44-6FD75DAFA2A6}" type="parTrans" cxnId="{28062A94-30DA-4F5C-AA58-22649C86B873}">
      <dgm:prSet/>
      <dgm:spPr/>
      <dgm:t>
        <a:bodyPr/>
        <a:lstStyle/>
        <a:p>
          <a:pPr rtl="1"/>
          <a:endParaRPr lang="fa-IR"/>
        </a:p>
      </dgm:t>
    </dgm:pt>
    <dgm:pt modelId="{9AE1C00A-6348-44AB-9924-63C03641545A}">
      <dgm:prSet phldrT="[Text]"/>
      <dgm:spPr/>
      <dgm:t>
        <a:bodyPr/>
        <a:lstStyle/>
        <a:p>
          <a:pPr rtl="1"/>
          <a:r>
            <a:rPr lang="fa-IR" smtClean="0">
              <a:cs typeface="B Homa" pitchFamily="2" charset="-78"/>
            </a:rPr>
            <a:t>ماسک پلاستیکی</a:t>
          </a:r>
          <a:endParaRPr lang="fa-IR" dirty="0">
            <a:cs typeface="B Homa" pitchFamily="2" charset="-78"/>
          </a:endParaRPr>
        </a:p>
      </dgm:t>
    </dgm:pt>
    <dgm:pt modelId="{E3B4CFA8-0C37-4AA7-8840-E1FD60C3975B}" type="parTrans" cxnId="{0AB9DD5E-2327-45BC-ACA2-A332359B5A13}">
      <dgm:prSet/>
      <dgm:spPr/>
      <dgm:t>
        <a:bodyPr/>
        <a:lstStyle/>
        <a:p>
          <a:pPr rtl="1"/>
          <a:endParaRPr lang="fa-IR"/>
        </a:p>
      </dgm:t>
    </dgm:pt>
    <dgm:pt modelId="{6FC6C796-50E3-4259-860D-52346AC87C1E}" type="sibTrans" cxnId="{0AB9DD5E-2327-45BC-ACA2-A332359B5A13}">
      <dgm:prSet/>
      <dgm:spPr/>
      <dgm:t>
        <a:bodyPr/>
        <a:lstStyle/>
        <a:p>
          <a:pPr rtl="1"/>
          <a:endParaRPr lang="fa-IR"/>
        </a:p>
      </dgm:t>
    </dgm:pt>
    <dgm:pt modelId="{9FDB65B3-9C23-4E16-8CDD-0F64798FDDCF}" type="pres">
      <dgm:prSet presAssocID="{9FC67412-F8E0-4DAE-9A66-C46218FCE48B}" presName="hierChild1" presStyleCnt="0">
        <dgm:presLayoutVars>
          <dgm:orgChart val="1"/>
          <dgm:chPref val="1"/>
          <dgm:dir/>
          <dgm:animOne val="branch"/>
          <dgm:animLvl val="lvl"/>
          <dgm:resizeHandles/>
        </dgm:presLayoutVars>
      </dgm:prSet>
      <dgm:spPr/>
      <dgm:t>
        <a:bodyPr/>
        <a:lstStyle/>
        <a:p>
          <a:pPr rtl="1"/>
          <a:endParaRPr lang="fa-IR"/>
        </a:p>
      </dgm:t>
    </dgm:pt>
    <dgm:pt modelId="{52988628-CB16-4684-BDC1-ED50DEF123A2}" type="pres">
      <dgm:prSet presAssocID="{8DB976E5-A736-4EDA-9958-CD3FB2B4898C}" presName="hierRoot1" presStyleCnt="0">
        <dgm:presLayoutVars>
          <dgm:hierBranch val="init"/>
        </dgm:presLayoutVars>
      </dgm:prSet>
      <dgm:spPr/>
      <dgm:t>
        <a:bodyPr/>
        <a:lstStyle/>
        <a:p>
          <a:pPr rtl="1"/>
          <a:endParaRPr lang="fa-IR"/>
        </a:p>
      </dgm:t>
    </dgm:pt>
    <dgm:pt modelId="{E03663F7-B3BB-4365-B4D4-BCEF86C2D2C2}" type="pres">
      <dgm:prSet presAssocID="{8DB976E5-A736-4EDA-9958-CD3FB2B4898C}" presName="rootComposite1" presStyleCnt="0"/>
      <dgm:spPr/>
      <dgm:t>
        <a:bodyPr/>
        <a:lstStyle/>
        <a:p>
          <a:pPr rtl="1"/>
          <a:endParaRPr lang="fa-IR"/>
        </a:p>
      </dgm:t>
    </dgm:pt>
    <dgm:pt modelId="{CED05E34-9E82-4A84-9F77-7A4E035D487E}" type="pres">
      <dgm:prSet presAssocID="{8DB976E5-A736-4EDA-9958-CD3FB2B4898C}" presName="rootText1" presStyleLbl="node0" presStyleIdx="0" presStyleCnt="1" custLinFactNeighborX="2794" custLinFactNeighborY="-27503">
        <dgm:presLayoutVars>
          <dgm:chPref val="3"/>
        </dgm:presLayoutVars>
      </dgm:prSet>
      <dgm:spPr/>
      <dgm:t>
        <a:bodyPr/>
        <a:lstStyle/>
        <a:p>
          <a:pPr rtl="1"/>
          <a:endParaRPr lang="fa-IR"/>
        </a:p>
      </dgm:t>
    </dgm:pt>
    <dgm:pt modelId="{F628DF6A-A7B8-43DB-8D64-0A589BC3C823}" type="pres">
      <dgm:prSet presAssocID="{8DB976E5-A736-4EDA-9958-CD3FB2B4898C}" presName="rootConnector1" presStyleLbl="node1" presStyleIdx="0" presStyleCnt="0"/>
      <dgm:spPr/>
      <dgm:t>
        <a:bodyPr/>
        <a:lstStyle/>
        <a:p>
          <a:pPr rtl="1"/>
          <a:endParaRPr lang="fa-IR"/>
        </a:p>
      </dgm:t>
    </dgm:pt>
    <dgm:pt modelId="{49BFD9FA-791C-4241-B6BE-D7F920515EC1}" type="pres">
      <dgm:prSet presAssocID="{8DB976E5-A736-4EDA-9958-CD3FB2B4898C}" presName="hierChild2" presStyleCnt="0"/>
      <dgm:spPr/>
      <dgm:t>
        <a:bodyPr/>
        <a:lstStyle/>
        <a:p>
          <a:pPr rtl="1"/>
          <a:endParaRPr lang="fa-IR"/>
        </a:p>
      </dgm:t>
    </dgm:pt>
    <dgm:pt modelId="{EF735359-D279-4040-AC94-C550AF5FE8BD}" type="pres">
      <dgm:prSet presAssocID="{CCE91496-160B-4586-81DB-28DA66959D9A}" presName="Name37" presStyleLbl="parChTrans1D2" presStyleIdx="0" presStyleCnt="4"/>
      <dgm:spPr/>
      <dgm:t>
        <a:bodyPr/>
        <a:lstStyle/>
        <a:p>
          <a:pPr rtl="1"/>
          <a:endParaRPr lang="fa-IR"/>
        </a:p>
      </dgm:t>
    </dgm:pt>
    <dgm:pt modelId="{BFEBB6B3-17E1-4AF9-AF37-767797206BD5}" type="pres">
      <dgm:prSet presAssocID="{71E10928-BC9C-4253-B4A6-6AE7A7D00D1E}" presName="hierRoot2" presStyleCnt="0">
        <dgm:presLayoutVars>
          <dgm:hierBranch val="init"/>
        </dgm:presLayoutVars>
      </dgm:prSet>
      <dgm:spPr/>
      <dgm:t>
        <a:bodyPr/>
        <a:lstStyle/>
        <a:p>
          <a:pPr rtl="1"/>
          <a:endParaRPr lang="fa-IR"/>
        </a:p>
      </dgm:t>
    </dgm:pt>
    <dgm:pt modelId="{A4CCEB4C-0118-44DA-A086-B45B9D4FF896}" type="pres">
      <dgm:prSet presAssocID="{71E10928-BC9C-4253-B4A6-6AE7A7D00D1E}" presName="rootComposite" presStyleCnt="0"/>
      <dgm:spPr/>
      <dgm:t>
        <a:bodyPr/>
        <a:lstStyle/>
        <a:p>
          <a:pPr rtl="1"/>
          <a:endParaRPr lang="fa-IR"/>
        </a:p>
      </dgm:t>
    </dgm:pt>
    <dgm:pt modelId="{74240933-7197-45A7-9656-1F18B9CE0400}" type="pres">
      <dgm:prSet presAssocID="{71E10928-BC9C-4253-B4A6-6AE7A7D00D1E}" presName="rootText" presStyleLbl="node2" presStyleIdx="0" presStyleCnt="4">
        <dgm:presLayoutVars>
          <dgm:chPref val="3"/>
        </dgm:presLayoutVars>
      </dgm:prSet>
      <dgm:spPr/>
      <dgm:t>
        <a:bodyPr/>
        <a:lstStyle/>
        <a:p>
          <a:pPr rtl="1"/>
          <a:endParaRPr lang="fa-IR"/>
        </a:p>
      </dgm:t>
    </dgm:pt>
    <dgm:pt modelId="{E999ED9A-DE3F-4A08-AE50-52E77B81D50B}" type="pres">
      <dgm:prSet presAssocID="{71E10928-BC9C-4253-B4A6-6AE7A7D00D1E}" presName="rootConnector" presStyleLbl="node2" presStyleIdx="0" presStyleCnt="4"/>
      <dgm:spPr/>
      <dgm:t>
        <a:bodyPr/>
        <a:lstStyle/>
        <a:p>
          <a:pPr rtl="1"/>
          <a:endParaRPr lang="fa-IR"/>
        </a:p>
      </dgm:t>
    </dgm:pt>
    <dgm:pt modelId="{26631C50-57D9-43FE-B5DE-915D888BF68D}" type="pres">
      <dgm:prSet presAssocID="{71E10928-BC9C-4253-B4A6-6AE7A7D00D1E}" presName="hierChild4" presStyleCnt="0"/>
      <dgm:spPr/>
      <dgm:t>
        <a:bodyPr/>
        <a:lstStyle/>
        <a:p>
          <a:pPr rtl="1"/>
          <a:endParaRPr lang="fa-IR"/>
        </a:p>
      </dgm:t>
    </dgm:pt>
    <dgm:pt modelId="{E5EC8CD3-5746-424D-8942-F04D88FD2938}" type="pres">
      <dgm:prSet presAssocID="{71E10928-BC9C-4253-B4A6-6AE7A7D00D1E}" presName="hierChild5" presStyleCnt="0"/>
      <dgm:spPr/>
      <dgm:t>
        <a:bodyPr/>
        <a:lstStyle/>
        <a:p>
          <a:pPr rtl="1"/>
          <a:endParaRPr lang="fa-IR"/>
        </a:p>
      </dgm:t>
    </dgm:pt>
    <dgm:pt modelId="{D38A92A8-5A83-4FC6-B15E-72413053855A}" type="pres">
      <dgm:prSet presAssocID="{AC514BF8-75D7-4275-9D44-6FD75DAFA2A6}" presName="Name37" presStyleLbl="parChTrans1D2" presStyleIdx="1" presStyleCnt="4"/>
      <dgm:spPr/>
      <dgm:t>
        <a:bodyPr/>
        <a:lstStyle/>
        <a:p>
          <a:pPr rtl="1"/>
          <a:endParaRPr lang="fa-IR"/>
        </a:p>
      </dgm:t>
    </dgm:pt>
    <dgm:pt modelId="{DD60BE78-FCBE-4625-8F4E-BE5DB88DEAA1}" type="pres">
      <dgm:prSet presAssocID="{976FDB46-4B5D-4BBC-8480-436A03E460CD}" presName="hierRoot2" presStyleCnt="0">
        <dgm:presLayoutVars>
          <dgm:hierBranch val="init"/>
        </dgm:presLayoutVars>
      </dgm:prSet>
      <dgm:spPr/>
      <dgm:t>
        <a:bodyPr/>
        <a:lstStyle/>
        <a:p>
          <a:pPr rtl="1"/>
          <a:endParaRPr lang="fa-IR"/>
        </a:p>
      </dgm:t>
    </dgm:pt>
    <dgm:pt modelId="{FF42B81F-B788-4819-B969-38397C0583BD}" type="pres">
      <dgm:prSet presAssocID="{976FDB46-4B5D-4BBC-8480-436A03E460CD}" presName="rootComposite" presStyleCnt="0"/>
      <dgm:spPr/>
      <dgm:t>
        <a:bodyPr/>
        <a:lstStyle/>
        <a:p>
          <a:pPr rtl="1"/>
          <a:endParaRPr lang="fa-IR"/>
        </a:p>
      </dgm:t>
    </dgm:pt>
    <dgm:pt modelId="{0F9D20B0-6E47-4F20-BF80-F6E01BB23605}" type="pres">
      <dgm:prSet presAssocID="{976FDB46-4B5D-4BBC-8480-436A03E460CD}" presName="rootText" presStyleLbl="node2" presStyleIdx="1" presStyleCnt="4">
        <dgm:presLayoutVars>
          <dgm:chPref val="3"/>
        </dgm:presLayoutVars>
      </dgm:prSet>
      <dgm:spPr/>
      <dgm:t>
        <a:bodyPr/>
        <a:lstStyle/>
        <a:p>
          <a:pPr rtl="1"/>
          <a:endParaRPr lang="fa-IR"/>
        </a:p>
      </dgm:t>
    </dgm:pt>
    <dgm:pt modelId="{40132D96-2F52-4125-8E46-0ADFDAF1E7E4}" type="pres">
      <dgm:prSet presAssocID="{976FDB46-4B5D-4BBC-8480-436A03E460CD}" presName="rootConnector" presStyleLbl="node2" presStyleIdx="1" presStyleCnt="4"/>
      <dgm:spPr/>
      <dgm:t>
        <a:bodyPr/>
        <a:lstStyle/>
        <a:p>
          <a:pPr rtl="1"/>
          <a:endParaRPr lang="fa-IR"/>
        </a:p>
      </dgm:t>
    </dgm:pt>
    <dgm:pt modelId="{5BDBCB54-59C0-46B7-8CAB-DC532C851B94}" type="pres">
      <dgm:prSet presAssocID="{976FDB46-4B5D-4BBC-8480-436A03E460CD}" presName="hierChild4" presStyleCnt="0"/>
      <dgm:spPr/>
      <dgm:t>
        <a:bodyPr/>
        <a:lstStyle/>
        <a:p>
          <a:pPr rtl="1"/>
          <a:endParaRPr lang="fa-IR"/>
        </a:p>
      </dgm:t>
    </dgm:pt>
    <dgm:pt modelId="{165BFD13-19B3-49DA-BDB8-559C6A3C9822}" type="pres">
      <dgm:prSet presAssocID="{976FDB46-4B5D-4BBC-8480-436A03E460CD}" presName="hierChild5" presStyleCnt="0"/>
      <dgm:spPr/>
      <dgm:t>
        <a:bodyPr/>
        <a:lstStyle/>
        <a:p>
          <a:pPr rtl="1"/>
          <a:endParaRPr lang="fa-IR"/>
        </a:p>
      </dgm:t>
    </dgm:pt>
    <dgm:pt modelId="{24BD53A6-ABBD-4716-9EEF-4399EB02B9C2}" type="pres">
      <dgm:prSet presAssocID="{CD1E8825-0A4C-4A55-A61A-EC1F5FA3BFC0}" presName="Name37" presStyleLbl="parChTrans1D2" presStyleIdx="2" presStyleCnt="4"/>
      <dgm:spPr/>
      <dgm:t>
        <a:bodyPr/>
        <a:lstStyle/>
        <a:p>
          <a:pPr rtl="1"/>
          <a:endParaRPr lang="fa-IR"/>
        </a:p>
      </dgm:t>
    </dgm:pt>
    <dgm:pt modelId="{A1F2D890-B813-4313-88FC-EB19D739C400}" type="pres">
      <dgm:prSet presAssocID="{646D7DB5-E5AE-4F3C-8CB9-CC91A7A3B95D}" presName="hierRoot2" presStyleCnt="0">
        <dgm:presLayoutVars>
          <dgm:hierBranch val="init"/>
        </dgm:presLayoutVars>
      </dgm:prSet>
      <dgm:spPr/>
      <dgm:t>
        <a:bodyPr/>
        <a:lstStyle/>
        <a:p>
          <a:pPr rtl="1"/>
          <a:endParaRPr lang="fa-IR"/>
        </a:p>
      </dgm:t>
    </dgm:pt>
    <dgm:pt modelId="{52B2DDDF-42FC-4E0B-90DC-A55F75F713AD}" type="pres">
      <dgm:prSet presAssocID="{646D7DB5-E5AE-4F3C-8CB9-CC91A7A3B95D}" presName="rootComposite" presStyleCnt="0"/>
      <dgm:spPr/>
      <dgm:t>
        <a:bodyPr/>
        <a:lstStyle/>
        <a:p>
          <a:pPr rtl="1"/>
          <a:endParaRPr lang="fa-IR"/>
        </a:p>
      </dgm:t>
    </dgm:pt>
    <dgm:pt modelId="{7E7E943C-C7C8-43DA-B23E-435C65DE5D80}" type="pres">
      <dgm:prSet presAssocID="{646D7DB5-E5AE-4F3C-8CB9-CC91A7A3B95D}" presName="rootText" presStyleLbl="node2" presStyleIdx="2" presStyleCnt="4">
        <dgm:presLayoutVars>
          <dgm:chPref val="3"/>
        </dgm:presLayoutVars>
      </dgm:prSet>
      <dgm:spPr/>
      <dgm:t>
        <a:bodyPr/>
        <a:lstStyle/>
        <a:p>
          <a:pPr rtl="1"/>
          <a:endParaRPr lang="fa-IR"/>
        </a:p>
      </dgm:t>
    </dgm:pt>
    <dgm:pt modelId="{E084DE3A-A97C-4D9F-A188-C14B30CB3BE6}" type="pres">
      <dgm:prSet presAssocID="{646D7DB5-E5AE-4F3C-8CB9-CC91A7A3B95D}" presName="rootConnector" presStyleLbl="node2" presStyleIdx="2" presStyleCnt="4"/>
      <dgm:spPr/>
      <dgm:t>
        <a:bodyPr/>
        <a:lstStyle/>
        <a:p>
          <a:pPr rtl="1"/>
          <a:endParaRPr lang="fa-IR"/>
        </a:p>
      </dgm:t>
    </dgm:pt>
    <dgm:pt modelId="{58971E27-9D9E-4292-BD07-900A3BEDA38F}" type="pres">
      <dgm:prSet presAssocID="{646D7DB5-E5AE-4F3C-8CB9-CC91A7A3B95D}" presName="hierChild4" presStyleCnt="0"/>
      <dgm:spPr/>
      <dgm:t>
        <a:bodyPr/>
        <a:lstStyle/>
        <a:p>
          <a:pPr rtl="1"/>
          <a:endParaRPr lang="fa-IR"/>
        </a:p>
      </dgm:t>
    </dgm:pt>
    <dgm:pt modelId="{44D22C1F-F894-46A2-97E5-733364904F5C}" type="pres">
      <dgm:prSet presAssocID="{646D7DB5-E5AE-4F3C-8CB9-CC91A7A3B95D}" presName="hierChild5" presStyleCnt="0"/>
      <dgm:spPr/>
      <dgm:t>
        <a:bodyPr/>
        <a:lstStyle/>
        <a:p>
          <a:pPr rtl="1"/>
          <a:endParaRPr lang="fa-IR"/>
        </a:p>
      </dgm:t>
    </dgm:pt>
    <dgm:pt modelId="{D71F4DA3-B9B8-4A21-89B0-D26733C21060}" type="pres">
      <dgm:prSet presAssocID="{E3B4CFA8-0C37-4AA7-8840-E1FD60C3975B}" presName="Name37" presStyleLbl="parChTrans1D2" presStyleIdx="3" presStyleCnt="4"/>
      <dgm:spPr/>
      <dgm:t>
        <a:bodyPr/>
        <a:lstStyle/>
        <a:p>
          <a:pPr rtl="1"/>
          <a:endParaRPr lang="fa-IR"/>
        </a:p>
      </dgm:t>
    </dgm:pt>
    <dgm:pt modelId="{8015BB67-E669-40EF-ACB5-86D06F79BC6C}" type="pres">
      <dgm:prSet presAssocID="{9AE1C00A-6348-44AB-9924-63C03641545A}" presName="hierRoot2" presStyleCnt="0">
        <dgm:presLayoutVars>
          <dgm:hierBranch val="init"/>
        </dgm:presLayoutVars>
      </dgm:prSet>
      <dgm:spPr/>
      <dgm:t>
        <a:bodyPr/>
        <a:lstStyle/>
        <a:p>
          <a:pPr rtl="1"/>
          <a:endParaRPr lang="fa-IR"/>
        </a:p>
      </dgm:t>
    </dgm:pt>
    <dgm:pt modelId="{DE36AB28-1442-44CF-A924-C0A6186E5023}" type="pres">
      <dgm:prSet presAssocID="{9AE1C00A-6348-44AB-9924-63C03641545A}" presName="rootComposite" presStyleCnt="0"/>
      <dgm:spPr/>
      <dgm:t>
        <a:bodyPr/>
        <a:lstStyle/>
        <a:p>
          <a:pPr rtl="1"/>
          <a:endParaRPr lang="fa-IR"/>
        </a:p>
      </dgm:t>
    </dgm:pt>
    <dgm:pt modelId="{97DF0A8E-37E0-4724-9D7B-FCFB101EE3A8}" type="pres">
      <dgm:prSet presAssocID="{9AE1C00A-6348-44AB-9924-63C03641545A}" presName="rootText" presStyleLbl="node2" presStyleIdx="3" presStyleCnt="4">
        <dgm:presLayoutVars>
          <dgm:chPref val="3"/>
        </dgm:presLayoutVars>
      </dgm:prSet>
      <dgm:spPr/>
      <dgm:t>
        <a:bodyPr/>
        <a:lstStyle/>
        <a:p>
          <a:pPr rtl="1"/>
          <a:endParaRPr lang="fa-IR"/>
        </a:p>
      </dgm:t>
    </dgm:pt>
    <dgm:pt modelId="{C03785FD-43C8-42D7-BC81-147022D2487C}" type="pres">
      <dgm:prSet presAssocID="{9AE1C00A-6348-44AB-9924-63C03641545A}" presName="rootConnector" presStyleLbl="node2" presStyleIdx="3" presStyleCnt="4"/>
      <dgm:spPr/>
      <dgm:t>
        <a:bodyPr/>
        <a:lstStyle/>
        <a:p>
          <a:pPr rtl="1"/>
          <a:endParaRPr lang="fa-IR"/>
        </a:p>
      </dgm:t>
    </dgm:pt>
    <dgm:pt modelId="{794EAE3B-5645-4B05-ADD7-012EF1CA3DE1}" type="pres">
      <dgm:prSet presAssocID="{9AE1C00A-6348-44AB-9924-63C03641545A}" presName="hierChild4" presStyleCnt="0"/>
      <dgm:spPr/>
      <dgm:t>
        <a:bodyPr/>
        <a:lstStyle/>
        <a:p>
          <a:pPr rtl="1"/>
          <a:endParaRPr lang="fa-IR"/>
        </a:p>
      </dgm:t>
    </dgm:pt>
    <dgm:pt modelId="{39A76909-A6A3-4AEF-9074-275888FDC081}" type="pres">
      <dgm:prSet presAssocID="{9AE1C00A-6348-44AB-9924-63C03641545A}" presName="hierChild5" presStyleCnt="0"/>
      <dgm:spPr/>
      <dgm:t>
        <a:bodyPr/>
        <a:lstStyle/>
        <a:p>
          <a:pPr rtl="1"/>
          <a:endParaRPr lang="fa-IR"/>
        </a:p>
      </dgm:t>
    </dgm:pt>
    <dgm:pt modelId="{F8889A03-38AA-429F-B831-710AC770AF9F}" type="pres">
      <dgm:prSet presAssocID="{8DB976E5-A736-4EDA-9958-CD3FB2B4898C}" presName="hierChild3" presStyleCnt="0"/>
      <dgm:spPr/>
      <dgm:t>
        <a:bodyPr/>
        <a:lstStyle/>
        <a:p>
          <a:pPr rtl="1"/>
          <a:endParaRPr lang="fa-IR"/>
        </a:p>
      </dgm:t>
    </dgm:pt>
  </dgm:ptLst>
  <dgm:cxnLst>
    <dgm:cxn modelId="{1B0B58E3-3D79-43B1-AC88-5D0BD3039725}" type="presOf" srcId="{9AE1C00A-6348-44AB-9924-63C03641545A}" destId="{97DF0A8E-37E0-4724-9D7B-FCFB101EE3A8}" srcOrd="0" destOrd="0" presId="urn:microsoft.com/office/officeart/2005/8/layout/orgChart1"/>
    <dgm:cxn modelId="{43342A79-1CD2-42A5-ADD0-82E3BB56761D}" srcId="{8DB976E5-A736-4EDA-9958-CD3FB2B4898C}" destId="{71E10928-BC9C-4253-B4A6-6AE7A7D00D1E}" srcOrd="0" destOrd="0" parTransId="{CCE91496-160B-4586-81DB-28DA66959D9A}" sibTransId="{31FB488F-96F4-4C16-9701-BAC6E2EEF7DB}"/>
    <dgm:cxn modelId="{510E67D2-6A9A-4B1A-88E7-6DBCCEEA159E}" type="presOf" srcId="{646D7DB5-E5AE-4F3C-8CB9-CC91A7A3B95D}" destId="{E084DE3A-A97C-4D9F-A188-C14B30CB3BE6}" srcOrd="1" destOrd="0" presId="urn:microsoft.com/office/officeart/2005/8/layout/orgChart1"/>
    <dgm:cxn modelId="{518FAC33-42B6-4F0B-BE86-8648D44E67D5}" type="presOf" srcId="{E3B4CFA8-0C37-4AA7-8840-E1FD60C3975B}" destId="{D71F4DA3-B9B8-4A21-89B0-D26733C21060}" srcOrd="0" destOrd="0" presId="urn:microsoft.com/office/officeart/2005/8/layout/orgChart1"/>
    <dgm:cxn modelId="{D2F6AD65-1D7A-4AE1-ABDA-4C40F7A97377}" type="presOf" srcId="{AC514BF8-75D7-4275-9D44-6FD75DAFA2A6}" destId="{D38A92A8-5A83-4FC6-B15E-72413053855A}" srcOrd="0" destOrd="0" presId="urn:microsoft.com/office/officeart/2005/8/layout/orgChart1"/>
    <dgm:cxn modelId="{0AB9DD5E-2327-45BC-ACA2-A332359B5A13}" srcId="{8DB976E5-A736-4EDA-9958-CD3FB2B4898C}" destId="{9AE1C00A-6348-44AB-9924-63C03641545A}" srcOrd="3" destOrd="0" parTransId="{E3B4CFA8-0C37-4AA7-8840-E1FD60C3975B}" sibTransId="{6FC6C796-50E3-4259-860D-52346AC87C1E}"/>
    <dgm:cxn modelId="{B2CE701A-E2A6-42CA-8A67-5B8726081191}" type="presOf" srcId="{71E10928-BC9C-4253-B4A6-6AE7A7D00D1E}" destId="{74240933-7197-45A7-9656-1F18B9CE0400}" srcOrd="0" destOrd="0" presId="urn:microsoft.com/office/officeart/2005/8/layout/orgChart1"/>
    <dgm:cxn modelId="{28062A94-30DA-4F5C-AA58-22649C86B873}" srcId="{8DB976E5-A736-4EDA-9958-CD3FB2B4898C}" destId="{976FDB46-4B5D-4BBC-8480-436A03E460CD}" srcOrd="1" destOrd="0" parTransId="{AC514BF8-75D7-4275-9D44-6FD75DAFA2A6}" sibTransId="{A10879AF-2A8C-453A-A5E9-407079471C0E}"/>
    <dgm:cxn modelId="{0190F09C-6983-42F0-A6E9-B5D40516281B}" type="presOf" srcId="{976FDB46-4B5D-4BBC-8480-436A03E460CD}" destId="{0F9D20B0-6E47-4F20-BF80-F6E01BB23605}" srcOrd="0" destOrd="0" presId="urn:microsoft.com/office/officeart/2005/8/layout/orgChart1"/>
    <dgm:cxn modelId="{A66714F3-2609-4D94-BA71-B000158CAED6}" type="presOf" srcId="{9AE1C00A-6348-44AB-9924-63C03641545A}" destId="{C03785FD-43C8-42D7-BC81-147022D2487C}" srcOrd="1" destOrd="0" presId="urn:microsoft.com/office/officeart/2005/8/layout/orgChart1"/>
    <dgm:cxn modelId="{5831422B-4B51-4E72-B075-AE14AD9A3708}" type="presOf" srcId="{71E10928-BC9C-4253-B4A6-6AE7A7D00D1E}" destId="{E999ED9A-DE3F-4A08-AE50-52E77B81D50B}" srcOrd="1" destOrd="0" presId="urn:microsoft.com/office/officeart/2005/8/layout/orgChart1"/>
    <dgm:cxn modelId="{2E5E90C7-958B-4C20-8AB5-6273912D48BD}" type="presOf" srcId="{CD1E8825-0A4C-4A55-A61A-EC1F5FA3BFC0}" destId="{24BD53A6-ABBD-4716-9EEF-4399EB02B9C2}" srcOrd="0" destOrd="0" presId="urn:microsoft.com/office/officeart/2005/8/layout/orgChart1"/>
    <dgm:cxn modelId="{961C4F47-4E17-4164-A13C-44BA0A39042F}" type="presOf" srcId="{976FDB46-4B5D-4BBC-8480-436A03E460CD}" destId="{40132D96-2F52-4125-8E46-0ADFDAF1E7E4}" srcOrd="1" destOrd="0" presId="urn:microsoft.com/office/officeart/2005/8/layout/orgChart1"/>
    <dgm:cxn modelId="{787E2ACD-F173-444E-B623-4FDF2F176D33}" type="presOf" srcId="{8DB976E5-A736-4EDA-9958-CD3FB2B4898C}" destId="{F628DF6A-A7B8-43DB-8D64-0A589BC3C823}" srcOrd="1" destOrd="0" presId="urn:microsoft.com/office/officeart/2005/8/layout/orgChart1"/>
    <dgm:cxn modelId="{E6732C15-8842-42E5-9B98-54F39E7363C6}" type="presOf" srcId="{8DB976E5-A736-4EDA-9958-CD3FB2B4898C}" destId="{CED05E34-9E82-4A84-9F77-7A4E035D487E}" srcOrd="0" destOrd="0" presId="urn:microsoft.com/office/officeart/2005/8/layout/orgChart1"/>
    <dgm:cxn modelId="{3398DF77-A9B2-478C-8153-CDD7D303801D}" srcId="{9FC67412-F8E0-4DAE-9A66-C46218FCE48B}" destId="{8DB976E5-A736-4EDA-9958-CD3FB2B4898C}" srcOrd="0" destOrd="0" parTransId="{7F53F517-65A2-4DA0-86EE-24043AE3CC7F}" sibTransId="{9C88F1DE-E1A2-42F7-8131-6ACAFA4AD376}"/>
    <dgm:cxn modelId="{17CF3C03-FB35-4400-8589-5A062A54EE64}" type="presOf" srcId="{646D7DB5-E5AE-4F3C-8CB9-CC91A7A3B95D}" destId="{7E7E943C-C7C8-43DA-B23E-435C65DE5D80}" srcOrd="0" destOrd="0" presId="urn:microsoft.com/office/officeart/2005/8/layout/orgChart1"/>
    <dgm:cxn modelId="{C21EDF08-54E6-4EAB-8114-A62CB79E7002}" type="presOf" srcId="{9FC67412-F8E0-4DAE-9A66-C46218FCE48B}" destId="{9FDB65B3-9C23-4E16-8CDD-0F64798FDDCF}" srcOrd="0" destOrd="0" presId="urn:microsoft.com/office/officeart/2005/8/layout/orgChart1"/>
    <dgm:cxn modelId="{D6848F42-1588-4B0E-8C8C-09DB794F4903}" srcId="{8DB976E5-A736-4EDA-9958-CD3FB2B4898C}" destId="{646D7DB5-E5AE-4F3C-8CB9-CC91A7A3B95D}" srcOrd="2" destOrd="0" parTransId="{CD1E8825-0A4C-4A55-A61A-EC1F5FA3BFC0}" sibTransId="{F03DA04A-FC44-43ED-A372-F73614D82977}"/>
    <dgm:cxn modelId="{E6D6B82B-21C0-4474-857E-C04F1B766CA7}" type="presOf" srcId="{CCE91496-160B-4586-81DB-28DA66959D9A}" destId="{EF735359-D279-4040-AC94-C550AF5FE8BD}" srcOrd="0" destOrd="0" presId="urn:microsoft.com/office/officeart/2005/8/layout/orgChart1"/>
    <dgm:cxn modelId="{BEBDB416-230B-4FE9-98AA-AED52E27D074}" type="presParOf" srcId="{9FDB65B3-9C23-4E16-8CDD-0F64798FDDCF}" destId="{52988628-CB16-4684-BDC1-ED50DEF123A2}" srcOrd="0" destOrd="0" presId="urn:microsoft.com/office/officeart/2005/8/layout/orgChart1"/>
    <dgm:cxn modelId="{498AE482-77C7-45FB-BE98-E2B918F77817}" type="presParOf" srcId="{52988628-CB16-4684-BDC1-ED50DEF123A2}" destId="{E03663F7-B3BB-4365-B4D4-BCEF86C2D2C2}" srcOrd="0" destOrd="0" presId="urn:microsoft.com/office/officeart/2005/8/layout/orgChart1"/>
    <dgm:cxn modelId="{AD27C81D-854F-4297-94E9-E92A3C23BD82}" type="presParOf" srcId="{E03663F7-B3BB-4365-B4D4-BCEF86C2D2C2}" destId="{CED05E34-9E82-4A84-9F77-7A4E035D487E}" srcOrd="0" destOrd="0" presId="urn:microsoft.com/office/officeart/2005/8/layout/orgChart1"/>
    <dgm:cxn modelId="{5D89A6CF-ADE7-4A93-BC71-6BC6ED8CE31D}" type="presParOf" srcId="{E03663F7-B3BB-4365-B4D4-BCEF86C2D2C2}" destId="{F628DF6A-A7B8-43DB-8D64-0A589BC3C823}" srcOrd="1" destOrd="0" presId="urn:microsoft.com/office/officeart/2005/8/layout/orgChart1"/>
    <dgm:cxn modelId="{4E5B2F73-70A3-431C-B661-2C221DB33838}" type="presParOf" srcId="{52988628-CB16-4684-BDC1-ED50DEF123A2}" destId="{49BFD9FA-791C-4241-B6BE-D7F920515EC1}" srcOrd="1" destOrd="0" presId="urn:microsoft.com/office/officeart/2005/8/layout/orgChart1"/>
    <dgm:cxn modelId="{8452B8E9-8240-4E62-A8F7-5CF784575CE2}" type="presParOf" srcId="{49BFD9FA-791C-4241-B6BE-D7F920515EC1}" destId="{EF735359-D279-4040-AC94-C550AF5FE8BD}" srcOrd="0" destOrd="0" presId="urn:microsoft.com/office/officeart/2005/8/layout/orgChart1"/>
    <dgm:cxn modelId="{B1602E3C-9F4E-4212-9394-BC0911181A16}" type="presParOf" srcId="{49BFD9FA-791C-4241-B6BE-D7F920515EC1}" destId="{BFEBB6B3-17E1-4AF9-AF37-767797206BD5}" srcOrd="1" destOrd="0" presId="urn:microsoft.com/office/officeart/2005/8/layout/orgChart1"/>
    <dgm:cxn modelId="{2959185B-3642-44DF-95F9-E4F001842D22}" type="presParOf" srcId="{BFEBB6B3-17E1-4AF9-AF37-767797206BD5}" destId="{A4CCEB4C-0118-44DA-A086-B45B9D4FF896}" srcOrd="0" destOrd="0" presId="urn:microsoft.com/office/officeart/2005/8/layout/orgChart1"/>
    <dgm:cxn modelId="{1F62F635-0663-46E1-B21E-5990C61757F0}" type="presParOf" srcId="{A4CCEB4C-0118-44DA-A086-B45B9D4FF896}" destId="{74240933-7197-45A7-9656-1F18B9CE0400}" srcOrd="0" destOrd="0" presId="urn:microsoft.com/office/officeart/2005/8/layout/orgChart1"/>
    <dgm:cxn modelId="{4BF63A69-4B3E-4AFE-AAC8-2E78C5A3E1CE}" type="presParOf" srcId="{A4CCEB4C-0118-44DA-A086-B45B9D4FF896}" destId="{E999ED9A-DE3F-4A08-AE50-52E77B81D50B}" srcOrd="1" destOrd="0" presId="urn:microsoft.com/office/officeart/2005/8/layout/orgChart1"/>
    <dgm:cxn modelId="{B955DB1D-8B00-4210-AF54-98257342E8C0}" type="presParOf" srcId="{BFEBB6B3-17E1-4AF9-AF37-767797206BD5}" destId="{26631C50-57D9-43FE-B5DE-915D888BF68D}" srcOrd="1" destOrd="0" presId="urn:microsoft.com/office/officeart/2005/8/layout/orgChart1"/>
    <dgm:cxn modelId="{010037AA-3183-473F-84FB-D825BE4823F1}" type="presParOf" srcId="{BFEBB6B3-17E1-4AF9-AF37-767797206BD5}" destId="{E5EC8CD3-5746-424D-8942-F04D88FD2938}" srcOrd="2" destOrd="0" presId="urn:microsoft.com/office/officeart/2005/8/layout/orgChart1"/>
    <dgm:cxn modelId="{91B80CB1-DDC5-4526-8E49-3949396BEE5D}" type="presParOf" srcId="{49BFD9FA-791C-4241-B6BE-D7F920515EC1}" destId="{D38A92A8-5A83-4FC6-B15E-72413053855A}" srcOrd="2" destOrd="0" presId="urn:microsoft.com/office/officeart/2005/8/layout/orgChart1"/>
    <dgm:cxn modelId="{EA1AAFD8-1950-4ACA-884F-5240A9F02C7C}" type="presParOf" srcId="{49BFD9FA-791C-4241-B6BE-D7F920515EC1}" destId="{DD60BE78-FCBE-4625-8F4E-BE5DB88DEAA1}" srcOrd="3" destOrd="0" presId="urn:microsoft.com/office/officeart/2005/8/layout/orgChart1"/>
    <dgm:cxn modelId="{881AD7E9-988F-451E-BED3-42F8D30CA99D}" type="presParOf" srcId="{DD60BE78-FCBE-4625-8F4E-BE5DB88DEAA1}" destId="{FF42B81F-B788-4819-B969-38397C0583BD}" srcOrd="0" destOrd="0" presId="urn:microsoft.com/office/officeart/2005/8/layout/orgChart1"/>
    <dgm:cxn modelId="{026F0A82-AD54-4E31-ABAB-D4937780AEDC}" type="presParOf" srcId="{FF42B81F-B788-4819-B969-38397C0583BD}" destId="{0F9D20B0-6E47-4F20-BF80-F6E01BB23605}" srcOrd="0" destOrd="0" presId="urn:microsoft.com/office/officeart/2005/8/layout/orgChart1"/>
    <dgm:cxn modelId="{05ACE875-5D5F-49FB-9C72-CA7181275D04}" type="presParOf" srcId="{FF42B81F-B788-4819-B969-38397C0583BD}" destId="{40132D96-2F52-4125-8E46-0ADFDAF1E7E4}" srcOrd="1" destOrd="0" presId="urn:microsoft.com/office/officeart/2005/8/layout/orgChart1"/>
    <dgm:cxn modelId="{29141FDE-9B16-497B-BA39-657570DF8C39}" type="presParOf" srcId="{DD60BE78-FCBE-4625-8F4E-BE5DB88DEAA1}" destId="{5BDBCB54-59C0-46B7-8CAB-DC532C851B94}" srcOrd="1" destOrd="0" presId="urn:microsoft.com/office/officeart/2005/8/layout/orgChart1"/>
    <dgm:cxn modelId="{A2DE070A-FDFE-4219-A777-ACFBED259E5D}" type="presParOf" srcId="{DD60BE78-FCBE-4625-8F4E-BE5DB88DEAA1}" destId="{165BFD13-19B3-49DA-BDB8-559C6A3C9822}" srcOrd="2" destOrd="0" presId="urn:microsoft.com/office/officeart/2005/8/layout/orgChart1"/>
    <dgm:cxn modelId="{28866606-8035-4AC5-ADA4-96D6D97ED418}" type="presParOf" srcId="{49BFD9FA-791C-4241-B6BE-D7F920515EC1}" destId="{24BD53A6-ABBD-4716-9EEF-4399EB02B9C2}" srcOrd="4" destOrd="0" presId="urn:microsoft.com/office/officeart/2005/8/layout/orgChart1"/>
    <dgm:cxn modelId="{57F5CF78-F39C-481A-8E36-09F4D40ADE4C}" type="presParOf" srcId="{49BFD9FA-791C-4241-B6BE-D7F920515EC1}" destId="{A1F2D890-B813-4313-88FC-EB19D739C400}" srcOrd="5" destOrd="0" presId="urn:microsoft.com/office/officeart/2005/8/layout/orgChart1"/>
    <dgm:cxn modelId="{4C621156-00F7-4331-B466-FC2124A0A66F}" type="presParOf" srcId="{A1F2D890-B813-4313-88FC-EB19D739C400}" destId="{52B2DDDF-42FC-4E0B-90DC-A55F75F713AD}" srcOrd="0" destOrd="0" presId="urn:microsoft.com/office/officeart/2005/8/layout/orgChart1"/>
    <dgm:cxn modelId="{C537A0B6-EB9A-4C4E-9041-CBB29F0EA7E8}" type="presParOf" srcId="{52B2DDDF-42FC-4E0B-90DC-A55F75F713AD}" destId="{7E7E943C-C7C8-43DA-B23E-435C65DE5D80}" srcOrd="0" destOrd="0" presId="urn:microsoft.com/office/officeart/2005/8/layout/orgChart1"/>
    <dgm:cxn modelId="{CCABD773-BC79-4329-97BD-1516E3EDA47B}" type="presParOf" srcId="{52B2DDDF-42FC-4E0B-90DC-A55F75F713AD}" destId="{E084DE3A-A97C-4D9F-A188-C14B30CB3BE6}" srcOrd="1" destOrd="0" presId="urn:microsoft.com/office/officeart/2005/8/layout/orgChart1"/>
    <dgm:cxn modelId="{94F527F7-26A5-4CDE-BF5F-EAA556586064}" type="presParOf" srcId="{A1F2D890-B813-4313-88FC-EB19D739C400}" destId="{58971E27-9D9E-4292-BD07-900A3BEDA38F}" srcOrd="1" destOrd="0" presId="urn:microsoft.com/office/officeart/2005/8/layout/orgChart1"/>
    <dgm:cxn modelId="{8F55171B-AFC8-49F1-B71E-B96F85859B2C}" type="presParOf" srcId="{A1F2D890-B813-4313-88FC-EB19D739C400}" destId="{44D22C1F-F894-46A2-97E5-733364904F5C}" srcOrd="2" destOrd="0" presId="urn:microsoft.com/office/officeart/2005/8/layout/orgChart1"/>
    <dgm:cxn modelId="{E03A309F-0837-4168-BDD3-DF8578CC8F86}" type="presParOf" srcId="{49BFD9FA-791C-4241-B6BE-D7F920515EC1}" destId="{D71F4DA3-B9B8-4A21-89B0-D26733C21060}" srcOrd="6" destOrd="0" presId="urn:microsoft.com/office/officeart/2005/8/layout/orgChart1"/>
    <dgm:cxn modelId="{A7C100F2-FB11-4B64-89C6-08610A3B027B}" type="presParOf" srcId="{49BFD9FA-791C-4241-B6BE-D7F920515EC1}" destId="{8015BB67-E669-40EF-ACB5-86D06F79BC6C}" srcOrd="7" destOrd="0" presId="urn:microsoft.com/office/officeart/2005/8/layout/orgChart1"/>
    <dgm:cxn modelId="{B838423E-20EA-4F3E-8AD7-E4FD235C9536}" type="presParOf" srcId="{8015BB67-E669-40EF-ACB5-86D06F79BC6C}" destId="{DE36AB28-1442-44CF-A924-C0A6186E5023}" srcOrd="0" destOrd="0" presId="urn:microsoft.com/office/officeart/2005/8/layout/orgChart1"/>
    <dgm:cxn modelId="{74B33622-9C36-4C8C-9EF6-7676D46CC49F}" type="presParOf" srcId="{DE36AB28-1442-44CF-A924-C0A6186E5023}" destId="{97DF0A8E-37E0-4724-9D7B-FCFB101EE3A8}" srcOrd="0" destOrd="0" presId="urn:microsoft.com/office/officeart/2005/8/layout/orgChart1"/>
    <dgm:cxn modelId="{9542ABE6-8F32-4DC6-9887-EE004CEA1543}" type="presParOf" srcId="{DE36AB28-1442-44CF-A924-C0A6186E5023}" destId="{C03785FD-43C8-42D7-BC81-147022D2487C}" srcOrd="1" destOrd="0" presId="urn:microsoft.com/office/officeart/2005/8/layout/orgChart1"/>
    <dgm:cxn modelId="{CAD9B741-CCE2-4D4E-8DAF-6A8D1C421BC2}" type="presParOf" srcId="{8015BB67-E669-40EF-ACB5-86D06F79BC6C}" destId="{794EAE3B-5645-4B05-ADD7-012EF1CA3DE1}" srcOrd="1" destOrd="0" presId="urn:microsoft.com/office/officeart/2005/8/layout/orgChart1"/>
    <dgm:cxn modelId="{062C1261-7C03-49E4-A67A-BC73941A4EF1}" type="presParOf" srcId="{8015BB67-E669-40EF-ACB5-86D06F79BC6C}" destId="{39A76909-A6A3-4AEF-9074-275888FDC081}" srcOrd="2" destOrd="0" presId="urn:microsoft.com/office/officeart/2005/8/layout/orgChart1"/>
    <dgm:cxn modelId="{2F6A35CB-5F61-48A1-8A3D-62F66AA759F8}" type="presParOf" srcId="{52988628-CB16-4684-BDC1-ED50DEF123A2}" destId="{F8889A03-38AA-429F-B831-710AC770AF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57D0B-5B8A-47C5-95E5-3709EE604415}">
      <dsp:nvSpPr>
        <dsp:cNvPr id="0" name=""/>
        <dsp:cNvSpPr/>
      </dsp:nvSpPr>
      <dsp:spPr>
        <a:xfrm>
          <a:off x="3352800" y="1171432"/>
          <a:ext cx="2372130" cy="883265"/>
        </a:xfrm>
        <a:custGeom>
          <a:avLst/>
          <a:gdLst/>
          <a:ahLst/>
          <a:cxnLst/>
          <a:rect l="0" t="0" r="0" b="0"/>
          <a:pathLst>
            <a:path>
              <a:moveTo>
                <a:pt x="0" y="0"/>
              </a:moveTo>
              <a:lnTo>
                <a:pt x="0" y="677419"/>
              </a:lnTo>
              <a:lnTo>
                <a:pt x="2372130" y="677419"/>
              </a:lnTo>
              <a:lnTo>
                <a:pt x="2372130" y="883265"/>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3BE74E-6B64-4529-8AE3-813B4888D998}">
      <dsp:nvSpPr>
        <dsp:cNvPr id="0" name=""/>
        <dsp:cNvSpPr/>
      </dsp:nvSpPr>
      <dsp:spPr>
        <a:xfrm>
          <a:off x="3307080" y="1171432"/>
          <a:ext cx="91440" cy="883265"/>
        </a:xfrm>
        <a:custGeom>
          <a:avLst/>
          <a:gdLst/>
          <a:ahLst/>
          <a:cxnLst/>
          <a:rect l="0" t="0" r="0" b="0"/>
          <a:pathLst>
            <a:path>
              <a:moveTo>
                <a:pt x="45720" y="0"/>
              </a:moveTo>
              <a:lnTo>
                <a:pt x="45720" y="883265"/>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82E1E8-AFD7-49D8-914C-B078EFE957FD}">
      <dsp:nvSpPr>
        <dsp:cNvPr id="0" name=""/>
        <dsp:cNvSpPr/>
      </dsp:nvSpPr>
      <dsp:spPr>
        <a:xfrm>
          <a:off x="980669" y="1171432"/>
          <a:ext cx="2372130" cy="883265"/>
        </a:xfrm>
        <a:custGeom>
          <a:avLst/>
          <a:gdLst/>
          <a:ahLst/>
          <a:cxnLst/>
          <a:rect l="0" t="0" r="0" b="0"/>
          <a:pathLst>
            <a:path>
              <a:moveTo>
                <a:pt x="2372130" y="0"/>
              </a:moveTo>
              <a:lnTo>
                <a:pt x="2372130" y="677419"/>
              </a:lnTo>
              <a:lnTo>
                <a:pt x="0" y="677419"/>
              </a:lnTo>
              <a:lnTo>
                <a:pt x="0" y="883265"/>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581D07-9631-412E-AFA4-8DA0B472171F}">
      <dsp:nvSpPr>
        <dsp:cNvPr id="0" name=""/>
        <dsp:cNvSpPr/>
      </dsp:nvSpPr>
      <dsp:spPr>
        <a:xfrm>
          <a:off x="2372580" y="191213"/>
          <a:ext cx="1960438" cy="98021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cap="none" spc="0" dirty="0" smtClean="0">
              <a:ln w="0"/>
              <a:solidFill>
                <a:schemeClr val="tx1"/>
              </a:solidFill>
              <a:effectLst>
                <a:outerShdw blurRad="38100" dist="19050" dir="2700000" algn="tl" rotWithShape="0">
                  <a:schemeClr val="dk1">
                    <a:alpha val="40000"/>
                  </a:schemeClr>
                </a:outerShdw>
              </a:effectLst>
              <a:cs typeface="B Homa" pitchFamily="2" charset="-78"/>
            </a:rPr>
            <a:t>آماده سازی اولیه نمونه</a:t>
          </a:r>
          <a:r>
            <a:rPr lang="en-US" sz="1800" b="0" kern="1200" cap="none" spc="0" dirty="0" smtClean="0">
              <a:ln w="0"/>
              <a:solidFill>
                <a:schemeClr val="tx1"/>
              </a:solidFill>
              <a:effectLst>
                <a:outerShdw blurRad="38100" dist="19050" dir="2700000" algn="tl" rotWithShape="0">
                  <a:schemeClr val="dk1">
                    <a:alpha val="40000"/>
                  </a:schemeClr>
                </a:outerShdw>
              </a:effectLst>
              <a:cs typeface="B Homa" pitchFamily="2" charset="-78"/>
            </a:rPr>
            <a:t/>
          </a:r>
          <a:br>
            <a:rPr lang="en-US" sz="1800" b="0" kern="1200" cap="none" spc="0" dirty="0" smtClean="0">
              <a:ln w="0"/>
              <a:solidFill>
                <a:schemeClr val="tx1"/>
              </a:solidFill>
              <a:effectLst>
                <a:outerShdw blurRad="38100" dist="19050" dir="2700000" algn="tl" rotWithShape="0">
                  <a:schemeClr val="dk1">
                    <a:alpha val="40000"/>
                  </a:schemeClr>
                </a:outerShdw>
              </a:effectLst>
              <a:cs typeface="B Homa" pitchFamily="2" charset="-78"/>
            </a:rPr>
          </a:br>
          <a:endParaRPr lang="fa-IR" sz="1800" b="0" kern="1200" cap="none" spc="0" dirty="0">
            <a:ln w="0"/>
            <a:solidFill>
              <a:schemeClr val="tx1"/>
            </a:solidFill>
            <a:effectLst>
              <a:outerShdw blurRad="38100" dist="19050" dir="2700000" algn="tl" rotWithShape="0">
                <a:schemeClr val="dk1">
                  <a:alpha val="40000"/>
                </a:schemeClr>
              </a:outerShdw>
            </a:effectLst>
            <a:cs typeface="B Homa" pitchFamily="2" charset="-78"/>
          </a:endParaRPr>
        </a:p>
      </dsp:txBody>
      <dsp:txXfrm>
        <a:off x="2372580" y="191213"/>
        <a:ext cx="1960438" cy="980219"/>
      </dsp:txXfrm>
    </dsp:sp>
    <dsp:sp modelId="{22E50C72-9CCD-4035-8E98-CE9FD5902A3E}">
      <dsp:nvSpPr>
        <dsp:cNvPr id="0" name=""/>
        <dsp:cNvSpPr/>
      </dsp:nvSpPr>
      <dsp:spPr>
        <a:xfrm>
          <a:off x="450" y="2054698"/>
          <a:ext cx="1960438" cy="980219"/>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cap="none" spc="0" dirty="0" smtClean="0">
              <a:ln w="0"/>
              <a:solidFill>
                <a:schemeClr val="tx1"/>
              </a:solidFill>
              <a:effectLst>
                <a:outerShdw blurRad="38100" dist="19050" dir="2700000" algn="tl" rotWithShape="0">
                  <a:schemeClr val="dk1">
                    <a:alpha val="40000"/>
                  </a:schemeClr>
                </a:outerShdw>
              </a:effectLst>
              <a:cs typeface="B Homa" pitchFamily="2" charset="-78"/>
            </a:rPr>
            <a:t>نازک کردن شیمیایی </a:t>
          </a:r>
          <a:endParaRPr lang="fa-IR" sz="1800" b="0" kern="1200" cap="none" spc="0" dirty="0">
            <a:ln w="0"/>
            <a:solidFill>
              <a:schemeClr val="tx1"/>
            </a:solidFill>
            <a:effectLst>
              <a:outerShdw blurRad="38100" dist="19050" dir="2700000" algn="tl" rotWithShape="0">
                <a:schemeClr val="dk1">
                  <a:alpha val="40000"/>
                </a:schemeClr>
              </a:outerShdw>
            </a:effectLst>
            <a:cs typeface="B Homa" pitchFamily="2" charset="-78"/>
          </a:endParaRPr>
        </a:p>
      </dsp:txBody>
      <dsp:txXfrm>
        <a:off x="450" y="2054698"/>
        <a:ext cx="1960438" cy="980219"/>
      </dsp:txXfrm>
    </dsp:sp>
    <dsp:sp modelId="{A6D2000C-DBBF-4671-AF53-000681BA206E}">
      <dsp:nvSpPr>
        <dsp:cNvPr id="0" name=""/>
        <dsp:cNvSpPr/>
      </dsp:nvSpPr>
      <dsp:spPr>
        <a:xfrm>
          <a:off x="2372580" y="2054698"/>
          <a:ext cx="1960438" cy="980219"/>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cap="none" spc="0" dirty="0" smtClean="0">
              <a:ln w="0"/>
              <a:solidFill>
                <a:schemeClr val="tx1"/>
              </a:solidFill>
              <a:effectLst>
                <a:outerShdw blurRad="38100" dist="19050" dir="2700000" algn="tl" rotWithShape="0">
                  <a:schemeClr val="dk1">
                    <a:alpha val="40000"/>
                  </a:schemeClr>
                </a:outerShdw>
              </a:effectLst>
              <a:cs typeface="B Homa" pitchFamily="2" charset="-78"/>
            </a:rPr>
            <a:t>آماده کردن سطوح صاف</a:t>
          </a:r>
          <a:endParaRPr lang="fa-IR" sz="1800" b="0" kern="1200" cap="none" spc="0" dirty="0">
            <a:ln w="0"/>
            <a:solidFill>
              <a:schemeClr val="tx1"/>
            </a:solidFill>
            <a:effectLst>
              <a:outerShdw blurRad="38100" dist="19050" dir="2700000" algn="tl" rotWithShape="0">
                <a:schemeClr val="dk1">
                  <a:alpha val="40000"/>
                </a:schemeClr>
              </a:outerShdw>
            </a:effectLst>
            <a:cs typeface="B Homa" pitchFamily="2" charset="-78"/>
          </a:endParaRPr>
        </a:p>
      </dsp:txBody>
      <dsp:txXfrm>
        <a:off x="2372580" y="2054698"/>
        <a:ext cx="1960438" cy="980219"/>
      </dsp:txXfrm>
    </dsp:sp>
    <dsp:sp modelId="{D830D0AF-4AF9-4E82-9917-AC92491C61FB}">
      <dsp:nvSpPr>
        <dsp:cNvPr id="0" name=""/>
        <dsp:cNvSpPr/>
      </dsp:nvSpPr>
      <dsp:spPr>
        <a:xfrm>
          <a:off x="4744711" y="2054698"/>
          <a:ext cx="1960438" cy="980219"/>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0" kern="1200" cap="none" spc="0" dirty="0" smtClean="0">
              <a:ln w="0"/>
              <a:solidFill>
                <a:schemeClr val="tx1"/>
              </a:solidFill>
              <a:effectLst>
                <a:outerShdw blurRad="38100" dist="19050" dir="2700000" algn="tl" rotWithShape="0">
                  <a:schemeClr val="dk1">
                    <a:alpha val="40000"/>
                  </a:schemeClr>
                </a:outerShdw>
              </a:effectLst>
              <a:cs typeface="B Homa" pitchFamily="2" charset="-78"/>
            </a:rPr>
            <a:t>برش نمونه</a:t>
          </a:r>
          <a:endParaRPr lang="fa-IR" sz="1800" b="0" kern="1200" cap="none" spc="0" dirty="0">
            <a:ln w="0"/>
            <a:solidFill>
              <a:schemeClr val="tx1"/>
            </a:solidFill>
            <a:effectLst>
              <a:outerShdw blurRad="38100" dist="19050" dir="2700000" algn="tl" rotWithShape="0">
                <a:schemeClr val="dk1">
                  <a:alpha val="40000"/>
                </a:schemeClr>
              </a:outerShdw>
            </a:effectLst>
            <a:cs typeface="B Homa" pitchFamily="2" charset="-78"/>
          </a:endParaRPr>
        </a:p>
      </dsp:txBody>
      <dsp:txXfrm>
        <a:off x="4744711" y="2054698"/>
        <a:ext cx="1960438" cy="980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0E1BC-C493-4EF4-B1BC-AA17FFB43BDD}">
      <dsp:nvSpPr>
        <dsp:cNvPr id="0" name=""/>
        <dsp:cNvSpPr/>
      </dsp:nvSpPr>
      <dsp:spPr>
        <a:xfrm>
          <a:off x="726866" y="1088486"/>
          <a:ext cx="2620464" cy="754908"/>
        </a:xfrm>
        <a:custGeom>
          <a:avLst/>
          <a:gdLst/>
          <a:ahLst/>
          <a:cxnLst/>
          <a:rect l="0" t="0" r="0" b="0"/>
          <a:pathLst>
            <a:path>
              <a:moveTo>
                <a:pt x="2620464" y="0"/>
              </a:moveTo>
              <a:lnTo>
                <a:pt x="2620464" y="602995"/>
              </a:lnTo>
              <a:lnTo>
                <a:pt x="0" y="602995"/>
              </a:lnTo>
              <a:lnTo>
                <a:pt x="0" y="754908"/>
              </a:lnTo>
            </a:path>
          </a:pathLst>
        </a:custGeom>
        <a:noFill/>
        <a:ln w="19050" cap="rnd"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85BD2A33-A39F-405B-B185-02C15E9410F1}">
      <dsp:nvSpPr>
        <dsp:cNvPr id="0" name=""/>
        <dsp:cNvSpPr/>
      </dsp:nvSpPr>
      <dsp:spPr>
        <a:xfrm>
          <a:off x="2477488" y="1088486"/>
          <a:ext cx="869842" cy="754908"/>
        </a:xfrm>
        <a:custGeom>
          <a:avLst/>
          <a:gdLst/>
          <a:ahLst/>
          <a:cxnLst/>
          <a:rect l="0" t="0" r="0" b="0"/>
          <a:pathLst>
            <a:path>
              <a:moveTo>
                <a:pt x="869842" y="0"/>
              </a:moveTo>
              <a:lnTo>
                <a:pt x="869842" y="602995"/>
              </a:lnTo>
              <a:lnTo>
                <a:pt x="0" y="602995"/>
              </a:lnTo>
              <a:lnTo>
                <a:pt x="0" y="754908"/>
              </a:lnTo>
            </a:path>
          </a:pathLst>
        </a:custGeom>
        <a:noFill/>
        <a:ln w="19050" cap="rnd"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A8C08B29-57E5-4745-8956-77DCD6C087F6}">
      <dsp:nvSpPr>
        <dsp:cNvPr id="0" name=""/>
        <dsp:cNvSpPr/>
      </dsp:nvSpPr>
      <dsp:spPr>
        <a:xfrm>
          <a:off x="3347331" y="1088486"/>
          <a:ext cx="880780" cy="754908"/>
        </a:xfrm>
        <a:custGeom>
          <a:avLst/>
          <a:gdLst/>
          <a:ahLst/>
          <a:cxnLst/>
          <a:rect l="0" t="0" r="0" b="0"/>
          <a:pathLst>
            <a:path>
              <a:moveTo>
                <a:pt x="0" y="0"/>
              </a:moveTo>
              <a:lnTo>
                <a:pt x="0" y="602995"/>
              </a:lnTo>
              <a:lnTo>
                <a:pt x="880780" y="602995"/>
              </a:lnTo>
              <a:lnTo>
                <a:pt x="880780" y="754908"/>
              </a:lnTo>
            </a:path>
          </a:pathLst>
        </a:custGeom>
        <a:noFill/>
        <a:ln w="19050" cap="rnd"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D96E5194-573A-4B7D-9851-AF8F9675225C}">
      <dsp:nvSpPr>
        <dsp:cNvPr id="0" name=""/>
        <dsp:cNvSpPr/>
      </dsp:nvSpPr>
      <dsp:spPr>
        <a:xfrm>
          <a:off x="3347331" y="1088486"/>
          <a:ext cx="2631402" cy="754908"/>
        </a:xfrm>
        <a:custGeom>
          <a:avLst/>
          <a:gdLst/>
          <a:ahLst/>
          <a:cxnLst/>
          <a:rect l="0" t="0" r="0" b="0"/>
          <a:pathLst>
            <a:path>
              <a:moveTo>
                <a:pt x="0" y="0"/>
              </a:moveTo>
              <a:lnTo>
                <a:pt x="0" y="602995"/>
              </a:lnTo>
              <a:lnTo>
                <a:pt x="2631402" y="602995"/>
              </a:lnTo>
              <a:lnTo>
                <a:pt x="2631402" y="754908"/>
              </a:lnTo>
            </a:path>
          </a:pathLst>
        </a:custGeom>
        <a:noFill/>
        <a:ln w="19050" cap="rnd"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4DBEC97D-2993-48A1-844F-D1FF463806E5}">
      <dsp:nvSpPr>
        <dsp:cNvPr id="0" name=""/>
        <dsp:cNvSpPr/>
      </dsp:nvSpPr>
      <dsp:spPr>
        <a:xfrm>
          <a:off x="2623933" y="365088"/>
          <a:ext cx="1446795" cy="723397"/>
        </a:xfrm>
        <a:prstGeom prst="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ctr" defTabSz="844550" rtl="1">
            <a:lnSpc>
              <a:spcPct val="90000"/>
            </a:lnSpc>
            <a:spcBef>
              <a:spcPct val="0"/>
            </a:spcBef>
            <a:spcAft>
              <a:spcPct val="35000"/>
            </a:spcAft>
          </a:pPr>
          <a:r>
            <a:rPr lang="fa-IR" sz="1900" b="0" kern="1200" dirty="0" smtClean="0">
              <a:cs typeface="B Homa" pitchFamily="2" charset="-78"/>
            </a:rPr>
            <a:t>نازک کردن نهایی</a:t>
          </a:r>
          <a:endParaRPr lang="fa-IR" sz="1900" b="0" kern="1200" dirty="0">
            <a:cs typeface="B Homa" pitchFamily="2" charset="-78"/>
          </a:endParaRPr>
        </a:p>
      </dsp:txBody>
      <dsp:txXfrm>
        <a:off x="2623933" y="365088"/>
        <a:ext cx="1446795" cy="723397"/>
      </dsp:txXfrm>
    </dsp:sp>
    <dsp:sp modelId="{CA23D400-6B86-4D61-A6BB-FB41D28B9248}">
      <dsp:nvSpPr>
        <dsp:cNvPr id="0" name=""/>
        <dsp:cNvSpPr/>
      </dsp:nvSpPr>
      <dsp:spPr>
        <a:xfrm>
          <a:off x="5255335" y="1843395"/>
          <a:ext cx="1446795" cy="723397"/>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rtl="1">
            <a:lnSpc>
              <a:spcPct val="90000"/>
            </a:lnSpc>
            <a:spcBef>
              <a:spcPct val="0"/>
            </a:spcBef>
            <a:spcAft>
              <a:spcPct val="35000"/>
            </a:spcAft>
          </a:pPr>
          <a:r>
            <a:rPr lang="fa-IR" sz="2000" b="0" kern="1200" smtClean="0">
              <a:cs typeface="B Homa" pitchFamily="2" charset="-78"/>
            </a:rPr>
            <a:t>پرداخت الکتریکی</a:t>
          </a:r>
          <a:endParaRPr lang="en-US" sz="2000" b="0" kern="1200" dirty="0">
            <a:cs typeface="B Homa" pitchFamily="2" charset="-78"/>
          </a:endParaRPr>
        </a:p>
      </dsp:txBody>
      <dsp:txXfrm>
        <a:off x="5255335" y="1843395"/>
        <a:ext cx="1446795" cy="723397"/>
      </dsp:txXfrm>
    </dsp:sp>
    <dsp:sp modelId="{2F2C06C9-8389-4A4E-A6E2-40A8A78FC74A}">
      <dsp:nvSpPr>
        <dsp:cNvPr id="0" name=""/>
        <dsp:cNvSpPr/>
      </dsp:nvSpPr>
      <dsp:spPr>
        <a:xfrm>
          <a:off x="3504713" y="1843395"/>
          <a:ext cx="1446795" cy="723397"/>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rtl="1">
            <a:lnSpc>
              <a:spcPct val="90000"/>
            </a:lnSpc>
            <a:spcBef>
              <a:spcPct val="0"/>
            </a:spcBef>
            <a:spcAft>
              <a:spcPct val="35000"/>
            </a:spcAft>
          </a:pPr>
          <a:r>
            <a:rPr lang="fa-IR" sz="2000" b="0" kern="1200" dirty="0" smtClean="0">
              <a:cs typeface="B Homa" pitchFamily="2" charset="-78"/>
            </a:rPr>
            <a:t>روش پنجره</a:t>
          </a:r>
          <a:endParaRPr lang="en-US" sz="2000" b="0" kern="1200" dirty="0">
            <a:cs typeface="B Homa" pitchFamily="2" charset="-78"/>
          </a:endParaRPr>
        </a:p>
      </dsp:txBody>
      <dsp:txXfrm>
        <a:off x="3504713" y="1843395"/>
        <a:ext cx="1446795" cy="723397"/>
      </dsp:txXfrm>
    </dsp:sp>
    <dsp:sp modelId="{033A6BEB-1A56-4315-8530-51BD502E50F3}">
      <dsp:nvSpPr>
        <dsp:cNvPr id="0" name=""/>
        <dsp:cNvSpPr/>
      </dsp:nvSpPr>
      <dsp:spPr>
        <a:xfrm>
          <a:off x="1754091" y="1843395"/>
          <a:ext cx="1446795" cy="723397"/>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rtl="1">
            <a:lnSpc>
              <a:spcPct val="90000"/>
            </a:lnSpc>
            <a:spcBef>
              <a:spcPct val="0"/>
            </a:spcBef>
            <a:spcAft>
              <a:spcPct val="35000"/>
            </a:spcAft>
          </a:pPr>
          <a:r>
            <a:rPr lang="fa-IR" sz="2000" b="0" i="0" kern="1200" dirty="0" smtClean="0">
              <a:cs typeface="B Homa" pitchFamily="2" charset="-78"/>
            </a:rPr>
            <a:t>پرداخت خودکار با افشانه</a:t>
          </a:r>
          <a:endParaRPr lang="fa-IR" sz="2000" b="0" i="0" kern="1200" dirty="0">
            <a:cs typeface="B Homa" pitchFamily="2" charset="-78"/>
          </a:endParaRPr>
        </a:p>
      </dsp:txBody>
      <dsp:txXfrm>
        <a:off x="1754091" y="1843395"/>
        <a:ext cx="1446795" cy="723397"/>
      </dsp:txXfrm>
    </dsp:sp>
    <dsp:sp modelId="{D787626F-CFBC-4DDA-88CD-07FF36600778}">
      <dsp:nvSpPr>
        <dsp:cNvPr id="0" name=""/>
        <dsp:cNvSpPr/>
      </dsp:nvSpPr>
      <dsp:spPr>
        <a:xfrm>
          <a:off x="3468" y="1843395"/>
          <a:ext cx="1446795" cy="723397"/>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rtl="1">
            <a:lnSpc>
              <a:spcPct val="90000"/>
            </a:lnSpc>
            <a:spcBef>
              <a:spcPct val="0"/>
            </a:spcBef>
            <a:spcAft>
              <a:spcPct val="35000"/>
            </a:spcAft>
          </a:pPr>
          <a:r>
            <a:rPr lang="fa-IR" sz="2000" b="0" kern="1200" dirty="0" smtClean="0">
              <a:cs typeface="B Homa" pitchFamily="2" charset="-78"/>
            </a:rPr>
            <a:t>نازک کردن با پرتوی یونی</a:t>
          </a:r>
          <a:endParaRPr lang="fa-IR" sz="2000" b="0" kern="1200" dirty="0">
            <a:cs typeface="B Homa" pitchFamily="2" charset="-78"/>
          </a:endParaRPr>
        </a:p>
      </dsp:txBody>
      <dsp:txXfrm>
        <a:off x="3468" y="1843395"/>
        <a:ext cx="1446795" cy="723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4DA3-B9B8-4A21-89B0-D26733C21060}">
      <dsp:nvSpPr>
        <dsp:cNvPr id="0" name=""/>
        <dsp:cNvSpPr/>
      </dsp:nvSpPr>
      <dsp:spPr>
        <a:xfrm>
          <a:off x="3586020" y="1663576"/>
          <a:ext cx="2732414" cy="531350"/>
        </a:xfrm>
        <a:custGeom>
          <a:avLst/>
          <a:gdLst/>
          <a:ahLst/>
          <a:cxnLst/>
          <a:rect l="0" t="0" r="0" b="0"/>
          <a:pathLst>
            <a:path>
              <a:moveTo>
                <a:pt x="0" y="0"/>
              </a:moveTo>
              <a:lnTo>
                <a:pt x="0" y="370805"/>
              </a:lnTo>
              <a:lnTo>
                <a:pt x="2732414" y="370805"/>
              </a:lnTo>
              <a:lnTo>
                <a:pt x="2732414" y="53135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4BD53A6-ABBD-4716-9EEF-4399EB02B9C2}">
      <dsp:nvSpPr>
        <dsp:cNvPr id="0" name=""/>
        <dsp:cNvSpPr/>
      </dsp:nvSpPr>
      <dsp:spPr>
        <a:xfrm>
          <a:off x="3586020" y="1663576"/>
          <a:ext cx="882324" cy="531350"/>
        </a:xfrm>
        <a:custGeom>
          <a:avLst/>
          <a:gdLst/>
          <a:ahLst/>
          <a:cxnLst/>
          <a:rect l="0" t="0" r="0" b="0"/>
          <a:pathLst>
            <a:path>
              <a:moveTo>
                <a:pt x="0" y="0"/>
              </a:moveTo>
              <a:lnTo>
                <a:pt x="0" y="370805"/>
              </a:lnTo>
              <a:lnTo>
                <a:pt x="882324" y="370805"/>
              </a:lnTo>
              <a:lnTo>
                <a:pt x="882324" y="53135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38A92A8-5A83-4FC6-B15E-72413053855A}">
      <dsp:nvSpPr>
        <dsp:cNvPr id="0" name=""/>
        <dsp:cNvSpPr/>
      </dsp:nvSpPr>
      <dsp:spPr>
        <a:xfrm>
          <a:off x="2618255" y="1663576"/>
          <a:ext cx="967765" cy="531350"/>
        </a:xfrm>
        <a:custGeom>
          <a:avLst/>
          <a:gdLst/>
          <a:ahLst/>
          <a:cxnLst/>
          <a:rect l="0" t="0" r="0" b="0"/>
          <a:pathLst>
            <a:path>
              <a:moveTo>
                <a:pt x="967765" y="0"/>
              </a:moveTo>
              <a:lnTo>
                <a:pt x="967765" y="370805"/>
              </a:lnTo>
              <a:lnTo>
                <a:pt x="0" y="370805"/>
              </a:lnTo>
              <a:lnTo>
                <a:pt x="0" y="53135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F735359-D279-4040-AC94-C550AF5FE8BD}">
      <dsp:nvSpPr>
        <dsp:cNvPr id="0" name=""/>
        <dsp:cNvSpPr/>
      </dsp:nvSpPr>
      <dsp:spPr>
        <a:xfrm>
          <a:off x="768165" y="1663576"/>
          <a:ext cx="2817854" cy="531350"/>
        </a:xfrm>
        <a:custGeom>
          <a:avLst/>
          <a:gdLst/>
          <a:ahLst/>
          <a:cxnLst/>
          <a:rect l="0" t="0" r="0" b="0"/>
          <a:pathLst>
            <a:path>
              <a:moveTo>
                <a:pt x="2817854" y="0"/>
              </a:moveTo>
              <a:lnTo>
                <a:pt x="2817854" y="370805"/>
              </a:lnTo>
              <a:lnTo>
                <a:pt x="0" y="370805"/>
              </a:lnTo>
              <a:lnTo>
                <a:pt x="0" y="53135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CED05E34-9E82-4A84-9F77-7A4E035D487E}">
      <dsp:nvSpPr>
        <dsp:cNvPr id="0" name=""/>
        <dsp:cNvSpPr/>
      </dsp:nvSpPr>
      <dsp:spPr>
        <a:xfrm>
          <a:off x="2821520" y="899076"/>
          <a:ext cx="1528999" cy="764499"/>
        </a:xfrm>
        <a:prstGeom prst="rect">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Homa" pitchFamily="2" charset="-78"/>
            </a:rPr>
            <a:t>روش ماسک برداری</a:t>
          </a:r>
          <a:endParaRPr lang="fa-IR" sz="2000" kern="1200" dirty="0">
            <a:cs typeface="B Homa" pitchFamily="2" charset="-78"/>
          </a:endParaRPr>
        </a:p>
      </dsp:txBody>
      <dsp:txXfrm>
        <a:off x="2821520" y="899076"/>
        <a:ext cx="1528999" cy="764499"/>
      </dsp:txXfrm>
    </dsp:sp>
    <dsp:sp modelId="{74240933-7197-45A7-9656-1F18B9CE0400}">
      <dsp:nvSpPr>
        <dsp:cNvPr id="0" name=""/>
        <dsp:cNvSpPr/>
      </dsp:nvSpPr>
      <dsp:spPr>
        <a:xfrm>
          <a:off x="3665" y="2194926"/>
          <a:ext cx="1528999" cy="764499"/>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b="1" kern="1200" dirty="0" smtClean="0">
              <a:ln w="10541" cmpd="sng">
                <a:prstDash val="solid"/>
              </a:ln>
              <a:cs typeface="B Homa" pitchFamily="2" charset="-78"/>
            </a:rPr>
            <a:t>فیلم آندایز</a:t>
          </a:r>
          <a:endParaRPr lang="fa-IR" sz="1700" kern="1200" dirty="0">
            <a:cs typeface="B Homa" pitchFamily="2" charset="-78"/>
          </a:endParaRPr>
        </a:p>
      </dsp:txBody>
      <dsp:txXfrm>
        <a:off x="3665" y="2194926"/>
        <a:ext cx="1528999" cy="764499"/>
      </dsp:txXfrm>
    </dsp:sp>
    <dsp:sp modelId="{0F9D20B0-6E47-4F20-BF80-F6E01BB23605}">
      <dsp:nvSpPr>
        <dsp:cNvPr id="0" name=""/>
        <dsp:cNvSpPr/>
      </dsp:nvSpPr>
      <dsp:spPr>
        <a:xfrm>
          <a:off x="1853755" y="2194926"/>
          <a:ext cx="1528999" cy="764499"/>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smtClean="0">
              <a:cs typeface="B Homa" pitchFamily="2" charset="-78"/>
            </a:rPr>
            <a:t>ماسک استاندارد </a:t>
          </a:r>
          <a:endParaRPr lang="fa-IR" sz="1700" kern="1200" dirty="0">
            <a:cs typeface="B Homa" pitchFamily="2" charset="-78"/>
          </a:endParaRPr>
        </a:p>
      </dsp:txBody>
      <dsp:txXfrm>
        <a:off x="1853755" y="2194926"/>
        <a:ext cx="1528999" cy="764499"/>
      </dsp:txXfrm>
    </dsp:sp>
    <dsp:sp modelId="{7E7E943C-C7C8-43DA-B23E-435C65DE5D80}">
      <dsp:nvSpPr>
        <dsp:cNvPr id="0" name=""/>
        <dsp:cNvSpPr/>
      </dsp:nvSpPr>
      <dsp:spPr>
        <a:xfrm>
          <a:off x="3703844" y="2194926"/>
          <a:ext cx="1528999" cy="764499"/>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dirty="0" smtClean="0">
              <a:cs typeface="B Homa" pitchFamily="2" charset="-78"/>
            </a:rPr>
            <a:t>ماسک برداری دو مرحله ای</a:t>
          </a:r>
          <a:endParaRPr lang="fa-IR" sz="1700" kern="1200" dirty="0">
            <a:cs typeface="B Homa" pitchFamily="2" charset="-78"/>
          </a:endParaRPr>
        </a:p>
      </dsp:txBody>
      <dsp:txXfrm>
        <a:off x="3703844" y="2194926"/>
        <a:ext cx="1528999" cy="764499"/>
      </dsp:txXfrm>
    </dsp:sp>
    <dsp:sp modelId="{97DF0A8E-37E0-4724-9D7B-FCFB101EE3A8}">
      <dsp:nvSpPr>
        <dsp:cNvPr id="0" name=""/>
        <dsp:cNvSpPr/>
      </dsp:nvSpPr>
      <dsp:spPr>
        <a:xfrm>
          <a:off x="5553934" y="2194926"/>
          <a:ext cx="1528999" cy="764499"/>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smtClean="0">
              <a:cs typeface="B Homa" pitchFamily="2" charset="-78"/>
            </a:rPr>
            <a:t>ماسک پلاستیکی</a:t>
          </a:r>
          <a:endParaRPr lang="fa-IR" sz="1700" kern="1200" dirty="0">
            <a:cs typeface="B Homa" pitchFamily="2" charset="-78"/>
          </a:endParaRPr>
        </a:p>
      </dsp:txBody>
      <dsp:txXfrm>
        <a:off x="5553934" y="2194926"/>
        <a:ext cx="1528999" cy="7644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9D3CE65-360F-45C3-8E10-B4A50771E5C1}" type="datetimeFigureOut">
              <a:rPr lang="fa-IR" smtClean="0"/>
              <a:pPr/>
              <a:t>1436/08/08</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8EB372A-CDF8-476B-B7B0-F2AC8B74A8D4}" type="slidenum">
              <a:rPr lang="fa-IR" smtClean="0"/>
              <a:pPr/>
              <a:t>‹#›</a:t>
            </a:fld>
            <a:endParaRPr lang="fa-IR"/>
          </a:p>
        </p:txBody>
      </p:sp>
    </p:spTree>
    <p:extLst>
      <p:ext uri="{BB962C8B-B14F-4D97-AF65-F5344CB8AC3E}">
        <p14:creationId xmlns:p14="http://schemas.microsoft.com/office/powerpoint/2010/main" val="1795687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0541E31-3411-42DB-83B6-B19C6F7ED297}" type="datetimeFigureOut">
              <a:rPr lang="fa-IR" smtClean="0"/>
              <a:pPr/>
              <a:t>1436/08/08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126A5F-0A75-4CF0-AD44-AC38BF73ABE2}" type="slidenum">
              <a:rPr lang="fa-IR" smtClean="0"/>
              <a:pPr/>
              <a:t>‹#›</a:t>
            </a:fld>
            <a:endParaRPr lang="fa-IR"/>
          </a:p>
        </p:txBody>
      </p:sp>
    </p:spTree>
    <p:extLst>
      <p:ext uri="{BB962C8B-B14F-4D97-AF65-F5344CB8AC3E}">
        <p14:creationId xmlns:p14="http://schemas.microsoft.com/office/powerpoint/2010/main" val="9253903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3126A5F-0A75-4CF0-AD44-AC38BF73ABE2}" type="slidenum">
              <a:rPr lang="fa-IR" smtClean="0"/>
              <a:pPr/>
              <a:t>1</a:t>
            </a:fld>
            <a:endParaRPr lang="fa-IR"/>
          </a:p>
        </p:txBody>
      </p:sp>
    </p:spTree>
    <p:extLst>
      <p:ext uri="{BB962C8B-B14F-4D97-AF65-F5344CB8AC3E}">
        <p14:creationId xmlns:p14="http://schemas.microsoft.com/office/powerpoint/2010/main" val="235253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3126A5F-0A75-4CF0-AD44-AC38BF73ABE2}" type="slidenum">
              <a:rPr lang="fa-IR" smtClean="0"/>
              <a:pPr/>
              <a:t>5</a:t>
            </a:fld>
            <a:endParaRPr lang="fa-IR"/>
          </a:p>
        </p:txBody>
      </p:sp>
    </p:spTree>
    <p:extLst>
      <p:ext uri="{BB962C8B-B14F-4D97-AF65-F5344CB8AC3E}">
        <p14:creationId xmlns:p14="http://schemas.microsoft.com/office/powerpoint/2010/main" val="178535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EB724-CEF5-473D-83AF-DB6B36AC7433}"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409434621"/>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98596-BE8A-44E1-A3CB-0B2CA3DD33D5}"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69358672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98596-BE8A-44E1-A3CB-0B2CA3DD33D5}"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730773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98596-BE8A-44E1-A3CB-0B2CA3DD33D5}"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3578575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98596-BE8A-44E1-A3CB-0B2CA3DD33D5}"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271103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98596-BE8A-44E1-A3CB-0B2CA3DD33D5}"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27179086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AE083-4FB5-4548-9E96-20CD3CDDFD16}"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414226145"/>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B0BB48-6FD7-4FA5-9953-FF5AFC51D5AE}"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2392987252"/>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568B64-CFFC-4B9B-8640-A1F5B1555A55}"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90292266"/>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F72C0-B900-4952-9E7B-59978BA0CBF0}" type="datetime8">
              <a:rPr lang="fa-IR" smtClean="0"/>
              <a:pPr/>
              <a:t>15/مه/26</a:t>
            </a:fld>
            <a:endParaRPr lang="fa-IR"/>
          </a:p>
        </p:txBody>
      </p:sp>
      <p:sp>
        <p:nvSpPr>
          <p:cNvPr id="5" name="Footer Placeholder 4"/>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147446429"/>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F66C1B-894C-4293-AA81-C8759EECC594}" type="datetime8">
              <a:rPr lang="fa-IR" smtClean="0"/>
              <a:pPr/>
              <a:t>15/مه/26</a:t>
            </a:fld>
            <a:endParaRPr lang="fa-IR"/>
          </a:p>
        </p:txBody>
      </p:sp>
      <p:sp>
        <p:nvSpPr>
          <p:cNvPr id="6" name="Footer Placeholder 5"/>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7" name="Slide Number Placeholder 6"/>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85007451"/>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79453B-4F08-4A8D-859D-C4E3082F6172}" type="datetime8">
              <a:rPr lang="fa-IR" smtClean="0"/>
              <a:pPr/>
              <a:t>15/مه/26</a:t>
            </a:fld>
            <a:endParaRPr lang="fa-IR"/>
          </a:p>
        </p:txBody>
      </p:sp>
      <p:sp>
        <p:nvSpPr>
          <p:cNvPr id="8" name="Footer Placeholder 7"/>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9" name="Slide Number Placeholder 8"/>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2914484201"/>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FECA54-3BC7-4E0A-8718-BEF2E017A692}" type="datetime8">
              <a:rPr lang="fa-IR" smtClean="0"/>
              <a:pPr/>
              <a:t>15/مه/26</a:t>
            </a:fld>
            <a:endParaRPr lang="fa-IR"/>
          </a:p>
        </p:txBody>
      </p:sp>
      <p:sp>
        <p:nvSpPr>
          <p:cNvPr id="4" name="Footer Placeholder 3"/>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2656807782"/>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E3953-701C-4BFE-B7C8-3B2AF258764E}" type="datetime8">
              <a:rPr lang="fa-IR" smtClean="0"/>
              <a:pPr/>
              <a:t>15/مه/26</a:t>
            </a:fld>
            <a:endParaRPr lang="fa-IR"/>
          </a:p>
        </p:txBody>
      </p:sp>
      <p:sp>
        <p:nvSpPr>
          <p:cNvPr id="3" name="Footer Placeholder 2"/>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4287967798"/>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AA20C-DCD6-427A-ABF4-5DD23984EAC5}" type="datetime8">
              <a:rPr lang="fa-IR" smtClean="0"/>
              <a:pPr/>
              <a:t>15/مه/26</a:t>
            </a:fld>
            <a:endParaRPr lang="fa-IR"/>
          </a:p>
        </p:txBody>
      </p:sp>
      <p:sp>
        <p:nvSpPr>
          <p:cNvPr id="6" name="Footer Placeholder 5"/>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7" name="Slide Number Placeholder 6"/>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3475884829"/>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0BA67-6A4B-439B-ACD8-0221627E3260}" type="datetime8">
              <a:rPr lang="fa-IR" smtClean="0"/>
              <a:pPr/>
              <a:t>15/مه/26</a:t>
            </a:fld>
            <a:endParaRPr lang="fa-IR"/>
          </a:p>
        </p:txBody>
      </p:sp>
      <p:sp>
        <p:nvSpPr>
          <p:cNvPr id="6" name="Footer Placeholder 5"/>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7" name="Slide Number Placeholder 6"/>
          <p:cNvSpPr>
            <a:spLocks noGrp="1"/>
          </p:cNvSpPr>
          <p:nvPr>
            <p:ph type="sldNum" sz="quarter" idx="12"/>
          </p:nvPr>
        </p:nvSpPr>
        <p:spPr/>
        <p:txBody>
          <a:bodyPr/>
          <a:lstStyle/>
          <a:p>
            <a:fld id="{F1FFBFF2-C9B9-445F-9B50-1AACC31121C9}" type="slidenum">
              <a:rPr lang="fa-IR" smtClean="0"/>
              <a:pPr/>
              <a:t>‹#›</a:t>
            </a:fld>
            <a:endParaRPr lang="fa-IR"/>
          </a:p>
        </p:txBody>
      </p:sp>
    </p:spTree>
    <p:extLst>
      <p:ext uri="{BB962C8B-B14F-4D97-AF65-F5344CB8AC3E}">
        <p14:creationId xmlns:p14="http://schemas.microsoft.com/office/powerpoint/2010/main" val="2895835273"/>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98596-BE8A-44E1-A3CB-0B2CA3DD33D5}" type="datetime8">
              <a:rPr lang="fa-IR" smtClean="0"/>
              <a:pPr/>
              <a:t>15/مه/26</a:t>
            </a:fld>
            <a:endParaRPr lang="fa-I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1FFBFF2-C9B9-445F-9B50-1AACC31121C9}" type="slidenum">
              <a:rPr lang="fa-IR" smtClean="0"/>
              <a:pPr/>
              <a:t>‹#›</a:t>
            </a:fld>
            <a:endParaRPr lang="fa-IR"/>
          </a:p>
        </p:txBody>
      </p:sp>
    </p:spTree>
    <p:extLst>
      <p:ext uri="{BB962C8B-B14F-4D97-AF65-F5344CB8AC3E}">
        <p14:creationId xmlns:p14="http://schemas.microsoft.com/office/powerpoint/2010/main" val="3257352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randomBar dir="vert"/>
  </p:transition>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3400"/>
            <a:ext cx="7848600" cy="2762250"/>
          </a:xfrm>
        </p:spPr>
        <p:txBody>
          <a:bodyPr>
            <a:noAutofit/>
          </a:bodyPr>
          <a:lstStyle/>
          <a:p>
            <a:pPr algn="ctr"/>
            <a:r>
              <a:rPr lang="fa-IR"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ndalus" panose="02020603050405020304" pitchFamily="18" charset="-78"/>
                <a:cs typeface="Andalus" panose="02020603050405020304" pitchFamily="18" charset="-78"/>
              </a:rPr>
              <a:t>آماده سازی نمونه های</a:t>
            </a:r>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ndalus" panose="02020603050405020304" pitchFamily="18" charset="-78"/>
                <a:cs typeface="Andalus" panose="02020603050405020304" pitchFamily="18" charset="-78"/>
              </a:rPr>
              <a:t>   </a:t>
            </a:r>
            <a:b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ndalus" panose="02020603050405020304" pitchFamily="18" charset="-78"/>
                <a:cs typeface="Andalus" panose="02020603050405020304" pitchFamily="18" charset="-78"/>
              </a:rPr>
            </a:br>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ndalus" panose="02020603050405020304" pitchFamily="18" charset="-78"/>
                <a:cs typeface="Andalus" panose="02020603050405020304" pitchFamily="18" charset="-78"/>
              </a:rPr>
              <a:t>TEM</a:t>
            </a:r>
            <a:endParaRPr lang="fa-IR"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ndalus" panose="02020603050405020304" pitchFamily="18" charset="-78"/>
              <a:cs typeface="Andalus" panose="02020603050405020304" pitchFamily="18" charset="-78"/>
            </a:endParaRPr>
          </a:p>
        </p:txBody>
      </p:sp>
      <p:sp>
        <p:nvSpPr>
          <p:cNvPr id="6" name="Footer Placeholder 5"/>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3" name="Slide Number Placeholder 2"/>
          <p:cNvSpPr>
            <a:spLocks noGrp="1"/>
          </p:cNvSpPr>
          <p:nvPr>
            <p:ph type="sldNum" sz="quarter" idx="12"/>
          </p:nvPr>
        </p:nvSpPr>
        <p:spPr/>
        <p:txBody>
          <a:bodyPr/>
          <a:lstStyle/>
          <a:p>
            <a:fld id="{F1FFBFF2-C9B9-445F-9B50-1AACC31121C9}" type="slidenum">
              <a:rPr lang="fa-IR" smtClean="0"/>
              <a:pPr/>
              <a:t>1</a:t>
            </a:fld>
            <a:endParaRPr lang="fa-IR"/>
          </a:p>
        </p:txBody>
      </p:sp>
      <p:sp>
        <p:nvSpPr>
          <p:cNvPr id="5" name="Title 1"/>
          <p:cNvSpPr txBox="1">
            <a:spLocks/>
          </p:cNvSpPr>
          <p:nvPr/>
        </p:nvSpPr>
        <p:spPr>
          <a:xfrm>
            <a:off x="-815086" y="4073384"/>
            <a:ext cx="7772400" cy="147002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fa-I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60007" dir="5400000" sy="-100000" algn="bl" rotWithShape="0"/>
                </a:effectLst>
                <a:cs typeface="B Elham" panose="00000400000000000000" pitchFamily="2" charset="-78"/>
              </a:rPr>
              <a:t>علی حاج اسماعیلی</a:t>
            </a:r>
            <a:endParaRPr lang="fa-I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60007" dir="5400000" sy="-100000" algn="bl" rotWithShape="0"/>
              </a:effectLst>
              <a:cs typeface="B Elham" panose="00000400000000000000" pitchFamily="2" charset="-78"/>
            </a:endParaRPr>
          </a:p>
          <a:p>
            <a:pPr algn="r"/>
            <a:r>
              <a:rPr lang="fa-I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60007" dir="5400000" sy="-100000" algn="bl" rotWithShape="0"/>
                </a:effectLst>
                <a:cs typeface="B Elham" panose="00000400000000000000" pitchFamily="2" charset="-78"/>
              </a:rPr>
              <a:t>استاد : دکتر </a:t>
            </a:r>
            <a:r>
              <a:rPr lang="fa-I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60007" dir="5400000" sy="-100000" algn="bl" rotWithShape="0"/>
                </a:effectLst>
                <a:cs typeface="B Elham" panose="00000400000000000000" pitchFamily="2" charset="-78"/>
              </a:rPr>
              <a:t>دبیر انصاری</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25" y="-322998"/>
            <a:ext cx="6347713" cy="1320800"/>
          </a:xfrm>
        </p:spPr>
        <p:txBody>
          <a:bodyPr>
            <a:noAutofit/>
          </a:bodyPr>
          <a:lstStyle/>
          <a:p>
            <a:pPr algn="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br>
            <a:r>
              <a:rPr lang="fa-I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پرداخت الکتریکی  </a:t>
            </a:r>
            <a:br>
              <a:rPr lang="fa-I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br>
            <a:r>
              <a:rPr lang="fa-I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Electropolishing</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br>
            <a:endPar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endParaRPr>
          </a:p>
        </p:txBody>
      </p:sp>
      <p:sp>
        <p:nvSpPr>
          <p:cNvPr id="3" name="Content Placeholder 2"/>
          <p:cNvSpPr>
            <a:spLocks noGrp="1"/>
          </p:cNvSpPr>
          <p:nvPr>
            <p:ph idx="1"/>
          </p:nvPr>
        </p:nvSpPr>
        <p:spPr>
          <a:xfrm>
            <a:off x="304800" y="1579196"/>
            <a:ext cx="6659338" cy="3880773"/>
          </a:xfrm>
        </p:spPr>
        <p:txBody>
          <a:bodyPr>
            <a:noAutofit/>
          </a:bodyPr>
          <a:lstStyle/>
          <a:p>
            <a:pPr algn="just"/>
            <a:r>
              <a:rPr lang="fa-IR" sz="1750" dirty="0" smtClean="0">
                <a:cs typeface="B Nazanin" panose="00000400000000000000" pitchFamily="2" charset="-78"/>
              </a:rPr>
              <a:t> پرداخت الکتریکی یا الکتروپولیش اغلب برای رساندن ضخامت نمونه به ضخامت نهایی مورد استفاده قرار می گیرد. عملیات پرداخت الکتریکی در یک سلول حاوی الکترولیت که در آن </a:t>
            </a:r>
            <a:r>
              <a:rPr lang="fa-IR" sz="1750" b="1" dirty="0" smtClean="0">
                <a:cs typeface="B Nazanin" panose="00000400000000000000" pitchFamily="2" charset="-78"/>
              </a:rPr>
              <a:t>نمونه در حالت آند</a:t>
            </a:r>
            <a:r>
              <a:rPr lang="fa-IR" sz="1750" dirty="0" smtClean="0">
                <a:cs typeface="B Nazanin" panose="00000400000000000000" pitchFamily="2" charset="-78"/>
              </a:rPr>
              <a:t> قرار دارد، با </a:t>
            </a:r>
            <a:r>
              <a:rPr lang="fa-IR" sz="1750" b="1" dirty="0" smtClean="0">
                <a:cs typeface="B Nazanin" panose="00000400000000000000" pitchFamily="2" charset="-78"/>
              </a:rPr>
              <a:t>اعمال یک پتانسیل مناسب</a:t>
            </a:r>
            <a:r>
              <a:rPr lang="fa-IR" sz="1750" dirty="0" smtClean="0">
                <a:cs typeface="B Nazanin" panose="00000400000000000000" pitchFamily="2" charset="-78"/>
              </a:rPr>
              <a:t> برای حل کردن مقدار کنترل شده ای از نمونه، انجام می شود. این عمل تا ایجاد یک سوراخ در نمونه ادامه می یابد. </a:t>
            </a:r>
            <a:r>
              <a:rPr lang="fa-IR" sz="1750" b="1" dirty="0" smtClean="0">
                <a:cs typeface="B Nazanin" panose="00000400000000000000" pitchFamily="2" charset="-78"/>
              </a:rPr>
              <a:t>محدودة عبور </a:t>
            </a:r>
            <a:r>
              <a:rPr lang="fa-IR" sz="1750" b="1" dirty="0" smtClean="0">
                <a:cs typeface="B Nazanin" panose="00000400000000000000" pitchFamily="2" charset="-78"/>
              </a:rPr>
              <a:t>الکترون، </a:t>
            </a:r>
            <a:r>
              <a:rPr lang="fa-IR" sz="1750" b="1" dirty="0" smtClean="0">
                <a:cs typeface="B Nazanin" panose="00000400000000000000" pitchFamily="2" charset="-78"/>
              </a:rPr>
              <a:t>نوار باریکی در محیط همین سوراخ است.  </a:t>
            </a:r>
            <a:r>
              <a:rPr lang="fa-IR" sz="1750" b="1" dirty="0" smtClean="0">
                <a:cs typeface="B Nazanin" panose="00000400000000000000" pitchFamily="2" charset="-78"/>
              </a:rPr>
              <a:t>                   </a:t>
            </a:r>
          </a:p>
          <a:p>
            <a:pPr algn="just"/>
            <a:r>
              <a:rPr lang="fa-IR" sz="1750" dirty="0" smtClean="0">
                <a:cs typeface="B Nazanin" panose="00000400000000000000" pitchFamily="2" charset="-78"/>
              </a:rPr>
              <a:t>سلول </a:t>
            </a:r>
            <a:r>
              <a:rPr lang="fa-IR" sz="1750" dirty="0" smtClean="0">
                <a:cs typeface="B Nazanin" panose="00000400000000000000" pitchFamily="2" charset="-78"/>
              </a:rPr>
              <a:t>پرداخت الکتریکی در واقع با </a:t>
            </a:r>
            <a:r>
              <a:rPr lang="fa-IR" sz="1750" b="1" dirty="0" smtClean="0">
                <a:cs typeface="B Nazanin" panose="00000400000000000000" pitchFamily="2" charset="-78"/>
              </a:rPr>
              <a:t>خدف برجستگی ها و نامنظمی ها بسیار ریز سطح نمونه</a:t>
            </a:r>
            <a:r>
              <a:rPr lang="fa-IR" sz="1750" dirty="0" smtClean="0">
                <a:cs typeface="B Nazanin" panose="00000400000000000000" pitchFamily="2" charset="-78"/>
              </a:rPr>
              <a:t>، آن را پرداخت می نماید. این امر باعث صاف شدن سطح و در نهایت نازک شدن یکنواخت، کامل و سریع نمونه می شوند. پرداخت الکتریکی در واقع روشی عکس فرآیند آبکاری الکتریکی است. در این روش، قطعه مورد پرداخت، آند قرار داده می شود و لذا </a:t>
            </a:r>
            <a:r>
              <a:rPr lang="fa-IR" sz="1750" b="1" dirty="0" smtClean="0">
                <a:cs typeface="B Nazanin" panose="00000400000000000000" pitchFamily="2" charset="-78"/>
              </a:rPr>
              <a:t>گرایش به حل شدن در الکترولیت</a:t>
            </a:r>
            <a:r>
              <a:rPr lang="fa-IR" sz="1750" dirty="0" smtClean="0">
                <a:cs typeface="B Nazanin" panose="00000400000000000000" pitchFamily="2" charset="-78"/>
              </a:rPr>
              <a:t> دارد. الکترولیت و چگالی جریان طوری کنترل می شوند که اکسیژن آزاد شده در آند، نقاط برجسته قطعه را اکسید نماید. فلز اکسید شده در الکترولیت حل شده و در نتیجه سطحی </a:t>
            </a:r>
            <a:r>
              <a:rPr lang="fa-IR" sz="1750" dirty="0" smtClean="0">
                <a:cs typeface="B Nazanin" panose="00000400000000000000" pitchFamily="2" charset="-78"/>
              </a:rPr>
              <a:t>مانند </a:t>
            </a:r>
            <a:r>
              <a:rPr lang="fa-IR" sz="1750" dirty="0" smtClean="0">
                <a:cs typeface="B Nazanin" panose="00000400000000000000" pitchFamily="2" charset="-78"/>
              </a:rPr>
              <a:t>صیقل کاری مکانیکی بدست می آید.   </a:t>
            </a:r>
            <a:r>
              <a:rPr lang="fa-IR" sz="1750" dirty="0" smtClean="0">
                <a:cs typeface="B Nazanin" panose="00000400000000000000" pitchFamily="2" charset="-78"/>
              </a:rPr>
              <a:t>        </a:t>
            </a:r>
          </a:p>
          <a:p>
            <a:pPr algn="just"/>
            <a:r>
              <a:rPr lang="fa-IR" sz="1750" dirty="0" smtClean="0">
                <a:cs typeface="B Nazanin" panose="00000400000000000000" pitchFamily="2" charset="-78"/>
              </a:rPr>
              <a:t>                                                                           </a:t>
            </a:r>
            <a:endParaRPr lang="en-US" sz="1750" dirty="0" smtClean="0">
              <a:cs typeface="B Nazanin" panose="00000400000000000000" pitchFamily="2" charset="-78"/>
            </a:endParaRPr>
          </a:p>
          <a:p>
            <a:pPr algn="just"/>
            <a:endParaRPr lang="fa-IR" sz="1750"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fa-IR" dirty="0" smtClean="0"/>
              <a:t>آماده سازی نمونه های   </a:t>
            </a:r>
            <a:r>
              <a:rPr lang="pl-PL" dirty="0" smtClean="0"/>
              <a:t>TEM</a:t>
            </a:r>
            <a:endParaRPr lang="fa-IR" dirty="0"/>
          </a:p>
        </p:txBody>
      </p:sp>
      <p:sp>
        <p:nvSpPr>
          <p:cNvPr id="4" name="Slide Number Placeholder 3"/>
          <p:cNvSpPr>
            <a:spLocks noGrp="1"/>
          </p:cNvSpPr>
          <p:nvPr>
            <p:ph type="sldNum" sz="quarter" idx="12"/>
          </p:nvPr>
        </p:nvSpPr>
        <p:spPr/>
        <p:txBody>
          <a:bodyPr/>
          <a:lstStyle/>
          <a:p>
            <a:fld id="{F1FFBFF2-C9B9-445F-9B50-1AACC31121C9}" type="slidenum">
              <a:rPr lang="fa-IR" smtClean="0"/>
              <a:pPr/>
              <a:t>10</a:t>
            </a:fld>
            <a:endParaRPr lang="fa-I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ll\Desktop\Untitled-1.jpg"/>
          <p:cNvPicPr>
            <a:picLocks noGrp="1" noChangeAspect="1" noChangeArrowheads="1"/>
          </p:cNvPicPr>
          <p:nvPr>
            <p:ph idx="1"/>
          </p:nvPr>
        </p:nvPicPr>
        <p:blipFill>
          <a:blip r:embed="rId2"/>
          <a:srcRect/>
          <a:stretch>
            <a:fillRect/>
          </a:stretch>
        </p:blipFill>
        <p:spPr bwMode="auto">
          <a:xfrm>
            <a:off x="785114" y="1752600"/>
            <a:ext cx="6172200" cy="30914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Footer Placeholder 3"/>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11</a:t>
            </a:fld>
            <a:endParaRPr lang="fa-I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2967144"/>
              </p:ext>
            </p:extLst>
          </p:nvPr>
        </p:nvGraphicFramePr>
        <p:xfrm>
          <a:off x="65195" y="990600"/>
          <a:ext cx="70866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12</a:t>
            </a:fld>
            <a:endParaRPr lang="fa-I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43" y="413503"/>
            <a:ext cx="6347713" cy="1320800"/>
          </a:xfrm>
        </p:spPr>
        <p:txBody>
          <a:bodyPr>
            <a:normAutofit/>
          </a:bodyPr>
          <a:lstStyle/>
          <a:p>
            <a:pPr algn="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Mehr" pitchFamily="2" charset="-78"/>
              </a:rPr>
              <a:t>روش ماسک برداری</a:t>
            </a:r>
            <a:b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Mehr" pitchFamily="2" charset="-78"/>
              </a:rPr>
            </a:b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Mehr" pitchFamily="2" charset="-78"/>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Mehr" pitchFamily="2" charset="-78"/>
              </a:rPr>
              <a:t>Replica Method</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Content Placeholder 2"/>
          <p:cNvSpPr>
            <a:spLocks noGrp="1"/>
          </p:cNvSpPr>
          <p:nvPr>
            <p:ph idx="1"/>
          </p:nvPr>
        </p:nvSpPr>
        <p:spPr>
          <a:xfrm>
            <a:off x="228600" y="1734303"/>
            <a:ext cx="7004922" cy="4018660"/>
          </a:xfrm>
        </p:spPr>
        <p:txBody>
          <a:bodyPr>
            <a:noAutofit/>
          </a:bodyPr>
          <a:lstStyle/>
          <a:p>
            <a:pPr algn="just">
              <a:lnSpc>
                <a:spcPct val="150000"/>
              </a:lnSpc>
              <a:buNone/>
            </a:pPr>
            <a:r>
              <a:rPr lang="fa-IR" sz="1900" dirty="0" smtClean="0">
                <a:cs typeface="B Nazanin" panose="00000400000000000000" pitchFamily="2" charset="-78"/>
              </a:rPr>
              <a:t>به زبان ساده، ماسک ها همچون عکس برگردان هایی از سطح نمونه عمل می کنند و با استفاده از   آن ها می توان ناهمواری های سطحی بر روی نمونه را مشاهده کرد. موادی مانند کربن و پلاستیک برای تهیه ماسک مناسب بوده و به کار می روند که خواص عمومی آن ها شامل موارد زیر است :                                                                           </a:t>
            </a:r>
          </a:p>
          <a:p>
            <a:pPr algn="r">
              <a:lnSpc>
                <a:spcPct val="150000"/>
              </a:lnSpc>
              <a:buNone/>
            </a:pPr>
            <a:r>
              <a:rPr lang="fa-IR" sz="1900" dirty="0" smtClean="0">
                <a:cs typeface="B Nazanin" panose="00000400000000000000" pitchFamily="2" charset="-78"/>
              </a:rPr>
              <a:t>  	 </a:t>
            </a:r>
            <a:r>
              <a:rPr lang="fa-IR" sz="1900" dirty="0" smtClean="0">
                <a:solidFill>
                  <a:srgbClr val="00B0F0"/>
                </a:solidFill>
                <a:cs typeface="B Nazanin" panose="00000400000000000000" pitchFamily="2" charset="-78"/>
              </a:rPr>
              <a:t>1:</a:t>
            </a:r>
            <a:r>
              <a:rPr lang="fa-IR" sz="1900" dirty="0" smtClean="0">
                <a:cs typeface="B Nazanin" panose="00000400000000000000" pitchFamily="2" charset="-78"/>
              </a:rPr>
              <a:t>تراکم اتمی بالا </a:t>
            </a:r>
          </a:p>
          <a:p>
            <a:pPr algn="r">
              <a:lnSpc>
                <a:spcPct val="150000"/>
              </a:lnSpc>
              <a:buNone/>
            </a:pPr>
            <a:r>
              <a:rPr lang="fa-IR" sz="1900" dirty="0" smtClean="0">
                <a:solidFill>
                  <a:srgbClr val="00B0F0"/>
                </a:solidFill>
                <a:cs typeface="B Nazanin" panose="00000400000000000000" pitchFamily="2" charset="-78"/>
              </a:rPr>
              <a:t>2:</a:t>
            </a:r>
            <a:r>
              <a:rPr lang="fa-IR" sz="1900" dirty="0" smtClean="0">
                <a:cs typeface="B Nazanin" panose="00000400000000000000" pitchFamily="2" charset="-78"/>
              </a:rPr>
              <a:t>استحکام و پایداری بالا</a:t>
            </a:r>
          </a:p>
          <a:p>
            <a:pPr algn="r">
              <a:lnSpc>
                <a:spcPct val="150000"/>
              </a:lnSpc>
              <a:buNone/>
            </a:pPr>
            <a:r>
              <a:rPr lang="fa-IR" sz="1900" dirty="0" smtClean="0">
                <a:solidFill>
                  <a:srgbClr val="00B0F0"/>
                </a:solidFill>
                <a:cs typeface="B Nazanin" panose="00000400000000000000" pitchFamily="2" charset="-78"/>
              </a:rPr>
              <a:t>3:</a:t>
            </a:r>
            <a:r>
              <a:rPr lang="fa-IR" sz="1900" dirty="0" smtClean="0">
                <a:cs typeface="B Nazanin" panose="00000400000000000000" pitchFamily="2" charset="-78"/>
              </a:rPr>
              <a:t>کوچک بودن ساختمان اتمی ( به نحوی که روی تصویر بدست آمده اثری نگذارد. )</a:t>
            </a:r>
          </a:p>
          <a:p>
            <a:pPr algn="r">
              <a:lnSpc>
                <a:spcPct val="150000"/>
              </a:lnSpc>
              <a:buNone/>
            </a:pPr>
            <a:r>
              <a:rPr lang="fa-IR" sz="1900" dirty="0" smtClean="0">
                <a:cs typeface="B Nazanin" panose="00000400000000000000" pitchFamily="2" charset="-78"/>
              </a:rPr>
              <a:t> 	</a:t>
            </a:r>
            <a:r>
              <a:rPr lang="fa-IR" sz="1900" dirty="0" smtClean="0">
                <a:solidFill>
                  <a:srgbClr val="00B0F0"/>
                </a:solidFill>
                <a:cs typeface="B Nazanin" panose="00000400000000000000" pitchFamily="2" charset="-78"/>
              </a:rPr>
              <a:t>4:</a:t>
            </a:r>
            <a:r>
              <a:rPr lang="fa-IR" sz="1900" dirty="0" smtClean="0">
                <a:cs typeface="B Nazanin" panose="00000400000000000000" pitchFamily="2" charset="-78"/>
              </a:rPr>
              <a:t>سهولت ترسیب و نیز برداشتن مواد از روی نمونه</a:t>
            </a:r>
          </a:p>
          <a:p>
            <a:endParaRPr lang="fa-IR" sz="1900"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13</a:t>
            </a:fld>
            <a:endParaRPr lang="fa-IR"/>
          </a:p>
        </p:txBody>
      </p:sp>
    </p:spTree>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22"/>
            <a:ext cx="6347713" cy="1320800"/>
          </a:xfrm>
        </p:spPr>
        <p:txBody>
          <a:bodyPr>
            <a:normAutofit/>
          </a:bodyPr>
          <a:lstStyle/>
          <a:p>
            <a:pPr algn="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itra" pitchFamily="2" charset="-78"/>
              </a:rPr>
              <a:t>فیلم آندایز                                    </a:t>
            </a: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ehr" pitchFamily="2" charset="-78"/>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ehr" pitchFamily="2" charset="-78"/>
              </a:rPr>
              <a:t>Anodized Film</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639170" y="1676400"/>
            <a:ext cx="6347714" cy="3880773"/>
          </a:xfrm>
        </p:spPr>
        <p:txBody>
          <a:bodyPr>
            <a:normAutofit/>
          </a:bodyPr>
          <a:lstStyle/>
          <a:p>
            <a:pPr algn="just"/>
            <a:r>
              <a:rPr lang="fa-IR" sz="2800" dirty="0" smtClean="0">
                <a:cs typeface="B Nazanin" panose="00000400000000000000" pitchFamily="2" charset="-78"/>
              </a:rPr>
              <a:t>ماسک های فیلم آندایز عمدتاً برای آلومینیوم و آلیاژهای آن و در حالت کلی برای هر فلزی که قابلیت آندایز شدن داشته باشد ( نظیر زیرکونیم ) به کار می رود. فیلم آندایز معمولاً از طریق پرداخت الکتریکی یا   غوطه ور نمودن نمونه در محلول کلرید جیوه تهیه می شود و با توجه به سرعت کمتر آندایز شدن فازهای ثانویه نسبت به فازهای زمینه، اختلاف رنگ و تفاوت ظاهر می شود.                                                </a:t>
            </a:r>
          </a:p>
          <a:p>
            <a:pPr algn="just"/>
            <a:endParaRPr lang="fa-IR" sz="2800"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14</a:t>
            </a:fld>
            <a:endParaRPr lang="fa-IR"/>
          </a:p>
        </p:txBody>
      </p:sp>
    </p:spTree>
  </p:cSld>
  <p:clrMapOvr>
    <a:masterClrMapping/>
  </p:clrMapOvr>
  <p:transition spd="slow">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New Folder (6)\5 006.jpg"/>
          <p:cNvPicPr>
            <a:picLocks noGrp="1" noChangeAspect="1" noChangeArrowheads="1"/>
          </p:cNvPicPr>
          <p:nvPr>
            <p:ph idx="1"/>
          </p:nvPr>
        </p:nvPicPr>
        <p:blipFill>
          <a:blip r:embed="rId2"/>
          <a:srcRect/>
          <a:stretch>
            <a:fillRect/>
          </a:stretch>
        </p:blipFill>
        <p:spPr bwMode="auto">
          <a:xfrm>
            <a:off x="685800" y="779166"/>
            <a:ext cx="5943601" cy="4865122"/>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3" name="Slide Number Placeholder 2"/>
          <p:cNvSpPr>
            <a:spLocks noGrp="1"/>
          </p:cNvSpPr>
          <p:nvPr>
            <p:ph type="sldNum" sz="quarter" idx="12"/>
          </p:nvPr>
        </p:nvSpPr>
        <p:spPr/>
        <p:txBody>
          <a:bodyPr/>
          <a:lstStyle/>
          <a:p>
            <a:fld id="{F1FFBFF2-C9B9-445F-9B50-1AACC31121C9}" type="slidenum">
              <a:rPr lang="fa-IR" smtClean="0"/>
              <a:pPr/>
              <a:t>15</a:t>
            </a:fld>
            <a:endParaRPr lang="fa-IR"/>
          </a:p>
        </p:txBody>
      </p:sp>
    </p:spTree>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347713" cy="1320800"/>
          </a:xfrm>
        </p:spPr>
        <p:txBody>
          <a:bodyPr>
            <a:normAutofit/>
          </a:bodyPr>
          <a:lstStyle/>
          <a:p>
            <a:pPr algn="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Mehr" pitchFamily="2" charset="-78"/>
              </a:rPr>
              <a:t>ماسک استاندارد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Mehr" pitchFamily="2" charset="-78"/>
              </a:rPr>
              <a:t>Standard Replica</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Content Placeholder 2"/>
          <p:cNvSpPr>
            <a:spLocks noGrp="1"/>
          </p:cNvSpPr>
          <p:nvPr>
            <p:ph idx="1"/>
          </p:nvPr>
        </p:nvSpPr>
        <p:spPr>
          <a:xfrm>
            <a:off x="152400" y="1689100"/>
            <a:ext cx="7239000" cy="4352263"/>
          </a:xfrm>
        </p:spPr>
        <p:txBody>
          <a:bodyPr>
            <a:noAutofit/>
          </a:bodyPr>
          <a:lstStyle/>
          <a:p>
            <a:pPr algn="just">
              <a:lnSpc>
                <a:spcPct val="150000"/>
              </a:lnSpc>
              <a:buNone/>
            </a:pPr>
            <a:r>
              <a:rPr lang="fa-IR" sz="1600" b="1" dirty="0" smtClean="0">
                <a:cs typeface="B Nazanin" panose="00000400000000000000" pitchFamily="2" charset="-78"/>
              </a:rPr>
              <a:t>پس </a:t>
            </a:r>
            <a:r>
              <a:rPr lang="fa-IR" sz="1600" b="1" dirty="0" smtClean="0">
                <a:cs typeface="B Nazanin" panose="00000400000000000000" pitchFamily="2" charset="-78"/>
              </a:rPr>
              <a:t>از اچ کردن سطح فلز و ایجاد سطحی با ناهمواری کافی می توان یک ماسک نازک از سطح نمونه تهیه نموده و آن را برای بررسی میکروسکوپی جدا کرد. این فیلم با تبخیر کربن و نشاندن آن بر روی سطح ایجاد می شود و چسبندگی فراوانی با سطح داشته و به سختی از آن جدا می شود. به همین خاطر معمولاً لازم است که با پرداخت الکتریکی سطح، ارتباط ماسک با سطح فلز قطع شود. تنها محدودیت این روش آن است که امکان تهیه ی ماسک های متعدد وجود ندارد. با این همه در فولادها و سایر آلیاژها که حاوی ذرات کوچکی از فاز ثانویه باشند مفیدترین روش می باشد.            </a:t>
            </a:r>
          </a:p>
          <a:p>
            <a:pPr algn="just">
              <a:lnSpc>
                <a:spcPct val="150000"/>
              </a:lnSpc>
              <a:buNone/>
            </a:pPr>
            <a:r>
              <a:rPr lang="fa-IR" sz="1600" b="1" dirty="0" smtClean="0">
                <a:cs typeface="B Nazanin" panose="00000400000000000000" pitchFamily="2" charset="-78"/>
              </a:rPr>
              <a:t>	کاربید های موجود در فولادها توسط ید یا بور در الکل خورده نمی شوند اما زمینه به خوبی در این محلول حل می شود. این مسأله اساس ماسک استخراجی کربنی است که در آن ذرات ثانویه پس از اچ کردن به صورت برجسته درآمده و با ماسک جدا می شوند.                                                        </a:t>
            </a:r>
            <a:r>
              <a:rPr lang="en-US" sz="1600" b="1" dirty="0" smtClean="0">
                <a:cs typeface="B Nazanin" panose="00000400000000000000" pitchFamily="2" charset="-78"/>
              </a:rPr>
              <a:t>                                                                        </a:t>
            </a:r>
          </a:p>
          <a:p>
            <a:pPr algn="just">
              <a:lnSpc>
                <a:spcPct val="150000"/>
              </a:lnSpc>
              <a:buNone/>
            </a:pPr>
            <a:r>
              <a:rPr lang="en-US" sz="1600" b="1" dirty="0" smtClean="0">
                <a:cs typeface="B Nazanin" panose="00000400000000000000" pitchFamily="2" charset="-78"/>
              </a:rPr>
              <a:t>	</a:t>
            </a:r>
            <a:r>
              <a:rPr lang="fa-IR" sz="1600" b="1" dirty="0" smtClean="0">
                <a:cs typeface="B Nazanin" panose="00000400000000000000" pitchFamily="2" charset="-78"/>
              </a:rPr>
              <a:t>قدرت تفکیک این ماسک به حدود و اندازه ی ذرات بستگی داشته و به طور کلی بیشتر از 20 آنگستروم است.                                                                                                                              </a:t>
            </a:r>
            <a:endParaRPr lang="fa-IR" sz="1600" b="1"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16</a:t>
            </a:fld>
            <a:endParaRPr lang="fa-IR"/>
          </a:p>
        </p:txBody>
      </p:sp>
    </p:spTree>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New Folder (6)\5 007.jpg"/>
          <p:cNvPicPr>
            <a:picLocks noGrp="1" noChangeAspect="1" noChangeArrowheads="1"/>
          </p:cNvPicPr>
          <p:nvPr>
            <p:ph idx="1"/>
          </p:nvPr>
        </p:nvPicPr>
        <p:blipFill>
          <a:blip r:embed="rId2" cstate="print"/>
          <a:srcRect/>
          <a:stretch>
            <a:fillRect/>
          </a:stretch>
        </p:blipFill>
        <p:spPr bwMode="auto">
          <a:xfrm>
            <a:off x="833796" y="304800"/>
            <a:ext cx="5610880" cy="556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7"/>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17</a:t>
            </a:fld>
            <a:endParaRPr lang="fa-IR"/>
          </a:p>
        </p:txBody>
      </p:sp>
    </p:spTree>
  </p:cSld>
  <p:clrMapOvr>
    <a:masterClrMapping/>
  </p:clrMapOvr>
  <p:transition spd="slow">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6347713" cy="1320800"/>
          </a:xfrm>
        </p:spPr>
        <p:txBody>
          <a:bodyPr/>
          <a:lstStyle/>
          <a:p>
            <a:r>
              <a:rPr lang="en-US" dirty="0" smtClean="0"/>
              <a:t>TEM</a:t>
            </a:r>
            <a:endParaRPr lang="fa-IR" dirty="0"/>
          </a:p>
        </p:txBody>
      </p:sp>
      <p:pic>
        <p:nvPicPr>
          <p:cNvPr id="6" name="Content Placeholder 3" descr="image001[1].jpg"/>
          <p:cNvPicPr>
            <a:picLocks noGrp="1" noChangeAspect="1"/>
          </p:cNvPicPr>
          <p:nvPr>
            <p:ph idx="1"/>
          </p:nvPr>
        </p:nvPicPr>
        <p:blipFill>
          <a:blip r:embed="rId2"/>
          <a:stretch>
            <a:fillRect/>
          </a:stretch>
        </p:blipFill>
        <p:spPr>
          <a:xfrm>
            <a:off x="609599" y="914400"/>
            <a:ext cx="6327925"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18</a:t>
            </a:fld>
            <a:endParaRPr lang="fa-IR"/>
          </a:p>
        </p:txBody>
      </p:sp>
    </p:spTree>
  </p:cSld>
  <p:clrMapOvr>
    <a:masterClrMapping/>
  </p:clrMapOvr>
  <p:transition spd="slow">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913" y="228600"/>
            <a:ext cx="2438401" cy="1320800"/>
          </a:xfrm>
        </p:spPr>
        <p:txBody>
          <a:bodyPr/>
          <a:lstStyle/>
          <a:p>
            <a:r>
              <a:rPr lang="fa-IR" b="1" dirty="0" smtClean="0">
                <a:cs typeface="B Nazanin" panose="00000400000000000000" pitchFamily="2" charset="-78"/>
              </a:rPr>
              <a:t>شکل شماتیک</a:t>
            </a:r>
            <a:endParaRPr lang="en-US" b="1"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19</a:t>
            </a:fld>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212" y="990600"/>
            <a:ext cx="3142486" cy="5233325"/>
          </a:xfrm>
        </p:spPr>
      </p:pic>
    </p:spTree>
    <p:extLst>
      <p:ext uri="{BB962C8B-B14F-4D97-AF65-F5344CB8AC3E}">
        <p14:creationId xmlns:p14="http://schemas.microsoft.com/office/powerpoint/2010/main" val="49688627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66800" y="685800"/>
          <a:ext cx="89154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3" name="Slide Number Placeholder 2"/>
          <p:cNvSpPr>
            <a:spLocks noGrp="1"/>
          </p:cNvSpPr>
          <p:nvPr>
            <p:ph type="sldNum" sz="quarter" idx="12"/>
          </p:nvPr>
        </p:nvSpPr>
        <p:spPr/>
        <p:txBody>
          <a:bodyPr/>
          <a:lstStyle/>
          <a:p>
            <a:fld id="{F1FFBFF2-C9B9-445F-9B50-1AACC31121C9}" type="slidenum">
              <a:rPr lang="fa-IR" smtClean="0"/>
              <a:pPr/>
              <a:t>2</a:t>
            </a:fld>
            <a:endParaRPr lang="fa-I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755" y="474665"/>
            <a:ext cx="2057401" cy="1320800"/>
          </a:xfrm>
        </p:spPr>
        <p:txBody>
          <a:bodyPr>
            <a:normAutofit/>
          </a:bodyPr>
          <a:lstStyle/>
          <a:p>
            <a:r>
              <a:rPr lang="fa-IR" sz="8000" dirty="0" smtClean="0"/>
              <a:t>پایان</a:t>
            </a:r>
            <a:endParaRPr lang="en-US" sz="8000" dirty="0"/>
          </a:p>
        </p:txBody>
      </p:sp>
      <p:sp>
        <p:nvSpPr>
          <p:cNvPr id="3" name="Content Placeholder 2"/>
          <p:cNvSpPr>
            <a:spLocks noGrp="1"/>
          </p:cNvSpPr>
          <p:nvPr>
            <p:ph idx="1"/>
          </p:nvPr>
        </p:nvSpPr>
        <p:spPr>
          <a:xfrm>
            <a:off x="609599" y="2590800"/>
            <a:ext cx="6477001" cy="2792410"/>
          </a:xfrm>
        </p:spPr>
        <p:txBody>
          <a:bodyPr>
            <a:normAutofit/>
          </a:bodyPr>
          <a:lstStyle/>
          <a:p>
            <a:pPr algn="ctr"/>
            <a:r>
              <a:rPr lang="fa-IR"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علی حاج اسماعیلی</a:t>
            </a:r>
          </a:p>
          <a:p>
            <a:pPr algn="ctr"/>
            <a:r>
              <a:rPr lang="fa-IR"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890575771</a:t>
            </a:r>
          </a:p>
          <a:p>
            <a:pPr algn="ctr"/>
            <a:r>
              <a:rPr lang="fa-IR"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09124871027</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Footer Placeholder 3"/>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20</a:t>
            </a:fld>
            <a:endParaRPr lang="fa-IR"/>
          </a:p>
        </p:txBody>
      </p:sp>
      <p:pic>
        <p:nvPicPr>
          <p:cNvPr id="6" name="tr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22829709"/>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39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91" y="228600"/>
            <a:ext cx="8229600" cy="1143000"/>
          </a:xfrm>
        </p:spPr>
        <p:txBody>
          <a:bodyPr>
            <a:noAutofit/>
          </a:bodyPr>
          <a:lstStyle/>
          <a:p>
            <a:pPr algn="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cs typeface="B Homa" pitchFamily="2" charset="-78"/>
              </a:rPr>
              <a:t>تهیه نمونه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cs typeface="B Homa" pitchFamily="2" charset="-78"/>
              </a:rPr>
              <a:t>Specimen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cs typeface="B Homa" pitchFamily="2" charset="-78"/>
              </a:rPr>
              <a:t>Prepation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cs typeface="B Homa" pitchFamily="2" charset="-78"/>
              </a:rPr>
              <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cs typeface="B Homa" pitchFamily="2" charset="-78"/>
              </a:rPr>
            </a:br>
            <a:endParaRPr lang="fa-I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cs typeface="B Homa" pitchFamily="2" charset="-78"/>
            </a:endParaRPr>
          </a:p>
        </p:txBody>
      </p:sp>
      <p:sp>
        <p:nvSpPr>
          <p:cNvPr id="3" name="Content Placeholder 2"/>
          <p:cNvSpPr>
            <a:spLocks noGrp="1"/>
          </p:cNvSpPr>
          <p:nvPr>
            <p:ph idx="1"/>
          </p:nvPr>
        </p:nvSpPr>
        <p:spPr>
          <a:xfrm>
            <a:off x="331343" y="1308895"/>
            <a:ext cx="6480704" cy="3880773"/>
          </a:xfrm>
        </p:spPr>
        <p:txBody>
          <a:bodyPr>
            <a:normAutofit/>
          </a:bodyPr>
          <a:lstStyle/>
          <a:p>
            <a:pPr algn="just"/>
            <a:r>
              <a:rPr lang="fa-IR" dirty="0" smtClean="0">
                <a:cs typeface="B Nazanin" panose="00000400000000000000" pitchFamily="2" charset="-78"/>
              </a:rPr>
              <a:t>در </a:t>
            </a:r>
            <a:r>
              <a:rPr lang="fa-IR" dirty="0">
                <a:cs typeface="B Nazanin" panose="00000400000000000000" pitchFamily="2" charset="-78"/>
              </a:rPr>
              <a:t>صورت استفاده از میکروسکوپ تمیز و کارکرد خوب با آن، قدرت تفکیک قابل دسترس در کار متالورژی به شرایط نمونه بستگی خواهد داشت. در این راستا انتخاب روش تهیة نمونه از اهمیت فوق العاده ای برخوردار است. به طور کلی </a:t>
            </a:r>
            <a:r>
              <a:rPr lang="fa-IR" b="1" dirty="0">
                <a:cs typeface="B Nazanin" panose="00000400000000000000" pitchFamily="2" charset="-78"/>
              </a:rPr>
              <a:t>تهیة نمونه مشکل ترین قسمت متالوگرافی بوده</a:t>
            </a:r>
            <a:r>
              <a:rPr lang="fa-IR" dirty="0">
                <a:cs typeface="B Nazanin" panose="00000400000000000000" pitchFamily="2" charset="-78"/>
              </a:rPr>
              <a:t> و بیشتر از سایر مراحل کار</a:t>
            </a:r>
            <a:r>
              <a:rPr lang="fa-IR" b="1" dirty="0">
                <a:cs typeface="B Nazanin" panose="00000400000000000000" pitchFamily="2" charset="-78"/>
              </a:rPr>
              <a:t> در معرض خطا و نارسایی قرار </a:t>
            </a:r>
            <a:r>
              <a:rPr lang="fa-IR" b="1" dirty="0" smtClean="0">
                <a:cs typeface="B Nazanin" panose="00000400000000000000" pitchFamily="2" charset="-78"/>
              </a:rPr>
              <a:t>دارد.                                                                                            </a:t>
            </a:r>
            <a:endParaRPr lang="en-US" b="1" dirty="0" smtClean="0">
              <a:cs typeface="B Nazanin" panose="00000400000000000000" pitchFamily="2" charset="-78"/>
            </a:endParaRPr>
          </a:p>
          <a:p>
            <a:pPr algn="just"/>
            <a:r>
              <a:rPr lang="fa-IR" dirty="0" smtClean="0">
                <a:cs typeface="B Nazanin" panose="00000400000000000000" pitchFamily="2" charset="-78"/>
              </a:rPr>
              <a:t>در به کار گیری </a:t>
            </a:r>
            <a:r>
              <a:rPr lang="fa-IR" dirty="0" smtClean="0">
                <a:cs typeface="B Nazanin" panose="00000400000000000000" pitchFamily="2" charset="-78"/>
              </a:rPr>
              <a:t>در </a:t>
            </a:r>
            <a:r>
              <a:rPr lang="fa-IR" dirty="0" smtClean="0">
                <a:cs typeface="B Nazanin" panose="00000400000000000000" pitchFamily="2" charset="-78"/>
              </a:rPr>
              <a:t>متالوگرافی، شیوه تهیه </a:t>
            </a:r>
            <a:r>
              <a:rPr lang="fa-IR" dirty="0" smtClean="0">
                <a:cs typeface="B Nazanin" panose="00000400000000000000" pitchFamily="2" charset="-78"/>
              </a:rPr>
              <a:t>نمونه، </a:t>
            </a:r>
            <a:r>
              <a:rPr lang="fa-IR" dirty="0" smtClean="0">
                <a:cs typeface="B Nazanin" panose="00000400000000000000" pitchFamily="2" charset="-78"/>
              </a:rPr>
              <a:t>ویژگی های نمونه آماده شده اهمیت و تأثیری مستقیم و شایان توجه بر نتایج مأخوذه دارد. در روش بررسی ساختار با میکروسکوپ الکترونی عبوری </a:t>
            </a:r>
            <a:r>
              <a:rPr lang="fa-IR" b="1" dirty="0" smtClean="0">
                <a:cs typeface="B Nazanin" panose="00000400000000000000" pitchFamily="2" charset="-78"/>
              </a:rPr>
              <a:t>ملموس ترین نوع نمونه، نمونه ای خیلی نازک است</a:t>
            </a:r>
            <a:r>
              <a:rPr lang="fa-IR" dirty="0" smtClean="0">
                <a:cs typeface="B Nazanin" panose="00000400000000000000" pitchFamily="2" charset="-78"/>
              </a:rPr>
              <a:t> که الکترون قادر باشد از آن عبور نماید. در این راستا قدرت عبور الکترون از نمونه به </a:t>
            </a:r>
            <a:r>
              <a:rPr lang="fa-IR" b="1" dirty="0" smtClean="0">
                <a:cs typeface="B Nazanin" panose="00000400000000000000" pitchFamily="2" charset="-78"/>
              </a:rPr>
              <a:t>ولتاژ شتاب دهندة پرتوها </a:t>
            </a:r>
            <a:r>
              <a:rPr lang="fa-IR" dirty="0" smtClean="0">
                <a:cs typeface="B Nazanin" panose="00000400000000000000" pitchFamily="2" charset="-78"/>
              </a:rPr>
              <a:t>و</a:t>
            </a:r>
            <a:r>
              <a:rPr lang="fa-IR" b="1" dirty="0" smtClean="0">
                <a:cs typeface="B Nazanin" panose="00000400000000000000" pitchFamily="2" charset="-78"/>
              </a:rPr>
              <a:t> نیز چگالی </a:t>
            </a:r>
            <a:r>
              <a:rPr lang="fa-IR" dirty="0" smtClean="0">
                <a:cs typeface="B Nazanin" panose="00000400000000000000" pitchFamily="2" charset="-78"/>
              </a:rPr>
              <a:t>و</a:t>
            </a:r>
            <a:r>
              <a:rPr lang="fa-IR" b="1" dirty="0" smtClean="0">
                <a:cs typeface="B Nazanin" panose="00000400000000000000" pitchFamily="2" charset="-78"/>
              </a:rPr>
              <a:t> عدد اتمی</a:t>
            </a:r>
            <a:r>
              <a:rPr lang="fa-IR" dirty="0" smtClean="0">
                <a:cs typeface="B Nazanin" panose="00000400000000000000" pitchFamily="2" charset="-78"/>
              </a:rPr>
              <a:t> نمونه بستگی دارد.      </a:t>
            </a:r>
            <a:r>
              <a:rPr lang="fa-IR" dirty="0" smtClean="0">
                <a:cs typeface="B Nazanin" panose="00000400000000000000" pitchFamily="2" charset="-78"/>
              </a:rPr>
              <a:t>        </a:t>
            </a:r>
            <a:endParaRPr lang="fa-IR" dirty="0" smtClean="0">
              <a:cs typeface="B Nazanin" panose="00000400000000000000" pitchFamily="2" charset="-78"/>
            </a:endParaRPr>
          </a:p>
          <a:p>
            <a:r>
              <a:rPr lang="fa-IR" dirty="0" smtClean="0">
                <a:cs typeface="B Nazanin" panose="00000400000000000000" pitchFamily="2" charset="-78"/>
              </a:rPr>
              <a:t>  جدول1- </a:t>
            </a:r>
            <a:r>
              <a:rPr lang="fa-IR" dirty="0">
                <a:cs typeface="B Nazanin" panose="00000400000000000000" pitchFamily="2" charset="-78"/>
              </a:rPr>
              <a:t>تأثیر ولتاژ شتاب دهنده و عدد اتمی بر عمق نفوذ الکترون.</a:t>
            </a:r>
            <a:endParaRPr lang="en-US" dirty="0">
              <a:cs typeface="B Nazanin" panose="00000400000000000000" pitchFamily="2" charset="-78"/>
            </a:endParaRPr>
          </a:p>
          <a:p>
            <a:pPr algn="just"/>
            <a:endParaRPr lang="fa-IR" dirty="0">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F1FFBFF2-C9B9-445F-9B50-1AACC31121C9}" type="slidenum">
              <a:rPr lang="fa-IR" smtClean="0"/>
              <a:pPr/>
              <a:t>3</a:t>
            </a:fld>
            <a:endParaRPr lang="fa-IR"/>
          </a:p>
        </p:txBody>
      </p:sp>
      <p:sp>
        <p:nvSpPr>
          <p:cNvPr id="4" name="TextBox 3"/>
          <p:cNvSpPr txBox="1"/>
          <p:nvPr/>
        </p:nvSpPr>
        <p:spPr>
          <a:xfrm>
            <a:off x="3505200" y="3962400"/>
            <a:ext cx="2667000" cy="369332"/>
          </a:xfrm>
          <a:prstGeom prst="rect">
            <a:avLst/>
          </a:prstGeom>
          <a:noFill/>
        </p:spPr>
        <p:txBody>
          <a:bodyPr wrap="square" rtlCol="1">
            <a:spAutoFit/>
          </a:bodyPr>
          <a:lstStyle/>
          <a:p>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3631238909"/>
              </p:ext>
            </p:extLst>
          </p:nvPr>
        </p:nvGraphicFramePr>
        <p:xfrm>
          <a:off x="809579" y="4743136"/>
          <a:ext cx="5868670" cy="1402080"/>
        </p:xfrm>
        <a:graphic>
          <a:graphicData uri="http://schemas.openxmlformats.org/drawingml/2006/table">
            <a:tbl>
              <a:tblPr rtl="1"/>
              <a:tblGrid>
                <a:gridCol w="1209040"/>
                <a:gridCol w="990600"/>
                <a:gridCol w="1834515"/>
                <a:gridCol w="1834515"/>
              </a:tblGrid>
              <a:tr h="0">
                <a:tc>
                  <a:txBody>
                    <a:bodyPr/>
                    <a:lstStyle/>
                    <a:p>
                      <a:pPr marL="0" marR="0" algn="ctr" rtl="1">
                        <a:lnSpc>
                          <a:spcPct val="115000"/>
                        </a:lnSpc>
                        <a:spcBef>
                          <a:spcPts val="0"/>
                        </a:spcBef>
                        <a:spcAft>
                          <a:spcPts val="0"/>
                        </a:spcAft>
                      </a:pPr>
                      <a:r>
                        <a:rPr lang="fa-IR" sz="1600" dirty="0">
                          <a:latin typeface="Times New Roman"/>
                          <a:ea typeface="Calibri"/>
                          <a:cs typeface="2  Yagut"/>
                        </a:rPr>
                        <a:t>جنس نمونه</a:t>
                      </a:r>
                      <a:endParaRPr lang="en-US" sz="1100" dirty="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latin typeface="Times New Roman"/>
                          <a:ea typeface="Calibri"/>
                          <a:cs typeface="2  Yagut"/>
                        </a:rPr>
                        <a:t>عدد اتمی</a:t>
                      </a:r>
                      <a:endParaRPr lang="en-US" sz="110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latin typeface="Times New Roman"/>
                          <a:ea typeface="Calibri"/>
                          <a:cs typeface="2  Yagut"/>
                        </a:rPr>
                        <a:t>عمق نفوذ </a:t>
                      </a:r>
                      <a:endParaRPr lang="en-US" sz="1100" dirty="0">
                        <a:latin typeface="Calibri"/>
                        <a:ea typeface="Calibri"/>
                        <a:cs typeface="Arial"/>
                      </a:endParaRPr>
                    </a:p>
                    <a:p>
                      <a:pPr marL="0" marR="0" algn="ctr" rtl="1">
                        <a:lnSpc>
                          <a:spcPct val="115000"/>
                        </a:lnSpc>
                        <a:spcBef>
                          <a:spcPts val="0"/>
                        </a:spcBef>
                        <a:spcAft>
                          <a:spcPts val="0"/>
                        </a:spcAft>
                      </a:pPr>
                      <a:r>
                        <a:rPr lang="fa-IR" sz="1600" dirty="0">
                          <a:latin typeface="Times New Roman"/>
                          <a:ea typeface="Calibri"/>
                          <a:cs typeface="2  Yagut"/>
                        </a:rPr>
                        <a:t>در ولتاژ 100 کیلوولت</a:t>
                      </a:r>
                      <a:endParaRPr lang="en-US" sz="1100" dirty="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latin typeface="Times New Roman"/>
                          <a:ea typeface="Calibri"/>
                          <a:cs typeface="2  Yagut"/>
                        </a:rPr>
                        <a:t>عمق نفوذ </a:t>
                      </a:r>
                      <a:endParaRPr lang="en-US" sz="1100" dirty="0">
                        <a:latin typeface="Calibri"/>
                        <a:ea typeface="Calibri"/>
                        <a:cs typeface="Arial"/>
                      </a:endParaRPr>
                    </a:p>
                    <a:p>
                      <a:pPr marL="0" marR="0" algn="ctr" rtl="1">
                        <a:lnSpc>
                          <a:spcPct val="115000"/>
                        </a:lnSpc>
                        <a:spcBef>
                          <a:spcPts val="0"/>
                        </a:spcBef>
                        <a:spcAft>
                          <a:spcPts val="0"/>
                        </a:spcAft>
                      </a:pPr>
                      <a:r>
                        <a:rPr lang="fa-IR" sz="1600" dirty="0">
                          <a:latin typeface="Times New Roman"/>
                          <a:ea typeface="Calibri"/>
                          <a:cs typeface="2  Yagut"/>
                        </a:rPr>
                        <a:t>در ولتاژ 100 کیلوولت</a:t>
                      </a:r>
                      <a:endParaRPr lang="en-US" sz="1100" dirty="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1600">
                          <a:latin typeface="Times New Roman"/>
                          <a:ea typeface="Calibri"/>
                          <a:cs typeface="2  Yagut"/>
                        </a:rPr>
                        <a:t>آلومنیوم</a:t>
                      </a:r>
                      <a:endParaRPr lang="en-US" sz="110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1">
                        <a:lnSpc>
                          <a:spcPct val="115000"/>
                        </a:lnSpc>
                        <a:spcBef>
                          <a:spcPts val="0"/>
                        </a:spcBef>
                        <a:spcAft>
                          <a:spcPts val="0"/>
                        </a:spcAft>
                      </a:pPr>
                      <a:r>
                        <a:rPr lang="fa-IR" sz="1600">
                          <a:latin typeface="Times New Roman"/>
                          <a:ea typeface="Calibri"/>
                          <a:cs typeface="2  Yagut"/>
                        </a:rPr>
                        <a:t>13</a:t>
                      </a:r>
                      <a:endParaRPr lang="en-US" sz="110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1">
                        <a:lnSpc>
                          <a:spcPct val="115000"/>
                        </a:lnSpc>
                        <a:spcBef>
                          <a:spcPts val="0"/>
                        </a:spcBef>
                        <a:spcAft>
                          <a:spcPts val="0"/>
                        </a:spcAft>
                      </a:pPr>
                      <a:r>
                        <a:rPr lang="fa-IR" sz="1600">
                          <a:latin typeface="Times New Roman"/>
                          <a:ea typeface="Calibri"/>
                          <a:cs typeface="2  Yagut"/>
                        </a:rPr>
                        <a:t>50/1</a:t>
                      </a:r>
                      <a:endParaRPr lang="en-US" sz="110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rtl="1">
                        <a:lnSpc>
                          <a:spcPct val="115000"/>
                        </a:lnSpc>
                        <a:spcBef>
                          <a:spcPts val="0"/>
                        </a:spcBef>
                        <a:spcAft>
                          <a:spcPts val="0"/>
                        </a:spcAft>
                      </a:pPr>
                      <a:r>
                        <a:rPr lang="fa-IR" sz="1600">
                          <a:latin typeface="Times New Roman"/>
                          <a:ea typeface="Calibri"/>
                          <a:cs typeface="2  Yagut"/>
                        </a:rPr>
                        <a:t>8</a:t>
                      </a:r>
                      <a:endParaRPr lang="en-US" sz="1100">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gn="ctr" rtl="1">
                        <a:lnSpc>
                          <a:spcPct val="115000"/>
                        </a:lnSpc>
                        <a:spcBef>
                          <a:spcPts val="0"/>
                        </a:spcBef>
                        <a:spcAft>
                          <a:spcPts val="0"/>
                        </a:spcAft>
                      </a:pPr>
                      <a:r>
                        <a:rPr lang="fa-IR" sz="1600">
                          <a:latin typeface="Times New Roman"/>
                          <a:ea typeface="Calibri"/>
                          <a:cs typeface="2  Yagut"/>
                        </a:rPr>
                        <a:t>آهن</a:t>
                      </a:r>
                      <a:endParaRPr lang="en-US" sz="1100">
                        <a:latin typeface="Calibri"/>
                        <a:ea typeface="Calibri"/>
                        <a:cs typeface="Arial"/>
                      </a:endParaRPr>
                    </a:p>
                  </a:txBody>
                  <a:tcPr marL="68580" marR="68580" marT="0" marB="0" anchor="ctr">
                    <a:lnL>
                      <a:noFill/>
                    </a:lnL>
                    <a:lnR>
                      <a:noFill/>
                    </a:lnR>
                    <a:lnT>
                      <a:noFill/>
                    </a:lnT>
                    <a:lnB>
                      <a:noFill/>
                    </a:lnB>
                  </a:tcPr>
                </a:tc>
                <a:tc>
                  <a:txBody>
                    <a:bodyPr/>
                    <a:lstStyle/>
                    <a:p>
                      <a:pPr marL="0" marR="0" algn="ctr" rtl="1">
                        <a:lnSpc>
                          <a:spcPct val="115000"/>
                        </a:lnSpc>
                        <a:spcBef>
                          <a:spcPts val="0"/>
                        </a:spcBef>
                        <a:spcAft>
                          <a:spcPts val="0"/>
                        </a:spcAft>
                      </a:pPr>
                      <a:r>
                        <a:rPr lang="fa-IR" sz="1600">
                          <a:latin typeface="Times New Roman"/>
                          <a:ea typeface="Calibri"/>
                          <a:cs typeface="2  Yagut"/>
                        </a:rPr>
                        <a:t>26</a:t>
                      </a:r>
                      <a:endParaRPr lang="en-US" sz="1100">
                        <a:latin typeface="Calibri"/>
                        <a:ea typeface="Calibri"/>
                        <a:cs typeface="Arial"/>
                      </a:endParaRPr>
                    </a:p>
                  </a:txBody>
                  <a:tcPr marL="68580" marR="68580" marT="0" marB="0" anchor="ctr">
                    <a:lnL>
                      <a:noFill/>
                    </a:lnL>
                    <a:lnR>
                      <a:noFill/>
                    </a:lnR>
                    <a:lnT>
                      <a:noFill/>
                    </a:lnT>
                    <a:lnB>
                      <a:noFill/>
                    </a:lnB>
                  </a:tcPr>
                </a:tc>
                <a:tc>
                  <a:txBody>
                    <a:bodyPr/>
                    <a:lstStyle/>
                    <a:p>
                      <a:pPr marL="0" marR="0" algn="ctr" rtl="1">
                        <a:lnSpc>
                          <a:spcPct val="115000"/>
                        </a:lnSpc>
                        <a:spcBef>
                          <a:spcPts val="0"/>
                        </a:spcBef>
                        <a:spcAft>
                          <a:spcPts val="0"/>
                        </a:spcAft>
                      </a:pPr>
                      <a:r>
                        <a:rPr lang="fa-IR" sz="1600">
                          <a:latin typeface="Times New Roman"/>
                          <a:ea typeface="Calibri"/>
                          <a:cs typeface="2  Yagut"/>
                        </a:rPr>
                        <a:t>25/0</a:t>
                      </a:r>
                      <a:endParaRPr lang="en-US" sz="1100">
                        <a:latin typeface="Calibri"/>
                        <a:ea typeface="Calibri"/>
                        <a:cs typeface="Arial"/>
                      </a:endParaRPr>
                    </a:p>
                  </a:txBody>
                  <a:tcPr marL="68580" marR="68580" marT="0" marB="0" anchor="ctr">
                    <a:lnL>
                      <a:noFill/>
                    </a:lnL>
                    <a:lnR>
                      <a:noFill/>
                    </a:lnR>
                    <a:lnT>
                      <a:noFill/>
                    </a:lnT>
                    <a:lnB>
                      <a:noFill/>
                    </a:lnB>
                  </a:tcPr>
                </a:tc>
                <a:tc>
                  <a:txBody>
                    <a:bodyPr/>
                    <a:lstStyle/>
                    <a:p>
                      <a:pPr marL="0" marR="0" algn="ctr" rtl="1">
                        <a:lnSpc>
                          <a:spcPct val="115000"/>
                        </a:lnSpc>
                        <a:spcBef>
                          <a:spcPts val="0"/>
                        </a:spcBef>
                        <a:spcAft>
                          <a:spcPts val="0"/>
                        </a:spcAft>
                      </a:pPr>
                      <a:r>
                        <a:rPr lang="fa-IR" sz="1600" dirty="0">
                          <a:latin typeface="Times New Roman"/>
                          <a:ea typeface="Calibri"/>
                          <a:cs typeface="2  Yagut"/>
                        </a:rPr>
                        <a:t>5/1</a:t>
                      </a:r>
                      <a:endParaRPr lang="en-US" sz="1100" dirty="0">
                        <a:latin typeface="Calibri"/>
                        <a:ea typeface="Calibri"/>
                        <a:cs typeface="Arial"/>
                      </a:endParaRPr>
                    </a:p>
                  </a:txBody>
                  <a:tcPr marL="68580" marR="68580" marT="0" marB="0" anchor="ctr">
                    <a:lnL>
                      <a:noFill/>
                    </a:lnL>
                    <a:lnR>
                      <a:noFill/>
                    </a:lnR>
                    <a:lnT>
                      <a:noFill/>
                    </a:lnT>
                    <a:lnB>
                      <a:noFill/>
                    </a:lnB>
                  </a:tcPr>
                </a:tc>
              </a:tr>
              <a:tr h="0">
                <a:tc>
                  <a:txBody>
                    <a:bodyPr/>
                    <a:lstStyle/>
                    <a:p>
                      <a:pPr marL="0" marR="0" algn="ctr" rtl="1">
                        <a:lnSpc>
                          <a:spcPct val="115000"/>
                        </a:lnSpc>
                        <a:spcBef>
                          <a:spcPts val="0"/>
                        </a:spcBef>
                        <a:spcAft>
                          <a:spcPts val="0"/>
                        </a:spcAft>
                      </a:pPr>
                      <a:r>
                        <a:rPr lang="fa-IR" sz="1600">
                          <a:latin typeface="Times New Roman"/>
                          <a:ea typeface="Calibri"/>
                          <a:cs typeface="2  Yagut"/>
                        </a:rPr>
                        <a:t>اورانیوم</a:t>
                      </a:r>
                      <a:endParaRPr lang="en-US" sz="1100">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latin typeface="Times New Roman"/>
                          <a:ea typeface="Calibri"/>
                          <a:cs typeface="2  Yagut"/>
                        </a:rPr>
                        <a:t>92</a:t>
                      </a:r>
                      <a:endParaRPr lang="en-US" sz="1100">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a:latin typeface="Times New Roman"/>
                          <a:ea typeface="Calibri"/>
                          <a:cs typeface="2  Yagut"/>
                        </a:rPr>
                        <a:t>10/0</a:t>
                      </a:r>
                      <a:endParaRPr lang="en-US" sz="1100">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dirty="0">
                          <a:latin typeface="Times New Roman"/>
                          <a:ea typeface="Calibri"/>
                          <a:cs typeface="2  Yagut"/>
                        </a:rPr>
                        <a:t>5/0</a:t>
                      </a:r>
                      <a:endParaRPr lang="en-US" sz="1100" dirty="0">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94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7568" y="4809966"/>
            <a:ext cx="447675" cy="276225"/>
          </a:xfrm>
          <a:prstGeom prst="rect">
            <a:avLst/>
          </a:prstGeom>
          <a:noFill/>
        </p:spPr>
      </p:pic>
      <p:sp>
        <p:nvSpPr>
          <p:cNvPr id="194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26817" y="4847497"/>
            <a:ext cx="447675" cy="276225"/>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47713" cy="1320800"/>
          </a:xfrm>
        </p:spPr>
        <p:txBody>
          <a:bodyPr/>
          <a:lstStyle/>
          <a:p>
            <a:pPr algn="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نمونه های مناسب برای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TEM</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endParaRPr>
          </a:p>
        </p:txBody>
      </p:sp>
      <p:sp>
        <p:nvSpPr>
          <p:cNvPr id="3" name="Content Placeholder 2"/>
          <p:cNvSpPr>
            <a:spLocks noGrp="1"/>
          </p:cNvSpPr>
          <p:nvPr>
            <p:ph idx="1"/>
          </p:nvPr>
        </p:nvSpPr>
        <p:spPr>
          <a:xfrm>
            <a:off x="609599" y="914400"/>
            <a:ext cx="6347714" cy="5492088"/>
          </a:xfrm>
        </p:spPr>
        <p:txBody>
          <a:bodyPr>
            <a:noAutofit/>
          </a:bodyPr>
          <a:lstStyle/>
          <a:p>
            <a:pPr algn="just"/>
            <a:r>
              <a:rPr lang="fa-IR" sz="2000" dirty="0">
                <a:cs typeface="B Nazanin" panose="00000400000000000000" pitchFamily="2" charset="-78"/>
              </a:rPr>
              <a:t>نمونه های مناسب </a:t>
            </a:r>
            <a:r>
              <a:rPr lang="fa-IR" sz="2000" dirty="0" smtClean="0">
                <a:cs typeface="B Nazanin" panose="00000400000000000000" pitchFamily="2" charset="-78"/>
              </a:rPr>
              <a:t>بسته </a:t>
            </a:r>
            <a:r>
              <a:rPr lang="fa-IR" sz="2000" dirty="0">
                <a:cs typeface="B Nazanin" panose="00000400000000000000" pitchFamily="2" charset="-78"/>
              </a:rPr>
              <a:t>به عملکرد وسایل و ولتاژ کاری، ضخامتی در حدود چند صد نانو متر دارند. یک نمونه ایده آل ضخیم ترین حجم ممکن از نمونه را داشته، پایدار، تمیز و صاف می باشد. سطوح آن حتی الامکان موازی بوده و نمونه، پایدار، تمیز و صاف</a:t>
            </a:r>
            <a:r>
              <a:rPr lang="fa-IR" sz="2000" dirty="0">
                <a:solidFill>
                  <a:schemeClr val="tx1">
                    <a:lumMod val="65000"/>
                    <a:lumOff val="35000"/>
                  </a:schemeClr>
                </a:solidFill>
                <a:cs typeface="B Nazanin" panose="00000400000000000000" pitchFamily="2" charset="-78"/>
              </a:rPr>
              <a:t> </a:t>
            </a:r>
            <a:r>
              <a:rPr lang="fa-IR" sz="2000" dirty="0">
                <a:cs typeface="B Nazanin" panose="00000400000000000000" pitchFamily="2" charset="-78"/>
              </a:rPr>
              <a:t>می باشد. سطوح آن حتی الامکان موازی بوده و نمونه </a:t>
            </a:r>
            <a:r>
              <a:rPr lang="fa-IR" sz="2000" dirty="0" smtClean="0">
                <a:cs typeface="B Nazanin" panose="00000400000000000000" pitchFamily="2" charset="-78"/>
              </a:rPr>
              <a:t>راحتی </a:t>
            </a:r>
            <a:r>
              <a:rPr lang="fa-IR" sz="2000" dirty="0">
                <a:cs typeface="B Nazanin" panose="00000400000000000000" pitchFamily="2" charset="-78"/>
              </a:rPr>
              <a:t>در دست قرار می گیرد. به عبارتی حمل و نقل آسانی دارد. دارای هدایت الکتریکی مناسب بوده و از جدایش و عیوب سطحی مبری می باشد. بدیهی است تمام ویژگی های مذکور در یک نمونه اجتماع نداشته و سعی بر آن است که حداکثر فواید حاصل گردد. در روش آماده سازی نمونه </a:t>
            </a:r>
            <a:r>
              <a:rPr lang="fa-IR" sz="2000" dirty="0" smtClean="0">
                <a:cs typeface="B Nazanin" panose="00000400000000000000" pitchFamily="2" charset="-78"/>
              </a:rPr>
              <a:t>، غالباً </a:t>
            </a:r>
            <a:r>
              <a:rPr lang="fa-IR" sz="2000" dirty="0">
                <a:cs typeface="B Nazanin" panose="00000400000000000000" pitchFamily="2" charset="-78"/>
              </a:rPr>
              <a:t>از یک نمونه لبه تیز (با زاویه کم) استفاده به عمل می آید</a:t>
            </a:r>
            <a:r>
              <a:rPr lang="fa-IR" sz="2000" dirty="0" smtClean="0">
                <a:cs typeface="B Nazanin" panose="00000400000000000000" pitchFamily="2" charset="-78"/>
              </a:rPr>
              <a:t>.                </a:t>
            </a:r>
          </a:p>
          <a:p>
            <a:pPr algn="just"/>
            <a:r>
              <a:rPr lang="fa-IR" sz="2000" dirty="0" smtClean="0">
                <a:cs typeface="B Nazanin" panose="00000400000000000000" pitchFamily="2" charset="-78"/>
              </a:rPr>
              <a:t>به </a:t>
            </a:r>
            <a:r>
              <a:rPr lang="fa-IR" sz="2000" dirty="0">
                <a:cs typeface="B Nazanin" panose="00000400000000000000" pitchFamily="2" charset="-78"/>
              </a:rPr>
              <a:t>طور کلی آماده سازی </a:t>
            </a:r>
            <a:r>
              <a:rPr lang="fa-IR" sz="2000" dirty="0" smtClean="0">
                <a:cs typeface="B Nazanin" panose="00000400000000000000" pitchFamily="2" charset="-78"/>
              </a:rPr>
              <a:t>نمونه، مشتمل </a:t>
            </a:r>
            <a:r>
              <a:rPr lang="fa-IR" sz="2000" dirty="0">
                <a:cs typeface="B Nazanin" panose="00000400000000000000" pitchFamily="2" charset="-78"/>
              </a:rPr>
              <a:t>بر دو مرحله آماده سازی اولیه و نازک نمودن نهایی می باشد. در جدول زیر به انواع روش های آماده سازی نمونه های گوناگون اشاره ای گذرا شده است. بدیهی است بهترین نمونه از هر ماده تحت شرایط خاص و با شیوه ای معین قابل حصول می باشد. در ادامه به تشریح عمده شیوه های آماده سازی نمونه </a:t>
            </a:r>
            <a:r>
              <a:rPr lang="fa-IR" sz="2000" dirty="0" smtClean="0">
                <a:cs typeface="B Nazanin" panose="00000400000000000000" pitchFamily="2" charset="-78"/>
              </a:rPr>
              <a:t>در </a:t>
            </a:r>
            <a:r>
              <a:rPr lang="fa-IR" sz="2000" dirty="0">
                <a:cs typeface="B Nazanin" panose="00000400000000000000" pitchFamily="2" charset="-78"/>
              </a:rPr>
              <a:t>جدول اخیر همت شده است</a:t>
            </a:r>
            <a:r>
              <a:rPr lang="fa-IR" sz="2000" dirty="0" smtClean="0">
                <a:cs typeface="B Nazanin" panose="00000400000000000000" pitchFamily="2" charset="-78"/>
              </a:rPr>
              <a:t>. </a:t>
            </a:r>
            <a:r>
              <a:rPr lang="fa-IR" sz="2000" dirty="0" smtClean="0">
                <a:cs typeface="B Nazanin" panose="00000400000000000000" pitchFamily="2" charset="-78"/>
              </a:rPr>
              <a:t>                                                                               </a:t>
            </a:r>
          </a:p>
          <a:p>
            <a:pPr algn="just"/>
            <a:r>
              <a:rPr lang="fa-IR" sz="2000" dirty="0" smtClean="0">
                <a:cs typeface="B Nazanin" panose="00000400000000000000" pitchFamily="2" charset="-78"/>
              </a:rPr>
              <a:t>                                                                              </a:t>
            </a:r>
            <a:endParaRPr lang="en-US" sz="2000" dirty="0">
              <a:cs typeface="B Nazanin" panose="00000400000000000000" pitchFamily="2" charset="-78"/>
            </a:endParaRPr>
          </a:p>
          <a:p>
            <a:pPr algn="just"/>
            <a:endParaRPr lang="fa-IR" sz="2000"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fa-IR" dirty="0" smtClean="0"/>
              <a:t>آماده سازی نمونه های   </a:t>
            </a:r>
            <a:r>
              <a:rPr lang="pl-PL" dirty="0" smtClean="0"/>
              <a:t>TEM</a:t>
            </a:r>
            <a:endParaRPr lang="fa-IR" dirty="0"/>
          </a:p>
        </p:txBody>
      </p:sp>
      <p:sp>
        <p:nvSpPr>
          <p:cNvPr id="4" name="Slide Number Placeholder 3"/>
          <p:cNvSpPr>
            <a:spLocks noGrp="1"/>
          </p:cNvSpPr>
          <p:nvPr>
            <p:ph type="sldNum" sz="quarter" idx="12"/>
          </p:nvPr>
        </p:nvSpPr>
        <p:spPr/>
        <p:txBody>
          <a:bodyPr/>
          <a:lstStyle/>
          <a:p>
            <a:fld id="{F1FFBFF2-C9B9-445F-9B50-1AACC31121C9}" type="slidenum">
              <a:rPr lang="fa-IR" smtClean="0"/>
              <a:pPr/>
              <a:t>4</a:t>
            </a:fld>
            <a:endParaRPr lang="fa-I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1690697"/>
              </p:ext>
            </p:extLst>
          </p:nvPr>
        </p:nvGraphicFramePr>
        <p:xfrm>
          <a:off x="609599" y="1447800"/>
          <a:ext cx="6705600" cy="3697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5" name="Slide Number Placeholder 4"/>
          <p:cNvSpPr>
            <a:spLocks noGrp="1"/>
          </p:cNvSpPr>
          <p:nvPr>
            <p:ph type="sldNum" sz="quarter" idx="12"/>
          </p:nvPr>
        </p:nvSpPr>
        <p:spPr/>
        <p:txBody>
          <a:bodyPr/>
          <a:lstStyle/>
          <a:p>
            <a:fld id="{F1FFBFF2-C9B9-445F-9B50-1AACC31121C9}" type="slidenum">
              <a:rPr lang="fa-IR" smtClean="0"/>
              <a:pPr/>
              <a:t>5</a:t>
            </a:fld>
            <a:endParaRPr lang="fa-IR"/>
          </a:p>
        </p:txBody>
      </p:sp>
      <p:sp>
        <p:nvSpPr>
          <p:cNvPr id="3" name="Rectangle 2"/>
          <p:cNvSpPr/>
          <p:nvPr/>
        </p:nvSpPr>
        <p:spPr>
          <a:xfrm>
            <a:off x="8352394" y="609600"/>
            <a:ext cx="184731" cy="369332"/>
          </a:xfrm>
          <a:prstGeom prst="rect">
            <a:avLst/>
          </a:prstGeom>
        </p:spPr>
        <p:txBody>
          <a:bodyPr wrap="none">
            <a:spAutoFit/>
          </a:bodyPr>
          <a:lstStyle/>
          <a:p>
            <a:pPr lvl="0"/>
            <a:endParaRPr lang="fa-IR" dirty="0">
              <a:solidFill>
                <a:srgbClr val="002060"/>
              </a:solidFill>
              <a:effectLst>
                <a:reflection blurRad="6350" stA="55000" endA="300" endPos="45500" dir="5400000" sy="-100000" algn="bl" rotWithShape="0"/>
              </a:effectLst>
              <a:cs typeface="B Homa"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8229600" cy="1143000"/>
          </a:xfrm>
        </p:spPr>
        <p:txBody>
          <a:bodyPr>
            <a:normAutofit fontScale="90000"/>
          </a:bodyPr>
          <a:lstStyle/>
          <a:p>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آماده سازی اولیه نمونه</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b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endParaRPr>
          </a:p>
        </p:txBody>
      </p:sp>
      <p:sp>
        <p:nvSpPr>
          <p:cNvPr id="3" name="Content Placeholder 2"/>
          <p:cNvSpPr>
            <a:spLocks noGrp="1"/>
          </p:cNvSpPr>
          <p:nvPr>
            <p:ph idx="1"/>
          </p:nvPr>
        </p:nvSpPr>
        <p:spPr>
          <a:xfrm>
            <a:off x="609600" y="1447800"/>
            <a:ext cx="6347714" cy="3880773"/>
          </a:xfrm>
        </p:spPr>
        <p:txBody>
          <a:bodyPr>
            <a:normAutofit/>
          </a:bodyPr>
          <a:lstStyle/>
          <a:p>
            <a:pPr algn="just"/>
            <a:r>
              <a:rPr lang="fa-IR" sz="1800" dirty="0" smtClean="0"/>
              <a:t>اولین گام در تهیه نمونه، </a:t>
            </a:r>
            <a:r>
              <a:rPr lang="fa-IR" sz="1800" b="1" dirty="0" smtClean="0">
                <a:cs typeface="B Homa" pitchFamily="2" charset="-78"/>
              </a:rPr>
              <a:t>بریدن یک تکه</a:t>
            </a:r>
            <a:r>
              <a:rPr lang="fa-IR" sz="1800" dirty="0" smtClean="0"/>
              <a:t> از نمونه اصلی است. در این خصوص لازم است که دیدگاه ها و نکات مورد مطالعه نیز مد نظر باشد. در مرحله اخیر به احتمال  زیاد نمونه دارای </a:t>
            </a:r>
            <a:r>
              <a:rPr lang="fa-IR" sz="1800" b="1" dirty="0" smtClean="0">
                <a:cs typeface="B Homa" pitchFamily="2" charset="-78"/>
              </a:rPr>
              <a:t>حداقل دو سطح خشن</a:t>
            </a:r>
            <a:r>
              <a:rPr lang="fa-IR" sz="1800" dirty="0" smtClean="0"/>
              <a:t> بوده، </a:t>
            </a:r>
            <a:r>
              <a:rPr lang="fa-IR" sz="1800" b="1" dirty="0" smtClean="0">
                <a:cs typeface="B Homa" pitchFamily="2" charset="-78"/>
              </a:rPr>
              <a:t>ضخامت آن بسته به دستگاه و روش برشکاری</a:t>
            </a:r>
            <a:r>
              <a:rPr lang="fa-IR" sz="1800" dirty="0" smtClean="0"/>
              <a:t> است. یک ارّه با دندانه های ریز می تواند زبری ها و حفراتی به اندازه حدود یک میلی متر بر روی ساختار نمونه فلز نرم ایجاد نمایید.</a:t>
            </a:r>
          </a:p>
          <a:p>
            <a:pPr algn="just"/>
            <a:r>
              <a:rPr lang="fa-IR" sz="1800" dirty="0" smtClean="0"/>
              <a:t> حداقل این عیوب در صورت استفاده از ماشین های برشکاری جرقه ای یا به کارگیری چرخ های برنده الماسه و سیم های گردان به همراه استفاده از دوغاب سایشی، حاصل می گردد.</a:t>
            </a:r>
            <a:endParaRPr lang="en-US" sz="1800" dirty="0" smtClean="0"/>
          </a:p>
          <a:p>
            <a:pPr algn="just"/>
            <a:r>
              <a:rPr lang="fa-IR" sz="1800" b="1" dirty="0" smtClean="0">
                <a:cs typeface="B Homa" pitchFamily="2" charset="-78"/>
              </a:rPr>
              <a:t>انتخاب روش برش</a:t>
            </a:r>
            <a:r>
              <a:rPr lang="fa-IR" sz="1800" dirty="0" smtClean="0"/>
              <a:t> نمونه به ویژگی های آن بستگی دارد.         </a:t>
            </a:r>
            <a:endParaRPr lang="en-US" sz="1800" dirty="0" smtClean="0"/>
          </a:p>
          <a:p>
            <a:pPr algn="just"/>
            <a:endParaRPr lang="fa-IR" sz="1800" dirty="0"/>
          </a:p>
        </p:txBody>
      </p:sp>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6</a:t>
            </a:fld>
            <a:endParaRPr lang="fa-I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360" y="723900"/>
            <a:ext cx="8229600" cy="1143000"/>
          </a:xfrm>
        </p:spPr>
        <p:txBody>
          <a:bodyPr/>
          <a:lstStyle/>
          <a:p>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آماده کردن سطوح صاف</a:t>
            </a: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endParaRPr>
          </a:p>
        </p:txBody>
      </p:sp>
      <p:sp>
        <p:nvSpPr>
          <p:cNvPr id="3" name="Content Placeholder 2"/>
          <p:cNvSpPr>
            <a:spLocks noGrp="1"/>
          </p:cNvSpPr>
          <p:nvPr>
            <p:ph idx="1"/>
          </p:nvPr>
        </p:nvSpPr>
        <p:spPr>
          <a:xfrm>
            <a:off x="457200" y="1295400"/>
            <a:ext cx="6705600" cy="4525963"/>
          </a:xfrm>
        </p:spPr>
        <p:txBody>
          <a:bodyPr>
            <a:normAutofit/>
          </a:bodyPr>
          <a:lstStyle/>
          <a:p>
            <a:pPr algn="just">
              <a:buNone/>
            </a:pPr>
            <a:r>
              <a:rPr lang="fa-IR" sz="1800" dirty="0" smtClean="0"/>
              <a:t> </a:t>
            </a:r>
            <a:endParaRPr lang="en-US" sz="1800" dirty="0" smtClean="0"/>
          </a:p>
          <a:p>
            <a:pPr algn="just"/>
            <a:r>
              <a:rPr lang="fa-IR" sz="1800" dirty="0" smtClean="0"/>
              <a:t>بعد </a:t>
            </a:r>
            <a:r>
              <a:rPr lang="fa-IR" sz="1800" dirty="0" smtClean="0"/>
              <a:t>از این که ضخامت نمونه بریده شده به 5/0 تا 3 میلی متر رسید، لازم است که سطوح نمونه به صورت صاف و موازی درآیند. بدین منظور از ماشین های </a:t>
            </a:r>
            <a:r>
              <a:rPr lang="fa-IR" sz="1800" b="1" dirty="0" smtClean="0">
                <a:cs typeface="B Homa" pitchFamily="2" charset="-78"/>
              </a:rPr>
              <a:t>سنگزنی، سنباده زنی </a:t>
            </a:r>
            <a:r>
              <a:rPr lang="fa-IR" sz="1800" dirty="0" smtClean="0"/>
              <a:t>و پرداخت کاری استفاده می شود. برای به </a:t>
            </a:r>
            <a:r>
              <a:rPr lang="fa-IR" sz="1800" b="1" dirty="0" smtClean="0">
                <a:cs typeface="B Homa" pitchFamily="2" charset="-78"/>
              </a:rPr>
              <a:t>حداقل رساندن عیوب</a:t>
            </a:r>
            <a:r>
              <a:rPr lang="fa-IR" sz="1800" dirty="0" smtClean="0"/>
              <a:t> ایجادی در سطح نمونه، استفاده از ساینده نرم و ریز دانه توصیه شده است. ورقه هایی از نمونه با سطوح موازی و به ضخامت  100 ( وکمتر) در اکثر موارد با استفاده از پرداخت کاری با پودرهای ساینده ای با با دانه بندی 600 بدست خواهد آمد. اگر تنها به نمونه ای پولکی شکل با قطر 3 میلی متر نیاز باشد، در شریط صنعتی می توان از صفحات گردان استفاده به عمل آورد. با به کارگیری وسایلی دقیق تر و پیشرفته تر از این دست می توان به ضخامت هایی کمتر از 50 نیز دست یافت. با استفاده از چرخ های ساینده و پرداخت کاری این امر قابل حصول است</a:t>
            </a:r>
            <a:r>
              <a:rPr lang="fa-IR" sz="1800" dirty="0" smtClean="0"/>
              <a:t>.                                                          </a:t>
            </a:r>
            <a:endParaRPr lang="en-US" sz="1800" dirty="0" smtClean="0"/>
          </a:p>
          <a:p>
            <a:pPr algn="just"/>
            <a:endParaRPr lang="fa-IR" sz="1800" dirty="0"/>
          </a:p>
        </p:txBody>
      </p:sp>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7</a:t>
            </a:fld>
            <a:endParaRPr lang="fa-I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59573"/>
            <a:ext cx="8229600" cy="1143000"/>
          </a:xfrm>
        </p:spPr>
        <p:txBody>
          <a:bodyPr>
            <a:normAutofit fontScale="90000"/>
          </a:bodyPr>
          <a:lstStyle/>
          <a:p>
            <a:pPr algn="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نازک کردن شیمیایی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Chemical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Thi</a:t>
            </a: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nning</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rPr>
            </a:br>
            <a:endParaRPr lang="fa-I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cs typeface="B Homa" pitchFamily="2" charset="-78"/>
            </a:endParaRPr>
          </a:p>
        </p:txBody>
      </p:sp>
      <p:sp>
        <p:nvSpPr>
          <p:cNvPr id="3" name="Content Placeholder 2"/>
          <p:cNvSpPr>
            <a:spLocks noGrp="1"/>
          </p:cNvSpPr>
          <p:nvPr>
            <p:ph idx="1"/>
          </p:nvPr>
        </p:nvSpPr>
        <p:spPr>
          <a:xfrm>
            <a:off x="609600" y="1752600"/>
            <a:ext cx="6347714" cy="3880773"/>
          </a:xfrm>
        </p:spPr>
        <p:txBody>
          <a:bodyPr>
            <a:normAutofit lnSpcReduction="10000"/>
          </a:bodyPr>
          <a:lstStyle/>
          <a:p>
            <a:pPr algn="just">
              <a:buNone/>
            </a:pPr>
            <a:endParaRPr lang="en-US" sz="1800" dirty="0" smtClean="0"/>
          </a:p>
          <a:p>
            <a:pPr algn="just"/>
            <a:r>
              <a:rPr lang="fa-IR" sz="1800" dirty="0" smtClean="0"/>
              <a:t>روشی که در آن می توان </a:t>
            </a:r>
            <a:r>
              <a:rPr lang="fa-IR" sz="1800" b="1" dirty="0" smtClean="0">
                <a:cs typeface="B Homa" pitchFamily="2" charset="-78"/>
              </a:rPr>
              <a:t>حداقل تخریب</a:t>
            </a:r>
            <a:r>
              <a:rPr lang="fa-IR" sz="1800" dirty="0" smtClean="0"/>
              <a:t> ها را در یک نمونه به دست آورد، پرداخت کردن شیمیایی است. با استفاده از این روش، برخی عیوب شناخته شده در مراحل مکانیکی آماده سازی نمونه تا حدودی از بین می رود، اما به دست آوردن سطوح موازی در نمونه مشکل به نظر می رسد. ماشین هایی که در آن با استفاده از فرآیندهای شیمیایی می توان ضخامت را کنترل نمود، در دسترس هستند. در این دستگاه ها هر دو سطح نمونه همزمان با یک محلول خورنده پرداخت می شوند. اگر ماده نمونه زیاد باشد، کل نمونه در محلول غوطه ور شده و هیچ تلاشی برای جلوگیری از خوردگی لبه ها صورت نمی گیرد. به عبارت دیگر نمونه به اندازه کافی خورده شده و پرداخت می شود. بنابراین با به کارگیری این روش نیازی به تهیه نمونه های اولیه بسیار کوچک نیست.                         </a:t>
            </a:r>
            <a:endParaRPr lang="fa-IR" sz="1800" dirty="0"/>
          </a:p>
        </p:txBody>
      </p:sp>
      <p:sp>
        <p:nvSpPr>
          <p:cNvPr id="7" name="Footer Placeholder 6"/>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4" name="Slide Number Placeholder 3"/>
          <p:cNvSpPr>
            <a:spLocks noGrp="1"/>
          </p:cNvSpPr>
          <p:nvPr>
            <p:ph type="sldNum" sz="quarter" idx="12"/>
          </p:nvPr>
        </p:nvSpPr>
        <p:spPr/>
        <p:txBody>
          <a:bodyPr/>
          <a:lstStyle/>
          <a:p>
            <a:fld id="{F1FFBFF2-C9B9-445F-9B50-1AACC31121C9}" type="slidenum">
              <a:rPr lang="fa-IR" smtClean="0"/>
              <a:pPr/>
              <a:t>8</a:t>
            </a:fld>
            <a:endParaRPr lang="fa-I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7169897"/>
              </p:ext>
            </p:extLst>
          </p:nvPr>
        </p:nvGraphicFramePr>
        <p:xfrm>
          <a:off x="609599" y="1219200"/>
          <a:ext cx="6705600" cy="338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p:cNvSpPr>
            <a:spLocks noGrp="1"/>
          </p:cNvSpPr>
          <p:nvPr>
            <p:ph type="ftr" sz="quarter" idx="11"/>
          </p:nvPr>
        </p:nvSpPr>
        <p:spPr/>
        <p:txBody>
          <a:bodyPr/>
          <a:lstStyle/>
          <a:p>
            <a:r>
              <a:rPr lang="fa-IR" smtClean="0"/>
              <a:t>آماده سازی نمونه های   </a:t>
            </a:r>
            <a:r>
              <a:rPr lang="pl-PL" smtClean="0"/>
              <a:t>TEM</a:t>
            </a:r>
            <a:endParaRPr lang="fa-IR"/>
          </a:p>
        </p:txBody>
      </p:sp>
      <p:sp>
        <p:nvSpPr>
          <p:cNvPr id="6" name="Slide Number Placeholder 5"/>
          <p:cNvSpPr>
            <a:spLocks noGrp="1"/>
          </p:cNvSpPr>
          <p:nvPr>
            <p:ph type="sldNum" sz="quarter" idx="12"/>
          </p:nvPr>
        </p:nvSpPr>
        <p:spPr/>
        <p:txBody>
          <a:bodyPr/>
          <a:lstStyle/>
          <a:p>
            <a:fld id="{F1FFBFF2-C9B9-445F-9B50-1AACC31121C9}" type="slidenum">
              <a:rPr lang="fa-IR" smtClean="0"/>
              <a:pPr/>
              <a:t>9</a:t>
            </a:fld>
            <a:endParaRPr lang="fa-I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745</TotalTime>
  <Words>1182</Words>
  <Application>Microsoft Office PowerPoint</Application>
  <PresentationFormat>On-screen Show (4:3)</PresentationFormat>
  <Paragraphs>126</Paragraphs>
  <Slides>20</Slides>
  <Notes>2</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2  Yagut</vt:lpstr>
      <vt:lpstr>Andalus</vt:lpstr>
      <vt:lpstr>Arial</vt:lpstr>
      <vt:lpstr>B Elham</vt:lpstr>
      <vt:lpstr>B Homa</vt:lpstr>
      <vt:lpstr>B Mehr</vt:lpstr>
      <vt:lpstr>B Mitra</vt:lpstr>
      <vt:lpstr>B Nazanin</vt:lpstr>
      <vt:lpstr>Calibri</vt:lpstr>
      <vt:lpstr>Tahoma</vt:lpstr>
      <vt:lpstr>Times New Roman</vt:lpstr>
      <vt:lpstr>Trebuchet MS</vt:lpstr>
      <vt:lpstr>Wingdings 3</vt:lpstr>
      <vt:lpstr>Facet</vt:lpstr>
      <vt:lpstr>آماده سازی نمونه های    TEM</vt:lpstr>
      <vt:lpstr>PowerPoint Presentation</vt:lpstr>
      <vt:lpstr>تهیه نمونه                                                                    Specimen Prepation </vt:lpstr>
      <vt:lpstr>نمونه های مناسب برای TEM</vt:lpstr>
      <vt:lpstr>PowerPoint Presentation</vt:lpstr>
      <vt:lpstr>آماده سازی اولیه نمونه </vt:lpstr>
      <vt:lpstr>آماده کردن سطوح صاف</vt:lpstr>
      <vt:lpstr>نازک کردن شیمیایی                                                      Chemical Thiَnning </vt:lpstr>
      <vt:lpstr>PowerPoint Presentation</vt:lpstr>
      <vt:lpstr> پرداخت الکتریکی    Electropolishing </vt:lpstr>
      <vt:lpstr>PowerPoint Presentation</vt:lpstr>
      <vt:lpstr>PowerPoint Presentation</vt:lpstr>
      <vt:lpstr>روش ماسک برداری  Replica Method</vt:lpstr>
      <vt:lpstr>فیلم آندایز                                      Anodized Film</vt:lpstr>
      <vt:lpstr>PowerPoint Presentation</vt:lpstr>
      <vt:lpstr>ماسک استاندارد                               Standard Replica</vt:lpstr>
      <vt:lpstr>PowerPoint Presentation</vt:lpstr>
      <vt:lpstr>TEM</vt:lpstr>
      <vt:lpstr>شکل شماتیک</vt:lpstr>
      <vt:lpstr>پایان</vt:lpstr>
    </vt:vector>
  </TitlesOfParts>
  <Company>sazgar.com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 TM</dc:creator>
  <cp:lastModifiedBy>kia</cp:lastModifiedBy>
  <cp:revision>70</cp:revision>
  <dcterms:created xsi:type="dcterms:W3CDTF">2009-12-27T15:02:14Z</dcterms:created>
  <dcterms:modified xsi:type="dcterms:W3CDTF">2015-05-26T16:15:35Z</dcterms:modified>
</cp:coreProperties>
</file>