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57" r:id="rId3"/>
    <p:sldId id="272" r:id="rId4"/>
    <p:sldId id="261" r:id="rId5"/>
    <p:sldId id="260" r:id="rId6"/>
    <p:sldId id="270" r:id="rId7"/>
    <p:sldId id="263" r:id="rId8"/>
    <p:sldId id="268" r:id="rId9"/>
    <p:sldId id="269" r:id="rId10"/>
    <p:sldId id="271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2C2C"/>
    <a:srgbClr val="63386C"/>
    <a:srgbClr val="2CC0C0"/>
    <a:srgbClr val="02D2EE"/>
    <a:srgbClr val="72638D"/>
    <a:srgbClr val="7F5E92"/>
    <a:srgbClr val="A11F1F"/>
    <a:srgbClr val="2986A7"/>
    <a:srgbClr val="119F14"/>
    <a:srgbClr val="5EAE3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51" autoAdjust="0"/>
    <p:restoredTop sz="94660"/>
  </p:normalViewPr>
  <p:slideViewPr>
    <p:cSldViewPr>
      <p:cViewPr>
        <p:scale>
          <a:sx n="50" d="100"/>
          <a:sy n="50" d="100"/>
        </p:scale>
        <p:origin x="-10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D376A-9A06-4B90-A42C-B09869A82D28}" type="doc">
      <dgm:prSet loTypeId="urn:microsoft.com/office/officeart/2008/layout/HorizontalMultiLevelHierarchy" loCatId="hierarchy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8F7E0542-B8CC-4E5B-BB7C-9089A6EFB8B6}">
      <dgm:prSet phldrT="[Text]"/>
      <dgm:spPr/>
      <dgm:t>
        <a:bodyPr/>
        <a:lstStyle/>
        <a:p>
          <a:r>
            <a:rPr lang="fa-IR" dirty="0" smtClean="0">
              <a:cs typeface="B Yekan" pitchFamily="2" charset="-78"/>
            </a:rPr>
            <a:t>همزه لمزه</a:t>
          </a:r>
          <a:endParaRPr lang="en-US" dirty="0">
            <a:cs typeface="B Yekan" pitchFamily="2" charset="-78"/>
          </a:endParaRPr>
        </a:p>
      </dgm:t>
    </dgm:pt>
    <dgm:pt modelId="{2EDC9F97-2D5B-4E8D-98BF-E7C9FB707373}" type="parTrans" cxnId="{A8772B6E-29BB-41D8-AC02-7AB80D5904C0}">
      <dgm:prSet/>
      <dgm:spPr/>
      <dgm:t>
        <a:bodyPr/>
        <a:lstStyle/>
        <a:p>
          <a:endParaRPr lang="en-US"/>
        </a:p>
      </dgm:t>
    </dgm:pt>
    <dgm:pt modelId="{9A3ECD82-BE75-454F-B27F-EE384D14027A}" type="sibTrans" cxnId="{A8772B6E-29BB-41D8-AC02-7AB80D5904C0}">
      <dgm:prSet/>
      <dgm:spPr/>
      <dgm:t>
        <a:bodyPr/>
        <a:lstStyle/>
        <a:p>
          <a:endParaRPr lang="en-US"/>
        </a:p>
      </dgm:t>
    </dgm:pt>
    <dgm:pt modelId="{0EABEB44-1E64-4E13-AFB4-B9144DAC46DD}">
      <dgm:prSet phldrT="[Text]" custT="1"/>
      <dgm:spPr/>
      <dgm:t>
        <a:bodyPr/>
        <a:lstStyle/>
        <a:p>
          <a:r>
            <a:rPr lang="fa-IR" sz="1800" dirty="0" smtClean="0">
              <a:cs typeface="B Yekan" pitchFamily="2" charset="-78"/>
            </a:rPr>
            <a:t>همز</a:t>
          </a:r>
          <a:endParaRPr lang="en-US" sz="1500" dirty="0">
            <a:cs typeface="B Yekan" pitchFamily="2" charset="-78"/>
          </a:endParaRPr>
        </a:p>
      </dgm:t>
    </dgm:pt>
    <dgm:pt modelId="{DCE76601-E3F9-44F9-AC12-7B4B065DA033}" type="parTrans" cxnId="{C7A79BAD-F7BB-42BE-95B3-272AE55E4587}">
      <dgm:prSet/>
      <dgm:spPr/>
      <dgm:t>
        <a:bodyPr/>
        <a:lstStyle/>
        <a:p>
          <a:endParaRPr lang="en-US">
            <a:cs typeface="B Yekan" pitchFamily="2" charset="-78"/>
          </a:endParaRPr>
        </a:p>
      </dgm:t>
    </dgm:pt>
    <dgm:pt modelId="{6F08C0E2-67A2-481B-B6D4-BCEF078EB3DA}" type="sibTrans" cxnId="{C7A79BAD-F7BB-42BE-95B3-272AE55E4587}">
      <dgm:prSet/>
      <dgm:spPr/>
      <dgm:t>
        <a:bodyPr/>
        <a:lstStyle/>
        <a:p>
          <a:endParaRPr lang="en-US"/>
        </a:p>
      </dgm:t>
    </dgm:pt>
    <dgm:pt modelId="{AE6EA150-E337-4C3A-A983-2CD2147E03C2}">
      <dgm:prSet phldrT="[Text]" custT="1"/>
      <dgm:spPr/>
      <dgm:t>
        <a:bodyPr/>
        <a:lstStyle/>
        <a:p>
          <a:r>
            <a:rPr lang="fa-IR" sz="1800" dirty="0" smtClean="0">
              <a:cs typeface="B Yekan" pitchFamily="2" charset="-78"/>
            </a:rPr>
            <a:t>لمز</a:t>
          </a:r>
          <a:endParaRPr lang="en-US" sz="1400" dirty="0">
            <a:cs typeface="B Yekan" pitchFamily="2" charset="-78"/>
          </a:endParaRPr>
        </a:p>
      </dgm:t>
    </dgm:pt>
    <dgm:pt modelId="{1C5FBD22-A50E-4016-9F4C-F72269C8C919}" type="sibTrans" cxnId="{55EB0D93-54C7-4374-B0A0-1FBDD31073D9}">
      <dgm:prSet/>
      <dgm:spPr/>
      <dgm:t>
        <a:bodyPr/>
        <a:lstStyle/>
        <a:p>
          <a:endParaRPr lang="en-US"/>
        </a:p>
      </dgm:t>
    </dgm:pt>
    <dgm:pt modelId="{8D10813E-470D-45FB-BBA0-5B39FFDE5B29}" type="parTrans" cxnId="{55EB0D93-54C7-4374-B0A0-1FBDD31073D9}">
      <dgm:prSet/>
      <dgm:spPr/>
      <dgm:t>
        <a:bodyPr/>
        <a:lstStyle/>
        <a:p>
          <a:endParaRPr lang="en-US">
            <a:cs typeface="B Yekan" pitchFamily="2" charset="-78"/>
          </a:endParaRPr>
        </a:p>
      </dgm:t>
    </dgm:pt>
    <dgm:pt modelId="{2056B5E0-0E04-44CB-934C-361C6FEC6D94}">
      <dgm:prSet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عیبگویی کردن و نقص گرفتن به صورت خفیف . در غیر حضور و غیبت آن چیز اتفاق می افتد  </a:t>
          </a:r>
          <a:endParaRPr lang="en-US" dirty="0">
            <a:cs typeface="B Yekan" pitchFamily="2" charset="-78"/>
          </a:endParaRPr>
        </a:p>
      </dgm:t>
    </dgm:pt>
    <dgm:pt modelId="{357A9432-129F-42E3-9171-FFEF101C929F}" type="parTrans" cxnId="{B225132C-F02A-440D-A150-A491436042AD}">
      <dgm:prSet/>
      <dgm:spPr/>
      <dgm:t>
        <a:bodyPr/>
        <a:lstStyle/>
        <a:p>
          <a:endParaRPr lang="en-US">
            <a:cs typeface="B Yekan" pitchFamily="2" charset="-78"/>
          </a:endParaRPr>
        </a:p>
      </dgm:t>
    </dgm:pt>
    <dgm:pt modelId="{10876C88-4B66-44F5-BE09-84ABF225A6C9}" type="sibTrans" cxnId="{B225132C-F02A-440D-A150-A491436042AD}">
      <dgm:prSet/>
      <dgm:spPr/>
      <dgm:t>
        <a:bodyPr/>
        <a:lstStyle/>
        <a:p>
          <a:endParaRPr lang="en-US"/>
        </a:p>
      </dgm:t>
    </dgm:pt>
    <dgm:pt modelId="{878D9DDB-C907-4FF0-9880-8EF75DC8AA30}">
      <dgm:prSet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معنایی نزدیک به غمز.  عیبگویی و تضعیف شدید کسی .</a:t>
          </a:r>
        </a:p>
        <a:p>
          <a:pPr rtl="1"/>
          <a:r>
            <a:rPr lang="fa-IR" dirty="0" smtClean="0">
              <a:cs typeface="B Yekan" pitchFamily="2" charset="-78"/>
            </a:rPr>
            <a:t>خرد کردن در مواجهه با چیزی</a:t>
          </a:r>
          <a:endParaRPr lang="en-US" dirty="0">
            <a:cs typeface="B Yekan" pitchFamily="2" charset="-78"/>
          </a:endParaRPr>
        </a:p>
      </dgm:t>
    </dgm:pt>
    <dgm:pt modelId="{A996B0CD-E22A-4947-82EC-7A182483C3D1}" type="parTrans" cxnId="{73E2D2C5-E09C-41E8-B659-BC1AC5A6D59E}">
      <dgm:prSet/>
      <dgm:spPr/>
      <dgm:t>
        <a:bodyPr/>
        <a:lstStyle/>
        <a:p>
          <a:endParaRPr lang="en-US">
            <a:cs typeface="B Yekan" pitchFamily="2" charset="-78"/>
          </a:endParaRPr>
        </a:p>
      </dgm:t>
    </dgm:pt>
    <dgm:pt modelId="{25211EB0-4728-4707-B319-75E3B8E54AEA}" type="sibTrans" cxnId="{73E2D2C5-E09C-41E8-B659-BC1AC5A6D59E}">
      <dgm:prSet/>
      <dgm:spPr/>
      <dgm:t>
        <a:bodyPr/>
        <a:lstStyle/>
        <a:p>
          <a:endParaRPr lang="en-US"/>
        </a:p>
      </dgm:t>
    </dgm:pt>
    <dgm:pt modelId="{182C9AD9-B343-4DB1-A04B-8C69A356CA4D}" type="pres">
      <dgm:prSet presAssocID="{078D376A-9A06-4B90-A42C-B09869A82D2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9371CE-AEA9-4323-871D-6432A54FABB9}" type="pres">
      <dgm:prSet presAssocID="{8F7E0542-B8CC-4E5B-BB7C-9089A6EFB8B6}" presName="root1" presStyleCnt="0"/>
      <dgm:spPr/>
      <dgm:t>
        <a:bodyPr/>
        <a:lstStyle/>
        <a:p>
          <a:endParaRPr lang="en-US"/>
        </a:p>
      </dgm:t>
    </dgm:pt>
    <dgm:pt modelId="{52A168B2-249B-4553-9F2A-A41B8B43A4FB}" type="pres">
      <dgm:prSet presAssocID="{8F7E0542-B8CC-4E5B-BB7C-9089A6EFB8B6}" presName="LevelOneTextNode" presStyleLbl="node0" presStyleIdx="0" presStyleCnt="1" custLinFactNeighborX="-329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114E07-6910-4764-ABA5-0FC361E8DCB4}" type="pres">
      <dgm:prSet presAssocID="{8F7E0542-B8CC-4E5B-BB7C-9089A6EFB8B6}" presName="level2hierChild" presStyleCnt="0"/>
      <dgm:spPr/>
      <dgm:t>
        <a:bodyPr/>
        <a:lstStyle/>
        <a:p>
          <a:endParaRPr lang="en-US"/>
        </a:p>
      </dgm:t>
    </dgm:pt>
    <dgm:pt modelId="{822F9BBA-BC01-45EA-8497-97E8723AF94D}" type="pres">
      <dgm:prSet presAssocID="{DCE76601-E3F9-44F9-AC12-7B4B065DA03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65D67FC5-49C2-4374-81C9-9EA3A2A6EF61}" type="pres">
      <dgm:prSet presAssocID="{DCE76601-E3F9-44F9-AC12-7B4B065DA03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ABF553BE-E562-41E1-AA13-731F30686035}" type="pres">
      <dgm:prSet presAssocID="{0EABEB44-1E64-4E13-AFB4-B9144DAC46DD}" presName="root2" presStyleCnt="0"/>
      <dgm:spPr/>
      <dgm:t>
        <a:bodyPr/>
        <a:lstStyle/>
        <a:p>
          <a:endParaRPr lang="en-US"/>
        </a:p>
      </dgm:t>
    </dgm:pt>
    <dgm:pt modelId="{0773FE60-6846-49B5-82F6-EEC2883997B6}" type="pres">
      <dgm:prSet presAssocID="{0EABEB44-1E64-4E13-AFB4-B9144DAC46DD}" presName="LevelTwoTextNode" presStyleLbl="node2" presStyleIdx="0" presStyleCnt="2" custLinFactNeighborY="-367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4191B9-A95B-4276-9E5E-FF6D071A2448}" type="pres">
      <dgm:prSet presAssocID="{0EABEB44-1E64-4E13-AFB4-B9144DAC46DD}" presName="level3hierChild" presStyleCnt="0"/>
      <dgm:spPr/>
      <dgm:t>
        <a:bodyPr/>
        <a:lstStyle/>
        <a:p>
          <a:endParaRPr lang="en-US"/>
        </a:p>
      </dgm:t>
    </dgm:pt>
    <dgm:pt modelId="{62EA6B47-E5BB-4AB4-A898-5915D77A8103}" type="pres">
      <dgm:prSet presAssocID="{357A9432-129F-42E3-9171-FFEF101C929F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15E3CB1E-9E97-45DE-BC69-8AEA5B12E0B0}" type="pres">
      <dgm:prSet presAssocID="{357A9432-129F-42E3-9171-FFEF101C929F}" presName="connTx" presStyleLbl="parChTrans1D3" presStyleIdx="0" presStyleCnt="2"/>
      <dgm:spPr/>
      <dgm:t>
        <a:bodyPr/>
        <a:lstStyle/>
        <a:p>
          <a:endParaRPr lang="en-US"/>
        </a:p>
      </dgm:t>
    </dgm:pt>
    <dgm:pt modelId="{6218AA49-FECC-4953-8B5B-1E0BFC59F441}" type="pres">
      <dgm:prSet presAssocID="{2056B5E0-0E04-44CB-934C-361C6FEC6D94}" presName="root2" presStyleCnt="0"/>
      <dgm:spPr/>
      <dgm:t>
        <a:bodyPr/>
        <a:lstStyle/>
        <a:p>
          <a:endParaRPr lang="en-US"/>
        </a:p>
      </dgm:t>
    </dgm:pt>
    <dgm:pt modelId="{D9E74649-6351-4900-BE6A-2D313EF59AA5}" type="pres">
      <dgm:prSet presAssocID="{2056B5E0-0E04-44CB-934C-361C6FEC6D94}" presName="LevelTwoTextNode" presStyleLbl="node3" presStyleIdx="0" presStyleCnt="2" custScaleY="1419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AF4D36-C3EF-4813-84D5-413302CDEE3F}" type="pres">
      <dgm:prSet presAssocID="{2056B5E0-0E04-44CB-934C-361C6FEC6D94}" presName="level3hierChild" presStyleCnt="0"/>
      <dgm:spPr/>
      <dgm:t>
        <a:bodyPr/>
        <a:lstStyle/>
        <a:p>
          <a:endParaRPr lang="en-US"/>
        </a:p>
      </dgm:t>
    </dgm:pt>
    <dgm:pt modelId="{2E05D3C3-EBFA-4E3A-A98D-871D6984175E}" type="pres">
      <dgm:prSet presAssocID="{8D10813E-470D-45FB-BBA0-5B39FFDE5B2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27E6614-7E2A-4371-A714-6D73F5C21F32}" type="pres">
      <dgm:prSet presAssocID="{8D10813E-470D-45FB-BBA0-5B39FFDE5B2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2149627-7B43-4F11-A448-9D6E0F057D83}" type="pres">
      <dgm:prSet presAssocID="{AE6EA150-E337-4C3A-A983-2CD2147E03C2}" presName="root2" presStyleCnt="0"/>
      <dgm:spPr/>
      <dgm:t>
        <a:bodyPr/>
        <a:lstStyle/>
        <a:p>
          <a:endParaRPr lang="en-US"/>
        </a:p>
      </dgm:t>
    </dgm:pt>
    <dgm:pt modelId="{7BD82780-ED7B-4297-A686-2FEEB3CDDDEB}" type="pres">
      <dgm:prSet presAssocID="{AE6EA150-E337-4C3A-A983-2CD2147E03C2}" presName="LevelTwoTextNode" presStyleLbl="node2" presStyleIdx="1" presStyleCnt="2" custLinFactNeighborY="367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DA0E4C-D9CB-441C-9EE9-CE994BDBCB3B}" type="pres">
      <dgm:prSet presAssocID="{AE6EA150-E337-4C3A-A983-2CD2147E03C2}" presName="level3hierChild" presStyleCnt="0"/>
      <dgm:spPr/>
      <dgm:t>
        <a:bodyPr/>
        <a:lstStyle/>
        <a:p>
          <a:endParaRPr lang="en-US"/>
        </a:p>
      </dgm:t>
    </dgm:pt>
    <dgm:pt modelId="{73490F0D-1C5F-46B0-BCD8-B3FEFF785128}" type="pres">
      <dgm:prSet presAssocID="{A996B0CD-E22A-4947-82EC-7A182483C3D1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98D6807D-9435-453F-80E9-4C19DA5B5460}" type="pres">
      <dgm:prSet presAssocID="{A996B0CD-E22A-4947-82EC-7A182483C3D1}" presName="connTx" presStyleLbl="parChTrans1D3" presStyleIdx="1" presStyleCnt="2"/>
      <dgm:spPr/>
      <dgm:t>
        <a:bodyPr/>
        <a:lstStyle/>
        <a:p>
          <a:endParaRPr lang="en-US"/>
        </a:p>
      </dgm:t>
    </dgm:pt>
    <dgm:pt modelId="{8B7F8694-B5BD-4414-9144-9955B86AB6D1}" type="pres">
      <dgm:prSet presAssocID="{878D9DDB-C907-4FF0-9880-8EF75DC8AA30}" presName="root2" presStyleCnt="0"/>
      <dgm:spPr/>
      <dgm:t>
        <a:bodyPr/>
        <a:lstStyle/>
        <a:p>
          <a:endParaRPr lang="en-US"/>
        </a:p>
      </dgm:t>
    </dgm:pt>
    <dgm:pt modelId="{DD09CBB7-4A75-4884-8D59-B954AB114D9F}" type="pres">
      <dgm:prSet presAssocID="{878D9DDB-C907-4FF0-9880-8EF75DC8AA30}" presName="LevelTwoTextNode" presStyleLbl="node3" presStyleIdx="1" presStyleCnt="2" custScaleY="1419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E6A817-FF2F-49C0-9C26-51228EC5C1C1}" type="pres">
      <dgm:prSet presAssocID="{878D9DDB-C907-4FF0-9880-8EF75DC8AA30}" presName="level3hierChild" presStyleCnt="0"/>
      <dgm:spPr/>
      <dgm:t>
        <a:bodyPr/>
        <a:lstStyle/>
        <a:p>
          <a:endParaRPr lang="en-US"/>
        </a:p>
      </dgm:t>
    </dgm:pt>
  </dgm:ptLst>
  <dgm:cxnLst>
    <dgm:cxn modelId="{8AEB673C-8C74-4452-8FB7-2E7F6952E9A5}" type="presOf" srcId="{878D9DDB-C907-4FF0-9880-8EF75DC8AA30}" destId="{DD09CBB7-4A75-4884-8D59-B954AB114D9F}" srcOrd="0" destOrd="0" presId="urn:microsoft.com/office/officeart/2008/layout/HorizontalMultiLevelHierarchy"/>
    <dgm:cxn modelId="{86AD8F0E-4E34-42E2-991F-4ED7CFED1B62}" type="presOf" srcId="{DCE76601-E3F9-44F9-AC12-7B4B065DA033}" destId="{65D67FC5-49C2-4374-81C9-9EA3A2A6EF61}" srcOrd="1" destOrd="0" presId="urn:microsoft.com/office/officeart/2008/layout/HorizontalMultiLevelHierarchy"/>
    <dgm:cxn modelId="{CEF7BB75-94C3-41D2-98C9-D1814B5F1441}" type="presOf" srcId="{078D376A-9A06-4B90-A42C-B09869A82D28}" destId="{182C9AD9-B343-4DB1-A04B-8C69A356CA4D}" srcOrd="0" destOrd="0" presId="urn:microsoft.com/office/officeart/2008/layout/HorizontalMultiLevelHierarchy"/>
    <dgm:cxn modelId="{A8430C46-F576-4C25-BE30-FAA9E92FE835}" type="presOf" srcId="{8D10813E-470D-45FB-BBA0-5B39FFDE5B29}" destId="{2E05D3C3-EBFA-4E3A-A98D-871D6984175E}" srcOrd="0" destOrd="0" presId="urn:microsoft.com/office/officeart/2008/layout/HorizontalMultiLevelHierarchy"/>
    <dgm:cxn modelId="{C3DAEDC0-3247-43D9-9C43-00E4A826CBD1}" type="presOf" srcId="{8F7E0542-B8CC-4E5B-BB7C-9089A6EFB8B6}" destId="{52A168B2-249B-4553-9F2A-A41B8B43A4FB}" srcOrd="0" destOrd="0" presId="urn:microsoft.com/office/officeart/2008/layout/HorizontalMultiLevelHierarchy"/>
    <dgm:cxn modelId="{7884E0C6-ED7C-4910-9836-231596B81DD5}" type="presOf" srcId="{DCE76601-E3F9-44F9-AC12-7B4B065DA033}" destId="{822F9BBA-BC01-45EA-8497-97E8723AF94D}" srcOrd="0" destOrd="0" presId="urn:microsoft.com/office/officeart/2008/layout/HorizontalMultiLevelHierarchy"/>
    <dgm:cxn modelId="{6F63F812-0159-4AE4-AD0C-5EF1EA07E16B}" type="presOf" srcId="{2056B5E0-0E04-44CB-934C-361C6FEC6D94}" destId="{D9E74649-6351-4900-BE6A-2D313EF59AA5}" srcOrd="0" destOrd="0" presId="urn:microsoft.com/office/officeart/2008/layout/HorizontalMultiLevelHierarchy"/>
    <dgm:cxn modelId="{4328E8AA-36B7-43F7-978F-9477C286116B}" type="presOf" srcId="{A996B0CD-E22A-4947-82EC-7A182483C3D1}" destId="{73490F0D-1C5F-46B0-BCD8-B3FEFF785128}" srcOrd="0" destOrd="0" presId="urn:microsoft.com/office/officeart/2008/layout/HorizontalMultiLevelHierarchy"/>
    <dgm:cxn modelId="{4A1AC347-7002-4518-97B8-ED34319675AD}" type="presOf" srcId="{AE6EA150-E337-4C3A-A983-2CD2147E03C2}" destId="{7BD82780-ED7B-4297-A686-2FEEB3CDDDEB}" srcOrd="0" destOrd="0" presId="urn:microsoft.com/office/officeart/2008/layout/HorizontalMultiLevelHierarchy"/>
    <dgm:cxn modelId="{0B6A611B-06D9-4637-801F-528D341E4F55}" type="presOf" srcId="{0EABEB44-1E64-4E13-AFB4-B9144DAC46DD}" destId="{0773FE60-6846-49B5-82F6-EEC2883997B6}" srcOrd="0" destOrd="0" presId="urn:microsoft.com/office/officeart/2008/layout/HorizontalMultiLevelHierarchy"/>
    <dgm:cxn modelId="{55EB0D93-54C7-4374-B0A0-1FBDD31073D9}" srcId="{8F7E0542-B8CC-4E5B-BB7C-9089A6EFB8B6}" destId="{AE6EA150-E337-4C3A-A983-2CD2147E03C2}" srcOrd="1" destOrd="0" parTransId="{8D10813E-470D-45FB-BBA0-5B39FFDE5B29}" sibTransId="{1C5FBD22-A50E-4016-9F4C-F72269C8C919}"/>
    <dgm:cxn modelId="{8890987B-B255-4AB4-A9E2-FC3B3F00E5AC}" type="presOf" srcId="{357A9432-129F-42E3-9171-FFEF101C929F}" destId="{62EA6B47-E5BB-4AB4-A898-5915D77A8103}" srcOrd="0" destOrd="0" presId="urn:microsoft.com/office/officeart/2008/layout/HorizontalMultiLevelHierarchy"/>
    <dgm:cxn modelId="{B225132C-F02A-440D-A150-A491436042AD}" srcId="{0EABEB44-1E64-4E13-AFB4-B9144DAC46DD}" destId="{2056B5E0-0E04-44CB-934C-361C6FEC6D94}" srcOrd="0" destOrd="0" parTransId="{357A9432-129F-42E3-9171-FFEF101C929F}" sibTransId="{10876C88-4B66-44F5-BE09-84ABF225A6C9}"/>
    <dgm:cxn modelId="{8FBF87F3-0C44-45EB-94F2-4A40B004F6A8}" type="presOf" srcId="{A996B0CD-E22A-4947-82EC-7A182483C3D1}" destId="{98D6807D-9435-453F-80E9-4C19DA5B5460}" srcOrd="1" destOrd="0" presId="urn:microsoft.com/office/officeart/2008/layout/HorizontalMultiLevelHierarchy"/>
    <dgm:cxn modelId="{C7A79BAD-F7BB-42BE-95B3-272AE55E4587}" srcId="{8F7E0542-B8CC-4E5B-BB7C-9089A6EFB8B6}" destId="{0EABEB44-1E64-4E13-AFB4-B9144DAC46DD}" srcOrd="0" destOrd="0" parTransId="{DCE76601-E3F9-44F9-AC12-7B4B065DA033}" sibTransId="{6F08C0E2-67A2-481B-B6D4-BCEF078EB3DA}"/>
    <dgm:cxn modelId="{6B042D74-6760-467C-A500-925BBF2D2636}" type="presOf" srcId="{8D10813E-470D-45FB-BBA0-5B39FFDE5B29}" destId="{627E6614-7E2A-4371-A714-6D73F5C21F32}" srcOrd="1" destOrd="0" presId="urn:microsoft.com/office/officeart/2008/layout/HorizontalMultiLevelHierarchy"/>
    <dgm:cxn modelId="{A8772B6E-29BB-41D8-AC02-7AB80D5904C0}" srcId="{078D376A-9A06-4B90-A42C-B09869A82D28}" destId="{8F7E0542-B8CC-4E5B-BB7C-9089A6EFB8B6}" srcOrd="0" destOrd="0" parTransId="{2EDC9F97-2D5B-4E8D-98BF-E7C9FB707373}" sibTransId="{9A3ECD82-BE75-454F-B27F-EE384D14027A}"/>
    <dgm:cxn modelId="{73E2D2C5-E09C-41E8-B659-BC1AC5A6D59E}" srcId="{AE6EA150-E337-4C3A-A983-2CD2147E03C2}" destId="{878D9DDB-C907-4FF0-9880-8EF75DC8AA30}" srcOrd="0" destOrd="0" parTransId="{A996B0CD-E22A-4947-82EC-7A182483C3D1}" sibTransId="{25211EB0-4728-4707-B319-75E3B8E54AEA}"/>
    <dgm:cxn modelId="{8FE75848-102F-45B7-BFA1-EED1025B386D}" type="presOf" srcId="{357A9432-129F-42E3-9171-FFEF101C929F}" destId="{15E3CB1E-9E97-45DE-BC69-8AEA5B12E0B0}" srcOrd="1" destOrd="0" presId="urn:microsoft.com/office/officeart/2008/layout/HorizontalMultiLevelHierarchy"/>
    <dgm:cxn modelId="{6821374F-A4F4-441D-B392-7DE547CCB259}" type="presParOf" srcId="{182C9AD9-B343-4DB1-A04B-8C69A356CA4D}" destId="{B09371CE-AEA9-4323-871D-6432A54FABB9}" srcOrd="0" destOrd="0" presId="urn:microsoft.com/office/officeart/2008/layout/HorizontalMultiLevelHierarchy"/>
    <dgm:cxn modelId="{96958AA1-1348-4A23-B2EA-5EB350A4645E}" type="presParOf" srcId="{B09371CE-AEA9-4323-871D-6432A54FABB9}" destId="{52A168B2-249B-4553-9F2A-A41B8B43A4FB}" srcOrd="0" destOrd="0" presId="urn:microsoft.com/office/officeart/2008/layout/HorizontalMultiLevelHierarchy"/>
    <dgm:cxn modelId="{04EC63E8-9B97-45DB-A40D-DC541D1C49C3}" type="presParOf" srcId="{B09371CE-AEA9-4323-871D-6432A54FABB9}" destId="{CA114E07-6910-4764-ABA5-0FC361E8DCB4}" srcOrd="1" destOrd="0" presId="urn:microsoft.com/office/officeart/2008/layout/HorizontalMultiLevelHierarchy"/>
    <dgm:cxn modelId="{954F6ABF-FAB2-47FA-9242-921BBC991774}" type="presParOf" srcId="{CA114E07-6910-4764-ABA5-0FC361E8DCB4}" destId="{822F9BBA-BC01-45EA-8497-97E8723AF94D}" srcOrd="0" destOrd="0" presId="urn:microsoft.com/office/officeart/2008/layout/HorizontalMultiLevelHierarchy"/>
    <dgm:cxn modelId="{93DA1284-A3E2-4E07-80CB-EAD599BD8CAF}" type="presParOf" srcId="{822F9BBA-BC01-45EA-8497-97E8723AF94D}" destId="{65D67FC5-49C2-4374-81C9-9EA3A2A6EF61}" srcOrd="0" destOrd="0" presId="urn:microsoft.com/office/officeart/2008/layout/HorizontalMultiLevelHierarchy"/>
    <dgm:cxn modelId="{D3028543-523B-4E16-A89F-5BEA5CE6DA51}" type="presParOf" srcId="{CA114E07-6910-4764-ABA5-0FC361E8DCB4}" destId="{ABF553BE-E562-41E1-AA13-731F30686035}" srcOrd="1" destOrd="0" presId="urn:microsoft.com/office/officeart/2008/layout/HorizontalMultiLevelHierarchy"/>
    <dgm:cxn modelId="{ED9ACE41-D7CF-4187-9D64-9804E1A3D2F8}" type="presParOf" srcId="{ABF553BE-E562-41E1-AA13-731F30686035}" destId="{0773FE60-6846-49B5-82F6-EEC2883997B6}" srcOrd="0" destOrd="0" presId="urn:microsoft.com/office/officeart/2008/layout/HorizontalMultiLevelHierarchy"/>
    <dgm:cxn modelId="{CE21AF46-EC1C-423E-9628-18D02887C065}" type="presParOf" srcId="{ABF553BE-E562-41E1-AA13-731F30686035}" destId="{114191B9-A95B-4276-9E5E-FF6D071A2448}" srcOrd="1" destOrd="0" presId="urn:microsoft.com/office/officeart/2008/layout/HorizontalMultiLevelHierarchy"/>
    <dgm:cxn modelId="{6BC33194-0926-4054-A7F7-86A3BA0200E5}" type="presParOf" srcId="{114191B9-A95B-4276-9E5E-FF6D071A2448}" destId="{62EA6B47-E5BB-4AB4-A898-5915D77A8103}" srcOrd="0" destOrd="0" presId="urn:microsoft.com/office/officeart/2008/layout/HorizontalMultiLevelHierarchy"/>
    <dgm:cxn modelId="{39D19B59-D9CC-419D-9301-1204A2DC1355}" type="presParOf" srcId="{62EA6B47-E5BB-4AB4-A898-5915D77A8103}" destId="{15E3CB1E-9E97-45DE-BC69-8AEA5B12E0B0}" srcOrd="0" destOrd="0" presId="urn:microsoft.com/office/officeart/2008/layout/HorizontalMultiLevelHierarchy"/>
    <dgm:cxn modelId="{C6C731FA-634B-4B94-8F0A-DE32376E93AC}" type="presParOf" srcId="{114191B9-A95B-4276-9E5E-FF6D071A2448}" destId="{6218AA49-FECC-4953-8B5B-1E0BFC59F441}" srcOrd="1" destOrd="0" presId="urn:microsoft.com/office/officeart/2008/layout/HorizontalMultiLevelHierarchy"/>
    <dgm:cxn modelId="{F2042D8E-C47F-40FF-83AE-C6980A1A4524}" type="presParOf" srcId="{6218AA49-FECC-4953-8B5B-1E0BFC59F441}" destId="{D9E74649-6351-4900-BE6A-2D313EF59AA5}" srcOrd="0" destOrd="0" presId="urn:microsoft.com/office/officeart/2008/layout/HorizontalMultiLevelHierarchy"/>
    <dgm:cxn modelId="{D4FB03C8-C4DF-4487-A67C-5604197D510F}" type="presParOf" srcId="{6218AA49-FECC-4953-8B5B-1E0BFC59F441}" destId="{FCAF4D36-C3EF-4813-84D5-413302CDEE3F}" srcOrd="1" destOrd="0" presId="urn:microsoft.com/office/officeart/2008/layout/HorizontalMultiLevelHierarchy"/>
    <dgm:cxn modelId="{F1B4F112-CFCD-4672-B016-A7C51C37CEC1}" type="presParOf" srcId="{CA114E07-6910-4764-ABA5-0FC361E8DCB4}" destId="{2E05D3C3-EBFA-4E3A-A98D-871D6984175E}" srcOrd="2" destOrd="0" presId="urn:microsoft.com/office/officeart/2008/layout/HorizontalMultiLevelHierarchy"/>
    <dgm:cxn modelId="{E048EC7C-7915-431C-A474-303A1A1EC179}" type="presParOf" srcId="{2E05D3C3-EBFA-4E3A-A98D-871D6984175E}" destId="{627E6614-7E2A-4371-A714-6D73F5C21F32}" srcOrd="0" destOrd="0" presId="urn:microsoft.com/office/officeart/2008/layout/HorizontalMultiLevelHierarchy"/>
    <dgm:cxn modelId="{C8366BF9-80B6-42EE-8329-BBB48113E147}" type="presParOf" srcId="{CA114E07-6910-4764-ABA5-0FC361E8DCB4}" destId="{F2149627-7B43-4F11-A448-9D6E0F057D83}" srcOrd="3" destOrd="0" presId="urn:microsoft.com/office/officeart/2008/layout/HorizontalMultiLevelHierarchy"/>
    <dgm:cxn modelId="{74944C3E-97DE-4120-A815-1EBA29599016}" type="presParOf" srcId="{F2149627-7B43-4F11-A448-9D6E0F057D83}" destId="{7BD82780-ED7B-4297-A686-2FEEB3CDDDEB}" srcOrd="0" destOrd="0" presId="urn:microsoft.com/office/officeart/2008/layout/HorizontalMultiLevelHierarchy"/>
    <dgm:cxn modelId="{F46E1040-A122-4FB7-BE7E-B2FA3F7ED100}" type="presParOf" srcId="{F2149627-7B43-4F11-A448-9D6E0F057D83}" destId="{81DA0E4C-D9CB-441C-9EE9-CE994BDBCB3B}" srcOrd="1" destOrd="0" presId="urn:microsoft.com/office/officeart/2008/layout/HorizontalMultiLevelHierarchy"/>
    <dgm:cxn modelId="{05BF46DA-E5B2-45F3-8B01-43709CB521EE}" type="presParOf" srcId="{81DA0E4C-D9CB-441C-9EE9-CE994BDBCB3B}" destId="{73490F0D-1C5F-46B0-BCD8-B3FEFF785128}" srcOrd="0" destOrd="0" presId="urn:microsoft.com/office/officeart/2008/layout/HorizontalMultiLevelHierarchy"/>
    <dgm:cxn modelId="{70432840-B757-46DC-B406-48AFB20DD4E8}" type="presParOf" srcId="{73490F0D-1C5F-46B0-BCD8-B3FEFF785128}" destId="{98D6807D-9435-453F-80E9-4C19DA5B5460}" srcOrd="0" destOrd="0" presId="urn:microsoft.com/office/officeart/2008/layout/HorizontalMultiLevelHierarchy"/>
    <dgm:cxn modelId="{B9771703-7552-419A-8F8F-C1D6F430E377}" type="presParOf" srcId="{81DA0E4C-D9CB-441C-9EE9-CE994BDBCB3B}" destId="{8B7F8694-B5BD-4414-9144-9955B86AB6D1}" srcOrd="1" destOrd="0" presId="urn:microsoft.com/office/officeart/2008/layout/HorizontalMultiLevelHierarchy"/>
    <dgm:cxn modelId="{24CC8FF9-C062-4A20-81C6-900E14A13515}" type="presParOf" srcId="{8B7F8694-B5BD-4414-9144-9955B86AB6D1}" destId="{DD09CBB7-4A75-4884-8D59-B954AB114D9F}" srcOrd="0" destOrd="0" presId="urn:microsoft.com/office/officeart/2008/layout/HorizontalMultiLevelHierarchy"/>
    <dgm:cxn modelId="{DA82F1E7-422B-4E41-9922-DE7CED03CD58}" type="presParOf" srcId="{8B7F8694-B5BD-4414-9144-9955B86AB6D1}" destId="{55E6A817-FF2F-49C0-9C26-51228EC5C1C1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F584A5-B9BF-404D-84D5-CC86DCF03C94}" type="doc">
      <dgm:prSet loTypeId="urn:microsoft.com/office/officeart/2005/8/layout/funnel1" loCatId="process" qsTypeId="urn:microsoft.com/office/officeart/2005/8/quickstyle/3d3" qsCatId="3D" csTypeId="urn:microsoft.com/office/officeart/2005/8/colors/accent2_4" csCatId="accent2" phldr="1"/>
      <dgm:spPr/>
      <dgm:t>
        <a:bodyPr/>
        <a:lstStyle/>
        <a:p>
          <a:pPr rtl="1"/>
          <a:endParaRPr lang="fa-IR"/>
        </a:p>
      </dgm:t>
    </dgm:pt>
    <dgm:pt modelId="{2A0AF1E8-241F-408E-AF07-7C5D8740EE4F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عدم خیرخواهی برای دیگران</a:t>
          </a:r>
          <a:endParaRPr lang="fa-IR" dirty="0">
            <a:cs typeface="B Yekan" pitchFamily="2" charset="-78"/>
          </a:endParaRPr>
        </a:p>
      </dgm:t>
    </dgm:pt>
    <dgm:pt modelId="{B7FC3618-EC02-444B-A15A-8170E6F20A90}" type="parTrans" cxnId="{956EA29A-0F6C-4205-88B7-D01BD99C654A}">
      <dgm:prSet/>
      <dgm:spPr/>
      <dgm:t>
        <a:bodyPr/>
        <a:lstStyle/>
        <a:p>
          <a:pPr rtl="1"/>
          <a:endParaRPr lang="fa-IR"/>
        </a:p>
      </dgm:t>
    </dgm:pt>
    <dgm:pt modelId="{EC6BA38F-49A5-4AE1-A16A-8001797596C3}" type="sibTrans" cxnId="{956EA29A-0F6C-4205-88B7-D01BD99C654A}">
      <dgm:prSet/>
      <dgm:spPr/>
      <dgm:t>
        <a:bodyPr/>
        <a:lstStyle/>
        <a:p>
          <a:pPr rtl="1"/>
          <a:endParaRPr lang="fa-IR"/>
        </a:p>
      </dgm:t>
    </dgm:pt>
    <dgm:pt modelId="{6F19C669-D051-4AFE-94AD-FD5B0527C13C}">
      <dgm:prSet phldrT="[Text]"/>
      <dgm:spPr/>
      <dgm:t>
        <a:bodyPr/>
        <a:lstStyle/>
        <a:p>
          <a:pPr rtl="1"/>
          <a:r>
            <a:rPr lang="fa-IR" dirty="0" smtClean="0">
              <a:latin typeface="Tahoma" pitchFamily="34" charset="0"/>
              <a:ea typeface="Tahoma" pitchFamily="34" charset="0"/>
              <a:cs typeface="Tahoma" pitchFamily="34" charset="0"/>
            </a:rPr>
            <a:t>همز و لمز</a:t>
          </a:r>
          <a:endParaRPr lang="fa-IR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C77CE07-176F-4050-B531-90E8D4A26772}" type="parTrans" cxnId="{1DEE6504-50FA-4949-906E-D7C4ACE8D658}">
      <dgm:prSet/>
      <dgm:spPr/>
      <dgm:t>
        <a:bodyPr/>
        <a:lstStyle/>
        <a:p>
          <a:pPr rtl="1"/>
          <a:endParaRPr lang="fa-IR"/>
        </a:p>
      </dgm:t>
    </dgm:pt>
    <dgm:pt modelId="{DDF2CCAE-20AC-4185-8BF5-4121C87AB902}" type="sibTrans" cxnId="{1DEE6504-50FA-4949-906E-D7C4ACE8D658}">
      <dgm:prSet/>
      <dgm:spPr/>
      <dgm:t>
        <a:bodyPr/>
        <a:lstStyle/>
        <a:p>
          <a:pPr rtl="1"/>
          <a:endParaRPr lang="fa-IR"/>
        </a:p>
      </dgm:t>
    </dgm:pt>
    <dgm:pt modelId="{42A780D7-6B0C-4DDC-9D3C-12C8742E8B5F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عدم</a:t>
          </a:r>
          <a:r>
            <a:rPr lang="fa-IR" baseline="0" dirty="0" smtClean="0">
              <a:cs typeface="B Yekan" pitchFamily="2" charset="-78"/>
            </a:rPr>
            <a:t> توجه به عیوب خود</a:t>
          </a:r>
          <a:endParaRPr lang="fa-IR" dirty="0">
            <a:cs typeface="B Yekan" pitchFamily="2" charset="-78"/>
          </a:endParaRPr>
        </a:p>
      </dgm:t>
    </dgm:pt>
    <dgm:pt modelId="{50E18BBB-8147-422C-8BA0-DAC53F6E0030}" type="parTrans" cxnId="{1B732A7D-EAF0-4BF1-8A2E-BA829BB45C32}">
      <dgm:prSet/>
      <dgm:spPr/>
      <dgm:t>
        <a:bodyPr/>
        <a:lstStyle/>
        <a:p>
          <a:pPr rtl="1"/>
          <a:endParaRPr lang="fa-IR"/>
        </a:p>
      </dgm:t>
    </dgm:pt>
    <dgm:pt modelId="{1DF78F0E-E14E-40D2-9CF1-8378FC1246E3}" type="sibTrans" cxnId="{1B732A7D-EAF0-4BF1-8A2E-BA829BB45C32}">
      <dgm:prSet/>
      <dgm:spPr/>
      <dgm:t>
        <a:bodyPr/>
        <a:lstStyle/>
        <a:p>
          <a:pPr rtl="1"/>
          <a:endParaRPr lang="fa-IR"/>
        </a:p>
      </dgm:t>
    </dgm:pt>
    <dgm:pt modelId="{9DC76D2F-02A8-4621-B66C-F378DA85B234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توجه ویژه به کاستی ها و عیوب دیگران</a:t>
          </a:r>
          <a:endParaRPr lang="fa-IR" dirty="0">
            <a:cs typeface="B Yekan" pitchFamily="2" charset="-78"/>
          </a:endParaRPr>
        </a:p>
      </dgm:t>
    </dgm:pt>
    <dgm:pt modelId="{4EEF1FA1-4B0C-4884-8125-3817342F3DA8}" type="parTrans" cxnId="{280A3E28-BC28-49A7-A5E1-63DE2C91D4A6}">
      <dgm:prSet/>
      <dgm:spPr/>
      <dgm:t>
        <a:bodyPr/>
        <a:lstStyle/>
        <a:p>
          <a:pPr rtl="1"/>
          <a:endParaRPr lang="fa-IR"/>
        </a:p>
      </dgm:t>
    </dgm:pt>
    <dgm:pt modelId="{455F23D3-B5EF-4924-9EB8-2348DAA81C9C}" type="sibTrans" cxnId="{280A3E28-BC28-49A7-A5E1-63DE2C91D4A6}">
      <dgm:prSet/>
      <dgm:spPr/>
      <dgm:t>
        <a:bodyPr/>
        <a:lstStyle/>
        <a:p>
          <a:pPr rtl="1"/>
          <a:endParaRPr lang="fa-IR"/>
        </a:p>
      </dgm:t>
    </dgm:pt>
    <dgm:pt modelId="{85849BA0-C285-47E5-9157-986C3782E519}" type="pres">
      <dgm:prSet presAssocID="{68F584A5-B9BF-404D-84D5-CC86DCF03C9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B362B0-1DB9-4573-8EFC-73ED15826513}" type="pres">
      <dgm:prSet presAssocID="{68F584A5-B9BF-404D-84D5-CC86DCF03C94}" presName="ellipse" presStyleLbl="trBgShp" presStyleIdx="0" presStyleCnt="1"/>
      <dgm:spPr/>
      <dgm:t>
        <a:bodyPr/>
        <a:lstStyle/>
        <a:p>
          <a:endParaRPr lang="en-US"/>
        </a:p>
      </dgm:t>
    </dgm:pt>
    <dgm:pt modelId="{2C3B0D42-A7A6-4457-B6C7-FFCA2B9C4277}" type="pres">
      <dgm:prSet presAssocID="{68F584A5-B9BF-404D-84D5-CC86DCF03C94}" presName="arrow1" presStyleLbl="fgShp" presStyleIdx="0" presStyleCnt="1"/>
      <dgm:spPr/>
      <dgm:t>
        <a:bodyPr/>
        <a:lstStyle/>
        <a:p>
          <a:endParaRPr lang="en-US"/>
        </a:p>
      </dgm:t>
    </dgm:pt>
    <dgm:pt modelId="{605EE888-1891-4AC9-BFB2-FCB2A87D376B}" type="pres">
      <dgm:prSet presAssocID="{68F584A5-B9BF-404D-84D5-CC86DCF03C94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1F898-3F97-48B8-8880-C275FD072B0C}" type="pres">
      <dgm:prSet presAssocID="{9DC76D2F-02A8-4621-B66C-F378DA85B23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982462-624C-4B06-8E2A-35154C2DD93D}" type="pres">
      <dgm:prSet presAssocID="{42A780D7-6B0C-4DDC-9D3C-12C8742E8B5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2706E-0106-48DE-B61C-E221F7F97EC9}" type="pres">
      <dgm:prSet presAssocID="{6F19C669-D051-4AFE-94AD-FD5B0527C13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846F5D0-0380-4233-AF9A-36EF32CDEC9F}" type="pres">
      <dgm:prSet presAssocID="{68F584A5-B9BF-404D-84D5-CC86DCF03C94}" presName="funnel" presStyleLbl="trAlignAcc1" presStyleIdx="0" presStyleCnt="1" custLinFactNeighborX="714" custLinFactNeighborY="893"/>
      <dgm:spPr/>
      <dgm:t>
        <a:bodyPr/>
        <a:lstStyle/>
        <a:p>
          <a:endParaRPr lang="en-US"/>
        </a:p>
      </dgm:t>
    </dgm:pt>
  </dgm:ptLst>
  <dgm:cxnLst>
    <dgm:cxn modelId="{0BD65ADF-555F-468C-BCDD-D0BA28FD3319}" type="presOf" srcId="{9DC76D2F-02A8-4621-B66C-F378DA85B234}" destId="{D8982462-624C-4B06-8E2A-35154C2DD93D}" srcOrd="0" destOrd="0" presId="urn:microsoft.com/office/officeart/2005/8/layout/funnel1"/>
    <dgm:cxn modelId="{3782FC1C-FACE-43A0-9004-A648775E3D40}" type="presOf" srcId="{6F19C669-D051-4AFE-94AD-FD5B0527C13C}" destId="{605EE888-1891-4AC9-BFB2-FCB2A87D376B}" srcOrd="0" destOrd="0" presId="urn:microsoft.com/office/officeart/2005/8/layout/funnel1"/>
    <dgm:cxn modelId="{1DEE6504-50FA-4949-906E-D7C4ACE8D658}" srcId="{68F584A5-B9BF-404D-84D5-CC86DCF03C94}" destId="{6F19C669-D051-4AFE-94AD-FD5B0527C13C}" srcOrd="3" destOrd="0" parTransId="{DC77CE07-176F-4050-B531-90E8D4A26772}" sibTransId="{DDF2CCAE-20AC-4185-8BF5-4121C87AB902}"/>
    <dgm:cxn modelId="{1B732A7D-EAF0-4BF1-8A2E-BA829BB45C32}" srcId="{68F584A5-B9BF-404D-84D5-CC86DCF03C94}" destId="{42A780D7-6B0C-4DDC-9D3C-12C8742E8B5F}" srcOrd="2" destOrd="0" parTransId="{50E18BBB-8147-422C-8BA0-DAC53F6E0030}" sibTransId="{1DF78F0E-E14E-40D2-9CF1-8378FC1246E3}"/>
    <dgm:cxn modelId="{280A3E28-BC28-49A7-A5E1-63DE2C91D4A6}" srcId="{68F584A5-B9BF-404D-84D5-CC86DCF03C94}" destId="{9DC76D2F-02A8-4621-B66C-F378DA85B234}" srcOrd="1" destOrd="0" parTransId="{4EEF1FA1-4B0C-4884-8125-3817342F3DA8}" sibTransId="{455F23D3-B5EF-4924-9EB8-2348DAA81C9C}"/>
    <dgm:cxn modelId="{956EA29A-0F6C-4205-88B7-D01BD99C654A}" srcId="{68F584A5-B9BF-404D-84D5-CC86DCF03C94}" destId="{2A0AF1E8-241F-408E-AF07-7C5D8740EE4F}" srcOrd="0" destOrd="0" parTransId="{B7FC3618-EC02-444B-A15A-8170E6F20A90}" sibTransId="{EC6BA38F-49A5-4AE1-A16A-8001797596C3}"/>
    <dgm:cxn modelId="{3F996A49-4430-434F-BE9F-699711F8747B}" type="presOf" srcId="{68F584A5-B9BF-404D-84D5-CC86DCF03C94}" destId="{85849BA0-C285-47E5-9157-986C3782E519}" srcOrd="0" destOrd="0" presId="urn:microsoft.com/office/officeart/2005/8/layout/funnel1"/>
    <dgm:cxn modelId="{84434AE7-A038-4AF8-ABA4-CCE2A2E80F10}" type="presOf" srcId="{2A0AF1E8-241F-408E-AF07-7C5D8740EE4F}" destId="{D952706E-0106-48DE-B61C-E221F7F97EC9}" srcOrd="0" destOrd="0" presId="urn:microsoft.com/office/officeart/2005/8/layout/funnel1"/>
    <dgm:cxn modelId="{97D7F2B6-6CBA-4902-A481-781C106A7D86}" type="presOf" srcId="{42A780D7-6B0C-4DDC-9D3C-12C8742E8B5F}" destId="{7A71F898-3F97-48B8-8880-C275FD072B0C}" srcOrd="0" destOrd="0" presId="urn:microsoft.com/office/officeart/2005/8/layout/funnel1"/>
    <dgm:cxn modelId="{41439DEF-330F-400D-9C13-4772BFC0B77D}" type="presParOf" srcId="{85849BA0-C285-47E5-9157-986C3782E519}" destId="{3BB362B0-1DB9-4573-8EFC-73ED15826513}" srcOrd="0" destOrd="0" presId="urn:microsoft.com/office/officeart/2005/8/layout/funnel1"/>
    <dgm:cxn modelId="{5A517948-F94B-47E2-B4B7-5A6154033D47}" type="presParOf" srcId="{85849BA0-C285-47E5-9157-986C3782E519}" destId="{2C3B0D42-A7A6-4457-B6C7-FFCA2B9C4277}" srcOrd="1" destOrd="0" presId="urn:microsoft.com/office/officeart/2005/8/layout/funnel1"/>
    <dgm:cxn modelId="{446BE4EA-F5FD-4AC9-BEC6-67327487B38A}" type="presParOf" srcId="{85849BA0-C285-47E5-9157-986C3782E519}" destId="{605EE888-1891-4AC9-BFB2-FCB2A87D376B}" srcOrd="2" destOrd="0" presId="urn:microsoft.com/office/officeart/2005/8/layout/funnel1"/>
    <dgm:cxn modelId="{581F9AB1-3426-4946-B513-87E41ACEFD8C}" type="presParOf" srcId="{85849BA0-C285-47E5-9157-986C3782E519}" destId="{7A71F898-3F97-48B8-8880-C275FD072B0C}" srcOrd="3" destOrd="0" presId="urn:microsoft.com/office/officeart/2005/8/layout/funnel1"/>
    <dgm:cxn modelId="{3AE07300-952B-4741-967F-E8C66F912E18}" type="presParOf" srcId="{85849BA0-C285-47E5-9157-986C3782E519}" destId="{D8982462-624C-4B06-8E2A-35154C2DD93D}" srcOrd="4" destOrd="0" presId="urn:microsoft.com/office/officeart/2005/8/layout/funnel1"/>
    <dgm:cxn modelId="{49167579-3CDA-4430-9E98-6EECD994C406}" type="presParOf" srcId="{85849BA0-C285-47E5-9157-986C3782E519}" destId="{D952706E-0106-48DE-B61C-E221F7F97EC9}" srcOrd="5" destOrd="0" presId="urn:microsoft.com/office/officeart/2005/8/layout/funnel1"/>
    <dgm:cxn modelId="{0B074BBA-6040-4C16-A1D7-4BC5FA275396}" type="presParOf" srcId="{85849BA0-C285-47E5-9157-986C3782E519}" destId="{D846F5D0-0380-4233-AF9A-36EF32CDEC9F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8A67D7-C54D-45AD-9A58-9B7CFF5A342C}" type="doc">
      <dgm:prSet loTypeId="urn:microsoft.com/office/officeart/2009/3/layout/CircleRelationship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BB161DE-0AA0-4C0B-AFED-2B9A99FF034F}">
      <dgm:prSet phldrT="[Text]" custT="1"/>
      <dgm:spPr>
        <a:solidFill>
          <a:srgbClr val="2CC0C0"/>
        </a:solidFill>
      </dgm:spPr>
      <dgm:t>
        <a:bodyPr/>
        <a:lstStyle/>
        <a:p>
          <a:pPr rtl="1"/>
          <a:r>
            <a:rPr lang="fa-IR" sz="3200" dirty="0" smtClean="0">
              <a:latin typeface="Tahoma" pitchFamily="34" charset="0"/>
              <a:ea typeface="Tahoma" pitchFamily="34" charset="0"/>
              <a:cs typeface="Tahoma" pitchFamily="34" charset="0"/>
            </a:rPr>
            <a:t>یادآوری معاد و مرگ</a:t>
          </a:r>
          <a:endParaRPr lang="en-US" sz="32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A813536-C67B-443E-9536-EB72B426E2BE}" type="parTrans" cxnId="{075A7170-94A2-4A54-8D0D-84B680EED1E9}">
      <dgm:prSet/>
      <dgm:spPr/>
      <dgm:t>
        <a:bodyPr/>
        <a:lstStyle/>
        <a:p>
          <a:endParaRPr lang="en-US"/>
        </a:p>
      </dgm:t>
    </dgm:pt>
    <dgm:pt modelId="{38A99ADF-81FB-46CA-9BA2-5376592BAF0E}" type="sibTrans" cxnId="{075A7170-94A2-4A54-8D0D-84B680EED1E9}">
      <dgm:prSet/>
      <dgm:spPr/>
      <dgm:t>
        <a:bodyPr/>
        <a:lstStyle/>
        <a:p>
          <a:endParaRPr lang="en-US"/>
        </a:p>
      </dgm:t>
    </dgm:pt>
    <dgm:pt modelId="{72A49D68-2AFD-4879-85C5-80B8055B2276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fa-IR" dirty="0" smtClean="0">
              <a:latin typeface="Tahoma" pitchFamily="34" charset="0"/>
              <a:ea typeface="Tahoma" pitchFamily="34" charset="0"/>
              <a:cs typeface="Tahoma" pitchFamily="34" charset="0"/>
            </a:rPr>
            <a:t>توجه به عیوب خود</a:t>
          </a:r>
          <a:endParaRPr lang="en-US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F4F8EC7-EB21-4BBC-A203-3A367C25A0A6}" type="parTrans" cxnId="{E81416E5-A79F-4F0B-B2B0-5221330E7143}">
      <dgm:prSet/>
      <dgm:spPr/>
      <dgm:t>
        <a:bodyPr/>
        <a:lstStyle/>
        <a:p>
          <a:endParaRPr lang="en-US"/>
        </a:p>
      </dgm:t>
    </dgm:pt>
    <dgm:pt modelId="{9330A7C2-42CE-492B-A066-3DEE5BE2C98B}" type="sibTrans" cxnId="{E81416E5-A79F-4F0B-B2B0-5221330E7143}">
      <dgm:prSet/>
      <dgm:spPr/>
      <dgm:t>
        <a:bodyPr/>
        <a:lstStyle/>
        <a:p>
          <a:endParaRPr lang="en-US"/>
        </a:p>
      </dgm:t>
    </dgm:pt>
    <dgm:pt modelId="{FAA7AF38-0462-4687-889A-7FC11A33B1D8}">
      <dgm:prSet phldrT="[Text]"/>
      <dgm:spPr>
        <a:solidFill>
          <a:srgbClr val="72638D"/>
        </a:solidFill>
      </dgm:spPr>
      <dgm:t>
        <a:bodyPr/>
        <a:lstStyle/>
        <a:p>
          <a:pPr rtl="1"/>
          <a:r>
            <a:rPr lang="fa-IR" dirty="0" smtClean="0">
              <a:latin typeface="Tahoma" pitchFamily="34" charset="0"/>
              <a:ea typeface="Tahoma" pitchFamily="34" charset="0"/>
              <a:cs typeface="Tahoma" pitchFamily="34" charset="0"/>
            </a:rPr>
            <a:t>استفاده درست از افئده </a:t>
          </a:r>
          <a:endParaRPr lang="en-US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5A820EB-6440-4955-BE1A-E2B4382853C2}" type="parTrans" cxnId="{68B7F121-F99C-423D-94F1-03FBB2992543}">
      <dgm:prSet/>
      <dgm:spPr/>
      <dgm:t>
        <a:bodyPr/>
        <a:lstStyle/>
        <a:p>
          <a:endParaRPr lang="en-US"/>
        </a:p>
      </dgm:t>
    </dgm:pt>
    <dgm:pt modelId="{D94C5F8C-3CF0-452D-9373-7AC50E4BADD2}" type="sibTrans" cxnId="{68B7F121-F99C-423D-94F1-03FBB2992543}">
      <dgm:prSet/>
      <dgm:spPr/>
      <dgm:t>
        <a:bodyPr/>
        <a:lstStyle/>
        <a:p>
          <a:endParaRPr lang="en-US"/>
        </a:p>
      </dgm:t>
    </dgm:pt>
    <dgm:pt modelId="{4EDD65AC-738D-4422-AE63-31B6FFA2EC6D}">
      <dgm:prSet phldrT="[Text]"/>
      <dgm:spPr>
        <a:solidFill>
          <a:schemeClr val="accent1"/>
        </a:solidFill>
      </dgm:spPr>
      <dgm:t>
        <a:bodyPr/>
        <a:lstStyle/>
        <a:p>
          <a:pPr rtl="1"/>
          <a:r>
            <a:rPr lang="fa-IR" dirty="0" smtClean="0">
              <a:latin typeface="Tahoma" pitchFamily="34" charset="0"/>
              <a:ea typeface="Tahoma" pitchFamily="34" charset="0"/>
              <a:cs typeface="Tahoma" pitchFamily="34" charset="0"/>
            </a:rPr>
            <a:t>توجه به نقاط قوت افراد</a:t>
          </a:r>
          <a:endParaRPr lang="en-US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DEAEE7F-98E6-4D89-AB35-BEF7BC37D3A7}" type="parTrans" cxnId="{98F8E1FF-567C-416E-83BC-E547C0BED313}">
      <dgm:prSet/>
      <dgm:spPr/>
      <dgm:t>
        <a:bodyPr/>
        <a:lstStyle/>
        <a:p>
          <a:endParaRPr lang="en-US"/>
        </a:p>
      </dgm:t>
    </dgm:pt>
    <dgm:pt modelId="{72F73E32-1069-42A9-B131-D191EE3E2B52}" type="sibTrans" cxnId="{98F8E1FF-567C-416E-83BC-E547C0BED313}">
      <dgm:prSet/>
      <dgm:spPr/>
      <dgm:t>
        <a:bodyPr/>
        <a:lstStyle/>
        <a:p>
          <a:endParaRPr lang="en-US"/>
        </a:p>
      </dgm:t>
    </dgm:pt>
    <dgm:pt modelId="{90AF667A-81FE-4EE0-A122-836557B46308}" type="pres">
      <dgm:prSet presAssocID="{FF8A67D7-C54D-45AD-9A58-9B7CFF5A342C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138E1E6-0B2D-4D21-9B28-42BBB5793C21}" type="pres">
      <dgm:prSet presAssocID="{1BB161DE-0AA0-4C0B-AFED-2B9A99FF034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89252AEC-0974-41D9-B009-5BB71EC05039}" type="pres">
      <dgm:prSet presAssocID="{1BB161DE-0AA0-4C0B-AFED-2B9A99FF034F}" presName="Accent1" presStyleLbl="node1" presStyleIdx="0" presStyleCnt="15"/>
      <dgm:spPr>
        <a:solidFill>
          <a:schemeClr val="accent1">
            <a:lumMod val="75000"/>
          </a:schemeClr>
        </a:solidFill>
      </dgm:spPr>
    </dgm:pt>
    <dgm:pt modelId="{BCF9477D-1502-4880-B9F7-FF0C9DF3EC71}" type="pres">
      <dgm:prSet presAssocID="{1BB161DE-0AA0-4C0B-AFED-2B9A99FF034F}" presName="Accent2" presStyleLbl="node1" presStyleIdx="1" presStyleCnt="15"/>
      <dgm:spPr>
        <a:solidFill>
          <a:schemeClr val="accent1">
            <a:lumMod val="75000"/>
          </a:schemeClr>
        </a:solidFill>
      </dgm:spPr>
    </dgm:pt>
    <dgm:pt modelId="{CE635751-CE62-4F8D-9170-63BB125DF953}" type="pres">
      <dgm:prSet presAssocID="{1BB161DE-0AA0-4C0B-AFED-2B9A99FF034F}" presName="Accent3" presStyleLbl="node1" presStyleIdx="2" presStyleCnt="15"/>
      <dgm:spPr>
        <a:solidFill>
          <a:schemeClr val="accent1">
            <a:lumMod val="75000"/>
          </a:schemeClr>
        </a:solidFill>
      </dgm:spPr>
    </dgm:pt>
    <dgm:pt modelId="{3884ED2C-337F-47F2-9DAA-B47A1902B444}" type="pres">
      <dgm:prSet presAssocID="{1BB161DE-0AA0-4C0B-AFED-2B9A99FF034F}" presName="Accent4" presStyleLbl="node1" presStyleIdx="3" presStyleCnt="15"/>
      <dgm:spPr>
        <a:solidFill>
          <a:schemeClr val="accent1">
            <a:lumMod val="75000"/>
          </a:schemeClr>
        </a:solidFill>
      </dgm:spPr>
    </dgm:pt>
    <dgm:pt modelId="{E1934B3C-BC94-40B7-90C4-F426F29D874F}" type="pres">
      <dgm:prSet presAssocID="{1BB161DE-0AA0-4C0B-AFED-2B9A99FF034F}" presName="Accent5" presStyleLbl="node1" presStyleIdx="4" presStyleCnt="15"/>
      <dgm:spPr>
        <a:solidFill>
          <a:srgbClr val="7F5E92"/>
        </a:solidFill>
      </dgm:spPr>
    </dgm:pt>
    <dgm:pt modelId="{8C9756E8-E381-4014-9054-034B97295431}" type="pres">
      <dgm:prSet presAssocID="{1BB161DE-0AA0-4C0B-AFED-2B9A99FF034F}" presName="Accent6" presStyleLbl="node1" presStyleIdx="5" presStyleCnt="15"/>
      <dgm:spPr>
        <a:solidFill>
          <a:schemeClr val="bg2">
            <a:lumMod val="50000"/>
          </a:schemeClr>
        </a:solidFill>
      </dgm:spPr>
    </dgm:pt>
    <dgm:pt modelId="{BDAF7202-6E6C-4E13-A9B4-C3363F950DE9}" type="pres">
      <dgm:prSet presAssocID="{72A49D68-2AFD-4879-85C5-80B8055B2276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000BB6D-385C-46DC-B8AA-C8AE6AA07FD1}" type="pres">
      <dgm:prSet presAssocID="{72A49D68-2AFD-4879-85C5-80B8055B2276}" presName="Accent7" presStyleCnt="0"/>
      <dgm:spPr/>
    </dgm:pt>
    <dgm:pt modelId="{68F79468-841F-47AB-93E4-71F81B51B7E4}" type="pres">
      <dgm:prSet presAssocID="{72A49D68-2AFD-4879-85C5-80B8055B2276}" presName="AccentHold1" presStyleLbl="node1" presStyleIdx="7" presStyleCnt="15"/>
      <dgm:spPr>
        <a:solidFill>
          <a:schemeClr val="bg2">
            <a:lumMod val="50000"/>
          </a:schemeClr>
        </a:solidFill>
      </dgm:spPr>
    </dgm:pt>
    <dgm:pt modelId="{AF624B4C-C4CB-4305-8D73-1F5468EE727F}" type="pres">
      <dgm:prSet presAssocID="{72A49D68-2AFD-4879-85C5-80B8055B2276}" presName="Accent8" presStyleCnt="0"/>
      <dgm:spPr/>
    </dgm:pt>
    <dgm:pt modelId="{DC4234BA-B0FE-4BC1-B690-385A182C468B}" type="pres">
      <dgm:prSet presAssocID="{72A49D68-2AFD-4879-85C5-80B8055B2276}" presName="AccentHold2" presStyleLbl="node1" presStyleIdx="8" presStyleCnt="15"/>
      <dgm:spPr>
        <a:solidFill>
          <a:schemeClr val="bg2">
            <a:lumMod val="50000"/>
          </a:schemeClr>
        </a:solidFill>
      </dgm:spPr>
    </dgm:pt>
    <dgm:pt modelId="{80294D2C-EECD-471A-A9AE-C18186B02881}" type="pres">
      <dgm:prSet presAssocID="{4EDD65AC-738D-4422-AE63-31B6FFA2EC6D}" presName="Child2" presStyleLbl="node1" presStyleIdx="9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FE12488-7AFA-4FA3-BE93-3A0391248AB4}" type="pres">
      <dgm:prSet presAssocID="{4EDD65AC-738D-4422-AE63-31B6FFA2EC6D}" presName="Accent9" presStyleCnt="0"/>
      <dgm:spPr/>
    </dgm:pt>
    <dgm:pt modelId="{D661853C-B4B8-4954-924A-84F19CB4BE83}" type="pres">
      <dgm:prSet presAssocID="{4EDD65AC-738D-4422-AE63-31B6FFA2EC6D}" presName="AccentHold1" presStyleLbl="node1" presStyleIdx="10" presStyleCnt="15"/>
      <dgm:spPr>
        <a:solidFill>
          <a:schemeClr val="bg2">
            <a:lumMod val="50000"/>
          </a:schemeClr>
        </a:solidFill>
      </dgm:spPr>
    </dgm:pt>
    <dgm:pt modelId="{5C8C690F-AAB5-4928-8E37-71315B802141}" type="pres">
      <dgm:prSet presAssocID="{4EDD65AC-738D-4422-AE63-31B6FFA2EC6D}" presName="Accent10" presStyleCnt="0"/>
      <dgm:spPr/>
    </dgm:pt>
    <dgm:pt modelId="{98211390-0E3C-4B4B-B725-A06804C55B86}" type="pres">
      <dgm:prSet presAssocID="{4EDD65AC-738D-4422-AE63-31B6FFA2EC6D}" presName="AccentHold2" presStyleLbl="node1" presStyleIdx="11" presStyleCnt="15"/>
      <dgm:spPr>
        <a:solidFill>
          <a:srgbClr val="7F5E92"/>
        </a:solidFill>
      </dgm:spPr>
    </dgm:pt>
    <dgm:pt modelId="{624F2DEE-44A2-4B23-B3CC-224C80B9B6B1}" type="pres">
      <dgm:prSet presAssocID="{4EDD65AC-738D-4422-AE63-31B6FFA2EC6D}" presName="Accent11" presStyleCnt="0"/>
      <dgm:spPr/>
    </dgm:pt>
    <dgm:pt modelId="{8C489EB4-0CB2-4A5A-BA86-1D01443CAE64}" type="pres">
      <dgm:prSet presAssocID="{4EDD65AC-738D-4422-AE63-31B6FFA2EC6D}" presName="AccentHold3" presStyleLbl="node1" presStyleIdx="12" presStyleCnt="15"/>
      <dgm:spPr>
        <a:solidFill>
          <a:srgbClr val="7F5E92"/>
        </a:solidFill>
      </dgm:spPr>
    </dgm:pt>
    <dgm:pt modelId="{342A82DB-0116-4582-BECA-222333C9103E}" type="pres">
      <dgm:prSet presAssocID="{FAA7AF38-0462-4687-889A-7FC11A33B1D8}" presName="Child3" presStyleLbl="node1" presStyleIdx="13" presStyleCnt="15" custLinFactNeighborX="-68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A283272-D498-4FFC-8000-A436C0BBE00C}" type="pres">
      <dgm:prSet presAssocID="{FAA7AF38-0462-4687-889A-7FC11A33B1D8}" presName="Accent12" presStyleCnt="0"/>
      <dgm:spPr/>
    </dgm:pt>
    <dgm:pt modelId="{E4A84093-28CE-4DBF-9E62-026DEF17387F}" type="pres">
      <dgm:prSet presAssocID="{FAA7AF38-0462-4687-889A-7FC11A33B1D8}" presName="AccentHold1" presStyleLbl="node1" presStyleIdx="14" presStyleCnt="15" custLinFactNeighborX="-41955"/>
      <dgm:spPr>
        <a:solidFill>
          <a:srgbClr val="7F5E92"/>
        </a:solidFill>
      </dgm:spPr>
    </dgm:pt>
  </dgm:ptLst>
  <dgm:cxnLst>
    <dgm:cxn modelId="{479989F4-4BFF-4AE3-B563-94BA8933417C}" type="presOf" srcId="{4EDD65AC-738D-4422-AE63-31B6FFA2EC6D}" destId="{80294D2C-EECD-471A-A9AE-C18186B02881}" srcOrd="0" destOrd="0" presId="urn:microsoft.com/office/officeart/2009/3/layout/CircleRelationship"/>
    <dgm:cxn modelId="{E81416E5-A79F-4F0B-B2B0-5221330E7143}" srcId="{1BB161DE-0AA0-4C0B-AFED-2B9A99FF034F}" destId="{72A49D68-2AFD-4879-85C5-80B8055B2276}" srcOrd="0" destOrd="0" parTransId="{BF4F8EC7-EB21-4BBC-A203-3A367C25A0A6}" sibTransId="{9330A7C2-42CE-492B-A066-3DEE5BE2C98B}"/>
    <dgm:cxn modelId="{98F8E1FF-567C-416E-83BC-E547C0BED313}" srcId="{1BB161DE-0AA0-4C0B-AFED-2B9A99FF034F}" destId="{4EDD65AC-738D-4422-AE63-31B6FFA2EC6D}" srcOrd="1" destOrd="0" parTransId="{EDEAEE7F-98E6-4D89-AB35-BEF7BC37D3A7}" sibTransId="{72F73E32-1069-42A9-B131-D191EE3E2B52}"/>
    <dgm:cxn modelId="{724A9BE8-8B9C-448A-8BEB-15FCAF09B853}" type="presOf" srcId="{FF8A67D7-C54D-45AD-9A58-9B7CFF5A342C}" destId="{90AF667A-81FE-4EE0-A122-836557B46308}" srcOrd="0" destOrd="0" presId="urn:microsoft.com/office/officeart/2009/3/layout/CircleRelationship"/>
    <dgm:cxn modelId="{4AE21BEC-45FD-4981-AB6F-90CFFC21E0D0}" type="presOf" srcId="{72A49D68-2AFD-4879-85C5-80B8055B2276}" destId="{BDAF7202-6E6C-4E13-A9B4-C3363F950DE9}" srcOrd="0" destOrd="0" presId="urn:microsoft.com/office/officeart/2009/3/layout/CircleRelationship"/>
    <dgm:cxn modelId="{09A978E3-5FCF-4F6D-BBB3-0BF11315C526}" type="presOf" srcId="{1BB161DE-0AA0-4C0B-AFED-2B9A99FF034F}" destId="{7138E1E6-0B2D-4D21-9B28-42BBB5793C21}" srcOrd="0" destOrd="0" presId="urn:microsoft.com/office/officeart/2009/3/layout/CircleRelationship"/>
    <dgm:cxn modelId="{68B7F121-F99C-423D-94F1-03FBB2992543}" srcId="{1BB161DE-0AA0-4C0B-AFED-2B9A99FF034F}" destId="{FAA7AF38-0462-4687-889A-7FC11A33B1D8}" srcOrd="2" destOrd="0" parTransId="{C5A820EB-6440-4955-BE1A-E2B4382853C2}" sibTransId="{D94C5F8C-3CF0-452D-9373-7AC50E4BADD2}"/>
    <dgm:cxn modelId="{075A7170-94A2-4A54-8D0D-84B680EED1E9}" srcId="{FF8A67D7-C54D-45AD-9A58-9B7CFF5A342C}" destId="{1BB161DE-0AA0-4C0B-AFED-2B9A99FF034F}" srcOrd="0" destOrd="0" parTransId="{AA813536-C67B-443E-9536-EB72B426E2BE}" sibTransId="{38A99ADF-81FB-46CA-9BA2-5376592BAF0E}"/>
    <dgm:cxn modelId="{4F61DB9C-4508-40FE-B8A3-702E2F4DB290}" type="presOf" srcId="{FAA7AF38-0462-4687-889A-7FC11A33B1D8}" destId="{342A82DB-0116-4582-BECA-222333C9103E}" srcOrd="0" destOrd="0" presId="urn:microsoft.com/office/officeart/2009/3/layout/CircleRelationship"/>
    <dgm:cxn modelId="{26F14D78-E690-4C6B-A256-3BBBB25F3F70}" type="presParOf" srcId="{90AF667A-81FE-4EE0-A122-836557B46308}" destId="{7138E1E6-0B2D-4D21-9B28-42BBB5793C21}" srcOrd="0" destOrd="0" presId="urn:microsoft.com/office/officeart/2009/3/layout/CircleRelationship"/>
    <dgm:cxn modelId="{2CF25A3E-4392-4A27-981E-C2EE7D57A233}" type="presParOf" srcId="{90AF667A-81FE-4EE0-A122-836557B46308}" destId="{89252AEC-0974-41D9-B009-5BB71EC05039}" srcOrd="1" destOrd="0" presId="urn:microsoft.com/office/officeart/2009/3/layout/CircleRelationship"/>
    <dgm:cxn modelId="{22D265DE-2F91-4444-A2F8-286C0C97C0FA}" type="presParOf" srcId="{90AF667A-81FE-4EE0-A122-836557B46308}" destId="{BCF9477D-1502-4880-B9F7-FF0C9DF3EC71}" srcOrd="2" destOrd="0" presId="urn:microsoft.com/office/officeart/2009/3/layout/CircleRelationship"/>
    <dgm:cxn modelId="{1FF80DF7-CA38-426C-80D2-54A29068D4A1}" type="presParOf" srcId="{90AF667A-81FE-4EE0-A122-836557B46308}" destId="{CE635751-CE62-4F8D-9170-63BB125DF953}" srcOrd="3" destOrd="0" presId="urn:microsoft.com/office/officeart/2009/3/layout/CircleRelationship"/>
    <dgm:cxn modelId="{2893F551-8BBC-4CA8-A554-124639AA9F3C}" type="presParOf" srcId="{90AF667A-81FE-4EE0-A122-836557B46308}" destId="{3884ED2C-337F-47F2-9DAA-B47A1902B444}" srcOrd="4" destOrd="0" presId="urn:microsoft.com/office/officeart/2009/3/layout/CircleRelationship"/>
    <dgm:cxn modelId="{AA43A5B6-3CF3-4D44-86F4-A966B126C04B}" type="presParOf" srcId="{90AF667A-81FE-4EE0-A122-836557B46308}" destId="{E1934B3C-BC94-40B7-90C4-F426F29D874F}" srcOrd="5" destOrd="0" presId="urn:microsoft.com/office/officeart/2009/3/layout/CircleRelationship"/>
    <dgm:cxn modelId="{503A6D18-4246-4BE1-8E94-393F655913E1}" type="presParOf" srcId="{90AF667A-81FE-4EE0-A122-836557B46308}" destId="{8C9756E8-E381-4014-9054-034B97295431}" srcOrd="6" destOrd="0" presId="urn:microsoft.com/office/officeart/2009/3/layout/CircleRelationship"/>
    <dgm:cxn modelId="{C40149C4-C4CE-436B-835F-B1B70C657239}" type="presParOf" srcId="{90AF667A-81FE-4EE0-A122-836557B46308}" destId="{BDAF7202-6E6C-4E13-A9B4-C3363F950DE9}" srcOrd="7" destOrd="0" presId="urn:microsoft.com/office/officeart/2009/3/layout/CircleRelationship"/>
    <dgm:cxn modelId="{D81E18F6-C8B0-42BF-9802-1D42F10BCC6D}" type="presParOf" srcId="{90AF667A-81FE-4EE0-A122-836557B46308}" destId="{8000BB6D-385C-46DC-B8AA-C8AE6AA07FD1}" srcOrd="8" destOrd="0" presId="urn:microsoft.com/office/officeart/2009/3/layout/CircleRelationship"/>
    <dgm:cxn modelId="{1BA49AF7-071D-4C13-A223-82162FAB352A}" type="presParOf" srcId="{8000BB6D-385C-46DC-B8AA-C8AE6AA07FD1}" destId="{68F79468-841F-47AB-93E4-71F81B51B7E4}" srcOrd="0" destOrd="0" presId="urn:microsoft.com/office/officeart/2009/3/layout/CircleRelationship"/>
    <dgm:cxn modelId="{13E992FF-9277-42AC-BC27-02C3FBEA001B}" type="presParOf" srcId="{90AF667A-81FE-4EE0-A122-836557B46308}" destId="{AF624B4C-C4CB-4305-8D73-1F5468EE727F}" srcOrd="9" destOrd="0" presId="urn:microsoft.com/office/officeart/2009/3/layout/CircleRelationship"/>
    <dgm:cxn modelId="{9DF3522C-856E-4098-A1CD-5C6A9E010178}" type="presParOf" srcId="{AF624B4C-C4CB-4305-8D73-1F5468EE727F}" destId="{DC4234BA-B0FE-4BC1-B690-385A182C468B}" srcOrd="0" destOrd="0" presId="urn:microsoft.com/office/officeart/2009/3/layout/CircleRelationship"/>
    <dgm:cxn modelId="{14AC1CB9-35EF-44AA-9871-8C322B74A171}" type="presParOf" srcId="{90AF667A-81FE-4EE0-A122-836557B46308}" destId="{80294D2C-EECD-471A-A9AE-C18186B02881}" srcOrd="10" destOrd="0" presId="urn:microsoft.com/office/officeart/2009/3/layout/CircleRelationship"/>
    <dgm:cxn modelId="{7230FA5D-E5CB-41A1-A691-1F5CC95A2829}" type="presParOf" srcId="{90AF667A-81FE-4EE0-A122-836557B46308}" destId="{DFE12488-7AFA-4FA3-BE93-3A0391248AB4}" srcOrd="11" destOrd="0" presId="urn:microsoft.com/office/officeart/2009/3/layout/CircleRelationship"/>
    <dgm:cxn modelId="{FCBFB34C-A2BF-4E01-866B-E3CAE3D11276}" type="presParOf" srcId="{DFE12488-7AFA-4FA3-BE93-3A0391248AB4}" destId="{D661853C-B4B8-4954-924A-84F19CB4BE83}" srcOrd="0" destOrd="0" presId="urn:microsoft.com/office/officeart/2009/3/layout/CircleRelationship"/>
    <dgm:cxn modelId="{6B5F7E4D-E870-435A-8228-13834C88E37C}" type="presParOf" srcId="{90AF667A-81FE-4EE0-A122-836557B46308}" destId="{5C8C690F-AAB5-4928-8E37-71315B802141}" srcOrd="12" destOrd="0" presId="urn:microsoft.com/office/officeart/2009/3/layout/CircleRelationship"/>
    <dgm:cxn modelId="{BFB49780-51A9-48CF-A220-2B1F7E0AB1D8}" type="presParOf" srcId="{5C8C690F-AAB5-4928-8E37-71315B802141}" destId="{98211390-0E3C-4B4B-B725-A06804C55B86}" srcOrd="0" destOrd="0" presId="urn:microsoft.com/office/officeart/2009/3/layout/CircleRelationship"/>
    <dgm:cxn modelId="{2E7C0A4D-B13C-4CDD-AB9E-B6BB4133F0C0}" type="presParOf" srcId="{90AF667A-81FE-4EE0-A122-836557B46308}" destId="{624F2DEE-44A2-4B23-B3CC-224C80B9B6B1}" srcOrd="13" destOrd="0" presId="urn:microsoft.com/office/officeart/2009/3/layout/CircleRelationship"/>
    <dgm:cxn modelId="{482E3CBD-1218-4050-89E9-597963F01B40}" type="presParOf" srcId="{624F2DEE-44A2-4B23-B3CC-224C80B9B6B1}" destId="{8C489EB4-0CB2-4A5A-BA86-1D01443CAE64}" srcOrd="0" destOrd="0" presId="urn:microsoft.com/office/officeart/2009/3/layout/CircleRelationship"/>
    <dgm:cxn modelId="{0A743756-FC8C-4AD6-AA3B-CFAF6C0C4229}" type="presParOf" srcId="{90AF667A-81FE-4EE0-A122-836557B46308}" destId="{342A82DB-0116-4582-BECA-222333C9103E}" srcOrd="14" destOrd="0" presId="urn:microsoft.com/office/officeart/2009/3/layout/CircleRelationship"/>
    <dgm:cxn modelId="{D49A400E-37C1-452C-8002-F1E2CB88E24A}" type="presParOf" srcId="{90AF667A-81FE-4EE0-A122-836557B46308}" destId="{EA283272-D498-4FFC-8000-A436C0BBE00C}" srcOrd="15" destOrd="0" presId="urn:microsoft.com/office/officeart/2009/3/layout/CircleRelationship"/>
    <dgm:cxn modelId="{1EE31380-0C39-4C75-89E6-8C1A4C3D0FE1}" type="presParOf" srcId="{EA283272-D498-4FFC-8000-A436C0BBE00C}" destId="{E4A84093-28CE-4DBF-9E62-026DEF17387F}" srcOrd="0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6143FA-50AE-4C89-901C-2B71181076E1}" type="doc">
      <dgm:prSet loTypeId="urn:microsoft.com/office/officeart/2008/layout/VerticalCurvedList" loCatId="list" qsTypeId="urn:microsoft.com/office/officeart/2005/8/quickstyle/3d3" qsCatId="3D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B10605F8-05FE-4368-9BB9-A26DC8C0A32C}">
      <dgm:prSet phldrT="[Text]" custT="1"/>
      <dgm:spPr/>
      <dgm:t>
        <a:bodyPr/>
        <a:lstStyle/>
        <a:p>
          <a:pPr algn="ctr" rtl="1"/>
          <a:r>
            <a:rPr lang="fa-IR" sz="1600" dirty="0" smtClean="0">
              <a:cs typeface="B Yekan" pitchFamily="2" charset="-78"/>
            </a:rPr>
            <a:t>دنیا مکان جاودانه بودن نیست  و حتی با مال هم نمی توان جاودانگی در اینجا را به دست آورد</a:t>
          </a:r>
          <a:endParaRPr lang="en-US" sz="1600" dirty="0">
            <a:cs typeface="B Yekan" pitchFamily="2" charset="-78"/>
          </a:endParaRPr>
        </a:p>
      </dgm:t>
    </dgm:pt>
    <dgm:pt modelId="{2550E780-19D6-4647-AE2A-FF6F87703B2C}" type="parTrans" cxnId="{314CC5BC-87A9-4B14-96AF-812F13496EC6}">
      <dgm:prSet/>
      <dgm:spPr/>
      <dgm:t>
        <a:bodyPr/>
        <a:lstStyle/>
        <a:p>
          <a:endParaRPr lang="en-US"/>
        </a:p>
      </dgm:t>
    </dgm:pt>
    <dgm:pt modelId="{03954AFF-9497-422A-A7DC-850A9FE69F1B}" type="sibTrans" cxnId="{314CC5BC-87A9-4B14-96AF-812F13496EC6}">
      <dgm:prSet/>
      <dgm:spPr/>
      <dgm:t>
        <a:bodyPr/>
        <a:lstStyle/>
        <a:p>
          <a:pPr algn="ctr" rtl="1"/>
          <a:endParaRPr lang="en-US" sz="1600">
            <a:cs typeface="B Yekan" pitchFamily="2" charset="-78"/>
          </a:endParaRPr>
        </a:p>
      </dgm:t>
    </dgm:pt>
    <dgm:pt modelId="{DD7322C3-256E-47BB-B7C0-4887CA1A2802}">
      <dgm:prSet phldrT="[Text]" custT="1"/>
      <dgm:spPr/>
      <dgm:t>
        <a:bodyPr/>
        <a:lstStyle/>
        <a:p>
          <a:pPr algn="ctr" rtl="1"/>
          <a:r>
            <a:rPr lang="fa-IR" sz="1600" dirty="0" smtClean="0">
              <a:cs typeface="B Yekan" pitchFamily="2" charset="-78"/>
            </a:rPr>
            <a:t>بی یاد مرگ و معاد، انسان سرگرم جمع وعدد مال میشود که سببی ست بر همز و لمزدیگران</a:t>
          </a:r>
          <a:endParaRPr lang="en-US" sz="1600" dirty="0">
            <a:cs typeface="B Yekan" pitchFamily="2" charset="-78"/>
          </a:endParaRPr>
        </a:p>
      </dgm:t>
    </dgm:pt>
    <dgm:pt modelId="{E02968A2-0C7D-45A5-B6E6-092F9C15E089}" type="parTrans" cxnId="{AD205E81-9820-4D19-8555-52738B6116F0}">
      <dgm:prSet/>
      <dgm:spPr/>
      <dgm:t>
        <a:bodyPr/>
        <a:lstStyle/>
        <a:p>
          <a:endParaRPr lang="en-US"/>
        </a:p>
      </dgm:t>
    </dgm:pt>
    <dgm:pt modelId="{765527A5-B0C9-4026-87A4-01269FB14DFB}" type="sibTrans" cxnId="{AD205E81-9820-4D19-8555-52738B6116F0}">
      <dgm:prSet/>
      <dgm:spPr/>
      <dgm:t>
        <a:bodyPr/>
        <a:lstStyle/>
        <a:p>
          <a:endParaRPr lang="en-US"/>
        </a:p>
      </dgm:t>
    </dgm:pt>
    <dgm:pt modelId="{3EBBFCB3-554C-40D3-B997-610B2B29FE83}">
      <dgm:prSet phldrT="[Text]" custT="1"/>
      <dgm:spPr/>
      <dgm:t>
        <a:bodyPr/>
        <a:lstStyle/>
        <a:p>
          <a:pPr algn="ctr" rtl="1"/>
          <a:r>
            <a:rPr lang="fa-IR" sz="1600" dirty="0" smtClean="0">
              <a:cs typeface="B Yekan" pitchFamily="2" charset="-78"/>
            </a:rPr>
            <a:t>ویل الهی عذاب بزرگی ست برای همه ی همز و لمز کنندگان.</a:t>
          </a:r>
          <a:endParaRPr lang="en-US" sz="1600" dirty="0">
            <a:cs typeface="B Yekan" pitchFamily="2" charset="-78"/>
          </a:endParaRPr>
        </a:p>
      </dgm:t>
    </dgm:pt>
    <dgm:pt modelId="{F381EC0F-C6BC-451F-B146-29842C17E15F}" type="parTrans" cxnId="{372112E1-D03C-45AB-9B96-3D444DC83933}">
      <dgm:prSet/>
      <dgm:spPr/>
      <dgm:t>
        <a:bodyPr/>
        <a:lstStyle/>
        <a:p>
          <a:endParaRPr lang="en-US"/>
        </a:p>
      </dgm:t>
    </dgm:pt>
    <dgm:pt modelId="{FD661634-54CE-4D9B-ACDE-34EED67AF4FB}" type="sibTrans" cxnId="{372112E1-D03C-45AB-9B96-3D444DC83933}">
      <dgm:prSet/>
      <dgm:spPr/>
      <dgm:t>
        <a:bodyPr/>
        <a:lstStyle/>
        <a:p>
          <a:endParaRPr lang="en-US"/>
        </a:p>
      </dgm:t>
    </dgm:pt>
    <dgm:pt modelId="{068F6478-C59F-4D6E-AFB1-6C578A6728EA}">
      <dgm:prSet phldrT="[Text]" custT="1"/>
      <dgm:spPr/>
      <dgm:t>
        <a:bodyPr/>
        <a:lstStyle/>
        <a:p>
          <a:pPr algn="ctr" rtl="1"/>
          <a:r>
            <a:rPr lang="fa-IR" sz="1600" dirty="0" smtClean="0">
              <a:cs typeface="B Yekan" pitchFamily="2" charset="-78"/>
            </a:rPr>
            <a:t>آبرو</a:t>
          </a:r>
          <a:r>
            <a:rPr lang="fa-IR" sz="1600" baseline="0" dirty="0" smtClean="0">
              <a:cs typeface="B Yekan" pitchFamily="2" charset="-78"/>
            </a:rPr>
            <a:t> ی انسانها از جایگاه ویژه ای برخوردار ست  و نباید با همز و لمز به آن خدشه ای وارد نمود</a:t>
          </a:r>
          <a:endParaRPr lang="en-US" sz="1600" dirty="0">
            <a:cs typeface="B Yekan" pitchFamily="2" charset="-78"/>
          </a:endParaRPr>
        </a:p>
      </dgm:t>
    </dgm:pt>
    <dgm:pt modelId="{C2640A01-9925-40F3-98D2-DD30B5C6886A}" type="parTrans" cxnId="{465C2B2D-D01A-44A0-8539-3F12C673198F}">
      <dgm:prSet/>
      <dgm:spPr/>
      <dgm:t>
        <a:bodyPr/>
        <a:lstStyle/>
        <a:p>
          <a:endParaRPr lang="en-US"/>
        </a:p>
      </dgm:t>
    </dgm:pt>
    <dgm:pt modelId="{11E6C105-AFA7-49A8-A591-9E05D049F251}" type="sibTrans" cxnId="{465C2B2D-D01A-44A0-8539-3F12C673198F}">
      <dgm:prSet/>
      <dgm:spPr/>
      <dgm:t>
        <a:bodyPr/>
        <a:lstStyle/>
        <a:p>
          <a:endParaRPr lang="en-US"/>
        </a:p>
      </dgm:t>
    </dgm:pt>
    <dgm:pt modelId="{C911C41F-F93F-447E-A453-08DA8EA3BCEC}">
      <dgm:prSet phldrT="[Text]" custT="1"/>
      <dgm:spPr/>
      <dgm:t>
        <a:bodyPr/>
        <a:lstStyle/>
        <a:p>
          <a:pPr algn="ctr" rtl="1"/>
          <a:r>
            <a:rPr lang="fa-IR" sz="1600" dirty="0" smtClean="0">
              <a:cs typeface="B Yekan" pitchFamily="2" charset="-78"/>
            </a:rPr>
            <a:t>همه  همانطور که دارای کاستی اند ؛  محاسنی هم دارند که در سایه آن باید به اصلاح ضعف خود بپردازند.</a:t>
          </a:r>
          <a:endParaRPr lang="en-US" sz="1600" dirty="0">
            <a:cs typeface="B Yekan" pitchFamily="2" charset="-78"/>
          </a:endParaRPr>
        </a:p>
      </dgm:t>
    </dgm:pt>
    <dgm:pt modelId="{3F25C143-6FA5-4F3B-A3A0-749D1A019CFE}" type="sibTrans" cxnId="{112EE59D-4D82-4763-BE99-E1D367B6F872}">
      <dgm:prSet/>
      <dgm:spPr/>
      <dgm:t>
        <a:bodyPr/>
        <a:lstStyle/>
        <a:p>
          <a:endParaRPr lang="en-US"/>
        </a:p>
      </dgm:t>
    </dgm:pt>
    <dgm:pt modelId="{39F8AEB6-C46E-4238-B10A-C105807FD9EE}" type="parTrans" cxnId="{112EE59D-4D82-4763-BE99-E1D367B6F872}">
      <dgm:prSet/>
      <dgm:spPr/>
      <dgm:t>
        <a:bodyPr/>
        <a:lstStyle/>
        <a:p>
          <a:endParaRPr lang="en-US"/>
        </a:p>
      </dgm:t>
    </dgm:pt>
    <dgm:pt modelId="{4F5A12C1-A052-4B13-A163-3D37FF098E3D}" type="pres">
      <dgm:prSet presAssocID="{9B6143FA-50AE-4C89-901C-2B71181076E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5914069-6A56-49EA-BA5B-743465C985A4}" type="pres">
      <dgm:prSet presAssocID="{9B6143FA-50AE-4C89-901C-2B71181076E1}" presName="Name1" presStyleCnt="0"/>
      <dgm:spPr/>
    </dgm:pt>
    <dgm:pt modelId="{A797E219-953A-4EB5-955E-10401616F067}" type="pres">
      <dgm:prSet presAssocID="{9B6143FA-50AE-4C89-901C-2B71181076E1}" presName="cycle" presStyleCnt="0"/>
      <dgm:spPr/>
    </dgm:pt>
    <dgm:pt modelId="{17889BA9-97B4-4D78-986E-F21F97E55048}" type="pres">
      <dgm:prSet presAssocID="{9B6143FA-50AE-4C89-901C-2B71181076E1}" presName="srcNode" presStyleLbl="node1" presStyleIdx="0" presStyleCnt="5"/>
      <dgm:spPr/>
    </dgm:pt>
    <dgm:pt modelId="{2A2FE7B5-6866-475F-9F18-3BEE05815EBC}" type="pres">
      <dgm:prSet presAssocID="{9B6143FA-50AE-4C89-901C-2B71181076E1}" presName="conn" presStyleLbl="parChTrans1D2" presStyleIdx="0" presStyleCnt="1"/>
      <dgm:spPr/>
      <dgm:t>
        <a:bodyPr/>
        <a:lstStyle/>
        <a:p>
          <a:endParaRPr lang="en-US"/>
        </a:p>
      </dgm:t>
    </dgm:pt>
    <dgm:pt modelId="{C82B0965-6225-4EFB-BD29-2AA07CAEAFE6}" type="pres">
      <dgm:prSet presAssocID="{9B6143FA-50AE-4C89-901C-2B71181076E1}" presName="extraNode" presStyleLbl="node1" presStyleIdx="0" presStyleCnt="5"/>
      <dgm:spPr/>
    </dgm:pt>
    <dgm:pt modelId="{7792D405-9AF8-4779-BB14-273C22255077}" type="pres">
      <dgm:prSet presAssocID="{9B6143FA-50AE-4C89-901C-2B71181076E1}" presName="dstNode" presStyleLbl="node1" presStyleIdx="0" presStyleCnt="5"/>
      <dgm:spPr/>
    </dgm:pt>
    <dgm:pt modelId="{F6D21D97-B607-4135-BDE9-59E27AD6CB79}" type="pres">
      <dgm:prSet presAssocID="{B10605F8-05FE-4368-9BB9-A26DC8C0A32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C50BD-3E6F-4B9A-A3E1-CCE317DFD9B8}" type="pres">
      <dgm:prSet presAssocID="{B10605F8-05FE-4368-9BB9-A26DC8C0A32C}" presName="accent_1" presStyleCnt="0"/>
      <dgm:spPr/>
    </dgm:pt>
    <dgm:pt modelId="{752EF889-8055-4411-ADEE-A554F85BBD88}" type="pres">
      <dgm:prSet presAssocID="{B10605F8-05FE-4368-9BB9-A26DC8C0A32C}" presName="accentRepeatNode" presStyleLbl="solidFgAcc1" presStyleIdx="0" presStyleCnt="5"/>
      <dgm:spPr/>
    </dgm:pt>
    <dgm:pt modelId="{10DFBFDD-D005-4DCE-A4C4-06A429930B65}" type="pres">
      <dgm:prSet presAssocID="{DD7322C3-256E-47BB-B7C0-4887CA1A280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D737E2-40AC-41B4-A074-196DB33F656F}" type="pres">
      <dgm:prSet presAssocID="{DD7322C3-256E-47BB-B7C0-4887CA1A2802}" presName="accent_2" presStyleCnt="0"/>
      <dgm:spPr/>
    </dgm:pt>
    <dgm:pt modelId="{37CFCB8C-AB55-4C9C-B83B-306E99F8767C}" type="pres">
      <dgm:prSet presAssocID="{DD7322C3-256E-47BB-B7C0-4887CA1A2802}" presName="accentRepeatNode" presStyleLbl="solidFgAcc1" presStyleIdx="1" presStyleCnt="5"/>
      <dgm:spPr/>
    </dgm:pt>
    <dgm:pt modelId="{1329D082-5AB9-43C6-B07C-4E13F55F2E77}" type="pres">
      <dgm:prSet presAssocID="{068F6478-C59F-4D6E-AFB1-6C578A6728E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4F6C8-0E57-4162-A72F-858D5EF7A5B7}" type="pres">
      <dgm:prSet presAssocID="{068F6478-C59F-4D6E-AFB1-6C578A6728EA}" presName="accent_3" presStyleCnt="0"/>
      <dgm:spPr/>
    </dgm:pt>
    <dgm:pt modelId="{C3A27404-4C59-4F52-A343-EFDEDF8D5BD4}" type="pres">
      <dgm:prSet presAssocID="{068F6478-C59F-4D6E-AFB1-6C578A6728EA}" presName="accentRepeatNode" presStyleLbl="solidFgAcc1" presStyleIdx="2" presStyleCnt="5"/>
      <dgm:spPr/>
    </dgm:pt>
    <dgm:pt modelId="{97EE8844-399E-4359-95B8-FDCB2D8D4E02}" type="pres">
      <dgm:prSet presAssocID="{C911C41F-F93F-447E-A453-08DA8EA3BCEC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94D42-E26C-4F69-A89D-96B1EFEA0264}" type="pres">
      <dgm:prSet presAssocID="{C911C41F-F93F-447E-A453-08DA8EA3BCEC}" presName="accent_4" presStyleCnt="0"/>
      <dgm:spPr/>
    </dgm:pt>
    <dgm:pt modelId="{AED86F15-C58D-40B8-B79A-9862642059B3}" type="pres">
      <dgm:prSet presAssocID="{C911C41F-F93F-447E-A453-08DA8EA3BCEC}" presName="accentRepeatNode" presStyleLbl="solidFgAcc1" presStyleIdx="3" presStyleCnt="5"/>
      <dgm:spPr/>
    </dgm:pt>
    <dgm:pt modelId="{C7E9F3DF-0CE6-4D52-9BF0-2A559D7BBC34}" type="pres">
      <dgm:prSet presAssocID="{3EBBFCB3-554C-40D3-B997-610B2B29FE8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3AE16-D6FE-440C-96E1-9AC2E8787192}" type="pres">
      <dgm:prSet presAssocID="{3EBBFCB3-554C-40D3-B997-610B2B29FE83}" presName="accent_5" presStyleCnt="0"/>
      <dgm:spPr/>
    </dgm:pt>
    <dgm:pt modelId="{660775BE-1491-47ED-8ED3-B059F45EED0B}" type="pres">
      <dgm:prSet presAssocID="{3EBBFCB3-554C-40D3-B997-610B2B29FE83}" presName="accentRepeatNode" presStyleLbl="solidFgAcc1" presStyleIdx="4" presStyleCnt="5"/>
      <dgm:spPr/>
    </dgm:pt>
  </dgm:ptLst>
  <dgm:cxnLst>
    <dgm:cxn modelId="{2B229D2A-35CF-41D7-8C85-DC655B98AFAE}" type="presOf" srcId="{C911C41F-F93F-447E-A453-08DA8EA3BCEC}" destId="{97EE8844-399E-4359-95B8-FDCB2D8D4E02}" srcOrd="0" destOrd="0" presId="urn:microsoft.com/office/officeart/2008/layout/VerticalCurvedList"/>
    <dgm:cxn modelId="{FF9A1E6C-D733-4485-81E8-E03E00666051}" type="presOf" srcId="{03954AFF-9497-422A-A7DC-850A9FE69F1B}" destId="{2A2FE7B5-6866-475F-9F18-3BEE05815EBC}" srcOrd="0" destOrd="0" presId="urn:microsoft.com/office/officeart/2008/layout/VerticalCurvedList"/>
    <dgm:cxn modelId="{50B3E750-0C4D-4FF2-A7B3-BB4D218F3AF8}" type="presOf" srcId="{068F6478-C59F-4D6E-AFB1-6C578A6728EA}" destId="{1329D082-5AB9-43C6-B07C-4E13F55F2E77}" srcOrd="0" destOrd="0" presId="urn:microsoft.com/office/officeart/2008/layout/VerticalCurvedList"/>
    <dgm:cxn modelId="{314CC5BC-87A9-4B14-96AF-812F13496EC6}" srcId="{9B6143FA-50AE-4C89-901C-2B71181076E1}" destId="{B10605F8-05FE-4368-9BB9-A26DC8C0A32C}" srcOrd="0" destOrd="0" parTransId="{2550E780-19D6-4647-AE2A-FF6F87703B2C}" sibTransId="{03954AFF-9497-422A-A7DC-850A9FE69F1B}"/>
    <dgm:cxn modelId="{465C2B2D-D01A-44A0-8539-3F12C673198F}" srcId="{9B6143FA-50AE-4C89-901C-2B71181076E1}" destId="{068F6478-C59F-4D6E-AFB1-6C578A6728EA}" srcOrd="2" destOrd="0" parTransId="{C2640A01-9925-40F3-98D2-DD30B5C6886A}" sibTransId="{11E6C105-AFA7-49A8-A591-9E05D049F251}"/>
    <dgm:cxn modelId="{112EE59D-4D82-4763-BE99-E1D367B6F872}" srcId="{9B6143FA-50AE-4C89-901C-2B71181076E1}" destId="{C911C41F-F93F-447E-A453-08DA8EA3BCEC}" srcOrd="3" destOrd="0" parTransId="{39F8AEB6-C46E-4238-B10A-C105807FD9EE}" sibTransId="{3F25C143-6FA5-4F3B-A3A0-749D1A019CFE}"/>
    <dgm:cxn modelId="{3A82E220-7835-4F78-9225-07412C734FDC}" type="presOf" srcId="{3EBBFCB3-554C-40D3-B997-610B2B29FE83}" destId="{C7E9F3DF-0CE6-4D52-9BF0-2A559D7BBC34}" srcOrd="0" destOrd="0" presId="urn:microsoft.com/office/officeart/2008/layout/VerticalCurvedList"/>
    <dgm:cxn modelId="{AD205E81-9820-4D19-8555-52738B6116F0}" srcId="{9B6143FA-50AE-4C89-901C-2B71181076E1}" destId="{DD7322C3-256E-47BB-B7C0-4887CA1A2802}" srcOrd="1" destOrd="0" parTransId="{E02968A2-0C7D-45A5-B6E6-092F9C15E089}" sibTransId="{765527A5-B0C9-4026-87A4-01269FB14DFB}"/>
    <dgm:cxn modelId="{F9596AEB-0205-49DA-B010-D34AB66FD8A4}" type="presOf" srcId="{B10605F8-05FE-4368-9BB9-A26DC8C0A32C}" destId="{F6D21D97-B607-4135-BDE9-59E27AD6CB79}" srcOrd="0" destOrd="0" presId="urn:microsoft.com/office/officeart/2008/layout/VerticalCurvedList"/>
    <dgm:cxn modelId="{372112E1-D03C-45AB-9B96-3D444DC83933}" srcId="{9B6143FA-50AE-4C89-901C-2B71181076E1}" destId="{3EBBFCB3-554C-40D3-B997-610B2B29FE83}" srcOrd="4" destOrd="0" parTransId="{F381EC0F-C6BC-451F-B146-29842C17E15F}" sibTransId="{FD661634-54CE-4D9B-ACDE-34EED67AF4FB}"/>
    <dgm:cxn modelId="{741C6265-297E-4AD2-87C2-A484C280C47F}" type="presOf" srcId="{9B6143FA-50AE-4C89-901C-2B71181076E1}" destId="{4F5A12C1-A052-4B13-A163-3D37FF098E3D}" srcOrd="0" destOrd="0" presId="urn:microsoft.com/office/officeart/2008/layout/VerticalCurvedList"/>
    <dgm:cxn modelId="{FC2DFA4C-B4F7-44FB-92EB-8166EE35E224}" type="presOf" srcId="{DD7322C3-256E-47BB-B7C0-4887CA1A2802}" destId="{10DFBFDD-D005-4DCE-A4C4-06A429930B65}" srcOrd="0" destOrd="0" presId="urn:microsoft.com/office/officeart/2008/layout/VerticalCurvedList"/>
    <dgm:cxn modelId="{5CA6396C-7CCF-4ADC-8D09-45316302CA3E}" type="presParOf" srcId="{4F5A12C1-A052-4B13-A163-3D37FF098E3D}" destId="{55914069-6A56-49EA-BA5B-743465C985A4}" srcOrd="0" destOrd="0" presId="urn:microsoft.com/office/officeart/2008/layout/VerticalCurvedList"/>
    <dgm:cxn modelId="{A5015B1F-1F4F-4EBE-8F4D-F7C27A6EFD60}" type="presParOf" srcId="{55914069-6A56-49EA-BA5B-743465C985A4}" destId="{A797E219-953A-4EB5-955E-10401616F067}" srcOrd="0" destOrd="0" presId="urn:microsoft.com/office/officeart/2008/layout/VerticalCurvedList"/>
    <dgm:cxn modelId="{B5AD3369-AA07-454B-8757-999C462581A5}" type="presParOf" srcId="{A797E219-953A-4EB5-955E-10401616F067}" destId="{17889BA9-97B4-4D78-986E-F21F97E55048}" srcOrd="0" destOrd="0" presId="urn:microsoft.com/office/officeart/2008/layout/VerticalCurvedList"/>
    <dgm:cxn modelId="{FAB428BD-27B6-4A2A-837B-DFFF74DD408C}" type="presParOf" srcId="{A797E219-953A-4EB5-955E-10401616F067}" destId="{2A2FE7B5-6866-475F-9F18-3BEE05815EBC}" srcOrd="1" destOrd="0" presId="urn:microsoft.com/office/officeart/2008/layout/VerticalCurvedList"/>
    <dgm:cxn modelId="{19491540-4E94-4496-8580-EF30717863E2}" type="presParOf" srcId="{A797E219-953A-4EB5-955E-10401616F067}" destId="{C82B0965-6225-4EFB-BD29-2AA07CAEAFE6}" srcOrd="2" destOrd="0" presId="urn:microsoft.com/office/officeart/2008/layout/VerticalCurvedList"/>
    <dgm:cxn modelId="{FAE2AC36-94F7-4521-9AC2-ADC10E8884BD}" type="presParOf" srcId="{A797E219-953A-4EB5-955E-10401616F067}" destId="{7792D405-9AF8-4779-BB14-273C22255077}" srcOrd="3" destOrd="0" presId="urn:microsoft.com/office/officeart/2008/layout/VerticalCurvedList"/>
    <dgm:cxn modelId="{BD768597-A5EE-454A-BB55-ACEC51D5E55D}" type="presParOf" srcId="{55914069-6A56-49EA-BA5B-743465C985A4}" destId="{F6D21D97-B607-4135-BDE9-59E27AD6CB79}" srcOrd="1" destOrd="0" presId="urn:microsoft.com/office/officeart/2008/layout/VerticalCurvedList"/>
    <dgm:cxn modelId="{8850AC97-61FF-4E5D-A2AE-D80D0BDB89E5}" type="presParOf" srcId="{55914069-6A56-49EA-BA5B-743465C985A4}" destId="{413C50BD-3E6F-4B9A-A3E1-CCE317DFD9B8}" srcOrd="2" destOrd="0" presId="urn:microsoft.com/office/officeart/2008/layout/VerticalCurvedList"/>
    <dgm:cxn modelId="{1250E851-9EE6-4048-A107-51ADDF0C6B33}" type="presParOf" srcId="{413C50BD-3E6F-4B9A-A3E1-CCE317DFD9B8}" destId="{752EF889-8055-4411-ADEE-A554F85BBD88}" srcOrd="0" destOrd="0" presId="urn:microsoft.com/office/officeart/2008/layout/VerticalCurvedList"/>
    <dgm:cxn modelId="{DC659F16-B222-407A-9064-5098231EF427}" type="presParOf" srcId="{55914069-6A56-49EA-BA5B-743465C985A4}" destId="{10DFBFDD-D005-4DCE-A4C4-06A429930B65}" srcOrd="3" destOrd="0" presId="urn:microsoft.com/office/officeart/2008/layout/VerticalCurvedList"/>
    <dgm:cxn modelId="{EA2F070F-E2B1-4A3E-A33F-4E40F33C88EF}" type="presParOf" srcId="{55914069-6A56-49EA-BA5B-743465C985A4}" destId="{B6D737E2-40AC-41B4-A074-196DB33F656F}" srcOrd="4" destOrd="0" presId="urn:microsoft.com/office/officeart/2008/layout/VerticalCurvedList"/>
    <dgm:cxn modelId="{F4D3BE04-2584-478F-8EDC-A13A65F092DF}" type="presParOf" srcId="{B6D737E2-40AC-41B4-A074-196DB33F656F}" destId="{37CFCB8C-AB55-4C9C-B83B-306E99F8767C}" srcOrd="0" destOrd="0" presId="urn:microsoft.com/office/officeart/2008/layout/VerticalCurvedList"/>
    <dgm:cxn modelId="{8292C5E7-5A32-46AC-9A9D-31D4D7B04868}" type="presParOf" srcId="{55914069-6A56-49EA-BA5B-743465C985A4}" destId="{1329D082-5AB9-43C6-B07C-4E13F55F2E77}" srcOrd="5" destOrd="0" presId="urn:microsoft.com/office/officeart/2008/layout/VerticalCurvedList"/>
    <dgm:cxn modelId="{5E6B703F-BC62-4F7F-A508-B1A091E742C3}" type="presParOf" srcId="{55914069-6A56-49EA-BA5B-743465C985A4}" destId="{A404F6C8-0E57-4162-A72F-858D5EF7A5B7}" srcOrd="6" destOrd="0" presId="urn:microsoft.com/office/officeart/2008/layout/VerticalCurvedList"/>
    <dgm:cxn modelId="{1BAD2E22-2F24-4DD1-8F17-1ABD9F302F53}" type="presParOf" srcId="{A404F6C8-0E57-4162-A72F-858D5EF7A5B7}" destId="{C3A27404-4C59-4F52-A343-EFDEDF8D5BD4}" srcOrd="0" destOrd="0" presId="urn:microsoft.com/office/officeart/2008/layout/VerticalCurvedList"/>
    <dgm:cxn modelId="{B25E71ED-3F16-47DC-B9D8-CABBFB81A8D3}" type="presParOf" srcId="{55914069-6A56-49EA-BA5B-743465C985A4}" destId="{97EE8844-399E-4359-95B8-FDCB2D8D4E02}" srcOrd="7" destOrd="0" presId="urn:microsoft.com/office/officeart/2008/layout/VerticalCurvedList"/>
    <dgm:cxn modelId="{B81D0096-24E6-43E0-9158-B83E8B7763AC}" type="presParOf" srcId="{55914069-6A56-49EA-BA5B-743465C985A4}" destId="{16294D42-E26C-4F69-A89D-96B1EFEA0264}" srcOrd="8" destOrd="0" presId="urn:microsoft.com/office/officeart/2008/layout/VerticalCurvedList"/>
    <dgm:cxn modelId="{2D9D65E4-CB0E-4059-8345-D800B0B57A12}" type="presParOf" srcId="{16294D42-E26C-4F69-A89D-96B1EFEA0264}" destId="{AED86F15-C58D-40B8-B79A-9862642059B3}" srcOrd="0" destOrd="0" presId="urn:microsoft.com/office/officeart/2008/layout/VerticalCurvedList"/>
    <dgm:cxn modelId="{FD9FD9E2-C09B-4350-B8E3-86E32D84D2AA}" type="presParOf" srcId="{55914069-6A56-49EA-BA5B-743465C985A4}" destId="{C7E9F3DF-0CE6-4D52-9BF0-2A559D7BBC34}" srcOrd="9" destOrd="0" presId="urn:microsoft.com/office/officeart/2008/layout/VerticalCurvedList"/>
    <dgm:cxn modelId="{E1401D47-5A5E-4CD2-9028-5D90942FBD81}" type="presParOf" srcId="{55914069-6A56-49EA-BA5B-743465C985A4}" destId="{29E3AE16-D6FE-440C-96E1-9AC2E8787192}" srcOrd="10" destOrd="0" presId="urn:microsoft.com/office/officeart/2008/layout/VerticalCurvedList"/>
    <dgm:cxn modelId="{8F7862C9-5998-45EC-8712-C85AEF5E17DF}" type="presParOf" srcId="{29E3AE16-D6FE-440C-96E1-9AC2E8787192}" destId="{660775BE-1491-47ED-8ED3-B059F45EED0B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90F0D-1C5F-46B0-BCD8-B3FEFF785128}">
      <dsp:nvSpPr>
        <dsp:cNvPr id="0" name=""/>
        <dsp:cNvSpPr/>
      </dsp:nvSpPr>
      <dsp:spPr>
        <a:xfrm>
          <a:off x="4046188" y="3168324"/>
          <a:ext cx="537636" cy="300855"/>
        </a:xfrm>
        <a:custGeom>
          <a:avLst/>
          <a:gdLst/>
          <a:ahLst/>
          <a:cxnLst/>
          <a:rect l="0" t="0" r="0" b="0"/>
          <a:pathLst>
            <a:path>
              <a:moveTo>
                <a:pt x="0" y="300855"/>
              </a:moveTo>
              <a:lnTo>
                <a:pt x="268818" y="300855"/>
              </a:lnTo>
              <a:lnTo>
                <a:pt x="268818" y="0"/>
              </a:lnTo>
              <a:lnTo>
                <a:pt x="537636" y="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Yekan" pitchFamily="2" charset="-78"/>
          </a:endParaRPr>
        </a:p>
      </dsp:txBody>
      <dsp:txXfrm>
        <a:off x="4299604" y="3303350"/>
        <a:ext cx="30804" cy="30804"/>
      </dsp:txXfrm>
    </dsp:sp>
    <dsp:sp modelId="{2E05D3C3-EBFA-4E3A-A98D-871D6984175E}">
      <dsp:nvSpPr>
        <dsp:cNvPr id="0" name=""/>
        <dsp:cNvSpPr/>
      </dsp:nvSpPr>
      <dsp:spPr>
        <a:xfrm>
          <a:off x="819568" y="2484276"/>
          <a:ext cx="538435" cy="984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217" y="0"/>
              </a:lnTo>
              <a:lnTo>
                <a:pt x="269217" y="984904"/>
              </a:lnTo>
              <a:lnTo>
                <a:pt x="538435" y="98490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Yekan" pitchFamily="2" charset="-78"/>
          </a:endParaRPr>
        </a:p>
      </dsp:txBody>
      <dsp:txXfrm>
        <a:off x="1060724" y="2948666"/>
        <a:ext cx="56123" cy="56123"/>
      </dsp:txXfrm>
    </dsp:sp>
    <dsp:sp modelId="{62EA6B47-E5BB-4AB4-A898-5915D77A8103}">
      <dsp:nvSpPr>
        <dsp:cNvPr id="0" name=""/>
        <dsp:cNvSpPr/>
      </dsp:nvSpPr>
      <dsp:spPr>
        <a:xfrm>
          <a:off x="4046188" y="1499380"/>
          <a:ext cx="537636" cy="300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8818" y="0"/>
              </a:lnTo>
              <a:lnTo>
                <a:pt x="268818" y="300847"/>
              </a:lnTo>
              <a:lnTo>
                <a:pt x="537636" y="300847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Yekan" pitchFamily="2" charset="-78"/>
          </a:endParaRPr>
        </a:p>
      </dsp:txBody>
      <dsp:txXfrm>
        <a:off x="4299604" y="1634401"/>
        <a:ext cx="30804" cy="30804"/>
      </dsp:txXfrm>
    </dsp:sp>
    <dsp:sp modelId="{822F9BBA-BC01-45EA-8497-97E8723AF94D}">
      <dsp:nvSpPr>
        <dsp:cNvPr id="0" name=""/>
        <dsp:cNvSpPr/>
      </dsp:nvSpPr>
      <dsp:spPr>
        <a:xfrm>
          <a:off x="819568" y="1499380"/>
          <a:ext cx="538435" cy="984895"/>
        </a:xfrm>
        <a:custGeom>
          <a:avLst/>
          <a:gdLst/>
          <a:ahLst/>
          <a:cxnLst/>
          <a:rect l="0" t="0" r="0" b="0"/>
          <a:pathLst>
            <a:path>
              <a:moveTo>
                <a:pt x="0" y="984895"/>
              </a:moveTo>
              <a:lnTo>
                <a:pt x="269217" y="984895"/>
              </a:lnTo>
              <a:lnTo>
                <a:pt x="269217" y="0"/>
              </a:lnTo>
              <a:lnTo>
                <a:pt x="538435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Yekan" pitchFamily="2" charset="-78"/>
          </a:endParaRPr>
        </a:p>
      </dsp:txBody>
      <dsp:txXfrm>
        <a:off x="1060724" y="1963766"/>
        <a:ext cx="56123" cy="56123"/>
      </dsp:txXfrm>
    </dsp:sp>
    <dsp:sp modelId="{52A168B2-249B-4553-9F2A-A41B8B43A4FB}">
      <dsp:nvSpPr>
        <dsp:cNvPr id="0" name=""/>
        <dsp:cNvSpPr/>
      </dsp:nvSpPr>
      <dsp:spPr>
        <a:xfrm rot="16200000">
          <a:off x="-1746974" y="2074491"/>
          <a:ext cx="4313518" cy="819568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200" kern="1200" dirty="0" smtClean="0">
              <a:cs typeface="B Yekan" pitchFamily="2" charset="-78"/>
            </a:rPr>
            <a:t>همزه لمزه</a:t>
          </a:r>
          <a:endParaRPr lang="en-US" sz="4200" kern="1200" dirty="0">
            <a:cs typeface="B Yekan" pitchFamily="2" charset="-78"/>
          </a:endParaRPr>
        </a:p>
      </dsp:txBody>
      <dsp:txXfrm>
        <a:off x="-1746974" y="2074491"/>
        <a:ext cx="4313518" cy="819568"/>
      </dsp:txXfrm>
    </dsp:sp>
    <dsp:sp modelId="{0773FE60-6846-49B5-82F6-EEC2883997B6}">
      <dsp:nvSpPr>
        <dsp:cNvPr id="0" name=""/>
        <dsp:cNvSpPr/>
      </dsp:nvSpPr>
      <dsp:spPr>
        <a:xfrm>
          <a:off x="1358003" y="1089595"/>
          <a:ext cx="2688184" cy="8195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Yekan" pitchFamily="2" charset="-78"/>
            </a:rPr>
            <a:t>همز</a:t>
          </a:r>
          <a:endParaRPr lang="en-US" sz="1500" kern="1200" dirty="0">
            <a:cs typeface="B Yekan" pitchFamily="2" charset="-78"/>
          </a:endParaRPr>
        </a:p>
      </dsp:txBody>
      <dsp:txXfrm>
        <a:off x="1358003" y="1089595"/>
        <a:ext cx="2688184" cy="819568"/>
      </dsp:txXfrm>
    </dsp:sp>
    <dsp:sp modelId="{D9E74649-6351-4900-BE6A-2D313EF59AA5}">
      <dsp:nvSpPr>
        <dsp:cNvPr id="0" name=""/>
        <dsp:cNvSpPr/>
      </dsp:nvSpPr>
      <dsp:spPr>
        <a:xfrm>
          <a:off x="4583825" y="1218624"/>
          <a:ext cx="2688184" cy="116320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cs typeface="B Yekan" pitchFamily="2" charset="-78"/>
            </a:rPr>
            <a:t>عیبگویی کردن و نقص گرفتن به صورت خفیف . در غیر حضور و غیبت آن چیز اتفاق می افتد  </a:t>
          </a:r>
          <a:endParaRPr lang="en-US" sz="1500" kern="1200" dirty="0">
            <a:cs typeface="B Yekan" pitchFamily="2" charset="-78"/>
          </a:endParaRPr>
        </a:p>
      </dsp:txBody>
      <dsp:txXfrm>
        <a:off x="4583825" y="1218624"/>
        <a:ext cx="2688184" cy="1163205"/>
      </dsp:txXfrm>
    </dsp:sp>
    <dsp:sp modelId="{7BD82780-ED7B-4297-A686-2FEEB3CDDDEB}">
      <dsp:nvSpPr>
        <dsp:cNvPr id="0" name=""/>
        <dsp:cNvSpPr/>
      </dsp:nvSpPr>
      <dsp:spPr>
        <a:xfrm>
          <a:off x="1358003" y="3059395"/>
          <a:ext cx="2688184" cy="8195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Yekan" pitchFamily="2" charset="-78"/>
            </a:rPr>
            <a:t>لمز</a:t>
          </a:r>
          <a:endParaRPr lang="en-US" sz="1400" kern="1200" dirty="0">
            <a:cs typeface="B Yekan" pitchFamily="2" charset="-78"/>
          </a:endParaRPr>
        </a:p>
      </dsp:txBody>
      <dsp:txXfrm>
        <a:off x="1358003" y="3059395"/>
        <a:ext cx="2688184" cy="819568"/>
      </dsp:txXfrm>
    </dsp:sp>
    <dsp:sp modelId="{DD09CBB7-4A75-4884-8D59-B954AB114D9F}">
      <dsp:nvSpPr>
        <dsp:cNvPr id="0" name=""/>
        <dsp:cNvSpPr/>
      </dsp:nvSpPr>
      <dsp:spPr>
        <a:xfrm>
          <a:off x="4583825" y="2586722"/>
          <a:ext cx="2688184" cy="116320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Yekan" pitchFamily="2" charset="-78"/>
            </a:rPr>
            <a:t>معنایی نزدیک به غمز.  عیبگویی و تضعیف شدید کسی .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Yekan" pitchFamily="2" charset="-78"/>
            </a:rPr>
            <a:t>خرد کردن در مواجهه با چیزی</a:t>
          </a:r>
          <a:endParaRPr lang="en-US" sz="1400" kern="1200" dirty="0">
            <a:cs typeface="B Yekan" pitchFamily="2" charset="-78"/>
          </a:endParaRPr>
        </a:p>
      </dsp:txBody>
      <dsp:txXfrm>
        <a:off x="4583825" y="2586722"/>
        <a:ext cx="2688184" cy="1163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362B0-1DB9-4573-8EFC-73ED15826513}">
      <dsp:nvSpPr>
        <dsp:cNvPr id="0" name=""/>
        <dsp:cNvSpPr/>
      </dsp:nvSpPr>
      <dsp:spPr>
        <a:xfrm>
          <a:off x="1402953" y="180578"/>
          <a:ext cx="3583781" cy="1244600"/>
        </a:xfrm>
        <a:prstGeom prst="ellipse">
          <a:avLst/>
        </a:prstGeom>
        <a:solidFill>
          <a:schemeClr val="accent2">
            <a:tint val="50000"/>
            <a:alpha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B0D42-A7A6-4457-B6C7-FFCA2B9C4277}">
      <dsp:nvSpPr>
        <dsp:cNvPr id="0" name=""/>
        <dsp:cNvSpPr/>
      </dsp:nvSpPr>
      <dsp:spPr>
        <a:xfrm>
          <a:off x="2853134" y="3228181"/>
          <a:ext cx="694531" cy="444500"/>
        </a:xfrm>
        <a:prstGeom prst="down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5EE888-1891-4AC9-BFB2-FCB2A87D376B}">
      <dsp:nvSpPr>
        <dsp:cNvPr id="0" name=""/>
        <dsp:cNvSpPr/>
      </dsp:nvSpPr>
      <dsp:spPr>
        <a:xfrm>
          <a:off x="1533525" y="3583781"/>
          <a:ext cx="3333750" cy="83343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همز و لمز</a:t>
          </a:r>
          <a:endParaRPr lang="fa-IR" sz="2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533525" y="3583781"/>
        <a:ext cx="3333750" cy="833437"/>
      </dsp:txXfrm>
    </dsp:sp>
    <dsp:sp modelId="{7A71F898-3F97-48B8-8880-C275FD072B0C}">
      <dsp:nvSpPr>
        <dsp:cNvPr id="0" name=""/>
        <dsp:cNvSpPr/>
      </dsp:nvSpPr>
      <dsp:spPr>
        <a:xfrm>
          <a:off x="2705893" y="1521301"/>
          <a:ext cx="1250156" cy="1250156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>
              <a:cs typeface="B Yekan" pitchFamily="2" charset="-78"/>
            </a:rPr>
            <a:t>عدم</a:t>
          </a:r>
          <a:r>
            <a:rPr lang="fa-IR" sz="1300" kern="1200" baseline="0" dirty="0" smtClean="0">
              <a:cs typeface="B Yekan" pitchFamily="2" charset="-78"/>
            </a:rPr>
            <a:t> توجه به عیوب خود</a:t>
          </a:r>
          <a:endParaRPr lang="fa-IR" sz="1300" kern="1200" dirty="0">
            <a:cs typeface="B Yekan" pitchFamily="2" charset="-78"/>
          </a:endParaRPr>
        </a:p>
      </dsp:txBody>
      <dsp:txXfrm>
        <a:off x="2888974" y="1704382"/>
        <a:ext cx="883994" cy="883994"/>
      </dsp:txXfrm>
    </dsp:sp>
    <dsp:sp modelId="{D8982462-624C-4B06-8E2A-35154C2DD93D}">
      <dsp:nvSpPr>
        <dsp:cNvPr id="0" name=""/>
        <dsp:cNvSpPr/>
      </dsp:nvSpPr>
      <dsp:spPr>
        <a:xfrm>
          <a:off x="1811337" y="583406"/>
          <a:ext cx="1250156" cy="1250156"/>
        </a:xfrm>
        <a:prstGeom prst="ellipse">
          <a:avLst/>
        </a:prstGeom>
        <a:solidFill>
          <a:schemeClr val="accent2">
            <a:shade val="50000"/>
            <a:hueOff val="85574"/>
            <a:satOff val="-13656"/>
            <a:lumOff val="33522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>
              <a:cs typeface="B Yekan" pitchFamily="2" charset="-78"/>
            </a:rPr>
            <a:t>توجه ویژه به کاستی ها و عیوب دیگران</a:t>
          </a:r>
          <a:endParaRPr lang="fa-IR" sz="1300" kern="1200" dirty="0">
            <a:cs typeface="B Yekan" pitchFamily="2" charset="-78"/>
          </a:endParaRPr>
        </a:p>
      </dsp:txBody>
      <dsp:txXfrm>
        <a:off x="1994418" y="766487"/>
        <a:ext cx="883994" cy="883994"/>
      </dsp:txXfrm>
    </dsp:sp>
    <dsp:sp modelId="{D952706E-0106-48DE-B61C-E221F7F97EC9}">
      <dsp:nvSpPr>
        <dsp:cNvPr id="0" name=""/>
        <dsp:cNvSpPr/>
      </dsp:nvSpPr>
      <dsp:spPr>
        <a:xfrm>
          <a:off x="3089275" y="281146"/>
          <a:ext cx="1250156" cy="1250156"/>
        </a:xfrm>
        <a:prstGeom prst="ellipse">
          <a:avLst/>
        </a:prstGeom>
        <a:solidFill>
          <a:schemeClr val="accent2">
            <a:shade val="50000"/>
            <a:hueOff val="85574"/>
            <a:satOff val="-13656"/>
            <a:lumOff val="33522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kern="1200" dirty="0" smtClean="0">
              <a:cs typeface="B Yekan" pitchFamily="2" charset="-78"/>
            </a:rPr>
            <a:t>عدم خیرخواهی برای دیگران</a:t>
          </a:r>
          <a:endParaRPr lang="fa-IR" sz="1300" kern="1200" dirty="0">
            <a:cs typeface="B Yekan" pitchFamily="2" charset="-78"/>
          </a:endParaRPr>
        </a:p>
      </dsp:txBody>
      <dsp:txXfrm>
        <a:off x="3272356" y="464227"/>
        <a:ext cx="883994" cy="883994"/>
      </dsp:txXfrm>
    </dsp:sp>
    <dsp:sp modelId="{D846F5D0-0380-4233-AF9A-36EF32CDEC9F}">
      <dsp:nvSpPr>
        <dsp:cNvPr id="0" name=""/>
        <dsp:cNvSpPr/>
      </dsp:nvSpPr>
      <dsp:spPr>
        <a:xfrm>
          <a:off x="1283482" y="55566"/>
          <a:ext cx="3889375" cy="3111500"/>
        </a:xfrm>
        <a:prstGeom prst="funnel">
          <a:avLst/>
        </a:prstGeom>
        <a:solidFill>
          <a:schemeClr val="lt1">
            <a:alpha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8E1E6-0B2D-4D21-9B28-42BBB5793C21}">
      <dsp:nvSpPr>
        <dsp:cNvPr id="0" name=""/>
        <dsp:cNvSpPr/>
      </dsp:nvSpPr>
      <dsp:spPr>
        <a:xfrm>
          <a:off x="1107566" y="813912"/>
          <a:ext cx="3157537" cy="3157892"/>
        </a:xfrm>
        <a:prstGeom prst="ellipse">
          <a:avLst/>
        </a:prstGeom>
        <a:solidFill>
          <a:srgbClr val="2CC0C0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یادآوری معاد و مرگ</a:t>
          </a:r>
          <a:endParaRPr lang="en-US" sz="32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569977" y="1276375"/>
        <a:ext cx="2232715" cy="2232966"/>
      </dsp:txXfrm>
    </dsp:sp>
    <dsp:sp modelId="{89252AEC-0974-41D9-B009-5BB71EC05039}">
      <dsp:nvSpPr>
        <dsp:cNvPr id="0" name=""/>
        <dsp:cNvSpPr/>
      </dsp:nvSpPr>
      <dsp:spPr>
        <a:xfrm>
          <a:off x="2909468" y="670036"/>
          <a:ext cx="351053" cy="351204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F9477D-1502-4880-B9F7-FF0C9DF3EC71}">
      <dsp:nvSpPr>
        <dsp:cNvPr id="0" name=""/>
        <dsp:cNvSpPr/>
      </dsp:nvSpPr>
      <dsp:spPr>
        <a:xfrm>
          <a:off x="2078469" y="3737176"/>
          <a:ext cx="254546" cy="254549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635751-CE62-4F8D-9170-63BB125DF953}">
      <dsp:nvSpPr>
        <dsp:cNvPr id="0" name=""/>
        <dsp:cNvSpPr/>
      </dsp:nvSpPr>
      <dsp:spPr>
        <a:xfrm>
          <a:off x="4468482" y="2095515"/>
          <a:ext cx="254546" cy="254549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84ED2C-337F-47F2-9DAA-B47A1902B444}">
      <dsp:nvSpPr>
        <dsp:cNvPr id="0" name=""/>
        <dsp:cNvSpPr/>
      </dsp:nvSpPr>
      <dsp:spPr>
        <a:xfrm>
          <a:off x="3252101" y="4007958"/>
          <a:ext cx="351053" cy="351204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934B3C-BC94-40B7-90C4-F426F29D874F}">
      <dsp:nvSpPr>
        <dsp:cNvPr id="0" name=""/>
        <dsp:cNvSpPr/>
      </dsp:nvSpPr>
      <dsp:spPr>
        <a:xfrm>
          <a:off x="2149716" y="1169175"/>
          <a:ext cx="254546" cy="254549"/>
        </a:xfrm>
        <a:prstGeom prst="ellipse">
          <a:avLst/>
        </a:prstGeom>
        <a:solidFill>
          <a:srgbClr val="7F5E92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9756E8-E381-4014-9054-034B97295431}">
      <dsp:nvSpPr>
        <dsp:cNvPr id="0" name=""/>
        <dsp:cNvSpPr/>
      </dsp:nvSpPr>
      <dsp:spPr>
        <a:xfrm>
          <a:off x="1348511" y="2625273"/>
          <a:ext cx="254546" cy="254549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AF7202-6E6C-4E13-A9B4-C3363F950DE9}">
      <dsp:nvSpPr>
        <dsp:cNvPr id="0" name=""/>
        <dsp:cNvSpPr/>
      </dsp:nvSpPr>
      <dsp:spPr>
        <a:xfrm>
          <a:off x="120472" y="1383882"/>
          <a:ext cx="1283741" cy="1283447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توجه به عیوب خود</a:t>
          </a:r>
          <a:endParaRPr lang="en-US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08472" y="1571838"/>
        <a:ext cx="907741" cy="907535"/>
      </dsp:txXfrm>
    </dsp:sp>
    <dsp:sp modelId="{68F79468-841F-47AB-93E4-71F81B51B7E4}">
      <dsp:nvSpPr>
        <dsp:cNvPr id="0" name=""/>
        <dsp:cNvSpPr/>
      </dsp:nvSpPr>
      <dsp:spPr>
        <a:xfrm>
          <a:off x="2554528" y="1180242"/>
          <a:ext cx="351053" cy="351204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4234BA-B0FE-4BC1-B690-385A182C468B}">
      <dsp:nvSpPr>
        <dsp:cNvPr id="0" name=""/>
        <dsp:cNvSpPr/>
      </dsp:nvSpPr>
      <dsp:spPr>
        <a:xfrm>
          <a:off x="241592" y="3043620"/>
          <a:ext cx="634746" cy="634898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294D2C-EECD-471A-A9AE-C18186B02881}">
      <dsp:nvSpPr>
        <dsp:cNvPr id="0" name=""/>
        <dsp:cNvSpPr/>
      </dsp:nvSpPr>
      <dsp:spPr>
        <a:xfrm>
          <a:off x="4589602" y="779972"/>
          <a:ext cx="1283741" cy="1283447"/>
        </a:xfrm>
        <a:prstGeom prst="ellipse">
          <a:avLst/>
        </a:prstGeom>
        <a:solidFill>
          <a:schemeClr val="accent1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توجه به نقاط قوت افراد</a:t>
          </a:r>
          <a:endParaRPr lang="en-US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777602" y="967928"/>
        <a:ext cx="907741" cy="907535"/>
      </dsp:txXfrm>
    </dsp:sp>
    <dsp:sp modelId="{D661853C-B4B8-4954-924A-84F19CB4BE83}">
      <dsp:nvSpPr>
        <dsp:cNvPr id="0" name=""/>
        <dsp:cNvSpPr/>
      </dsp:nvSpPr>
      <dsp:spPr>
        <a:xfrm>
          <a:off x="4016387" y="1666100"/>
          <a:ext cx="351053" cy="351204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211390-0E3C-4B4B-B725-A06804C55B86}">
      <dsp:nvSpPr>
        <dsp:cNvPr id="0" name=""/>
        <dsp:cNvSpPr/>
      </dsp:nvSpPr>
      <dsp:spPr>
        <a:xfrm>
          <a:off x="0" y="3799153"/>
          <a:ext cx="254546" cy="254549"/>
        </a:xfrm>
        <a:prstGeom prst="ellipse">
          <a:avLst/>
        </a:prstGeom>
        <a:solidFill>
          <a:srgbClr val="7F5E92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489EB4-0CB2-4A5A-BA86-1D01443CAE64}">
      <dsp:nvSpPr>
        <dsp:cNvPr id="0" name=""/>
        <dsp:cNvSpPr/>
      </dsp:nvSpPr>
      <dsp:spPr>
        <a:xfrm>
          <a:off x="2536393" y="3436881"/>
          <a:ext cx="254546" cy="254549"/>
        </a:xfrm>
        <a:prstGeom prst="ellipse">
          <a:avLst/>
        </a:prstGeom>
        <a:solidFill>
          <a:srgbClr val="7F5E92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2A82DB-0116-4582-BECA-222333C9103E}">
      <dsp:nvSpPr>
        <dsp:cNvPr id="0" name=""/>
        <dsp:cNvSpPr/>
      </dsp:nvSpPr>
      <dsp:spPr>
        <a:xfrm>
          <a:off x="5105399" y="2998613"/>
          <a:ext cx="1283741" cy="1283447"/>
        </a:xfrm>
        <a:prstGeom prst="ellipse">
          <a:avLst/>
        </a:prstGeom>
        <a:solidFill>
          <a:srgbClr val="72638D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استفاده درست از افئده </a:t>
          </a:r>
          <a:endParaRPr lang="en-US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293399" y="3186569"/>
        <a:ext cx="907741" cy="907535"/>
      </dsp:txXfrm>
    </dsp:sp>
    <dsp:sp modelId="{E4A84093-28CE-4DBF-9E62-026DEF17387F}">
      <dsp:nvSpPr>
        <dsp:cNvPr id="0" name=""/>
        <dsp:cNvSpPr/>
      </dsp:nvSpPr>
      <dsp:spPr>
        <a:xfrm>
          <a:off x="4724399" y="2953606"/>
          <a:ext cx="254546" cy="254549"/>
        </a:xfrm>
        <a:prstGeom prst="ellipse">
          <a:avLst/>
        </a:prstGeom>
        <a:solidFill>
          <a:srgbClr val="7F5E92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FE7B5-6866-475F-9F18-3BEE05815EBC}">
      <dsp:nvSpPr>
        <dsp:cNvPr id="0" name=""/>
        <dsp:cNvSpPr/>
      </dsp:nvSpPr>
      <dsp:spPr>
        <a:xfrm>
          <a:off x="-5830030" y="-892266"/>
          <a:ext cx="6940732" cy="6940732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25400" cap="flat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21D97-B607-4135-BDE9-59E27AD6CB79}">
      <dsp:nvSpPr>
        <dsp:cNvPr id="0" name=""/>
        <dsp:cNvSpPr/>
      </dsp:nvSpPr>
      <dsp:spPr>
        <a:xfrm>
          <a:off x="485464" y="322159"/>
          <a:ext cx="7976499" cy="644731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1755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Yekan" pitchFamily="2" charset="-78"/>
            </a:rPr>
            <a:t>دنیا مکان جاودانه بودن نیست  و حتی با مال هم نمی توان جاودانگی در اینجا را به دست آورد</a:t>
          </a:r>
          <a:endParaRPr lang="en-US" sz="1600" kern="1200" dirty="0">
            <a:cs typeface="B Yekan" pitchFamily="2" charset="-78"/>
          </a:endParaRPr>
        </a:p>
      </dsp:txBody>
      <dsp:txXfrm>
        <a:off x="485464" y="322159"/>
        <a:ext cx="7976499" cy="644731"/>
      </dsp:txXfrm>
    </dsp:sp>
    <dsp:sp modelId="{752EF889-8055-4411-ADEE-A554F85BBD88}">
      <dsp:nvSpPr>
        <dsp:cNvPr id="0" name=""/>
        <dsp:cNvSpPr/>
      </dsp:nvSpPr>
      <dsp:spPr>
        <a:xfrm>
          <a:off x="82507" y="241567"/>
          <a:ext cx="805914" cy="8059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FBFDD-D005-4DCE-A4C4-06A429930B65}">
      <dsp:nvSpPr>
        <dsp:cNvPr id="0" name=""/>
        <dsp:cNvSpPr/>
      </dsp:nvSpPr>
      <dsp:spPr>
        <a:xfrm>
          <a:off x="947459" y="1288946"/>
          <a:ext cx="7514503" cy="644731"/>
        </a:xfrm>
        <a:prstGeom prst="rect">
          <a:avLst/>
        </a:prstGeom>
        <a:solidFill>
          <a:schemeClr val="accent5">
            <a:shade val="80000"/>
            <a:hueOff val="17047"/>
            <a:satOff val="-4085"/>
            <a:lumOff val="7961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1755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Yekan" pitchFamily="2" charset="-78"/>
            </a:rPr>
            <a:t>بی یاد مرگ و معاد، انسان سرگرم جمع وعدد مال میشود که سببی ست بر همز و لمزدیگران</a:t>
          </a:r>
          <a:endParaRPr lang="en-US" sz="1600" kern="1200" dirty="0">
            <a:cs typeface="B Yekan" pitchFamily="2" charset="-78"/>
          </a:endParaRPr>
        </a:p>
      </dsp:txBody>
      <dsp:txXfrm>
        <a:off x="947459" y="1288946"/>
        <a:ext cx="7514503" cy="644731"/>
      </dsp:txXfrm>
    </dsp:sp>
    <dsp:sp modelId="{37CFCB8C-AB55-4C9C-B83B-306E99F8767C}">
      <dsp:nvSpPr>
        <dsp:cNvPr id="0" name=""/>
        <dsp:cNvSpPr/>
      </dsp:nvSpPr>
      <dsp:spPr>
        <a:xfrm>
          <a:off x="544502" y="1208355"/>
          <a:ext cx="805914" cy="8059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29D082-5AB9-43C6-B07C-4E13F55F2E77}">
      <dsp:nvSpPr>
        <dsp:cNvPr id="0" name=""/>
        <dsp:cNvSpPr/>
      </dsp:nvSpPr>
      <dsp:spPr>
        <a:xfrm>
          <a:off x="1089255" y="2255734"/>
          <a:ext cx="7372708" cy="644731"/>
        </a:xfrm>
        <a:prstGeom prst="rect">
          <a:avLst/>
        </a:prstGeom>
        <a:solidFill>
          <a:schemeClr val="accent5">
            <a:shade val="80000"/>
            <a:hueOff val="34095"/>
            <a:satOff val="-8170"/>
            <a:lumOff val="15923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1755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Yekan" pitchFamily="2" charset="-78"/>
            </a:rPr>
            <a:t>آبرو</a:t>
          </a:r>
          <a:r>
            <a:rPr lang="fa-IR" sz="1600" kern="1200" baseline="0" dirty="0" smtClean="0">
              <a:cs typeface="B Yekan" pitchFamily="2" charset="-78"/>
            </a:rPr>
            <a:t> ی انسانها از جایگاه ویژه ای برخوردار ست  و نباید با همز و لمز به آن خدشه ای وارد نمود</a:t>
          </a:r>
          <a:endParaRPr lang="en-US" sz="1600" kern="1200" dirty="0">
            <a:cs typeface="B Yekan" pitchFamily="2" charset="-78"/>
          </a:endParaRPr>
        </a:p>
      </dsp:txBody>
      <dsp:txXfrm>
        <a:off x="1089255" y="2255734"/>
        <a:ext cx="7372708" cy="644731"/>
      </dsp:txXfrm>
    </dsp:sp>
    <dsp:sp modelId="{C3A27404-4C59-4F52-A343-EFDEDF8D5BD4}">
      <dsp:nvSpPr>
        <dsp:cNvPr id="0" name=""/>
        <dsp:cNvSpPr/>
      </dsp:nvSpPr>
      <dsp:spPr>
        <a:xfrm>
          <a:off x="686298" y="2175142"/>
          <a:ext cx="805914" cy="8059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EE8844-399E-4359-95B8-FDCB2D8D4E02}">
      <dsp:nvSpPr>
        <dsp:cNvPr id="0" name=""/>
        <dsp:cNvSpPr/>
      </dsp:nvSpPr>
      <dsp:spPr>
        <a:xfrm>
          <a:off x="947459" y="3222521"/>
          <a:ext cx="7514503" cy="644731"/>
        </a:xfrm>
        <a:prstGeom prst="rect">
          <a:avLst/>
        </a:prstGeom>
        <a:solidFill>
          <a:schemeClr val="accent5">
            <a:shade val="80000"/>
            <a:hueOff val="51142"/>
            <a:satOff val="-12255"/>
            <a:lumOff val="23884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1755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Yekan" pitchFamily="2" charset="-78"/>
            </a:rPr>
            <a:t>همه  همانطور که دارای کاستی اند ؛  محاسنی هم دارند که در سایه آن باید به اصلاح ضعف خود بپردازند.</a:t>
          </a:r>
          <a:endParaRPr lang="en-US" sz="1600" kern="1200" dirty="0">
            <a:cs typeface="B Yekan" pitchFamily="2" charset="-78"/>
          </a:endParaRPr>
        </a:p>
      </dsp:txBody>
      <dsp:txXfrm>
        <a:off x="947459" y="3222521"/>
        <a:ext cx="7514503" cy="644731"/>
      </dsp:txXfrm>
    </dsp:sp>
    <dsp:sp modelId="{AED86F15-C58D-40B8-B79A-9862642059B3}">
      <dsp:nvSpPr>
        <dsp:cNvPr id="0" name=""/>
        <dsp:cNvSpPr/>
      </dsp:nvSpPr>
      <dsp:spPr>
        <a:xfrm>
          <a:off x="544502" y="3141930"/>
          <a:ext cx="805914" cy="8059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9F3DF-0CE6-4D52-9BF0-2A559D7BBC34}">
      <dsp:nvSpPr>
        <dsp:cNvPr id="0" name=""/>
        <dsp:cNvSpPr/>
      </dsp:nvSpPr>
      <dsp:spPr>
        <a:xfrm>
          <a:off x="485464" y="4189309"/>
          <a:ext cx="7976499" cy="644731"/>
        </a:xfrm>
        <a:prstGeom prst="rect">
          <a:avLst/>
        </a:prstGeom>
        <a:solidFill>
          <a:schemeClr val="accent5">
            <a:shade val="80000"/>
            <a:hueOff val="68189"/>
            <a:satOff val="-16340"/>
            <a:lumOff val="31846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1755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Yekan" pitchFamily="2" charset="-78"/>
            </a:rPr>
            <a:t>ویل الهی عذاب بزرگی ست برای همه ی همز و لمز کنندگان.</a:t>
          </a:r>
          <a:endParaRPr lang="en-US" sz="1600" kern="1200" dirty="0">
            <a:cs typeface="B Yekan" pitchFamily="2" charset="-78"/>
          </a:endParaRPr>
        </a:p>
      </dsp:txBody>
      <dsp:txXfrm>
        <a:off x="485464" y="4189309"/>
        <a:ext cx="7976499" cy="644731"/>
      </dsp:txXfrm>
    </dsp:sp>
    <dsp:sp modelId="{660775BE-1491-47ED-8ED3-B059F45EED0B}">
      <dsp:nvSpPr>
        <dsp:cNvPr id="0" name=""/>
        <dsp:cNvSpPr/>
      </dsp:nvSpPr>
      <dsp:spPr>
        <a:xfrm>
          <a:off x="82507" y="4108717"/>
          <a:ext cx="805914" cy="8059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8E6C51-3C4A-43C2-A577-A1649A3EC9BF}" type="datetimeFigureOut">
              <a:rPr lang="fa-IR" smtClean="0"/>
              <a:pPr/>
              <a:t>10/20/1433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343B496-754B-4FE0-807E-CA2E636A4D8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32425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3B496-754B-4FE0-807E-CA2E636A4D82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3B496-754B-4FE0-807E-CA2E636A4D82}" type="slidenum">
              <a:rPr lang="fa-IR" smtClean="0"/>
              <a:pPr/>
              <a:t>8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F503EF9-FF5B-429A-AE6A-6E852EEA2B7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1DFD589-054F-4390-ABE9-A7BD82248F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بسم الله الرّحمان الرّحیم</a:t>
            </a:r>
            <a:endParaRPr lang="en-US" sz="6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7000"/>
            <a:ext cx="6400800" cy="1473200"/>
          </a:xfrm>
        </p:spPr>
        <p:txBody>
          <a:bodyPr>
            <a:normAutofit/>
          </a:bodyPr>
          <a:lstStyle/>
          <a:p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  <a:cs typeface="B Homa" pitchFamily="2" charset="-78"/>
              </a:rPr>
              <a:t>سوره مبارکه همزه؛ سوره ای برای ارتباط</a:t>
            </a:r>
            <a:endParaRPr lang="en-US" sz="2400" dirty="0">
              <a:solidFill>
                <a:schemeClr val="accent1">
                  <a:lumMod val="75000"/>
                </a:schemeClr>
              </a:solidFill>
              <a:cs typeface="B Hom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3665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55983" y="2387002"/>
            <a:ext cx="16002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افئده</a:t>
            </a:r>
            <a:endParaRPr lang="fa-IR" sz="4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8283" y="1524000"/>
            <a:ext cx="2895600" cy="78859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محلی برای تفکر و تعقل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1600200" y="4548352"/>
            <a:ext cx="914400" cy="914400"/>
          </a:xfrm>
          <a:prstGeom prst="smileyFace">
            <a:avLst>
              <a:gd name="adj" fmla="val 465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214" y="3581400"/>
            <a:ext cx="235192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 rtl="1"/>
            <a:r>
              <a:rPr lang="fa-IR" sz="1600" dirty="0" smtClean="0">
                <a:cs typeface="B Yekan" pitchFamily="2" charset="-78"/>
              </a:rPr>
              <a:t>عدم استفاده درست از افئده</a:t>
            </a:r>
            <a:endParaRPr lang="en-US" sz="1600" dirty="0">
              <a:cs typeface="B Yek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8597" y="5638800"/>
            <a:ext cx="942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همزه</a:t>
            </a:r>
            <a:r>
              <a:rPr lang="fa-IR" sz="1400" dirty="0" smtClean="0"/>
              <a:t> </a:t>
            </a:r>
            <a:r>
              <a:rPr lang="fa-I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لمزه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7171351" y="4556235"/>
            <a:ext cx="914400" cy="914400"/>
          </a:xfrm>
          <a:prstGeom prst="smileyFace">
            <a:avLst>
              <a:gd name="adj" fmla="val 465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38595" y="5638800"/>
            <a:ext cx="933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مخاطب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340" y="3429565"/>
            <a:ext cx="2209800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1600" dirty="0" smtClean="0">
                <a:cs typeface="B Yekan" pitchFamily="2" charset="-78"/>
              </a:rPr>
              <a:t>طلوع نار الله بر افئده  همزه لمزه</a:t>
            </a:r>
            <a:endParaRPr lang="en-US" sz="1600" dirty="0">
              <a:cs typeface="B Yekan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590800" y="3294467"/>
            <a:ext cx="990600" cy="1277533"/>
          </a:xfrm>
          <a:prstGeom prst="straightConnector1">
            <a:avLst/>
          </a:prstGeom>
          <a:ln w="28575">
            <a:solidFill>
              <a:srgbClr val="119F1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5546311" y="3398201"/>
            <a:ext cx="1532550" cy="1150151"/>
          </a:xfrm>
          <a:prstGeom prst="straightConnector1">
            <a:avLst/>
          </a:prstGeom>
          <a:ln w="28575">
            <a:solidFill>
              <a:srgbClr val="119F1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triped Right Arrow 17"/>
          <p:cNvSpPr/>
          <p:nvPr/>
        </p:nvSpPr>
        <p:spPr>
          <a:xfrm>
            <a:off x="3581400" y="4532587"/>
            <a:ext cx="2751083" cy="1066378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 smtClean="0">
                <a:solidFill>
                  <a:sysClr val="windowText" lastClr="000000"/>
                </a:solidFill>
                <a:cs typeface="B Yekan" pitchFamily="2" charset="-78"/>
              </a:rPr>
              <a:t>مورد طعنه و همز و لمز </a:t>
            </a:r>
            <a:endParaRPr lang="en-US" sz="1600" dirty="0">
              <a:solidFill>
                <a:sysClr val="windowText" lastClr="000000"/>
              </a:solidFill>
              <a:cs typeface="B Yekan" pitchFamily="2" charset="-78"/>
            </a:endParaRPr>
          </a:p>
        </p:txBody>
      </p:sp>
      <p:sp>
        <p:nvSpPr>
          <p:cNvPr id="19" name="Smiley Face 18"/>
          <p:cNvSpPr/>
          <p:nvPr/>
        </p:nvSpPr>
        <p:spPr>
          <a:xfrm>
            <a:off x="7183821" y="4556235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/>
          <p:cNvSpPr/>
          <p:nvPr/>
        </p:nvSpPr>
        <p:spPr>
          <a:xfrm>
            <a:off x="1600200" y="4556235"/>
            <a:ext cx="914400" cy="914400"/>
          </a:xfrm>
          <a:prstGeom prst="smileyFace">
            <a:avLst>
              <a:gd name="adj" fmla="val -51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hevron 20"/>
          <p:cNvSpPr/>
          <p:nvPr/>
        </p:nvSpPr>
        <p:spPr>
          <a:xfrm rot="12957791">
            <a:off x="6734714" y="3890350"/>
            <a:ext cx="484632" cy="484632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 rot="12957791">
            <a:off x="6199999" y="3551917"/>
            <a:ext cx="484632" cy="484632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 rot="12957791">
            <a:off x="5731836" y="3203392"/>
            <a:ext cx="484632" cy="484632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2356" y="2923401"/>
            <a:ext cx="2353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600" dirty="0" smtClean="0">
                <a:cs typeface="B Yekan" pitchFamily="2" charset="-78"/>
              </a:rPr>
              <a:t>تأثیر ویژه ی همز و لمز  بر افئده مخاطب</a:t>
            </a:r>
            <a:endParaRPr lang="en-US" sz="1600" dirty="0">
              <a:cs typeface="B Yekan" pitchFamily="2" charset="-78"/>
            </a:endParaRPr>
          </a:p>
        </p:txBody>
      </p:sp>
      <p:cxnSp>
        <p:nvCxnSpPr>
          <p:cNvPr id="28" name="Elbow Connector 27"/>
          <p:cNvCxnSpPr/>
          <p:nvPr/>
        </p:nvCxnSpPr>
        <p:spPr>
          <a:xfrm>
            <a:off x="1295400" y="1752600"/>
            <a:ext cx="2133600" cy="1188977"/>
          </a:xfrm>
          <a:prstGeom prst="bentConnector3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228600" y="1219200"/>
            <a:ext cx="914400" cy="9144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rgbClr val="A11F1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ویل الهی</a:t>
            </a:r>
            <a:endParaRPr lang="en-US" dirty="0">
              <a:solidFill>
                <a:srgbClr val="A11F1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Chevron 41"/>
          <p:cNvSpPr/>
          <p:nvPr/>
        </p:nvSpPr>
        <p:spPr>
          <a:xfrm rot="6919111">
            <a:off x="2617966" y="4083217"/>
            <a:ext cx="484632" cy="484632"/>
          </a:xfrm>
          <a:prstGeom prst="chevron">
            <a:avLst/>
          </a:prstGeom>
          <a:solidFill>
            <a:schemeClr val="accent2">
              <a:lumMod val="50000"/>
            </a:schemeClr>
          </a:solidFill>
          <a:ln>
            <a:solidFill>
              <a:srgbClr val="A11F1F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hevron 42"/>
          <p:cNvSpPr/>
          <p:nvPr/>
        </p:nvSpPr>
        <p:spPr>
          <a:xfrm rot="6919111">
            <a:off x="3092617" y="3258841"/>
            <a:ext cx="484632" cy="484632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 rot="6919111">
            <a:off x="2853505" y="3679673"/>
            <a:ext cx="484632" cy="484632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855984" y="3930134"/>
            <a:ext cx="1600200" cy="602453"/>
          </a:xfrm>
          <a:prstGeom prst="roundRect">
            <a:avLst/>
          </a:prstGeom>
          <a:solidFill>
            <a:srgbClr val="3ABC3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cs typeface="B Yekan" pitchFamily="2" charset="-78"/>
              </a:rPr>
              <a:t>مراجعه به افئده به صورت مستمر</a:t>
            </a:r>
            <a:endParaRPr lang="en-US" sz="1600" dirty="0">
              <a:cs typeface="B Yekan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09650" y="6071930"/>
            <a:ext cx="209550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1600" dirty="0" smtClean="0">
                <a:solidFill>
                  <a:srgbClr val="002060"/>
                </a:solidFill>
                <a:cs typeface="B Yekan" pitchFamily="2" charset="-78"/>
              </a:rPr>
              <a:t>توجه ویژه به نقاط ضعف افراد</a:t>
            </a:r>
            <a:endParaRPr lang="en-US" sz="1600" dirty="0">
              <a:solidFill>
                <a:srgbClr val="002060"/>
              </a:solidFill>
              <a:cs typeface="B Yeka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8999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75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375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125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625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375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125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875"/>
                            </p:stCondLst>
                            <p:childTnLst>
                              <p:par>
                                <p:cTn id="90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92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625"/>
                            </p:stCondLst>
                            <p:childTnLst>
                              <p:par>
                                <p:cTn id="9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5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25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750"/>
                            </p:stCondLst>
                            <p:childTnLst>
                              <p:par>
                                <p:cTn id="1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250"/>
                            </p:stCondLst>
                            <p:childTnLst>
                              <p:par>
                                <p:cTn id="136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11F1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/>
      <p:bldP spid="8" grpId="0" animBg="1"/>
      <p:bldP spid="8" grpId="1" animBg="1"/>
      <p:bldP spid="9" grpId="0"/>
      <p:bldP spid="10" grpId="0" animBg="1"/>
      <p:bldP spid="10" grpId="1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6" grpId="0"/>
      <p:bldP spid="26" grpId="1"/>
      <p:bldP spid="34" grpId="0" animBg="1"/>
      <p:bldP spid="42" grpId="0" animBg="1"/>
      <p:bldP spid="43" grpId="0" animBg="1"/>
      <p:bldP spid="44" grpId="0" animBg="1"/>
      <p:bldP spid="47" grpId="0" animBg="1"/>
      <p:bldP spid="47" grpId="1" animBg="1"/>
      <p:bldP spid="48" grpId="0" animBg="1"/>
      <p:bldP spid="4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0" y="152400"/>
            <a:ext cx="8229600" cy="914400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Yekan" pitchFamily="2" charset="-78"/>
              </a:rPr>
              <a:t>تأثیر همزو لمز در ارتباط</a:t>
            </a:r>
            <a:endParaRPr lang="en-US" sz="3200" dirty="0">
              <a:cs typeface="B Yekan" pitchFamily="2" charset="-78"/>
            </a:endParaRPr>
          </a:p>
        </p:txBody>
      </p:sp>
      <p:sp>
        <p:nvSpPr>
          <p:cNvPr id="3" name="Smiley Face 2"/>
          <p:cNvSpPr/>
          <p:nvPr/>
        </p:nvSpPr>
        <p:spPr>
          <a:xfrm>
            <a:off x="1919536" y="1850766"/>
            <a:ext cx="914400" cy="914400"/>
          </a:xfrm>
          <a:prstGeom prst="smileyFace">
            <a:avLst/>
          </a:prstGeom>
          <a:solidFill>
            <a:schemeClr val="bg1"/>
          </a:solidFill>
          <a:ln w="38100">
            <a:solidFill>
              <a:srgbClr val="633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38064" y="1447800"/>
            <a:ext cx="1105272" cy="648072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محاسن</a:t>
            </a:r>
            <a:endParaRPr lang="en-US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71664" y="1447800"/>
            <a:ext cx="1105272" cy="648072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معایب</a:t>
            </a:r>
            <a:endParaRPr lang="en-US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7772400" y="4590256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1233736" y="5844437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248072" y="4616152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6491536" y="5809456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iley Face 10"/>
          <p:cNvSpPr/>
          <p:nvPr/>
        </p:nvSpPr>
        <p:spPr>
          <a:xfrm>
            <a:off x="5119936" y="4616152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iley Face 11"/>
          <p:cNvSpPr/>
          <p:nvPr/>
        </p:nvSpPr>
        <p:spPr>
          <a:xfrm>
            <a:off x="3900736" y="5844437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iley Face 12"/>
          <p:cNvSpPr/>
          <p:nvPr/>
        </p:nvSpPr>
        <p:spPr>
          <a:xfrm>
            <a:off x="2529136" y="4616152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98746" y="2095872"/>
            <a:ext cx="3797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توجه به نقاط ضعف یکدیگر </a:t>
            </a:r>
          </a:p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سبب سست شدن و واپاشی ارتباط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5" name="Straight Connector 14"/>
          <p:cNvCxnSpPr>
            <a:stCxn id="9" idx="6"/>
            <a:endCxn id="13" idx="2"/>
          </p:cNvCxnSpPr>
          <p:nvPr/>
        </p:nvCxnSpPr>
        <p:spPr>
          <a:xfrm>
            <a:off x="1162472" y="5073352"/>
            <a:ext cx="1366664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6"/>
            <a:endCxn id="11" idx="2"/>
          </p:cNvCxnSpPr>
          <p:nvPr/>
        </p:nvCxnSpPr>
        <p:spPr>
          <a:xfrm>
            <a:off x="3443536" y="5073352"/>
            <a:ext cx="16764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5"/>
            <a:endCxn id="8" idx="1"/>
          </p:cNvCxnSpPr>
          <p:nvPr/>
        </p:nvCxnSpPr>
        <p:spPr>
          <a:xfrm>
            <a:off x="1028561" y="5396641"/>
            <a:ext cx="339086" cy="58170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6"/>
            <a:endCxn id="12" idx="2"/>
          </p:cNvCxnSpPr>
          <p:nvPr/>
        </p:nvCxnSpPr>
        <p:spPr>
          <a:xfrm>
            <a:off x="2148136" y="6301637"/>
            <a:ext cx="17526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6"/>
            <a:endCxn id="13" idx="4"/>
          </p:cNvCxnSpPr>
          <p:nvPr/>
        </p:nvCxnSpPr>
        <p:spPr>
          <a:xfrm flipV="1">
            <a:off x="2148136" y="5530552"/>
            <a:ext cx="838200" cy="77108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2" idx="6"/>
            <a:endCxn id="10" idx="2"/>
          </p:cNvCxnSpPr>
          <p:nvPr/>
        </p:nvCxnSpPr>
        <p:spPr>
          <a:xfrm flipV="1">
            <a:off x="4815136" y="6266656"/>
            <a:ext cx="1676400" cy="34981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6"/>
            <a:endCxn id="7" idx="2"/>
          </p:cNvCxnSpPr>
          <p:nvPr/>
        </p:nvCxnSpPr>
        <p:spPr>
          <a:xfrm flipV="1">
            <a:off x="6034336" y="5047456"/>
            <a:ext cx="1738064" cy="25896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4"/>
            <a:endCxn id="12" idx="6"/>
          </p:cNvCxnSpPr>
          <p:nvPr/>
        </p:nvCxnSpPr>
        <p:spPr>
          <a:xfrm flipH="1">
            <a:off x="4815136" y="5530552"/>
            <a:ext cx="762000" cy="77108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6"/>
            <a:endCxn id="7" idx="4"/>
          </p:cNvCxnSpPr>
          <p:nvPr/>
        </p:nvCxnSpPr>
        <p:spPr>
          <a:xfrm flipV="1">
            <a:off x="7405936" y="5504656"/>
            <a:ext cx="823664" cy="76200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1" idx="4"/>
            <a:endCxn id="10" idx="2"/>
          </p:cNvCxnSpPr>
          <p:nvPr/>
        </p:nvCxnSpPr>
        <p:spPr>
          <a:xfrm>
            <a:off x="5577136" y="5530552"/>
            <a:ext cx="914400" cy="7361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4"/>
            <a:endCxn id="12" idx="2"/>
          </p:cNvCxnSpPr>
          <p:nvPr/>
        </p:nvCxnSpPr>
        <p:spPr>
          <a:xfrm>
            <a:off x="2986336" y="5530552"/>
            <a:ext cx="914400" cy="77108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miley Face 27"/>
          <p:cNvSpPr/>
          <p:nvPr/>
        </p:nvSpPr>
        <p:spPr>
          <a:xfrm>
            <a:off x="3900736" y="3142456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6415336" y="3142456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Smiley Face 29"/>
          <p:cNvSpPr/>
          <p:nvPr/>
        </p:nvSpPr>
        <p:spPr>
          <a:xfrm>
            <a:off x="1418427" y="3134573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>
            <a:stCxn id="9" idx="7"/>
            <a:endCxn id="30" idx="4"/>
          </p:cNvCxnSpPr>
          <p:nvPr/>
        </p:nvCxnSpPr>
        <p:spPr>
          <a:xfrm flipV="1">
            <a:off x="1028561" y="4048973"/>
            <a:ext cx="847066" cy="70109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30" idx="4"/>
            <a:endCxn id="13" idx="1"/>
          </p:cNvCxnSpPr>
          <p:nvPr/>
        </p:nvCxnSpPr>
        <p:spPr>
          <a:xfrm>
            <a:off x="1875627" y="4048973"/>
            <a:ext cx="787420" cy="70109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3" idx="7"/>
            <a:endCxn id="28" idx="4"/>
          </p:cNvCxnSpPr>
          <p:nvPr/>
        </p:nvCxnSpPr>
        <p:spPr>
          <a:xfrm flipV="1">
            <a:off x="3309625" y="4056856"/>
            <a:ext cx="1048311" cy="69320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4"/>
            <a:endCxn id="11" idx="1"/>
          </p:cNvCxnSpPr>
          <p:nvPr/>
        </p:nvCxnSpPr>
        <p:spPr>
          <a:xfrm>
            <a:off x="4357936" y="4056856"/>
            <a:ext cx="895911" cy="69320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7"/>
            <a:endCxn id="29" idx="4"/>
          </p:cNvCxnSpPr>
          <p:nvPr/>
        </p:nvCxnSpPr>
        <p:spPr>
          <a:xfrm flipV="1">
            <a:off x="5900425" y="4056856"/>
            <a:ext cx="972111" cy="69320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9" idx="4"/>
            <a:endCxn id="7" idx="1"/>
          </p:cNvCxnSpPr>
          <p:nvPr/>
        </p:nvCxnSpPr>
        <p:spPr>
          <a:xfrm>
            <a:off x="6872536" y="4056856"/>
            <a:ext cx="1033775" cy="667311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0" idx="6"/>
            <a:endCxn id="28" idx="2"/>
          </p:cNvCxnSpPr>
          <p:nvPr/>
        </p:nvCxnSpPr>
        <p:spPr>
          <a:xfrm>
            <a:off x="2332827" y="3591773"/>
            <a:ext cx="1567909" cy="788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8" idx="6"/>
            <a:endCxn id="29" idx="2"/>
          </p:cNvCxnSpPr>
          <p:nvPr/>
        </p:nvCxnSpPr>
        <p:spPr>
          <a:xfrm>
            <a:off x="4815136" y="3599656"/>
            <a:ext cx="160020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miley Face 38"/>
          <p:cNvSpPr/>
          <p:nvPr/>
        </p:nvSpPr>
        <p:spPr>
          <a:xfrm>
            <a:off x="228600" y="4619297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2509664" y="4619297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miley Face 40"/>
          <p:cNvSpPr/>
          <p:nvPr/>
        </p:nvSpPr>
        <p:spPr>
          <a:xfrm>
            <a:off x="3898873" y="5844437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miley Face 41"/>
          <p:cNvSpPr/>
          <p:nvPr/>
        </p:nvSpPr>
        <p:spPr>
          <a:xfrm>
            <a:off x="1421278" y="3116317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miley Face 42"/>
          <p:cNvSpPr/>
          <p:nvPr/>
        </p:nvSpPr>
        <p:spPr>
          <a:xfrm>
            <a:off x="7752928" y="4590256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miley Face 43"/>
          <p:cNvSpPr/>
          <p:nvPr/>
        </p:nvSpPr>
        <p:spPr>
          <a:xfrm>
            <a:off x="3891491" y="3116317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miley Face 44"/>
          <p:cNvSpPr/>
          <p:nvPr/>
        </p:nvSpPr>
        <p:spPr>
          <a:xfrm>
            <a:off x="6415336" y="3142456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5100464" y="4619297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miley Face 46"/>
          <p:cNvSpPr/>
          <p:nvPr/>
        </p:nvSpPr>
        <p:spPr>
          <a:xfrm>
            <a:off x="6491536" y="5819966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miley Face 47"/>
          <p:cNvSpPr/>
          <p:nvPr/>
        </p:nvSpPr>
        <p:spPr>
          <a:xfrm>
            <a:off x="1228664" y="5827849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hevron 48"/>
          <p:cNvSpPr/>
          <p:nvPr/>
        </p:nvSpPr>
        <p:spPr>
          <a:xfrm>
            <a:off x="3962400" y="2271597"/>
            <a:ext cx="484632" cy="484632"/>
          </a:xfrm>
          <a:prstGeom prst="chevr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Chevron 49"/>
          <p:cNvSpPr/>
          <p:nvPr/>
        </p:nvSpPr>
        <p:spPr>
          <a:xfrm>
            <a:off x="4459373" y="2283297"/>
            <a:ext cx="484632" cy="484632"/>
          </a:xfrm>
          <a:prstGeom prst="chevro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Chevron 50"/>
          <p:cNvSpPr/>
          <p:nvPr/>
        </p:nvSpPr>
        <p:spPr>
          <a:xfrm>
            <a:off x="4938750" y="2280534"/>
            <a:ext cx="484632" cy="484632"/>
          </a:xfrm>
          <a:prstGeom prst="chevr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Smiley Face 61"/>
          <p:cNvSpPr/>
          <p:nvPr/>
        </p:nvSpPr>
        <p:spPr>
          <a:xfrm>
            <a:off x="1932758" y="1853529"/>
            <a:ext cx="914400" cy="9144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3499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250"/>
                            </p:stCondLst>
                            <p:childTnLst>
                              <p:par>
                                <p:cTn id="37" presetID="2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250"/>
                            </p:stCondLst>
                            <p:childTnLst>
                              <p:par>
                                <p:cTn id="43" presetID="2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250"/>
                            </p:stCondLst>
                            <p:childTnLst>
                              <p:par>
                                <p:cTn id="49" presetID="2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250"/>
                            </p:stCondLst>
                            <p:childTnLst>
                              <p:par>
                                <p:cTn id="55" presetID="5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250"/>
                            </p:stCondLst>
                            <p:childTnLst>
                              <p:par>
                                <p:cTn id="62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5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6250"/>
                            </p:stCondLst>
                            <p:childTnLst>
                              <p:par>
                                <p:cTn id="68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1" dur="50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250"/>
                            </p:stCondLst>
                            <p:childTnLst>
                              <p:par>
                                <p:cTn id="74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7" dur="50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autoRev="1" fill="remove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250"/>
                            </p:stCondLst>
                            <p:childTnLst>
                              <p:par>
                                <p:cTn id="8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9250"/>
                            </p:stCondLst>
                            <p:childTnLst>
                              <p:par>
                                <p:cTn id="84" presetID="2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8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3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8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3" dur="1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1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1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1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8" dur="1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0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13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5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6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7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18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2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23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5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7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28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0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33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38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0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1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2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3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6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7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8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0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1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2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53" dur="1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5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7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58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0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1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2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3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5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6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7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8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0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1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2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3" dur="1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6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8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8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8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5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8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1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4" dur="1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7" dur="1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0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3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6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9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2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5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8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1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4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0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3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6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9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22750"/>
                            </p:stCondLst>
                            <p:childTnLst>
                              <p:par>
                                <p:cTn id="2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1" animBg="1"/>
      <p:bldP spid="5" grpId="1" animBg="1"/>
      <p:bldP spid="5" grpId="2" animBg="1"/>
      <p:bldP spid="5" grpId="3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1"/>
      <p:bldP spid="28" grpId="0" animBg="1"/>
      <p:bldP spid="29" grpId="0" animBg="1"/>
      <p:bldP spid="30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49" grpId="3" animBg="1"/>
      <p:bldP spid="49" grpId="4" animBg="1"/>
      <p:bldP spid="50" grpId="0" animBg="1"/>
      <p:bldP spid="50" grpId="3" animBg="1"/>
      <p:bldP spid="50" grpId="4" animBg="1"/>
      <p:bldP spid="51" grpId="0" animBg="1"/>
      <p:bldP spid="51" grpId="3" animBg="1"/>
      <p:bldP spid="51" grpId="4" animBg="1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0" y="0"/>
            <a:ext cx="8229600" cy="1252537"/>
          </a:xfrm>
        </p:spPr>
        <p:txBody>
          <a:bodyPr/>
          <a:lstStyle/>
          <a:p>
            <a:pPr rtl="1"/>
            <a:r>
              <a:rPr lang="fa-IR" dirty="0" smtClean="0">
                <a:cs typeface="B Yekan" pitchFamily="2" charset="-78"/>
              </a:rPr>
              <a:t>و اما درمان ...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3" name="Smiley Face 2"/>
          <p:cNvSpPr/>
          <p:nvPr/>
        </p:nvSpPr>
        <p:spPr>
          <a:xfrm>
            <a:off x="7706710" y="3715407"/>
            <a:ext cx="914400" cy="914400"/>
          </a:xfrm>
          <a:prstGeom prst="smileyFace">
            <a:avLst>
              <a:gd name="adj" fmla="val -51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67714" y="3276600"/>
            <a:ext cx="942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همزه</a:t>
            </a:r>
            <a:r>
              <a:rPr lang="fa-IR" sz="1400" dirty="0" smtClean="0"/>
              <a:t> </a:t>
            </a:r>
            <a:r>
              <a:rPr lang="fa-I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لمزه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541947253"/>
              </p:ext>
            </p:extLst>
          </p:nvPr>
        </p:nvGraphicFramePr>
        <p:xfrm>
          <a:off x="152400" y="1600200"/>
          <a:ext cx="6477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miley Face 5"/>
          <p:cNvSpPr/>
          <p:nvPr/>
        </p:nvSpPr>
        <p:spPr>
          <a:xfrm>
            <a:off x="7696200" y="3733800"/>
            <a:ext cx="914400" cy="914400"/>
          </a:xfrm>
          <a:prstGeom prst="smileyFac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6400800" y="2743200"/>
            <a:ext cx="928643" cy="3505200"/>
          </a:xfrm>
          <a:prstGeom prst="rightBrace">
            <a:avLst>
              <a:gd name="adj1" fmla="val 30403"/>
              <a:gd name="adj2" fmla="val 49507"/>
            </a:avLst>
          </a:prstGeom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86922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F9477D-1502-4880-B9F7-FF0C9DF3E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BCF9477D-1502-4880-B9F7-FF0C9DF3EC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934B3C-BC94-40B7-90C4-F426F29D87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E1934B3C-BC94-40B7-90C4-F426F29D87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9756E8-E381-4014-9054-034B972954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graphicEl>
                                              <a:dgm id="{8C9756E8-E381-4014-9054-034B972954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635751-CE62-4F8D-9170-63BB125DF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CE635751-CE62-4F8D-9170-63BB125DF9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252AEC-0974-41D9-B009-5BB71EC050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89252AEC-0974-41D9-B009-5BB71EC050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84ED2C-337F-47F2-9DAA-B47A1902B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graphicEl>
                                              <a:dgm id="{3884ED2C-337F-47F2-9DAA-B47A1902B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38E1E6-0B2D-4D21-9B28-42BBB5793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7138E1E6-0B2D-4D21-9B28-42BBB5793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4234BA-B0FE-4BC1-B690-385A182C4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DC4234BA-B0FE-4BC1-B690-385A182C46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F79468-841F-47AB-93E4-71F81B51B7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68F79468-841F-47AB-93E4-71F81B51B7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AF7202-6E6C-4E13-A9B4-C3363F950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BDAF7202-6E6C-4E13-A9B4-C3363F950D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211390-0E3C-4B4B-B725-A06804C55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graphicEl>
                                              <a:dgm id="{98211390-0E3C-4B4B-B725-A06804C55B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61853C-B4B8-4954-924A-84F19CB4BE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graphicEl>
                                              <a:dgm id="{D661853C-B4B8-4954-924A-84F19CB4BE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489EB4-0CB2-4A5A-BA86-1D01443CAE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graphicEl>
                                              <a:dgm id="{8C489EB4-0CB2-4A5A-BA86-1D01443CAE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294D2C-EECD-471A-A9AE-C18186B028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graphicEl>
                                              <a:dgm id="{80294D2C-EECD-471A-A9AE-C18186B028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A84093-28CE-4DBF-9E62-026DEF173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graphicEl>
                                              <a:dgm id="{E4A84093-28CE-4DBF-9E62-026DEF1738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2A82DB-0116-4582-BECA-222333C91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342A82DB-0116-4582-BECA-222333C910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4" grpId="0"/>
      <p:bldP spid="4" grpId="1"/>
      <p:bldGraphic spid="5" grpId="0">
        <p:bldSub>
          <a:bldDgm bld="one"/>
        </p:bldSub>
      </p:bldGraphic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90800" y="42862"/>
            <a:ext cx="8229600" cy="1252538"/>
          </a:xfrm>
        </p:spPr>
        <p:txBody>
          <a:bodyPr/>
          <a:lstStyle/>
          <a:p>
            <a:r>
              <a:rPr lang="fa-IR" dirty="0" smtClean="0">
                <a:cs typeface="B Yekan" pitchFamily="2" charset="-78"/>
              </a:rPr>
              <a:t>قوانین سوره</a:t>
            </a:r>
            <a:endParaRPr lang="en-US" dirty="0">
              <a:cs typeface="B Yekan" pitchFamily="2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270112186"/>
              </p:ext>
            </p:extLst>
          </p:nvPr>
        </p:nvGraphicFramePr>
        <p:xfrm>
          <a:off x="381000" y="1733331"/>
          <a:ext cx="85344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3653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A2FE7B5-6866-475F-9F18-3BEE05815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graphicEl>
                                              <a:dgm id="{2A2FE7B5-6866-475F-9F18-3BEE05815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52EF889-8055-4411-ADEE-A554F85BBD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752EF889-8055-4411-ADEE-A554F85BBD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6D21D97-B607-4135-BDE9-59E27AD6CB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graphicEl>
                                              <a:dgm id="{F6D21D97-B607-4135-BDE9-59E27AD6CB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CFCB8C-AB55-4C9C-B83B-306E99F87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graphicEl>
                                              <a:dgm id="{37CFCB8C-AB55-4C9C-B83B-306E99F876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DFBFDD-D005-4DCE-A4C4-06A429930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graphicEl>
                                              <a:dgm id="{10DFBFDD-D005-4DCE-A4C4-06A429930B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A27404-4C59-4F52-A343-EFDEDF8D5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graphicEl>
                                              <a:dgm id="{C3A27404-4C59-4F52-A343-EFDEDF8D5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329D082-5AB9-43C6-B07C-4E13F55F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graphicEl>
                                              <a:dgm id="{1329D082-5AB9-43C6-B07C-4E13F55F2E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ED86F15-C58D-40B8-B79A-9862642059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graphicEl>
                                              <a:dgm id="{AED86F15-C58D-40B8-B79A-9862642059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EE8844-399E-4359-95B8-FDCB2D8D4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">
                                            <p:graphicEl>
                                              <a:dgm id="{97EE8844-399E-4359-95B8-FDCB2D8D4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60775BE-1491-47ED-8ED3-B059F45EE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">
                                            <p:graphicEl>
                                              <a:dgm id="{660775BE-1491-47ED-8ED3-B059F45EED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E9F3DF-0CE6-4D52-9BF0-2A559D7BB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3">
                                            <p:graphicEl>
                                              <a:dgm id="{C7E9F3DF-0CE6-4D52-9BF0-2A559D7BB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14600" y="228601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latin typeface="Tahoma" pitchFamily="34" charset="0"/>
                <a:ea typeface="Tahoma" pitchFamily="34" charset="0"/>
                <a:cs typeface="B Mitra" pitchFamily="2" charset="-78"/>
              </a:rPr>
              <a:t>نمودار سوره</a:t>
            </a:r>
            <a:endParaRPr lang="en-US" dirty="0">
              <a:latin typeface="Tahoma" pitchFamily="34" charset="0"/>
              <a:ea typeface="Tahoma" pitchFamily="34" charset="0"/>
              <a:cs typeface="B Mitra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895600" y="1008993"/>
            <a:ext cx="1524000" cy="914400"/>
          </a:xfrm>
          <a:prstGeom prst="round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0000"/>
                </a:solidFill>
                <a:cs typeface="B Mitra" pitchFamily="2" charset="-78"/>
              </a:rPr>
              <a:t>ویل </a:t>
            </a:r>
            <a:r>
              <a:rPr lang="fa-IR" sz="2000" dirty="0" smtClean="0">
                <a:cs typeface="B Mitra" pitchFamily="2" charset="-78"/>
              </a:rPr>
              <a:t>لکل همزة لمزة</a:t>
            </a:r>
            <a:endParaRPr lang="en-US" sz="2000" dirty="0">
              <a:cs typeface="B Mitra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28800" y="2123090"/>
            <a:ext cx="13716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633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Mitra" pitchFamily="2" charset="-78"/>
              </a:rPr>
              <a:t>الذَی جمع مالاً و عدده </a:t>
            </a:r>
            <a:endParaRPr lang="en-US" sz="2000" dirty="0">
              <a:cs typeface="B Mitra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743200" y="5181600"/>
            <a:ext cx="1905000" cy="914400"/>
          </a:xfrm>
          <a:prstGeom prst="roundRect">
            <a:avLst/>
          </a:prstGeom>
          <a:solidFill>
            <a:srgbClr val="942C2C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Mitra" pitchFamily="2" charset="-78"/>
              </a:rPr>
              <a:t>و ما أدراک ما الحطمه</a:t>
            </a:r>
            <a:endParaRPr lang="en-US" sz="2000" dirty="0">
              <a:cs typeface="B Mitra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038600" y="2123090"/>
            <a:ext cx="1447800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633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Mitra" pitchFamily="2" charset="-78"/>
              </a:rPr>
              <a:t>یحسب أن ماله أخلده</a:t>
            </a:r>
            <a:endParaRPr lang="en-US" sz="2000" dirty="0">
              <a:cs typeface="B Mitra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95600" y="3657600"/>
            <a:ext cx="1524000" cy="914400"/>
          </a:xfrm>
          <a:prstGeom prst="ellips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Mitra" pitchFamily="2" charset="-78"/>
              </a:rPr>
              <a:t>کلَا لینبذن فی الحطمه</a:t>
            </a:r>
            <a:endParaRPr lang="en-US" sz="2000" dirty="0">
              <a:cs typeface="B Mitra" pitchFamily="2" charset="-78"/>
            </a:endParaRPr>
          </a:p>
        </p:txBody>
      </p:sp>
      <p:cxnSp>
        <p:nvCxnSpPr>
          <p:cNvPr id="11" name="Straight Arrow Connector 10"/>
          <p:cNvCxnSpPr>
            <a:stCxn id="7" idx="1"/>
            <a:endCxn id="5" idx="3"/>
          </p:cNvCxnSpPr>
          <p:nvPr/>
        </p:nvCxnSpPr>
        <p:spPr>
          <a:xfrm flipH="1">
            <a:off x="3200400" y="2580290"/>
            <a:ext cx="838200" cy="0"/>
          </a:xfrm>
          <a:prstGeom prst="straightConnector1">
            <a:avLst/>
          </a:prstGeom>
          <a:ln w="28575">
            <a:solidFill>
              <a:srgbClr val="63386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4"/>
          </p:cNvCxnSpPr>
          <p:nvPr/>
        </p:nvCxnSpPr>
        <p:spPr>
          <a:xfrm>
            <a:off x="3657600" y="4572000"/>
            <a:ext cx="0" cy="572814"/>
          </a:xfrm>
          <a:prstGeom prst="straightConnector1">
            <a:avLst/>
          </a:prstGeom>
          <a:ln w="28575">
            <a:solidFill>
              <a:srgbClr val="942C2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  <a:endCxn id="30" idx="1"/>
          </p:cNvCxnSpPr>
          <p:nvPr/>
        </p:nvCxnSpPr>
        <p:spPr>
          <a:xfrm flipV="1">
            <a:off x="4648200" y="5181600"/>
            <a:ext cx="1121979" cy="4572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3"/>
            <a:endCxn id="31" idx="1"/>
          </p:cNvCxnSpPr>
          <p:nvPr/>
        </p:nvCxnSpPr>
        <p:spPr>
          <a:xfrm>
            <a:off x="4648200" y="5638800"/>
            <a:ext cx="1155483" cy="21414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3"/>
            <a:endCxn id="29" idx="1"/>
          </p:cNvCxnSpPr>
          <p:nvPr/>
        </p:nvCxnSpPr>
        <p:spPr>
          <a:xfrm flipV="1">
            <a:off x="4648200" y="4572000"/>
            <a:ext cx="1155483" cy="106680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5803683" y="4343400"/>
            <a:ext cx="2819400" cy="4572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accent3">
                    <a:lumMod val="75000"/>
                  </a:schemeClr>
                </a:solidFill>
                <a:cs typeface="B Mitra" pitchFamily="2" charset="-78"/>
              </a:rPr>
              <a:t>نار الله موقده</a:t>
            </a:r>
            <a:endParaRPr lang="en-US" sz="2000" dirty="0">
              <a:solidFill>
                <a:schemeClr val="accent3">
                  <a:lumMod val="75000"/>
                </a:schemeClr>
              </a:solidFill>
              <a:cs typeface="B Mitra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770179" y="4953000"/>
            <a:ext cx="2819400" cy="4572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التی تطلع علی الأفئده</a:t>
            </a:r>
            <a:endParaRPr lang="en-US" sz="2000" dirty="0">
              <a:solidFill>
                <a:schemeClr val="accent2">
                  <a:lumMod val="50000"/>
                </a:schemeClr>
              </a:solidFill>
              <a:cs typeface="B Mitra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803683" y="5624348"/>
            <a:ext cx="2819400" cy="4572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accent3">
                    <a:lumMod val="75000"/>
                  </a:schemeClr>
                </a:solidFill>
                <a:cs typeface="B Mitra" pitchFamily="2" charset="-78"/>
              </a:rPr>
              <a:t>إنها علیهم </a:t>
            </a:r>
            <a:r>
              <a:rPr lang="fa-IR" sz="2000" dirty="0" smtClean="0">
                <a:solidFill>
                  <a:schemeClr val="accent3">
                    <a:lumMod val="75000"/>
                  </a:schemeClr>
                </a:solidFill>
                <a:cs typeface="B Mitra" pitchFamily="2" charset="-78"/>
              </a:rPr>
              <a:t>مؤصده</a:t>
            </a:r>
            <a:endParaRPr lang="en-US" sz="2000" dirty="0">
              <a:solidFill>
                <a:schemeClr val="accent3">
                  <a:lumMod val="75000"/>
                </a:schemeClr>
              </a:solidFill>
              <a:cs typeface="B Mitra" pitchFamily="2" charset="-78"/>
            </a:endParaRPr>
          </a:p>
        </p:txBody>
      </p:sp>
      <p:cxnSp>
        <p:nvCxnSpPr>
          <p:cNvPr id="36" name="Elbow Connector 35"/>
          <p:cNvCxnSpPr/>
          <p:nvPr/>
        </p:nvCxnSpPr>
        <p:spPr>
          <a:xfrm rot="16200000" flipH="1">
            <a:off x="5351738" y="2286660"/>
            <a:ext cx="2648607" cy="1007676"/>
          </a:xfrm>
          <a:prstGeom prst="bentConnector3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" idx="3"/>
          </p:cNvCxnSpPr>
          <p:nvPr/>
        </p:nvCxnSpPr>
        <p:spPr>
          <a:xfrm>
            <a:off x="4419600" y="1466193"/>
            <a:ext cx="175260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Brace 41"/>
          <p:cNvSpPr/>
          <p:nvPr/>
        </p:nvSpPr>
        <p:spPr>
          <a:xfrm rot="5400000">
            <a:off x="3429000" y="1332187"/>
            <a:ext cx="457200" cy="3962400"/>
          </a:xfrm>
          <a:prstGeom prst="rightBrace">
            <a:avLst>
              <a:gd name="adj1" fmla="val 46264"/>
              <a:gd name="adj2" fmla="val 50000"/>
            </a:avLst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cs typeface="B Mitra" pitchFamily="2" charset="-78"/>
            </a:endParaRPr>
          </a:p>
        </p:txBody>
      </p:sp>
      <p:cxnSp>
        <p:nvCxnSpPr>
          <p:cNvPr id="47" name="Straight Connector 46"/>
          <p:cNvCxnSpPr>
            <a:stCxn id="6" idx="3"/>
            <a:endCxn id="48" idx="1"/>
          </p:cNvCxnSpPr>
          <p:nvPr/>
        </p:nvCxnSpPr>
        <p:spPr>
          <a:xfrm>
            <a:off x="4648200" y="5638800"/>
            <a:ext cx="1155483" cy="8382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5803683" y="6248400"/>
            <a:ext cx="2819400" cy="4572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  <a:cs typeface="B Mitra" pitchFamily="2" charset="-78"/>
              </a:rPr>
              <a:t>فی عمد ممدده</a:t>
            </a:r>
            <a:endParaRPr lang="en-US" sz="2000" dirty="0">
              <a:solidFill>
                <a:schemeClr val="accent2">
                  <a:lumMod val="75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308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9" grpId="0" animBg="1"/>
      <p:bldP spid="29" grpId="0" animBg="1"/>
      <p:bldP spid="30" grpId="0" animBg="1"/>
      <p:bldP spid="31" grpId="0" animBg="1"/>
      <p:bldP spid="42" grpId="0" animBg="1"/>
      <p:bldP spid="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Yekan" pitchFamily="2" charset="-78"/>
              </a:rPr>
              <a:t>شناسنامه سوره 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86600" y="180252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مکی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84994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در فضیلت قرائت این سوره امام صادق </a:t>
            </a:r>
            <a:r>
              <a:rPr lang="fa-IR" sz="16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علیه السلام 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فرموده اند:</a:t>
            </a:r>
          </a:p>
          <a:p>
            <a:pPr algn="ctr" rtl="1"/>
            <a:r>
              <a:rPr lang="fa-IR" sz="24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« کسی که سوره </a:t>
            </a:r>
            <a:r>
              <a:rPr lang="fa-IR" sz="2400" b="1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ویل لکل همزه </a:t>
            </a:r>
            <a:r>
              <a:rPr lang="fa-IR" sz="24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را در نمازهای واجب خود بخواند خداوند فقر و تنگدستی را زا او دور سازد و روزی را به سویش راند و مرگ بد را از او دفع نماید.»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2244" y="4793396"/>
            <a:ext cx="8002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ازخواص سوره مبارکه همزه:</a:t>
            </a:r>
          </a:p>
          <a:p>
            <a:pPr algn="ctr" rtl="1"/>
            <a:r>
              <a:rPr lang="fa-IR" sz="24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 هرکه این سوره را بر چشم دردناک بخواند خداوند او را از آن درد گشایش دهد</a:t>
            </a:r>
            <a:endParaRPr lang="en-US" sz="2400" dirty="0">
              <a:latin typeface="Tahoma" pitchFamily="34" charset="0"/>
              <a:ea typeface="Tahoma" pitchFamily="34" charset="0"/>
              <a:cs typeface="B Yeka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8600" y="180252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9آیه</a:t>
            </a:r>
          </a:p>
        </p:txBody>
      </p:sp>
    </p:spTree>
    <p:extLst>
      <p:ext uri="{BB962C8B-B14F-4D97-AF65-F5344CB8AC3E}">
        <p14:creationId xmlns="" xmlns:p14="http://schemas.microsoft.com/office/powerpoint/2010/main" val="33611048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037844"/>
          </a:xfrm>
        </p:spPr>
        <p:txBody>
          <a:bodyPr/>
          <a:lstStyle/>
          <a:p>
            <a:r>
              <a:rPr lang="fa-IR" dirty="0" smtClean="0">
                <a:cs typeface="B Yekan" pitchFamily="2" charset="-78"/>
              </a:rPr>
              <a:t>واژگان سوره</a:t>
            </a:r>
            <a:endParaRPr lang="en-US" dirty="0">
              <a:cs typeface="B Yekan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1997" y="1447800"/>
          <a:ext cx="7848603" cy="491369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21229"/>
                <a:gridCol w="1121229"/>
                <a:gridCol w="1121229"/>
                <a:gridCol w="1121229"/>
                <a:gridCol w="1121229"/>
                <a:gridCol w="1121229"/>
                <a:gridCol w="1121229"/>
              </a:tblGrid>
              <a:tr h="365760">
                <a:tc>
                  <a:txBody>
                    <a:bodyPr/>
                    <a:lstStyle/>
                    <a:p>
                      <a:pPr algn="justLow" rtl="1"/>
                      <a:r>
                        <a:rPr lang="fa-IR" dirty="0" smtClean="0">
                          <a:cs typeface="B Yekan" pitchFamily="2" charset="-78"/>
                        </a:rPr>
                        <a:t>جمع</a:t>
                      </a:r>
                      <a:r>
                        <a:rPr lang="fa-IR" baseline="0" dirty="0" smtClean="0">
                          <a:cs typeface="B Yekan" pitchFamily="2" charset="-78"/>
                        </a:rPr>
                        <a:t> 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dirty="0" smtClean="0">
                          <a:cs typeface="B Yekan" pitchFamily="2" charset="-78"/>
                        </a:rPr>
                        <a:t>عدد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dirty="0" smtClean="0">
                          <a:cs typeface="B Yekan" pitchFamily="2" charset="-78"/>
                        </a:rPr>
                        <a:t>خلد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dirty="0" smtClean="0">
                          <a:cs typeface="B Yekan" pitchFamily="2" charset="-78"/>
                        </a:rPr>
                        <a:t>نبذ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dirty="0" smtClean="0">
                          <a:cs typeface="B Yekan" pitchFamily="2" charset="-78"/>
                        </a:rPr>
                        <a:t>حطم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dirty="0" smtClean="0">
                          <a:cs typeface="B Yekan" pitchFamily="2" charset="-78"/>
                        </a:rPr>
                        <a:t>وقد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dirty="0" smtClean="0">
                          <a:cs typeface="B Yekan" pitchFamily="2" charset="-78"/>
                        </a:rPr>
                        <a:t>مدد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</a:tr>
              <a:tr h="4547937">
                <a:tc>
                  <a:txBody>
                    <a:bodyPr/>
                    <a:lstStyle/>
                    <a:p>
                      <a:pPr algn="justLow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پيوستن چيزي به چيز ديگر که از آن به عنوان اجتماع تعبير مي­شود.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شمردن و ضبط کردن به همراه جمع­آوري را گويند و اين دو قيد در اين واژه متمايز است.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دوام و بقا را گويند و دوام هر چيزي متناسب با اقتضائات آن است.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انداختن چيزي را گويند در حالي که نسبت به آن بي­نيازي وجود دارد. 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حيثيت و شأنيت چيزي را کاستن و زايل کردن نظم آن، به طوري که شيء، از حالت مطلوبش خارج شود،.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شعله­ور کردن آتش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/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گسترش داشتن در همه جهات.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209664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1981200" y="1524000"/>
            <a:ext cx="914400" cy="914400"/>
          </a:xfrm>
          <a:prstGeom prst="smileyFace">
            <a:avLst/>
          </a:prstGeom>
          <a:solidFill>
            <a:schemeClr val="bg1"/>
          </a:solidFill>
          <a:ln w="38100">
            <a:solidFill>
              <a:srgbClr val="6338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99728" y="1124744"/>
            <a:ext cx="1105272" cy="648072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محاسن</a:t>
            </a:r>
            <a:endParaRPr lang="en-US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33328" y="1124744"/>
            <a:ext cx="1105272" cy="648072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معایب</a:t>
            </a:r>
            <a:endParaRPr lang="en-US" sz="1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Chevron 4"/>
          <p:cNvSpPr/>
          <p:nvPr/>
        </p:nvSpPr>
        <p:spPr>
          <a:xfrm>
            <a:off x="4191000" y="1925578"/>
            <a:ext cx="484632" cy="484632"/>
          </a:xfrm>
          <a:prstGeom prst="chevr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7834064" y="4267200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1295400" y="5521381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309736" y="4293096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iley Face 10"/>
          <p:cNvSpPr/>
          <p:nvPr/>
        </p:nvSpPr>
        <p:spPr>
          <a:xfrm>
            <a:off x="6553200" y="5486400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iley Face 11"/>
          <p:cNvSpPr/>
          <p:nvPr/>
        </p:nvSpPr>
        <p:spPr>
          <a:xfrm>
            <a:off x="5181600" y="4293096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iley Face 12"/>
          <p:cNvSpPr/>
          <p:nvPr/>
        </p:nvSpPr>
        <p:spPr>
          <a:xfrm>
            <a:off x="3962400" y="5521381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miley Face 13"/>
          <p:cNvSpPr/>
          <p:nvPr/>
        </p:nvSpPr>
        <p:spPr>
          <a:xfrm>
            <a:off x="2590800" y="4293096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836996" y="1792069"/>
            <a:ext cx="25811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توجه به نقاط قوت یکدیگر </a:t>
            </a:r>
          </a:p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سبب ایجاد ارتباط با هم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224136" y="4776192"/>
            <a:ext cx="1366664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05200" y="4776192"/>
            <a:ext cx="16764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90225" y="5099481"/>
            <a:ext cx="339086" cy="581707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09800" y="6004477"/>
            <a:ext cx="17526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209800" y="5233392"/>
            <a:ext cx="838200" cy="77108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876800" y="5969496"/>
            <a:ext cx="1676400" cy="34981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096000" y="4750296"/>
            <a:ext cx="1738064" cy="25896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876800" y="5233392"/>
            <a:ext cx="762000" cy="77108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467600" y="5207496"/>
            <a:ext cx="823664" cy="76200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638800" y="5233392"/>
            <a:ext cx="914400" cy="7361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48000" y="5233392"/>
            <a:ext cx="914400" cy="77108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hevron 25"/>
          <p:cNvSpPr/>
          <p:nvPr/>
        </p:nvSpPr>
        <p:spPr>
          <a:xfrm>
            <a:off x="4687973" y="1937278"/>
            <a:ext cx="484632" cy="484632"/>
          </a:xfrm>
          <a:prstGeom prst="chevro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>
            <a:off x="5167350" y="1934515"/>
            <a:ext cx="484632" cy="484632"/>
          </a:xfrm>
          <a:prstGeom prst="chevr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Smiley Face 36"/>
          <p:cNvSpPr/>
          <p:nvPr/>
        </p:nvSpPr>
        <p:spPr>
          <a:xfrm>
            <a:off x="3962400" y="2819400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6705600" y="2803634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Smiley Face 38"/>
          <p:cNvSpPr/>
          <p:nvPr/>
        </p:nvSpPr>
        <p:spPr>
          <a:xfrm>
            <a:off x="1480091" y="2811517"/>
            <a:ext cx="914400" cy="914400"/>
          </a:xfrm>
          <a:prstGeom prst="smileyFac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>
            <a:stCxn id="10" idx="7"/>
            <a:endCxn id="39" idx="4"/>
          </p:cNvCxnSpPr>
          <p:nvPr/>
        </p:nvCxnSpPr>
        <p:spPr>
          <a:xfrm flipV="1">
            <a:off x="1090225" y="3725917"/>
            <a:ext cx="847066" cy="70109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4"/>
            <a:endCxn id="14" idx="1"/>
          </p:cNvCxnSpPr>
          <p:nvPr/>
        </p:nvCxnSpPr>
        <p:spPr>
          <a:xfrm>
            <a:off x="1937291" y="3725917"/>
            <a:ext cx="787420" cy="70109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4" idx="7"/>
            <a:endCxn id="37" idx="4"/>
          </p:cNvCxnSpPr>
          <p:nvPr/>
        </p:nvCxnSpPr>
        <p:spPr>
          <a:xfrm flipV="1">
            <a:off x="3371289" y="3733800"/>
            <a:ext cx="1048311" cy="69320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7" idx="4"/>
            <a:endCxn id="12" idx="1"/>
          </p:cNvCxnSpPr>
          <p:nvPr/>
        </p:nvCxnSpPr>
        <p:spPr>
          <a:xfrm>
            <a:off x="4419600" y="3733800"/>
            <a:ext cx="895911" cy="69320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2" idx="7"/>
            <a:endCxn id="38" idx="4"/>
          </p:cNvCxnSpPr>
          <p:nvPr/>
        </p:nvCxnSpPr>
        <p:spPr>
          <a:xfrm flipV="1">
            <a:off x="5962089" y="3718034"/>
            <a:ext cx="1200711" cy="70897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8" idx="4"/>
          </p:cNvCxnSpPr>
          <p:nvPr/>
        </p:nvCxnSpPr>
        <p:spPr>
          <a:xfrm>
            <a:off x="7162800" y="3718034"/>
            <a:ext cx="805175" cy="70897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9" idx="6"/>
            <a:endCxn id="37" idx="2"/>
          </p:cNvCxnSpPr>
          <p:nvPr/>
        </p:nvCxnSpPr>
        <p:spPr>
          <a:xfrm>
            <a:off x="2394491" y="3268717"/>
            <a:ext cx="1567909" cy="788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7" idx="6"/>
            <a:endCxn id="38" idx="2"/>
          </p:cNvCxnSpPr>
          <p:nvPr/>
        </p:nvCxnSpPr>
        <p:spPr>
          <a:xfrm flipV="1">
            <a:off x="4876800" y="3260834"/>
            <a:ext cx="1828800" cy="1576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999855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750"/>
                            </p:stCondLst>
                            <p:childTnLst>
                              <p:par>
                                <p:cTn id="3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250"/>
                            </p:stCondLst>
                            <p:childTnLst>
                              <p:par>
                                <p:cTn id="3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750"/>
                            </p:stCondLst>
                            <p:childTnLst>
                              <p:par>
                                <p:cTn id="4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6" dur="2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2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2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7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7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2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25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7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25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750"/>
                            </p:stCondLst>
                            <p:childTnLst>
                              <p:par>
                                <p:cTn id="8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75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375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7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37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500"/>
                            </p:stCondLst>
                            <p:childTnLst>
                              <p:par>
                                <p:cTn id="96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2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4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0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2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86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2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98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4" grpId="2" animBg="1"/>
      <p:bldP spid="7" grpId="0" animBg="1"/>
      <p:bldP spid="7" grpId="1" animBg="1"/>
      <p:bldP spid="7" grpId="2" animBg="1"/>
      <p:bldP spid="5" grpId="0" animBg="1"/>
      <p:bldP spid="5" grpId="1" animBg="1"/>
      <p:bldP spid="5" grpId="2" animBg="1"/>
      <p:bldP spid="5" grpId="3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5" grpId="1"/>
      <p:bldP spid="26" grpId="0" animBg="1"/>
      <p:bldP spid="26" grpId="1" animBg="1"/>
      <p:bldP spid="26" grpId="2" animBg="1"/>
      <p:bldP spid="26" grpId="3" animBg="1"/>
      <p:bldP spid="28" grpId="0" animBg="1"/>
      <p:bldP spid="28" grpId="1" animBg="1"/>
      <p:bldP spid="28" grpId="2" animBg="1"/>
      <p:bldP spid="28" grpId="3" animBg="1"/>
      <p:bldP spid="37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745702570"/>
              </p:ext>
            </p:extLst>
          </p:nvPr>
        </p:nvGraphicFramePr>
        <p:xfrm>
          <a:off x="899592" y="548680"/>
          <a:ext cx="727280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own Ribbon 2"/>
          <p:cNvSpPr/>
          <p:nvPr/>
        </p:nvSpPr>
        <p:spPr>
          <a:xfrm>
            <a:off x="899592" y="5570948"/>
            <a:ext cx="7416824" cy="882388"/>
          </a:xfrm>
          <a:prstGeom prst="ribbon">
            <a:avLst/>
          </a:prstGeom>
          <a:noFill/>
          <a:ln w="28575">
            <a:solidFill>
              <a:srgbClr val="00206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cs typeface="B Homa" pitchFamily="2" charset="-78"/>
              </a:rPr>
              <a:t>همزه لمزه در مقام توجه شدید به عیوب دیگران است .</a:t>
            </a:r>
            <a:endParaRPr lang="en-US" sz="1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cs typeface="B Hom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55925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A168B2-249B-4553-9F2A-A41B8B43A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52A168B2-249B-4553-9F2A-A41B8B43A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2F9BBA-BC01-45EA-8497-97E8723AF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graphicEl>
                                              <a:dgm id="{822F9BBA-BC01-45EA-8497-97E8723AF9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773FE60-6846-49B5-82F6-EEC288399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">
                                            <p:graphicEl>
                                              <a:dgm id="{0773FE60-6846-49B5-82F6-EEC288399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E05D3C3-EBFA-4E3A-A98D-871D698417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">
                                            <p:graphicEl>
                                              <a:dgm id="{2E05D3C3-EBFA-4E3A-A98D-871D698417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BD82780-ED7B-4297-A686-2FEEB3CDDD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">
                                            <p:graphicEl>
                                              <a:dgm id="{7BD82780-ED7B-4297-A686-2FEEB3CDDD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EA6B47-E5BB-4AB4-A898-5915D77A81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dgm id="{62EA6B47-E5BB-4AB4-A898-5915D77A81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9E74649-6351-4900-BE6A-2D313EF59A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">
                                            <p:graphicEl>
                                              <a:dgm id="{D9E74649-6351-4900-BE6A-2D313EF59A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3490F0D-1C5F-46B0-BCD8-B3FEFF7851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>
                                            <p:graphicEl>
                                              <a:dgm id="{73490F0D-1C5F-46B0-BCD8-B3FEFF7851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D09CBB7-4A75-4884-8D59-B954AB114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">
                                            <p:graphicEl>
                                              <a:dgm id="{DD09CBB7-4A75-4884-8D59-B954AB114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AtOnce"/>
        </p:bldSub>
      </p:bldGraphic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0" y="0"/>
            <a:ext cx="8229600" cy="1252538"/>
          </a:xfrm>
        </p:spPr>
        <p:txBody>
          <a:bodyPr>
            <a:normAutofit/>
          </a:bodyPr>
          <a:lstStyle/>
          <a:p>
            <a:pPr rtl="1"/>
            <a:r>
              <a:rPr lang="fa-IR" sz="3600" dirty="0">
                <a:latin typeface="Tahoma" pitchFamily="34" charset="0"/>
                <a:ea typeface="Tahoma" pitchFamily="34" charset="0"/>
                <a:cs typeface="B Yekan" pitchFamily="2" charset="-78"/>
              </a:rPr>
              <a:t>شخصیت </a:t>
            </a:r>
            <a:r>
              <a:rPr lang="fa-IR" sz="3600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منفی </a:t>
            </a:r>
            <a:r>
              <a:rPr lang="fa-IR" sz="3600" dirty="0">
                <a:latin typeface="Tahoma" pitchFamily="34" charset="0"/>
                <a:ea typeface="Tahoma" pitchFamily="34" charset="0"/>
                <a:cs typeface="B Yekan" pitchFamily="2" charset="-78"/>
              </a:rPr>
              <a:t>سوره</a:t>
            </a:r>
            <a:endParaRPr lang="en-US" sz="3600" dirty="0">
              <a:latin typeface="Tahoma" pitchFamily="34" charset="0"/>
              <a:ea typeface="Tahoma" pitchFamily="34" charset="0"/>
              <a:cs typeface="B Yek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590800"/>
            <a:ext cx="2286000" cy="304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مال  او را جاودان می کند.</a:t>
            </a:r>
          </a:p>
          <a:p>
            <a:pPr algn="ctr" rtl="1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مال موجب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راحتی </a:t>
            </a:r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است.</a:t>
            </a:r>
          </a:p>
          <a:p>
            <a:pPr algn="ctr" rtl="1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از عیب مبراست.</a:t>
            </a:r>
          </a:p>
          <a:p>
            <a:pPr algn="ctr" rtl="1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توجه به کاستی های دیگران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بینشی مال گرایانه</a:t>
            </a:r>
          </a:p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دچار کذب</a:t>
            </a:r>
            <a:endParaRPr lang="fa-I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rtl="1"/>
            <a:endParaRPr lang="fa-I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2590800"/>
            <a:ext cx="2286000" cy="304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سست شدن روابط.</a:t>
            </a:r>
          </a:p>
          <a:p>
            <a:pPr algn="ctr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اصلاح نشدن عیوب.</a:t>
            </a:r>
          </a:p>
          <a:p>
            <a:pPr algn="ctr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تنها شدن او با مالش.</a:t>
            </a:r>
          </a:p>
          <a:p>
            <a:pPr algn="ctr" rtl="1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شکل گیری بدبینی در جامعه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ct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مورد عذاب الهی واقع شدن</a:t>
            </a:r>
            <a:endParaRPr lang="fa-I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0" y="2590800"/>
            <a:ext cx="2286000" cy="304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غیبت و تمسخر دیگران.</a:t>
            </a:r>
          </a:p>
          <a:p>
            <a:pPr algn="ctr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همز ولمز.</a:t>
            </a:r>
          </a:p>
          <a:p>
            <a:pPr algn="ctr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جمع و حسابرسی مال.</a:t>
            </a:r>
          </a:p>
          <a:p>
            <a:pPr algn="ctr" rtl="1"/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عدم استفاده از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افئده.خرد </a:t>
            </a:r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کردن حیثیت  شانیت دیگران.</a:t>
            </a:r>
          </a:p>
          <a:p>
            <a:pPr algn="ctr" rtl="1"/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Straight Arrow Connector 7"/>
          <p:cNvCxnSpPr>
            <a:stCxn id="3" idx="3"/>
            <a:endCxn id="5" idx="1"/>
          </p:cNvCxnSpPr>
          <p:nvPr/>
        </p:nvCxnSpPr>
        <p:spPr>
          <a:xfrm>
            <a:off x="2743200" y="4114800"/>
            <a:ext cx="685800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4" idx="1"/>
          </p:cNvCxnSpPr>
          <p:nvPr/>
        </p:nvCxnSpPr>
        <p:spPr>
          <a:xfrm>
            <a:off x="5715000" y="4114800"/>
            <a:ext cx="685800" cy="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990600" y="1676400"/>
            <a:ext cx="1219200" cy="914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باور</a:t>
            </a:r>
            <a:endParaRPr lang="en-US" dirty="0">
              <a:latin typeface="Tahoma" pitchFamily="34" charset="0"/>
              <a:ea typeface="Tahoma" pitchFamily="34" charset="0"/>
              <a:cs typeface="B Yekan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34200" y="1665890"/>
            <a:ext cx="1219200" cy="914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آثار </a:t>
            </a:r>
            <a:endParaRPr lang="en-US" dirty="0">
              <a:latin typeface="Tahoma" pitchFamily="34" charset="0"/>
              <a:ea typeface="Tahoma" pitchFamily="34" charset="0"/>
              <a:cs typeface="B Yekan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962400" y="1676400"/>
            <a:ext cx="1219200" cy="914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B Yekan" pitchFamily="2" charset="-78"/>
              </a:rPr>
              <a:t>عمل</a:t>
            </a:r>
            <a:endParaRPr lang="en-US" dirty="0">
              <a:latin typeface="Tahoma" pitchFamily="34" charset="0"/>
              <a:ea typeface="Tahoma" pitchFamily="34" charset="0"/>
              <a:cs typeface="B Yeka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7952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38400" y="-10510"/>
            <a:ext cx="8229600" cy="1252537"/>
          </a:xfrm>
        </p:spPr>
        <p:txBody>
          <a:bodyPr>
            <a:normAutofit/>
          </a:bodyPr>
          <a:lstStyle/>
          <a:p>
            <a:pPr rtl="1"/>
            <a:r>
              <a:rPr lang="fa-IR" sz="3600" dirty="0" smtClean="0">
                <a:cs typeface="B Yekan" pitchFamily="2" charset="-78"/>
              </a:rPr>
              <a:t>تناسب عمل با عذاب</a:t>
            </a:r>
            <a:endParaRPr lang="en-US" sz="3600" dirty="0">
              <a:cs typeface="B Yeka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9834" y="2057400"/>
            <a:ext cx="1723550" cy="584775"/>
          </a:xfrm>
          <a:prstGeom prst="rect">
            <a:avLst/>
          </a:prstGeom>
          <a:ln w="1270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r" rtl="1"/>
            <a:r>
              <a:rPr lang="fa-IR" sz="1600" dirty="0" smtClean="0">
                <a:cs typeface="B Yekan" pitchFamily="2" charset="-78"/>
              </a:rPr>
              <a:t>همز و لمز دیگران + </a:t>
            </a:r>
          </a:p>
          <a:p>
            <a:pPr algn="ctr" rtl="1"/>
            <a:r>
              <a:rPr lang="fa-IR" sz="1600" dirty="0" smtClean="0">
                <a:cs typeface="B Yekan" pitchFamily="2" charset="-78"/>
              </a:rPr>
              <a:t>جمع و عدد مال</a:t>
            </a:r>
            <a:endParaRPr lang="fa-IR" sz="1600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0088" y="2195899"/>
            <a:ext cx="1061224" cy="369332"/>
          </a:xfrm>
          <a:prstGeom prst="rect">
            <a:avLst/>
          </a:prstGeom>
          <a:ln w="1905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نبذ</a:t>
            </a:r>
            <a:endParaRPr lang="fa-IR" sz="1600" dirty="0">
              <a:cs typeface="B Yekan" pitchFamily="2" charset="-78"/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2590800" y="1676400"/>
            <a:ext cx="3962400" cy="1447800"/>
          </a:xfrm>
          <a:prstGeom prst="leftRightArrow">
            <a:avLst/>
          </a:prstGeom>
          <a:noFill/>
          <a:ln w="38100">
            <a:solidFill>
              <a:srgbClr val="610909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Mitra" pitchFamily="2" charset="-78"/>
              </a:rPr>
              <a:t>او با عملش دیگران را دور می اندازد .خدانیز به سبب عملش او را دور می اندازد.</a:t>
            </a:r>
          </a:p>
        </p:txBody>
      </p:sp>
      <p:sp>
        <p:nvSpPr>
          <p:cNvPr id="8" name="Down Arrow 7"/>
          <p:cNvSpPr/>
          <p:nvPr/>
        </p:nvSpPr>
        <p:spPr>
          <a:xfrm>
            <a:off x="1371600" y="2971800"/>
            <a:ext cx="838200" cy="1143000"/>
          </a:xfrm>
          <a:prstGeom prst="downArrow">
            <a:avLst/>
          </a:prstGeom>
          <a:solidFill>
            <a:srgbClr val="A11F1F"/>
          </a:solidFill>
          <a:ln>
            <a:solidFill>
              <a:srgbClr val="610909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9" name="Down Arrow 8"/>
          <p:cNvSpPr/>
          <p:nvPr/>
        </p:nvSpPr>
        <p:spPr>
          <a:xfrm>
            <a:off x="7315200" y="3048000"/>
            <a:ext cx="838200" cy="1143000"/>
          </a:xfrm>
          <a:prstGeom prst="downArrow">
            <a:avLst/>
          </a:prstGeom>
          <a:solidFill>
            <a:srgbClr val="A11F1F"/>
          </a:solidFill>
          <a:ln>
            <a:solidFill>
              <a:srgbClr val="610909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Oval 9"/>
          <p:cNvSpPr/>
          <p:nvPr/>
        </p:nvSpPr>
        <p:spPr>
          <a:xfrm>
            <a:off x="762000" y="4419600"/>
            <a:ext cx="2209800" cy="1066800"/>
          </a:xfrm>
          <a:prstGeom prst="ellipse">
            <a:avLst/>
          </a:prstGeom>
          <a:solidFill>
            <a:srgbClr val="6F7165"/>
          </a:solidFill>
          <a:ln>
            <a:solidFill>
              <a:srgbClr val="571313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cs typeface="B Yekan" pitchFamily="2" charset="-78"/>
              </a:rPr>
              <a:t>حطمه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05600" y="4419600"/>
            <a:ext cx="2057400" cy="1066800"/>
          </a:xfrm>
          <a:prstGeom prst="ellipse">
            <a:avLst/>
          </a:prstGeom>
          <a:solidFill>
            <a:srgbClr val="6F7165"/>
          </a:solidFill>
          <a:ln>
            <a:solidFill>
              <a:srgbClr val="571313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400" dirty="0" smtClean="0">
                <a:cs typeface="B Yekan" pitchFamily="2" charset="-78"/>
              </a:rPr>
              <a:t>او سبب خرد شدن و زایل شدن حیثیت افراد است</a:t>
            </a:r>
            <a:endParaRPr lang="fa-IR" sz="1400" dirty="0">
              <a:cs typeface="B Yekan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76600" y="4953000"/>
            <a:ext cx="3048000" cy="1588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arrow"/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onut 11"/>
          <p:cNvSpPr/>
          <p:nvPr/>
        </p:nvSpPr>
        <p:spPr>
          <a:xfrm rot="16200000">
            <a:off x="6480996" y="5931801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Donut 13"/>
          <p:cNvSpPr/>
          <p:nvPr/>
        </p:nvSpPr>
        <p:spPr>
          <a:xfrm rot="16200000">
            <a:off x="6256472" y="6485072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Donut 14"/>
          <p:cNvSpPr/>
          <p:nvPr/>
        </p:nvSpPr>
        <p:spPr>
          <a:xfrm rot="16200000">
            <a:off x="2294072" y="6561272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Donut 15"/>
          <p:cNvSpPr/>
          <p:nvPr/>
        </p:nvSpPr>
        <p:spPr>
          <a:xfrm rot="16200000">
            <a:off x="8161472" y="6324681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Donut 16"/>
          <p:cNvSpPr/>
          <p:nvPr/>
        </p:nvSpPr>
        <p:spPr>
          <a:xfrm rot="16200000">
            <a:off x="1600117" y="6293348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8" name="Donut 17"/>
          <p:cNvSpPr/>
          <p:nvPr/>
        </p:nvSpPr>
        <p:spPr>
          <a:xfrm rot="16200000">
            <a:off x="2743117" y="6140948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Donut 18"/>
          <p:cNvSpPr/>
          <p:nvPr/>
        </p:nvSpPr>
        <p:spPr>
          <a:xfrm rot="16200000">
            <a:off x="7734217" y="5881013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Donut 19"/>
          <p:cNvSpPr/>
          <p:nvPr/>
        </p:nvSpPr>
        <p:spPr>
          <a:xfrm rot="16200000">
            <a:off x="838266" y="6172135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1" name="Donut 20"/>
          <p:cNvSpPr/>
          <p:nvPr/>
        </p:nvSpPr>
        <p:spPr>
          <a:xfrm rot="16200000">
            <a:off x="389807" y="5683774"/>
            <a:ext cx="174819" cy="192432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2" name="Donut 21"/>
          <p:cNvSpPr/>
          <p:nvPr/>
        </p:nvSpPr>
        <p:spPr>
          <a:xfrm rot="16200000">
            <a:off x="8799233" y="5751233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" name="Donut 22"/>
          <p:cNvSpPr/>
          <p:nvPr/>
        </p:nvSpPr>
        <p:spPr>
          <a:xfrm rot="16200000">
            <a:off x="457120" y="6485072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Donut 23"/>
          <p:cNvSpPr/>
          <p:nvPr/>
        </p:nvSpPr>
        <p:spPr>
          <a:xfrm rot="16200000">
            <a:off x="3284672" y="5791281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Donut 24"/>
          <p:cNvSpPr/>
          <p:nvPr/>
        </p:nvSpPr>
        <p:spPr>
          <a:xfrm rot="16200000">
            <a:off x="5330113" y="5799272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Donut 25"/>
          <p:cNvSpPr/>
          <p:nvPr/>
        </p:nvSpPr>
        <p:spPr>
          <a:xfrm rot="16200000">
            <a:off x="4343317" y="5836148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7" name="Donut 26"/>
          <p:cNvSpPr/>
          <p:nvPr/>
        </p:nvSpPr>
        <p:spPr>
          <a:xfrm rot="16200000">
            <a:off x="5378948" y="6400884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Donut 27"/>
          <p:cNvSpPr/>
          <p:nvPr/>
        </p:nvSpPr>
        <p:spPr>
          <a:xfrm rot="16200000">
            <a:off x="3733866" y="6324535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Donut 28"/>
          <p:cNvSpPr/>
          <p:nvPr/>
        </p:nvSpPr>
        <p:spPr>
          <a:xfrm rot="16200000">
            <a:off x="4693174" y="6468194"/>
            <a:ext cx="174819" cy="192432"/>
          </a:xfrm>
          <a:prstGeom prst="donut">
            <a:avLst>
              <a:gd name="adj" fmla="val 7460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0" name="Donut 29"/>
          <p:cNvSpPr/>
          <p:nvPr/>
        </p:nvSpPr>
        <p:spPr>
          <a:xfrm rot="16200000">
            <a:off x="8919396" y="6636146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Donut 30"/>
          <p:cNvSpPr/>
          <p:nvPr/>
        </p:nvSpPr>
        <p:spPr>
          <a:xfrm rot="16200000">
            <a:off x="934333" y="5477188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Donut 31"/>
          <p:cNvSpPr/>
          <p:nvPr/>
        </p:nvSpPr>
        <p:spPr>
          <a:xfrm rot="16200000">
            <a:off x="5996701" y="5407667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Donut 32"/>
          <p:cNvSpPr/>
          <p:nvPr/>
        </p:nvSpPr>
        <p:spPr>
          <a:xfrm rot="16200000">
            <a:off x="2017434" y="5861992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4" name="Donut 33"/>
          <p:cNvSpPr/>
          <p:nvPr/>
        </p:nvSpPr>
        <p:spPr>
          <a:xfrm rot="16200000">
            <a:off x="7052870" y="5872393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5" name="Donut 34"/>
          <p:cNvSpPr/>
          <p:nvPr/>
        </p:nvSpPr>
        <p:spPr>
          <a:xfrm rot="16200000">
            <a:off x="3231998" y="5284737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6" name="Donut 35"/>
          <p:cNvSpPr/>
          <p:nvPr/>
        </p:nvSpPr>
        <p:spPr>
          <a:xfrm rot="16200000">
            <a:off x="7998264" y="5587624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7" name="Donut 36"/>
          <p:cNvSpPr/>
          <p:nvPr/>
        </p:nvSpPr>
        <p:spPr>
          <a:xfrm rot="16200000">
            <a:off x="3970472" y="5410281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Donut 37"/>
          <p:cNvSpPr/>
          <p:nvPr/>
        </p:nvSpPr>
        <p:spPr>
          <a:xfrm rot="16200000">
            <a:off x="6637472" y="5410281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Donut 38"/>
          <p:cNvSpPr/>
          <p:nvPr/>
        </p:nvSpPr>
        <p:spPr>
          <a:xfrm rot="16200000">
            <a:off x="380920" y="5257880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Donut 39"/>
          <p:cNvSpPr/>
          <p:nvPr/>
        </p:nvSpPr>
        <p:spPr>
          <a:xfrm rot="16200000">
            <a:off x="7148937" y="6461252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rgbClr val="A11F1F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639615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50"/>
                            </p:stCondLst>
                            <p:childTnLst>
                              <p:par>
                                <p:cTn id="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8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8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4" grpId="1" animBg="1"/>
      <p:bldP spid="7" grpId="0" animBg="1"/>
      <p:bldP spid="8" grpId="0" animBg="1"/>
      <p:bldP spid="9" grpId="0" animBg="1"/>
      <p:bldP spid="10" grpId="0" animBg="1"/>
      <p:bldP spid="11" grpId="0" animBg="1"/>
      <p:bldP spid="17" grpId="0" animBg="1"/>
      <p:bldP spid="20" grpId="0" animBg="1"/>
      <p:bldP spid="21" grpId="0" animBg="1"/>
      <p:bldP spid="22" grpId="0" animBg="1"/>
      <p:bldP spid="26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22781" y="7883"/>
            <a:ext cx="8229600" cy="1252537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Yekan" pitchFamily="2" charset="-78"/>
              </a:rPr>
              <a:t>و ما أدراک ما الحطمه</a:t>
            </a:r>
            <a:endParaRPr lang="fa-IR" sz="3200" dirty="0">
              <a:cs typeface="B Yekan" pitchFamily="2" charset="-78"/>
            </a:endParaRPr>
          </a:p>
        </p:txBody>
      </p:sp>
      <p:grpSp>
        <p:nvGrpSpPr>
          <p:cNvPr id="6" name="Group 5"/>
          <p:cNvGrpSpPr/>
          <p:nvPr/>
        </p:nvGrpSpPr>
        <p:grpSpPr>
          <a:xfrm rot="5400000">
            <a:off x="2773038" y="1325237"/>
            <a:ext cx="3584802" cy="5499523"/>
            <a:chOff x="1277066" y="1373003"/>
            <a:chExt cx="3584802" cy="5499523"/>
          </a:xfrm>
        </p:grpSpPr>
        <p:sp>
          <p:nvSpPr>
            <p:cNvPr id="7" name="Freeform 6"/>
            <p:cNvSpPr/>
            <p:nvPr/>
          </p:nvSpPr>
          <p:spPr>
            <a:xfrm rot="3416489" flipV="1">
              <a:off x="2173266" y="5251176"/>
              <a:ext cx="1284150" cy="4571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644"/>
                  </a:moveTo>
                  <a:lnTo>
                    <a:pt x="1314161" y="15644"/>
                  </a:lnTo>
                </a:path>
              </a:pathLst>
            </a:custGeom>
            <a:no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10000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 rot="1768672">
              <a:off x="2636695" y="4703327"/>
              <a:ext cx="1184357" cy="495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644"/>
                  </a:moveTo>
                  <a:lnTo>
                    <a:pt x="1119367" y="15644"/>
                  </a:lnTo>
                </a:path>
              </a:pathLst>
            </a:custGeom>
            <a:no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10000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763922" y="4127700"/>
              <a:ext cx="1142788" cy="6540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644"/>
                  </a:moveTo>
                  <a:lnTo>
                    <a:pt x="1106248" y="15644"/>
                  </a:lnTo>
                </a:path>
              </a:pathLst>
            </a:custGeom>
            <a:no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10000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 rot="19831328">
              <a:off x="2585026" y="3574508"/>
              <a:ext cx="1119367" cy="3128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644"/>
                  </a:moveTo>
                  <a:lnTo>
                    <a:pt x="1119367" y="15644"/>
                  </a:lnTo>
                </a:path>
              </a:pathLst>
            </a:custGeom>
            <a:no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10000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 rot="18183511">
              <a:off x="2097177" y="2934451"/>
              <a:ext cx="1314161" cy="3128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644"/>
                  </a:moveTo>
                  <a:lnTo>
                    <a:pt x="1314161" y="15644"/>
                  </a:lnTo>
                </a:path>
              </a:pathLst>
            </a:custGeom>
            <a:noFill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10000"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Oval 11"/>
            <p:cNvSpPr/>
            <p:nvPr/>
          </p:nvSpPr>
          <p:spPr>
            <a:xfrm rot="16200000">
              <a:off x="1275950" y="3202920"/>
              <a:ext cx="1780230" cy="1777997"/>
            </a:xfrm>
            <a:prstGeom prst="ellipse">
              <a:avLst/>
            </a:prstGeom>
            <a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l="-17000" r="-17000"/>
              </a:stretch>
            </a:blip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 rot="16200000">
              <a:off x="2827823" y="1429298"/>
              <a:ext cx="1154436" cy="1041845"/>
            </a:xfrm>
            <a:custGeom>
              <a:avLst/>
              <a:gdLst>
                <a:gd name="connsiteX0" fmla="*/ 0 w 1154436"/>
                <a:gd name="connsiteY0" fmla="*/ 520923 h 1041845"/>
                <a:gd name="connsiteX1" fmla="*/ 577218 w 1154436"/>
                <a:gd name="connsiteY1" fmla="*/ 0 h 1041845"/>
                <a:gd name="connsiteX2" fmla="*/ 1154436 w 1154436"/>
                <a:gd name="connsiteY2" fmla="*/ 520923 h 1041845"/>
                <a:gd name="connsiteX3" fmla="*/ 577218 w 1154436"/>
                <a:gd name="connsiteY3" fmla="*/ 1041846 h 1041845"/>
                <a:gd name="connsiteX4" fmla="*/ 0 w 1154436"/>
                <a:gd name="connsiteY4" fmla="*/ 520923 h 104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4436" h="1041845">
                  <a:moveTo>
                    <a:pt x="0" y="520923"/>
                  </a:moveTo>
                  <a:cubicBezTo>
                    <a:pt x="0" y="233225"/>
                    <a:pt x="258429" y="0"/>
                    <a:pt x="577218" y="0"/>
                  </a:cubicBezTo>
                  <a:cubicBezTo>
                    <a:pt x="896007" y="0"/>
                    <a:pt x="1154436" y="233225"/>
                    <a:pt x="1154436" y="520923"/>
                  </a:cubicBezTo>
                  <a:cubicBezTo>
                    <a:pt x="1154436" y="808621"/>
                    <a:pt x="896007" y="1041846"/>
                    <a:pt x="577218" y="1041846"/>
                  </a:cubicBezTo>
                  <a:cubicBezTo>
                    <a:pt x="258429" y="1041846"/>
                    <a:pt x="0" y="808621"/>
                    <a:pt x="0" y="520923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953" tIns="161465" rIns="177953" bIns="161465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400" dirty="0" smtClean="0">
                  <a:cs typeface="B Yekan" pitchFamily="2" charset="-78"/>
                </a:rPr>
                <a:t>هولناک و عظیم</a:t>
              </a:r>
              <a:endParaRPr lang="fa-IR" sz="1400" kern="1200" dirty="0">
                <a:cs typeface="B Yekan" pitchFamily="2" charset="-78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 rot="16200000">
              <a:off x="3469415" y="2408462"/>
              <a:ext cx="1154436" cy="1041845"/>
            </a:xfrm>
            <a:custGeom>
              <a:avLst/>
              <a:gdLst>
                <a:gd name="connsiteX0" fmla="*/ 0 w 1154436"/>
                <a:gd name="connsiteY0" fmla="*/ 520923 h 1041845"/>
                <a:gd name="connsiteX1" fmla="*/ 577218 w 1154436"/>
                <a:gd name="connsiteY1" fmla="*/ 0 h 1041845"/>
                <a:gd name="connsiteX2" fmla="*/ 1154436 w 1154436"/>
                <a:gd name="connsiteY2" fmla="*/ 520923 h 1041845"/>
                <a:gd name="connsiteX3" fmla="*/ 577218 w 1154436"/>
                <a:gd name="connsiteY3" fmla="*/ 1041846 h 1041845"/>
                <a:gd name="connsiteX4" fmla="*/ 0 w 1154436"/>
                <a:gd name="connsiteY4" fmla="*/ 520923 h 104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4436" h="1041845">
                  <a:moveTo>
                    <a:pt x="0" y="520923"/>
                  </a:moveTo>
                  <a:cubicBezTo>
                    <a:pt x="0" y="233225"/>
                    <a:pt x="258429" y="0"/>
                    <a:pt x="577218" y="0"/>
                  </a:cubicBezTo>
                  <a:cubicBezTo>
                    <a:pt x="896007" y="0"/>
                    <a:pt x="1154436" y="233225"/>
                    <a:pt x="1154436" y="520923"/>
                  </a:cubicBezTo>
                  <a:cubicBezTo>
                    <a:pt x="1154436" y="808621"/>
                    <a:pt x="896007" y="1041846"/>
                    <a:pt x="577218" y="1041846"/>
                  </a:cubicBezTo>
                  <a:cubicBezTo>
                    <a:pt x="258429" y="1041846"/>
                    <a:pt x="0" y="808621"/>
                    <a:pt x="0" y="520923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953" tIns="161465" rIns="177953" bIns="161465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400" kern="1200" dirty="0" smtClean="0">
                  <a:cs typeface="B Yekan" pitchFamily="2" charset="-78"/>
                </a:rPr>
                <a:t>آتش شعله ور الهی</a:t>
              </a:r>
              <a:endParaRPr lang="fa-IR" sz="1400" kern="1200" dirty="0">
                <a:cs typeface="B Yekan" pitchFamily="2" charset="-78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 rot="16200000">
              <a:off x="3763728" y="3627663"/>
              <a:ext cx="1154436" cy="1041845"/>
            </a:xfrm>
            <a:custGeom>
              <a:avLst/>
              <a:gdLst>
                <a:gd name="connsiteX0" fmla="*/ 0 w 1154436"/>
                <a:gd name="connsiteY0" fmla="*/ 520923 h 1041845"/>
                <a:gd name="connsiteX1" fmla="*/ 577218 w 1154436"/>
                <a:gd name="connsiteY1" fmla="*/ 0 h 1041845"/>
                <a:gd name="connsiteX2" fmla="*/ 1154436 w 1154436"/>
                <a:gd name="connsiteY2" fmla="*/ 520923 h 1041845"/>
                <a:gd name="connsiteX3" fmla="*/ 577218 w 1154436"/>
                <a:gd name="connsiteY3" fmla="*/ 1041846 h 1041845"/>
                <a:gd name="connsiteX4" fmla="*/ 0 w 1154436"/>
                <a:gd name="connsiteY4" fmla="*/ 520923 h 104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4436" h="1041845">
                  <a:moveTo>
                    <a:pt x="0" y="520923"/>
                  </a:moveTo>
                  <a:cubicBezTo>
                    <a:pt x="0" y="233225"/>
                    <a:pt x="258429" y="0"/>
                    <a:pt x="577218" y="0"/>
                  </a:cubicBezTo>
                  <a:cubicBezTo>
                    <a:pt x="896007" y="0"/>
                    <a:pt x="1154436" y="233225"/>
                    <a:pt x="1154436" y="520923"/>
                  </a:cubicBezTo>
                  <a:cubicBezTo>
                    <a:pt x="1154436" y="808621"/>
                    <a:pt x="896007" y="1041846"/>
                    <a:pt x="577218" y="1041846"/>
                  </a:cubicBezTo>
                  <a:cubicBezTo>
                    <a:pt x="258429" y="1041846"/>
                    <a:pt x="0" y="808621"/>
                    <a:pt x="0" y="520923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953" tIns="161465" rIns="177953" bIns="161465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400" kern="1200" dirty="0" smtClean="0">
                  <a:cs typeface="B Yekan" pitchFamily="2" charset="-78"/>
                </a:rPr>
                <a:t>طلوع آتش بر آفئده</a:t>
              </a:r>
              <a:endParaRPr lang="fa-IR" sz="1400" kern="1200" dirty="0">
                <a:cs typeface="B Yekan" pitchFamily="2" charset="-78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16414828">
              <a:off x="3543906" y="4815810"/>
              <a:ext cx="1154436" cy="1041845"/>
            </a:xfrm>
            <a:custGeom>
              <a:avLst/>
              <a:gdLst>
                <a:gd name="connsiteX0" fmla="*/ 0 w 1154436"/>
                <a:gd name="connsiteY0" fmla="*/ 520923 h 1041845"/>
                <a:gd name="connsiteX1" fmla="*/ 577218 w 1154436"/>
                <a:gd name="connsiteY1" fmla="*/ 0 h 1041845"/>
                <a:gd name="connsiteX2" fmla="*/ 1154436 w 1154436"/>
                <a:gd name="connsiteY2" fmla="*/ 520923 h 1041845"/>
                <a:gd name="connsiteX3" fmla="*/ 577218 w 1154436"/>
                <a:gd name="connsiteY3" fmla="*/ 1041846 h 1041845"/>
                <a:gd name="connsiteX4" fmla="*/ 0 w 1154436"/>
                <a:gd name="connsiteY4" fmla="*/ 520923 h 104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4436" h="1041845">
                  <a:moveTo>
                    <a:pt x="0" y="520923"/>
                  </a:moveTo>
                  <a:cubicBezTo>
                    <a:pt x="0" y="233225"/>
                    <a:pt x="258429" y="0"/>
                    <a:pt x="577218" y="0"/>
                  </a:cubicBezTo>
                  <a:cubicBezTo>
                    <a:pt x="896007" y="0"/>
                    <a:pt x="1154436" y="233225"/>
                    <a:pt x="1154436" y="520923"/>
                  </a:cubicBezTo>
                  <a:cubicBezTo>
                    <a:pt x="1154436" y="808621"/>
                    <a:pt x="896007" y="1041846"/>
                    <a:pt x="577218" y="1041846"/>
                  </a:cubicBezTo>
                  <a:cubicBezTo>
                    <a:pt x="258429" y="1041846"/>
                    <a:pt x="0" y="808621"/>
                    <a:pt x="0" y="520923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953" tIns="161465" rIns="177953" bIns="161465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400" kern="1200" dirty="0" smtClean="0">
                  <a:cs typeface="B Yekan" pitchFamily="2" charset="-78"/>
                </a:rPr>
                <a:t>ضمیمه شدن آتش بر آنها</a:t>
              </a:r>
              <a:endParaRPr lang="fa-IR" sz="1400" kern="1200" dirty="0">
                <a:cs typeface="B Yekan" pitchFamily="2" charset="-78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16200000">
              <a:off x="2799769" y="5774385"/>
              <a:ext cx="1154436" cy="1041845"/>
            </a:xfrm>
            <a:custGeom>
              <a:avLst/>
              <a:gdLst>
                <a:gd name="connsiteX0" fmla="*/ 0 w 1154436"/>
                <a:gd name="connsiteY0" fmla="*/ 520923 h 1041845"/>
                <a:gd name="connsiteX1" fmla="*/ 577218 w 1154436"/>
                <a:gd name="connsiteY1" fmla="*/ 0 h 1041845"/>
                <a:gd name="connsiteX2" fmla="*/ 1154436 w 1154436"/>
                <a:gd name="connsiteY2" fmla="*/ 520923 h 1041845"/>
                <a:gd name="connsiteX3" fmla="*/ 577218 w 1154436"/>
                <a:gd name="connsiteY3" fmla="*/ 1041846 h 1041845"/>
                <a:gd name="connsiteX4" fmla="*/ 0 w 1154436"/>
                <a:gd name="connsiteY4" fmla="*/ 520923 h 104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4436" h="1041845">
                  <a:moveTo>
                    <a:pt x="0" y="520923"/>
                  </a:moveTo>
                  <a:cubicBezTo>
                    <a:pt x="0" y="233225"/>
                    <a:pt x="258429" y="0"/>
                    <a:pt x="577218" y="0"/>
                  </a:cubicBezTo>
                  <a:cubicBezTo>
                    <a:pt x="896007" y="0"/>
                    <a:pt x="1154436" y="233225"/>
                    <a:pt x="1154436" y="520923"/>
                  </a:cubicBezTo>
                  <a:cubicBezTo>
                    <a:pt x="1154436" y="808621"/>
                    <a:pt x="896007" y="1041846"/>
                    <a:pt x="577218" y="1041846"/>
                  </a:cubicBezTo>
                  <a:cubicBezTo>
                    <a:pt x="258429" y="1041846"/>
                    <a:pt x="0" y="808621"/>
                    <a:pt x="0" y="520923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953" tIns="161465" rIns="177953" bIns="161465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a-IR" sz="1400" kern="1200" dirty="0" smtClean="0">
                  <a:cs typeface="B Yekan" pitchFamily="2" charset="-78"/>
                </a:rPr>
                <a:t>گسترش داشتن آتش</a:t>
              </a:r>
              <a:endParaRPr lang="fa-IR" sz="1400" kern="1200" dirty="0">
                <a:cs typeface="B Yekan" pitchFamily="2" charset="-78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114800" y="3324255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حطمه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 rot="16200000">
            <a:off x="-458354" y="4955842"/>
            <a:ext cx="3655913" cy="1520004"/>
            <a:chOff x="-379314" y="4916897"/>
            <a:chExt cx="3655913" cy="1520004"/>
          </a:xfrm>
        </p:grpSpPr>
        <p:sp>
          <p:nvSpPr>
            <p:cNvPr id="34" name="Oval 33"/>
            <p:cNvSpPr/>
            <p:nvPr/>
          </p:nvSpPr>
          <p:spPr>
            <a:xfrm>
              <a:off x="486406" y="5561531"/>
              <a:ext cx="875225" cy="875370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Donut 34"/>
            <p:cNvSpPr/>
            <p:nvPr/>
          </p:nvSpPr>
          <p:spPr>
            <a:xfrm>
              <a:off x="1044664" y="4916897"/>
              <a:ext cx="259935" cy="259768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35"/>
            <p:cNvSpPr/>
            <p:nvPr/>
          </p:nvSpPr>
          <p:spPr>
            <a:xfrm>
              <a:off x="520040" y="5595123"/>
              <a:ext cx="808322" cy="808186"/>
            </a:xfrm>
            <a:prstGeom prst="ellipse">
              <a:avLst/>
            </a:prstGeom>
            <a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Oval 36"/>
            <p:cNvSpPr/>
            <p:nvPr/>
          </p:nvSpPr>
          <p:spPr>
            <a:xfrm>
              <a:off x="1425245" y="5726907"/>
              <a:ext cx="458086" cy="45797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1452298" y="5753963"/>
              <a:ext cx="403978" cy="404017"/>
            </a:xfrm>
            <a:prstGeom prst="ellipse">
              <a:avLst/>
            </a:prstGeom>
            <a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Oval 38"/>
            <p:cNvSpPr/>
            <p:nvPr/>
          </p:nvSpPr>
          <p:spPr>
            <a:xfrm>
              <a:off x="1246105" y="5080449"/>
              <a:ext cx="587139" cy="587329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Donut 39"/>
            <p:cNvSpPr/>
            <p:nvPr/>
          </p:nvSpPr>
          <p:spPr>
            <a:xfrm>
              <a:off x="1737094" y="4936201"/>
              <a:ext cx="192301" cy="192432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Donut 40"/>
            <p:cNvSpPr/>
            <p:nvPr/>
          </p:nvSpPr>
          <p:spPr>
            <a:xfrm>
              <a:off x="1929761" y="6186860"/>
              <a:ext cx="144408" cy="144248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l 41"/>
            <p:cNvSpPr/>
            <p:nvPr/>
          </p:nvSpPr>
          <p:spPr>
            <a:xfrm>
              <a:off x="1277180" y="5111457"/>
              <a:ext cx="525354" cy="525313"/>
            </a:xfrm>
            <a:prstGeom prst="ellipse">
              <a:avLst/>
            </a:prstGeom>
            <a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Freeform 42"/>
            <p:cNvSpPr/>
            <p:nvPr/>
          </p:nvSpPr>
          <p:spPr>
            <a:xfrm>
              <a:off x="-379314" y="5111457"/>
              <a:ext cx="1298946" cy="421801"/>
            </a:xfrm>
            <a:custGeom>
              <a:avLst/>
              <a:gdLst>
                <a:gd name="connsiteX0" fmla="*/ 0 w 1298946"/>
                <a:gd name="connsiteY0" fmla="*/ 0 h 421801"/>
                <a:gd name="connsiteX1" fmla="*/ 1298946 w 1298946"/>
                <a:gd name="connsiteY1" fmla="*/ 0 h 421801"/>
                <a:gd name="connsiteX2" fmla="*/ 1298946 w 1298946"/>
                <a:gd name="connsiteY2" fmla="*/ 421801 h 421801"/>
                <a:gd name="connsiteX3" fmla="*/ 0 w 1298946"/>
                <a:gd name="connsiteY3" fmla="*/ 421801 h 421801"/>
                <a:gd name="connsiteX4" fmla="*/ 0 w 1298946"/>
                <a:gd name="connsiteY4" fmla="*/ 0 h 421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21801">
                  <a:moveTo>
                    <a:pt x="0" y="0"/>
                  </a:moveTo>
                  <a:lnTo>
                    <a:pt x="1298946" y="0"/>
                  </a:lnTo>
                  <a:lnTo>
                    <a:pt x="1298946" y="421801"/>
                  </a:lnTo>
                  <a:lnTo>
                    <a:pt x="0" y="4218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" numCol="1" spcCol="1270" anchor="b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kern="1200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1977653" y="5753963"/>
              <a:ext cx="1298946" cy="404017"/>
            </a:xfrm>
            <a:custGeom>
              <a:avLst/>
              <a:gdLst>
                <a:gd name="connsiteX0" fmla="*/ 0 w 1298946"/>
                <a:gd name="connsiteY0" fmla="*/ 0 h 404017"/>
                <a:gd name="connsiteX1" fmla="*/ 1298946 w 1298946"/>
                <a:gd name="connsiteY1" fmla="*/ 0 h 404017"/>
                <a:gd name="connsiteX2" fmla="*/ 1298946 w 1298946"/>
                <a:gd name="connsiteY2" fmla="*/ 404017 h 404017"/>
                <a:gd name="connsiteX3" fmla="*/ 0 w 1298946"/>
                <a:gd name="connsiteY3" fmla="*/ 404017 h 404017"/>
                <a:gd name="connsiteX4" fmla="*/ 0 w 1298946"/>
                <a:gd name="connsiteY4" fmla="*/ 0 h 40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04017">
                  <a:moveTo>
                    <a:pt x="0" y="0"/>
                  </a:moveTo>
                  <a:lnTo>
                    <a:pt x="1298946" y="0"/>
                  </a:lnTo>
                  <a:lnTo>
                    <a:pt x="1298946" y="404017"/>
                  </a:lnTo>
                  <a:lnTo>
                    <a:pt x="0" y="4040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kern="1200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929761" y="5111457"/>
              <a:ext cx="1298946" cy="525313"/>
            </a:xfrm>
            <a:custGeom>
              <a:avLst/>
              <a:gdLst>
                <a:gd name="connsiteX0" fmla="*/ 0 w 1298946"/>
                <a:gd name="connsiteY0" fmla="*/ 0 h 525313"/>
                <a:gd name="connsiteX1" fmla="*/ 1298946 w 1298946"/>
                <a:gd name="connsiteY1" fmla="*/ 0 h 525313"/>
                <a:gd name="connsiteX2" fmla="*/ 1298946 w 1298946"/>
                <a:gd name="connsiteY2" fmla="*/ 525313 h 525313"/>
                <a:gd name="connsiteX3" fmla="*/ 0 w 1298946"/>
                <a:gd name="connsiteY3" fmla="*/ 525313 h 525313"/>
                <a:gd name="connsiteX4" fmla="*/ 0 w 1298946"/>
                <a:gd name="connsiteY4" fmla="*/ 0 h 52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525313">
                  <a:moveTo>
                    <a:pt x="0" y="0"/>
                  </a:moveTo>
                  <a:lnTo>
                    <a:pt x="1298946" y="0"/>
                  </a:lnTo>
                  <a:lnTo>
                    <a:pt x="1298946" y="525313"/>
                  </a:lnTo>
                  <a:lnTo>
                    <a:pt x="0" y="52531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 rot="10800000">
            <a:off x="6019800" y="4948271"/>
            <a:ext cx="3655913" cy="1712260"/>
            <a:chOff x="6019800" y="4756015"/>
            <a:chExt cx="3655913" cy="1712260"/>
          </a:xfrm>
        </p:grpSpPr>
        <p:sp>
          <p:nvSpPr>
            <p:cNvPr id="21" name="Oval 20"/>
            <p:cNvSpPr/>
            <p:nvPr/>
          </p:nvSpPr>
          <p:spPr>
            <a:xfrm>
              <a:off x="6885520" y="5592905"/>
              <a:ext cx="875225" cy="875370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Donut 21"/>
            <p:cNvSpPr/>
            <p:nvPr/>
          </p:nvSpPr>
          <p:spPr>
            <a:xfrm>
              <a:off x="7443778" y="4948271"/>
              <a:ext cx="259935" cy="259768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919154" y="5626497"/>
              <a:ext cx="808322" cy="808186"/>
            </a:xfrm>
            <a:prstGeom prst="ellipse">
              <a:avLst/>
            </a:prstGeom>
            <a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Oval 23"/>
            <p:cNvSpPr/>
            <p:nvPr/>
          </p:nvSpPr>
          <p:spPr>
            <a:xfrm>
              <a:off x="7824359" y="5758281"/>
              <a:ext cx="458086" cy="45797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851412" y="5785337"/>
              <a:ext cx="403978" cy="404017"/>
            </a:xfrm>
            <a:prstGeom prst="ellipse">
              <a:avLst/>
            </a:prstGeom>
            <a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Oval 25"/>
            <p:cNvSpPr/>
            <p:nvPr/>
          </p:nvSpPr>
          <p:spPr>
            <a:xfrm>
              <a:off x="7645219" y="5111823"/>
              <a:ext cx="587139" cy="587329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Donut 26"/>
            <p:cNvSpPr/>
            <p:nvPr/>
          </p:nvSpPr>
          <p:spPr>
            <a:xfrm>
              <a:off x="8136208" y="4967575"/>
              <a:ext cx="192301" cy="192432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Donut 27"/>
            <p:cNvSpPr/>
            <p:nvPr/>
          </p:nvSpPr>
          <p:spPr>
            <a:xfrm>
              <a:off x="8328875" y="6218234"/>
              <a:ext cx="144408" cy="144248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7676294" y="5142831"/>
              <a:ext cx="525354" cy="525313"/>
            </a:xfrm>
            <a:prstGeom prst="ellipse">
              <a:avLst/>
            </a:prstGeom>
            <a:blipFill>
              <a:blip r:embed="rId6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Freeform 29"/>
            <p:cNvSpPr/>
            <p:nvPr/>
          </p:nvSpPr>
          <p:spPr>
            <a:xfrm>
              <a:off x="6019800" y="5142831"/>
              <a:ext cx="1298946" cy="421801"/>
            </a:xfrm>
            <a:custGeom>
              <a:avLst/>
              <a:gdLst>
                <a:gd name="connsiteX0" fmla="*/ 0 w 1298946"/>
                <a:gd name="connsiteY0" fmla="*/ 0 h 421801"/>
                <a:gd name="connsiteX1" fmla="*/ 1298946 w 1298946"/>
                <a:gd name="connsiteY1" fmla="*/ 0 h 421801"/>
                <a:gd name="connsiteX2" fmla="*/ 1298946 w 1298946"/>
                <a:gd name="connsiteY2" fmla="*/ 421801 h 421801"/>
                <a:gd name="connsiteX3" fmla="*/ 0 w 1298946"/>
                <a:gd name="connsiteY3" fmla="*/ 421801 h 421801"/>
                <a:gd name="connsiteX4" fmla="*/ 0 w 1298946"/>
                <a:gd name="connsiteY4" fmla="*/ 0 h 421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21801">
                  <a:moveTo>
                    <a:pt x="0" y="0"/>
                  </a:moveTo>
                  <a:lnTo>
                    <a:pt x="1298946" y="0"/>
                  </a:lnTo>
                  <a:lnTo>
                    <a:pt x="1298946" y="421801"/>
                  </a:lnTo>
                  <a:lnTo>
                    <a:pt x="0" y="4218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" numCol="1" spcCol="1270" anchor="b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kern="120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8376767" y="5785337"/>
              <a:ext cx="1298946" cy="404017"/>
            </a:xfrm>
            <a:custGeom>
              <a:avLst/>
              <a:gdLst>
                <a:gd name="connsiteX0" fmla="*/ 0 w 1298946"/>
                <a:gd name="connsiteY0" fmla="*/ 0 h 404017"/>
                <a:gd name="connsiteX1" fmla="*/ 1298946 w 1298946"/>
                <a:gd name="connsiteY1" fmla="*/ 0 h 404017"/>
                <a:gd name="connsiteX2" fmla="*/ 1298946 w 1298946"/>
                <a:gd name="connsiteY2" fmla="*/ 404017 h 404017"/>
                <a:gd name="connsiteX3" fmla="*/ 0 w 1298946"/>
                <a:gd name="connsiteY3" fmla="*/ 404017 h 404017"/>
                <a:gd name="connsiteX4" fmla="*/ 0 w 1298946"/>
                <a:gd name="connsiteY4" fmla="*/ 0 h 40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04017">
                  <a:moveTo>
                    <a:pt x="0" y="0"/>
                  </a:moveTo>
                  <a:lnTo>
                    <a:pt x="1298946" y="0"/>
                  </a:lnTo>
                  <a:lnTo>
                    <a:pt x="1298946" y="404017"/>
                  </a:lnTo>
                  <a:lnTo>
                    <a:pt x="0" y="4040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kern="1200" dirty="0"/>
            </a:p>
          </p:txBody>
        </p:sp>
        <p:sp>
          <p:nvSpPr>
            <p:cNvPr id="32" name="Freeform 31"/>
            <p:cNvSpPr/>
            <p:nvPr/>
          </p:nvSpPr>
          <p:spPr>
            <a:xfrm rot="7142160">
              <a:off x="8328875" y="5142831"/>
              <a:ext cx="1298946" cy="525313"/>
            </a:xfrm>
            <a:custGeom>
              <a:avLst/>
              <a:gdLst>
                <a:gd name="connsiteX0" fmla="*/ 0 w 1298946"/>
                <a:gd name="connsiteY0" fmla="*/ 0 h 525313"/>
                <a:gd name="connsiteX1" fmla="*/ 1298946 w 1298946"/>
                <a:gd name="connsiteY1" fmla="*/ 0 h 525313"/>
                <a:gd name="connsiteX2" fmla="*/ 1298946 w 1298946"/>
                <a:gd name="connsiteY2" fmla="*/ 525313 h 525313"/>
                <a:gd name="connsiteX3" fmla="*/ 0 w 1298946"/>
                <a:gd name="connsiteY3" fmla="*/ 525313 h 525313"/>
                <a:gd name="connsiteX4" fmla="*/ 0 w 1298946"/>
                <a:gd name="connsiteY4" fmla="*/ 0 h 52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525313">
                  <a:moveTo>
                    <a:pt x="0" y="0"/>
                  </a:moveTo>
                  <a:lnTo>
                    <a:pt x="1298946" y="0"/>
                  </a:lnTo>
                  <a:lnTo>
                    <a:pt x="1298946" y="525313"/>
                  </a:lnTo>
                  <a:lnTo>
                    <a:pt x="0" y="52531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kern="1200" dirty="0"/>
            </a:p>
          </p:txBody>
        </p:sp>
      </p:grpSp>
      <p:sp>
        <p:nvSpPr>
          <p:cNvPr id="49" name="Donut 48"/>
          <p:cNvSpPr/>
          <p:nvPr/>
        </p:nvSpPr>
        <p:spPr>
          <a:xfrm rot="16200000">
            <a:off x="2423682" y="6451672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Donut 60"/>
          <p:cNvSpPr/>
          <p:nvPr/>
        </p:nvSpPr>
        <p:spPr>
          <a:xfrm rot="16200000">
            <a:off x="6448710" y="6377069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2" name="Donut 61"/>
          <p:cNvSpPr/>
          <p:nvPr/>
        </p:nvSpPr>
        <p:spPr>
          <a:xfrm rot="16200000">
            <a:off x="4419666" y="6400735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3" name="Donut 62"/>
          <p:cNvSpPr/>
          <p:nvPr/>
        </p:nvSpPr>
        <p:spPr>
          <a:xfrm rot="16200000">
            <a:off x="8494433" y="4571935"/>
            <a:ext cx="192301" cy="192432"/>
          </a:xfrm>
          <a:prstGeom prst="donut">
            <a:avLst>
              <a:gd name="adj" fmla="val 746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4" name="Donut 63"/>
          <p:cNvSpPr/>
          <p:nvPr/>
        </p:nvSpPr>
        <p:spPr>
          <a:xfrm rot="16200000">
            <a:off x="6789872" y="5715081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6" name="Donut 65"/>
          <p:cNvSpPr/>
          <p:nvPr/>
        </p:nvSpPr>
        <p:spPr>
          <a:xfrm rot="16200000">
            <a:off x="7704272" y="4275272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Donut 66"/>
          <p:cNvSpPr/>
          <p:nvPr/>
        </p:nvSpPr>
        <p:spPr>
          <a:xfrm rot="16200000">
            <a:off x="2262929" y="5609358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8" name="Donut 67"/>
          <p:cNvSpPr/>
          <p:nvPr/>
        </p:nvSpPr>
        <p:spPr>
          <a:xfrm rot="16200000">
            <a:off x="3751023" y="6001347"/>
            <a:ext cx="259935" cy="259768"/>
          </a:xfrm>
          <a:prstGeom prst="donut">
            <a:avLst>
              <a:gd name="adj" fmla="val 7460"/>
            </a:avLst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9" name="Group 68"/>
          <p:cNvGrpSpPr/>
          <p:nvPr/>
        </p:nvGrpSpPr>
        <p:grpSpPr>
          <a:xfrm>
            <a:off x="3379183" y="5997917"/>
            <a:ext cx="4039419" cy="1241083"/>
            <a:chOff x="6019800" y="4948271"/>
            <a:chExt cx="3655913" cy="1241083"/>
          </a:xfrm>
        </p:grpSpPr>
        <p:sp>
          <p:nvSpPr>
            <p:cNvPr id="71" name="Donut 70"/>
            <p:cNvSpPr/>
            <p:nvPr/>
          </p:nvSpPr>
          <p:spPr>
            <a:xfrm>
              <a:off x="7443778" y="4948271"/>
              <a:ext cx="259935" cy="259768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Oval 74"/>
            <p:cNvSpPr/>
            <p:nvPr/>
          </p:nvSpPr>
          <p:spPr>
            <a:xfrm>
              <a:off x="7645219" y="5111823"/>
              <a:ext cx="587139" cy="587329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6" name="Donut 75"/>
            <p:cNvSpPr/>
            <p:nvPr/>
          </p:nvSpPr>
          <p:spPr>
            <a:xfrm>
              <a:off x="8136208" y="4967575"/>
              <a:ext cx="192301" cy="192432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Oval 77"/>
            <p:cNvSpPr/>
            <p:nvPr/>
          </p:nvSpPr>
          <p:spPr>
            <a:xfrm>
              <a:off x="7676294" y="5142831"/>
              <a:ext cx="525354" cy="525313"/>
            </a:xfrm>
            <a:prstGeom prst="ellipse">
              <a:avLst/>
            </a:prstGeom>
            <a:blipFill>
              <a:blip r:embed="rId7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9" name="Freeform 78"/>
            <p:cNvSpPr/>
            <p:nvPr/>
          </p:nvSpPr>
          <p:spPr>
            <a:xfrm>
              <a:off x="6019800" y="5142831"/>
              <a:ext cx="1298946" cy="421801"/>
            </a:xfrm>
            <a:custGeom>
              <a:avLst/>
              <a:gdLst>
                <a:gd name="connsiteX0" fmla="*/ 0 w 1298946"/>
                <a:gd name="connsiteY0" fmla="*/ 0 h 421801"/>
                <a:gd name="connsiteX1" fmla="*/ 1298946 w 1298946"/>
                <a:gd name="connsiteY1" fmla="*/ 0 h 421801"/>
                <a:gd name="connsiteX2" fmla="*/ 1298946 w 1298946"/>
                <a:gd name="connsiteY2" fmla="*/ 421801 h 421801"/>
                <a:gd name="connsiteX3" fmla="*/ 0 w 1298946"/>
                <a:gd name="connsiteY3" fmla="*/ 421801 h 421801"/>
                <a:gd name="connsiteX4" fmla="*/ 0 w 1298946"/>
                <a:gd name="connsiteY4" fmla="*/ 0 h 421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21801">
                  <a:moveTo>
                    <a:pt x="0" y="0"/>
                  </a:moveTo>
                  <a:lnTo>
                    <a:pt x="1298946" y="0"/>
                  </a:lnTo>
                  <a:lnTo>
                    <a:pt x="1298946" y="421801"/>
                  </a:lnTo>
                  <a:lnTo>
                    <a:pt x="0" y="4218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" numCol="1" spcCol="1270" anchor="b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kern="1200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8376767" y="5785337"/>
              <a:ext cx="1298946" cy="404017"/>
            </a:xfrm>
            <a:custGeom>
              <a:avLst/>
              <a:gdLst>
                <a:gd name="connsiteX0" fmla="*/ 0 w 1298946"/>
                <a:gd name="connsiteY0" fmla="*/ 0 h 404017"/>
                <a:gd name="connsiteX1" fmla="*/ 1298946 w 1298946"/>
                <a:gd name="connsiteY1" fmla="*/ 0 h 404017"/>
                <a:gd name="connsiteX2" fmla="*/ 1298946 w 1298946"/>
                <a:gd name="connsiteY2" fmla="*/ 404017 h 404017"/>
                <a:gd name="connsiteX3" fmla="*/ 0 w 1298946"/>
                <a:gd name="connsiteY3" fmla="*/ 404017 h 404017"/>
                <a:gd name="connsiteX4" fmla="*/ 0 w 1298946"/>
                <a:gd name="connsiteY4" fmla="*/ 0 h 40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04017">
                  <a:moveTo>
                    <a:pt x="0" y="0"/>
                  </a:moveTo>
                  <a:lnTo>
                    <a:pt x="1298946" y="0"/>
                  </a:lnTo>
                  <a:lnTo>
                    <a:pt x="1298946" y="404017"/>
                  </a:lnTo>
                  <a:lnTo>
                    <a:pt x="0" y="4040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kern="1200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8328875" y="5142831"/>
              <a:ext cx="1298946" cy="525313"/>
            </a:xfrm>
            <a:custGeom>
              <a:avLst/>
              <a:gdLst>
                <a:gd name="connsiteX0" fmla="*/ 0 w 1298946"/>
                <a:gd name="connsiteY0" fmla="*/ 0 h 525313"/>
                <a:gd name="connsiteX1" fmla="*/ 1298946 w 1298946"/>
                <a:gd name="connsiteY1" fmla="*/ 0 h 525313"/>
                <a:gd name="connsiteX2" fmla="*/ 1298946 w 1298946"/>
                <a:gd name="connsiteY2" fmla="*/ 525313 h 525313"/>
                <a:gd name="connsiteX3" fmla="*/ 0 w 1298946"/>
                <a:gd name="connsiteY3" fmla="*/ 525313 h 525313"/>
                <a:gd name="connsiteX4" fmla="*/ 0 w 1298946"/>
                <a:gd name="connsiteY4" fmla="*/ 0 h 52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525313">
                  <a:moveTo>
                    <a:pt x="0" y="0"/>
                  </a:moveTo>
                  <a:lnTo>
                    <a:pt x="1298946" y="0"/>
                  </a:lnTo>
                  <a:lnTo>
                    <a:pt x="1298946" y="525313"/>
                  </a:lnTo>
                  <a:lnTo>
                    <a:pt x="0" y="52531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kern="1200" dirty="0"/>
            </a:p>
          </p:txBody>
        </p:sp>
      </p:grpSp>
      <p:sp>
        <p:nvSpPr>
          <p:cNvPr id="82" name="Donut 81"/>
          <p:cNvSpPr/>
          <p:nvPr/>
        </p:nvSpPr>
        <p:spPr>
          <a:xfrm rot="16200000">
            <a:off x="914317" y="4540748"/>
            <a:ext cx="259935" cy="259768"/>
          </a:xfrm>
          <a:prstGeom prst="donut">
            <a:avLst>
              <a:gd name="adj" fmla="val 7460"/>
            </a:avLst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3" name="Donut 82"/>
          <p:cNvSpPr/>
          <p:nvPr/>
        </p:nvSpPr>
        <p:spPr>
          <a:xfrm rot="16200000">
            <a:off x="8655548" y="6324684"/>
            <a:ext cx="259935" cy="25976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4" name="Donut 83"/>
          <p:cNvSpPr/>
          <p:nvPr/>
        </p:nvSpPr>
        <p:spPr>
          <a:xfrm rot="16200000">
            <a:off x="457120" y="6408872"/>
            <a:ext cx="144408" cy="144248"/>
          </a:xfrm>
          <a:prstGeom prst="donut">
            <a:avLst>
              <a:gd name="adj" fmla="val 7460"/>
            </a:avLst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5" name="Group 84"/>
          <p:cNvGrpSpPr/>
          <p:nvPr/>
        </p:nvGrpSpPr>
        <p:grpSpPr>
          <a:xfrm rot="10800000">
            <a:off x="1691919" y="5964637"/>
            <a:ext cx="3655913" cy="1606467"/>
            <a:chOff x="6019800" y="4756015"/>
            <a:chExt cx="3655913" cy="1606467"/>
          </a:xfrm>
        </p:grpSpPr>
        <p:sp>
          <p:nvSpPr>
            <p:cNvPr id="89" name="Oval 88"/>
            <p:cNvSpPr/>
            <p:nvPr/>
          </p:nvSpPr>
          <p:spPr>
            <a:xfrm>
              <a:off x="7824359" y="5758281"/>
              <a:ext cx="458086" cy="45797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0" name="Oval 89"/>
            <p:cNvSpPr/>
            <p:nvPr/>
          </p:nvSpPr>
          <p:spPr>
            <a:xfrm>
              <a:off x="7851412" y="5785337"/>
              <a:ext cx="403978" cy="404017"/>
            </a:xfrm>
            <a:prstGeom prst="ellipse">
              <a:avLst/>
            </a:prstGeom>
            <a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 t="-17000" b="-17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3" name="Donut 92"/>
            <p:cNvSpPr/>
            <p:nvPr/>
          </p:nvSpPr>
          <p:spPr>
            <a:xfrm>
              <a:off x="8328875" y="6218234"/>
              <a:ext cx="144408" cy="144248"/>
            </a:xfrm>
            <a:prstGeom prst="donut">
              <a:avLst>
                <a:gd name="adj" fmla="val 746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5" name="Freeform 94"/>
            <p:cNvSpPr/>
            <p:nvPr/>
          </p:nvSpPr>
          <p:spPr>
            <a:xfrm>
              <a:off x="6019800" y="5142831"/>
              <a:ext cx="1298946" cy="421801"/>
            </a:xfrm>
            <a:custGeom>
              <a:avLst/>
              <a:gdLst>
                <a:gd name="connsiteX0" fmla="*/ 0 w 1298946"/>
                <a:gd name="connsiteY0" fmla="*/ 0 h 421801"/>
                <a:gd name="connsiteX1" fmla="*/ 1298946 w 1298946"/>
                <a:gd name="connsiteY1" fmla="*/ 0 h 421801"/>
                <a:gd name="connsiteX2" fmla="*/ 1298946 w 1298946"/>
                <a:gd name="connsiteY2" fmla="*/ 421801 h 421801"/>
                <a:gd name="connsiteX3" fmla="*/ 0 w 1298946"/>
                <a:gd name="connsiteY3" fmla="*/ 421801 h 421801"/>
                <a:gd name="connsiteX4" fmla="*/ 0 w 1298946"/>
                <a:gd name="connsiteY4" fmla="*/ 0 h 421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21801">
                  <a:moveTo>
                    <a:pt x="0" y="0"/>
                  </a:moveTo>
                  <a:lnTo>
                    <a:pt x="1298946" y="0"/>
                  </a:lnTo>
                  <a:lnTo>
                    <a:pt x="1298946" y="421801"/>
                  </a:lnTo>
                  <a:lnTo>
                    <a:pt x="0" y="4218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" numCol="1" spcCol="1270" anchor="b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kern="120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8376767" y="5785337"/>
              <a:ext cx="1298946" cy="404017"/>
            </a:xfrm>
            <a:custGeom>
              <a:avLst/>
              <a:gdLst>
                <a:gd name="connsiteX0" fmla="*/ 0 w 1298946"/>
                <a:gd name="connsiteY0" fmla="*/ 0 h 404017"/>
                <a:gd name="connsiteX1" fmla="*/ 1298946 w 1298946"/>
                <a:gd name="connsiteY1" fmla="*/ 0 h 404017"/>
                <a:gd name="connsiteX2" fmla="*/ 1298946 w 1298946"/>
                <a:gd name="connsiteY2" fmla="*/ 404017 h 404017"/>
                <a:gd name="connsiteX3" fmla="*/ 0 w 1298946"/>
                <a:gd name="connsiteY3" fmla="*/ 404017 h 404017"/>
                <a:gd name="connsiteX4" fmla="*/ 0 w 1298946"/>
                <a:gd name="connsiteY4" fmla="*/ 0 h 40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404017">
                  <a:moveTo>
                    <a:pt x="0" y="0"/>
                  </a:moveTo>
                  <a:lnTo>
                    <a:pt x="1298946" y="0"/>
                  </a:lnTo>
                  <a:lnTo>
                    <a:pt x="1298946" y="404017"/>
                  </a:lnTo>
                  <a:lnTo>
                    <a:pt x="0" y="40401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400" kern="1200" dirty="0"/>
            </a:p>
          </p:txBody>
        </p:sp>
        <p:sp>
          <p:nvSpPr>
            <p:cNvPr id="97" name="Freeform 96"/>
            <p:cNvSpPr/>
            <p:nvPr/>
          </p:nvSpPr>
          <p:spPr>
            <a:xfrm rot="7142160">
              <a:off x="8328875" y="5142831"/>
              <a:ext cx="1298946" cy="525313"/>
            </a:xfrm>
            <a:custGeom>
              <a:avLst/>
              <a:gdLst>
                <a:gd name="connsiteX0" fmla="*/ 0 w 1298946"/>
                <a:gd name="connsiteY0" fmla="*/ 0 h 525313"/>
                <a:gd name="connsiteX1" fmla="*/ 1298946 w 1298946"/>
                <a:gd name="connsiteY1" fmla="*/ 0 h 525313"/>
                <a:gd name="connsiteX2" fmla="*/ 1298946 w 1298946"/>
                <a:gd name="connsiteY2" fmla="*/ 525313 h 525313"/>
                <a:gd name="connsiteX3" fmla="*/ 0 w 1298946"/>
                <a:gd name="connsiteY3" fmla="*/ 525313 h 525313"/>
                <a:gd name="connsiteX4" fmla="*/ 0 w 1298946"/>
                <a:gd name="connsiteY4" fmla="*/ 0 h 52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8946" h="525313">
                  <a:moveTo>
                    <a:pt x="0" y="0"/>
                  </a:moveTo>
                  <a:lnTo>
                    <a:pt x="1298946" y="0"/>
                  </a:lnTo>
                  <a:lnTo>
                    <a:pt x="1298946" y="525313"/>
                  </a:lnTo>
                  <a:lnTo>
                    <a:pt x="0" y="52531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370" tIns="39370" rIns="39370" bIns="39370" numCol="1" spcCol="1270" anchor="ctr" anchorCtr="0">
              <a:noAutofit/>
            </a:bodyPr>
            <a:lstStyle/>
            <a:p>
              <a:pPr lvl="0" algn="l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kern="1200" dirty="0"/>
            </a:p>
          </p:txBody>
        </p:sp>
      </p:grpSp>
      <p:sp>
        <p:nvSpPr>
          <p:cNvPr id="5" name="Vertical Scroll 4"/>
          <p:cNvSpPr/>
          <p:nvPr/>
        </p:nvSpPr>
        <p:spPr>
          <a:xfrm>
            <a:off x="354765" y="957750"/>
            <a:ext cx="1908248" cy="2566560"/>
          </a:xfrm>
          <a:prstGeom prst="verticalScroll">
            <a:avLst/>
          </a:prstGeom>
          <a:blipFill dpi="0" rotWithShape="1">
            <a:blip r:embed="rId8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3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 smtClean="0">
                <a:solidFill>
                  <a:schemeClr val="bg1"/>
                </a:solidFill>
                <a:cs typeface="B Yekan" pitchFamily="2" charset="-78"/>
              </a:rPr>
              <a:t>آتش حطمه علاوه بر جسم آدمی ,تا عمق جان او را در بر می گیرد.</a:t>
            </a:r>
            <a:endParaRPr lang="en-US" sz="1600" dirty="0">
              <a:solidFill>
                <a:schemeClr val="bg1"/>
              </a:solidFill>
              <a:cs typeface="B Yeka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5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5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25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75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63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1" grpId="0" animBg="1"/>
      <p:bldP spid="62" grpId="0" animBg="1"/>
      <p:bldP spid="63" grpId="0" animBg="1"/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667000" y="119063"/>
            <a:ext cx="8229600" cy="1023937"/>
          </a:xfrm>
        </p:spPr>
        <p:txBody>
          <a:bodyPr/>
          <a:lstStyle/>
          <a:p>
            <a:r>
              <a:rPr lang="fa-IR" dirty="0" smtClean="0">
                <a:cs typeface="B Yekan" pitchFamily="2" charset="-78"/>
              </a:rPr>
              <a:t>ریشه همز و لمز</a:t>
            </a:r>
            <a:endParaRPr lang="fa-IR" dirty="0">
              <a:cs typeface="B Yekan" pitchFamily="2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3950133635"/>
              </p:ext>
            </p:extLst>
          </p:nvPr>
        </p:nvGraphicFramePr>
        <p:xfrm>
          <a:off x="1524000" y="2108200"/>
          <a:ext cx="64008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3962400" y="2971800"/>
            <a:ext cx="1600200" cy="990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افئده</a:t>
            </a:r>
            <a:endParaRPr lang="fa-IR" sz="4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4056674"/>
            <a:ext cx="2895600" cy="78859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A11F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محلی برای تفکر و تعقل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0" y="2895600"/>
            <a:ext cx="1524000" cy="2743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A11F1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صورت ورود چنین داده هایی به افئده ؛فرد دچارهمز و لمز می شود.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4.44444E-6 L -0.3625 -0.072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35416 0.0020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3B0D42-A7A6-4457-B6C7-FFCA2B9C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250"/>
                                        <p:tgtEl>
                                          <p:spTgt spid="3">
                                            <p:graphicEl>
                                              <a:dgm id="{2C3B0D42-A7A6-4457-B6C7-FFCA2B9C42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46F5D0-0380-4233-AF9A-36EF32CDE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250"/>
                                        <p:tgtEl>
                                          <p:spTgt spid="3">
                                            <p:graphicEl>
                                              <a:dgm id="{D846F5D0-0380-4233-AF9A-36EF32CDEC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B362B0-1DB9-4573-8EFC-73ED15826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250"/>
                                        <p:tgtEl>
                                          <p:spTgt spid="3">
                                            <p:graphicEl>
                                              <a:dgm id="{3BB362B0-1DB9-4573-8EFC-73ED158265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52706E-0106-48DE-B61C-E221F7F97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250"/>
                                        <p:tgtEl>
                                          <p:spTgt spid="3">
                                            <p:graphicEl>
                                              <a:dgm id="{D952706E-0106-48DE-B61C-E221F7F97E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982462-624C-4B06-8E2A-35154C2DD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250"/>
                                        <p:tgtEl>
                                          <p:spTgt spid="3">
                                            <p:graphicEl>
                                              <a:dgm id="{D8982462-624C-4B06-8E2A-35154C2DD9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71F898-3F97-48B8-8880-C275FD07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250"/>
                                        <p:tgtEl>
                                          <p:spTgt spid="3">
                                            <p:graphicEl>
                                              <a:dgm id="{7A71F898-3F97-48B8-8880-C275FD072B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5EE888-1891-4AC9-BFB2-FCB2A87D3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250"/>
                                        <p:tgtEl>
                                          <p:spTgt spid="3">
                                            <p:graphicEl>
                                              <a:dgm id="{605EE888-1891-4AC9-BFB2-FCB2A87D37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250"/>
                            </p:stCondLst>
                            <p:childTnLst>
                              <p:par>
                                <p:cTn id="60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3B0D42-A7A6-4457-B6C7-FFCA2B9C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3B0D42-A7A6-4457-B6C7-FFCA2B9C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3B0D42-A7A6-4457-B6C7-FFCA2B9C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3B0D42-A7A6-4457-B6C7-FFCA2B9C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3B0D42-A7A6-4457-B6C7-FFCA2B9C4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750"/>
                            </p:stCondLst>
                            <p:childTnLst>
                              <p:par>
                                <p:cTn id="6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46F5D0-0380-4233-AF9A-36EF32CDE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46F5D0-0380-4233-AF9A-36EF32CDE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46F5D0-0380-4233-AF9A-36EF32CDE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46F5D0-0380-4233-AF9A-36EF32CDE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46F5D0-0380-4233-AF9A-36EF32CDE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250"/>
                            </p:stCondLst>
                            <p:childTnLst>
                              <p:par>
                                <p:cTn id="74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B362B0-1DB9-4573-8EFC-73ED15826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B362B0-1DB9-4573-8EFC-73ED15826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B362B0-1DB9-4573-8EFC-73ED15826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B362B0-1DB9-4573-8EFC-73ED15826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B362B0-1DB9-4573-8EFC-73ED15826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750"/>
                            </p:stCondLst>
                            <p:childTnLst>
                              <p:par>
                                <p:cTn id="81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52706E-0106-48DE-B61C-E221F7F97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52706E-0106-48DE-B61C-E221F7F97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52706E-0106-48DE-B61C-E221F7F97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52706E-0106-48DE-B61C-E221F7F97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952706E-0106-48DE-B61C-E221F7F97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250"/>
                            </p:stCondLst>
                            <p:childTnLst>
                              <p:par>
                                <p:cTn id="88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982462-624C-4B06-8E2A-35154C2DD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982462-624C-4B06-8E2A-35154C2DD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982462-624C-4B06-8E2A-35154C2DD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982462-624C-4B06-8E2A-35154C2DD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982462-624C-4B06-8E2A-35154C2DD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750"/>
                            </p:stCondLst>
                            <p:childTnLst>
                              <p:par>
                                <p:cTn id="9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71F898-3F97-48B8-8880-C275FD07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71F898-3F97-48B8-8880-C275FD07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71F898-3F97-48B8-8880-C275FD07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71F898-3F97-48B8-8880-C275FD07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71F898-3F97-48B8-8880-C275FD072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250"/>
                            </p:stCondLst>
                            <p:childTnLst>
                              <p:par>
                                <p:cTn id="102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5EE888-1891-4AC9-BFB2-FCB2A87D3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5EE888-1891-4AC9-BFB2-FCB2A87D3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5EE888-1891-4AC9-BFB2-FCB2A87D3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5EE888-1891-4AC9-BFB2-FCB2A87D3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05EE888-1891-4AC9-BFB2-FCB2A87D3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 uiExpand="1">
        <p:bldSub>
          <a:bldDgm bld="one"/>
        </p:bldSub>
      </p:bldGraphic>
      <p:bldGraphic spid="3" grpId="1">
        <p:bldSub>
          <a:bldDgm bld="one"/>
        </p:bldSub>
      </p:bldGraphic>
      <p:bldP spid="4" grpId="0" animBg="1"/>
      <p:bldP spid="4" grpId="1" animBg="1"/>
      <p:bldP spid="5" grpId="0" animBg="1"/>
      <p:bldP spid="5" grpId="1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779</TotalTime>
  <Words>690</Words>
  <Application>Microsoft Office PowerPoint</Application>
  <PresentationFormat>On-screen Show (4:3)</PresentationFormat>
  <Paragraphs>117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بسم الله الرّحمان الرّحیم</vt:lpstr>
      <vt:lpstr>شناسنامه سوره </vt:lpstr>
      <vt:lpstr>واژگان سوره</vt:lpstr>
      <vt:lpstr>Slide 4</vt:lpstr>
      <vt:lpstr>Slide 5</vt:lpstr>
      <vt:lpstr>شخصیت منفی سوره</vt:lpstr>
      <vt:lpstr>تناسب عمل با عذاب</vt:lpstr>
      <vt:lpstr>و ما أدراک ما الحطمه</vt:lpstr>
      <vt:lpstr>ریشه همز و لمز</vt:lpstr>
      <vt:lpstr>Slide 10</vt:lpstr>
      <vt:lpstr>تأثیر همزو لمز در ارتباط</vt:lpstr>
      <vt:lpstr>و اما درمان ...</vt:lpstr>
      <vt:lpstr>قوانین سوره</vt:lpstr>
      <vt:lpstr>نمودار سوره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الرّحمان الرّحیم</dc:title>
  <dc:creator>Matrix</dc:creator>
  <cp:lastModifiedBy>kzm</cp:lastModifiedBy>
  <cp:revision>76</cp:revision>
  <dcterms:created xsi:type="dcterms:W3CDTF">2012-08-13T18:35:03Z</dcterms:created>
  <dcterms:modified xsi:type="dcterms:W3CDTF">2012-09-06T06:01:37Z</dcterms:modified>
</cp:coreProperties>
</file>