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0"/>
  </p:notesMasterIdLst>
  <p:sldIdLst>
    <p:sldId id="257" r:id="rId3"/>
    <p:sldId id="258" r:id="rId4"/>
    <p:sldId id="322" r:id="rId5"/>
    <p:sldId id="292" r:id="rId6"/>
    <p:sldId id="311" r:id="rId7"/>
    <p:sldId id="312" r:id="rId8"/>
    <p:sldId id="295" r:id="rId9"/>
    <p:sldId id="294" r:id="rId10"/>
    <p:sldId id="314" r:id="rId11"/>
    <p:sldId id="316" r:id="rId12"/>
    <p:sldId id="318" r:id="rId13"/>
    <p:sldId id="319" r:id="rId14"/>
    <p:sldId id="320" r:id="rId15"/>
    <p:sldId id="321" r:id="rId16"/>
    <p:sldId id="331" r:id="rId17"/>
    <p:sldId id="332" r:id="rId18"/>
    <p:sldId id="333" r:id="rId19"/>
    <p:sldId id="296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28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095B0B"/>
    <a:srgbClr val="2B7D5A"/>
    <a:srgbClr val="043609"/>
    <a:srgbClr val="0EA636"/>
    <a:srgbClr val="00CC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hyperlink" Target="http://tahlildadeh.com/Files/Articles/04GL07.pdf" TargetMode="External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hyperlink" Target="http://tahlildadeh.com/Files/Articles/04GL07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BF25BE-9E92-4B48-BAB0-680B4FBFD44D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12FD0BB5-6ACC-49A1-ACED-FCD41CA36205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مخفف عبارت</a:t>
          </a:r>
          <a:r>
            <a:rPr lang="en-US" dirty="0" smtClean="0">
              <a:solidFill>
                <a:schemeClr val="tx1"/>
              </a:solidFill>
            </a:rPr>
            <a:t> Hypertext Markup </a:t>
          </a:r>
          <a:r>
            <a:rPr lang="en-US" dirty="0" err="1" smtClean="0">
              <a:solidFill>
                <a:schemeClr val="tx1"/>
              </a:solidFill>
            </a:rPr>
            <a:t>Languag</a:t>
          </a:r>
          <a:r>
            <a:rPr lang="en-US" dirty="0" smtClean="0">
              <a:solidFill>
                <a:schemeClr val="tx1"/>
              </a:solidFill>
            </a:rPr>
            <a:t> </a:t>
          </a:r>
          <a:endParaRPr lang="en-US" b="1" dirty="0">
            <a:solidFill>
              <a:schemeClr val="tx1"/>
            </a:solidFill>
            <a:cs typeface="B Nazanin" pitchFamily="2" charset="-78"/>
          </a:endParaRPr>
        </a:p>
      </dgm:t>
    </dgm:pt>
    <dgm:pt modelId="{F8CE5670-EBA6-4D10-A7E2-ECD159567630}" type="parTrans" cxnId="{8181569C-3C1B-49EC-820A-D63879ABFAE7}">
      <dgm:prSet/>
      <dgm:spPr/>
      <dgm:t>
        <a:bodyPr/>
        <a:lstStyle/>
        <a:p>
          <a:endParaRPr lang="en-US"/>
        </a:p>
      </dgm:t>
    </dgm:pt>
    <dgm:pt modelId="{6AE265B8-9F26-4CD3-910D-5441350C8750}" type="sibTrans" cxnId="{8181569C-3C1B-49EC-820A-D63879ABFAE7}">
      <dgm:prSet/>
      <dgm:spPr/>
      <dgm:t>
        <a:bodyPr/>
        <a:lstStyle/>
        <a:p>
          <a:endParaRPr lang="en-US"/>
        </a:p>
      </dgm:t>
    </dgm:pt>
    <dgm:pt modelId="{51FAEFE9-3FDA-4453-9B16-2F9800126FD5}">
      <dgm:prSet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</a:rPr>
            <a:t>ساختمانی برای نمایش محتوا</a:t>
          </a:r>
          <a:endParaRPr lang="en-US" dirty="0">
            <a:solidFill>
              <a:schemeClr val="tx1"/>
            </a:solidFill>
          </a:endParaRPr>
        </a:p>
      </dgm:t>
    </dgm:pt>
    <dgm:pt modelId="{F57EB0E6-5203-430D-8802-EE1926B7FB0B}" type="parTrans" cxnId="{1992A00D-DC70-44AC-851F-5ECB700F0FBC}">
      <dgm:prSet/>
      <dgm:spPr/>
      <dgm:t>
        <a:bodyPr/>
        <a:lstStyle/>
        <a:p>
          <a:endParaRPr lang="en-US"/>
        </a:p>
      </dgm:t>
    </dgm:pt>
    <dgm:pt modelId="{5226B520-9066-4C7C-BE1F-35E70F878587}" type="sibTrans" cxnId="{1992A00D-DC70-44AC-851F-5ECB700F0FBC}">
      <dgm:prSet/>
      <dgm:spPr/>
      <dgm:t>
        <a:bodyPr/>
        <a:lstStyle/>
        <a:p>
          <a:endParaRPr lang="en-US"/>
        </a:p>
      </dgm:t>
    </dgm:pt>
    <dgm:pt modelId="{A68A11B7-4BD2-4C5E-93C4-D1A43A9F77D9}">
      <dgm:prSet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</a:rPr>
            <a:t>زبان نشانه گذاری سطح بالا برای ساخت صفحات استاتیک وب</a:t>
          </a:r>
          <a:endParaRPr lang="en-US" b="1" dirty="0">
            <a:solidFill>
              <a:schemeClr val="tx1"/>
            </a:solidFill>
            <a:cs typeface="B Nazanin" pitchFamily="2" charset="-78"/>
          </a:endParaRPr>
        </a:p>
      </dgm:t>
    </dgm:pt>
    <dgm:pt modelId="{7F005DEE-0033-4A99-9460-BEAAA39537B0}" type="parTrans" cxnId="{BE7F6838-CDD0-4D59-912D-E900F21D770A}">
      <dgm:prSet/>
      <dgm:spPr/>
      <dgm:t>
        <a:bodyPr/>
        <a:lstStyle/>
        <a:p>
          <a:endParaRPr lang="en-US"/>
        </a:p>
      </dgm:t>
    </dgm:pt>
    <dgm:pt modelId="{1AD186D1-23F2-4B6A-BA05-B9A69CABFBB1}" type="sibTrans" cxnId="{BE7F6838-CDD0-4D59-912D-E900F21D770A}">
      <dgm:prSet/>
      <dgm:spPr/>
      <dgm:t>
        <a:bodyPr/>
        <a:lstStyle/>
        <a:p>
          <a:endParaRPr lang="en-US"/>
        </a:p>
      </dgm:t>
    </dgm:pt>
    <dgm:pt modelId="{DBD830FD-93E6-425D-A052-98EA5720991F}">
      <dgm:prSet/>
      <dgm:spPr/>
      <dgm:t>
        <a:bodyPr/>
        <a:lstStyle/>
        <a:p>
          <a:pPr rtl="1"/>
          <a:r>
            <a:rPr lang="fa-IR" dirty="0" smtClean="0">
              <a:solidFill>
                <a:schemeClr val="tx1"/>
              </a:solidFill>
            </a:rPr>
            <a:t>تجزیه </a:t>
          </a:r>
          <a:r>
            <a:rPr lang="en-US" dirty="0" smtClean="0">
              <a:solidFill>
                <a:schemeClr val="tx1"/>
              </a:solidFill>
            </a:rPr>
            <a:t>html</a:t>
          </a:r>
          <a:r>
            <a:rPr lang="fa-IR" dirty="0" smtClean="0">
              <a:solidFill>
                <a:schemeClr val="tx1"/>
              </a:solidFill>
            </a:rPr>
            <a:t> (عکس1.1)</a:t>
          </a:r>
          <a:endParaRPr lang="en-US" dirty="0" smtClean="0">
            <a:solidFill>
              <a:schemeClr val="tx1"/>
            </a:solidFill>
          </a:endParaRPr>
        </a:p>
      </dgm:t>
    </dgm:pt>
    <dgm:pt modelId="{43E01E8F-CFDF-4833-8FC7-19A9EBE03ADE}" type="parTrans" cxnId="{A1503F24-244C-4481-A3AC-1FD83656C2B2}">
      <dgm:prSet/>
      <dgm:spPr/>
      <dgm:t>
        <a:bodyPr/>
        <a:lstStyle/>
        <a:p>
          <a:endParaRPr lang="en-US"/>
        </a:p>
      </dgm:t>
    </dgm:pt>
    <dgm:pt modelId="{8CF7849F-04B8-4E3A-9840-0D570E5E25F0}" type="sibTrans" cxnId="{A1503F24-244C-4481-A3AC-1FD83656C2B2}">
      <dgm:prSet/>
      <dgm:spPr/>
      <dgm:t>
        <a:bodyPr/>
        <a:lstStyle/>
        <a:p>
          <a:endParaRPr lang="en-US"/>
        </a:p>
      </dgm:t>
    </dgm:pt>
    <dgm:pt modelId="{87A9C6A6-985B-43F2-BE3C-4DB96EE88595}" type="pres">
      <dgm:prSet presAssocID="{4FBF25BE-9E92-4B48-BAB0-680B4FBFD44D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endParaRPr lang="en-US"/>
        </a:p>
      </dgm:t>
    </dgm:pt>
    <dgm:pt modelId="{3125D1BC-8286-4E53-858A-75D50B4F5CFD}" type="pres">
      <dgm:prSet presAssocID="{4FBF25BE-9E92-4B48-BAB0-680B4FBFD44D}" presName="Name1" presStyleCnt="0"/>
      <dgm:spPr/>
      <dgm:t>
        <a:bodyPr/>
        <a:lstStyle/>
        <a:p>
          <a:pPr rtl="1"/>
          <a:endParaRPr lang="fa-IR"/>
        </a:p>
      </dgm:t>
    </dgm:pt>
    <dgm:pt modelId="{8F0F2786-1DCA-4CA7-8876-FEBF85EE838B}" type="pres">
      <dgm:prSet presAssocID="{4FBF25BE-9E92-4B48-BAB0-680B4FBFD44D}" presName="cycle" presStyleCnt="0"/>
      <dgm:spPr/>
      <dgm:t>
        <a:bodyPr/>
        <a:lstStyle/>
        <a:p>
          <a:pPr rtl="1"/>
          <a:endParaRPr lang="fa-IR"/>
        </a:p>
      </dgm:t>
    </dgm:pt>
    <dgm:pt modelId="{4A94EFA6-148E-4B90-856E-848A511A1DC6}" type="pres">
      <dgm:prSet presAssocID="{4FBF25BE-9E92-4B48-BAB0-680B4FBFD44D}" presName="srcNode" presStyleLbl="node1" presStyleIdx="0" presStyleCnt="4"/>
      <dgm:spPr/>
      <dgm:t>
        <a:bodyPr/>
        <a:lstStyle/>
        <a:p>
          <a:pPr rtl="1"/>
          <a:endParaRPr lang="fa-IR"/>
        </a:p>
      </dgm:t>
    </dgm:pt>
    <dgm:pt modelId="{DC1ED53C-77B2-4965-8CED-075F7C613A6F}" type="pres">
      <dgm:prSet presAssocID="{4FBF25BE-9E92-4B48-BAB0-680B4FBFD44D}" presName="conn" presStyleLbl="parChTrans1D2" presStyleIdx="0" presStyleCnt="1"/>
      <dgm:spPr/>
      <dgm:t>
        <a:bodyPr/>
        <a:lstStyle/>
        <a:p>
          <a:endParaRPr lang="en-US"/>
        </a:p>
      </dgm:t>
    </dgm:pt>
    <dgm:pt modelId="{3352065C-5F48-41E3-BE0B-F2007AD8821C}" type="pres">
      <dgm:prSet presAssocID="{4FBF25BE-9E92-4B48-BAB0-680B4FBFD44D}" presName="extraNode" presStyleLbl="node1" presStyleIdx="0" presStyleCnt="4"/>
      <dgm:spPr/>
      <dgm:t>
        <a:bodyPr/>
        <a:lstStyle/>
        <a:p>
          <a:pPr rtl="1"/>
          <a:endParaRPr lang="fa-IR"/>
        </a:p>
      </dgm:t>
    </dgm:pt>
    <dgm:pt modelId="{6909C875-24EC-40C7-A39D-611BA726043F}" type="pres">
      <dgm:prSet presAssocID="{4FBF25BE-9E92-4B48-BAB0-680B4FBFD44D}" presName="dstNode" presStyleLbl="node1" presStyleIdx="0" presStyleCnt="4"/>
      <dgm:spPr/>
      <dgm:t>
        <a:bodyPr/>
        <a:lstStyle/>
        <a:p>
          <a:pPr rtl="1"/>
          <a:endParaRPr lang="fa-IR"/>
        </a:p>
      </dgm:t>
    </dgm:pt>
    <dgm:pt modelId="{3088C8DB-F095-4087-9471-66090E427E54}" type="pres">
      <dgm:prSet presAssocID="{12FD0BB5-6ACC-49A1-ACED-FCD41CA3620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8DE44C-4693-41D5-91FE-06BDD933AD9E}" type="pres">
      <dgm:prSet presAssocID="{12FD0BB5-6ACC-49A1-ACED-FCD41CA36205}" presName="accent_1" presStyleCnt="0"/>
      <dgm:spPr/>
      <dgm:t>
        <a:bodyPr/>
        <a:lstStyle/>
        <a:p>
          <a:pPr rtl="1"/>
          <a:endParaRPr lang="fa-IR"/>
        </a:p>
      </dgm:t>
    </dgm:pt>
    <dgm:pt modelId="{4A71A9AC-F281-4455-BA7F-D1B4E0821634}" type="pres">
      <dgm:prSet presAssocID="{12FD0BB5-6ACC-49A1-ACED-FCD41CA36205}" presName="accentRepeatNode" presStyleLbl="solidFgAcc1" presStyleIdx="0" presStyleCnt="4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irregularSeal2">
          <a:avLst/>
        </a:prstGeom>
      </dgm:spPr>
      <dgm:t>
        <a:bodyPr/>
        <a:lstStyle/>
        <a:p>
          <a:endParaRPr lang="en-US"/>
        </a:p>
      </dgm:t>
    </dgm:pt>
    <dgm:pt modelId="{598CC0F5-7BA9-485B-A1F2-CF60EC107E39}" type="pres">
      <dgm:prSet presAssocID="{51FAEFE9-3FDA-4453-9B16-2F9800126FD5}" presName="text_2" presStyleLbl="node1" presStyleIdx="1" presStyleCnt="4" custLinFactNeighborX="333" custLinFactNeighborY="-22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CAEABE-68CF-4BB8-9F5F-7D1A179CCDC6}" type="pres">
      <dgm:prSet presAssocID="{51FAEFE9-3FDA-4453-9B16-2F9800126FD5}" presName="accent_2" presStyleCnt="0"/>
      <dgm:spPr/>
      <dgm:t>
        <a:bodyPr/>
        <a:lstStyle/>
        <a:p>
          <a:pPr rtl="1"/>
          <a:endParaRPr lang="fa-IR"/>
        </a:p>
      </dgm:t>
    </dgm:pt>
    <dgm:pt modelId="{A4DA1E70-8E8B-4E22-AFC9-E60AA94C463A}" type="pres">
      <dgm:prSet presAssocID="{51FAEFE9-3FDA-4453-9B16-2F9800126FD5}" presName="accentRepeatNode" presStyleLbl="solidFgAcc1" presStyleIdx="1" presStyleCnt="4"/>
      <dgm:spPr>
        <a:prstGeom prst="irregularSeal2">
          <a:avLst/>
        </a:prstGeom>
      </dgm:spPr>
      <dgm:t>
        <a:bodyPr/>
        <a:lstStyle/>
        <a:p>
          <a:pPr rtl="1"/>
          <a:endParaRPr lang="fa-IR"/>
        </a:p>
      </dgm:t>
    </dgm:pt>
    <dgm:pt modelId="{AEDA38F0-5296-4015-BEF6-D15397511DCA}" type="pres">
      <dgm:prSet presAssocID="{A68A11B7-4BD2-4C5E-93C4-D1A43A9F77D9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B3E406-B7A6-4C9F-8CFE-CE515FFAB3C6}" type="pres">
      <dgm:prSet presAssocID="{A68A11B7-4BD2-4C5E-93C4-D1A43A9F77D9}" presName="accent_3" presStyleCnt="0"/>
      <dgm:spPr/>
      <dgm:t>
        <a:bodyPr/>
        <a:lstStyle/>
        <a:p>
          <a:pPr rtl="1"/>
          <a:endParaRPr lang="fa-IR"/>
        </a:p>
      </dgm:t>
    </dgm:pt>
    <dgm:pt modelId="{B63372DD-AD53-456F-B18F-4A6A4A59820F}" type="pres">
      <dgm:prSet presAssocID="{A68A11B7-4BD2-4C5E-93C4-D1A43A9F77D9}" presName="accentRepeatNode" presStyleLbl="solidFgAcc1" presStyleIdx="2" presStyleCnt="4"/>
      <dgm:spPr>
        <a:prstGeom prst="irregularSeal2">
          <a:avLst/>
        </a:prstGeom>
      </dgm:spPr>
      <dgm:t>
        <a:bodyPr/>
        <a:lstStyle/>
        <a:p>
          <a:endParaRPr lang="en-US"/>
        </a:p>
      </dgm:t>
    </dgm:pt>
    <dgm:pt modelId="{174D0562-F3FF-4D5E-A7F0-3C41BC9A63AC}" type="pres">
      <dgm:prSet presAssocID="{DBD830FD-93E6-425D-A052-98EA5720991F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361D65-8ED6-4A63-B70C-9BF08DDD5E4D}" type="pres">
      <dgm:prSet presAssocID="{DBD830FD-93E6-425D-A052-98EA5720991F}" presName="accent_4" presStyleCnt="0"/>
      <dgm:spPr/>
      <dgm:t>
        <a:bodyPr/>
        <a:lstStyle/>
        <a:p>
          <a:pPr rtl="1"/>
          <a:endParaRPr lang="fa-IR"/>
        </a:p>
      </dgm:t>
    </dgm:pt>
    <dgm:pt modelId="{FBCFCBCC-D70A-4267-ACB8-FE1E00A02B98}" type="pres">
      <dgm:prSet presAssocID="{DBD830FD-93E6-425D-A052-98EA5720991F}" presName="accentRepeatNode" presStyleLbl="solidFgAcc1" presStyleIdx="3" presStyleCnt="4"/>
      <dgm:spPr>
        <a:prstGeom prst="irregularSeal2">
          <a:avLst/>
        </a:prstGeom>
      </dgm:spPr>
      <dgm:t>
        <a:bodyPr/>
        <a:lstStyle/>
        <a:p>
          <a:pPr rtl="1"/>
          <a:endParaRPr lang="fa-IR"/>
        </a:p>
      </dgm:t>
    </dgm:pt>
  </dgm:ptLst>
  <dgm:cxnLst>
    <dgm:cxn modelId="{BE7F6838-CDD0-4D59-912D-E900F21D770A}" srcId="{4FBF25BE-9E92-4B48-BAB0-680B4FBFD44D}" destId="{A68A11B7-4BD2-4C5E-93C4-D1A43A9F77D9}" srcOrd="2" destOrd="0" parTransId="{7F005DEE-0033-4A99-9460-BEAAA39537B0}" sibTransId="{1AD186D1-23F2-4B6A-BA05-B9A69CABFBB1}"/>
    <dgm:cxn modelId="{8181569C-3C1B-49EC-820A-D63879ABFAE7}" srcId="{4FBF25BE-9E92-4B48-BAB0-680B4FBFD44D}" destId="{12FD0BB5-6ACC-49A1-ACED-FCD41CA36205}" srcOrd="0" destOrd="0" parTransId="{F8CE5670-EBA6-4D10-A7E2-ECD159567630}" sibTransId="{6AE265B8-9F26-4CD3-910D-5441350C8750}"/>
    <dgm:cxn modelId="{A9E74942-44F1-48B7-998B-433AE31D20C9}" type="presOf" srcId="{6AE265B8-9F26-4CD3-910D-5441350C8750}" destId="{DC1ED53C-77B2-4965-8CED-075F7C613A6F}" srcOrd="0" destOrd="0" presId="urn:microsoft.com/office/officeart/2008/layout/VerticalCurvedList"/>
    <dgm:cxn modelId="{1992A00D-DC70-44AC-851F-5ECB700F0FBC}" srcId="{4FBF25BE-9E92-4B48-BAB0-680B4FBFD44D}" destId="{51FAEFE9-3FDA-4453-9B16-2F9800126FD5}" srcOrd="1" destOrd="0" parTransId="{F57EB0E6-5203-430D-8802-EE1926B7FB0B}" sibTransId="{5226B520-9066-4C7C-BE1F-35E70F878587}"/>
    <dgm:cxn modelId="{C5AB91C0-95EE-4054-A161-111502C8C729}" type="presOf" srcId="{51FAEFE9-3FDA-4453-9B16-2F9800126FD5}" destId="{598CC0F5-7BA9-485B-A1F2-CF60EC107E39}" srcOrd="0" destOrd="0" presId="urn:microsoft.com/office/officeart/2008/layout/VerticalCurvedList"/>
    <dgm:cxn modelId="{1AB7708E-0BB6-41A2-8FE1-C48C116C8A89}" type="presOf" srcId="{A68A11B7-4BD2-4C5E-93C4-D1A43A9F77D9}" destId="{AEDA38F0-5296-4015-BEF6-D15397511DCA}" srcOrd="0" destOrd="0" presId="urn:microsoft.com/office/officeart/2008/layout/VerticalCurvedList"/>
    <dgm:cxn modelId="{7184675E-55A0-4E4B-8F9A-533880E6695F}" type="presOf" srcId="{12FD0BB5-6ACC-49A1-ACED-FCD41CA36205}" destId="{3088C8DB-F095-4087-9471-66090E427E54}" srcOrd="0" destOrd="0" presId="urn:microsoft.com/office/officeart/2008/layout/VerticalCurvedList"/>
    <dgm:cxn modelId="{A1503F24-244C-4481-A3AC-1FD83656C2B2}" srcId="{4FBF25BE-9E92-4B48-BAB0-680B4FBFD44D}" destId="{DBD830FD-93E6-425D-A052-98EA5720991F}" srcOrd="3" destOrd="0" parTransId="{43E01E8F-CFDF-4833-8FC7-19A9EBE03ADE}" sibTransId="{8CF7849F-04B8-4E3A-9840-0D570E5E25F0}"/>
    <dgm:cxn modelId="{F54D8316-48D0-44FE-B7C3-924E206BA3DC}" type="presOf" srcId="{4FBF25BE-9E92-4B48-BAB0-680B4FBFD44D}" destId="{87A9C6A6-985B-43F2-BE3C-4DB96EE88595}" srcOrd="0" destOrd="0" presId="urn:microsoft.com/office/officeart/2008/layout/VerticalCurvedList"/>
    <dgm:cxn modelId="{8FCBFFD1-E09E-4056-AC11-21CF8E5E4072}" type="presOf" srcId="{DBD830FD-93E6-425D-A052-98EA5720991F}" destId="{174D0562-F3FF-4D5E-A7F0-3C41BC9A63AC}" srcOrd="0" destOrd="0" presId="urn:microsoft.com/office/officeart/2008/layout/VerticalCurvedList"/>
    <dgm:cxn modelId="{8AE636E3-97A6-4CD5-9124-EA70154F75E8}" type="presParOf" srcId="{87A9C6A6-985B-43F2-BE3C-4DB96EE88595}" destId="{3125D1BC-8286-4E53-858A-75D50B4F5CFD}" srcOrd="0" destOrd="0" presId="urn:microsoft.com/office/officeart/2008/layout/VerticalCurvedList"/>
    <dgm:cxn modelId="{330513F5-FBF0-4F3B-94DC-D53CC6B2A02D}" type="presParOf" srcId="{3125D1BC-8286-4E53-858A-75D50B4F5CFD}" destId="{8F0F2786-1DCA-4CA7-8876-FEBF85EE838B}" srcOrd="0" destOrd="0" presId="urn:microsoft.com/office/officeart/2008/layout/VerticalCurvedList"/>
    <dgm:cxn modelId="{6F8E6442-F1BE-4BA7-975C-FB23EEB0B4D3}" type="presParOf" srcId="{8F0F2786-1DCA-4CA7-8876-FEBF85EE838B}" destId="{4A94EFA6-148E-4B90-856E-848A511A1DC6}" srcOrd="0" destOrd="0" presId="urn:microsoft.com/office/officeart/2008/layout/VerticalCurvedList"/>
    <dgm:cxn modelId="{9369A603-7208-4424-B75F-D9CCC74C6151}" type="presParOf" srcId="{8F0F2786-1DCA-4CA7-8876-FEBF85EE838B}" destId="{DC1ED53C-77B2-4965-8CED-075F7C613A6F}" srcOrd="1" destOrd="0" presId="urn:microsoft.com/office/officeart/2008/layout/VerticalCurvedList"/>
    <dgm:cxn modelId="{BFAC9C4F-B495-4585-9BDA-17C447FF792B}" type="presParOf" srcId="{8F0F2786-1DCA-4CA7-8876-FEBF85EE838B}" destId="{3352065C-5F48-41E3-BE0B-F2007AD8821C}" srcOrd="2" destOrd="0" presId="urn:microsoft.com/office/officeart/2008/layout/VerticalCurvedList"/>
    <dgm:cxn modelId="{17F8B8AC-E17A-4651-A0B1-EEB08AA237CA}" type="presParOf" srcId="{8F0F2786-1DCA-4CA7-8876-FEBF85EE838B}" destId="{6909C875-24EC-40C7-A39D-611BA726043F}" srcOrd="3" destOrd="0" presId="urn:microsoft.com/office/officeart/2008/layout/VerticalCurvedList"/>
    <dgm:cxn modelId="{6760B470-3F61-4977-B11A-6BEFE402EC9D}" type="presParOf" srcId="{3125D1BC-8286-4E53-858A-75D50B4F5CFD}" destId="{3088C8DB-F095-4087-9471-66090E427E54}" srcOrd="1" destOrd="0" presId="urn:microsoft.com/office/officeart/2008/layout/VerticalCurvedList"/>
    <dgm:cxn modelId="{F8DE9667-C52C-4ADB-AE94-64012546FD7A}" type="presParOf" srcId="{3125D1BC-8286-4E53-858A-75D50B4F5CFD}" destId="{A78DE44C-4693-41D5-91FE-06BDD933AD9E}" srcOrd="2" destOrd="0" presId="urn:microsoft.com/office/officeart/2008/layout/VerticalCurvedList"/>
    <dgm:cxn modelId="{646D8A0F-1E90-4288-B26A-AC5CD45AF7D6}" type="presParOf" srcId="{A78DE44C-4693-41D5-91FE-06BDD933AD9E}" destId="{4A71A9AC-F281-4455-BA7F-D1B4E0821634}" srcOrd="0" destOrd="0" presId="urn:microsoft.com/office/officeart/2008/layout/VerticalCurvedList"/>
    <dgm:cxn modelId="{31A8A30C-5B66-4A32-82FF-415892BFE836}" type="presParOf" srcId="{3125D1BC-8286-4E53-858A-75D50B4F5CFD}" destId="{598CC0F5-7BA9-485B-A1F2-CF60EC107E39}" srcOrd="3" destOrd="0" presId="urn:microsoft.com/office/officeart/2008/layout/VerticalCurvedList"/>
    <dgm:cxn modelId="{DDC423A0-A5F4-47C9-BA04-5F7CFBB7CE04}" type="presParOf" srcId="{3125D1BC-8286-4E53-858A-75D50B4F5CFD}" destId="{A2CAEABE-68CF-4BB8-9F5F-7D1A179CCDC6}" srcOrd="4" destOrd="0" presId="urn:microsoft.com/office/officeart/2008/layout/VerticalCurvedList"/>
    <dgm:cxn modelId="{CF80C5E7-8726-429B-AD0C-8906282AA475}" type="presParOf" srcId="{A2CAEABE-68CF-4BB8-9F5F-7D1A179CCDC6}" destId="{A4DA1E70-8E8B-4E22-AFC9-E60AA94C463A}" srcOrd="0" destOrd="0" presId="urn:microsoft.com/office/officeart/2008/layout/VerticalCurvedList"/>
    <dgm:cxn modelId="{36D63621-4FD5-4EA7-94FD-6EA1AA1E7D3B}" type="presParOf" srcId="{3125D1BC-8286-4E53-858A-75D50B4F5CFD}" destId="{AEDA38F0-5296-4015-BEF6-D15397511DCA}" srcOrd="5" destOrd="0" presId="urn:microsoft.com/office/officeart/2008/layout/VerticalCurvedList"/>
    <dgm:cxn modelId="{FAC172FF-7C37-4572-8F5C-0B8603DA20D9}" type="presParOf" srcId="{3125D1BC-8286-4E53-858A-75D50B4F5CFD}" destId="{75B3E406-B7A6-4C9F-8CFE-CE515FFAB3C6}" srcOrd="6" destOrd="0" presId="urn:microsoft.com/office/officeart/2008/layout/VerticalCurvedList"/>
    <dgm:cxn modelId="{B0BAD636-92DD-4F4B-BEC0-1F196A20BC93}" type="presParOf" srcId="{75B3E406-B7A6-4C9F-8CFE-CE515FFAB3C6}" destId="{B63372DD-AD53-456F-B18F-4A6A4A59820F}" srcOrd="0" destOrd="0" presId="urn:microsoft.com/office/officeart/2008/layout/VerticalCurvedList"/>
    <dgm:cxn modelId="{4B58FC57-0D4C-444F-B7AC-EA72C3C2B735}" type="presParOf" srcId="{3125D1BC-8286-4E53-858A-75D50B4F5CFD}" destId="{174D0562-F3FF-4D5E-A7F0-3C41BC9A63AC}" srcOrd="7" destOrd="0" presId="urn:microsoft.com/office/officeart/2008/layout/VerticalCurvedList"/>
    <dgm:cxn modelId="{8A40D6F0-C851-4F1E-AC1E-D76F104E88CB}" type="presParOf" srcId="{3125D1BC-8286-4E53-858A-75D50B4F5CFD}" destId="{31361D65-8ED6-4A63-B70C-9BF08DDD5E4D}" srcOrd="8" destOrd="0" presId="urn:microsoft.com/office/officeart/2008/layout/VerticalCurvedList"/>
    <dgm:cxn modelId="{00218D52-2F28-46DD-A29D-66946BC8EBBF}" type="presParOf" srcId="{31361D65-8ED6-4A63-B70C-9BF08DDD5E4D}" destId="{FBCFCBCC-D70A-4267-ACB8-FE1E00A02B9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688D05F-815E-4A2B-AA7D-271C9775D47C}" type="doc">
      <dgm:prSet loTypeId="urn:microsoft.com/office/officeart/2005/8/layout/chevron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4C3A965-3B47-4CBE-85B3-8884CA5FA93F}">
      <dgm:prSet custT="1"/>
      <dgm:spPr/>
      <dgm:t>
        <a:bodyPr/>
        <a:lstStyle/>
        <a:p>
          <a:pPr algn="ctr"/>
          <a:r>
            <a:rPr lang="fa-IR" sz="1400" b="1" i="0" u="none" dirty="0" smtClean="0"/>
            <a:t>تنظیمات پیش فرض</a:t>
          </a:r>
          <a:endParaRPr lang="fa-IR" sz="1400" b="1" dirty="0" smtClean="0">
            <a:cs typeface="B Nazanin" pitchFamily="2" charset="-78"/>
          </a:endParaRPr>
        </a:p>
      </dgm:t>
    </dgm:pt>
    <dgm:pt modelId="{2040B448-C4DE-4835-BA46-03D90E2731EB}" type="parTrans" cxnId="{34905797-B674-474C-9265-326F63416BA7}">
      <dgm:prSet/>
      <dgm:spPr/>
      <dgm:t>
        <a:bodyPr/>
        <a:lstStyle/>
        <a:p>
          <a:endParaRPr lang="en-US"/>
        </a:p>
      </dgm:t>
    </dgm:pt>
    <dgm:pt modelId="{0C1D572B-3054-46AB-94F4-53247B34F648}" type="sibTrans" cxnId="{34905797-B674-474C-9265-326F63416BA7}">
      <dgm:prSet/>
      <dgm:spPr/>
      <dgm:t>
        <a:bodyPr/>
        <a:lstStyle/>
        <a:p>
          <a:endParaRPr lang="en-US"/>
        </a:p>
      </dgm:t>
    </dgm:pt>
    <dgm:pt modelId="{7AE9092C-C8D8-4E7C-98A7-772288D60979}">
      <dgm:prSet custT="1"/>
      <dgm:spPr/>
      <dgm:t>
        <a:bodyPr/>
        <a:lstStyle/>
        <a:p>
          <a:pPr algn="ctr" rtl="1"/>
          <a:r>
            <a:rPr lang="fa-IR" sz="1400" b="1" i="0" u="none" dirty="0" smtClean="0"/>
            <a:t>برچسب </a:t>
          </a:r>
          <a:r>
            <a:rPr lang="en-US" sz="1400" b="1" i="0" u="none" dirty="0" smtClean="0"/>
            <a:t>HTML Email</a:t>
          </a:r>
          <a:endParaRPr lang="en-US" sz="1400" b="1" dirty="0">
            <a:cs typeface="B Nazanin" pitchFamily="2" charset="-78"/>
          </a:endParaRPr>
        </a:p>
      </dgm:t>
    </dgm:pt>
    <dgm:pt modelId="{43B42D76-2CD5-4EF8-869F-171EC75AD06D}" type="sibTrans" cxnId="{97B3297D-788E-4F88-B35A-F10AB5A5B878}">
      <dgm:prSet/>
      <dgm:spPr/>
      <dgm:t>
        <a:bodyPr/>
        <a:lstStyle/>
        <a:p>
          <a:endParaRPr lang="en-US"/>
        </a:p>
      </dgm:t>
    </dgm:pt>
    <dgm:pt modelId="{4C6085EB-2F64-4152-AB0E-527DA1D8281B}" type="parTrans" cxnId="{97B3297D-788E-4F88-B35A-F10AB5A5B878}">
      <dgm:prSet/>
      <dgm:spPr/>
      <dgm:t>
        <a:bodyPr/>
        <a:lstStyle/>
        <a:p>
          <a:endParaRPr lang="en-US"/>
        </a:p>
      </dgm:t>
    </dgm:pt>
    <dgm:pt modelId="{34C988D8-F67A-476C-801C-B469192ED935}">
      <dgm:prSet custT="1"/>
      <dgm:spPr/>
      <dgm:t>
        <a:bodyPr/>
        <a:lstStyle/>
        <a:p>
          <a:pPr algn="l"/>
          <a:r>
            <a:rPr lang="en-US" sz="1800" b="1" dirty="0" smtClean="0">
              <a:cs typeface="B Nazanin" pitchFamily="2" charset="-78"/>
            </a:rPr>
            <a:t>&lt;a </a:t>
          </a:r>
          <a:r>
            <a:rPr lang="en-US" sz="1800" b="1" dirty="0" err="1" smtClean="0">
              <a:cs typeface="B Nazanin" pitchFamily="2" charset="-78"/>
            </a:rPr>
            <a:t>href</a:t>
          </a:r>
          <a:r>
            <a:rPr lang="en-US" sz="1800" b="1" dirty="0" smtClean="0">
              <a:cs typeface="B Nazanin" pitchFamily="2" charset="-78"/>
            </a:rPr>
            <a:t>=</a:t>
          </a:r>
          <a:r>
            <a:rPr lang="en-US" sz="1800" b="0" i="0" u="none" dirty="0" smtClean="0"/>
            <a:t>"mailto:abc@example.com"</a:t>
          </a:r>
          <a:r>
            <a:rPr lang="en-US" sz="1800" b="1" dirty="0" smtClean="0">
              <a:cs typeface="B Nazanin" pitchFamily="2" charset="-78"/>
            </a:rPr>
            <a:t>&gt; send email &lt;/a&gt;</a:t>
          </a:r>
          <a:endParaRPr lang="en-US" sz="1800" dirty="0"/>
        </a:p>
      </dgm:t>
    </dgm:pt>
    <dgm:pt modelId="{A06A9564-4900-4D57-9872-A9440EA43EBF}" type="parTrans" cxnId="{77F1A4EC-5C0E-47E7-A20C-43D037A5EB26}">
      <dgm:prSet/>
      <dgm:spPr/>
      <dgm:t>
        <a:bodyPr/>
        <a:lstStyle/>
        <a:p>
          <a:endParaRPr lang="en-US"/>
        </a:p>
      </dgm:t>
    </dgm:pt>
    <dgm:pt modelId="{0E062F96-BAFD-4343-99BB-23ECEA42FE40}" type="sibTrans" cxnId="{77F1A4EC-5C0E-47E7-A20C-43D037A5EB26}">
      <dgm:prSet/>
      <dgm:spPr/>
      <dgm:t>
        <a:bodyPr/>
        <a:lstStyle/>
        <a:p>
          <a:endParaRPr lang="en-US"/>
        </a:p>
      </dgm:t>
    </dgm:pt>
    <dgm:pt modelId="{98F08DE6-1A18-4922-9017-985EFF1611B9}">
      <dgm:prSet custT="1"/>
      <dgm:spPr/>
      <dgm:t>
        <a:bodyPr/>
        <a:lstStyle/>
        <a:p>
          <a:pPr algn="l"/>
          <a:r>
            <a:rPr lang="en-US" sz="1600" b="1" dirty="0" smtClean="0">
              <a:cs typeface="B Nazanin" pitchFamily="2" charset="-78"/>
            </a:rPr>
            <a:t>&lt;a </a:t>
          </a:r>
          <a:r>
            <a:rPr lang="en-US" sz="1600" b="1" dirty="0" err="1" smtClean="0">
              <a:cs typeface="B Nazanin" pitchFamily="2" charset="-78"/>
            </a:rPr>
            <a:t>href</a:t>
          </a:r>
          <a:r>
            <a:rPr lang="en-US" sz="1600" b="1" dirty="0" smtClean="0">
              <a:cs typeface="B Nazanin" pitchFamily="2" charset="-78"/>
            </a:rPr>
            <a:t>=</a:t>
          </a:r>
          <a:r>
            <a:rPr lang="en-US" sz="1600" b="0" i="0" u="none" dirty="0" smtClean="0"/>
            <a:t>"mailto:abc@example.com?subject=Feedback</a:t>
          </a:r>
          <a:endParaRPr lang="en-US" sz="1600" b="1" dirty="0"/>
        </a:p>
      </dgm:t>
    </dgm:pt>
    <dgm:pt modelId="{08D3B636-C695-4E01-AB5E-1159721001BA}" type="parTrans" cxnId="{510AC35C-0847-4237-85E9-3094814BB4ED}">
      <dgm:prSet/>
      <dgm:spPr/>
      <dgm:t>
        <a:bodyPr/>
        <a:lstStyle/>
        <a:p>
          <a:endParaRPr lang="en-US"/>
        </a:p>
      </dgm:t>
    </dgm:pt>
    <dgm:pt modelId="{562ED06A-1F0B-4F4D-9BF9-606613AA66CF}" type="sibTrans" cxnId="{510AC35C-0847-4237-85E9-3094814BB4ED}">
      <dgm:prSet/>
      <dgm:spPr/>
      <dgm:t>
        <a:bodyPr/>
        <a:lstStyle/>
        <a:p>
          <a:endParaRPr lang="en-US"/>
        </a:p>
      </dgm:t>
    </dgm:pt>
    <dgm:pt modelId="{9FDD6D3F-7B32-40F5-B5DF-734C9DC3E696}">
      <dgm:prSet custT="1"/>
      <dgm:spPr/>
      <dgm:t>
        <a:bodyPr/>
        <a:lstStyle/>
        <a:p>
          <a:pPr algn="l"/>
          <a:r>
            <a:rPr lang="en-US" sz="1600" b="0" i="0" u="none" dirty="0" smtClean="0"/>
            <a:t>&amp;body=Message"</a:t>
          </a:r>
          <a:r>
            <a:rPr lang="en-US" sz="1600" b="1" dirty="0" smtClean="0">
              <a:cs typeface="B Nazanin" pitchFamily="2" charset="-78"/>
            </a:rPr>
            <a:t>&gt; send email &lt;/a&gt;</a:t>
          </a:r>
          <a:endParaRPr lang="en-US" sz="1600" b="1" dirty="0"/>
        </a:p>
      </dgm:t>
    </dgm:pt>
    <dgm:pt modelId="{81171B47-276A-40E4-8D8E-A35C37C8D026}" type="sibTrans" cxnId="{03722B6A-E3A4-4034-91A3-C7233DB35B52}">
      <dgm:prSet/>
      <dgm:spPr/>
      <dgm:t>
        <a:bodyPr/>
        <a:lstStyle/>
        <a:p>
          <a:endParaRPr lang="en-US"/>
        </a:p>
      </dgm:t>
    </dgm:pt>
    <dgm:pt modelId="{B1150E59-187A-4A8F-ABF1-41627D224ACB}" type="parTrans" cxnId="{03722B6A-E3A4-4034-91A3-C7233DB35B52}">
      <dgm:prSet/>
      <dgm:spPr/>
      <dgm:t>
        <a:bodyPr/>
        <a:lstStyle/>
        <a:p>
          <a:endParaRPr lang="en-US"/>
        </a:p>
      </dgm:t>
    </dgm:pt>
    <dgm:pt modelId="{1B8C5438-0FBE-4971-B035-40E553FB686E}" type="pres">
      <dgm:prSet presAssocID="{F688D05F-815E-4A2B-AA7D-271C9775D47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6F80A3-358B-4D46-88C8-39884D852C78}" type="pres">
      <dgm:prSet presAssocID="{7AE9092C-C8D8-4E7C-98A7-772288D60979}" presName="composite" presStyleCnt="0"/>
      <dgm:spPr/>
      <dgm:t>
        <a:bodyPr/>
        <a:lstStyle/>
        <a:p>
          <a:endParaRPr lang="en-US"/>
        </a:p>
      </dgm:t>
    </dgm:pt>
    <dgm:pt modelId="{40715182-A29D-4B48-810C-DA403A5DABC5}" type="pres">
      <dgm:prSet presAssocID="{7AE9092C-C8D8-4E7C-98A7-772288D60979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3B87DA-B208-4A74-8458-619EF1E6EB0B}" type="pres">
      <dgm:prSet presAssocID="{7AE9092C-C8D8-4E7C-98A7-772288D60979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B3F62-6F57-49BC-B525-CC09594AD270}" type="pres">
      <dgm:prSet presAssocID="{43B42D76-2CD5-4EF8-869F-171EC75AD06D}" presName="sp" presStyleCnt="0"/>
      <dgm:spPr/>
      <dgm:t>
        <a:bodyPr/>
        <a:lstStyle/>
        <a:p>
          <a:endParaRPr lang="en-US"/>
        </a:p>
      </dgm:t>
    </dgm:pt>
    <dgm:pt modelId="{AA0ADF7F-E9CE-410D-9F39-348F6CEC990A}" type="pres">
      <dgm:prSet presAssocID="{74C3A965-3B47-4CBE-85B3-8884CA5FA93F}" presName="composite" presStyleCnt="0"/>
      <dgm:spPr/>
      <dgm:t>
        <a:bodyPr/>
        <a:lstStyle/>
        <a:p>
          <a:endParaRPr lang="en-US"/>
        </a:p>
      </dgm:t>
    </dgm:pt>
    <dgm:pt modelId="{C7DC731A-5F8E-442D-B076-2B78F953460C}" type="pres">
      <dgm:prSet presAssocID="{74C3A965-3B47-4CBE-85B3-8884CA5FA93F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BA530B-FF6E-477F-ABA6-141EC3E73CAB}" type="pres">
      <dgm:prSet presAssocID="{74C3A965-3B47-4CBE-85B3-8884CA5FA93F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0AC35C-0847-4237-85E9-3094814BB4ED}" srcId="{74C3A965-3B47-4CBE-85B3-8884CA5FA93F}" destId="{98F08DE6-1A18-4922-9017-985EFF1611B9}" srcOrd="0" destOrd="0" parTransId="{08D3B636-C695-4E01-AB5E-1159721001BA}" sibTransId="{562ED06A-1F0B-4F4D-9BF9-606613AA66CF}"/>
    <dgm:cxn modelId="{B25A41C9-4C57-49F7-86C1-F6C907E134B5}" type="presOf" srcId="{9FDD6D3F-7B32-40F5-B5DF-734C9DC3E696}" destId="{DEBA530B-FF6E-477F-ABA6-141EC3E73CAB}" srcOrd="0" destOrd="1" presId="urn:microsoft.com/office/officeart/2005/8/layout/chevron2"/>
    <dgm:cxn modelId="{34905797-B674-474C-9265-326F63416BA7}" srcId="{F688D05F-815E-4A2B-AA7D-271C9775D47C}" destId="{74C3A965-3B47-4CBE-85B3-8884CA5FA93F}" srcOrd="1" destOrd="0" parTransId="{2040B448-C4DE-4835-BA46-03D90E2731EB}" sibTransId="{0C1D572B-3054-46AB-94F4-53247B34F648}"/>
    <dgm:cxn modelId="{DC5E6097-01E2-4F1F-9712-B0EB702277B3}" type="presOf" srcId="{34C988D8-F67A-476C-801C-B469192ED935}" destId="{E33B87DA-B208-4A74-8458-619EF1E6EB0B}" srcOrd="0" destOrd="0" presId="urn:microsoft.com/office/officeart/2005/8/layout/chevron2"/>
    <dgm:cxn modelId="{3E27BC9F-E997-4693-B6F1-57B9D9BCF1CE}" type="presOf" srcId="{7AE9092C-C8D8-4E7C-98A7-772288D60979}" destId="{40715182-A29D-4B48-810C-DA403A5DABC5}" srcOrd="0" destOrd="0" presId="urn:microsoft.com/office/officeart/2005/8/layout/chevron2"/>
    <dgm:cxn modelId="{03722B6A-E3A4-4034-91A3-C7233DB35B52}" srcId="{74C3A965-3B47-4CBE-85B3-8884CA5FA93F}" destId="{9FDD6D3F-7B32-40F5-B5DF-734C9DC3E696}" srcOrd="1" destOrd="0" parTransId="{B1150E59-187A-4A8F-ABF1-41627D224ACB}" sibTransId="{81171B47-276A-40E4-8D8E-A35C37C8D026}"/>
    <dgm:cxn modelId="{85DE53A9-377E-493F-99AC-6E138ABF64A5}" type="presOf" srcId="{74C3A965-3B47-4CBE-85B3-8884CA5FA93F}" destId="{C7DC731A-5F8E-442D-B076-2B78F953460C}" srcOrd="0" destOrd="0" presId="urn:microsoft.com/office/officeart/2005/8/layout/chevron2"/>
    <dgm:cxn modelId="{97B3297D-788E-4F88-B35A-F10AB5A5B878}" srcId="{F688D05F-815E-4A2B-AA7D-271C9775D47C}" destId="{7AE9092C-C8D8-4E7C-98A7-772288D60979}" srcOrd="0" destOrd="0" parTransId="{4C6085EB-2F64-4152-AB0E-527DA1D8281B}" sibTransId="{43B42D76-2CD5-4EF8-869F-171EC75AD06D}"/>
    <dgm:cxn modelId="{404756ED-5323-459E-B582-E6ACE33A6521}" type="presOf" srcId="{F688D05F-815E-4A2B-AA7D-271C9775D47C}" destId="{1B8C5438-0FBE-4971-B035-40E553FB686E}" srcOrd="0" destOrd="0" presId="urn:microsoft.com/office/officeart/2005/8/layout/chevron2"/>
    <dgm:cxn modelId="{77F1A4EC-5C0E-47E7-A20C-43D037A5EB26}" srcId="{7AE9092C-C8D8-4E7C-98A7-772288D60979}" destId="{34C988D8-F67A-476C-801C-B469192ED935}" srcOrd="0" destOrd="0" parTransId="{A06A9564-4900-4D57-9872-A9440EA43EBF}" sibTransId="{0E062F96-BAFD-4343-99BB-23ECEA42FE40}"/>
    <dgm:cxn modelId="{24D5F04E-E228-4C11-9A3D-F9E00491BBFD}" type="presOf" srcId="{98F08DE6-1A18-4922-9017-985EFF1611B9}" destId="{DEBA530B-FF6E-477F-ABA6-141EC3E73CAB}" srcOrd="0" destOrd="0" presId="urn:microsoft.com/office/officeart/2005/8/layout/chevron2"/>
    <dgm:cxn modelId="{682BFBBD-5833-48B6-A229-D6BDFDE723C3}" type="presParOf" srcId="{1B8C5438-0FBE-4971-B035-40E553FB686E}" destId="{5C6F80A3-358B-4D46-88C8-39884D852C78}" srcOrd="0" destOrd="0" presId="urn:microsoft.com/office/officeart/2005/8/layout/chevron2"/>
    <dgm:cxn modelId="{A0DF9473-1789-49DF-99A0-C1DE34F05C71}" type="presParOf" srcId="{5C6F80A3-358B-4D46-88C8-39884D852C78}" destId="{40715182-A29D-4B48-810C-DA403A5DABC5}" srcOrd="0" destOrd="0" presId="urn:microsoft.com/office/officeart/2005/8/layout/chevron2"/>
    <dgm:cxn modelId="{4DE22E62-8DB7-484A-B0E7-1515D22B5E29}" type="presParOf" srcId="{5C6F80A3-358B-4D46-88C8-39884D852C78}" destId="{E33B87DA-B208-4A74-8458-619EF1E6EB0B}" srcOrd="1" destOrd="0" presId="urn:microsoft.com/office/officeart/2005/8/layout/chevron2"/>
    <dgm:cxn modelId="{C723AA8A-74FE-40A5-B641-4162406A5029}" type="presParOf" srcId="{1B8C5438-0FBE-4971-B035-40E553FB686E}" destId="{417B3F62-6F57-49BC-B525-CC09594AD270}" srcOrd="1" destOrd="0" presId="urn:microsoft.com/office/officeart/2005/8/layout/chevron2"/>
    <dgm:cxn modelId="{67BD41CA-B31B-4EDF-9B27-480E365947CA}" type="presParOf" srcId="{1B8C5438-0FBE-4971-B035-40E553FB686E}" destId="{AA0ADF7F-E9CE-410D-9F39-348F6CEC990A}" srcOrd="2" destOrd="0" presId="urn:microsoft.com/office/officeart/2005/8/layout/chevron2"/>
    <dgm:cxn modelId="{FA4D2A85-049A-49DA-AE83-CD52CD10B438}" type="presParOf" srcId="{AA0ADF7F-E9CE-410D-9F39-348F6CEC990A}" destId="{C7DC731A-5F8E-442D-B076-2B78F953460C}" srcOrd="0" destOrd="0" presId="urn:microsoft.com/office/officeart/2005/8/layout/chevron2"/>
    <dgm:cxn modelId="{4E82BEDE-B3AC-4EDB-A6E7-296A6096D4E9}" type="presParOf" srcId="{AA0ADF7F-E9CE-410D-9F39-348F6CEC990A}" destId="{DEBA530B-FF6E-477F-ABA6-141EC3E73CA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688D05F-815E-4A2B-AA7D-271C9775D47C}" type="doc">
      <dgm:prSet loTypeId="urn:microsoft.com/office/officeart/2005/8/layout/chevron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AE9092C-C8D8-4E7C-98A7-772288D60979}">
      <dgm:prSet custT="1"/>
      <dgm:spPr/>
      <dgm:t>
        <a:bodyPr/>
        <a:lstStyle/>
        <a:p>
          <a:pPr algn="ctr" rtl="1"/>
          <a:r>
            <a:rPr lang="fa-IR" sz="2400" b="1" i="0" u="none" dirty="0" smtClean="0"/>
            <a:t>فرم های </a:t>
          </a:r>
          <a:r>
            <a:rPr lang="en-US" sz="2400" b="1" i="0" u="none" dirty="0" smtClean="0"/>
            <a:t>html</a:t>
          </a:r>
          <a:r>
            <a:rPr lang="fa-IR" sz="2400" b="1" i="0" u="none" dirty="0" smtClean="0"/>
            <a:t>:</a:t>
          </a:r>
        </a:p>
        <a:p>
          <a:pPr algn="ctr" rtl="1"/>
          <a:r>
            <a:rPr lang="fa-IR" sz="2000" b="1" i="0" u="none" dirty="0" smtClean="0">
              <a:cs typeface="B Nazanin" pitchFamily="2" charset="-78"/>
            </a:rPr>
            <a:t>جمع آوری داده ها از سایت بازدیدکننده</a:t>
          </a:r>
          <a:endParaRPr lang="en-US" sz="2000" b="1" dirty="0">
            <a:cs typeface="B Nazanin" pitchFamily="2" charset="-78"/>
          </a:endParaRPr>
        </a:p>
      </dgm:t>
    </dgm:pt>
    <dgm:pt modelId="{43B42D76-2CD5-4EF8-869F-171EC75AD06D}" type="sibTrans" cxnId="{97B3297D-788E-4F88-B35A-F10AB5A5B878}">
      <dgm:prSet/>
      <dgm:spPr/>
      <dgm:t>
        <a:bodyPr/>
        <a:lstStyle/>
        <a:p>
          <a:endParaRPr lang="en-US"/>
        </a:p>
      </dgm:t>
    </dgm:pt>
    <dgm:pt modelId="{4C6085EB-2F64-4152-AB0E-527DA1D8281B}" type="parTrans" cxnId="{97B3297D-788E-4F88-B35A-F10AB5A5B878}">
      <dgm:prSet/>
      <dgm:spPr/>
      <dgm:t>
        <a:bodyPr/>
        <a:lstStyle/>
        <a:p>
          <a:endParaRPr lang="en-US"/>
        </a:p>
      </dgm:t>
    </dgm:pt>
    <dgm:pt modelId="{34C988D8-F67A-476C-801C-B469192ED935}">
      <dgm:prSet custT="1"/>
      <dgm:spPr/>
      <dgm:t>
        <a:bodyPr/>
        <a:lstStyle/>
        <a:p>
          <a:pPr algn="l"/>
          <a:r>
            <a:rPr lang="en-US" sz="2000" b="0" i="0" u="none" dirty="0" smtClean="0"/>
            <a:t>&lt; form action="Script URL" method="GET|POST"&gt;</a:t>
          </a:r>
          <a:endParaRPr lang="en-US" sz="2000" dirty="0"/>
        </a:p>
      </dgm:t>
    </dgm:pt>
    <dgm:pt modelId="{A06A9564-4900-4D57-9872-A9440EA43EBF}" type="parTrans" cxnId="{77F1A4EC-5C0E-47E7-A20C-43D037A5EB26}">
      <dgm:prSet/>
      <dgm:spPr/>
      <dgm:t>
        <a:bodyPr/>
        <a:lstStyle/>
        <a:p>
          <a:endParaRPr lang="en-US"/>
        </a:p>
      </dgm:t>
    </dgm:pt>
    <dgm:pt modelId="{0E062F96-BAFD-4343-99BB-23ECEA42FE40}" type="sibTrans" cxnId="{77F1A4EC-5C0E-47E7-A20C-43D037A5EB26}">
      <dgm:prSet/>
      <dgm:spPr/>
      <dgm:t>
        <a:bodyPr/>
        <a:lstStyle/>
        <a:p>
          <a:endParaRPr lang="en-US"/>
        </a:p>
      </dgm:t>
    </dgm:pt>
    <dgm:pt modelId="{D14DB099-B664-4605-8787-DB21A7164712}">
      <dgm:prSet custT="1"/>
      <dgm:spPr/>
      <dgm:t>
        <a:bodyPr/>
        <a:lstStyle/>
        <a:p>
          <a:r>
            <a:rPr lang="en-US" sz="2000" b="0" i="0" u="none" dirty="0" smtClean="0"/>
            <a:t>form elements like input, </a:t>
          </a:r>
          <a:r>
            <a:rPr lang="en-US" sz="2000" b="0" i="0" u="none" dirty="0" err="1" smtClean="0"/>
            <a:t>textarea</a:t>
          </a:r>
          <a:r>
            <a:rPr lang="en-US" sz="2000" b="0" i="0" u="none" dirty="0" smtClean="0"/>
            <a:t> etc.</a:t>
          </a:r>
          <a:endParaRPr lang="en-US" sz="2000" b="0" i="0" u="none" dirty="0"/>
        </a:p>
      </dgm:t>
    </dgm:pt>
    <dgm:pt modelId="{C6F29C30-55FE-4922-A012-60E82E423007}" type="parTrans" cxnId="{1ADDF48C-49E0-4E43-9468-A987388236EA}">
      <dgm:prSet/>
      <dgm:spPr/>
      <dgm:t>
        <a:bodyPr/>
        <a:lstStyle/>
        <a:p>
          <a:endParaRPr lang="en-US"/>
        </a:p>
      </dgm:t>
    </dgm:pt>
    <dgm:pt modelId="{0AA2350A-FFA6-42A8-A4CD-CB7FFFBF693B}" type="sibTrans" cxnId="{1ADDF48C-49E0-4E43-9468-A987388236EA}">
      <dgm:prSet/>
      <dgm:spPr/>
      <dgm:t>
        <a:bodyPr/>
        <a:lstStyle/>
        <a:p>
          <a:endParaRPr lang="en-US"/>
        </a:p>
      </dgm:t>
    </dgm:pt>
    <dgm:pt modelId="{175876C1-7986-4BC2-9C9D-1DCA0DBF0A6F}">
      <dgm:prSet custT="1"/>
      <dgm:spPr/>
      <dgm:t>
        <a:bodyPr/>
        <a:lstStyle/>
        <a:p>
          <a:r>
            <a:rPr lang="en-US" sz="2000" b="0" i="0" u="none" dirty="0" smtClean="0"/>
            <a:t>&lt; /form&gt;</a:t>
          </a:r>
          <a:endParaRPr lang="en-US" sz="2000" b="0" i="0" u="none" dirty="0"/>
        </a:p>
      </dgm:t>
    </dgm:pt>
    <dgm:pt modelId="{25F01968-F419-4A73-BC22-64C2B5DBEEBE}" type="parTrans" cxnId="{6AF1AA90-6C91-4052-94E6-D1DDB7A5CDF7}">
      <dgm:prSet/>
      <dgm:spPr/>
      <dgm:t>
        <a:bodyPr/>
        <a:lstStyle/>
        <a:p>
          <a:endParaRPr lang="en-US"/>
        </a:p>
      </dgm:t>
    </dgm:pt>
    <dgm:pt modelId="{F52706F2-E864-4C38-A6A5-35E8A45C29D7}" type="sibTrans" cxnId="{6AF1AA90-6C91-4052-94E6-D1DDB7A5CDF7}">
      <dgm:prSet/>
      <dgm:spPr/>
      <dgm:t>
        <a:bodyPr/>
        <a:lstStyle/>
        <a:p>
          <a:endParaRPr lang="en-US"/>
        </a:p>
      </dgm:t>
    </dgm:pt>
    <dgm:pt modelId="{1B8C5438-0FBE-4971-B035-40E553FB686E}" type="pres">
      <dgm:prSet presAssocID="{F688D05F-815E-4A2B-AA7D-271C9775D47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6F80A3-358B-4D46-88C8-39884D852C78}" type="pres">
      <dgm:prSet presAssocID="{7AE9092C-C8D8-4E7C-98A7-772288D60979}" presName="composite" presStyleCnt="0"/>
      <dgm:spPr/>
      <dgm:t>
        <a:bodyPr/>
        <a:lstStyle/>
        <a:p>
          <a:endParaRPr lang="en-US"/>
        </a:p>
      </dgm:t>
    </dgm:pt>
    <dgm:pt modelId="{40715182-A29D-4B48-810C-DA403A5DABC5}" type="pres">
      <dgm:prSet presAssocID="{7AE9092C-C8D8-4E7C-98A7-772288D6097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3B87DA-B208-4A74-8458-619EF1E6EB0B}" type="pres">
      <dgm:prSet presAssocID="{7AE9092C-C8D8-4E7C-98A7-772288D6097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B3297D-788E-4F88-B35A-F10AB5A5B878}" srcId="{F688D05F-815E-4A2B-AA7D-271C9775D47C}" destId="{7AE9092C-C8D8-4E7C-98A7-772288D60979}" srcOrd="0" destOrd="0" parTransId="{4C6085EB-2F64-4152-AB0E-527DA1D8281B}" sibTransId="{43B42D76-2CD5-4EF8-869F-171EC75AD06D}"/>
    <dgm:cxn modelId="{3E27BC9F-E997-4693-B6F1-57B9D9BCF1CE}" type="presOf" srcId="{7AE9092C-C8D8-4E7C-98A7-772288D60979}" destId="{40715182-A29D-4B48-810C-DA403A5DABC5}" srcOrd="0" destOrd="0" presId="urn:microsoft.com/office/officeart/2005/8/layout/chevron2"/>
    <dgm:cxn modelId="{1ADDF48C-49E0-4E43-9468-A987388236EA}" srcId="{7AE9092C-C8D8-4E7C-98A7-772288D60979}" destId="{D14DB099-B664-4605-8787-DB21A7164712}" srcOrd="1" destOrd="0" parTransId="{C6F29C30-55FE-4922-A012-60E82E423007}" sibTransId="{0AA2350A-FFA6-42A8-A4CD-CB7FFFBF693B}"/>
    <dgm:cxn modelId="{77F1A4EC-5C0E-47E7-A20C-43D037A5EB26}" srcId="{7AE9092C-C8D8-4E7C-98A7-772288D60979}" destId="{34C988D8-F67A-476C-801C-B469192ED935}" srcOrd="0" destOrd="0" parTransId="{A06A9564-4900-4D57-9872-A9440EA43EBF}" sibTransId="{0E062F96-BAFD-4343-99BB-23ECEA42FE40}"/>
    <dgm:cxn modelId="{404756ED-5323-459E-B582-E6ACE33A6521}" type="presOf" srcId="{F688D05F-815E-4A2B-AA7D-271C9775D47C}" destId="{1B8C5438-0FBE-4971-B035-40E553FB686E}" srcOrd="0" destOrd="0" presId="urn:microsoft.com/office/officeart/2005/8/layout/chevron2"/>
    <dgm:cxn modelId="{CF500B7E-33CA-48C9-BB45-3312A5723B2A}" type="presOf" srcId="{175876C1-7986-4BC2-9C9D-1DCA0DBF0A6F}" destId="{E33B87DA-B208-4A74-8458-619EF1E6EB0B}" srcOrd="0" destOrd="2" presId="urn:microsoft.com/office/officeart/2005/8/layout/chevron2"/>
    <dgm:cxn modelId="{1E3474D4-1075-4BAD-BBD4-AE7DCF6B21B2}" type="presOf" srcId="{D14DB099-B664-4605-8787-DB21A7164712}" destId="{E33B87DA-B208-4A74-8458-619EF1E6EB0B}" srcOrd="0" destOrd="1" presId="urn:microsoft.com/office/officeart/2005/8/layout/chevron2"/>
    <dgm:cxn modelId="{6AF1AA90-6C91-4052-94E6-D1DDB7A5CDF7}" srcId="{7AE9092C-C8D8-4E7C-98A7-772288D60979}" destId="{175876C1-7986-4BC2-9C9D-1DCA0DBF0A6F}" srcOrd="2" destOrd="0" parTransId="{25F01968-F419-4A73-BC22-64C2B5DBEEBE}" sibTransId="{F52706F2-E864-4C38-A6A5-35E8A45C29D7}"/>
    <dgm:cxn modelId="{DC5E6097-01E2-4F1F-9712-B0EB702277B3}" type="presOf" srcId="{34C988D8-F67A-476C-801C-B469192ED935}" destId="{E33B87DA-B208-4A74-8458-619EF1E6EB0B}" srcOrd="0" destOrd="0" presId="urn:microsoft.com/office/officeart/2005/8/layout/chevron2"/>
    <dgm:cxn modelId="{682BFBBD-5833-48B6-A229-D6BDFDE723C3}" type="presParOf" srcId="{1B8C5438-0FBE-4971-B035-40E553FB686E}" destId="{5C6F80A3-358B-4D46-88C8-39884D852C78}" srcOrd="0" destOrd="0" presId="urn:microsoft.com/office/officeart/2005/8/layout/chevron2"/>
    <dgm:cxn modelId="{A0DF9473-1789-49DF-99A0-C1DE34F05C71}" type="presParOf" srcId="{5C6F80A3-358B-4D46-88C8-39884D852C78}" destId="{40715182-A29D-4B48-810C-DA403A5DABC5}" srcOrd="0" destOrd="0" presId="urn:microsoft.com/office/officeart/2005/8/layout/chevron2"/>
    <dgm:cxn modelId="{4DE22E62-8DB7-484A-B0E7-1515D22B5E29}" type="presParOf" srcId="{5C6F80A3-358B-4D46-88C8-39884D852C78}" destId="{E33B87DA-B208-4A74-8458-619EF1E6EB0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FBF25BE-9E92-4B48-BAB0-680B4FBFD44D}" type="doc">
      <dgm:prSet loTypeId="urn:microsoft.com/office/officeart/2005/8/layout/hList1" loCatId="list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A68A11B7-4BD2-4C5E-93C4-D1A43A9F77D9}">
      <dgm:prSet custT="1"/>
      <dgm:spPr/>
      <dgm:t>
        <a:bodyPr/>
        <a:lstStyle/>
        <a:p>
          <a:pPr algn="ctr" rtl="1"/>
          <a:r>
            <a:rPr lang="en-US" sz="1800" b="1" dirty="0" smtClean="0"/>
            <a:t>Target</a:t>
          </a:r>
          <a:endParaRPr lang="en-US" sz="1800" b="1" dirty="0">
            <a:cs typeface="B Nazanin" pitchFamily="2" charset="-78"/>
          </a:endParaRPr>
        </a:p>
      </dgm:t>
    </dgm:pt>
    <dgm:pt modelId="{7F005DEE-0033-4A99-9460-BEAAA39537B0}" type="parTrans" cxnId="{BE7F6838-CDD0-4D59-912D-E900F21D770A}">
      <dgm:prSet/>
      <dgm:spPr/>
      <dgm:t>
        <a:bodyPr/>
        <a:lstStyle/>
        <a:p>
          <a:endParaRPr lang="en-US"/>
        </a:p>
      </dgm:t>
    </dgm:pt>
    <dgm:pt modelId="{1AD186D1-23F2-4B6A-BA05-B9A69CABFBB1}" type="sibTrans" cxnId="{BE7F6838-CDD0-4D59-912D-E900F21D770A}">
      <dgm:prSet/>
      <dgm:spPr/>
      <dgm:t>
        <a:bodyPr/>
        <a:lstStyle/>
        <a:p>
          <a:endParaRPr lang="en-US"/>
        </a:p>
      </dgm:t>
    </dgm:pt>
    <dgm:pt modelId="{59195DFD-FD40-4A61-9FCF-12E84F12F481}">
      <dgm:prSet custT="1"/>
      <dgm:spPr/>
      <dgm:t>
        <a:bodyPr/>
        <a:lstStyle/>
        <a:p>
          <a:pPr algn="ctr" rtl="1"/>
          <a:r>
            <a:rPr lang="en-US" sz="1800" b="1" dirty="0" err="1" smtClean="0">
              <a:cs typeface="B Nazanin" pitchFamily="2" charset="-78"/>
            </a:rPr>
            <a:t>Enctype</a:t>
          </a:r>
          <a:endParaRPr lang="en-US" sz="1800" b="1" dirty="0">
            <a:cs typeface="B Nazanin" pitchFamily="2" charset="-78"/>
          </a:endParaRPr>
        </a:p>
      </dgm:t>
    </dgm:pt>
    <dgm:pt modelId="{9BE7A724-3AC7-41FF-8A7E-39DBFE22DB2B}" type="parTrans" cxnId="{393CD7FB-2F85-45D5-AE2E-F8AF51C4D3E6}">
      <dgm:prSet/>
      <dgm:spPr/>
      <dgm:t>
        <a:bodyPr/>
        <a:lstStyle/>
        <a:p>
          <a:endParaRPr lang="en-US"/>
        </a:p>
      </dgm:t>
    </dgm:pt>
    <dgm:pt modelId="{53359624-A15E-4A2C-BE60-DD8938C8A152}" type="sibTrans" cxnId="{393CD7FB-2F85-45D5-AE2E-F8AF51C4D3E6}">
      <dgm:prSet/>
      <dgm:spPr/>
      <dgm:t>
        <a:bodyPr/>
        <a:lstStyle/>
        <a:p>
          <a:endParaRPr lang="en-US"/>
        </a:p>
      </dgm:t>
    </dgm:pt>
    <dgm:pt modelId="{DFE42788-7140-4696-91BD-8ED3A668F73E}">
      <dgm:prSet custT="1"/>
      <dgm:spPr/>
      <dgm:t>
        <a:bodyPr/>
        <a:lstStyle/>
        <a:p>
          <a:pPr algn="ctr" rtl="1"/>
          <a:r>
            <a:rPr lang="en-US" sz="1800" b="1" dirty="0" smtClean="0"/>
            <a:t>Method</a:t>
          </a:r>
          <a:endParaRPr lang="en-US" sz="1800" b="1" dirty="0">
            <a:cs typeface="B Nazanin" pitchFamily="2" charset="-78"/>
          </a:endParaRPr>
        </a:p>
      </dgm:t>
    </dgm:pt>
    <dgm:pt modelId="{CD7ECBA0-1929-4CD5-9826-97B46A39B8CA}" type="parTrans" cxnId="{AA6FF845-F3FC-45A2-B1D8-30DF28C900AB}">
      <dgm:prSet/>
      <dgm:spPr/>
      <dgm:t>
        <a:bodyPr/>
        <a:lstStyle/>
        <a:p>
          <a:endParaRPr lang="en-US"/>
        </a:p>
      </dgm:t>
    </dgm:pt>
    <dgm:pt modelId="{632C4E3B-A6D5-46BB-A35E-46375E5BCDB9}" type="sibTrans" cxnId="{AA6FF845-F3FC-45A2-B1D8-30DF28C900AB}">
      <dgm:prSet/>
      <dgm:spPr/>
      <dgm:t>
        <a:bodyPr/>
        <a:lstStyle/>
        <a:p>
          <a:endParaRPr lang="en-US"/>
        </a:p>
      </dgm:t>
    </dgm:pt>
    <dgm:pt modelId="{1785267B-9481-4208-9B64-A11C929504DF}">
      <dgm:prSet custT="1"/>
      <dgm:spPr/>
      <dgm:t>
        <a:bodyPr/>
        <a:lstStyle/>
        <a:p>
          <a:pPr algn="ctr" rtl="1"/>
          <a:r>
            <a:rPr lang="en-US" sz="1800" b="1" dirty="0" smtClean="0">
              <a:cs typeface="B Nazanin" pitchFamily="2" charset="-78"/>
            </a:rPr>
            <a:t>Action</a:t>
          </a:r>
          <a:endParaRPr lang="en-US" sz="1800" b="1" dirty="0">
            <a:cs typeface="B Nazanin" pitchFamily="2" charset="-78"/>
          </a:endParaRPr>
        </a:p>
      </dgm:t>
    </dgm:pt>
    <dgm:pt modelId="{8BAAC5E6-61DE-49C9-A188-1BC7E42183AD}" type="parTrans" cxnId="{8D9FC07F-9AEF-45E8-8E91-E666FAC895CE}">
      <dgm:prSet/>
      <dgm:spPr/>
      <dgm:t>
        <a:bodyPr/>
        <a:lstStyle/>
        <a:p>
          <a:endParaRPr lang="en-US"/>
        </a:p>
      </dgm:t>
    </dgm:pt>
    <dgm:pt modelId="{1A2415B5-1DB1-4331-BA3B-9994A278984E}" type="sibTrans" cxnId="{8D9FC07F-9AEF-45E8-8E91-E666FAC895CE}">
      <dgm:prSet/>
      <dgm:spPr/>
      <dgm:t>
        <a:bodyPr/>
        <a:lstStyle/>
        <a:p>
          <a:endParaRPr lang="en-US"/>
        </a:p>
      </dgm:t>
    </dgm:pt>
    <dgm:pt modelId="{74E50977-47D3-4188-A27E-F46481A4C7DA}">
      <dgm:prSet custT="1"/>
      <dgm:spPr/>
      <dgm:t>
        <a:bodyPr/>
        <a:lstStyle/>
        <a:p>
          <a:pPr algn="ctr" rtl="1"/>
          <a:r>
            <a:rPr lang="fa-IR" sz="1800" b="1" i="0" u="none" dirty="0" smtClean="0"/>
            <a:t>اسکریپت </a:t>
          </a:r>
          <a:r>
            <a:rPr lang="en-US" sz="1800" b="1" i="0" u="none" dirty="0" smtClean="0"/>
            <a:t>backend </a:t>
          </a:r>
          <a:r>
            <a:rPr lang="fa-IR" sz="1800" b="1" i="0" u="none" dirty="0" smtClean="0"/>
            <a:t>برای پردازش داده ی انتقال شده ی شما آماده میباشد. </a:t>
          </a:r>
          <a:endParaRPr lang="en-US" sz="1800" b="1" dirty="0">
            <a:cs typeface="B Nazanin" pitchFamily="2" charset="-78"/>
          </a:endParaRPr>
        </a:p>
      </dgm:t>
    </dgm:pt>
    <dgm:pt modelId="{182FA893-F0F6-41B0-8E6E-BE18D750CCE2}" type="parTrans" cxnId="{86BC2E0A-D61A-482A-9474-8753B5C8AACE}">
      <dgm:prSet/>
      <dgm:spPr/>
      <dgm:t>
        <a:bodyPr/>
        <a:lstStyle/>
        <a:p>
          <a:endParaRPr lang="en-US"/>
        </a:p>
      </dgm:t>
    </dgm:pt>
    <dgm:pt modelId="{A896B7E0-4BFA-4FA6-AAF5-95EC52C47095}" type="sibTrans" cxnId="{86BC2E0A-D61A-482A-9474-8753B5C8AACE}">
      <dgm:prSet/>
      <dgm:spPr/>
      <dgm:t>
        <a:bodyPr/>
        <a:lstStyle/>
        <a:p>
          <a:endParaRPr lang="en-US"/>
        </a:p>
      </dgm:t>
    </dgm:pt>
    <dgm:pt modelId="{D427FE2E-B656-4CA6-B35C-DAE07162C657}">
      <dgm:prSet custT="1"/>
      <dgm:spPr/>
      <dgm:t>
        <a:bodyPr/>
        <a:lstStyle/>
        <a:p>
          <a:pPr algn="ctr" rtl="1"/>
          <a:r>
            <a:rPr lang="fa-IR" sz="1800" b="1" i="0" u="none" dirty="0" smtClean="0"/>
            <a:t>روشی برای بارگذاری داده. متداولترین روش های مورد استفاده </a:t>
          </a:r>
          <a:r>
            <a:rPr lang="en-US" sz="1800" b="1" i="0" u="none" dirty="0" smtClean="0"/>
            <a:t>GET </a:t>
          </a:r>
          <a:r>
            <a:rPr lang="fa-IR" sz="1800" b="1" i="0" u="none" dirty="0" smtClean="0"/>
            <a:t>و </a:t>
          </a:r>
          <a:r>
            <a:rPr lang="en-US" sz="1800" b="1" i="0" u="none" dirty="0" smtClean="0"/>
            <a:t>POST </a:t>
          </a:r>
          <a:r>
            <a:rPr lang="fa-IR" sz="1800" b="1" i="0" u="none" dirty="0" smtClean="0"/>
            <a:t>می باشند.</a:t>
          </a:r>
          <a:endParaRPr lang="en-US" sz="1800" b="1" dirty="0">
            <a:cs typeface="B Nazanin" pitchFamily="2" charset="-78"/>
          </a:endParaRPr>
        </a:p>
      </dgm:t>
    </dgm:pt>
    <dgm:pt modelId="{62B55A57-D1FE-42B7-B02A-8527120E61B3}" type="parTrans" cxnId="{586BB169-84FC-46DC-B7CA-B030E43CB69F}">
      <dgm:prSet/>
      <dgm:spPr/>
      <dgm:t>
        <a:bodyPr/>
        <a:lstStyle/>
        <a:p>
          <a:endParaRPr lang="en-US"/>
        </a:p>
      </dgm:t>
    </dgm:pt>
    <dgm:pt modelId="{AA8F272B-4329-4405-B78A-07A08A2DCEAC}" type="sibTrans" cxnId="{586BB169-84FC-46DC-B7CA-B030E43CB69F}">
      <dgm:prSet/>
      <dgm:spPr/>
      <dgm:t>
        <a:bodyPr/>
        <a:lstStyle/>
        <a:p>
          <a:endParaRPr lang="en-US"/>
        </a:p>
      </dgm:t>
    </dgm:pt>
    <dgm:pt modelId="{2736791C-8919-4EE7-946D-61A304CBC0CD}">
      <dgm:prSet custT="1"/>
      <dgm:spPr/>
      <dgm:t>
        <a:bodyPr/>
        <a:lstStyle/>
        <a:p>
          <a:pPr algn="ctr" rtl="1"/>
          <a:r>
            <a:rPr lang="fa-IR" sz="1800" b="1" i="0" u="none" dirty="0" smtClean="0"/>
            <a:t>پنجره ی هدف یا چارچوب را، جایی که نتیجه ی اسکریپت نمایش داده خواهد شد، مشخص می کند. این ویژگی مقادیر _</a:t>
          </a:r>
          <a:r>
            <a:rPr lang="en-US" sz="1800" b="1" i="0" u="none" dirty="0" smtClean="0"/>
            <a:t>blank, _self, _parent </a:t>
          </a:r>
          <a:r>
            <a:rPr lang="fa-IR" sz="1800" b="1" i="0" u="none" dirty="0" smtClean="0"/>
            <a:t>و غیره را به خود می گیرد. </a:t>
          </a:r>
          <a:endParaRPr lang="en-US" sz="1800" b="1" dirty="0">
            <a:cs typeface="B Nazanin" pitchFamily="2" charset="-78"/>
          </a:endParaRPr>
        </a:p>
      </dgm:t>
    </dgm:pt>
    <dgm:pt modelId="{9D5EE6A5-2893-40D9-BB58-20C06C59DCF4}" type="parTrans" cxnId="{418E3B6B-E37B-4465-B31F-699FBEB0DEA5}">
      <dgm:prSet/>
      <dgm:spPr/>
      <dgm:t>
        <a:bodyPr/>
        <a:lstStyle/>
        <a:p>
          <a:endParaRPr lang="en-US"/>
        </a:p>
      </dgm:t>
    </dgm:pt>
    <dgm:pt modelId="{2A251CD4-5D57-44D7-B61C-018C04D9B00C}" type="sibTrans" cxnId="{418E3B6B-E37B-4465-B31F-699FBEB0DEA5}">
      <dgm:prSet/>
      <dgm:spPr/>
      <dgm:t>
        <a:bodyPr/>
        <a:lstStyle/>
        <a:p>
          <a:endParaRPr lang="en-US"/>
        </a:p>
      </dgm:t>
    </dgm:pt>
    <dgm:pt modelId="{F8DC02A0-01E0-48C3-A471-E92A845C032E}">
      <dgm:prSet custT="1"/>
      <dgm:spPr/>
      <dgm:t>
        <a:bodyPr/>
        <a:lstStyle/>
        <a:p>
          <a:pPr algn="ctr" rtl="1"/>
          <a:r>
            <a:rPr lang="fa-IR" sz="1800" b="1" i="0" u="none" dirty="0" smtClean="0"/>
            <a:t>شما می توانید از ویژگی </a:t>
          </a:r>
          <a:r>
            <a:rPr lang="en-US" sz="1800" b="1" i="0" u="none" dirty="0" err="1" smtClean="0"/>
            <a:t>enctype</a:t>
          </a:r>
          <a:r>
            <a:rPr lang="en-US" sz="1800" b="1" i="0" u="none" dirty="0" smtClean="0"/>
            <a:t> </a:t>
          </a:r>
          <a:r>
            <a:rPr lang="fa-IR" sz="1800" b="1" i="0" u="none" dirty="0" smtClean="0"/>
            <a:t>برای مشخص کردن چگونگی برنامه نویسی توسط مرورگر قبل از ارسال به سرور، استفاده کنید. م</a:t>
          </a:r>
          <a:endParaRPr lang="en-US" sz="1800" b="1" dirty="0">
            <a:cs typeface="B Nazanin" pitchFamily="2" charset="-78"/>
          </a:endParaRPr>
        </a:p>
      </dgm:t>
    </dgm:pt>
    <dgm:pt modelId="{95AB2169-4223-4008-B08C-176A81BD3C7C}" type="parTrans" cxnId="{922642F1-035B-4B52-B159-91EE86A798E8}">
      <dgm:prSet/>
      <dgm:spPr/>
      <dgm:t>
        <a:bodyPr/>
        <a:lstStyle/>
        <a:p>
          <a:endParaRPr lang="en-US"/>
        </a:p>
      </dgm:t>
    </dgm:pt>
    <dgm:pt modelId="{9FDBA83F-821F-4EBA-A072-770E95D363E8}" type="sibTrans" cxnId="{922642F1-035B-4B52-B159-91EE86A798E8}">
      <dgm:prSet/>
      <dgm:spPr/>
      <dgm:t>
        <a:bodyPr/>
        <a:lstStyle/>
        <a:p>
          <a:endParaRPr lang="en-US"/>
        </a:p>
      </dgm:t>
    </dgm:pt>
    <dgm:pt modelId="{F91230FF-2771-4D9C-8A3B-B81184E02718}" type="pres">
      <dgm:prSet presAssocID="{4FBF25BE-9E92-4B48-BAB0-680B4FBFD4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96CD84-C891-4AB4-9A44-B63ABBDE6A95}" type="pres">
      <dgm:prSet presAssocID="{1785267B-9481-4208-9B64-A11C929504DF}" presName="composite" presStyleCnt="0"/>
      <dgm:spPr/>
      <dgm:t>
        <a:bodyPr/>
        <a:lstStyle/>
        <a:p>
          <a:endParaRPr lang="en-US"/>
        </a:p>
      </dgm:t>
    </dgm:pt>
    <dgm:pt modelId="{2D31EA1E-A00F-4439-8E3D-4EEDDA2C5F33}" type="pres">
      <dgm:prSet presAssocID="{1785267B-9481-4208-9B64-A11C929504DF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F865B8-8AD9-4FBB-B193-B7E112DD8F2F}" type="pres">
      <dgm:prSet presAssocID="{1785267B-9481-4208-9B64-A11C929504DF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7D70C-17FA-4081-B07D-134694A25DDE}" type="pres">
      <dgm:prSet presAssocID="{1A2415B5-1DB1-4331-BA3B-9994A278984E}" presName="space" presStyleCnt="0"/>
      <dgm:spPr/>
      <dgm:t>
        <a:bodyPr/>
        <a:lstStyle/>
        <a:p>
          <a:endParaRPr lang="en-US"/>
        </a:p>
      </dgm:t>
    </dgm:pt>
    <dgm:pt modelId="{3CE96610-254A-48A8-8F74-0045B9CC57C1}" type="pres">
      <dgm:prSet presAssocID="{DFE42788-7140-4696-91BD-8ED3A668F73E}" presName="composite" presStyleCnt="0"/>
      <dgm:spPr/>
      <dgm:t>
        <a:bodyPr/>
        <a:lstStyle/>
        <a:p>
          <a:endParaRPr lang="en-US"/>
        </a:p>
      </dgm:t>
    </dgm:pt>
    <dgm:pt modelId="{EB9897DF-8FA6-40A3-A827-D32169E1FFFA}" type="pres">
      <dgm:prSet presAssocID="{DFE42788-7140-4696-91BD-8ED3A668F73E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CBA285-AD3C-42EC-A8B6-681BADE8E33F}" type="pres">
      <dgm:prSet presAssocID="{DFE42788-7140-4696-91BD-8ED3A668F73E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D201A-BEF8-49CA-885B-FE316CAA329B}" type="pres">
      <dgm:prSet presAssocID="{632C4E3B-A6D5-46BB-A35E-46375E5BCDB9}" presName="space" presStyleCnt="0"/>
      <dgm:spPr/>
      <dgm:t>
        <a:bodyPr/>
        <a:lstStyle/>
        <a:p>
          <a:endParaRPr lang="en-US"/>
        </a:p>
      </dgm:t>
    </dgm:pt>
    <dgm:pt modelId="{3B36079F-BD5C-497B-9428-67BA4E6814DE}" type="pres">
      <dgm:prSet presAssocID="{A68A11B7-4BD2-4C5E-93C4-D1A43A9F77D9}" presName="composite" presStyleCnt="0"/>
      <dgm:spPr/>
      <dgm:t>
        <a:bodyPr/>
        <a:lstStyle/>
        <a:p>
          <a:endParaRPr lang="en-US"/>
        </a:p>
      </dgm:t>
    </dgm:pt>
    <dgm:pt modelId="{140A2E86-BB4E-4D81-AFE1-0ACC6DF6A626}" type="pres">
      <dgm:prSet presAssocID="{A68A11B7-4BD2-4C5E-93C4-D1A43A9F77D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F0DA8A-488E-4FEB-B112-3472164623BC}" type="pres">
      <dgm:prSet presAssocID="{A68A11B7-4BD2-4C5E-93C4-D1A43A9F77D9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2A77D5-B5CD-4F11-AD4F-5C2E33369A8F}" type="pres">
      <dgm:prSet presAssocID="{1AD186D1-23F2-4B6A-BA05-B9A69CABFBB1}" presName="space" presStyleCnt="0"/>
      <dgm:spPr/>
      <dgm:t>
        <a:bodyPr/>
        <a:lstStyle/>
        <a:p>
          <a:endParaRPr lang="en-US"/>
        </a:p>
      </dgm:t>
    </dgm:pt>
    <dgm:pt modelId="{DDF3F69B-A8DB-4E54-9A88-CC0B1A71CEB5}" type="pres">
      <dgm:prSet presAssocID="{59195DFD-FD40-4A61-9FCF-12E84F12F481}" presName="composite" presStyleCnt="0"/>
      <dgm:spPr/>
      <dgm:t>
        <a:bodyPr/>
        <a:lstStyle/>
        <a:p>
          <a:endParaRPr lang="en-US"/>
        </a:p>
      </dgm:t>
    </dgm:pt>
    <dgm:pt modelId="{22448D6A-7102-4C11-BC84-B9DBDBC89478}" type="pres">
      <dgm:prSet presAssocID="{59195DFD-FD40-4A61-9FCF-12E84F12F48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6A375-B620-416C-AA17-5CE9C71364AA}" type="pres">
      <dgm:prSet presAssocID="{59195DFD-FD40-4A61-9FCF-12E84F12F481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89D3EB-B3D1-4ED8-B2AD-37B6A488D92A}" type="presOf" srcId="{4FBF25BE-9E92-4B48-BAB0-680B4FBFD44D}" destId="{F91230FF-2771-4D9C-8A3B-B81184E02718}" srcOrd="0" destOrd="0" presId="urn:microsoft.com/office/officeart/2005/8/layout/hList1"/>
    <dgm:cxn modelId="{154D8F77-F526-414D-88EB-A73BF60751D6}" type="presOf" srcId="{2736791C-8919-4EE7-946D-61A304CBC0CD}" destId="{71F0DA8A-488E-4FEB-B112-3472164623BC}" srcOrd="0" destOrd="0" presId="urn:microsoft.com/office/officeart/2005/8/layout/hList1"/>
    <dgm:cxn modelId="{F372B46D-EE02-4063-8864-FEE8A87EAF53}" type="presOf" srcId="{D427FE2E-B656-4CA6-B35C-DAE07162C657}" destId="{95CBA285-AD3C-42EC-A8B6-681BADE8E33F}" srcOrd="0" destOrd="0" presId="urn:microsoft.com/office/officeart/2005/8/layout/hList1"/>
    <dgm:cxn modelId="{8D9FC07F-9AEF-45E8-8E91-E666FAC895CE}" srcId="{4FBF25BE-9E92-4B48-BAB0-680B4FBFD44D}" destId="{1785267B-9481-4208-9B64-A11C929504DF}" srcOrd="0" destOrd="0" parTransId="{8BAAC5E6-61DE-49C9-A188-1BC7E42183AD}" sibTransId="{1A2415B5-1DB1-4331-BA3B-9994A278984E}"/>
    <dgm:cxn modelId="{EC523D1F-2318-4CB2-8B22-47432818A142}" type="presOf" srcId="{DFE42788-7140-4696-91BD-8ED3A668F73E}" destId="{EB9897DF-8FA6-40A3-A827-D32169E1FFFA}" srcOrd="0" destOrd="0" presId="urn:microsoft.com/office/officeart/2005/8/layout/hList1"/>
    <dgm:cxn modelId="{86BC2E0A-D61A-482A-9474-8753B5C8AACE}" srcId="{1785267B-9481-4208-9B64-A11C929504DF}" destId="{74E50977-47D3-4188-A27E-F46481A4C7DA}" srcOrd="0" destOrd="0" parTransId="{182FA893-F0F6-41B0-8E6E-BE18D750CCE2}" sibTransId="{A896B7E0-4BFA-4FA6-AAF5-95EC52C47095}"/>
    <dgm:cxn modelId="{3F0FCE1A-E487-4ACE-B65B-B865D7600C80}" type="presOf" srcId="{1785267B-9481-4208-9B64-A11C929504DF}" destId="{2D31EA1E-A00F-4439-8E3D-4EEDDA2C5F33}" srcOrd="0" destOrd="0" presId="urn:microsoft.com/office/officeart/2005/8/layout/hList1"/>
    <dgm:cxn modelId="{AA6FF845-F3FC-45A2-B1D8-30DF28C900AB}" srcId="{4FBF25BE-9E92-4B48-BAB0-680B4FBFD44D}" destId="{DFE42788-7140-4696-91BD-8ED3A668F73E}" srcOrd="1" destOrd="0" parTransId="{CD7ECBA0-1929-4CD5-9826-97B46A39B8CA}" sibTransId="{632C4E3B-A6D5-46BB-A35E-46375E5BCDB9}"/>
    <dgm:cxn modelId="{586BB169-84FC-46DC-B7CA-B030E43CB69F}" srcId="{DFE42788-7140-4696-91BD-8ED3A668F73E}" destId="{D427FE2E-B656-4CA6-B35C-DAE07162C657}" srcOrd="0" destOrd="0" parTransId="{62B55A57-D1FE-42B7-B02A-8527120E61B3}" sibTransId="{AA8F272B-4329-4405-B78A-07A08A2DCEAC}"/>
    <dgm:cxn modelId="{2FA15B78-2B5A-485B-BE18-DC246E5A66C5}" type="presOf" srcId="{F8DC02A0-01E0-48C3-A471-E92A845C032E}" destId="{62F6A375-B620-416C-AA17-5CE9C71364AA}" srcOrd="0" destOrd="0" presId="urn:microsoft.com/office/officeart/2005/8/layout/hList1"/>
    <dgm:cxn modelId="{393CD7FB-2F85-45D5-AE2E-F8AF51C4D3E6}" srcId="{4FBF25BE-9E92-4B48-BAB0-680B4FBFD44D}" destId="{59195DFD-FD40-4A61-9FCF-12E84F12F481}" srcOrd="3" destOrd="0" parTransId="{9BE7A724-3AC7-41FF-8A7E-39DBFE22DB2B}" sibTransId="{53359624-A15E-4A2C-BE60-DD8938C8A152}"/>
    <dgm:cxn modelId="{6BAF3BB4-6A22-4046-B22C-D7F7AC3790D1}" type="presOf" srcId="{59195DFD-FD40-4A61-9FCF-12E84F12F481}" destId="{22448D6A-7102-4C11-BC84-B9DBDBC89478}" srcOrd="0" destOrd="0" presId="urn:microsoft.com/office/officeart/2005/8/layout/hList1"/>
    <dgm:cxn modelId="{E4B5319F-4E9C-441B-AE8A-CC04C7B2FFBD}" type="presOf" srcId="{A68A11B7-4BD2-4C5E-93C4-D1A43A9F77D9}" destId="{140A2E86-BB4E-4D81-AFE1-0ACC6DF6A626}" srcOrd="0" destOrd="0" presId="urn:microsoft.com/office/officeart/2005/8/layout/hList1"/>
    <dgm:cxn modelId="{418E3B6B-E37B-4465-B31F-699FBEB0DEA5}" srcId="{A68A11B7-4BD2-4C5E-93C4-D1A43A9F77D9}" destId="{2736791C-8919-4EE7-946D-61A304CBC0CD}" srcOrd="0" destOrd="0" parTransId="{9D5EE6A5-2893-40D9-BB58-20C06C59DCF4}" sibTransId="{2A251CD4-5D57-44D7-B61C-018C04D9B00C}"/>
    <dgm:cxn modelId="{922642F1-035B-4B52-B159-91EE86A798E8}" srcId="{59195DFD-FD40-4A61-9FCF-12E84F12F481}" destId="{F8DC02A0-01E0-48C3-A471-E92A845C032E}" srcOrd="0" destOrd="0" parTransId="{95AB2169-4223-4008-B08C-176A81BD3C7C}" sibTransId="{9FDBA83F-821F-4EBA-A072-770E95D363E8}"/>
    <dgm:cxn modelId="{BE7F6838-CDD0-4D59-912D-E900F21D770A}" srcId="{4FBF25BE-9E92-4B48-BAB0-680B4FBFD44D}" destId="{A68A11B7-4BD2-4C5E-93C4-D1A43A9F77D9}" srcOrd="2" destOrd="0" parTransId="{7F005DEE-0033-4A99-9460-BEAAA39537B0}" sibTransId="{1AD186D1-23F2-4B6A-BA05-B9A69CABFBB1}"/>
    <dgm:cxn modelId="{B5E953CF-2392-4423-B5D6-6547261B657D}" type="presOf" srcId="{74E50977-47D3-4188-A27E-F46481A4C7DA}" destId="{D1F865B8-8AD9-4FBB-B193-B7E112DD8F2F}" srcOrd="0" destOrd="0" presId="urn:microsoft.com/office/officeart/2005/8/layout/hList1"/>
    <dgm:cxn modelId="{7089C523-3B78-4CF0-8822-5152E0C4992A}" type="presParOf" srcId="{F91230FF-2771-4D9C-8A3B-B81184E02718}" destId="{6396CD84-C891-4AB4-9A44-B63ABBDE6A95}" srcOrd="0" destOrd="0" presId="urn:microsoft.com/office/officeart/2005/8/layout/hList1"/>
    <dgm:cxn modelId="{CB9CD886-5250-4C25-AE41-354B63A99706}" type="presParOf" srcId="{6396CD84-C891-4AB4-9A44-B63ABBDE6A95}" destId="{2D31EA1E-A00F-4439-8E3D-4EEDDA2C5F33}" srcOrd="0" destOrd="0" presId="urn:microsoft.com/office/officeart/2005/8/layout/hList1"/>
    <dgm:cxn modelId="{BD5A9977-517A-471A-A5F9-1881C81E10BF}" type="presParOf" srcId="{6396CD84-C891-4AB4-9A44-B63ABBDE6A95}" destId="{D1F865B8-8AD9-4FBB-B193-B7E112DD8F2F}" srcOrd="1" destOrd="0" presId="urn:microsoft.com/office/officeart/2005/8/layout/hList1"/>
    <dgm:cxn modelId="{E74D465B-089C-4B65-B846-A860E691FD8C}" type="presParOf" srcId="{F91230FF-2771-4D9C-8A3B-B81184E02718}" destId="{85A7D70C-17FA-4081-B07D-134694A25DDE}" srcOrd="1" destOrd="0" presId="urn:microsoft.com/office/officeart/2005/8/layout/hList1"/>
    <dgm:cxn modelId="{D4F7D12E-942C-4335-AB07-C44331138233}" type="presParOf" srcId="{F91230FF-2771-4D9C-8A3B-B81184E02718}" destId="{3CE96610-254A-48A8-8F74-0045B9CC57C1}" srcOrd="2" destOrd="0" presId="urn:microsoft.com/office/officeart/2005/8/layout/hList1"/>
    <dgm:cxn modelId="{85AE824E-77CD-4BAD-A76F-73D6AECBF9E9}" type="presParOf" srcId="{3CE96610-254A-48A8-8F74-0045B9CC57C1}" destId="{EB9897DF-8FA6-40A3-A827-D32169E1FFFA}" srcOrd="0" destOrd="0" presId="urn:microsoft.com/office/officeart/2005/8/layout/hList1"/>
    <dgm:cxn modelId="{6A133A46-2537-43B1-B38B-21AC166800DD}" type="presParOf" srcId="{3CE96610-254A-48A8-8F74-0045B9CC57C1}" destId="{95CBA285-AD3C-42EC-A8B6-681BADE8E33F}" srcOrd="1" destOrd="0" presId="urn:microsoft.com/office/officeart/2005/8/layout/hList1"/>
    <dgm:cxn modelId="{69321BAD-69E4-4D29-A45E-D70B23641861}" type="presParOf" srcId="{F91230FF-2771-4D9C-8A3B-B81184E02718}" destId="{18DD201A-BEF8-49CA-885B-FE316CAA329B}" srcOrd="3" destOrd="0" presId="urn:microsoft.com/office/officeart/2005/8/layout/hList1"/>
    <dgm:cxn modelId="{8D0133BF-BE87-4CFB-96A4-52526AE12261}" type="presParOf" srcId="{F91230FF-2771-4D9C-8A3B-B81184E02718}" destId="{3B36079F-BD5C-497B-9428-67BA4E6814DE}" srcOrd="4" destOrd="0" presId="urn:microsoft.com/office/officeart/2005/8/layout/hList1"/>
    <dgm:cxn modelId="{5DA96B4E-B6AC-4EDE-8FD5-923E4EE75C0E}" type="presParOf" srcId="{3B36079F-BD5C-497B-9428-67BA4E6814DE}" destId="{140A2E86-BB4E-4D81-AFE1-0ACC6DF6A626}" srcOrd="0" destOrd="0" presId="urn:microsoft.com/office/officeart/2005/8/layout/hList1"/>
    <dgm:cxn modelId="{FE5987E6-1B29-45D7-8423-21278043C83A}" type="presParOf" srcId="{3B36079F-BD5C-497B-9428-67BA4E6814DE}" destId="{71F0DA8A-488E-4FEB-B112-3472164623BC}" srcOrd="1" destOrd="0" presId="urn:microsoft.com/office/officeart/2005/8/layout/hList1"/>
    <dgm:cxn modelId="{39A332B7-9EB6-4957-8FF4-3FF4C8CA3810}" type="presParOf" srcId="{F91230FF-2771-4D9C-8A3B-B81184E02718}" destId="{802A77D5-B5CD-4F11-AD4F-5C2E33369A8F}" srcOrd="5" destOrd="0" presId="urn:microsoft.com/office/officeart/2005/8/layout/hList1"/>
    <dgm:cxn modelId="{0C72650B-5ADD-47EC-BC64-0C0F3B24F0A7}" type="presParOf" srcId="{F91230FF-2771-4D9C-8A3B-B81184E02718}" destId="{DDF3F69B-A8DB-4E54-9A88-CC0B1A71CEB5}" srcOrd="6" destOrd="0" presId="urn:microsoft.com/office/officeart/2005/8/layout/hList1"/>
    <dgm:cxn modelId="{E0955FC2-A39D-49B1-A2AD-B4FCBB761D04}" type="presParOf" srcId="{DDF3F69B-A8DB-4E54-9A88-CC0B1A71CEB5}" destId="{22448D6A-7102-4C11-BC84-B9DBDBC89478}" srcOrd="0" destOrd="0" presId="urn:microsoft.com/office/officeart/2005/8/layout/hList1"/>
    <dgm:cxn modelId="{81761614-6114-4540-89B2-DFE74A62FC72}" type="presParOf" srcId="{DDF3F69B-A8DB-4E54-9A88-CC0B1A71CEB5}" destId="{62F6A375-B620-416C-AA17-5CE9C71364A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FBF25BE-9E92-4B48-BAB0-680B4FBFD44D}" type="doc">
      <dgm:prSet loTypeId="urn:microsoft.com/office/officeart/2005/8/layout/architecture" loCatId="list" qsTypeId="urn:microsoft.com/office/officeart/2005/8/quickstyle/3d4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A68A11B7-4BD2-4C5E-93C4-D1A43A9F77D9}">
      <dgm:prSet custT="1"/>
      <dgm:spPr/>
      <dgm:t>
        <a:bodyPr/>
        <a:lstStyle/>
        <a:p>
          <a:pPr algn="ctr" rtl="1"/>
          <a:r>
            <a:rPr lang="fa-IR" sz="1800" b="0" i="0" u="none" dirty="0" smtClean="0"/>
            <a:t>دکمه های قابل کلیک شدن</a:t>
          </a:r>
          <a:endParaRPr lang="en-US" sz="1800" b="1" dirty="0">
            <a:cs typeface="B Nazanin" pitchFamily="2" charset="-78"/>
          </a:endParaRPr>
        </a:p>
      </dgm:t>
    </dgm:pt>
    <dgm:pt modelId="{7F005DEE-0033-4A99-9460-BEAAA39537B0}" type="parTrans" cxnId="{BE7F6838-CDD0-4D59-912D-E900F21D770A}">
      <dgm:prSet/>
      <dgm:spPr/>
      <dgm:t>
        <a:bodyPr/>
        <a:lstStyle/>
        <a:p>
          <a:endParaRPr lang="en-US"/>
        </a:p>
      </dgm:t>
    </dgm:pt>
    <dgm:pt modelId="{1AD186D1-23F2-4B6A-BA05-B9A69CABFBB1}" type="sibTrans" cxnId="{BE7F6838-CDD0-4D59-912D-E900F21D770A}">
      <dgm:prSet/>
      <dgm:spPr/>
      <dgm:t>
        <a:bodyPr/>
        <a:lstStyle/>
        <a:p>
          <a:endParaRPr lang="en-US"/>
        </a:p>
      </dgm:t>
    </dgm:pt>
    <dgm:pt modelId="{59195DFD-FD40-4A61-9FCF-12E84F12F481}">
      <dgm:prSet custT="1"/>
      <dgm:spPr/>
      <dgm:t>
        <a:bodyPr/>
        <a:lstStyle/>
        <a:p>
          <a:pPr algn="ctr" rtl="1"/>
          <a:r>
            <a:rPr lang="fa-IR" sz="1800" b="0" i="0" u="none" dirty="0" smtClean="0"/>
            <a:t>ثبت و تنظیم مجدد</a:t>
          </a:r>
          <a:endParaRPr lang="en-US" sz="1800" b="1" dirty="0">
            <a:cs typeface="B Nazanin" pitchFamily="2" charset="-78"/>
          </a:endParaRPr>
        </a:p>
      </dgm:t>
    </dgm:pt>
    <dgm:pt modelId="{9BE7A724-3AC7-41FF-8A7E-39DBFE22DB2B}" type="parTrans" cxnId="{393CD7FB-2F85-45D5-AE2E-F8AF51C4D3E6}">
      <dgm:prSet/>
      <dgm:spPr/>
      <dgm:t>
        <a:bodyPr/>
        <a:lstStyle/>
        <a:p>
          <a:endParaRPr lang="en-US"/>
        </a:p>
      </dgm:t>
    </dgm:pt>
    <dgm:pt modelId="{53359624-A15E-4A2C-BE60-DD8938C8A152}" type="sibTrans" cxnId="{393CD7FB-2F85-45D5-AE2E-F8AF51C4D3E6}">
      <dgm:prSet/>
      <dgm:spPr/>
      <dgm:t>
        <a:bodyPr/>
        <a:lstStyle/>
        <a:p>
          <a:endParaRPr lang="en-US"/>
        </a:p>
      </dgm:t>
    </dgm:pt>
    <dgm:pt modelId="{DFE42788-7140-4696-91BD-8ED3A668F73E}">
      <dgm:prSet custT="1"/>
      <dgm:spPr/>
      <dgm:t>
        <a:bodyPr/>
        <a:lstStyle/>
        <a:p>
          <a:pPr algn="ctr" rtl="1"/>
          <a:r>
            <a:rPr lang="fa-IR" sz="1800" b="0" i="0" u="none" dirty="0" smtClean="0"/>
            <a:t>کنترل های مخفی</a:t>
          </a:r>
          <a:endParaRPr lang="en-US" sz="1800" b="1" dirty="0">
            <a:cs typeface="B Nazanin" pitchFamily="2" charset="-78"/>
          </a:endParaRPr>
        </a:p>
      </dgm:t>
    </dgm:pt>
    <dgm:pt modelId="{CD7ECBA0-1929-4CD5-9826-97B46A39B8CA}" type="parTrans" cxnId="{AA6FF845-F3FC-45A2-B1D8-30DF28C900AB}">
      <dgm:prSet/>
      <dgm:spPr/>
      <dgm:t>
        <a:bodyPr/>
        <a:lstStyle/>
        <a:p>
          <a:endParaRPr lang="en-US"/>
        </a:p>
      </dgm:t>
    </dgm:pt>
    <dgm:pt modelId="{632C4E3B-A6D5-46BB-A35E-46375E5BCDB9}" type="sibTrans" cxnId="{AA6FF845-F3FC-45A2-B1D8-30DF28C900AB}">
      <dgm:prSet/>
      <dgm:spPr/>
      <dgm:t>
        <a:bodyPr/>
        <a:lstStyle/>
        <a:p>
          <a:endParaRPr lang="en-US"/>
        </a:p>
      </dgm:t>
    </dgm:pt>
    <dgm:pt modelId="{1785267B-9481-4208-9B64-A11C929504DF}">
      <dgm:prSet custT="1"/>
      <dgm:spPr/>
      <dgm:t>
        <a:bodyPr/>
        <a:lstStyle/>
        <a:p>
          <a:pPr algn="ctr" rtl="1"/>
          <a:r>
            <a:rPr lang="fa-IR" sz="1800" b="0" i="0" u="none" dirty="0" smtClean="0"/>
            <a:t>باکس های انتخاب فایل</a:t>
          </a:r>
          <a:endParaRPr lang="en-US" sz="1800" b="1" dirty="0">
            <a:cs typeface="B Nazanin" pitchFamily="2" charset="-78"/>
          </a:endParaRPr>
        </a:p>
      </dgm:t>
    </dgm:pt>
    <dgm:pt modelId="{8BAAC5E6-61DE-49C9-A188-1BC7E42183AD}" type="parTrans" cxnId="{8D9FC07F-9AEF-45E8-8E91-E666FAC895CE}">
      <dgm:prSet/>
      <dgm:spPr/>
      <dgm:t>
        <a:bodyPr/>
        <a:lstStyle/>
        <a:p>
          <a:endParaRPr lang="en-US"/>
        </a:p>
      </dgm:t>
    </dgm:pt>
    <dgm:pt modelId="{1A2415B5-1DB1-4331-BA3B-9994A278984E}" type="sibTrans" cxnId="{8D9FC07F-9AEF-45E8-8E91-E666FAC895CE}">
      <dgm:prSet/>
      <dgm:spPr/>
      <dgm:t>
        <a:bodyPr/>
        <a:lstStyle/>
        <a:p>
          <a:endParaRPr lang="en-US"/>
        </a:p>
      </dgm:t>
    </dgm:pt>
    <dgm:pt modelId="{74E50977-47D3-4188-A27E-F46481A4C7DA}">
      <dgm:prSet custT="1"/>
      <dgm:spPr/>
      <dgm:t>
        <a:bodyPr/>
        <a:lstStyle/>
        <a:p>
          <a:pPr algn="ctr" rtl="1"/>
          <a:r>
            <a:rPr lang="fa-IR" sz="1800" b="0" i="0" u="none" dirty="0" smtClean="0"/>
            <a:t>کنترل های ورودی متن</a:t>
          </a:r>
          <a:endParaRPr lang="en-US" sz="1800" b="1" dirty="0">
            <a:cs typeface="B Nazanin" pitchFamily="2" charset="-78"/>
          </a:endParaRPr>
        </a:p>
      </dgm:t>
    </dgm:pt>
    <dgm:pt modelId="{182FA893-F0F6-41B0-8E6E-BE18D750CCE2}" type="parTrans" cxnId="{86BC2E0A-D61A-482A-9474-8753B5C8AACE}">
      <dgm:prSet/>
      <dgm:spPr/>
      <dgm:t>
        <a:bodyPr/>
        <a:lstStyle/>
        <a:p>
          <a:endParaRPr lang="en-US"/>
        </a:p>
      </dgm:t>
    </dgm:pt>
    <dgm:pt modelId="{A896B7E0-4BFA-4FA6-AAF5-95EC52C47095}" type="sibTrans" cxnId="{86BC2E0A-D61A-482A-9474-8753B5C8AACE}">
      <dgm:prSet/>
      <dgm:spPr/>
      <dgm:t>
        <a:bodyPr/>
        <a:lstStyle/>
        <a:p>
          <a:endParaRPr lang="en-US"/>
        </a:p>
      </dgm:t>
    </dgm:pt>
    <dgm:pt modelId="{D427FE2E-B656-4CA6-B35C-DAE07162C657}">
      <dgm:prSet custT="1"/>
      <dgm:spPr/>
      <dgm:t>
        <a:bodyPr/>
        <a:lstStyle/>
        <a:p>
          <a:pPr algn="ctr" rtl="1"/>
          <a:r>
            <a:rPr lang="fa-IR" sz="1800" b="0" i="0" u="none" dirty="0" smtClean="0"/>
            <a:t>کنترل های چک باکس</a:t>
          </a:r>
          <a:endParaRPr lang="en-US" sz="1800" b="1" dirty="0">
            <a:cs typeface="B Nazanin" pitchFamily="2" charset="-78"/>
          </a:endParaRPr>
        </a:p>
      </dgm:t>
    </dgm:pt>
    <dgm:pt modelId="{62B55A57-D1FE-42B7-B02A-8527120E61B3}" type="parTrans" cxnId="{586BB169-84FC-46DC-B7CA-B030E43CB69F}">
      <dgm:prSet/>
      <dgm:spPr/>
      <dgm:t>
        <a:bodyPr/>
        <a:lstStyle/>
        <a:p>
          <a:endParaRPr lang="en-US"/>
        </a:p>
      </dgm:t>
    </dgm:pt>
    <dgm:pt modelId="{AA8F272B-4329-4405-B78A-07A08A2DCEAC}" type="sibTrans" cxnId="{586BB169-84FC-46DC-B7CA-B030E43CB69F}">
      <dgm:prSet/>
      <dgm:spPr/>
      <dgm:t>
        <a:bodyPr/>
        <a:lstStyle/>
        <a:p>
          <a:endParaRPr lang="en-US"/>
        </a:p>
      </dgm:t>
    </dgm:pt>
    <dgm:pt modelId="{2736791C-8919-4EE7-946D-61A304CBC0CD}">
      <dgm:prSet custT="1"/>
      <dgm:spPr/>
      <dgm:t>
        <a:bodyPr/>
        <a:lstStyle/>
        <a:p>
          <a:pPr algn="ctr" rtl="1"/>
          <a:r>
            <a:rPr lang="fa-IR" sz="1800" b="0" i="0" u="none" dirty="0" smtClean="0"/>
            <a:t>کنترل های رادیو باکس</a:t>
          </a:r>
          <a:endParaRPr lang="en-US" sz="1800" b="1" dirty="0">
            <a:cs typeface="B Nazanin" pitchFamily="2" charset="-78"/>
          </a:endParaRPr>
        </a:p>
      </dgm:t>
    </dgm:pt>
    <dgm:pt modelId="{9D5EE6A5-2893-40D9-BB58-20C06C59DCF4}" type="parTrans" cxnId="{418E3B6B-E37B-4465-B31F-699FBEB0DEA5}">
      <dgm:prSet/>
      <dgm:spPr/>
      <dgm:t>
        <a:bodyPr/>
        <a:lstStyle/>
        <a:p>
          <a:endParaRPr lang="en-US"/>
        </a:p>
      </dgm:t>
    </dgm:pt>
    <dgm:pt modelId="{2A251CD4-5D57-44D7-B61C-018C04D9B00C}" type="sibTrans" cxnId="{418E3B6B-E37B-4465-B31F-699FBEB0DEA5}">
      <dgm:prSet/>
      <dgm:spPr/>
      <dgm:t>
        <a:bodyPr/>
        <a:lstStyle/>
        <a:p>
          <a:endParaRPr lang="en-US"/>
        </a:p>
      </dgm:t>
    </dgm:pt>
    <dgm:pt modelId="{F8DC02A0-01E0-48C3-A471-E92A845C032E}">
      <dgm:prSet custT="1"/>
      <dgm:spPr/>
      <dgm:t>
        <a:bodyPr/>
        <a:lstStyle/>
        <a:p>
          <a:pPr algn="ctr" rtl="1"/>
          <a:r>
            <a:rPr lang="fa-IR" sz="1800" b="0" i="0" u="none" dirty="0" smtClean="0"/>
            <a:t>کنترل های انتخاب باکس</a:t>
          </a:r>
          <a:endParaRPr lang="en-US" sz="1800" b="1" dirty="0">
            <a:cs typeface="B Nazanin" pitchFamily="2" charset="-78"/>
          </a:endParaRPr>
        </a:p>
      </dgm:t>
    </dgm:pt>
    <dgm:pt modelId="{95AB2169-4223-4008-B08C-176A81BD3C7C}" type="parTrans" cxnId="{922642F1-035B-4B52-B159-91EE86A798E8}">
      <dgm:prSet/>
      <dgm:spPr/>
      <dgm:t>
        <a:bodyPr/>
        <a:lstStyle/>
        <a:p>
          <a:endParaRPr lang="en-US"/>
        </a:p>
      </dgm:t>
    </dgm:pt>
    <dgm:pt modelId="{9FDBA83F-821F-4EBA-A072-770E95D363E8}" type="sibTrans" cxnId="{922642F1-035B-4B52-B159-91EE86A798E8}">
      <dgm:prSet/>
      <dgm:spPr/>
      <dgm:t>
        <a:bodyPr/>
        <a:lstStyle/>
        <a:p>
          <a:endParaRPr lang="en-US"/>
        </a:p>
      </dgm:t>
    </dgm:pt>
    <dgm:pt modelId="{2E0559E5-0A87-48A8-B501-1C157BB4464D}" type="pres">
      <dgm:prSet presAssocID="{4FBF25BE-9E92-4B48-BAB0-680B4FBFD44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F727454-C332-441C-972D-E0087DDF8A9D}" type="pres">
      <dgm:prSet presAssocID="{1785267B-9481-4208-9B64-A11C929504DF}" presName="vertOne" presStyleCnt="0"/>
      <dgm:spPr/>
      <dgm:t>
        <a:bodyPr/>
        <a:lstStyle/>
        <a:p>
          <a:endParaRPr lang="en-US"/>
        </a:p>
      </dgm:t>
    </dgm:pt>
    <dgm:pt modelId="{EFCE31EC-40CA-433F-932B-9649112C29A3}" type="pres">
      <dgm:prSet presAssocID="{1785267B-9481-4208-9B64-A11C929504DF}" presName="txOne" presStyleLbl="node0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25D762-D7A1-4179-9578-5BA996C7BF39}" type="pres">
      <dgm:prSet presAssocID="{1785267B-9481-4208-9B64-A11C929504DF}" presName="parTransOne" presStyleCnt="0"/>
      <dgm:spPr/>
      <dgm:t>
        <a:bodyPr/>
        <a:lstStyle/>
        <a:p>
          <a:endParaRPr lang="en-US"/>
        </a:p>
      </dgm:t>
    </dgm:pt>
    <dgm:pt modelId="{08E3266E-B4A4-4E5C-9E51-4FA16B76C041}" type="pres">
      <dgm:prSet presAssocID="{1785267B-9481-4208-9B64-A11C929504DF}" presName="horzOne" presStyleCnt="0"/>
      <dgm:spPr/>
      <dgm:t>
        <a:bodyPr/>
        <a:lstStyle/>
        <a:p>
          <a:endParaRPr lang="en-US"/>
        </a:p>
      </dgm:t>
    </dgm:pt>
    <dgm:pt modelId="{47AFB530-9C27-489A-96B6-AC5EA01AA97B}" type="pres">
      <dgm:prSet presAssocID="{74E50977-47D3-4188-A27E-F46481A4C7DA}" presName="vertTwo" presStyleCnt="0"/>
      <dgm:spPr/>
      <dgm:t>
        <a:bodyPr/>
        <a:lstStyle/>
        <a:p>
          <a:endParaRPr lang="en-US"/>
        </a:p>
      </dgm:t>
    </dgm:pt>
    <dgm:pt modelId="{E312A096-EFD6-45AC-88A2-260C54D0877A}" type="pres">
      <dgm:prSet presAssocID="{74E50977-47D3-4188-A27E-F46481A4C7DA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822273-4AA2-4A87-B219-954288C99C0C}" type="pres">
      <dgm:prSet presAssocID="{74E50977-47D3-4188-A27E-F46481A4C7DA}" presName="horzTwo" presStyleCnt="0"/>
      <dgm:spPr/>
      <dgm:t>
        <a:bodyPr/>
        <a:lstStyle/>
        <a:p>
          <a:endParaRPr lang="en-US"/>
        </a:p>
      </dgm:t>
    </dgm:pt>
    <dgm:pt modelId="{7645F206-2DD3-4147-AF1E-62A81C4C88C1}" type="pres">
      <dgm:prSet presAssocID="{1A2415B5-1DB1-4331-BA3B-9994A278984E}" presName="sibSpaceOne" presStyleCnt="0"/>
      <dgm:spPr/>
      <dgm:t>
        <a:bodyPr/>
        <a:lstStyle/>
        <a:p>
          <a:endParaRPr lang="en-US"/>
        </a:p>
      </dgm:t>
    </dgm:pt>
    <dgm:pt modelId="{0A34F717-BFAF-4EF0-B797-EB68F963C039}" type="pres">
      <dgm:prSet presAssocID="{DFE42788-7140-4696-91BD-8ED3A668F73E}" presName="vertOne" presStyleCnt="0"/>
      <dgm:spPr/>
      <dgm:t>
        <a:bodyPr/>
        <a:lstStyle/>
        <a:p>
          <a:endParaRPr lang="en-US"/>
        </a:p>
      </dgm:t>
    </dgm:pt>
    <dgm:pt modelId="{39BA1B41-9794-4E7C-AE42-A5268C021C56}" type="pres">
      <dgm:prSet presAssocID="{DFE42788-7140-4696-91BD-8ED3A668F73E}" presName="txOne" presStyleLbl="node0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99ABFB-6A8C-45CD-82EF-5DA9A46DFC79}" type="pres">
      <dgm:prSet presAssocID="{DFE42788-7140-4696-91BD-8ED3A668F73E}" presName="parTransOne" presStyleCnt="0"/>
      <dgm:spPr/>
      <dgm:t>
        <a:bodyPr/>
        <a:lstStyle/>
        <a:p>
          <a:endParaRPr lang="en-US"/>
        </a:p>
      </dgm:t>
    </dgm:pt>
    <dgm:pt modelId="{41B9806E-55C7-4AF5-9B5D-C9C452F2E288}" type="pres">
      <dgm:prSet presAssocID="{DFE42788-7140-4696-91BD-8ED3A668F73E}" presName="horzOne" presStyleCnt="0"/>
      <dgm:spPr/>
      <dgm:t>
        <a:bodyPr/>
        <a:lstStyle/>
        <a:p>
          <a:endParaRPr lang="en-US"/>
        </a:p>
      </dgm:t>
    </dgm:pt>
    <dgm:pt modelId="{ED961BC9-701D-4E16-9848-7C47F09FF1A7}" type="pres">
      <dgm:prSet presAssocID="{D427FE2E-B656-4CA6-B35C-DAE07162C657}" presName="vertTwo" presStyleCnt="0"/>
      <dgm:spPr/>
      <dgm:t>
        <a:bodyPr/>
        <a:lstStyle/>
        <a:p>
          <a:endParaRPr lang="en-US"/>
        </a:p>
      </dgm:t>
    </dgm:pt>
    <dgm:pt modelId="{A726C6C7-69C0-4FEC-8CD0-4F2368A2B482}" type="pres">
      <dgm:prSet presAssocID="{D427FE2E-B656-4CA6-B35C-DAE07162C657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F9DB16-9D13-43F3-A71C-CC1818E4CA15}" type="pres">
      <dgm:prSet presAssocID="{D427FE2E-B656-4CA6-B35C-DAE07162C657}" presName="horzTwo" presStyleCnt="0"/>
      <dgm:spPr/>
      <dgm:t>
        <a:bodyPr/>
        <a:lstStyle/>
        <a:p>
          <a:endParaRPr lang="en-US"/>
        </a:p>
      </dgm:t>
    </dgm:pt>
    <dgm:pt modelId="{0F6B3A2D-8F89-4C97-AC66-74FD1B89340F}" type="pres">
      <dgm:prSet presAssocID="{632C4E3B-A6D5-46BB-A35E-46375E5BCDB9}" presName="sibSpaceOne" presStyleCnt="0"/>
      <dgm:spPr/>
      <dgm:t>
        <a:bodyPr/>
        <a:lstStyle/>
        <a:p>
          <a:endParaRPr lang="en-US"/>
        </a:p>
      </dgm:t>
    </dgm:pt>
    <dgm:pt modelId="{CEE05F05-3873-451F-AE2D-66355CE6A287}" type="pres">
      <dgm:prSet presAssocID="{A68A11B7-4BD2-4C5E-93C4-D1A43A9F77D9}" presName="vertOne" presStyleCnt="0"/>
      <dgm:spPr/>
      <dgm:t>
        <a:bodyPr/>
        <a:lstStyle/>
        <a:p>
          <a:endParaRPr lang="en-US"/>
        </a:p>
      </dgm:t>
    </dgm:pt>
    <dgm:pt modelId="{4351E734-CFC9-498B-84F0-D3A45CEC41FE}" type="pres">
      <dgm:prSet presAssocID="{A68A11B7-4BD2-4C5E-93C4-D1A43A9F77D9}" presName="txOne" presStyleLbl="node0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E40C4A-2B76-4D3E-8503-D33F474097D4}" type="pres">
      <dgm:prSet presAssocID="{A68A11B7-4BD2-4C5E-93C4-D1A43A9F77D9}" presName="parTransOne" presStyleCnt="0"/>
      <dgm:spPr/>
      <dgm:t>
        <a:bodyPr/>
        <a:lstStyle/>
        <a:p>
          <a:endParaRPr lang="en-US"/>
        </a:p>
      </dgm:t>
    </dgm:pt>
    <dgm:pt modelId="{1A5C9B7D-D330-45D8-93E7-17E2C2DD24D5}" type="pres">
      <dgm:prSet presAssocID="{A68A11B7-4BD2-4C5E-93C4-D1A43A9F77D9}" presName="horzOne" presStyleCnt="0"/>
      <dgm:spPr/>
      <dgm:t>
        <a:bodyPr/>
        <a:lstStyle/>
        <a:p>
          <a:endParaRPr lang="en-US"/>
        </a:p>
      </dgm:t>
    </dgm:pt>
    <dgm:pt modelId="{D65DA971-2CEC-40E9-8CFB-C5AA730B3F83}" type="pres">
      <dgm:prSet presAssocID="{2736791C-8919-4EE7-946D-61A304CBC0CD}" presName="vertTwo" presStyleCnt="0"/>
      <dgm:spPr/>
      <dgm:t>
        <a:bodyPr/>
        <a:lstStyle/>
        <a:p>
          <a:endParaRPr lang="en-US"/>
        </a:p>
      </dgm:t>
    </dgm:pt>
    <dgm:pt modelId="{AFCFAA53-8F9E-4704-AF7E-7FB54ED8A23F}" type="pres">
      <dgm:prSet presAssocID="{2736791C-8919-4EE7-946D-61A304CBC0CD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D8E408-C0DA-475A-937C-7D9655B6B0B0}" type="pres">
      <dgm:prSet presAssocID="{2736791C-8919-4EE7-946D-61A304CBC0CD}" presName="horzTwo" presStyleCnt="0"/>
      <dgm:spPr/>
      <dgm:t>
        <a:bodyPr/>
        <a:lstStyle/>
        <a:p>
          <a:endParaRPr lang="en-US"/>
        </a:p>
      </dgm:t>
    </dgm:pt>
    <dgm:pt modelId="{67C2A729-946F-4DA3-B8D5-9B94755F2A10}" type="pres">
      <dgm:prSet presAssocID="{1AD186D1-23F2-4B6A-BA05-B9A69CABFBB1}" presName="sibSpaceOne" presStyleCnt="0"/>
      <dgm:spPr/>
      <dgm:t>
        <a:bodyPr/>
        <a:lstStyle/>
        <a:p>
          <a:endParaRPr lang="en-US"/>
        </a:p>
      </dgm:t>
    </dgm:pt>
    <dgm:pt modelId="{345299A2-D3F8-4912-AACC-99C60B376599}" type="pres">
      <dgm:prSet presAssocID="{59195DFD-FD40-4A61-9FCF-12E84F12F481}" presName="vertOne" presStyleCnt="0"/>
      <dgm:spPr/>
      <dgm:t>
        <a:bodyPr/>
        <a:lstStyle/>
        <a:p>
          <a:endParaRPr lang="en-US"/>
        </a:p>
      </dgm:t>
    </dgm:pt>
    <dgm:pt modelId="{2AD3F0C8-F273-4D93-826F-32FDF07E64C5}" type="pres">
      <dgm:prSet presAssocID="{59195DFD-FD40-4A61-9FCF-12E84F12F481}" presName="txOne" presStyleLbl="node0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2A43DD-8C0D-4084-95D2-B933FF3FB85C}" type="pres">
      <dgm:prSet presAssocID="{59195DFD-FD40-4A61-9FCF-12E84F12F481}" presName="parTransOne" presStyleCnt="0"/>
      <dgm:spPr/>
      <dgm:t>
        <a:bodyPr/>
        <a:lstStyle/>
        <a:p>
          <a:endParaRPr lang="en-US"/>
        </a:p>
      </dgm:t>
    </dgm:pt>
    <dgm:pt modelId="{6A9533C5-95D4-4A45-B872-3F61F04F2399}" type="pres">
      <dgm:prSet presAssocID="{59195DFD-FD40-4A61-9FCF-12E84F12F481}" presName="horzOne" presStyleCnt="0"/>
      <dgm:spPr/>
      <dgm:t>
        <a:bodyPr/>
        <a:lstStyle/>
        <a:p>
          <a:endParaRPr lang="en-US"/>
        </a:p>
      </dgm:t>
    </dgm:pt>
    <dgm:pt modelId="{B5B72237-D686-46EB-99D9-096E626ACD20}" type="pres">
      <dgm:prSet presAssocID="{F8DC02A0-01E0-48C3-A471-E92A845C032E}" presName="vertTwo" presStyleCnt="0"/>
      <dgm:spPr/>
      <dgm:t>
        <a:bodyPr/>
        <a:lstStyle/>
        <a:p>
          <a:endParaRPr lang="en-US"/>
        </a:p>
      </dgm:t>
    </dgm:pt>
    <dgm:pt modelId="{465D5028-2502-49CA-B79F-4D9DEDCBFCBB}" type="pres">
      <dgm:prSet presAssocID="{F8DC02A0-01E0-48C3-A471-E92A845C032E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5323CE-11C8-42FE-A700-606133F62DC8}" type="pres">
      <dgm:prSet presAssocID="{F8DC02A0-01E0-48C3-A471-E92A845C032E}" presName="horzTwo" presStyleCnt="0"/>
      <dgm:spPr/>
      <dgm:t>
        <a:bodyPr/>
        <a:lstStyle/>
        <a:p>
          <a:endParaRPr lang="en-US"/>
        </a:p>
      </dgm:t>
    </dgm:pt>
  </dgm:ptLst>
  <dgm:cxnLst>
    <dgm:cxn modelId="{586BB169-84FC-46DC-B7CA-B030E43CB69F}" srcId="{DFE42788-7140-4696-91BD-8ED3A668F73E}" destId="{D427FE2E-B656-4CA6-B35C-DAE07162C657}" srcOrd="0" destOrd="0" parTransId="{62B55A57-D1FE-42B7-B02A-8527120E61B3}" sibTransId="{AA8F272B-4329-4405-B78A-07A08A2DCEAC}"/>
    <dgm:cxn modelId="{A2864326-A785-452B-8C27-7D4B93B07BA0}" type="presOf" srcId="{2736791C-8919-4EE7-946D-61A304CBC0CD}" destId="{AFCFAA53-8F9E-4704-AF7E-7FB54ED8A23F}" srcOrd="0" destOrd="0" presId="urn:microsoft.com/office/officeart/2005/8/layout/architecture"/>
    <dgm:cxn modelId="{B47748B1-803A-4364-84A0-5ED085FFE63C}" type="presOf" srcId="{1785267B-9481-4208-9B64-A11C929504DF}" destId="{EFCE31EC-40CA-433F-932B-9649112C29A3}" srcOrd="0" destOrd="0" presId="urn:microsoft.com/office/officeart/2005/8/layout/architecture"/>
    <dgm:cxn modelId="{922642F1-035B-4B52-B159-91EE86A798E8}" srcId="{59195DFD-FD40-4A61-9FCF-12E84F12F481}" destId="{F8DC02A0-01E0-48C3-A471-E92A845C032E}" srcOrd="0" destOrd="0" parTransId="{95AB2169-4223-4008-B08C-176A81BD3C7C}" sibTransId="{9FDBA83F-821F-4EBA-A072-770E95D363E8}"/>
    <dgm:cxn modelId="{016DB5E5-2967-42C3-AF61-2A55BBCD8DBF}" type="presOf" srcId="{74E50977-47D3-4188-A27E-F46481A4C7DA}" destId="{E312A096-EFD6-45AC-88A2-260C54D0877A}" srcOrd="0" destOrd="0" presId="urn:microsoft.com/office/officeart/2005/8/layout/architecture"/>
    <dgm:cxn modelId="{91C31309-B9FF-4E73-8A92-A322EADA73BA}" type="presOf" srcId="{A68A11B7-4BD2-4C5E-93C4-D1A43A9F77D9}" destId="{4351E734-CFC9-498B-84F0-D3A45CEC41FE}" srcOrd="0" destOrd="0" presId="urn:microsoft.com/office/officeart/2005/8/layout/architecture"/>
    <dgm:cxn modelId="{418E3B6B-E37B-4465-B31F-699FBEB0DEA5}" srcId="{A68A11B7-4BD2-4C5E-93C4-D1A43A9F77D9}" destId="{2736791C-8919-4EE7-946D-61A304CBC0CD}" srcOrd="0" destOrd="0" parTransId="{9D5EE6A5-2893-40D9-BB58-20C06C59DCF4}" sibTransId="{2A251CD4-5D57-44D7-B61C-018C04D9B00C}"/>
    <dgm:cxn modelId="{BE7F6838-CDD0-4D59-912D-E900F21D770A}" srcId="{4FBF25BE-9E92-4B48-BAB0-680B4FBFD44D}" destId="{A68A11B7-4BD2-4C5E-93C4-D1A43A9F77D9}" srcOrd="2" destOrd="0" parTransId="{7F005DEE-0033-4A99-9460-BEAAA39537B0}" sibTransId="{1AD186D1-23F2-4B6A-BA05-B9A69CABFBB1}"/>
    <dgm:cxn modelId="{92853B36-8E9A-480F-9745-3429CA87D696}" type="presOf" srcId="{DFE42788-7140-4696-91BD-8ED3A668F73E}" destId="{39BA1B41-9794-4E7C-AE42-A5268C021C56}" srcOrd="0" destOrd="0" presId="urn:microsoft.com/office/officeart/2005/8/layout/architecture"/>
    <dgm:cxn modelId="{86BC2E0A-D61A-482A-9474-8753B5C8AACE}" srcId="{1785267B-9481-4208-9B64-A11C929504DF}" destId="{74E50977-47D3-4188-A27E-F46481A4C7DA}" srcOrd="0" destOrd="0" parTransId="{182FA893-F0F6-41B0-8E6E-BE18D750CCE2}" sibTransId="{A896B7E0-4BFA-4FA6-AAF5-95EC52C47095}"/>
    <dgm:cxn modelId="{7BC22D2E-E184-4608-8B70-26370BF4B9D5}" type="presOf" srcId="{F8DC02A0-01E0-48C3-A471-E92A845C032E}" destId="{465D5028-2502-49CA-B79F-4D9DEDCBFCBB}" srcOrd="0" destOrd="0" presId="urn:microsoft.com/office/officeart/2005/8/layout/architecture"/>
    <dgm:cxn modelId="{AA6FF845-F3FC-45A2-B1D8-30DF28C900AB}" srcId="{4FBF25BE-9E92-4B48-BAB0-680B4FBFD44D}" destId="{DFE42788-7140-4696-91BD-8ED3A668F73E}" srcOrd="1" destOrd="0" parTransId="{CD7ECBA0-1929-4CD5-9826-97B46A39B8CA}" sibTransId="{632C4E3B-A6D5-46BB-A35E-46375E5BCDB9}"/>
    <dgm:cxn modelId="{383178A2-A973-4651-B573-D13ED83411ED}" type="presOf" srcId="{D427FE2E-B656-4CA6-B35C-DAE07162C657}" destId="{A726C6C7-69C0-4FEC-8CD0-4F2368A2B482}" srcOrd="0" destOrd="0" presId="urn:microsoft.com/office/officeart/2005/8/layout/architecture"/>
    <dgm:cxn modelId="{9659CDEC-3E43-444C-944C-FC34EFE2F6C2}" type="presOf" srcId="{59195DFD-FD40-4A61-9FCF-12E84F12F481}" destId="{2AD3F0C8-F273-4D93-826F-32FDF07E64C5}" srcOrd="0" destOrd="0" presId="urn:microsoft.com/office/officeart/2005/8/layout/architecture"/>
    <dgm:cxn modelId="{393CD7FB-2F85-45D5-AE2E-F8AF51C4D3E6}" srcId="{4FBF25BE-9E92-4B48-BAB0-680B4FBFD44D}" destId="{59195DFD-FD40-4A61-9FCF-12E84F12F481}" srcOrd="3" destOrd="0" parTransId="{9BE7A724-3AC7-41FF-8A7E-39DBFE22DB2B}" sibTransId="{53359624-A15E-4A2C-BE60-DD8938C8A152}"/>
    <dgm:cxn modelId="{C315B289-7373-49D0-AEE6-153BEF1B094F}" type="presOf" srcId="{4FBF25BE-9E92-4B48-BAB0-680B4FBFD44D}" destId="{2E0559E5-0A87-48A8-B501-1C157BB4464D}" srcOrd="0" destOrd="0" presId="urn:microsoft.com/office/officeart/2005/8/layout/architecture"/>
    <dgm:cxn modelId="{8D9FC07F-9AEF-45E8-8E91-E666FAC895CE}" srcId="{4FBF25BE-9E92-4B48-BAB0-680B4FBFD44D}" destId="{1785267B-9481-4208-9B64-A11C929504DF}" srcOrd="0" destOrd="0" parTransId="{8BAAC5E6-61DE-49C9-A188-1BC7E42183AD}" sibTransId="{1A2415B5-1DB1-4331-BA3B-9994A278984E}"/>
    <dgm:cxn modelId="{7A01ECB6-4A38-475F-8A1A-ECC57E7EB40E}" type="presParOf" srcId="{2E0559E5-0A87-48A8-B501-1C157BB4464D}" destId="{DF727454-C332-441C-972D-E0087DDF8A9D}" srcOrd="0" destOrd="0" presId="urn:microsoft.com/office/officeart/2005/8/layout/architecture"/>
    <dgm:cxn modelId="{C88A37EF-13D3-4920-8B77-CEF7781E9C8E}" type="presParOf" srcId="{DF727454-C332-441C-972D-E0087DDF8A9D}" destId="{EFCE31EC-40CA-433F-932B-9649112C29A3}" srcOrd="0" destOrd="0" presId="urn:microsoft.com/office/officeart/2005/8/layout/architecture"/>
    <dgm:cxn modelId="{272EDC76-C908-4D79-8D43-057F6ADC848E}" type="presParOf" srcId="{DF727454-C332-441C-972D-E0087DDF8A9D}" destId="{FE25D762-D7A1-4179-9578-5BA996C7BF39}" srcOrd="1" destOrd="0" presId="urn:microsoft.com/office/officeart/2005/8/layout/architecture"/>
    <dgm:cxn modelId="{66548A09-A8B0-41B8-AFE7-FA3D4499AE8E}" type="presParOf" srcId="{DF727454-C332-441C-972D-E0087DDF8A9D}" destId="{08E3266E-B4A4-4E5C-9E51-4FA16B76C041}" srcOrd="2" destOrd="0" presId="urn:microsoft.com/office/officeart/2005/8/layout/architecture"/>
    <dgm:cxn modelId="{6040965E-F036-44B9-B338-3F96306C2680}" type="presParOf" srcId="{08E3266E-B4A4-4E5C-9E51-4FA16B76C041}" destId="{47AFB530-9C27-489A-96B6-AC5EA01AA97B}" srcOrd="0" destOrd="0" presId="urn:microsoft.com/office/officeart/2005/8/layout/architecture"/>
    <dgm:cxn modelId="{A80F9971-33BF-40AE-9165-BDCD8A3035D1}" type="presParOf" srcId="{47AFB530-9C27-489A-96B6-AC5EA01AA97B}" destId="{E312A096-EFD6-45AC-88A2-260C54D0877A}" srcOrd="0" destOrd="0" presId="urn:microsoft.com/office/officeart/2005/8/layout/architecture"/>
    <dgm:cxn modelId="{144CBADC-3EA4-412B-995E-CD1BF9B421E6}" type="presParOf" srcId="{47AFB530-9C27-489A-96B6-AC5EA01AA97B}" destId="{6C822273-4AA2-4A87-B219-954288C99C0C}" srcOrd="1" destOrd="0" presId="urn:microsoft.com/office/officeart/2005/8/layout/architecture"/>
    <dgm:cxn modelId="{F63C0278-46F6-4F76-9F12-2A441C833400}" type="presParOf" srcId="{2E0559E5-0A87-48A8-B501-1C157BB4464D}" destId="{7645F206-2DD3-4147-AF1E-62A81C4C88C1}" srcOrd="1" destOrd="0" presId="urn:microsoft.com/office/officeart/2005/8/layout/architecture"/>
    <dgm:cxn modelId="{40F97B4E-54C8-4DA1-9A5D-D158302EFA37}" type="presParOf" srcId="{2E0559E5-0A87-48A8-B501-1C157BB4464D}" destId="{0A34F717-BFAF-4EF0-B797-EB68F963C039}" srcOrd="2" destOrd="0" presId="urn:microsoft.com/office/officeart/2005/8/layout/architecture"/>
    <dgm:cxn modelId="{DA6A0B57-B674-43D8-B706-7153C7D9698C}" type="presParOf" srcId="{0A34F717-BFAF-4EF0-B797-EB68F963C039}" destId="{39BA1B41-9794-4E7C-AE42-A5268C021C56}" srcOrd="0" destOrd="0" presId="urn:microsoft.com/office/officeart/2005/8/layout/architecture"/>
    <dgm:cxn modelId="{B87D6BE1-45EC-40DD-B028-C4D4EC10A122}" type="presParOf" srcId="{0A34F717-BFAF-4EF0-B797-EB68F963C039}" destId="{7F99ABFB-6A8C-45CD-82EF-5DA9A46DFC79}" srcOrd="1" destOrd="0" presId="urn:microsoft.com/office/officeart/2005/8/layout/architecture"/>
    <dgm:cxn modelId="{F6B4C6AE-717E-4467-B3E5-DEEB9C0D020F}" type="presParOf" srcId="{0A34F717-BFAF-4EF0-B797-EB68F963C039}" destId="{41B9806E-55C7-4AF5-9B5D-C9C452F2E288}" srcOrd="2" destOrd="0" presId="urn:microsoft.com/office/officeart/2005/8/layout/architecture"/>
    <dgm:cxn modelId="{22C48772-6C37-4144-A870-E5E3CEC2F8B8}" type="presParOf" srcId="{41B9806E-55C7-4AF5-9B5D-C9C452F2E288}" destId="{ED961BC9-701D-4E16-9848-7C47F09FF1A7}" srcOrd="0" destOrd="0" presId="urn:microsoft.com/office/officeart/2005/8/layout/architecture"/>
    <dgm:cxn modelId="{02104C33-3B9F-45CB-9074-2AC55E97FFEE}" type="presParOf" srcId="{ED961BC9-701D-4E16-9848-7C47F09FF1A7}" destId="{A726C6C7-69C0-4FEC-8CD0-4F2368A2B482}" srcOrd="0" destOrd="0" presId="urn:microsoft.com/office/officeart/2005/8/layout/architecture"/>
    <dgm:cxn modelId="{44DCE644-BE37-406F-939F-60537E0884AE}" type="presParOf" srcId="{ED961BC9-701D-4E16-9848-7C47F09FF1A7}" destId="{D7F9DB16-9D13-43F3-A71C-CC1818E4CA15}" srcOrd="1" destOrd="0" presId="urn:microsoft.com/office/officeart/2005/8/layout/architecture"/>
    <dgm:cxn modelId="{3A1353A3-E760-449F-8853-A5E7EE6C8F7B}" type="presParOf" srcId="{2E0559E5-0A87-48A8-B501-1C157BB4464D}" destId="{0F6B3A2D-8F89-4C97-AC66-74FD1B89340F}" srcOrd="3" destOrd="0" presId="urn:microsoft.com/office/officeart/2005/8/layout/architecture"/>
    <dgm:cxn modelId="{ECA59197-79E3-4682-BEC5-D9F4BDB045B1}" type="presParOf" srcId="{2E0559E5-0A87-48A8-B501-1C157BB4464D}" destId="{CEE05F05-3873-451F-AE2D-66355CE6A287}" srcOrd="4" destOrd="0" presId="urn:microsoft.com/office/officeart/2005/8/layout/architecture"/>
    <dgm:cxn modelId="{DDC769BC-E5C2-4BB8-8DE7-B3D6CEE97DDB}" type="presParOf" srcId="{CEE05F05-3873-451F-AE2D-66355CE6A287}" destId="{4351E734-CFC9-498B-84F0-D3A45CEC41FE}" srcOrd="0" destOrd="0" presId="urn:microsoft.com/office/officeart/2005/8/layout/architecture"/>
    <dgm:cxn modelId="{05362895-5825-4541-88F2-856C91D4D41D}" type="presParOf" srcId="{CEE05F05-3873-451F-AE2D-66355CE6A287}" destId="{AEE40C4A-2B76-4D3E-8503-D33F474097D4}" srcOrd="1" destOrd="0" presId="urn:microsoft.com/office/officeart/2005/8/layout/architecture"/>
    <dgm:cxn modelId="{A06EE491-C13B-4CD1-903D-732294CDF1FC}" type="presParOf" srcId="{CEE05F05-3873-451F-AE2D-66355CE6A287}" destId="{1A5C9B7D-D330-45D8-93E7-17E2C2DD24D5}" srcOrd="2" destOrd="0" presId="urn:microsoft.com/office/officeart/2005/8/layout/architecture"/>
    <dgm:cxn modelId="{78E0B171-A8C3-413B-961A-7C9CA10477BC}" type="presParOf" srcId="{1A5C9B7D-D330-45D8-93E7-17E2C2DD24D5}" destId="{D65DA971-2CEC-40E9-8CFB-C5AA730B3F83}" srcOrd="0" destOrd="0" presId="urn:microsoft.com/office/officeart/2005/8/layout/architecture"/>
    <dgm:cxn modelId="{3559073B-B642-48B5-8361-5BD173A042C1}" type="presParOf" srcId="{D65DA971-2CEC-40E9-8CFB-C5AA730B3F83}" destId="{AFCFAA53-8F9E-4704-AF7E-7FB54ED8A23F}" srcOrd="0" destOrd="0" presId="urn:microsoft.com/office/officeart/2005/8/layout/architecture"/>
    <dgm:cxn modelId="{163AEAFF-F39F-4B67-94DB-1FF6E81CB3BB}" type="presParOf" srcId="{D65DA971-2CEC-40E9-8CFB-C5AA730B3F83}" destId="{2DD8E408-C0DA-475A-937C-7D9655B6B0B0}" srcOrd="1" destOrd="0" presId="urn:microsoft.com/office/officeart/2005/8/layout/architecture"/>
    <dgm:cxn modelId="{7D1F1969-6240-4228-9F55-3EBFD5FCA6F0}" type="presParOf" srcId="{2E0559E5-0A87-48A8-B501-1C157BB4464D}" destId="{67C2A729-946F-4DA3-B8D5-9B94755F2A10}" srcOrd="5" destOrd="0" presId="urn:microsoft.com/office/officeart/2005/8/layout/architecture"/>
    <dgm:cxn modelId="{72375001-05BB-4C88-B3A6-2FD530FF13C0}" type="presParOf" srcId="{2E0559E5-0A87-48A8-B501-1C157BB4464D}" destId="{345299A2-D3F8-4912-AACC-99C60B376599}" srcOrd="6" destOrd="0" presId="urn:microsoft.com/office/officeart/2005/8/layout/architecture"/>
    <dgm:cxn modelId="{6C8AFE1A-EF59-4636-A343-D61BBFC83A86}" type="presParOf" srcId="{345299A2-D3F8-4912-AACC-99C60B376599}" destId="{2AD3F0C8-F273-4D93-826F-32FDF07E64C5}" srcOrd="0" destOrd="0" presId="urn:microsoft.com/office/officeart/2005/8/layout/architecture"/>
    <dgm:cxn modelId="{234DC99C-CF31-409A-8210-BE9391559DDE}" type="presParOf" srcId="{345299A2-D3F8-4912-AACC-99C60B376599}" destId="{182A43DD-8C0D-4084-95D2-B933FF3FB85C}" srcOrd="1" destOrd="0" presId="urn:microsoft.com/office/officeart/2005/8/layout/architecture"/>
    <dgm:cxn modelId="{C480AF1D-5643-4CDF-BDFF-DB2CC261F4EC}" type="presParOf" srcId="{345299A2-D3F8-4912-AACC-99C60B376599}" destId="{6A9533C5-95D4-4A45-B872-3F61F04F2399}" srcOrd="2" destOrd="0" presId="urn:microsoft.com/office/officeart/2005/8/layout/architecture"/>
    <dgm:cxn modelId="{A5F681AE-FD25-4787-B493-7D1D34E4B1E7}" type="presParOf" srcId="{6A9533C5-95D4-4A45-B872-3F61F04F2399}" destId="{B5B72237-D686-46EB-99D9-096E626ACD20}" srcOrd="0" destOrd="0" presId="urn:microsoft.com/office/officeart/2005/8/layout/architecture"/>
    <dgm:cxn modelId="{24907FB1-54A0-4473-B61E-1B2A9DAB4A02}" type="presParOf" srcId="{B5B72237-D686-46EB-99D9-096E626ACD20}" destId="{465D5028-2502-49CA-B79F-4D9DEDCBFCBB}" srcOrd="0" destOrd="0" presId="urn:microsoft.com/office/officeart/2005/8/layout/architecture"/>
    <dgm:cxn modelId="{5085F996-FC19-4F49-BC37-5A79C12E9279}" type="presParOf" srcId="{B5B72237-D686-46EB-99D9-096E626ACD20}" destId="{4C5323CE-11C8-42FE-A700-606133F62DC8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A1247B3-23F3-4BFE-A1C2-18AD9B094E98}" type="doc">
      <dgm:prSet loTypeId="urn:microsoft.com/office/officeart/2005/8/layout/vList5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1D8BA3-E80D-4F2B-91F7-9DDE6CB323CB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n-US" sz="1600" b="0" i="0" dirty="0" smtClean="0"/>
            <a:t>&lt;html&gt;</a:t>
          </a:r>
        </a:p>
        <a:p>
          <a:pPr algn="l"/>
          <a:r>
            <a:rPr lang="en-US" sz="1600" b="0" i="0" dirty="0" smtClean="0"/>
            <a:t>&lt;head&gt;</a:t>
          </a:r>
        </a:p>
        <a:p>
          <a:pPr algn="l"/>
          <a:r>
            <a:rPr lang="en-US" sz="1600" b="0" i="0" dirty="0" smtClean="0"/>
            <a:t>&lt;title&gt; Frameset &lt;/title&gt;</a:t>
          </a:r>
        </a:p>
        <a:p>
          <a:pPr algn="l"/>
          <a:r>
            <a:rPr lang="en-US" sz="1600" b="0" i="0" dirty="0" smtClean="0"/>
            <a:t>&lt;/head&gt;</a:t>
          </a:r>
        </a:p>
        <a:p>
          <a:pPr algn="l"/>
          <a:r>
            <a:rPr lang="en-US" sz="1600" b="0" i="0" dirty="0" smtClean="0"/>
            <a:t>&lt;frameset cols="50%,50%"&gt;</a:t>
          </a:r>
        </a:p>
        <a:p>
          <a:pPr algn="l"/>
          <a:r>
            <a:rPr lang="en-US" sz="1600" b="0" i="0" dirty="0" smtClean="0"/>
            <a:t>&lt;frame </a:t>
          </a:r>
          <a:r>
            <a:rPr lang="en-US" sz="1600" b="0" i="0" dirty="0" err="1" smtClean="0"/>
            <a:t>src</a:t>
          </a:r>
          <a:r>
            <a:rPr lang="en-US" sz="1600" b="0" i="0" dirty="0" smtClean="0"/>
            <a:t>="http://www.google.com" name="</a:t>
          </a:r>
          <a:r>
            <a:rPr lang="en-US" sz="1600" b="0" i="0" dirty="0" err="1" smtClean="0"/>
            <a:t>google_frame</a:t>
          </a:r>
          <a:r>
            <a:rPr lang="en-US" sz="1600" b="0" i="0" dirty="0" smtClean="0"/>
            <a:t>" /&gt;</a:t>
          </a:r>
        </a:p>
        <a:p>
          <a:pPr algn="l"/>
          <a:r>
            <a:rPr lang="en-US" sz="1600" b="0" i="0" dirty="0" smtClean="0"/>
            <a:t>&lt;frame </a:t>
          </a:r>
          <a:r>
            <a:rPr lang="en-US" sz="1600" b="0" i="0" dirty="0" err="1" smtClean="0"/>
            <a:t>src</a:t>
          </a:r>
          <a:r>
            <a:rPr lang="en-US" sz="1600" b="0" i="0" dirty="0" smtClean="0"/>
            <a:t>="http://www.yahoo.com" name="</a:t>
          </a:r>
          <a:r>
            <a:rPr lang="en-US" sz="1600" b="0" i="0" dirty="0" err="1" smtClean="0"/>
            <a:t>yahoo_frame</a:t>
          </a:r>
          <a:r>
            <a:rPr lang="en-US" sz="1600" b="0" i="0" dirty="0" smtClean="0"/>
            <a:t>" /&gt;</a:t>
          </a:r>
        </a:p>
        <a:p>
          <a:pPr algn="l"/>
          <a:r>
            <a:rPr lang="en-US" sz="1600" b="0" i="0" dirty="0" smtClean="0"/>
            <a:t>&lt;frameset&gt;</a:t>
          </a:r>
        </a:p>
        <a:p>
          <a:pPr algn="l"/>
          <a:r>
            <a:rPr lang="en-US" sz="1600" b="0" i="0" dirty="0" smtClean="0"/>
            <a:t>&lt;/html&gt;</a:t>
          </a:r>
          <a:endParaRPr lang="en-US" sz="1600" b="1" dirty="0">
            <a:solidFill>
              <a:schemeClr val="tx1"/>
            </a:solidFill>
            <a:cs typeface="B Nazanin" pitchFamily="2" charset="-78"/>
          </a:endParaRPr>
        </a:p>
      </dgm:t>
    </dgm:pt>
    <dgm:pt modelId="{9BAE9015-99A8-427B-91CE-2B8125A1CB01}" type="parTrans" cxnId="{E25C0C86-00DB-41B4-B5D8-B31E52EC75BB}">
      <dgm:prSet/>
      <dgm:spPr/>
      <dgm:t>
        <a:bodyPr/>
        <a:lstStyle/>
        <a:p>
          <a:endParaRPr lang="en-US"/>
        </a:p>
      </dgm:t>
    </dgm:pt>
    <dgm:pt modelId="{4AE673DF-2222-4E44-8A5C-5C15647E71D0}" type="sibTrans" cxnId="{E25C0C86-00DB-41B4-B5D8-B31E52EC75BB}">
      <dgm:prSet/>
      <dgm:spPr/>
      <dgm:t>
        <a:bodyPr/>
        <a:lstStyle/>
        <a:p>
          <a:endParaRPr lang="en-US"/>
        </a:p>
      </dgm:t>
    </dgm:pt>
    <dgm:pt modelId="{21341FB8-3F23-42EB-A69C-26FE1E15B771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1"/>
          <a:r>
            <a:rPr lang="fa-IR" sz="2400" b="1" dirty="0" smtClean="0">
              <a:solidFill>
                <a:schemeClr val="tx1"/>
              </a:solidFill>
              <a:cs typeface="B Nazanin" pitchFamily="2" charset="-78"/>
            </a:rPr>
            <a:t>ساختار صفحات چندگانه در </a:t>
          </a:r>
          <a:r>
            <a:rPr lang="en-US" sz="2400" b="1" dirty="0" smtClean="0">
              <a:solidFill>
                <a:schemeClr val="tx1"/>
              </a:solidFill>
              <a:cs typeface="B Nazanin" pitchFamily="2" charset="-78"/>
            </a:rPr>
            <a:t>:HTML</a:t>
          </a:r>
          <a:endParaRPr lang="en-US" sz="2400" b="1" dirty="0">
            <a:solidFill>
              <a:schemeClr val="tx1"/>
            </a:solidFill>
            <a:cs typeface="B Nazanin" pitchFamily="2" charset="-78"/>
          </a:endParaRPr>
        </a:p>
      </dgm:t>
    </dgm:pt>
    <dgm:pt modelId="{E2AC3579-B54C-439F-A83E-BE31A8A1594F}" type="sibTrans" cxnId="{2E5A97E9-3423-470F-B0DE-1EE026F28145}">
      <dgm:prSet/>
      <dgm:spPr/>
      <dgm:t>
        <a:bodyPr/>
        <a:lstStyle/>
        <a:p>
          <a:endParaRPr lang="en-US"/>
        </a:p>
      </dgm:t>
    </dgm:pt>
    <dgm:pt modelId="{A5BC8A6A-ED5B-4702-B2F1-876AE5B19CE6}" type="parTrans" cxnId="{2E5A97E9-3423-470F-B0DE-1EE026F28145}">
      <dgm:prSet/>
      <dgm:spPr/>
      <dgm:t>
        <a:bodyPr/>
        <a:lstStyle/>
        <a:p>
          <a:endParaRPr lang="en-US"/>
        </a:p>
      </dgm:t>
    </dgm:pt>
    <dgm:pt modelId="{A234443F-F3D9-47B4-A8AD-176C085BC00D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fa-IR" sz="2400" b="1" i="0" dirty="0" smtClean="0"/>
            <a:t>تگ </a:t>
          </a:r>
          <a:r>
            <a:rPr lang="en-US" sz="2400" b="1" i="0" dirty="0" smtClean="0"/>
            <a:t> &lt;frameset&gt; </a:t>
          </a:r>
          <a:endParaRPr lang="en-US" sz="2400" b="1" dirty="0">
            <a:solidFill>
              <a:schemeClr val="tx1"/>
            </a:solidFill>
            <a:cs typeface="B Nazanin" pitchFamily="2" charset="-78"/>
          </a:endParaRPr>
        </a:p>
      </dgm:t>
    </dgm:pt>
    <dgm:pt modelId="{0A4813F8-46D7-45BE-B747-53EEF030A7E1}" type="sibTrans" cxnId="{18F435E3-6291-4FCB-9127-DA977B1FAD5D}">
      <dgm:prSet/>
      <dgm:spPr/>
      <dgm:t>
        <a:bodyPr/>
        <a:lstStyle/>
        <a:p>
          <a:endParaRPr lang="en-US"/>
        </a:p>
      </dgm:t>
    </dgm:pt>
    <dgm:pt modelId="{F126CC76-EDBE-423E-A6A5-15D55717630C}" type="parTrans" cxnId="{18F435E3-6291-4FCB-9127-DA977B1FAD5D}">
      <dgm:prSet/>
      <dgm:spPr/>
      <dgm:t>
        <a:bodyPr/>
        <a:lstStyle/>
        <a:p>
          <a:endParaRPr lang="en-US"/>
        </a:p>
      </dgm:t>
    </dgm:pt>
    <dgm:pt modelId="{6E23B5FD-AB60-4624-A0C2-73CEC799FC8F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fa-IR" sz="2400" b="1" i="0" dirty="0" smtClean="0"/>
            <a:t>تگ </a:t>
          </a:r>
          <a:r>
            <a:rPr lang="en-US" sz="2400" b="1" i="0" dirty="0" smtClean="0"/>
            <a:t> &lt;frame&gt; </a:t>
          </a:r>
          <a:endParaRPr lang="en-US" sz="2400" b="1" dirty="0">
            <a:solidFill>
              <a:schemeClr val="tx1"/>
            </a:solidFill>
            <a:cs typeface="B Nazanin" pitchFamily="2" charset="-78"/>
          </a:endParaRPr>
        </a:p>
      </dgm:t>
    </dgm:pt>
    <dgm:pt modelId="{A5B0F9AD-EEED-4517-8E82-44F643DB42E7}" type="sibTrans" cxnId="{9AB227FF-F231-4377-91C1-F2FC9552B7AC}">
      <dgm:prSet/>
      <dgm:spPr/>
      <dgm:t>
        <a:bodyPr/>
        <a:lstStyle/>
        <a:p>
          <a:endParaRPr lang="en-US"/>
        </a:p>
      </dgm:t>
    </dgm:pt>
    <dgm:pt modelId="{812E6348-E482-49CA-BF14-EDAF92D5888F}" type="parTrans" cxnId="{9AB227FF-F231-4377-91C1-F2FC9552B7AC}">
      <dgm:prSet/>
      <dgm:spPr/>
      <dgm:t>
        <a:bodyPr/>
        <a:lstStyle/>
        <a:p>
          <a:endParaRPr lang="en-US"/>
        </a:p>
      </dgm:t>
    </dgm:pt>
    <dgm:pt modelId="{0311CCD6-0DB3-49E2-87A6-D98C42C16DF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fa-IR" sz="2400" b="1" i="0" dirty="0" smtClean="0"/>
            <a:t>تگ </a:t>
          </a:r>
          <a:r>
            <a:rPr lang="en-US" sz="2400" b="1" i="0" dirty="0" smtClean="0"/>
            <a:t> &lt;</a:t>
          </a:r>
          <a:r>
            <a:rPr lang="en-US" sz="2400" b="1" i="0" dirty="0" err="1" smtClean="0"/>
            <a:t>noframe</a:t>
          </a:r>
          <a:r>
            <a:rPr lang="en-US" sz="2400" b="1" i="0" dirty="0" smtClean="0"/>
            <a:t>&gt; </a:t>
          </a:r>
          <a:endParaRPr lang="en-US" sz="2400" b="1" dirty="0">
            <a:solidFill>
              <a:schemeClr val="tx1"/>
            </a:solidFill>
            <a:cs typeface="B Nazanin" pitchFamily="2" charset="-78"/>
          </a:endParaRPr>
        </a:p>
      </dgm:t>
    </dgm:pt>
    <dgm:pt modelId="{7EFD1B59-A2E0-4A96-B50B-412EB3F539CF}" type="sibTrans" cxnId="{222CEAC0-CF7E-4305-8E78-70B69CE6F731}">
      <dgm:prSet/>
      <dgm:spPr/>
      <dgm:t>
        <a:bodyPr/>
        <a:lstStyle/>
        <a:p>
          <a:endParaRPr lang="en-US"/>
        </a:p>
      </dgm:t>
    </dgm:pt>
    <dgm:pt modelId="{8FF3C558-07D7-46AA-9D02-2D9EFB104CFA}" type="parTrans" cxnId="{222CEAC0-CF7E-4305-8E78-70B69CE6F731}">
      <dgm:prSet/>
      <dgm:spPr/>
      <dgm:t>
        <a:bodyPr/>
        <a:lstStyle/>
        <a:p>
          <a:endParaRPr lang="en-US"/>
        </a:p>
      </dgm:t>
    </dgm:pt>
    <dgm:pt modelId="{338739DE-8839-4596-A007-158CD6C4861D}" type="pres">
      <dgm:prSet presAssocID="{FA1247B3-23F3-4BFE-A1C2-18AD9B094E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B890CE-34FC-46B5-B3E1-59B4D557EB6B}" type="pres">
      <dgm:prSet presAssocID="{2F1D8BA3-E80D-4F2B-91F7-9DDE6CB323CB}" presName="linNode" presStyleCnt="0"/>
      <dgm:spPr/>
    </dgm:pt>
    <dgm:pt modelId="{88F2F0BA-6B6F-47BE-853D-92F0036EB758}" type="pres">
      <dgm:prSet presAssocID="{2F1D8BA3-E80D-4F2B-91F7-9DDE6CB323CB}" presName="parentText" presStyleLbl="node1" presStyleIdx="0" presStyleCnt="1" custLinFactNeighborY="-34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7B856-7434-4ED5-B00B-5FD2A37684AA}" type="pres">
      <dgm:prSet presAssocID="{2F1D8BA3-E80D-4F2B-91F7-9DDE6CB323CB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31001A-0CD8-4945-A80E-39BF66E6F139}" type="presOf" srcId="{0311CCD6-0DB3-49E2-87A6-D98C42C16DF4}" destId="{5A67B856-7434-4ED5-B00B-5FD2A37684AA}" srcOrd="0" destOrd="3" presId="urn:microsoft.com/office/officeart/2005/8/layout/vList5"/>
    <dgm:cxn modelId="{D8938B7D-3CEB-4516-AB10-71399642C182}" type="presOf" srcId="{A234443F-F3D9-47B4-A8AD-176C085BC00D}" destId="{5A67B856-7434-4ED5-B00B-5FD2A37684AA}" srcOrd="0" destOrd="1" presId="urn:microsoft.com/office/officeart/2005/8/layout/vList5"/>
    <dgm:cxn modelId="{75BB53F6-AE92-4C71-84FD-1BC6F12AF2C7}" type="presOf" srcId="{2F1D8BA3-E80D-4F2B-91F7-9DDE6CB323CB}" destId="{88F2F0BA-6B6F-47BE-853D-92F0036EB758}" srcOrd="0" destOrd="0" presId="urn:microsoft.com/office/officeart/2005/8/layout/vList5"/>
    <dgm:cxn modelId="{2E5A97E9-3423-470F-B0DE-1EE026F28145}" srcId="{2F1D8BA3-E80D-4F2B-91F7-9DDE6CB323CB}" destId="{21341FB8-3F23-42EB-A69C-26FE1E15B771}" srcOrd="0" destOrd="0" parTransId="{A5BC8A6A-ED5B-4702-B2F1-876AE5B19CE6}" sibTransId="{E2AC3579-B54C-439F-A83E-BE31A8A1594F}"/>
    <dgm:cxn modelId="{A472173B-FE20-45C4-8BB7-2E580189D588}" type="presOf" srcId="{FA1247B3-23F3-4BFE-A1C2-18AD9B094E98}" destId="{338739DE-8839-4596-A007-158CD6C4861D}" srcOrd="0" destOrd="0" presId="urn:microsoft.com/office/officeart/2005/8/layout/vList5"/>
    <dgm:cxn modelId="{18F435E3-6291-4FCB-9127-DA977B1FAD5D}" srcId="{2F1D8BA3-E80D-4F2B-91F7-9DDE6CB323CB}" destId="{A234443F-F3D9-47B4-A8AD-176C085BC00D}" srcOrd="1" destOrd="0" parTransId="{F126CC76-EDBE-423E-A6A5-15D55717630C}" sibTransId="{0A4813F8-46D7-45BE-B747-53EEF030A7E1}"/>
    <dgm:cxn modelId="{222CEAC0-CF7E-4305-8E78-70B69CE6F731}" srcId="{2F1D8BA3-E80D-4F2B-91F7-9DDE6CB323CB}" destId="{0311CCD6-0DB3-49E2-87A6-D98C42C16DF4}" srcOrd="3" destOrd="0" parTransId="{8FF3C558-07D7-46AA-9D02-2D9EFB104CFA}" sibTransId="{7EFD1B59-A2E0-4A96-B50B-412EB3F539CF}"/>
    <dgm:cxn modelId="{79F48D97-D15A-420D-A806-D65B0025A877}" type="presOf" srcId="{21341FB8-3F23-42EB-A69C-26FE1E15B771}" destId="{5A67B856-7434-4ED5-B00B-5FD2A37684AA}" srcOrd="0" destOrd="0" presId="urn:microsoft.com/office/officeart/2005/8/layout/vList5"/>
    <dgm:cxn modelId="{E25C0C86-00DB-41B4-B5D8-B31E52EC75BB}" srcId="{FA1247B3-23F3-4BFE-A1C2-18AD9B094E98}" destId="{2F1D8BA3-E80D-4F2B-91F7-9DDE6CB323CB}" srcOrd="0" destOrd="0" parTransId="{9BAE9015-99A8-427B-91CE-2B8125A1CB01}" sibTransId="{4AE673DF-2222-4E44-8A5C-5C15647E71D0}"/>
    <dgm:cxn modelId="{9AB227FF-F231-4377-91C1-F2FC9552B7AC}" srcId="{2F1D8BA3-E80D-4F2B-91F7-9DDE6CB323CB}" destId="{6E23B5FD-AB60-4624-A0C2-73CEC799FC8F}" srcOrd="2" destOrd="0" parTransId="{812E6348-E482-49CA-BF14-EDAF92D5888F}" sibTransId="{A5B0F9AD-EEED-4517-8E82-44F643DB42E7}"/>
    <dgm:cxn modelId="{E6A8B923-6A2F-4E76-903F-B90E7848B1E8}" type="presOf" srcId="{6E23B5FD-AB60-4624-A0C2-73CEC799FC8F}" destId="{5A67B856-7434-4ED5-B00B-5FD2A37684AA}" srcOrd="0" destOrd="2" presId="urn:microsoft.com/office/officeart/2005/8/layout/vList5"/>
    <dgm:cxn modelId="{BAC42D4E-3C10-4728-B195-49E2B3964A49}" type="presParOf" srcId="{338739DE-8839-4596-A007-158CD6C4861D}" destId="{57B890CE-34FC-46B5-B3E1-59B4D557EB6B}" srcOrd="0" destOrd="0" presId="urn:microsoft.com/office/officeart/2005/8/layout/vList5"/>
    <dgm:cxn modelId="{6E6EDC86-39A0-4643-A1A7-0ACC3353E2C6}" type="presParOf" srcId="{57B890CE-34FC-46B5-B3E1-59B4D557EB6B}" destId="{88F2F0BA-6B6F-47BE-853D-92F0036EB758}" srcOrd="0" destOrd="0" presId="urn:microsoft.com/office/officeart/2005/8/layout/vList5"/>
    <dgm:cxn modelId="{3C89F0B7-0484-4984-B557-78AB288AC31E}" type="presParOf" srcId="{57B890CE-34FC-46B5-B3E1-59B4D557EB6B}" destId="{5A67B856-7434-4ED5-B00B-5FD2A37684A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FBF25BE-9E92-4B48-BAB0-680B4FBFD44D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12FD0BB5-6ACC-49A1-ACED-FCD41CA36205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1"/>
              </a:solidFill>
            </a:rPr>
            <a:t>مخفف عبارت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US" sz="2400" b="0" i="0" u="none" dirty="0" smtClean="0">
              <a:solidFill>
                <a:schemeClr val="tx1"/>
              </a:solidFill>
            </a:rPr>
            <a:t>Cascade Style Sheets </a:t>
          </a:r>
          <a:endParaRPr lang="en-US" sz="2400" b="1" dirty="0">
            <a:solidFill>
              <a:schemeClr val="tx1"/>
            </a:solidFill>
            <a:cs typeface="B Nazanin" pitchFamily="2" charset="-78"/>
          </a:endParaRPr>
        </a:p>
      </dgm:t>
    </dgm:pt>
    <dgm:pt modelId="{F8CE5670-EBA6-4D10-A7E2-ECD159567630}" type="parTrans" cxnId="{8181569C-3C1B-49EC-820A-D63879ABFAE7}">
      <dgm:prSet/>
      <dgm:spPr/>
      <dgm:t>
        <a:bodyPr/>
        <a:lstStyle/>
        <a:p>
          <a:endParaRPr lang="en-US"/>
        </a:p>
      </dgm:t>
    </dgm:pt>
    <dgm:pt modelId="{6AE265B8-9F26-4CD3-910D-5441350C8750}" type="sibTrans" cxnId="{8181569C-3C1B-49EC-820A-D63879ABFAE7}">
      <dgm:prSet/>
      <dgm:spPr/>
      <dgm:t>
        <a:bodyPr/>
        <a:lstStyle/>
        <a:p>
          <a:endParaRPr lang="en-US"/>
        </a:p>
      </dgm:t>
    </dgm:pt>
    <dgm:pt modelId="{51FAEFE9-3FDA-4453-9B16-2F9800126FD5}">
      <dgm:prSet custT="1"/>
      <dgm:spPr/>
      <dgm:t>
        <a:bodyPr/>
        <a:lstStyle/>
        <a:p>
          <a:pPr rtl="1"/>
          <a:r>
            <a:rPr lang="fa-IR" sz="2400" dirty="0" smtClean="0">
              <a:solidFill>
                <a:schemeClr val="tx1"/>
              </a:solidFill>
            </a:rPr>
            <a:t>مکمل </a:t>
          </a:r>
          <a:r>
            <a:rPr lang="en-US" sz="2400" dirty="0" smtClean="0">
              <a:solidFill>
                <a:schemeClr val="tx1"/>
              </a:solidFill>
            </a:rPr>
            <a:t>HTML</a:t>
          </a:r>
          <a:r>
            <a:rPr lang="fa-IR" sz="2400" dirty="0" smtClean="0">
              <a:solidFill>
                <a:schemeClr val="tx1"/>
              </a:solidFill>
            </a:rPr>
            <a:t> در طراحی راحت تر صفحات</a:t>
          </a:r>
          <a:endParaRPr lang="en-US" sz="2400" dirty="0">
            <a:solidFill>
              <a:schemeClr val="tx1"/>
            </a:solidFill>
          </a:endParaRPr>
        </a:p>
      </dgm:t>
    </dgm:pt>
    <dgm:pt modelId="{F57EB0E6-5203-430D-8802-EE1926B7FB0B}" type="parTrans" cxnId="{1992A00D-DC70-44AC-851F-5ECB700F0FBC}">
      <dgm:prSet/>
      <dgm:spPr/>
      <dgm:t>
        <a:bodyPr/>
        <a:lstStyle/>
        <a:p>
          <a:endParaRPr lang="en-US"/>
        </a:p>
      </dgm:t>
    </dgm:pt>
    <dgm:pt modelId="{5226B520-9066-4C7C-BE1F-35E70F878587}" type="sibTrans" cxnId="{1992A00D-DC70-44AC-851F-5ECB700F0FBC}">
      <dgm:prSet/>
      <dgm:spPr/>
      <dgm:t>
        <a:bodyPr/>
        <a:lstStyle/>
        <a:p>
          <a:endParaRPr lang="en-US"/>
        </a:p>
      </dgm:t>
    </dgm:pt>
    <dgm:pt modelId="{A68A11B7-4BD2-4C5E-93C4-D1A43A9F77D9}">
      <dgm:prSet custT="1"/>
      <dgm:spPr/>
      <dgm:t>
        <a:bodyPr/>
        <a:lstStyle/>
        <a:p>
          <a:pPr rtl="1"/>
          <a:r>
            <a:rPr lang="fa-IR" sz="2400" dirty="0" smtClean="0">
              <a:solidFill>
                <a:schemeClr val="tx1"/>
              </a:solidFill>
            </a:rPr>
            <a:t>زیباسازی اسکلت اولیه </a:t>
          </a:r>
          <a:r>
            <a:rPr lang="en-US" sz="2400" dirty="0" smtClean="0">
              <a:solidFill>
                <a:schemeClr val="tx1"/>
              </a:solidFill>
            </a:rPr>
            <a:t>HTML</a:t>
          </a:r>
          <a:endParaRPr lang="en-US" sz="2400" b="1" dirty="0">
            <a:solidFill>
              <a:schemeClr val="tx1"/>
            </a:solidFill>
            <a:cs typeface="B Nazanin" pitchFamily="2" charset="-78"/>
          </a:endParaRPr>
        </a:p>
      </dgm:t>
    </dgm:pt>
    <dgm:pt modelId="{7F005DEE-0033-4A99-9460-BEAAA39537B0}" type="parTrans" cxnId="{BE7F6838-CDD0-4D59-912D-E900F21D770A}">
      <dgm:prSet/>
      <dgm:spPr/>
      <dgm:t>
        <a:bodyPr/>
        <a:lstStyle/>
        <a:p>
          <a:endParaRPr lang="en-US"/>
        </a:p>
      </dgm:t>
    </dgm:pt>
    <dgm:pt modelId="{1AD186D1-23F2-4B6A-BA05-B9A69CABFBB1}" type="sibTrans" cxnId="{BE7F6838-CDD0-4D59-912D-E900F21D770A}">
      <dgm:prSet/>
      <dgm:spPr/>
      <dgm:t>
        <a:bodyPr/>
        <a:lstStyle/>
        <a:p>
          <a:endParaRPr lang="en-US"/>
        </a:p>
      </dgm:t>
    </dgm:pt>
    <dgm:pt modelId="{87A9C6A6-985B-43F2-BE3C-4DB96EE88595}" type="pres">
      <dgm:prSet presAssocID="{4FBF25BE-9E92-4B48-BAB0-680B4FBFD44D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endParaRPr lang="en-US"/>
        </a:p>
      </dgm:t>
    </dgm:pt>
    <dgm:pt modelId="{3125D1BC-8286-4E53-858A-75D50B4F5CFD}" type="pres">
      <dgm:prSet presAssocID="{4FBF25BE-9E92-4B48-BAB0-680B4FBFD44D}" presName="Name1" presStyleCnt="0"/>
      <dgm:spPr/>
      <dgm:t>
        <a:bodyPr/>
        <a:lstStyle/>
        <a:p>
          <a:pPr rtl="1"/>
          <a:endParaRPr lang="fa-IR"/>
        </a:p>
      </dgm:t>
    </dgm:pt>
    <dgm:pt modelId="{8F0F2786-1DCA-4CA7-8876-FEBF85EE838B}" type="pres">
      <dgm:prSet presAssocID="{4FBF25BE-9E92-4B48-BAB0-680B4FBFD44D}" presName="cycle" presStyleCnt="0"/>
      <dgm:spPr/>
      <dgm:t>
        <a:bodyPr/>
        <a:lstStyle/>
        <a:p>
          <a:pPr rtl="1"/>
          <a:endParaRPr lang="fa-IR"/>
        </a:p>
      </dgm:t>
    </dgm:pt>
    <dgm:pt modelId="{4A94EFA6-148E-4B90-856E-848A511A1DC6}" type="pres">
      <dgm:prSet presAssocID="{4FBF25BE-9E92-4B48-BAB0-680B4FBFD44D}" presName="srcNode" presStyleLbl="node1" presStyleIdx="0" presStyleCnt="3"/>
      <dgm:spPr/>
      <dgm:t>
        <a:bodyPr/>
        <a:lstStyle/>
        <a:p>
          <a:pPr rtl="1"/>
          <a:endParaRPr lang="fa-IR"/>
        </a:p>
      </dgm:t>
    </dgm:pt>
    <dgm:pt modelId="{DC1ED53C-77B2-4965-8CED-075F7C613A6F}" type="pres">
      <dgm:prSet presAssocID="{4FBF25BE-9E92-4B48-BAB0-680B4FBFD44D}" presName="conn" presStyleLbl="parChTrans1D2" presStyleIdx="0" presStyleCnt="1"/>
      <dgm:spPr/>
      <dgm:t>
        <a:bodyPr/>
        <a:lstStyle/>
        <a:p>
          <a:endParaRPr lang="en-US"/>
        </a:p>
      </dgm:t>
    </dgm:pt>
    <dgm:pt modelId="{3352065C-5F48-41E3-BE0B-F2007AD8821C}" type="pres">
      <dgm:prSet presAssocID="{4FBF25BE-9E92-4B48-BAB0-680B4FBFD44D}" presName="extraNode" presStyleLbl="node1" presStyleIdx="0" presStyleCnt="3"/>
      <dgm:spPr/>
      <dgm:t>
        <a:bodyPr/>
        <a:lstStyle/>
        <a:p>
          <a:pPr rtl="1"/>
          <a:endParaRPr lang="fa-IR"/>
        </a:p>
      </dgm:t>
    </dgm:pt>
    <dgm:pt modelId="{6909C875-24EC-40C7-A39D-611BA726043F}" type="pres">
      <dgm:prSet presAssocID="{4FBF25BE-9E92-4B48-BAB0-680B4FBFD44D}" presName="dstNode" presStyleLbl="node1" presStyleIdx="0" presStyleCnt="3"/>
      <dgm:spPr/>
      <dgm:t>
        <a:bodyPr/>
        <a:lstStyle/>
        <a:p>
          <a:pPr rtl="1"/>
          <a:endParaRPr lang="fa-IR"/>
        </a:p>
      </dgm:t>
    </dgm:pt>
    <dgm:pt modelId="{3088C8DB-F095-4087-9471-66090E427E54}" type="pres">
      <dgm:prSet presAssocID="{12FD0BB5-6ACC-49A1-ACED-FCD41CA36205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8DE44C-4693-41D5-91FE-06BDD933AD9E}" type="pres">
      <dgm:prSet presAssocID="{12FD0BB5-6ACC-49A1-ACED-FCD41CA36205}" presName="accent_1" presStyleCnt="0"/>
      <dgm:spPr/>
      <dgm:t>
        <a:bodyPr/>
        <a:lstStyle/>
        <a:p>
          <a:pPr rtl="1"/>
          <a:endParaRPr lang="fa-IR"/>
        </a:p>
      </dgm:t>
    </dgm:pt>
    <dgm:pt modelId="{4A71A9AC-F281-4455-BA7F-D1B4E0821634}" type="pres">
      <dgm:prSet presAssocID="{12FD0BB5-6ACC-49A1-ACED-FCD41CA36205}" presName="accentRepeatNode" presStyleLbl="solidFgAcc1" presStyleIdx="0" presStyleCnt="3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irregularSeal2">
          <a:avLst/>
        </a:prstGeom>
      </dgm:spPr>
      <dgm:t>
        <a:bodyPr/>
        <a:lstStyle/>
        <a:p>
          <a:endParaRPr lang="en-US"/>
        </a:p>
      </dgm:t>
    </dgm:pt>
    <dgm:pt modelId="{598CC0F5-7BA9-485B-A1F2-CF60EC107E39}" type="pres">
      <dgm:prSet presAssocID="{51FAEFE9-3FDA-4453-9B16-2F9800126FD5}" presName="text_2" presStyleLbl="node1" presStyleIdx="1" presStyleCnt="3" custLinFactNeighborX="333" custLinFactNeighborY="-22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CAEABE-68CF-4BB8-9F5F-7D1A179CCDC6}" type="pres">
      <dgm:prSet presAssocID="{51FAEFE9-3FDA-4453-9B16-2F9800126FD5}" presName="accent_2" presStyleCnt="0"/>
      <dgm:spPr/>
      <dgm:t>
        <a:bodyPr/>
        <a:lstStyle/>
        <a:p>
          <a:pPr rtl="1"/>
          <a:endParaRPr lang="fa-IR"/>
        </a:p>
      </dgm:t>
    </dgm:pt>
    <dgm:pt modelId="{A4DA1E70-8E8B-4E22-AFC9-E60AA94C463A}" type="pres">
      <dgm:prSet presAssocID="{51FAEFE9-3FDA-4453-9B16-2F9800126FD5}" presName="accentRepeatNode" presStyleLbl="solidFgAcc1" presStyleIdx="1" presStyleCnt="3"/>
      <dgm:spPr>
        <a:prstGeom prst="irregularSeal2">
          <a:avLst/>
        </a:prstGeom>
      </dgm:spPr>
      <dgm:t>
        <a:bodyPr/>
        <a:lstStyle/>
        <a:p>
          <a:pPr rtl="1"/>
          <a:endParaRPr lang="fa-IR"/>
        </a:p>
      </dgm:t>
    </dgm:pt>
    <dgm:pt modelId="{AEDA38F0-5296-4015-BEF6-D15397511DCA}" type="pres">
      <dgm:prSet presAssocID="{A68A11B7-4BD2-4C5E-93C4-D1A43A9F77D9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B3E406-B7A6-4C9F-8CFE-CE515FFAB3C6}" type="pres">
      <dgm:prSet presAssocID="{A68A11B7-4BD2-4C5E-93C4-D1A43A9F77D9}" presName="accent_3" presStyleCnt="0"/>
      <dgm:spPr/>
      <dgm:t>
        <a:bodyPr/>
        <a:lstStyle/>
        <a:p>
          <a:pPr rtl="1"/>
          <a:endParaRPr lang="fa-IR"/>
        </a:p>
      </dgm:t>
    </dgm:pt>
    <dgm:pt modelId="{B63372DD-AD53-456F-B18F-4A6A4A59820F}" type="pres">
      <dgm:prSet presAssocID="{A68A11B7-4BD2-4C5E-93C4-D1A43A9F77D9}" presName="accentRepeatNode" presStyleLbl="solidFgAcc1" presStyleIdx="2" presStyleCnt="3"/>
      <dgm:spPr>
        <a:prstGeom prst="irregularSeal2">
          <a:avLst/>
        </a:prstGeom>
      </dgm:spPr>
      <dgm:t>
        <a:bodyPr/>
        <a:lstStyle/>
        <a:p>
          <a:endParaRPr lang="en-US"/>
        </a:p>
      </dgm:t>
    </dgm:pt>
  </dgm:ptLst>
  <dgm:cxnLst>
    <dgm:cxn modelId="{F54D8316-48D0-44FE-B7C3-924E206BA3DC}" type="presOf" srcId="{4FBF25BE-9E92-4B48-BAB0-680B4FBFD44D}" destId="{87A9C6A6-985B-43F2-BE3C-4DB96EE88595}" srcOrd="0" destOrd="0" presId="urn:microsoft.com/office/officeart/2008/layout/VerticalCurvedList"/>
    <dgm:cxn modelId="{A9E74942-44F1-48B7-998B-433AE31D20C9}" type="presOf" srcId="{6AE265B8-9F26-4CD3-910D-5441350C8750}" destId="{DC1ED53C-77B2-4965-8CED-075F7C613A6F}" srcOrd="0" destOrd="0" presId="urn:microsoft.com/office/officeart/2008/layout/VerticalCurvedList"/>
    <dgm:cxn modelId="{1AB7708E-0BB6-41A2-8FE1-C48C116C8A89}" type="presOf" srcId="{A68A11B7-4BD2-4C5E-93C4-D1A43A9F77D9}" destId="{AEDA38F0-5296-4015-BEF6-D15397511DCA}" srcOrd="0" destOrd="0" presId="urn:microsoft.com/office/officeart/2008/layout/VerticalCurvedList"/>
    <dgm:cxn modelId="{8181569C-3C1B-49EC-820A-D63879ABFAE7}" srcId="{4FBF25BE-9E92-4B48-BAB0-680B4FBFD44D}" destId="{12FD0BB5-6ACC-49A1-ACED-FCD41CA36205}" srcOrd="0" destOrd="0" parTransId="{F8CE5670-EBA6-4D10-A7E2-ECD159567630}" sibTransId="{6AE265B8-9F26-4CD3-910D-5441350C8750}"/>
    <dgm:cxn modelId="{7184675E-55A0-4E4B-8F9A-533880E6695F}" type="presOf" srcId="{12FD0BB5-6ACC-49A1-ACED-FCD41CA36205}" destId="{3088C8DB-F095-4087-9471-66090E427E54}" srcOrd="0" destOrd="0" presId="urn:microsoft.com/office/officeart/2008/layout/VerticalCurvedList"/>
    <dgm:cxn modelId="{1992A00D-DC70-44AC-851F-5ECB700F0FBC}" srcId="{4FBF25BE-9E92-4B48-BAB0-680B4FBFD44D}" destId="{51FAEFE9-3FDA-4453-9B16-2F9800126FD5}" srcOrd="1" destOrd="0" parTransId="{F57EB0E6-5203-430D-8802-EE1926B7FB0B}" sibTransId="{5226B520-9066-4C7C-BE1F-35E70F878587}"/>
    <dgm:cxn modelId="{BE7F6838-CDD0-4D59-912D-E900F21D770A}" srcId="{4FBF25BE-9E92-4B48-BAB0-680B4FBFD44D}" destId="{A68A11B7-4BD2-4C5E-93C4-D1A43A9F77D9}" srcOrd="2" destOrd="0" parTransId="{7F005DEE-0033-4A99-9460-BEAAA39537B0}" sibTransId="{1AD186D1-23F2-4B6A-BA05-B9A69CABFBB1}"/>
    <dgm:cxn modelId="{C5AB91C0-95EE-4054-A161-111502C8C729}" type="presOf" srcId="{51FAEFE9-3FDA-4453-9B16-2F9800126FD5}" destId="{598CC0F5-7BA9-485B-A1F2-CF60EC107E39}" srcOrd="0" destOrd="0" presId="urn:microsoft.com/office/officeart/2008/layout/VerticalCurvedList"/>
    <dgm:cxn modelId="{8AE636E3-97A6-4CD5-9124-EA70154F75E8}" type="presParOf" srcId="{87A9C6A6-985B-43F2-BE3C-4DB96EE88595}" destId="{3125D1BC-8286-4E53-858A-75D50B4F5CFD}" srcOrd="0" destOrd="0" presId="urn:microsoft.com/office/officeart/2008/layout/VerticalCurvedList"/>
    <dgm:cxn modelId="{330513F5-FBF0-4F3B-94DC-D53CC6B2A02D}" type="presParOf" srcId="{3125D1BC-8286-4E53-858A-75D50B4F5CFD}" destId="{8F0F2786-1DCA-4CA7-8876-FEBF85EE838B}" srcOrd="0" destOrd="0" presId="urn:microsoft.com/office/officeart/2008/layout/VerticalCurvedList"/>
    <dgm:cxn modelId="{6F8E6442-F1BE-4BA7-975C-FB23EEB0B4D3}" type="presParOf" srcId="{8F0F2786-1DCA-4CA7-8876-FEBF85EE838B}" destId="{4A94EFA6-148E-4B90-856E-848A511A1DC6}" srcOrd="0" destOrd="0" presId="urn:microsoft.com/office/officeart/2008/layout/VerticalCurvedList"/>
    <dgm:cxn modelId="{9369A603-7208-4424-B75F-D9CCC74C6151}" type="presParOf" srcId="{8F0F2786-1DCA-4CA7-8876-FEBF85EE838B}" destId="{DC1ED53C-77B2-4965-8CED-075F7C613A6F}" srcOrd="1" destOrd="0" presId="urn:microsoft.com/office/officeart/2008/layout/VerticalCurvedList"/>
    <dgm:cxn modelId="{BFAC9C4F-B495-4585-9BDA-17C447FF792B}" type="presParOf" srcId="{8F0F2786-1DCA-4CA7-8876-FEBF85EE838B}" destId="{3352065C-5F48-41E3-BE0B-F2007AD8821C}" srcOrd="2" destOrd="0" presId="urn:microsoft.com/office/officeart/2008/layout/VerticalCurvedList"/>
    <dgm:cxn modelId="{17F8B8AC-E17A-4651-A0B1-EEB08AA237CA}" type="presParOf" srcId="{8F0F2786-1DCA-4CA7-8876-FEBF85EE838B}" destId="{6909C875-24EC-40C7-A39D-611BA726043F}" srcOrd="3" destOrd="0" presId="urn:microsoft.com/office/officeart/2008/layout/VerticalCurvedList"/>
    <dgm:cxn modelId="{6760B470-3F61-4977-B11A-6BEFE402EC9D}" type="presParOf" srcId="{3125D1BC-8286-4E53-858A-75D50B4F5CFD}" destId="{3088C8DB-F095-4087-9471-66090E427E54}" srcOrd="1" destOrd="0" presId="urn:microsoft.com/office/officeart/2008/layout/VerticalCurvedList"/>
    <dgm:cxn modelId="{F8DE9667-C52C-4ADB-AE94-64012546FD7A}" type="presParOf" srcId="{3125D1BC-8286-4E53-858A-75D50B4F5CFD}" destId="{A78DE44C-4693-41D5-91FE-06BDD933AD9E}" srcOrd="2" destOrd="0" presId="urn:microsoft.com/office/officeart/2008/layout/VerticalCurvedList"/>
    <dgm:cxn modelId="{646D8A0F-1E90-4288-B26A-AC5CD45AF7D6}" type="presParOf" srcId="{A78DE44C-4693-41D5-91FE-06BDD933AD9E}" destId="{4A71A9AC-F281-4455-BA7F-D1B4E0821634}" srcOrd="0" destOrd="0" presId="urn:microsoft.com/office/officeart/2008/layout/VerticalCurvedList"/>
    <dgm:cxn modelId="{31A8A30C-5B66-4A32-82FF-415892BFE836}" type="presParOf" srcId="{3125D1BC-8286-4E53-858A-75D50B4F5CFD}" destId="{598CC0F5-7BA9-485B-A1F2-CF60EC107E39}" srcOrd="3" destOrd="0" presId="urn:microsoft.com/office/officeart/2008/layout/VerticalCurvedList"/>
    <dgm:cxn modelId="{DDC423A0-A5F4-47C9-BA04-5F7CFBB7CE04}" type="presParOf" srcId="{3125D1BC-8286-4E53-858A-75D50B4F5CFD}" destId="{A2CAEABE-68CF-4BB8-9F5F-7D1A179CCDC6}" srcOrd="4" destOrd="0" presId="urn:microsoft.com/office/officeart/2008/layout/VerticalCurvedList"/>
    <dgm:cxn modelId="{CF80C5E7-8726-429B-AD0C-8906282AA475}" type="presParOf" srcId="{A2CAEABE-68CF-4BB8-9F5F-7D1A179CCDC6}" destId="{A4DA1E70-8E8B-4E22-AFC9-E60AA94C463A}" srcOrd="0" destOrd="0" presId="urn:microsoft.com/office/officeart/2008/layout/VerticalCurvedList"/>
    <dgm:cxn modelId="{36D63621-4FD5-4EA7-94FD-6EA1AA1E7D3B}" type="presParOf" srcId="{3125D1BC-8286-4E53-858A-75D50B4F5CFD}" destId="{AEDA38F0-5296-4015-BEF6-D15397511DCA}" srcOrd="5" destOrd="0" presId="urn:microsoft.com/office/officeart/2008/layout/VerticalCurvedList"/>
    <dgm:cxn modelId="{FAC172FF-7C37-4572-8F5C-0B8603DA20D9}" type="presParOf" srcId="{3125D1BC-8286-4E53-858A-75D50B4F5CFD}" destId="{75B3E406-B7A6-4C9F-8CFE-CE515FFAB3C6}" srcOrd="6" destOrd="0" presId="urn:microsoft.com/office/officeart/2008/layout/VerticalCurvedList"/>
    <dgm:cxn modelId="{B0BAD636-92DD-4F4B-BEC0-1F196A20BC93}" type="presParOf" srcId="{75B3E406-B7A6-4C9F-8CFE-CE515FFAB3C6}" destId="{B63372DD-AD53-456F-B18F-4A6A4A59820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F2F5F7B-74AE-458C-9B5C-40A762D25D4B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A02E2D0-648F-4F32-A15C-BC0F24D4E642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800" b="1" dirty="0" smtClean="0">
              <a:solidFill>
                <a:schemeClr val="tx1"/>
              </a:solidFill>
              <a:cs typeface="B Nazanin" pitchFamily="2" charset="-78"/>
            </a:rPr>
            <a:t>تفاوت های </a:t>
          </a:r>
          <a:r>
            <a:rPr lang="en-US" sz="1800" b="1" dirty="0" err="1" smtClean="0">
              <a:solidFill>
                <a:schemeClr val="tx1"/>
              </a:solidFill>
              <a:cs typeface="B Nazanin" pitchFamily="2" charset="-78"/>
            </a:rPr>
            <a:t>css</a:t>
          </a:r>
          <a:r>
            <a:rPr lang="fa-IR" sz="1800" b="1" dirty="0" smtClean="0">
              <a:solidFill>
                <a:schemeClr val="tx1"/>
              </a:solidFill>
              <a:cs typeface="B Nazanin" pitchFamily="2" charset="-78"/>
            </a:rPr>
            <a:t> با </a:t>
          </a:r>
          <a:r>
            <a:rPr lang="en-US" sz="1800" b="1" dirty="0" smtClean="0">
              <a:solidFill>
                <a:schemeClr val="tx1"/>
              </a:solidFill>
              <a:cs typeface="B Nazanin" pitchFamily="2" charset="-78"/>
            </a:rPr>
            <a:t>css3</a:t>
          </a:r>
          <a:endParaRPr lang="en-US" sz="1800" b="1" dirty="0">
            <a:solidFill>
              <a:schemeClr val="tx1"/>
            </a:solidFill>
            <a:cs typeface="B Nazanin" pitchFamily="2" charset="-78"/>
          </a:endParaRPr>
        </a:p>
      </dgm:t>
    </dgm:pt>
    <dgm:pt modelId="{BB2C1E22-94A2-45C5-8645-56C99931DC99}" type="parTrans" cxnId="{EF6607F4-FE0D-4A66-981C-98A676F217A7}">
      <dgm:prSet/>
      <dgm:spPr/>
      <dgm:t>
        <a:bodyPr/>
        <a:lstStyle/>
        <a:p>
          <a:endParaRPr lang="en-US"/>
        </a:p>
      </dgm:t>
    </dgm:pt>
    <dgm:pt modelId="{938C8F93-B93A-477F-947C-58D16E2207C4}" type="sibTrans" cxnId="{EF6607F4-FE0D-4A66-981C-98A676F217A7}">
      <dgm:prSet/>
      <dgm:spPr/>
      <dgm:t>
        <a:bodyPr/>
        <a:lstStyle/>
        <a:p>
          <a:endParaRPr lang="en-US"/>
        </a:p>
      </dgm:t>
    </dgm:pt>
    <dgm:pt modelId="{028F14AF-D3BB-485E-B1F0-09C219D2DF3D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سازگاری باهمه مرورگرها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92302C56-DD83-419D-A512-7F92CC81EBA8}" type="parTrans" cxnId="{2FD68342-E8B0-44CB-A68F-E3C14621C425}">
      <dgm:prSet/>
      <dgm:spPr/>
      <dgm:t>
        <a:bodyPr/>
        <a:lstStyle/>
        <a:p>
          <a:endParaRPr lang="en-US"/>
        </a:p>
      </dgm:t>
    </dgm:pt>
    <dgm:pt modelId="{A776CA1A-13DF-4AC6-AF5C-5BC36988A1EC}" type="sibTrans" cxnId="{2FD68342-E8B0-44CB-A68F-E3C14621C42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1AD0893C-648E-4BEB-A2D0-6D4D7D2A064B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ایجاد عکس متحرک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3B2A3D67-D65E-459E-AAA6-087AFC10CFCC}" type="parTrans" cxnId="{8362C364-481D-4034-86AC-6E6014D0AEC3}">
      <dgm:prSet/>
      <dgm:spPr/>
      <dgm:t>
        <a:bodyPr/>
        <a:lstStyle/>
        <a:p>
          <a:endParaRPr lang="en-US"/>
        </a:p>
      </dgm:t>
    </dgm:pt>
    <dgm:pt modelId="{3690F846-F4A8-42FE-A4D5-C33BB6B86C07}" type="sibTrans" cxnId="{8362C364-481D-4034-86AC-6E6014D0AEC3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CA498EC-CB89-4EE5-AAC0-FBE00F5D9C47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i="0" dirty="0" smtClean="0">
              <a:solidFill>
                <a:schemeClr val="tx1"/>
              </a:solidFill>
              <a:cs typeface="B Nazanin" pitchFamily="2" charset="-78"/>
            </a:rPr>
            <a:t>افزایش سرعت برنامه نویسی</a:t>
          </a:r>
          <a:endParaRPr lang="en-US" sz="1400" b="1" i="0" dirty="0">
            <a:solidFill>
              <a:schemeClr val="tx1"/>
            </a:solidFill>
            <a:cs typeface="B Nazanin" pitchFamily="2" charset="-78"/>
          </a:endParaRPr>
        </a:p>
      </dgm:t>
    </dgm:pt>
    <dgm:pt modelId="{31211C19-9DE2-44F1-BD6C-281427260C7F}" type="parTrans" cxnId="{BF3E06DF-1CE3-4A9C-8929-18A88C0ACE70}">
      <dgm:prSet/>
      <dgm:spPr/>
      <dgm:t>
        <a:bodyPr/>
        <a:lstStyle/>
        <a:p>
          <a:endParaRPr lang="en-US"/>
        </a:p>
      </dgm:t>
    </dgm:pt>
    <dgm:pt modelId="{A0DC20E1-B278-40D1-AF69-62D73956294C}" type="sibTrans" cxnId="{BF3E06DF-1CE3-4A9C-8929-18A88C0ACE70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99E20E6D-3C1D-40B6-86F7-1A2898273C25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قابلیت جعبه سایه دار</a:t>
          </a:r>
        </a:p>
      </dgm:t>
    </dgm:pt>
    <dgm:pt modelId="{69BA951C-03C5-4947-B3AF-2624D3EA1221}" type="parTrans" cxnId="{21AA9E80-8BDF-471A-A987-3682F4FFA0EF}">
      <dgm:prSet/>
      <dgm:spPr/>
      <dgm:t>
        <a:bodyPr/>
        <a:lstStyle/>
        <a:p>
          <a:endParaRPr lang="en-US"/>
        </a:p>
      </dgm:t>
    </dgm:pt>
    <dgm:pt modelId="{6C3DD982-BAD0-4C79-8719-5B7D54ED5DA7}" type="sibTrans" cxnId="{21AA9E80-8BDF-471A-A987-3682F4FFA0EF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09C41B3-D49C-44FD-ABB6-1EBACAA2BC2C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ایجاد عناصر 2بعدی و 3بعدی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66FEA5BB-E014-408E-8196-4F52E32ED8DD}" type="parTrans" cxnId="{11826DBC-2E81-4D55-ACAF-5C5FE797F843}">
      <dgm:prSet/>
      <dgm:spPr/>
      <dgm:t>
        <a:bodyPr/>
        <a:lstStyle/>
        <a:p>
          <a:endParaRPr lang="en-US"/>
        </a:p>
      </dgm:t>
    </dgm:pt>
    <dgm:pt modelId="{4B188B15-F3E5-486A-9D9A-9CA2DA01EF71}" type="sibTrans" cxnId="{11826DBC-2E81-4D55-ACAF-5C5FE797F843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C69D286-E1D4-4B59-B267-84653EA7E862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i="0" dirty="0" smtClean="0">
              <a:solidFill>
                <a:schemeClr val="tx1"/>
              </a:solidFill>
              <a:cs typeface="B Nazanin" pitchFamily="2" charset="-78"/>
            </a:rPr>
            <a:t>قابلیت گوشه نرم</a:t>
          </a:r>
          <a:endParaRPr lang="en-US" sz="1400" b="1" i="0" dirty="0">
            <a:solidFill>
              <a:schemeClr val="tx1"/>
            </a:solidFill>
            <a:cs typeface="B Nazanin" pitchFamily="2" charset="-78"/>
          </a:endParaRPr>
        </a:p>
      </dgm:t>
    </dgm:pt>
    <dgm:pt modelId="{E5601567-FAA0-4084-A29D-9D39378A59CA}" type="parTrans" cxnId="{4B124873-83A4-4C4E-AE86-DBC59018E7BF}">
      <dgm:prSet/>
      <dgm:spPr/>
      <dgm:t>
        <a:bodyPr/>
        <a:lstStyle/>
        <a:p>
          <a:endParaRPr lang="en-US"/>
        </a:p>
      </dgm:t>
    </dgm:pt>
    <dgm:pt modelId="{3D568D92-5B62-457E-9E58-8384DEE02DE9}" type="sibTrans" cxnId="{4B124873-83A4-4C4E-AE86-DBC59018E7BF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A686AD93-B891-44ED-92E7-22100B65D844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قابلیت انتقال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26A4E2D6-421C-4589-A634-F62EDF9D5B6C}" type="parTrans" cxnId="{C0469FF3-D9FF-4F0B-A6E7-2771E68EFC68}">
      <dgm:prSet/>
      <dgm:spPr/>
      <dgm:t>
        <a:bodyPr/>
        <a:lstStyle/>
        <a:p>
          <a:endParaRPr lang="en-US"/>
        </a:p>
      </dgm:t>
    </dgm:pt>
    <dgm:pt modelId="{F9DE8337-A236-4E3D-9EE3-24ACFDD55F2F}" type="sibTrans" cxnId="{C0469FF3-D9FF-4F0B-A6E7-2771E68EFC68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1CA03E8-98C1-4EC0-8EBD-221E962206D7}">
      <dgm:prSet/>
      <dgm:spPr/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E28F9555-9F58-463E-A062-D77360F4CF4C}" type="parTrans" cxnId="{0FD10A60-5FA4-414E-88E3-0E87870B7D03}">
      <dgm:prSet/>
      <dgm:spPr/>
      <dgm:t>
        <a:bodyPr/>
        <a:lstStyle/>
        <a:p>
          <a:endParaRPr lang="en-US"/>
        </a:p>
      </dgm:t>
    </dgm:pt>
    <dgm:pt modelId="{2BEBA80E-CFC4-43AE-A923-B4AB2D7CB0A9}" type="sibTrans" cxnId="{0FD10A60-5FA4-414E-88E3-0E87870B7D03}">
      <dgm:prSet/>
      <dgm:spPr/>
      <dgm:t>
        <a:bodyPr/>
        <a:lstStyle/>
        <a:p>
          <a:endParaRPr lang="en-US"/>
        </a:p>
      </dgm:t>
    </dgm:pt>
    <dgm:pt modelId="{4A0EFF39-B572-4135-B741-7CC1FC78CA65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دارای ماژول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BFA6B794-ACB6-46F0-B35E-FFF9D37E2226}" type="parTrans" cxnId="{127BFFB8-CC4A-4591-99FF-E36FEBED0D3E}">
      <dgm:prSet/>
      <dgm:spPr/>
      <dgm:t>
        <a:bodyPr/>
        <a:lstStyle/>
        <a:p>
          <a:endParaRPr lang="en-US"/>
        </a:p>
      </dgm:t>
    </dgm:pt>
    <dgm:pt modelId="{7809BB9F-AF4F-4591-8166-6570B36CBEC2}" type="sibTrans" cxnId="{127BFFB8-CC4A-4591-99FF-E36FEBED0D3E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7F6BC866-D36E-4F78-8413-9F11756E3780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pPr algn="ctr" rtl="1"/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افزودن افکت های داینامیک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88E2D46C-9709-473D-A564-E15BC08A4109}" type="parTrans" cxnId="{343C5E1F-61E8-44CA-BBFC-03FED57BD298}">
      <dgm:prSet/>
      <dgm:spPr/>
      <dgm:t>
        <a:bodyPr/>
        <a:lstStyle/>
        <a:p>
          <a:endParaRPr lang="en-US"/>
        </a:p>
      </dgm:t>
    </dgm:pt>
    <dgm:pt modelId="{36D99024-692C-4FAB-B64B-656C055E0BDE}" type="sibTrans" cxnId="{343C5E1F-61E8-44CA-BBFC-03FED57BD298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B4513E0-0975-4835-8CD8-A3528E2BB50D}" type="pres">
      <dgm:prSet presAssocID="{0F2F5F7B-74AE-458C-9B5C-40A762D25D4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1ACC4C-2618-4547-8509-AAFF009C9BF7}" type="pres">
      <dgm:prSet presAssocID="{6A02E2D0-648F-4F32-A15C-BC0F24D4E642}" presName="centerShape" presStyleLbl="node0" presStyleIdx="0" presStyleCnt="1" custScaleX="107452" custScaleY="107452"/>
      <dgm:spPr/>
      <dgm:t>
        <a:bodyPr/>
        <a:lstStyle/>
        <a:p>
          <a:endParaRPr lang="en-US"/>
        </a:p>
      </dgm:t>
    </dgm:pt>
    <dgm:pt modelId="{9F3478F2-3B1C-4CC1-831C-E9D93D305420}" type="pres">
      <dgm:prSet presAssocID="{4A0EFF39-B572-4135-B741-7CC1FC78CA65}" presName="node" presStyleLbl="node1" presStyleIdx="0" presStyleCnt="9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070785-2CC5-4C89-A615-655CC9B93D77}" type="pres">
      <dgm:prSet presAssocID="{4A0EFF39-B572-4135-B741-7CC1FC78CA65}" presName="dummy" presStyleCnt="0"/>
      <dgm:spPr/>
      <dgm:t>
        <a:bodyPr/>
        <a:lstStyle/>
        <a:p>
          <a:endParaRPr lang="en-US"/>
        </a:p>
      </dgm:t>
    </dgm:pt>
    <dgm:pt modelId="{6F4350D0-254B-4C6C-8416-036EF96FBA3B}" type="pres">
      <dgm:prSet presAssocID="{7809BB9F-AF4F-4591-8166-6570B36CBEC2}" presName="sibTrans" presStyleLbl="sibTrans2D1" presStyleIdx="0" presStyleCnt="9"/>
      <dgm:spPr/>
      <dgm:t>
        <a:bodyPr/>
        <a:lstStyle/>
        <a:p>
          <a:endParaRPr lang="en-US"/>
        </a:p>
      </dgm:t>
    </dgm:pt>
    <dgm:pt modelId="{38E632D2-83B5-40CD-ADAC-5A1F789C3CA6}" type="pres">
      <dgm:prSet presAssocID="{7F6BC866-D36E-4F78-8413-9F11756E3780}" presName="node" presStyleLbl="node1" presStyleIdx="1" presStyleCnt="9" custScaleX="111774" custScaleY="1117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0D549-0830-4273-89EB-81C59A661A4E}" type="pres">
      <dgm:prSet presAssocID="{7F6BC866-D36E-4F78-8413-9F11756E3780}" presName="dummy" presStyleCnt="0"/>
      <dgm:spPr/>
      <dgm:t>
        <a:bodyPr/>
        <a:lstStyle/>
        <a:p>
          <a:endParaRPr lang="en-US"/>
        </a:p>
      </dgm:t>
    </dgm:pt>
    <dgm:pt modelId="{CE6D0496-6C21-4EE6-AA68-C079257746B3}" type="pres">
      <dgm:prSet presAssocID="{36D99024-692C-4FAB-B64B-656C055E0BDE}" presName="sibTrans" presStyleLbl="sibTrans2D1" presStyleIdx="1" presStyleCnt="9"/>
      <dgm:spPr/>
      <dgm:t>
        <a:bodyPr/>
        <a:lstStyle/>
        <a:p>
          <a:endParaRPr lang="en-US"/>
        </a:p>
      </dgm:t>
    </dgm:pt>
    <dgm:pt modelId="{5B937F3E-4CCF-445A-B0CE-9B34128B14A9}" type="pres">
      <dgm:prSet presAssocID="{028F14AF-D3BB-485E-B1F0-09C219D2DF3D}" presName="node" presStyleLbl="node1" presStyleIdx="2" presStyleCnt="9" custScaleX="112261" custScaleY="112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B7329-33F7-4D60-B19F-2793E7454F2E}" type="pres">
      <dgm:prSet presAssocID="{028F14AF-D3BB-485E-B1F0-09C219D2DF3D}" presName="dummy" presStyleCnt="0"/>
      <dgm:spPr/>
      <dgm:t>
        <a:bodyPr/>
        <a:lstStyle/>
        <a:p>
          <a:endParaRPr lang="en-US"/>
        </a:p>
      </dgm:t>
    </dgm:pt>
    <dgm:pt modelId="{4EF36635-3F69-42E3-B122-5CF30618EFE5}" type="pres">
      <dgm:prSet presAssocID="{A776CA1A-13DF-4AC6-AF5C-5BC36988A1EC}" presName="sibTrans" presStyleLbl="sibTrans2D1" presStyleIdx="2" presStyleCnt="9"/>
      <dgm:spPr/>
      <dgm:t>
        <a:bodyPr/>
        <a:lstStyle/>
        <a:p>
          <a:endParaRPr lang="en-US"/>
        </a:p>
      </dgm:t>
    </dgm:pt>
    <dgm:pt modelId="{B1301FB0-E2C0-4DB9-8826-BB0E2DEC5A28}" type="pres">
      <dgm:prSet presAssocID="{1AD0893C-648E-4BEB-A2D0-6D4D7D2A064B}" presName="node" presStyleLbl="node1" presStyleIdx="3" presStyleCnt="9" custScaleX="113880" custScaleY="1138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E152B2-0B85-4DB9-AF95-BE987EFA9824}" type="pres">
      <dgm:prSet presAssocID="{1AD0893C-648E-4BEB-A2D0-6D4D7D2A064B}" presName="dummy" presStyleCnt="0"/>
      <dgm:spPr/>
      <dgm:t>
        <a:bodyPr/>
        <a:lstStyle/>
        <a:p>
          <a:endParaRPr lang="en-US"/>
        </a:p>
      </dgm:t>
    </dgm:pt>
    <dgm:pt modelId="{9292A541-946F-4148-826F-0B99471E8DF9}" type="pres">
      <dgm:prSet presAssocID="{3690F846-F4A8-42FE-A4D5-C33BB6B86C07}" presName="sibTrans" presStyleLbl="sibTrans2D1" presStyleIdx="3" presStyleCnt="9"/>
      <dgm:spPr/>
      <dgm:t>
        <a:bodyPr/>
        <a:lstStyle/>
        <a:p>
          <a:endParaRPr lang="en-US"/>
        </a:p>
      </dgm:t>
    </dgm:pt>
    <dgm:pt modelId="{3EA0113E-71B2-4353-B39A-FBDDEBF3FCB6}" type="pres">
      <dgm:prSet presAssocID="{99E20E6D-3C1D-40B6-86F7-1A2898273C25}" presName="node" presStyleLbl="node1" presStyleIdx="4" presStyleCnt="9" custScaleX="119120" custScaleY="119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D07F0E-0E50-4231-B0F5-0A0B686AEF72}" type="pres">
      <dgm:prSet presAssocID="{99E20E6D-3C1D-40B6-86F7-1A2898273C25}" presName="dummy" presStyleCnt="0"/>
      <dgm:spPr/>
      <dgm:t>
        <a:bodyPr/>
        <a:lstStyle/>
        <a:p>
          <a:endParaRPr lang="en-US"/>
        </a:p>
      </dgm:t>
    </dgm:pt>
    <dgm:pt modelId="{6B9494D4-8385-4810-95C1-80FE79B67931}" type="pres">
      <dgm:prSet presAssocID="{6C3DD982-BAD0-4C79-8719-5B7D54ED5DA7}" presName="sibTrans" presStyleLbl="sibTrans2D1" presStyleIdx="4" presStyleCnt="9"/>
      <dgm:spPr/>
      <dgm:t>
        <a:bodyPr/>
        <a:lstStyle/>
        <a:p>
          <a:endParaRPr lang="en-US"/>
        </a:p>
      </dgm:t>
    </dgm:pt>
    <dgm:pt modelId="{A5B309F2-E11A-4F4F-A2E6-85F490CADCE6}" type="pres">
      <dgm:prSet presAssocID="{B09C41B3-D49C-44FD-ABB6-1EBACAA2BC2C}" presName="node" presStyleLbl="node1" presStyleIdx="5" presStyleCnt="9" custScaleX="120801" custScaleY="1208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55E7A-86D3-459E-91B0-40482A616072}" type="pres">
      <dgm:prSet presAssocID="{B09C41B3-D49C-44FD-ABB6-1EBACAA2BC2C}" presName="dummy" presStyleCnt="0"/>
      <dgm:spPr/>
      <dgm:t>
        <a:bodyPr/>
        <a:lstStyle/>
        <a:p>
          <a:endParaRPr lang="en-US"/>
        </a:p>
      </dgm:t>
    </dgm:pt>
    <dgm:pt modelId="{5B54F011-67BC-4B7B-90C4-418DE5BA4865}" type="pres">
      <dgm:prSet presAssocID="{4B188B15-F3E5-486A-9D9A-9CA2DA01EF71}" presName="sibTrans" presStyleLbl="sibTrans2D1" presStyleIdx="5" presStyleCnt="9"/>
      <dgm:spPr/>
      <dgm:t>
        <a:bodyPr/>
        <a:lstStyle/>
        <a:p>
          <a:endParaRPr lang="en-US"/>
        </a:p>
      </dgm:t>
    </dgm:pt>
    <dgm:pt modelId="{D0801251-DE59-4573-8E4F-1030C6F060F7}" type="pres">
      <dgm:prSet presAssocID="{8C69D286-E1D4-4B59-B267-84653EA7E862}" presName="node" presStyleLbl="node1" presStyleIdx="6" presStyleCnt="9" custScaleX="116539" custScaleY="1281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9E0BE6-9C54-4226-A74B-7453C9ABB83C}" type="pres">
      <dgm:prSet presAssocID="{8C69D286-E1D4-4B59-B267-84653EA7E862}" presName="dummy" presStyleCnt="0"/>
      <dgm:spPr/>
      <dgm:t>
        <a:bodyPr/>
        <a:lstStyle/>
        <a:p>
          <a:endParaRPr lang="en-US"/>
        </a:p>
      </dgm:t>
    </dgm:pt>
    <dgm:pt modelId="{250FEB3E-2FC6-4C70-9D2E-30090E902D53}" type="pres">
      <dgm:prSet presAssocID="{3D568D92-5B62-457E-9E58-8384DEE02DE9}" presName="sibTrans" presStyleLbl="sibTrans2D1" presStyleIdx="6" presStyleCnt="9"/>
      <dgm:spPr/>
      <dgm:t>
        <a:bodyPr/>
        <a:lstStyle/>
        <a:p>
          <a:endParaRPr lang="en-US"/>
        </a:p>
      </dgm:t>
    </dgm:pt>
    <dgm:pt modelId="{E481F78C-39B8-4D7A-99A6-D90AED465B8F}" type="pres">
      <dgm:prSet presAssocID="{A686AD93-B891-44ED-92E7-22100B65D844}" presName="node" presStyleLbl="node1" presStyleIdx="7" presStyleCnt="9" custScaleX="123394" custScaleY="123394" custRadScaleRad="98093" custRadScaleInc="46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B15324-80B4-4741-A05B-C4CC7A156F38}" type="pres">
      <dgm:prSet presAssocID="{A686AD93-B891-44ED-92E7-22100B65D844}" presName="dummy" presStyleCnt="0"/>
      <dgm:spPr/>
      <dgm:t>
        <a:bodyPr/>
        <a:lstStyle/>
        <a:p>
          <a:endParaRPr lang="en-US"/>
        </a:p>
      </dgm:t>
    </dgm:pt>
    <dgm:pt modelId="{88D53F9A-A202-489A-B667-A06D21037B67}" type="pres">
      <dgm:prSet presAssocID="{F9DE8337-A236-4E3D-9EE3-24ACFDD55F2F}" presName="sibTrans" presStyleLbl="sibTrans2D1" presStyleIdx="7" presStyleCnt="9"/>
      <dgm:spPr/>
      <dgm:t>
        <a:bodyPr/>
        <a:lstStyle/>
        <a:p>
          <a:endParaRPr lang="en-US"/>
        </a:p>
      </dgm:t>
    </dgm:pt>
    <dgm:pt modelId="{75B9E77C-12A3-4EB9-9DAF-106653292253}" type="pres">
      <dgm:prSet presAssocID="{8CA498EC-CB89-4EE5-AAC0-FBE00F5D9C47}" presName="node" presStyleLbl="node1" presStyleIdx="8" presStyleCnt="9" custScaleX="120264" custScaleY="1202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7A87AE-4D9C-489A-A695-3C451BB4B16A}" type="pres">
      <dgm:prSet presAssocID="{8CA498EC-CB89-4EE5-AAC0-FBE00F5D9C47}" presName="dummy" presStyleCnt="0"/>
      <dgm:spPr/>
      <dgm:t>
        <a:bodyPr/>
        <a:lstStyle/>
        <a:p>
          <a:endParaRPr lang="en-US"/>
        </a:p>
      </dgm:t>
    </dgm:pt>
    <dgm:pt modelId="{5CF879EA-F866-4CE0-8F1A-5791342ACF7F}" type="pres">
      <dgm:prSet presAssocID="{A0DC20E1-B278-40D1-AF69-62D73956294C}" presName="sibTrans" presStyleLbl="sibTrans2D1" presStyleIdx="8" presStyleCnt="9"/>
      <dgm:spPr/>
      <dgm:t>
        <a:bodyPr/>
        <a:lstStyle/>
        <a:p>
          <a:endParaRPr lang="en-US"/>
        </a:p>
      </dgm:t>
    </dgm:pt>
  </dgm:ptLst>
  <dgm:cxnLst>
    <dgm:cxn modelId="{2DE93248-1D0C-4339-99B9-8E7C0D6AF0CE}" type="presOf" srcId="{1AD0893C-648E-4BEB-A2D0-6D4D7D2A064B}" destId="{B1301FB0-E2C0-4DB9-8826-BB0E2DEC5A28}" srcOrd="0" destOrd="0" presId="urn:microsoft.com/office/officeart/2005/8/layout/radial6"/>
    <dgm:cxn modelId="{BF3E06DF-1CE3-4A9C-8929-18A88C0ACE70}" srcId="{6A02E2D0-648F-4F32-A15C-BC0F24D4E642}" destId="{8CA498EC-CB89-4EE5-AAC0-FBE00F5D9C47}" srcOrd="8" destOrd="0" parTransId="{31211C19-9DE2-44F1-BD6C-281427260C7F}" sibTransId="{A0DC20E1-B278-40D1-AF69-62D73956294C}"/>
    <dgm:cxn modelId="{E60C9737-0A99-4AD8-BC94-BB870086B981}" type="presOf" srcId="{B09C41B3-D49C-44FD-ABB6-1EBACAA2BC2C}" destId="{A5B309F2-E11A-4F4F-A2E6-85F490CADCE6}" srcOrd="0" destOrd="0" presId="urn:microsoft.com/office/officeart/2005/8/layout/radial6"/>
    <dgm:cxn modelId="{31655AB3-6744-4F23-A26F-78D96860D1B6}" type="presOf" srcId="{4A0EFF39-B572-4135-B741-7CC1FC78CA65}" destId="{9F3478F2-3B1C-4CC1-831C-E9D93D305420}" srcOrd="0" destOrd="0" presId="urn:microsoft.com/office/officeart/2005/8/layout/radial6"/>
    <dgm:cxn modelId="{40F6731A-5838-40F9-BB4D-A24D0A209F84}" type="presOf" srcId="{4B188B15-F3E5-486A-9D9A-9CA2DA01EF71}" destId="{5B54F011-67BC-4B7B-90C4-418DE5BA4865}" srcOrd="0" destOrd="0" presId="urn:microsoft.com/office/officeart/2005/8/layout/radial6"/>
    <dgm:cxn modelId="{2FD68342-E8B0-44CB-A68F-E3C14621C425}" srcId="{6A02E2D0-648F-4F32-A15C-BC0F24D4E642}" destId="{028F14AF-D3BB-485E-B1F0-09C219D2DF3D}" srcOrd="2" destOrd="0" parTransId="{92302C56-DD83-419D-A512-7F92CC81EBA8}" sibTransId="{A776CA1A-13DF-4AC6-AF5C-5BC36988A1EC}"/>
    <dgm:cxn modelId="{F9F1A360-ED0C-4822-8754-5214E6614063}" type="presOf" srcId="{7809BB9F-AF4F-4591-8166-6570B36CBEC2}" destId="{6F4350D0-254B-4C6C-8416-036EF96FBA3B}" srcOrd="0" destOrd="0" presId="urn:microsoft.com/office/officeart/2005/8/layout/radial6"/>
    <dgm:cxn modelId="{93E21E25-2610-43F6-A37D-68A84EFCA9C6}" type="presOf" srcId="{3D568D92-5B62-457E-9E58-8384DEE02DE9}" destId="{250FEB3E-2FC6-4C70-9D2E-30090E902D53}" srcOrd="0" destOrd="0" presId="urn:microsoft.com/office/officeart/2005/8/layout/radial6"/>
    <dgm:cxn modelId="{21AA9E80-8BDF-471A-A987-3682F4FFA0EF}" srcId="{6A02E2D0-648F-4F32-A15C-BC0F24D4E642}" destId="{99E20E6D-3C1D-40B6-86F7-1A2898273C25}" srcOrd="4" destOrd="0" parTransId="{69BA951C-03C5-4947-B3AF-2624D3EA1221}" sibTransId="{6C3DD982-BAD0-4C79-8719-5B7D54ED5DA7}"/>
    <dgm:cxn modelId="{6FB19084-711D-4F8F-A43E-E0F08F62DD6A}" type="presOf" srcId="{8CA498EC-CB89-4EE5-AAC0-FBE00F5D9C47}" destId="{75B9E77C-12A3-4EB9-9DAF-106653292253}" srcOrd="0" destOrd="0" presId="urn:microsoft.com/office/officeart/2005/8/layout/radial6"/>
    <dgm:cxn modelId="{350DE4C5-ABD5-4D9B-B452-3397ED86F1A9}" type="presOf" srcId="{36D99024-692C-4FAB-B64B-656C055E0BDE}" destId="{CE6D0496-6C21-4EE6-AA68-C079257746B3}" srcOrd="0" destOrd="0" presId="urn:microsoft.com/office/officeart/2005/8/layout/radial6"/>
    <dgm:cxn modelId="{88F70D2C-BB7E-4E2F-83B9-8CE1F276065F}" type="presOf" srcId="{99E20E6D-3C1D-40B6-86F7-1A2898273C25}" destId="{3EA0113E-71B2-4353-B39A-FBDDEBF3FCB6}" srcOrd="0" destOrd="0" presId="urn:microsoft.com/office/officeart/2005/8/layout/radial6"/>
    <dgm:cxn modelId="{8548C09B-1CBA-4FB3-A0DC-16AD4F6B786B}" type="presOf" srcId="{6A02E2D0-648F-4F32-A15C-BC0F24D4E642}" destId="{A61ACC4C-2618-4547-8509-AAFF009C9BF7}" srcOrd="0" destOrd="0" presId="urn:microsoft.com/office/officeart/2005/8/layout/radial6"/>
    <dgm:cxn modelId="{741471BC-8B54-4B81-A02D-D5D0FFFF33C0}" type="presOf" srcId="{0F2F5F7B-74AE-458C-9B5C-40A762D25D4B}" destId="{5B4513E0-0975-4835-8CD8-A3528E2BB50D}" srcOrd="0" destOrd="0" presId="urn:microsoft.com/office/officeart/2005/8/layout/radial6"/>
    <dgm:cxn modelId="{3EFBAB67-6EB5-4ACC-9EE1-A3C1A569A52A}" type="presOf" srcId="{A0DC20E1-B278-40D1-AF69-62D73956294C}" destId="{5CF879EA-F866-4CE0-8F1A-5791342ACF7F}" srcOrd="0" destOrd="0" presId="urn:microsoft.com/office/officeart/2005/8/layout/radial6"/>
    <dgm:cxn modelId="{0FD10A60-5FA4-414E-88E3-0E87870B7D03}" srcId="{0F2F5F7B-74AE-458C-9B5C-40A762D25D4B}" destId="{81CA03E8-98C1-4EC0-8EBD-221E962206D7}" srcOrd="1" destOrd="0" parTransId="{E28F9555-9F58-463E-A062-D77360F4CF4C}" sibTransId="{2BEBA80E-CFC4-43AE-A923-B4AB2D7CB0A9}"/>
    <dgm:cxn modelId="{31E179AB-8DE6-4E36-A909-4093264224B2}" type="presOf" srcId="{A776CA1A-13DF-4AC6-AF5C-5BC36988A1EC}" destId="{4EF36635-3F69-42E3-B122-5CF30618EFE5}" srcOrd="0" destOrd="0" presId="urn:microsoft.com/office/officeart/2005/8/layout/radial6"/>
    <dgm:cxn modelId="{254F3943-D038-4D8B-8577-AC0992726AF7}" type="presOf" srcId="{028F14AF-D3BB-485E-B1F0-09C219D2DF3D}" destId="{5B937F3E-4CCF-445A-B0CE-9B34128B14A9}" srcOrd="0" destOrd="0" presId="urn:microsoft.com/office/officeart/2005/8/layout/radial6"/>
    <dgm:cxn modelId="{74504350-E128-45E5-8464-045244E0510C}" type="presOf" srcId="{7F6BC866-D36E-4F78-8413-9F11756E3780}" destId="{38E632D2-83B5-40CD-ADAC-5A1F789C3CA6}" srcOrd="0" destOrd="0" presId="urn:microsoft.com/office/officeart/2005/8/layout/radial6"/>
    <dgm:cxn modelId="{C0469FF3-D9FF-4F0B-A6E7-2771E68EFC68}" srcId="{6A02E2D0-648F-4F32-A15C-BC0F24D4E642}" destId="{A686AD93-B891-44ED-92E7-22100B65D844}" srcOrd="7" destOrd="0" parTransId="{26A4E2D6-421C-4589-A634-F62EDF9D5B6C}" sibTransId="{F9DE8337-A236-4E3D-9EE3-24ACFDD55F2F}"/>
    <dgm:cxn modelId="{6D7C8EC7-5E4D-44ED-8A6F-AF42710AF05F}" type="presOf" srcId="{6C3DD982-BAD0-4C79-8719-5B7D54ED5DA7}" destId="{6B9494D4-8385-4810-95C1-80FE79B67931}" srcOrd="0" destOrd="0" presId="urn:microsoft.com/office/officeart/2005/8/layout/radial6"/>
    <dgm:cxn modelId="{0422E398-587D-4349-AA41-86424C8271CB}" type="presOf" srcId="{A686AD93-B891-44ED-92E7-22100B65D844}" destId="{E481F78C-39B8-4D7A-99A6-D90AED465B8F}" srcOrd="0" destOrd="0" presId="urn:microsoft.com/office/officeart/2005/8/layout/radial6"/>
    <dgm:cxn modelId="{11826DBC-2E81-4D55-ACAF-5C5FE797F843}" srcId="{6A02E2D0-648F-4F32-A15C-BC0F24D4E642}" destId="{B09C41B3-D49C-44FD-ABB6-1EBACAA2BC2C}" srcOrd="5" destOrd="0" parTransId="{66FEA5BB-E014-408E-8196-4F52E32ED8DD}" sibTransId="{4B188B15-F3E5-486A-9D9A-9CA2DA01EF71}"/>
    <dgm:cxn modelId="{343C5E1F-61E8-44CA-BBFC-03FED57BD298}" srcId="{6A02E2D0-648F-4F32-A15C-BC0F24D4E642}" destId="{7F6BC866-D36E-4F78-8413-9F11756E3780}" srcOrd="1" destOrd="0" parTransId="{88E2D46C-9709-473D-A564-E15BC08A4109}" sibTransId="{36D99024-692C-4FAB-B64B-656C055E0BDE}"/>
    <dgm:cxn modelId="{DFCC5684-292A-4924-A24F-B57CBEF6D6C1}" type="presOf" srcId="{F9DE8337-A236-4E3D-9EE3-24ACFDD55F2F}" destId="{88D53F9A-A202-489A-B667-A06D21037B67}" srcOrd="0" destOrd="0" presId="urn:microsoft.com/office/officeart/2005/8/layout/radial6"/>
    <dgm:cxn modelId="{EF6607F4-FE0D-4A66-981C-98A676F217A7}" srcId="{0F2F5F7B-74AE-458C-9B5C-40A762D25D4B}" destId="{6A02E2D0-648F-4F32-A15C-BC0F24D4E642}" srcOrd="0" destOrd="0" parTransId="{BB2C1E22-94A2-45C5-8645-56C99931DC99}" sibTransId="{938C8F93-B93A-477F-947C-58D16E2207C4}"/>
    <dgm:cxn modelId="{D9F02AA7-0088-40D3-A05E-8B39CEE657CE}" type="presOf" srcId="{3690F846-F4A8-42FE-A4D5-C33BB6B86C07}" destId="{9292A541-946F-4148-826F-0B99471E8DF9}" srcOrd="0" destOrd="0" presId="urn:microsoft.com/office/officeart/2005/8/layout/radial6"/>
    <dgm:cxn modelId="{4B124873-83A4-4C4E-AE86-DBC59018E7BF}" srcId="{6A02E2D0-648F-4F32-A15C-BC0F24D4E642}" destId="{8C69D286-E1D4-4B59-B267-84653EA7E862}" srcOrd="6" destOrd="0" parTransId="{E5601567-FAA0-4084-A29D-9D39378A59CA}" sibTransId="{3D568D92-5B62-457E-9E58-8384DEE02DE9}"/>
    <dgm:cxn modelId="{3E582514-083E-47BF-B0DE-A0B2C3002AB2}" type="presOf" srcId="{8C69D286-E1D4-4B59-B267-84653EA7E862}" destId="{D0801251-DE59-4573-8E4F-1030C6F060F7}" srcOrd="0" destOrd="0" presId="urn:microsoft.com/office/officeart/2005/8/layout/radial6"/>
    <dgm:cxn modelId="{8362C364-481D-4034-86AC-6E6014D0AEC3}" srcId="{6A02E2D0-648F-4F32-A15C-BC0F24D4E642}" destId="{1AD0893C-648E-4BEB-A2D0-6D4D7D2A064B}" srcOrd="3" destOrd="0" parTransId="{3B2A3D67-D65E-459E-AAA6-087AFC10CFCC}" sibTransId="{3690F846-F4A8-42FE-A4D5-C33BB6B86C07}"/>
    <dgm:cxn modelId="{127BFFB8-CC4A-4591-99FF-E36FEBED0D3E}" srcId="{6A02E2D0-648F-4F32-A15C-BC0F24D4E642}" destId="{4A0EFF39-B572-4135-B741-7CC1FC78CA65}" srcOrd="0" destOrd="0" parTransId="{BFA6B794-ACB6-46F0-B35E-FFF9D37E2226}" sibTransId="{7809BB9F-AF4F-4591-8166-6570B36CBEC2}"/>
    <dgm:cxn modelId="{3CD1CB40-C13D-4766-BBD8-E6CFF46C0D3E}" type="presParOf" srcId="{5B4513E0-0975-4835-8CD8-A3528E2BB50D}" destId="{A61ACC4C-2618-4547-8509-AAFF009C9BF7}" srcOrd="0" destOrd="0" presId="urn:microsoft.com/office/officeart/2005/8/layout/radial6"/>
    <dgm:cxn modelId="{F7E82C61-EAAE-4071-8EDD-E7622E0C3078}" type="presParOf" srcId="{5B4513E0-0975-4835-8CD8-A3528E2BB50D}" destId="{9F3478F2-3B1C-4CC1-831C-E9D93D305420}" srcOrd="1" destOrd="0" presId="urn:microsoft.com/office/officeart/2005/8/layout/radial6"/>
    <dgm:cxn modelId="{87355E9D-FC4B-4570-BE70-30FD2304585E}" type="presParOf" srcId="{5B4513E0-0975-4835-8CD8-A3528E2BB50D}" destId="{7E070785-2CC5-4C89-A615-655CC9B93D77}" srcOrd="2" destOrd="0" presId="urn:microsoft.com/office/officeart/2005/8/layout/radial6"/>
    <dgm:cxn modelId="{EA34C4FB-6E03-4E4D-BFC7-93B6062CC9EB}" type="presParOf" srcId="{5B4513E0-0975-4835-8CD8-A3528E2BB50D}" destId="{6F4350D0-254B-4C6C-8416-036EF96FBA3B}" srcOrd="3" destOrd="0" presId="urn:microsoft.com/office/officeart/2005/8/layout/radial6"/>
    <dgm:cxn modelId="{FB540EB8-9BC3-4D4C-B599-5D1F218D516E}" type="presParOf" srcId="{5B4513E0-0975-4835-8CD8-A3528E2BB50D}" destId="{38E632D2-83B5-40CD-ADAC-5A1F789C3CA6}" srcOrd="4" destOrd="0" presId="urn:microsoft.com/office/officeart/2005/8/layout/radial6"/>
    <dgm:cxn modelId="{2719F6DA-ABD7-4916-9FAA-D3C9053400A0}" type="presParOf" srcId="{5B4513E0-0975-4835-8CD8-A3528E2BB50D}" destId="{7430D549-0830-4273-89EB-81C59A661A4E}" srcOrd="5" destOrd="0" presId="urn:microsoft.com/office/officeart/2005/8/layout/radial6"/>
    <dgm:cxn modelId="{2BBB98B6-A5B7-4A88-AE2D-8B0838E16C8C}" type="presParOf" srcId="{5B4513E0-0975-4835-8CD8-A3528E2BB50D}" destId="{CE6D0496-6C21-4EE6-AA68-C079257746B3}" srcOrd="6" destOrd="0" presId="urn:microsoft.com/office/officeart/2005/8/layout/radial6"/>
    <dgm:cxn modelId="{172ECA2A-3B3F-4B91-8BF5-23F1D856934C}" type="presParOf" srcId="{5B4513E0-0975-4835-8CD8-A3528E2BB50D}" destId="{5B937F3E-4CCF-445A-B0CE-9B34128B14A9}" srcOrd="7" destOrd="0" presId="urn:microsoft.com/office/officeart/2005/8/layout/radial6"/>
    <dgm:cxn modelId="{74C07B8B-CCC2-4D8D-B662-A2AB0E8D3CA3}" type="presParOf" srcId="{5B4513E0-0975-4835-8CD8-A3528E2BB50D}" destId="{71BB7329-33F7-4D60-B19F-2793E7454F2E}" srcOrd="8" destOrd="0" presId="urn:microsoft.com/office/officeart/2005/8/layout/radial6"/>
    <dgm:cxn modelId="{7E3CF6EE-2B60-4E84-920D-AD0D13B9AB66}" type="presParOf" srcId="{5B4513E0-0975-4835-8CD8-A3528E2BB50D}" destId="{4EF36635-3F69-42E3-B122-5CF30618EFE5}" srcOrd="9" destOrd="0" presId="urn:microsoft.com/office/officeart/2005/8/layout/radial6"/>
    <dgm:cxn modelId="{B4752A5A-20D5-46F2-9D37-E2A921121B00}" type="presParOf" srcId="{5B4513E0-0975-4835-8CD8-A3528E2BB50D}" destId="{B1301FB0-E2C0-4DB9-8826-BB0E2DEC5A28}" srcOrd="10" destOrd="0" presId="urn:microsoft.com/office/officeart/2005/8/layout/radial6"/>
    <dgm:cxn modelId="{01CE2F6C-C6A9-420D-937F-5754BD201038}" type="presParOf" srcId="{5B4513E0-0975-4835-8CD8-A3528E2BB50D}" destId="{ADE152B2-0B85-4DB9-AF95-BE987EFA9824}" srcOrd="11" destOrd="0" presId="urn:microsoft.com/office/officeart/2005/8/layout/radial6"/>
    <dgm:cxn modelId="{61CDC087-0BDD-454B-B02D-BE63ADEF757D}" type="presParOf" srcId="{5B4513E0-0975-4835-8CD8-A3528E2BB50D}" destId="{9292A541-946F-4148-826F-0B99471E8DF9}" srcOrd="12" destOrd="0" presId="urn:microsoft.com/office/officeart/2005/8/layout/radial6"/>
    <dgm:cxn modelId="{502A00C8-C852-4F97-A538-4947343EDACF}" type="presParOf" srcId="{5B4513E0-0975-4835-8CD8-A3528E2BB50D}" destId="{3EA0113E-71B2-4353-B39A-FBDDEBF3FCB6}" srcOrd="13" destOrd="0" presId="urn:microsoft.com/office/officeart/2005/8/layout/radial6"/>
    <dgm:cxn modelId="{BE0CE20C-CF84-4FBA-8EAA-A359B44EF75E}" type="presParOf" srcId="{5B4513E0-0975-4835-8CD8-A3528E2BB50D}" destId="{C2D07F0E-0E50-4231-B0F5-0A0B686AEF72}" srcOrd="14" destOrd="0" presId="urn:microsoft.com/office/officeart/2005/8/layout/radial6"/>
    <dgm:cxn modelId="{CDB23399-5205-44C3-9135-42E0E372105C}" type="presParOf" srcId="{5B4513E0-0975-4835-8CD8-A3528E2BB50D}" destId="{6B9494D4-8385-4810-95C1-80FE79B67931}" srcOrd="15" destOrd="0" presId="urn:microsoft.com/office/officeart/2005/8/layout/radial6"/>
    <dgm:cxn modelId="{70E555CC-FFD1-471F-8267-D3539B5AF173}" type="presParOf" srcId="{5B4513E0-0975-4835-8CD8-A3528E2BB50D}" destId="{A5B309F2-E11A-4F4F-A2E6-85F490CADCE6}" srcOrd="16" destOrd="0" presId="urn:microsoft.com/office/officeart/2005/8/layout/radial6"/>
    <dgm:cxn modelId="{656C2B0B-00E4-4A7A-9AA1-C00E4341D48C}" type="presParOf" srcId="{5B4513E0-0975-4835-8CD8-A3528E2BB50D}" destId="{70E55E7A-86D3-459E-91B0-40482A616072}" srcOrd="17" destOrd="0" presId="urn:microsoft.com/office/officeart/2005/8/layout/radial6"/>
    <dgm:cxn modelId="{DB3178A2-22D1-4CFB-B3AF-E430CEA48B7E}" type="presParOf" srcId="{5B4513E0-0975-4835-8CD8-A3528E2BB50D}" destId="{5B54F011-67BC-4B7B-90C4-418DE5BA4865}" srcOrd="18" destOrd="0" presId="urn:microsoft.com/office/officeart/2005/8/layout/radial6"/>
    <dgm:cxn modelId="{3DF9DF82-39D3-4029-B1A1-C657298B9725}" type="presParOf" srcId="{5B4513E0-0975-4835-8CD8-A3528E2BB50D}" destId="{D0801251-DE59-4573-8E4F-1030C6F060F7}" srcOrd="19" destOrd="0" presId="urn:microsoft.com/office/officeart/2005/8/layout/radial6"/>
    <dgm:cxn modelId="{17F7A1FF-3C29-48BA-8F30-C67547E2A64F}" type="presParOf" srcId="{5B4513E0-0975-4835-8CD8-A3528E2BB50D}" destId="{E39E0BE6-9C54-4226-A74B-7453C9ABB83C}" srcOrd="20" destOrd="0" presId="urn:microsoft.com/office/officeart/2005/8/layout/radial6"/>
    <dgm:cxn modelId="{365F1A63-7CF5-4C64-B028-2CEB6085F427}" type="presParOf" srcId="{5B4513E0-0975-4835-8CD8-A3528E2BB50D}" destId="{250FEB3E-2FC6-4C70-9D2E-30090E902D53}" srcOrd="21" destOrd="0" presId="urn:microsoft.com/office/officeart/2005/8/layout/radial6"/>
    <dgm:cxn modelId="{DCDCA16E-FEB3-414E-B1A2-A026905F99E4}" type="presParOf" srcId="{5B4513E0-0975-4835-8CD8-A3528E2BB50D}" destId="{E481F78C-39B8-4D7A-99A6-D90AED465B8F}" srcOrd="22" destOrd="0" presId="urn:microsoft.com/office/officeart/2005/8/layout/radial6"/>
    <dgm:cxn modelId="{B0C67FFA-A541-4ABD-A7DA-638124395DB4}" type="presParOf" srcId="{5B4513E0-0975-4835-8CD8-A3528E2BB50D}" destId="{E1B15324-80B4-4741-A05B-C4CC7A156F38}" srcOrd="23" destOrd="0" presId="urn:microsoft.com/office/officeart/2005/8/layout/radial6"/>
    <dgm:cxn modelId="{BE419DF5-F599-4085-8344-30C3B0CA900F}" type="presParOf" srcId="{5B4513E0-0975-4835-8CD8-A3528E2BB50D}" destId="{88D53F9A-A202-489A-B667-A06D21037B67}" srcOrd="24" destOrd="0" presId="urn:microsoft.com/office/officeart/2005/8/layout/radial6"/>
    <dgm:cxn modelId="{FCE77CE9-01C0-475B-9E77-D560E3B438E8}" type="presParOf" srcId="{5B4513E0-0975-4835-8CD8-A3528E2BB50D}" destId="{75B9E77C-12A3-4EB9-9DAF-106653292253}" srcOrd="25" destOrd="0" presId="urn:microsoft.com/office/officeart/2005/8/layout/radial6"/>
    <dgm:cxn modelId="{EE831261-ABB3-48F7-8616-E75775C94064}" type="presParOf" srcId="{5B4513E0-0975-4835-8CD8-A3528E2BB50D}" destId="{8C7A87AE-4D9C-489A-A695-3C451BB4B16A}" srcOrd="26" destOrd="0" presId="urn:microsoft.com/office/officeart/2005/8/layout/radial6"/>
    <dgm:cxn modelId="{12184F2E-E655-4E95-8E2D-2E0F9E4CF4D9}" type="presParOf" srcId="{5B4513E0-0975-4835-8CD8-A3528E2BB50D}" destId="{5CF879EA-F866-4CE0-8F1A-5791342ACF7F}" srcOrd="27" destOrd="0" presId="urn:microsoft.com/office/officeart/2005/8/layout/radial6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688D05F-815E-4A2B-AA7D-271C9775D47C}" type="doc">
      <dgm:prSet loTypeId="urn:microsoft.com/office/officeart/2005/8/layout/b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E2FD3E3-8D79-400C-97FA-C74335ED147F}">
      <dgm:prSet custT="1"/>
      <dgm:spPr/>
      <dgm:t>
        <a:bodyPr/>
        <a:lstStyle/>
        <a:p>
          <a:pPr algn="r" rtl="1"/>
          <a:r>
            <a:rPr lang="en-US" sz="1400" b="1" i="0" u="none" dirty="0" smtClean="0"/>
            <a:t>background</a:t>
          </a:r>
          <a:endParaRPr lang="en-US" sz="1400" b="1" dirty="0"/>
        </a:p>
      </dgm:t>
    </dgm:pt>
    <dgm:pt modelId="{EC1D0789-9F49-4848-83E9-ACCCAEDF3EB9}" type="parTrans" cxnId="{6FD0ED6A-BE0C-45CB-B4A3-E583EB0A556C}">
      <dgm:prSet/>
      <dgm:spPr/>
      <dgm:t>
        <a:bodyPr/>
        <a:lstStyle/>
        <a:p>
          <a:endParaRPr lang="en-US"/>
        </a:p>
      </dgm:t>
    </dgm:pt>
    <dgm:pt modelId="{8437382C-C6FF-4E37-ADCD-1CC1A2B88C75}" type="sibTrans" cxnId="{6FD0ED6A-BE0C-45CB-B4A3-E583EB0A556C}">
      <dgm:prSet/>
      <dgm:spPr/>
      <dgm:t>
        <a:bodyPr/>
        <a:lstStyle/>
        <a:p>
          <a:endParaRPr lang="en-US"/>
        </a:p>
      </dgm:t>
    </dgm:pt>
    <dgm:pt modelId="{F6BEA726-A221-4409-9DCC-30AF36C30C71}">
      <dgm:prSet custT="1"/>
      <dgm:spPr/>
      <dgm:t>
        <a:bodyPr/>
        <a:lstStyle/>
        <a:p>
          <a:pPr algn="r"/>
          <a:r>
            <a:rPr lang="en-US" sz="1400" b="1" i="0" u="none" dirty="0" smtClean="0"/>
            <a:t>background-clip</a:t>
          </a:r>
          <a:endParaRPr lang="en-US" sz="1400" b="1" dirty="0"/>
        </a:p>
      </dgm:t>
    </dgm:pt>
    <dgm:pt modelId="{8E73C8CD-CC22-4412-8AC1-1162F9D726AA}" type="parTrans" cxnId="{0DDCD4B1-D8DD-4C06-9CA9-3BF2BFAAF1AA}">
      <dgm:prSet/>
      <dgm:spPr/>
      <dgm:t>
        <a:bodyPr/>
        <a:lstStyle/>
        <a:p>
          <a:endParaRPr lang="en-US"/>
        </a:p>
      </dgm:t>
    </dgm:pt>
    <dgm:pt modelId="{C2D6BA01-4F82-4465-A4DF-A8725990D3D2}" type="sibTrans" cxnId="{0DDCD4B1-D8DD-4C06-9CA9-3BF2BFAAF1AA}">
      <dgm:prSet/>
      <dgm:spPr/>
      <dgm:t>
        <a:bodyPr/>
        <a:lstStyle/>
        <a:p>
          <a:endParaRPr lang="en-US"/>
        </a:p>
      </dgm:t>
    </dgm:pt>
    <dgm:pt modelId="{67BC8222-A4B7-4B3B-84DE-923534B13FA5}">
      <dgm:prSet custT="1"/>
      <dgm:spPr/>
      <dgm:t>
        <a:bodyPr/>
        <a:lstStyle/>
        <a:p>
          <a:pPr algn="r"/>
          <a:r>
            <a:rPr lang="en-US" sz="1400" b="1" i="0" u="none" dirty="0" smtClean="0"/>
            <a:t>background-image</a:t>
          </a:r>
          <a:endParaRPr lang="en-US" sz="1400" b="1" dirty="0"/>
        </a:p>
      </dgm:t>
    </dgm:pt>
    <dgm:pt modelId="{CFE454FB-4687-43EC-8A62-39BC15599858}" type="parTrans" cxnId="{1F4EE9D9-C73C-4A24-84DC-47C3BD0359C2}">
      <dgm:prSet/>
      <dgm:spPr/>
      <dgm:t>
        <a:bodyPr/>
        <a:lstStyle/>
        <a:p>
          <a:endParaRPr lang="en-US"/>
        </a:p>
      </dgm:t>
    </dgm:pt>
    <dgm:pt modelId="{A0B328E9-FA02-4054-93F4-F9E39CCB40DB}" type="sibTrans" cxnId="{1F4EE9D9-C73C-4A24-84DC-47C3BD0359C2}">
      <dgm:prSet/>
      <dgm:spPr/>
      <dgm:t>
        <a:bodyPr/>
        <a:lstStyle/>
        <a:p>
          <a:endParaRPr lang="en-US"/>
        </a:p>
      </dgm:t>
    </dgm:pt>
    <dgm:pt modelId="{CB660942-25D9-45E3-81E2-C716E01BAD3E}">
      <dgm:prSet custT="1"/>
      <dgm:spPr/>
      <dgm:t>
        <a:bodyPr/>
        <a:lstStyle/>
        <a:p>
          <a:pPr algn="r"/>
          <a:r>
            <a:rPr lang="en-US" sz="1400" b="1" i="0" u="none" dirty="0" smtClean="0"/>
            <a:t>background-origin</a:t>
          </a:r>
          <a:endParaRPr lang="en-US" sz="1400" b="1" dirty="0"/>
        </a:p>
      </dgm:t>
    </dgm:pt>
    <dgm:pt modelId="{6E2E2253-88DE-4EFD-8CDD-3309647624C1}" type="parTrans" cxnId="{26A3C335-608D-4E7E-BAA2-F44F94EE0645}">
      <dgm:prSet/>
      <dgm:spPr/>
      <dgm:t>
        <a:bodyPr/>
        <a:lstStyle/>
        <a:p>
          <a:endParaRPr lang="en-US"/>
        </a:p>
      </dgm:t>
    </dgm:pt>
    <dgm:pt modelId="{6E7A3CFA-C18F-4B8A-8E62-656E57631273}" type="sibTrans" cxnId="{26A3C335-608D-4E7E-BAA2-F44F94EE0645}">
      <dgm:prSet/>
      <dgm:spPr/>
      <dgm:t>
        <a:bodyPr/>
        <a:lstStyle/>
        <a:p>
          <a:endParaRPr lang="en-US"/>
        </a:p>
      </dgm:t>
    </dgm:pt>
    <dgm:pt modelId="{51E6C54D-0247-4FDA-B116-F83C1F3B0F71}">
      <dgm:prSet custT="1"/>
      <dgm:spPr/>
      <dgm:t>
        <a:bodyPr/>
        <a:lstStyle/>
        <a:p>
          <a:pPr algn="r"/>
          <a:r>
            <a:rPr lang="en-US" sz="1400" b="1" i="0" u="none" dirty="0" smtClean="0"/>
            <a:t>background-size</a:t>
          </a:r>
          <a:endParaRPr lang="en-US" sz="1400" b="1" dirty="0"/>
        </a:p>
      </dgm:t>
    </dgm:pt>
    <dgm:pt modelId="{593DB37D-15E3-48B2-B28B-56A9C7D5022A}" type="parTrans" cxnId="{991EEBA4-478E-45C0-8685-DF7A3735A755}">
      <dgm:prSet/>
      <dgm:spPr/>
      <dgm:t>
        <a:bodyPr/>
        <a:lstStyle/>
        <a:p>
          <a:endParaRPr lang="en-US"/>
        </a:p>
      </dgm:t>
    </dgm:pt>
    <dgm:pt modelId="{C1D546A1-40F4-4D87-930A-A160F20AFBFC}" type="sibTrans" cxnId="{991EEBA4-478E-45C0-8685-DF7A3735A755}">
      <dgm:prSet/>
      <dgm:spPr/>
      <dgm:t>
        <a:bodyPr/>
        <a:lstStyle/>
        <a:p>
          <a:endParaRPr lang="en-US"/>
        </a:p>
      </dgm:t>
    </dgm:pt>
    <dgm:pt modelId="{757EC465-629B-4B6C-9204-002CF78FDFCB}">
      <dgm:prSet/>
      <dgm:spPr/>
      <dgm:t>
        <a:bodyPr/>
        <a:lstStyle/>
        <a:p>
          <a:pPr algn="r"/>
          <a:r>
            <a:rPr lang="fa-IR" b="1" i="0" u="none" dirty="0" smtClean="0"/>
            <a:t>یک خاصیت مختصرنویسی که تمامی خصوصیت های مربوط به پس زمینه (</a:t>
          </a:r>
          <a:r>
            <a:rPr lang="en-US" b="1" i="0" u="none" dirty="0" smtClean="0"/>
            <a:t>background property) </a:t>
          </a:r>
          <a:r>
            <a:rPr lang="fa-IR" b="1" i="0" u="none" dirty="0" smtClean="0"/>
            <a:t>را در یک تعریف واحد مقداردهی و تنظیم می کند.</a:t>
          </a:r>
          <a:endParaRPr lang="en-US" b="1" dirty="0"/>
        </a:p>
      </dgm:t>
    </dgm:pt>
    <dgm:pt modelId="{0BA9B92E-6CE8-4B3F-B9C2-5C32CBC8FFED}" type="parTrans" cxnId="{1D7C838C-E311-4D3B-A38B-41916A1F3EBE}">
      <dgm:prSet/>
      <dgm:spPr/>
      <dgm:t>
        <a:bodyPr/>
        <a:lstStyle/>
        <a:p>
          <a:endParaRPr lang="en-US"/>
        </a:p>
      </dgm:t>
    </dgm:pt>
    <dgm:pt modelId="{8FC81DE2-1966-449D-B9A9-01491DA4EFE5}" type="sibTrans" cxnId="{1D7C838C-E311-4D3B-A38B-41916A1F3EBE}">
      <dgm:prSet/>
      <dgm:spPr/>
      <dgm:t>
        <a:bodyPr/>
        <a:lstStyle/>
        <a:p>
          <a:endParaRPr lang="en-US"/>
        </a:p>
      </dgm:t>
    </dgm:pt>
    <dgm:pt modelId="{7E03DF57-159A-4932-9A0F-35235C4AE91F}">
      <dgm:prSet/>
      <dgm:spPr/>
      <dgm:t>
        <a:bodyPr/>
        <a:lstStyle/>
        <a:p>
          <a:pPr algn="r"/>
          <a:r>
            <a:rPr lang="fa-IR" b="1" i="0" u="none" dirty="0" smtClean="0"/>
            <a:t>این ویژگی به منظور تعیین مکان و نحوه قرار گیری پس زمینه در عنصر مورد نظر بکار گرفته می شود. ناحیه اصلی قرار گیری عنصر منهای خط حاشیه, حاشیه ی دور عناصر را تعیین می کند.</a:t>
          </a:r>
          <a:endParaRPr lang="en-US" b="1" dirty="0"/>
        </a:p>
      </dgm:t>
    </dgm:pt>
    <dgm:pt modelId="{37640114-AE16-4981-A42E-974484BD2B03}" type="parTrans" cxnId="{2C1690E0-2183-476A-A1A0-63D7D680E4F8}">
      <dgm:prSet/>
      <dgm:spPr/>
      <dgm:t>
        <a:bodyPr/>
        <a:lstStyle/>
        <a:p>
          <a:endParaRPr lang="en-US"/>
        </a:p>
      </dgm:t>
    </dgm:pt>
    <dgm:pt modelId="{E994763A-47B6-472D-A498-8EF81E4E4F1A}" type="sibTrans" cxnId="{2C1690E0-2183-476A-A1A0-63D7D680E4F8}">
      <dgm:prSet/>
      <dgm:spPr/>
      <dgm:t>
        <a:bodyPr/>
        <a:lstStyle/>
        <a:p>
          <a:endParaRPr lang="en-US"/>
        </a:p>
      </dgm:t>
    </dgm:pt>
    <dgm:pt modelId="{8421E46F-AF3A-485D-BDC9-50712C597A7F}">
      <dgm:prSet/>
      <dgm:spPr/>
      <dgm:t>
        <a:bodyPr/>
        <a:lstStyle/>
        <a:p>
          <a:pPr algn="r"/>
          <a:r>
            <a:rPr lang="fa-IR" b="1" i="0" u="none" dirty="0" smtClean="0"/>
            <a:t>یک یا چند تصویر پس زمینه را ویژه ی تنها یک المان مشخص می کند.</a:t>
          </a:r>
          <a:endParaRPr lang="en-US" b="1" dirty="0"/>
        </a:p>
      </dgm:t>
    </dgm:pt>
    <dgm:pt modelId="{CB819F52-8B87-4DD8-8EE8-6EDF3D6BC3C7}" type="parTrans" cxnId="{E0772BDC-5392-4878-84E8-A0583D83FD6A}">
      <dgm:prSet/>
      <dgm:spPr/>
      <dgm:t>
        <a:bodyPr/>
        <a:lstStyle/>
        <a:p>
          <a:endParaRPr lang="en-US"/>
        </a:p>
      </dgm:t>
    </dgm:pt>
    <dgm:pt modelId="{8708B6C1-833B-4AE9-86EA-AD8C5EA2A389}" type="sibTrans" cxnId="{E0772BDC-5392-4878-84E8-A0583D83FD6A}">
      <dgm:prSet/>
      <dgm:spPr/>
      <dgm:t>
        <a:bodyPr/>
        <a:lstStyle/>
        <a:p>
          <a:endParaRPr lang="en-US"/>
        </a:p>
      </dgm:t>
    </dgm:pt>
    <dgm:pt modelId="{0467B609-AD7E-4BD3-975C-B27E310E9B19}">
      <dgm:prSet/>
      <dgm:spPr/>
      <dgm:t>
        <a:bodyPr/>
        <a:lstStyle/>
        <a:p>
          <a:pPr algn="r"/>
          <a:r>
            <a:rPr lang="fa-IR" b="1" i="0" u="none" dirty="0" smtClean="0"/>
            <a:t>محل قرار گیری تصویر یا تصاویر پس زمینه را تعیین می کند.</a:t>
          </a:r>
          <a:endParaRPr lang="en-US" b="1" dirty="0"/>
        </a:p>
      </dgm:t>
    </dgm:pt>
    <dgm:pt modelId="{8CA5F742-9B37-439D-9241-2026D969D574}" type="parTrans" cxnId="{80B20941-F26E-4B1C-A34D-7E249A69FD43}">
      <dgm:prSet/>
      <dgm:spPr/>
      <dgm:t>
        <a:bodyPr/>
        <a:lstStyle/>
        <a:p>
          <a:endParaRPr lang="en-US"/>
        </a:p>
      </dgm:t>
    </dgm:pt>
    <dgm:pt modelId="{D8EB6B7F-D7F5-4E1D-8395-5DBA5E415DE9}" type="sibTrans" cxnId="{80B20941-F26E-4B1C-A34D-7E249A69FD43}">
      <dgm:prSet/>
      <dgm:spPr/>
      <dgm:t>
        <a:bodyPr/>
        <a:lstStyle/>
        <a:p>
          <a:endParaRPr lang="en-US"/>
        </a:p>
      </dgm:t>
    </dgm:pt>
    <dgm:pt modelId="{0EE63C22-3131-4416-93E4-56B36B8D0B28}">
      <dgm:prSet/>
      <dgm:spPr/>
      <dgm:t>
        <a:bodyPr/>
        <a:lstStyle/>
        <a:p>
          <a:pPr algn="r"/>
          <a:r>
            <a:rPr lang="fa-IR" b="1" i="0" u="none" dirty="0" smtClean="0"/>
            <a:t>اندازه و مقیاس تصویر یا تصاویر پس زمینه را مشخص می کند.</a:t>
          </a:r>
          <a:endParaRPr lang="en-US" b="1" dirty="0"/>
        </a:p>
      </dgm:t>
    </dgm:pt>
    <dgm:pt modelId="{D52515F8-CB2A-4318-9EF9-8804ECE00914}" type="parTrans" cxnId="{F0EA40D4-32E5-4F1D-8D44-E47666257320}">
      <dgm:prSet/>
      <dgm:spPr/>
      <dgm:t>
        <a:bodyPr/>
        <a:lstStyle/>
        <a:p>
          <a:endParaRPr lang="en-US"/>
        </a:p>
      </dgm:t>
    </dgm:pt>
    <dgm:pt modelId="{7997E9FC-8133-4599-93EF-6C235AE954FD}" type="sibTrans" cxnId="{F0EA40D4-32E5-4F1D-8D44-E47666257320}">
      <dgm:prSet/>
      <dgm:spPr/>
      <dgm:t>
        <a:bodyPr/>
        <a:lstStyle/>
        <a:p>
          <a:endParaRPr lang="en-US"/>
        </a:p>
      </dgm:t>
    </dgm:pt>
    <dgm:pt modelId="{10B61042-0610-4518-80E9-D0EED59DF4D1}" type="pres">
      <dgm:prSet presAssocID="{F688D05F-815E-4A2B-AA7D-271C9775D47C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B9F2A5-4683-4879-A3E5-50B4EFB35468}" type="pres">
      <dgm:prSet presAssocID="{6E2FD3E3-8D79-400C-97FA-C74335ED147F}" presName="compNode" presStyleCnt="0"/>
      <dgm:spPr/>
    </dgm:pt>
    <dgm:pt modelId="{91C4F3D1-FB65-431F-A4D7-D79EF5058BA0}" type="pres">
      <dgm:prSet presAssocID="{6E2FD3E3-8D79-400C-97FA-C74335ED147F}" presName="childRec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530C11-B60D-4AA1-9432-6130C566A235}" type="pres">
      <dgm:prSet presAssocID="{6E2FD3E3-8D79-400C-97FA-C74335ED14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54CAC-2412-4C80-AD50-01D8F9BB5CBD}" type="pres">
      <dgm:prSet presAssocID="{6E2FD3E3-8D79-400C-97FA-C74335ED147F}" presName="parentRect" presStyleLbl="alignNode1" presStyleIdx="0" presStyleCnt="5"/>
      <dgm:spPr/>
      <dgm:t>
        <a:bodyPr/>
        <a:lstStyle/>
        <a:p>
          <a:endParaRPr lang="en-US"/>
        </a:p>
      </dgm:t>
    </dgm:pt>
    <dgm:pt modelId="{BF7368FF-A40D-4099-AEB8-1821CE08E069}" type="pres">
      <dgm:prSet presAssocID="{6E2FD3E3-8D79-400C-97FA-C74335ED147F}" presName="adorn" presStyleLbl="fgAccFollowNode1" presStyleIdx="0" presStyleCnt="5"/>
      <dgm:spPr/>
    </dgm:pt>
    <dgm:pt modelId="{A0A65C8E-7A0A-4695-B79E-5B24E6952E55}" type="pres">
      <dgm:prSet presAssocID="{8437382C-C6FF-4E37-ADCD-1CC1A2B88C75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16FDE35-095E-4A83-B5CC-BDE1F2F8F0AB}" type="pres">
      <dgm:prSet presAssocID="{F6BEA726-A221-4409-9DCC-30AF36C30C71}" presName="compNode" presStyleCnt="0"/>
      <dgm:spPr/>
    </dgm:pt>
    <dgm:pt modelId="{96FFAEA6-167A-4A0B-976A-34EF4CE5551D}" type="pres">
      <dgm:prSet presAssocID="{F6BEA726-A221-4409-9DCC-30AF36C30C71}" presName="childRec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C8568F-EC60-4B4C-A010-8DE4D9CAB2D2}" type="pres">
      <dgm:prSet presAssocID="{F6BEA726-A221-4409-9DCC-30AF36C30C7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DBD222-BEF3-412E-9907-A4E76E3926D9}" type="pres">
      <dgm:prSet presAssocID="{F6BEA726-A221-4409-9DCC-30AF36C30C71}" presName="parentRect" presStyleLbl="alignNode1" presStyleIdx="1" presStyleCnt="5"/>
      <dgm:spPr/>
      <dgm:t>
        <a:bodyPr/>
        <a:lstStyle/>
        <a:p>
          <a:endParaRPr lang="en-US"/>
        </a:p>
      </dgm:t>
    </dgm:pt>
    <dgm:pt modelId="{412F5298-5E67-41C6-B2A3-FBF473251038}" type="pres">
      <dgm:prSet presAssocID="{F6BEA726-A221-4409-9DCC-30AF36C30C71}" presName="adorn" presStyleLbl="fgAccFollowNode1" presStyleIdx="1" presStyleCnt="5"/>
      <dgm:spPr/>
    </dgm:pt>
    <dgm:pt modelId="{9FF35B90-C854-48F4-9AEC-BF4958FB0489}" type="pres">
      <dgm:prSet presAssocID="{C2D6BA01-4F82-4465-A4DF-A8725990D3D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EF1AE0C4-37F1-4383-A3D6-BA08FF69B860}" type="pres">
      <dgm:prSet presAssocID="{67BC8222-A4B7-4B3B-84DE-923534B13FA5}" presName="compNode" presStyleCnt="0"/>
      <dgm:spPr/>
    </dgm:pt>
    <dgm:pt modelId="{45565B72-2C52-4B30-9851-F8A1ACFB916A}" type="pres">
      <dgm:prSet presAssocID="{67BC8222-A4B7-4B3B-84DE-923534B13FA5}" presName="childRec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189B77-9D51-42B5-B44C-1DE4257DC98D}" type="pres">
      <dgm:prSet presAssocID="{67BC8222-A4B7-4B3B-84DE-923534B13FA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39CBD3-1AC1-4555-82D5-2DBE87F542E4}" type="pres">
      <dgm:prSet presAssocID="{67BC8222-A4B7-4B3B-84DE-923534B13FA5}" presName="parentRect" presStyleLbl="alignNode1" presStyleIdx="2" presStyleCnt="5"/>
      <dgm:spPr/>
      <dgm:t>
        <a:bodyPr/>
        <a:lstStyle/>
        <a:p>
          <a:endParaRPr lang="en-US"/>
        </a:p>
      </dgm:t>
    </dgm:pt>
    <dgm:pt modelId="{F46DEA16-287C-4534-8EBA-B1128F1B58EA}" type="pres">
      <dgm:prSet presAssocID="{67BC8222-A4B7-4B3B-84DE-923534B13FA5}" presName="adorn" presStyleLbl="fgAccFollowNode1" presStyleIdx="2" presStyleCnt="5"/>
      <dgm:spPr/>
    </dgm:pt>
    <dgm:pt modelId="{4B1D5C71-7026-4529-AE9D-DFFB700898AE}" type="pres">
      <dgm:prSet presAssocID="{A0B328E9-FA02-4054-93F4-F9E39CCB40D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F966573-7E60-4E78-9F5A-CE86AF4C3A27}" type="pres">
      <dgm:prSet presAssocID="{CB660942-25D9-45E3-81E2-C716E01BAD3E}" presName="compNode" presStyleCnt="0"/>
      <dgm:spPr/>
    </dgm:pt>
    <dgm:pt modelId="{9483B158-EDDC-49BE-97A1-93909ECB7AD6}" type="pres">
      <dgm:prSet presAssocID="{CB660942-25D9-45E3-81E2-C716E01BAD3E}" presName="childRec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7BD8E9-5E77-4F03-A536-F246DCAC0198}" type="pres">
      <dgm:prSet presAssocID="{CB660942-25D9-45E3-81E2-C716E01BAD3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0E18DB-43FE-43DC-B1B1-F9888CC49168}" type="pres">
      <dgm:prSet presAssocID="{CB660942-25D9-45E3-81E2-C716E01BAD3E}" presName="parentRect" presStyleLbl="alignNode1" presStyleIdx="3" presStyleCnt="5"/>
      <dgm:spPr/>
      <dgm:t>
        <a:bodyPr/>
        <a:lstStyle/>
        <a:p>
          <a:endParaRPr lang="en-US"/>
        </a:p>
      </dgm:t>
    </dgm:pt>
    <dgm:pt modelId="{1623F33F-5256-45E6-90AF-0C2A7B8DDE42}" type="pres">
      <dgm:prSet presAssocID="{CB660942-25D9-45E3-81E2-C716E01BAD3E}" presName="adorn" presStyleLbl="fgAccFollowNode1" presStyleIdx="3" presStyleCnt="5"/>
      <dgm:spPr/>
    </dgm:pt>
    <dgm:pt modelId="{F6F12F8C-6E55-4E1A-8251-FCE7FC615FAB}" type="pres">
      <dgm:prSet presAssocID="{6E7A3CFA-C18F-4B8A-8E62-656E5763127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ED714C1-5DC6-48DD-83D9-70C20E6DD247}" type="pres">
      <dgm:prSet presAssocID="{51E6C54D-0247-4FDA-B116-F83C1F3B0F71}" presName="compNode" presStyleCnt="0"/>
      <dgm:spPr/>
    </dgm:pt>
    <dgm:pt modelId="{6B4FF87F-45FD-48AC-85D8-B937A3BEFDCF}" type="pres">
      <dgm:prSet presAssocID="{51E6C54D-0247-4FDA-B116-F83C1F3B0F71}" presName="childRec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84CD68-22DA-472C-8817-13DC0385FAC7}" type="pres">
      <dgm:prSet presAssocID="{51E6C54D-0247-4FDA-B116-F83C1F3B0F7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A65C93-B4F5-40EA-90E4-FB1D04487F12}" type="pres">
      <dgm:prSet presAssocID="{51E6C54D-0247-4FDA-B116-F83C1F3B0F71}" presName="parentRect" presStyleLbl="alignNode1" presStyleIdx="4" presStyleCnt="5"/>
      <dgm:spPr/>
      <dgm:t>
        <a:bodyPr/>
        <a:lstStyle/>
        <a:p>
          <a:endParaRPr lang="en-US"/>
        </a:p>
      </dgm:t>
    </dgm:pt>
    <dgm:pt modelId="{2127BB71-80F9-4DA0-A81B-6C58027DBB3A}" type="pres">
      <dgm:prSet presAssocID="{51E6C54D-0247-4FDA-B116-F83C1F3B0F71}" presName="adorn" presStyleLbl="fgAccFollowNode1" presStyleIdx="4" presStyleCnt="5"/>
      <dgm:spPr/>
    </dgm:pt>
  </dgm:ptLst>
  <dgm:cxnLst>
    <dgm:cxn modelId="{A4E7E761-7950-459C-93C6-911E5D3F3FB8}" type="presOf" srcId="{C2D6BA01-4F82-4465-A4DF-A8725990D3D2}" destId="{9FF35B90-C854-48F4-9AEC-BF4958FB0489}" srcOrd="0" destOrd="0" presId="urn:microsoft.com/office/officeart/2005/8/layout/bList2"/>
    <dgm:cxn modelId="{826A0A5B-61A9-4DF7-A007-CEE3B793C55E}" type="presOf" srcId="{51E6C54D-0247-4FDA-B116-F83C1F3B0F71}" destId="{D884CD68-22DA-472C-8817-13DC0385FAC7}" srcOrd="0" destOrd="0" presId="urn:microsoft.com/office/officeart/2005/8/layout/bList2"/>
    <dgm:cxn modelId="{74AB8907-62C5-42F9-A834-56D042A71C92}" type="presOf" srcId="{67BC8222-A4B7-4B3B-84DE-923534B13FA5}" destId="{8839CBD3-1AC1-4555-82D5-2DBE87F542E4}" srcOrd="1" destOrd="0" presId="urn:microsoft.com/office/officeart/2005/8/layout/bList2"/>
    <dgm:cxn modelId="{9837AC1C-B8A3-4CCB-868B-26BB3A0E54F9}" type="presOf" srcId="{CB660942-25D9-45E3-81E2-C716E01BAD3E}" destId="{DE0E18DB-43FE-43DC-B1B1-F9888CC49168}" srcOrd="1" destOrd="0" presId="urn:microsoft.com/office/officeart/2005/8/layout/bList2"/>
    <dgm:cxn modelId="{35E708E4-46B6-468A-9E83-1B71FB0B0CD9}" type="presOf" srcId="{8437382C-C6FF-4E37-ADCD-1CC1A2B88C75}" destId="{A0A65C8E-7A0A-4695-B79E-5B24E6952E55}" srcOrd="0" destOrd="0" presId="urn:microsoft.com/office/officeart/2005/8/layout/bList2"/>
    <dgm:cxn modelId="{69D51F72-4DB9-49AE-A7B4-A65B5EAAE2DA}" type="presOf" srcId="{6E2FD3E3-8D79-400C-97FA-C74335ED147F}" destId="{22530C11-B60D-4AA1-9432-6130C566A235}" srcOrd="0" destOrd="0" presId="urn:microsoft.com/office/officeart/2005/8/layout/bList2"/>
    <dgm:cxn modelId="{E0772BDC-5392-4878-84E8-A0583D83FD6A}" srcId="{67BC8222-A4B7-4B3B-84DE-923534B13FA5}" destId="{8421E46F-AF3A-485D-BDC9-50712C597A7F}" srcOrd="0" destOrd="0" parTransId="{CB819F52-8B87-4DD8-8EE8-6EDF3D6BC3C7}" sibTransId="{8708B6C1-833B-4AE9-86EA-AD8C5EA2A389}"/>
    <dgm:cxn modelId="{F40D3B28-8984-405D-9347-245107156547}" type="presOf" srcId="{A0B328E9-FA02-4054-93F4-F9E39CCB40DB}" destId="{4B1D5C71-7026-4529-AE9D-DFFB700898AE}" srcOrd="0" destOrd="0" presId="urn:microsoft.com/office/officeart/2005/8/layout/bList2"/>
    <dgm:cxn modelId="{33C05B15-22B4-486F-A4F8-B8B1CFE519CB}" type="presOf" srcId="{757EC465-629B-4B6C-9204-002CF78FDFCB}" destId="{91C4F3D1-FB65-431F-A4D7-D79EF5058BA0}" srcOrd="0" destOrd="0" presId="urn:microsoft.com/office/officeart/2005/8/layout/bList2"/>
    <dgm:cxn modelId="{1D7C838C-E311-4D3B-A38B-41916A1F3EBE}" srcId="{6E2FD3E3-8D79-400C-97FA-C74335ED147F}" destId="{757EC465-629B-4B6C-9204-002CF78FDFCB}" srcOrd="0" destOrd="0" parTransId="{0BA9B92E-6CE8-4B3F-B9C2-5C32CBC8FFED}" sibTransId="{8FC81DE2-1966-449D-B9A9-01491DA4EFE5}"/>
    <dgm:cxn modelId="{2C1690E0-2183-476A-A1A0-63D7D680E4F8}" srcId="{F6BEA726-A221-4409-9DCC-30AF36C30C71}" destId="{7E03DF57-159A-4932-9A0F-35235C4AE91F}" srcOrd="0" destOrd="0" parTransId="{37640114-AE16-4981-A42E-974484BD2B03}" sibTransId="{E994763A-47B6-472D-A498-8EF81E4E4F1A}"/>
    <dgm:cxn modelId="{C73ECDD0-29B7-467F-B899-3B23DEBE9826}" type="presOf" srcId="{0EE63C22-3131-4416-93E4-56B36B8D0B28}" destId="{6B4FF87F-45FD-48AC-85D8-B937A3BEFDCF}" srcOrd="0" destOrd="0" presId="urn:microsoft.com/office/officeart/2005/8/layout/bList2"/>
    <dgm:cxn modelId="{55E37ED0-2556-4538-B746-3A4CC05EA522}" type="presOf" srcId="{F6BEA726-A221-4409-9DCC-30AF36C30C71}" destId="{A0DBD222-BEF3-412E-9907-A4E76E3926D9}" srcOrd="1" destOrd="0" presId="urn:microsoft.com/office/officeart/2005/8/layout/bList2"/>
    <dgm:cxn modelId="{365D156E-914A-431F-9941-2D6738CCB0C5}" type="presOf" srcId="{6E2FD3E3-8D79-400C-97FA-C74335ED147F}" destId="{B5554CAC-2412-4C80-AD50-01D8F9BB5CBD}" srcOrd="1" destOrd="0" presId="urn:microsoft.com/office/officeart/2005/8/layout/bList2"/>
    <dgm:cxn modelId="{23469B3F-173C-4D37-9739-4C06814DD255}" type="presOf" srcId="{51E6C54D-0247-4FDA-B116-F83C1F3B0F71}" destId="{D0A65C93-B4F5-40EA-90E4-FB1D04487F12}" srcOrd="1" destOrd="0" presId="urn:microsoft.com/office/officeart/2005/8/layout/bList2"/>
    <dgm:cxn modelId="{176CF572-1C25-42AE-9A4A-B717CDA8B90C}" type="presOf" srcId="{0467B609-AD7E-4BD3-975C-B27E310E9B19}" destId="{9483B158-EDDC-49BE-97A1-93909ECB7AD6}" srcOrd="0" destOrd="0" presId="urn:microsoft.com/office/officeart/2005/8/layout/bList2"/>
    <dgm:cxn modelId="{A956B04C-54FA-4FC8-957A-94B172274AC6}" type="presOf" srcId="{F6BEA726-A221-4409-9DCC-30AF36C30C71}" destId="{B9C8568F-EC60-4B4C-A010-8DE4D9CAB2D2}" srcOrd="0" destOrd="0" presId="urn:microsoft.com/office/officeart/2005/8/layout/bList2"/>
    <dgm:cxn modelId="{80B20941-F26E-4B1C-A34D-7E249A69FD43}" srcId="{CB660942-25D9-45E3-81E2-C716E01BAD3E}" destId="{0467B609-AD7E-4BD3-975C-B27E310E9B19}" srcOrd="0" destOrd="0" parTransId="{8CA5F742-9B37-439D-9241-2026D969D574}" sibTransId="{D8EB6B7F-D7F5-4E1D-8395-5DBA5E415DE9}"/>
    <dgm:cxn modelId="{6FD0ED6A-BE0C-45CB-B4A3-E583EB0A556C}" srcId="{F688D05F-815E-4A2B-AA7D-271C9775D47C}" destId="{6E2FD3E3-8D79-400C-97FA-C74335ED147F}" srcOrd="0" destOrd="0" parTransId="{EC1D0789-9F49-4848-83E9-ACCCAEDF3EB9}" sibTransId="{8437382C-C6FF-4E37-ADCD-1CC1A2B88C75}"/>
    <dgm:cxn modelId="{7DAFE8B5-F658-406E-B347-98A9360FFCC3}" type="presOf" srcId="{CB660942-25D9-45E3-81E2-C716E01BAD3E}" destId="{DC7BD8E9-5E77-4F03-A536-F246DCAC0198}" srcOrd="0" destOrd="0" presId="urn:microsoft.com/office/officeart/2005/8/layout/bList2"/>
    <dgm:cxn modelId="{F0EA40D4-32E5-4F1D-8D44-E47666257320}" srcId="{51E6C54D-0247-4FDA-B116-F83C1F3B0F71}" destId="{0EE63C22-3131-4416-93E4-56B36B8D0B28}" srcOrd="0" destOrd="0" parTransId="{D52515F8-CB2A-4318-9EF9-8804ECE00914}" sibTransId="{7997E9FC-8133-4599-93EF-6C235AE954FD}"/>
    <dgm:cxn modelId="{06945D56-41FB-4A7B-B78B-98F0F6DE8F89}" type="presOf" srcId="{F688D05F-815E-4A2B-AA7D-271C9775D47C}" destId="{10B61042-0610-4518-80E9-D0EED59DF4D1}" srcOrd="0" destOrd="0" presId="urn:microsoft.com/office/officeart/2005/8/layout/bList2"/>
    <dgm:cxn modelId="{B8882A9F-F651-4629-981B-447C35EFFE7A}" type="presOf" srcId="{8421E46F-AF3A-485D-BDC9-50712C597A7F}" destId="{45565B72-2C52-4B30-9851-F8A1ACFB916A}" srcOrd="0" destOrd="0" presId="urn:microsoft.com/office/officeart/2005/8/layout/bList2"/>
    <dgm:cxn modelId="{26A3C335-608D-4E7E-BAA2-F44F94EE0645}" srcId="{F688D05F-815E-4A2B-AA7D-271C9775D47C}" destId="{CB660942-25D9-45E3-81E2-C716E01BAD3E}" srcOrd="3" destOrd="0" parTransId="{6E2E2253-88DE-4EFD-8CDD-3309647624C1}" sibTransId="{6E7A3CFA-C18F-4B8A-8E62-656E57631273}"/>
    <dgm:cxn modelId="{1F4EE9D9-C73C-4A24-84DC-47C3BD0359C2}" srcId="{F688D05F-815E-4A2B-AA7D-271C9775D47C}" destId="{67BC8222-A4B7-4B3B-84DE-923534B13FA5}" srcOrd="2" destOrd="0" parTransId="{CFE454FB-4687-43EC-8A62-39BC15599858}" sibTransId="{A0B328E9-FA02-4054-93F4-F9E39CCB40DB}"/>
    <dgm:cxn modelId="{0DDCD4B1-D8DD-4C06-9CA9-3BF2BFAAF1AA}" srcId="{F688D05F-815E-4A2B-AA7D-271C9775D47C}" destId="{F6BEA726-A221-4409-9DCC-30AF36C30C71}" srcOrd="1" destOrd="0" parTransId="{8E73C8CD-CC22-4412-8AC1-1162F9D726AA}" sibTransId="{C2D6BA01-4F82-4465-A4DF-A8725990D3D2}"/>
    <dgm:cxn modelId="{4932D6B1-6DE0-4DA4-9433-8E7C20BCFB11}" type="presOf" srcId="{6E7A3CFA-C18F-4B8A-8E62-656E57631273}" destId="{F6F12F8C-6E55-4E1A-8251-FCE7FC615FAB}" srcOrd="0" destOrd="0" presId="urn:microsoft.com/office/officeart/2005/8/layout/bList2"/>
    <dgm:cxn modelId="{19F5A66D-B221-4EAF-8BB0-FE83F4C22C6F}" type="presOf" srcId="{67BC8222-A4B7-4B3B-84DE-923534B13FA5}" destId="{53189B77-9D51-42B5-B44C-1DE4257DC98D}" srcOrd="0" destOrd="0" presId="urn:microsoft.com/office/officeart/2005/8/layout/bList2"/>
    <dgm:cxn modelId="{991EEBA4-478E-45C0-8685-DF7A3735A755}" srcId="{F688D05F-815E-4A2B-AA7D-271C9775D47C}" destId="{51E6C54D-0247-4FDA-B116-F83C1F3B0F71}" srcOrd="4" destOrd="0" parTransId="{593DB37D-15E3-48B2-B28B-56A9C7D5022A}" sibTransId="{C1D546A1-40F4-4D87-930A-A160F20AFBFC}"/>
    <dgm:cxn modelId="{86B5BD60-8164-4556-99F7-FF451B4E78DB}" type="presOf" srcId="{7E03DF57-159A-4932-9A0F-35235C4AE91F}" destId="{96FFAEA6-167A-4A0B-976A-34EF4CE5551D}" srcOrd="0" destOrd="0" presId="urn:microsoft.com/office/officeart/2005/8/layout/bList2"/>
    <dgm:cxn modelId="{09B2E41B-61AA-4FC4-9D9A-D45A87434308}" type="presParOf" srcId="{10B61042-0610-4518-80E9-D0EED59DF4D1}" destId="{98B9F2A5-4683-4879-A3E5-50B4EFB35468}" srcOrd="0" destOrd="0" presId="urn:microsoft.com/office/officeart/2005/8/layout/bList2"/>
    <dgm:cxn modelId="{5C14896A-C011-4A89-83A9-21B205A83EDA}" type="presParOf" srcId="{98B9F2A5-4683-4879-A3E5-50B4EFB35468}" destId="{91C4F3D1-FB65-431F-A4D7-D79EF5058BA0}" srcOrd="0" destOrd="0" presId="urn:microsoft.com/office/officeart/2005/8/layout/bList2"/>
    <dgm:cxn modelId="{84D578C7-21B5-4786-B671-A94067E631BF}" type="presParOf" srcId="{98B9F2A5-4683-4879-A3E5-50B4EFB35468}" destId="{22530C11-B60D-4AA1-9432-6130C566A235}" srcOrd="1" destOrd="0" presId="urn:microsoft.com/office/officeart/2005/8/layout/bList2"/>
    <dgm:cxn modelId="{AD149780-98EE-4696-9BEC-C4E973BC4C6A}" type="presParOf" srcId="{98B9F2A5-4683-4879-A3E5-50B4EFB35468}" destId="{B5554CAC-2412-4C80-AD50-01D8F9BB5CBD}" srcOrd="2" destOrd="0" presId="urn:microsoft.com/office/officeart/2005/8/layout/bList2"/>
    <dgm:cxn modelId="{832CD966-C49B-4AF4-A5D4-D6EA44F169AF}" type="presParOf" srcId="{98B9F2A5-4683-4879-A3E5-50B4EFB35468}" destId="{BF7368FF-A40D-4099-AEB8-1821CE08E069}" srcOrd="3" destOrd="0" presId="urn:microsoft.com/office/officeart/2005/8/layout/bList2"/>
    <dgm:cxn modelId="{5C37B889-F162-44BF-8D40-38E17110EC20}" type="presParOf" srcId="{10B61042-0610-4518-80E9-D0EED59DF4D1}" destId="{A0A65C8E-7A0A-4695-B79E-5B24E6952E55}" srcOrd="1" destOrd="0" presId="urn:microsoft.com/office/officeart/2005/8/layout/bList2"/>
    <dgm:cxn modelId="{1DCB5FCE-D2BC-4B54-88B1-1C4D2584660E}" type="presParOf" srcId="{10B61042-0610-4518-80E9-D0EED59DF4D1}" destId="{216FDE35-095E-4A83-B5CC-BDE1F2F8F0AB}" srcOrd="2" destOrd="0" presId="urn:microsoft.com/office/officeart/2005/8/layout/bList2"/>
    <dgm:cxn modelId="{D7A79ADC-B36B-4AF9-87B1-45C48A9D3F98}" type="presParOf" srcId="{216FDE35-095E-4A83-B5CC-BDE1F2F8F0AB}" destId="{96FFAEA6-167A-4A0B-976A-34EF4CE5551D}" srcOrd="0" destOrd="0" presId="urn:microsoft.com/office/officeart/2005/8/layout/bList2"/>
    <dgm:cxn modelId="{07B2E872-5024-4531-A3FB-B388910DFC3C}" type="presParOf" srcId="{216FDE35-095E-4A83-B5CC-BDE1F2F8F0AB}" destId="{B9C8568F-EC60-4B4C-A010-8DE4D9CAB2D2}" srcOrd="1" destOrd="0" presId="urn:microsoft.com/office/officeart/2005/8/layout/bList2"/>
    <dgm:cxn modelId="{CF188E6F-BCEC-40D1-9F8E-1AF119103ACE}" type="presParOf" srcId="{216FDE35-095E-4A83-B5CC-BDE1F2F8F0AB}" destId="{A0DBD222-BEF3-412E-9907-A4E76E3926D9}" srcOrd="2" destOrd="0" presId="urn:microsoft.com/office/officeart/2005/8/layout/bList2"/>
    <dgm:cxn modelId="{3E3B72F8-4D55-468F-AE83-1A140F9DEC14}" type="presParOf" srcId="{216FDE35-095E-4A83-B5CC-BDE1F2F8F0AB}" destId="{412F5298-5E67-41C6-B2A3-FBF473251038}" srcOrd="3" destOrd="0" presId="urn:microsoft.com/office/officeart/2005/8/layout/bList2"/>
    <dgm:cxn modelId="{399DA458-08E1-42AD-96E2-4DEE43545744}" type="presParOf" srcId="{10B61042-0610-4518-80E9-D0EED59DF4D1}" destId="{9FF35B90-C854-48F4-9AEC-BF4958FB0489}" srcOrd="3" destOrd="0" presId="urn:microsoft.com/office/officeart/2005/8/layout/bList2"/>
    <dgm:cxn modelId="{B64E543C-913B-406E-8260-44CE8EC32694}" type="presParOf" srcId="{10B61042-0610-4518-80E9-D0EED59DF4D1}" destId="{EF1AE0C4-37F1-4383-A3D6-BA08FF69B860}" srcOrd="4" destOrd="0" presId="urn:microsoft.com/office/officeart/2005/8/layout/bList2"/>
    <dgm:cxn modelId="{E6969FCD-9996-4DCA-B98A-A59F87559FD3}" type="presParOf" srcId="{EF1AE0C4-37F1-4383-A3D6-BA08FF69B860}" destId="{45565B72-2C52-4B30-9851-F8A1ACFB916A}" srcOrd="0" destOrd="0" presId="urn:microsoft.com/office/officeart/2005/8/layout/bList2"/>
    <dgm:cxn modelId="{82AB9FEC-86DA-46C7-91C0-9380423818B1}" type="presParOf" srcId="{EF1AE0C4-37F1-4383-A3D6-BA08FF69B860}" destId="{53189B77-9D51-42B5-B44C-1DE4257DC98D}" srcOrd="1" destOrd="0" presId="urn:microsoft.com/office/officeart/2005/8/layout/bList2"/>
    <dgm:cxn modelId="{04C2D899-4855-4AE8-8950-2ADBAACC4233}" type="presParOf" srcId="{EF1AE0C4-37F1-4383-A3D6-BA08FF69B860}" destId="{8839CBD3-1AC1-4555-82D5-2DBE87F542E4}" srcOrd="2" destOrd="0" presId="urn:microsoft.com/office/officeart/2005/8/layout/bList2"/>
    <dgm:cxn modelId="{5D10B9F9-ECB2-436D-8CC5-CDF17E54F9ED}" type="presParOf" srcId="{EF1AE0C4-37F1-4383-A3D6-BA08FF69B860}" destId="{F46DEA16-287C-4534-8EBA-B1128F1B58EA}" srcOrd="3" destOrd="0" presId="urn:microsoft.com/office/officeart/2005/8/layout/bList2"/>
    <dgm:cxn modelId="{5AFC477A-3A78-46D7-9AE1-09CD71038381}" type="presParOf" srcId="{10B61042-0610-4518-80E9-D0EED59DF4D1}" destId="{4B1D5C71-7026-4529-AE9D-DFFB700898AE}" srcOrd="5" destOrd="0" presId="urn:microsoft.com/office/officeart/2005/8/layout/bList2"/>
    <dgm:cxn modelId="{843B5881-703D-4784-B3B8-80E4A09063E5}" type="presParOf" srcId="{10B61042-0610-4518-80E9-D0EED59DF4D1}" destId="{6F966573-7E60-4E78-9F5A-CE86AF4C3A27}" srcOrd="6" destOrd="0" presId="urn:microsoft.com/office/officeart/2005/8/layout/bList2"/>
    <dgm:cxn modelId="{B8FB8036-BFAC-440B-9623-DC266BF144A6}" type="presParOf" srcId="{6F966573-7E60-4E78-9F5A-CE86AF4C3A27}" destId="{9483B158-EDDC-49BE-97A1-93909ECB7AD6}" srcOrd="0" destOrd="0" presId="urn:microsoft.com/office/officeart/2005/8/layout/bList2"/>
    <dgm:cxn modelId="{5C02889D-CEA9-43AB-AECC-7BE692F2BE9A}" type="presParOf" srcId="{6F966573-7E60-4E78-9F5A-CE86AF4C3A27}" destId="{DC7BD8E9-5E77-4F03-A536-F246DCAC0198}" srcOrd="1" destOrd="0" presId="urn:microsoft.com/office/officeart/2005/8/layout/bList2"/>
    <dgm:cxn modelId="{991389D3-244A-4E17-92C7-D2A0F347AFA4}" type="presParOf" srcId="{6F966573-7E60-4E78-9F5A-CE86AF4C3A27}" destId="{DE0E18DB-43FE-43DC-B1B1-F9888CC49168}" srcOrd="2" destOrd="0" presId="urn:microsoft.com/office/officeart/2005/8/layout/bList2"/>
    <dgm:cxn modelId="{8CBE84AF-02CF-49A6-AA07-973EFEEC92F1}" type="presParOf" srcId="{6F966573-7E60-4E78-9F5A-CE86AF4C3A27}" destId="{1623F33F-5256-45E6-90AF-0C2A7B8DDE42}" srcOrd="3" destOrd="0" presId="urn:microsoft.com/office/officeart/2005/8/layout/bList2"/>
    <dgm:cxn modelId="{DF2E8BC6-EFB7-4C19-A711-C6008F2F12B1}" type="presParOf" srcId="{10B61042-0610-4518-80E9-D0EED59DF4D1}" destId="{F6F12F8C-6E55-4E1A-8251-FCE7FC615FAB}" srcOrd="7" destOrd="0" presId="urn:microsoft.com/office/officeart/2005/8/layout/bList2"/>
    <dgm:cxn modelId="{CA0BAD55-F7C0-4E39-8D02-536880172F31}" type="presParOf" srcId="{10B61042-0610-4518-80E9-D0EED59DF4D1}" destId="{4ED714C1-5DC6-48DD-83D9-70C20E6DD247}" srcOrd="8" destOrd="0" presId="urn:microsoft.com/office/officeart/2005/8/layout/bList2"/>
    <dgm:cxn modelId="{4907B39B-7731-4999-A9AE-F631DA9704D8}" type="presParOf" srcId="{4ED714C1-5DC6-48DD-83D9-70C20E6DD247}" destId="{6B4FF87F-45FD-48AC-85D8-B937A3BEFDCF}" srcOrd="0" destOrd="0" presId="urn:microsoft.com/office/officeart/2005/8/layout/bList2"/>
    <dgm:cxn modelId="{30A3BAD7-CDDA-4F03-9130-637F59FE54D5}" type="presParOf" srcId="{4ED714C1-5DC6-48DD-83D9-70C20E6DD247}" destId="{D884CD68-22DA-472C-8817-13DC0385FAC7}" srcOrd="1" destOrd="0" presId="urn:microsoft.com/office/officeart/2005/8/layout/bList2"/>
    <dgm:cxn modelId="{2B491A76-6583-41B8-A7FB-CA436871765E}" type="presParOf" srcId="{4ED714C1-5DC6-48DD-83D9-70C20E6DD247}" destId="{D0A65C93-B4F5-40EA-90E4-FB1D04487F12}" srcOrd="2" destOrd="0" presId="urn:microsoft.com/office/officeart/2005/8/layout/bList2"/>
    <dgm:cxn modelId="{6722C1AB-90A2-48C3-AA97-BA2957E659CA}" type="presParOf" srcId="{4ED714C1-5DC6-48DD-83D9-70C20E6DD247}" destId="{2127BB71-80F9-4DA0-A81B-6C58027DBB3A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688D05F-815E-4A2B-AA7D-271C9775D47C}" type="doc">
      <dgm:prSet loTypeId="urn:microsoft.com/office/officeart/2005/8/layout/vList5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4C3A965-3B47-4CBE-85B3-8884CA5FA93F}">
      <dgm:prSet custT="1"/>
      <dgm:spPr/>
      <dgm:t>
        <a:bodyPr/>
        <a:lstStyle/>
        <a:p>
          <a:pPr algn="ctr"/>
          <a:r>
            <a:rPr lang="en-US" sz="1800" b="1" i="0" u="none" dirty="0" smtClean="0"/>
            <a:t>Font-size</a:t>
          </a:r>
          <a:endParaRPr lang="fa-IR" sz="1800" b="1" dirty="0" smtClean="0">
            <a:cs typeface="B Nazanin" pitchFamily="2" charset="-78"/>
          </a:endParaRPr>
        </a:p>
      </dgm:t>
    </dgm:pt>
    <dgm:pt modelId="{2040B448-C4DE-4835-BA46-03D90E2731EB}" type="parTrans" cxnId="{34905797-B674-474C-9265-326F63416BA7}">
      <dgm:prSet/>
      <dgm:spPr/>
      <dgm:t>
        <a:bodyPr/>
        <a:lstStyle/>
        <a:p>
          <a:endParaRPr lang="en-US"/>
        </a:p>
      </dgm:t>
    </dgm:pt>
    <dgm:pt modelId="{0C1D572B-3054-46AB-94F4-53247B34F648}" type="sibTrans" cxnId="{34905797-B674-474C-9265-326F63416BA7}">
      <dgm:prSet/>
      <dgm:spPr/>
      <dgm:t>
        <a:bodyPr/>
        <a:lstStyle/>
        <a:p>
          <a:endParaRPr lang="en-US"/>
        </a:p>
      </dgm:t>
    </dgm:pt>
    <dgm:pt modelId="{7AE9092C-C8D8-4E7C-98A7-772288D60979}">
      <dgm:prSet custT="1"/>
      <dgm:spPr/>
      <dgm:t>
        <a:bodyPr/>
        <a:lstStyle/>
        <a:p>
          <a:pPr algn="ctr" rtl="1"/>
          <a:r>
            <a:rPr lang="en-US" sz="1800" b="1" i="0" u="none" dirty="0" smtClean="0"/>
            <a:t>Font-family</a:t>
          </a:r>
          <a:endParaRPr lang="en-US" sz="1800" b="1" dirty="0">
            <a:cs typeface="B Nazanin" pitchFamily="2" charset="-78"/>
          </a:endParaRPr>
        </a:p>
      </dgm:t>
    </dgm:pt>
    <dgm:pt modelId="{43B42D76-2CD5-4EF8-869F-171EC75AD06D}" type="sibTrans" cxnId="{97B3297D-788E-4F88-B35A-F10AB5A5B878}">
      <dgm:prSet/>
      <dgm:spPr/>
      <dgm:t>
        <a:bodyPr/>
        <a:lstStyle/>
        <a:p>
          <a:endParaRPr lang="en-US"/>
        </a:p>
      </dgm:t>
    </dgm:pt>
    <dgm:pt modelId="{4C6085EB-2F64-4152-AB0E-527DA1D8281B}" type="parTrans" cxnId="{97B3297D-788E-4F88-B35A-F10AB5A5B878}">
      <dgm:prSet/>
      <dgm:spPr/>
      <dgm:t>
        <a:bodyPr/>
        <a:lstStyle/>
        <a:p>
          <a:endParaRPr lang="en-US"/>
        </a:p>
      </dgm:t>
    </dgm:pt>
    <dgm:pt modelId="{310FD27D-16AF-4F3E-8060-A3DD215C9576}">
      <dgm:prSet custT="1"/>
      <dgm:spPr/>
      <dgm:t>
        <a:bodyPr/>
        <a:lstStyle/>
        <a:p>
          <a:pPr algn="ctr"/>
          <a:r>
            <a:rPr lang="en-US" sz="1800" b="1" dirty="0" smtClean="0">
              <a:cs typeface="B Nazanin" pitchFamily="2" charset="-78"/>
            </a:rPr>
            <a:t>font</a:t>
          </a:r>
          <a:endParaRPr lang="en-US" sz="1800" b="1" dirty="0">
            <a:cs typeface="B Nazanin" pitchFamily="2" charset="-78"/>
          </a:endParaRPr>
        </a:p>
      </dgm:t>
    </dgm:pt>
    <dgm:pt modelId="{DC0D27C8-AC8C-4BA4-A63C-5CC31F7C072E}" type="sibTrans" cxnId="{885C2B09-9CFA-48EE-BC01-FE4DAB66070C}">
      <dgm:prSet/>
      <dgm:spPr/>
      <dgm:t>
        <a:bodyPr/>
        <a:lstStyle/>
        <a:p>
          <a:endParaRPr lang="en-US"/>
        </a:p>
      </dgm:t>
    </dgm:pt>
    <dgm:pt modelId="{A6005386-FA44-4BBD-AAF9-A4BAC984B777}" type="parTrans" cxnId="{885C2B09-9CFA-48EE-BC01-FE4DAB66070C}">
      <dgm:prSet/>
      <dgm:spPr/>
      <dgm:t>
        <a:bodyPr/>
        <a:lstStyle/>
        <a:p>
          <a:endParaRPr lang="en-US"/>
        </a:p>
      </dgm:t>
    </dgm:pt>
    <dgm:pt modelId="{6E2FD3E3-8D79-400C-97FA-C74335ED147F}">
      <dgm:prSet custT="1"/>
      <dgm:spPr/>
      <dgm:t>
        <a:bodyPr/>
        <a:lstStyle/>
        <a:p>
          <a:pPr algn="r" rtl="1"/>
          <a:r>
            <a:rPr lang="fa-IR" sz="1800" b="1" i="0" u="none" dirty="0" smtClean="0"/>
            <a:t>کلیه ی خصوصیت های فونت را طی یک تعریف تنظیم و انتخاب می کند</a:t>
          </a:r>
          <a:endParaRPr lang="en-US" sz="1800" b="1" dirty="0"/>
        </a:p>
      </dgm:t>
    </dgm:pt>
    <dgm:pt modelId="{EC1D0789-9F49-4848-83E9-ACCCAEDF3EB9}" type="parTrans" cxnId="{6FD0ED6A-BE0C-45CB-B4A3-E583EB0A556C}">
      <dgm:prSet/>
      <dgm:spPr/>
      <dgm:t>
        <a:bodyPr/>
        <a:lstStyle/>
        <a:p>
          <a:endParaRPr lang="en-US"/>
        </a:p>
      </dgm:t>
    </dgm:pt>
    <dgm:pt modelId="{8437382C-C6FF-4E37-ADCD-1CC1A2B88C75}" type="sibTrans" cxnId="{6FD0ED6A-BE0C-45CB-B4A3-E583EB0A556C}">
      <dgm:prSet/>
      <dgm:spPr/>
      <dgm:t>
        <a:bodyPr/>
        <a:lstStyle/>
        <a:p>
          <a:endParaRPr lang="en-US"/>
        </a:p>
      </dgm:t>
    </dgm:pt>
    <dgm:pt modelId="{34C988D8-F67A-476C-801C-B469192ED935}">
      <dgm:prSet custT="1"/>
      <dgm:spPr/>
      <dgm:t>
        <a:bodyPr/>
        <a:lstStyle/>
        <a:p>
          <a:pPr algn="r" rtl="1"/>
          <a:r>
            <a:rPr lang="en-US" sz="1800" b="1" i="0" u="none" dirty="0" smtClean="0"/>
            <a:t>Specifies the font family for text </a:t>
          </a:r>
          <a:r>
            <a:rPr lang="fa-IR" sz="1800" b="1" i="0" u="none" dirty="0" smtClean="0"/>
            <a:t>اسم فونت مورد نظر را مشخص می کند (خانواده ی فونتی که برای متن بکارگرفته می شود را تعیین می کند)</a:t>
          </a:r>
          <a:endParaRPr lang="en-US" sz="1800" b="1" dirty="0"/>
        </a:p>
      </dgm:t>
    </dgm:pt>
    <dgm:pt modelId="{A06A9564-4900-4D57-9872-A9440EA43EBF}" type="parTrans" cxnId="{77F1A4EC-5C0E-47E7-A20C-43D037A5EB26}">
      <dgm:prSet/>
      <dgm:spPr/>
      <dgm:t>
        <a:bodyPr/>
        <a:lstStyle/>
        <a:p>
          <a:endParaRPr lang="en-US"/>
        </a:p>
      </dgm:t>
    </dgm:pt>
    <dgm:pt modelId="{0E062F96-BAFD-4343-99BB-23ECEA42FE40}" type="sibTrans" cxnId="{77F1A4EC-5C0E-47E7-A20C-43D037A5EB26}">
      <dgm:prSet/>
      <dgm:spPr/>
      <dgm:t>
        <a:bodyPr/>
        <a:lstStyle/>
        <a:p>
          <a:endParaRPr lang="en-US"/>
        </a:p>
      </dgm:t>
    </dgm:pt>
    <dgm:pt modelId="{98F08DE6-1A18-4922-9017-985EFF1611B9}">
      <dgm:prSet custT="1"/>
      <dgm:spPr/>
      <dgm:t>
        <a:bodyPr/>
        <a:lstStyle/>
        <a:p>
          <a:pPr algn="r" rtl="1"/>
          <a:r>
            <a:rPr lang="fa-IR" sz="1800" b="1" i="0" u="none" dirty="0" smtClean="0"/>
            <a:t>اندازه ی فونت (قلم نوشته) را برای نوشته ی مورد نظر تنظیم می کند</a:t>
          </a:r>
          <a:endParaRPr lang="en-US" sz="1800" b="1" dirty="0"/>
        </a:p>
      </dgm:t>
    </dgm:pt>
    <dgm:pt modelId="{08D3B636-C695-4E01-AB5E-1159721001BA}" type="parTrans" cxnId="{510AC35C-0847-4237-85E9-3094814BB4ED}">
      <dgm:prSet/>
      <dgm:spPr/>
      <dgm:t>
        <a:bodyPr/>
        <a:lstStyle/>
        <a:p>
          <a:endParaRPr lang="en-US"/>
        </a:p>
      </dgm:t>
    </dgm:pt>
    <dgm:pt modelId="{562ED06A-1F0B-4F4D-9BF9-606613AA66CF}" type="sibTrans" cxnId="{510AC35C-0847-4237-85E9-3094814BB4ED}">
      <dgm:prSet/>
      <dgm:spPr/>
      <dgm:t>
        <a:bodyPr/>
        <a:lstStyle/>
        <a:p>
          <a:endParaRPr lang="en-US"/>
        </a:p>
      </dgm:t>
    </dgm:pt>
    <dgm:pt modelId="{9843B4DF-C1A4-436E-A80F-4A7ACA3DCCAE}">
      <dgm:prSet custT="1"/>
      <dgm:spPr/>
      <dgm:t>
        <a:bodyPr/>
        <a:lstStyle/>
        <a:p>
          <a:pPr algn="ctr"/>
          <a:r>
            <a:rPr lang="en-US" sz="1800" b="1" i="0" u="none" dirty="0" smtClean="0"/>
            <a:t>Font-style</a:t>
          </a:r>
          <a:endParaRPr lang="en-US" sz="1800" b="1" dirty="0"/>
        </a:p>
      </dgm:t>
    </dgm:pt>
    <dgm:pt modelId="{9D7195A9-9891-429F-8F2A-F48C78C49E37}" type="parTrans" cxnId="{7E50AA70-0F67-4C10-91ED-631D1E1543BA}">
      <dgm:prSet/>
      <dgm:spPr/>
      <dgm:t>
        <a:bodyPr/>
        <a:lstStyle/>
        <a:p>
          <a:endParaRPr lang="en-US"/>
        </a:p>
      </dgm:t>
    </dgm:pt>
    <dgm:pt modelId="{1FFB2C59-39B9-46D7-AE11-7878FDB7AA61}" type="sibTrans" cxnId="{7E50AA70-0F67-4C10-91ED-631D1E1543BA}">
      <dgm:prSet/>
      <dgm:spPr/>
      <dgm:t>
        <a:bodyPr/>
        <a:lstStyle/>
        <a:p>
          <a:endParaRPr lang="en-US"/>
        </a:p>
      </dgm:t>
    </dgm:pt>
    <dgm:pt modelId="{A710F076-5D34-478F-B2E2-548D6CF3ACA1}">
      <dgm:prSet custT="1"/>
      <dgm:spPr/>
      <dgm:t>
        <a:bodyPr/>
        <a:lstStyle/>
        <a:p>
          <a:pPr algn="r" rtl="1"/>
          <a:r>
            <a:rPr lang="fa-IR" sz="1800" b="1" i="0" u="none" dirty="0" smtClean="0"/>
            <a:t>سبک فونت انتخابی را برای متن مشخص می کند</a:t>
          </a:r>
          <a:endParaRPr lang="en-US" sz="1800" b="1" dirty="0"/>
        </a:p>
      </dgm:t>
    </dgm:pt>
    <dgm:pt modelId="{5A990865-A33E-491F-BFF2-4B229191E5D3}" type="parTrans" cxnId="{882FAF35-5F99-4884-9C7D-F9ED077BA7AC}">
      <dgm:prSet/>
      <dgm:spPr/>
      <dgm:t>
        <a:bodyPr/>
        <a:lstStyle/>
        <a:p>
          <a:endParaRPr lang="en-US"/>
        </a:p>
      </dgm:t>
    </dgm:pt>
    <dgm:pt modelId="{36145E75-DC2C-4FEC-A90D-49D9F0359030}" type="sibTrans" cxnId="{882FAF35-5F99-4884-9C7D-F9ED077BA7AC}">
      <dgm:prSet/>
      <dgm:spPr/>
      <dgm:t>
        <a:bodyPr/>
        <a:lstStyle/>
        <a:p>
          <a:endParaRPr lang="en-US"/>
        </a:p>
      </dgm:t>
    </dgm:pt>
    <dgm:pt modelId="{A038FFCC-53D3-4D7F-A7D3-8CB9047869D0}">
      <dgm:prSet custT="1"/>
      <dgm:spPr/>
      <dgm:t>
        <a:bodyPr/>
        <a:lstStyle/>
        <a:p>
          <a:r>
            <a:rPr lang="en-US" sz="1800" b="1" i="0" u="none" dirty="0" smtClean="0"/>
            <a:t>Font-variant</a:t>
          </a:r>
          <a:endParaRPr lang="en-US" sz="1800" b="1" dirty="0"/>
        </a:p>
      </dgm:t>
    </dgm:pt>
    <dgm:pt modelId="{577E3237-D244-4A10-8E56-E1BC1A893D72}" type="parTrans" cxnId="{E5C3840B-165B-498D-ACB4-3B195D80512D}">
      <dgm:prSet/>
      <dgm:spPr/>
      <dgm:t>
        <a:bodyPr/>
        <a:lstStyle/>
        <a:p>
          <a:endParaRPr lang="en-US"/>
        </a:p>
      </dgm:t>
    </dgm:pt>
    <dgm:pt modelId="{303B79B6-3540-4B41-9E8B-1A77E0EA86DB}" type="sibTrans" cxnId="{E5C3840B-165B-498D-ACB4-3B195D80512D}">
      <dgm:prSet/>
      <dgm:spPr/>
      <dgm:t>
        <a:bodyPr/>
        <a:lstStyle/>
        <a:p>
          <a:endParaRPr lang="en-US"/>
        </a:p>
      </dgm:t>
    </dgm:pt>
    <dgm:pt modelId="{505BF73F-E80C-4ACA-917B-0896E1CAEA02}">
      <dgm:prSet custT="1"/>
      <dgm:spPr/>
      <dgm:t>
        <a:bodyPr/>
        <a:lstStyle/>
        <a:p>
          <a:pPr algn="r" rtl="1"/>
          <a:r>
            <a:rPr lang="fa-IR" sz="1800" b="1" i="0" u="none" dirty="0" smtClean="0"/>
            <a:t>مشخص می کند آیا یک متن با قلم نوشته (</a:t>
          </a:r>
          <a:r>
            <a:rPr lang="en-US" sz="1800" b="1" i="0" u="none" dirty="0" smtClean="0"/>
            <a:t>font small-caps) </a:t>
          </a:r>
          <a:r>
            <a:rPr lang="fa-IR" sz="1800" b="1" i="0" u="none" dirty="0" smtClean="0"/>
            <a:t>نمایش داده شود یا خیر</a:t>
          </a:r>
          <a:endParaRPr lang="en-US" sz="1800" b="1" dirty="0"/>
        </a:p>
      </dgm:t>
    </dgm:pt>
    <dgm:pt modelId="{08646FE8-0E94-49D5-846E-FD62C3BCA312}" type="parTrans" cxnId="{CE1DEDDB-B70A-4429-B7B2-8895F5E0D28B}">
      <dgm:prSet/>
      <dgm:spPr/>
      <dgm:t>
        <a:bodyPr/>
        <a:lstStyle/>
        <a:p>
          <a:endParaRPr lang="en-US"/>
        </a:p>
      </dgm:t>
    </dgm:pt>
    <dgm:pt modelId="{FE34EA81-E11A-4EB8-B054-E875B3651508}" type="sibTrans" cxnId="{CE1DEDDB-B70A-4429-B7B2-8895F5E0D28B}">
      <dgm:prSet/>
      <dgm:spPr/>
      <dgm:t>
        <a:bodyPr/>
        <a:lstStyle/>
        <a:p>
          <a:endParaRPr lang="en-US"/>
        </a:p>
      </dgm:t>
    </dgm:pt>
    <dgm:pt modelId="{8342F440-E57B-4A11-B77D-B70DBCD371CF}">
      <dgm:prSet custT="1"/>
      <dgm:spPr/>
      <dgm:t>
        <a:bodyPr/>
        <a:lstStyle/>
        <a:p>
          <a:r>
            <a:rPr lang="en-US" sz="1800" b="1" i="0" u="none" smtClean="0"/>
            <a:t>Font-weight</a:t>
          </a:r>
          <a:endParaRPr lang="en-US" sz="1800" b="1" dirty="0"/>
        </a:p>
      </dgm:t>
    </dgm:pt>
    <dgm:pt modelId="{7521FE91-19B4-47C3-B0A4-4E9247D94060}" type="parTrans" cxnId="{72046658-E551-4D8C-89FA-AE85DAE9086A}">
      <dgm:prSet/>
      <dgm:spPr/>
      <dgm:t>
        <a:bodyPr/>
        <a:lstStyle/>
        <a:p>
          <a:endParaRPr lang="en-US"/>
        </a:p>
      </dgm:t>
    </dgm:pt>
    <dgm:pt modelId="{9525A79A-5422-43B9-A6D0-7A799A86E051}" type="sibTrans" cxnId="{72046658-E551-4D8C-89FA-AE85DAE9086A}">
      <dgm:prSet/>
      <dgm:spPr/>
      <dgm:t>
        <a:bodyPr/>
        <a:lstStyle/>
        <a:p>
          <a:endParaRPr lang="en-US"/>
        </a:p>
      </dgm:t>
    </dgm:pt>
    <dgm:pt modelId="{77BFD257-6D30-430F-A421-6FE0CF8649A0}">
      <dgm:prSet custT="1"/>
      <dgm:spPr/>
      <dgm:t>
        <a:bodyPr/>
        <a:lstStyle/>
        <a:p>
          <a:pPr algn="r" rtl="1"/>
          <a:r>
            <a:rPr lang="fa-IR" sz="1800" b="1" i="0" u="none" dirty="0" smtClean="0"/>
            <a:t>این خصوصیت میزان توپر بودن</a:t>
          </a:r>
          <a:r>
            <a:rPr lang="en-US" sz="1800" b="1" i="0" u="none" dirty="0" smtClean="0"/>
            <a:t> (Weight) </a:t>
          </a:r>
          <a:r>
            <a:rPr lang="fa-IR" sz="1800" b="1" i="0" u="none" dirty="0" smtClean="0"/>
            <a:t>متن را تعریف می کند</a:t>
          </a:r>
          <a:endParaRPr lang="en-US" sz="1800" b="1" dirty="0"/>
        </a:p>
      </dgm:t>
    </dgm:pt>
    <dgm:pt modelId="{EA469D63-A2B5-4B24-8E06-7D772AD9E946}" type="parTrans" cxnId="{35DA6D75-86F6-4B14-9A8B-E4BB2F02B2AF}">
      <dgm:prSet/>
      <dgm:spPr/>
      <dgm:t>
        <a:bodyPr/>
        <a:lstStyle/>
        <a:p>
          <a:endParaRPr lang="en-US"/>
        </a:p>
      </dgm:t>
    </dgm:pt>
    <dgm:pt modelId="{74B84EC0-CE66-4DB2-B2CC-97CB36112712}" type="sibTrans" cxnId="{35DA6D75-86F6-4B14-9A8B-E4BB2F02B2AF}">
      <dgm:prSet/>
      <dgm:spPr/>
      <dgm:t>
        <a:bodyPr/>
        <a:lstStyle/>
        <a:p>
          <a:endParaRPr lang="en-US"/>
        </a:p>
      </dgm:t>
    </dgm:pt>
    <dgm:pt modelId="{F55CA585-5E08-4C6D-90DE-7575C1880A46}" type="pres">
      <dgm:prSet presAssocID="{F688D05F-815E-4A2B-AA7D-271C9775D4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4F73C7-D8D7-43C6-842A-25229544AB24}" type="pres">
      <dgm:prSet presAssocID="{310FD27D-16AF-4F3E-8060-A3DD215C9576}" presName="linNode" presStyleCnt="0"/>
      <dgm:spPr/>
      <dgm:t>
        <a:bodyPr/>
        <a:lstStyle/>
        <a:p>
          <a:endParaRPr lang="en-US"/>
        </a:p>
      </dgm:t>
    </dgm:pt>
    <dgm:pt modelId="{320C6092-039D-44EE-A17E-EEAB110ADD01}" type="pres">
      <dgm:prSet presAssocID="{310FD27D-16AF-4F3E-8060-A3DD215C9576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24C485-A4DA-46A2-AAB0-6090FC8A6FD3}" type="pres">
      <dgm:prSet presAssocID="{310FD27D-16AF-4F3E-8060-A3DD215C9576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D9C1C-0C55-46CB-AE15-05DEB2BA17AB}" type="pres">
      <dgm:prSet presAssocID="{DC0D27C8-AC8C-4BA4-A63C-5CC31F7C072E}" presName="sp" presStyleCnt="0"/>
      <dgm:spPr/>
      <dgm:t>
        <a:bodyPr/>
        <a:lstStyle/>
        <a:p>
          <a:endParaRPr lang="en-US"/>
        </a:p>
      </dgm:t>
    </dgm:pt>
    <dgm:pt modelId="{A5D32870-4A5A-467E-BF7A-070040635097}" type="pres">
      <dgm:prSet presAssocID="{7AE9092C-C8D8-4E7C-98A7-772288D60979}" presName="linNode" presStyleCnt="0"/>
      <dgm:spPr/>
      <dgm:t>
        <a:bodyPr/>
        <a:lstStyle/>
        <a:p>
          <a:endParaRPr lang="en-US"/>
        </a:p>
      </dgm:t>
    </dgm:pt>
    <dgm:pt modelId="{5F9B06AC-D831-49CD-BB16-6ECB6F6CABC3}" type="pres">
      <dgm:prSet presAssocID="{7AE9092C-C8D8-4E7C-98A7-772288D60979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108A11-F281-499C-B696-D3C9FA861E0E}" type="pres">
      <dgm:prSet presAssocID="{7AE9092C-C8D8-4E7C-98A7-772288D60979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66E08C-2807-4EF1-9EC9-15E9D74CE355}" type="pres">
      <dgm:prSet presAssocID="{43B42D76-2CD5-4EF8-869F-171EC75AD06D}" presName="sp" presStyleCnt="0"/>
      <dgm:spPr/>
      <dgm:t>
        <a:bodyPr/>
        <a:lstStyle/>
        <a:p>
          <a:endParaRPr lang="en-US"/>
        </a:p>
      </dgm:t>
    </dgm:pt>
    <dgm:pt modelId="{755AABDC-2F55-48B2-BE14-60443F80AA95}" type="pres">
      <dgm:prSet presAssocID="{74C3A965-3B47-4CBE-85B3-8884CA5FA93F}" presName="linNode" presStyleCnt="0"/>
      <dgm:spPr/>
      <dgm:t>
        <a:bodyPr/>
        <a:lstStyle/>
        <a:p>
          <a:endParaRPr lang="en-US"/>
        </a:p>
      </dgm:t>
    </dgm:pt>
    <dgm:pt modelId="{14D3D66C-7A57-4950-8CF1-0F6152619A83}" type="pres">
      <dgm:prSet presAssocID="{74C3A965-3B47-4CBE-85B3-8884CA5FA93F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355B07-AA8D-4357-A237-7A5A0B8CC4AC}" type="pres">
      <dgm:prSet presAssocID="{74C3A965-3B47-4CBE-85B3-8884CA5FA93F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BCD393-DE1D-4053-8884-A5946BC922FE}" type="pres">
      <dgm:prSet presAssocID="{0C1D572B-3054-46AB-94F4-53247B34F648}" presName="sp" presStyleCnt="0"/>
      <dgm:spPr/>
      <dgm:t>
        <a:bodyPr/>
        <a:lstStyle/>
        <a:p>
          <a:endParaRPr lang="en-US"/>
        </a:p>
      </dgm:t>
    </dgm:pt>
    <dgm:pt modelId="{3502DC35-11D6-42C5-9D35-540AD4A5BFA9}" type="pres">
      <dgm:prSet presAssocID="{9843B4DF-C1A4-436E-A80F-4A7ACA3DCCAE}" presName="linNode" presStyleCnt="0"/>
      <dgm:spPr/>
    </dgm:pt>
    <dgm:pt modelId="{D5F8E23A-985A-4EA3-A5B5-45B780DB0F1F}" type="pres">
      <dgm:prSet presAssocID="{9843B4DF-C1A4-436E-A80F-4A7ACA3DCCAE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4DD11-D49E-420C-A600-40C6AE1B1E96}" type="pres">
      <dgm:prSet presAssocID="{9843B4DF-C1A4-436E-A80F-4A7ACA3DCCAE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68D5BC-E19F-41EC-93F7-8AD908B8C8C6}" type="pres">
      <dgm:prSet presAssocID="{1FFB2C59-39B9-46D7-AE11-7878FDB7AA61}" presName="sp" presStyleCnt="0"/>
      <dgm:spPr/>
    </dgm:pt>
    <dgm:pt modelId="{792BBB78-5118-42F3-936A-C6D7F13E64B0}" type="pres">
      <dgm:prSet presAssocID="{A038FFCC-53D3-4D7F-A7D3-8CB9047869D0}" presName="linNode" presStyleCnt="0"/>
      <dgm:spPr/>
    </dgm:pt>
    <dgm:pt modelId="{1F174EBB-93E0-40A2-A276-8B5517C8F939}" type="pres">
      <dgm:prSet presAssocID="{A038FFCC-53D3-4D7F-A7D3-8CB9047869D0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87DB06-B45B-494D-A917-148A5D557591}" type="pres">
      <dgm:prSet presAssocID="{A038FFCC-53D3-4D7F-A7D3-8CB9047869D0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4FFCAC-5A23-4EDC-BE83-2C2B55E8FE02}" type="pres">
      <dgm:prSet presAssocID="{303B79B6-3540-4B41-9E8B-1A77E0EA86DB}" presName="sp" presStyleCnt="0"/>
      <dgm:spPr/>
    </dgm:pt>
    <dgm:pt modelId="{773CB010-BBEF-431D-A754-BCA50B85F718}" type="pres">
      <dgm:prSet presAssocID="{8342F440-E57B-4A11-B77D-B70DBCD371CF}" presName="linNode" presStyleCnt="0"/>
      <dgm:spPr/>
    </dgm:pt>
    <dgm:pt modelId="{4FD3C5D6-B935-4D75-A39D-6E2677D49439}" type="pres">
      <dgm:prSet presAssocID="{8342F440-E57B-4A11-B77D-B70DBCD371CF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AF336-EC37-4AC8-BF52-E821995741F5}" type="pres">
      <dgm:prSet presAssocID="{8342F440-E57B-4A11-B77D-B70DBCD371CF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F1A4EC-5C0E-47E7-A20C-43D037A5EB26}" srcId="{7AE9092C-C8D8-4E7C-98A7-772288D60979}" destId="{34C988D8-F67A-476C-801C-B469192ED935}" srcOrd="0" destOrd="0" parTransId="{A06A9564-4900-4D57-9872-A9440EA43EBF}" sibTransId="{0E062F96-BAFD-4343-99BB-23ECEA42FE40}"/>
    <dgm:cxn modelId="{89FB1D8E-DAFA-4C46-AF2C-BAB99EC0F020}" type="presOf" srcId="{98F08DE6-1A18-4922-9017-985EFF1611B9}" destId="{EE355B07-AA8D-4357-A237-7A5A0B8CC4AC}" srcOrd="0" destOrd="0" presId="urn:microsoft.com/office/officeart/2005/8/layout/vList5"/>
    <dgm:cxn modelId="{CE1DEDDB-B70A-4429-B7B2-8895F5E0D28B}" srcId="{A038FFCC-53D3-4D7F-A7D3-8CB9047869D0}" destId="{505BF73F-E80C-4ACA-917B-0896E1CAEA02}" srcOrd="0" destOrd="0" parTransId="{08646FE8-0E94-49D5-846E-FD62C3BCA312}" sibTransId="{FE34EA81-E11A-4EB8-B054-E875B3651508}"/>
    <dgm:cxn modelId="{885C2B09-9CFA-48EE-BC01-FE4DAB66070C}" srcId="{F688D05F-815E-4A2B-AA7D-271C9775D47C}" destId="{310FD27D-16AF-4F3E-8060-A3DD215C9576}" srcOrd="0" destOrd="0" parTransId="{A6005386-FA44-4BBD-AAF9-A4BAC984B777}" sibTransId="{DC0D27C8-AC8C-4BA4-A63C-5CC31F7C072E}"/>
    <dgm:cxn modelId="{35DA6D75-86F6-4B14-9A8B-E4BB2F02B2AF}" srcId="{8342F440-E57B-4A11-B77D-B70DBCD371CF}" destId="{77BFD257-6D30-430F-A421-6FE0CF8649A0}" srcOrd="0" destOrd="0" parTransId="{EA469D63-A2B5-4B24-8E06-7D772AD9E946}" sibTransId="{74B84EC0-CE66-4DB2-B2CC-97CB36112712}"/>
    <dgm:cxn modelId="{F19CF9D6-10B1-453F-B3FF-B08214823AAB}" type="presOf" srcId="{A710F076-5D34-478F-B2E2-548D6CF3ACA1}" destId="{EC24DD11-D49E-420C-A600-40C6AE1B1E96}" srcOrd="0" destOrd="0" presId="urn:microsoft.com/office/officeart/2005/8/layout/vList5"/>
    <dgm:cxn modelId="{41091977-5111-4732-82ED-0126748B966C}" type="presOf" srcId="{6E2FD3E3-8D79-400C-97FA-C74335ED147F}" destId="{7224C485-A4DA-46A2-AAB0-6090FC8A6FD3}" srcOrd="0" destOrd="0" presId="urn:microsoft.com/office/officeart/2005/8/layout/vList5"/>
    <dgm:cxn modelId="{4608FFEE-DFD6-478B-9292-C3CD0288BA18}" type="presOf" srcId="{8342F440-E57B-4A11-B77D-B70DBCD371CF}" destId="{4FD3C5D6-B935-4D75-A39D-6E2677D49439}" srcOrd="0" destOrd="0" presId="urn:microsoft.com/office/officeart/2005/8/layout/vList5"/>
    <dgm:cxn modelId="{72046658-E551-4D8C-89FA-AE85DAE9086A}" srcId="{F688D05F-815E-4A2B-AA7D-271C9775D47C}" destId="{8342F440-E57B-4A11-B77D-B70DBCD371CF}" srcOrd="5" destOrd="0" parTransId="{7521FE91-19B4-47C3-B0A4-4E9247D94060}" sibTransId="{9525A79A-5422-43B9-A6D0-7A799A86E051}"/>
    <dgm:cxn modelId="{75F620D4-0B4B-44A7-813A-B33E25EC14C9}" type="presOf" srcId="{F688D05F-815E-4A2B-AA7D-271C9775D47C}" destId="{F55CA585-5E08-4C6D-90DE-7575C1880A46}" srcOrd="0" destOrd="0" presId="urn:microsoft.com/office/officeart/2005/8/layout/vList5"/>
    <dgm:cxn modelId="{34905797-B674-474C-9265-326F63416BA7}" srcId="{F688D05F-815E-4A2B-AA7D-271C9775D47C}" destId="{74C3A965-3B47-4CBE-85B3-8884CA5FA93F}" srcOrd="2" destOrd="0" parTransId="{2040B448-C4DE-4835-BA46-03D90E2731EB}" sibTransId="{0C1D572B-3054-46AB-94F4-53247B34F648}"/>
    <dgm:cxn modelId="{E5C3840B-165B-498D-ACB4-3B195D80512D}" srcId="{F688D05F-815E-4A2B-AA7D-271C9775D47C}" destId="{A038FFCC-53D3-4D7F-A7D3-8CB9047869D0}" srcOrd="4" destOrd="0" parTransId="{577E3237-D244-4A10-8E56-E1BC1A893D72}" sibTransId="{303B79B6-3540-4B41-9E8B-1A77E0EA86DB}"/>
    <dgm:cxn modelId="{6FD0ED6A-BE0C-45CB-B4A3-E583EB0A556C}" srcId="{310FD27D-16AF-4F3E-8060-A3DD215C9576}" destId="{6E2FD3E3-8D79-400C-97FA-C74335ED147F}" srcOrd="0" destOrd="0" parTransId="{EC1D0789-9F49-4848-83E9-ACCCAEDF3EB9}" sibTransId="{8437382C-C6FF-4E37-ADCD-1CC1A2B88C75}"/>
    <dgm:cxn modelId="{97B3297D-788E-4F88-B35A-F10AB5A5B878}" srcId="{F688D05F-815E-4A2B-AA7D-271C9775D47C}" destId="{7AE9092C-C8D8-4E7C-98A7-772288D60979}" srcOrd="1" destOrd="0" parTransId="{4C6085EB-2F64-4152-AB0E-527DA1D8281B}" sibTransId="{43B42D76-2CD5-4EF8-869F-171EC75AD06D}"/>
    <dgm:cxn modelId="{022F4623-0C61-4411-833D-4F98E365C722}" type="presOf" srcId="{34C988D8-F67A-476C-801C-B469192ED935}" destId="{23108A11-F281-499C-B696-D3C9FA861E0E}" srcOrd="0" destOrd="0" presId="urn:microsoft.com/office/officeart/2005/8/layout/vList5"/>
    <dgm:cxn modelId="{CC115E57-4D17-4146-9D86-7969FE52F5F9}" type="presOf" srcId="{A038FFCC-53D3-4D7F-A7D3-8CB9047869D0}" destId="{1F174EBB-93E0-40A2-A276-8B5517C8F939}" srcOrd="0" destOrd="0" presId="urn:microsoft.com/office/officeart/2005/8/layout/vList5"/>
    <dgm:cxn modelId="{0473900E-78E1-4198-B6A3-0B2D43EB502D}" type="presOf" srcId="{74C3A965-3B47-4CBE-85B3-8884CA5FA93F}" destId="{14D3D66C-7A57-4950-8CF1-0F6152619A83}" srcOrd="0" destOrd="0" presId="urn:microsoft.com/office/officeart/2005/8/layout/vList5"/>
    <dgm:cxn modelId="{2ECA1155-9511-47A7-8465-E5869B642E28}" type="presOf" srcId="{7AE9092C-C8D8-4E7C-98A7-772288D60979}" destId="{5F9B06AC-D831-49CD-BB16-6ECB6F6CABC3}" srcOrd="0" destOrd="0" presId="urn:microsoft.com/office/officeart/2005/8/layout/vList5"/>
    <dgm:cxn modelId="{D2B36256-545E-4251-9496-990DA7C6492B}" type="presOf" srcId="{310FD27D-16AF-4F3E-8060-A3DD215C9576}" destId="{320C6092-039D-44EE-A17E-EEAB110ADD01}" srcOrd="0" destOrd="0" presId="urn:microsoft.com/office/officeart/2005/8/layout/vList5"/>
    <dgm:cxn modelId="{FF1E8BD2-90A3-4438-8AA7-2E104CDD7815}" type="presOf" srcId="{505BF73F-E80C-4ACA-917B-0896E1CAEA02}" destId="{1B87DB06-B45B-494D-A917-148A5D557591}" srcOrd="0" destOrd="0" presId="urn:microsoft.com/office/officeart/2005/8/layout/vList5"/>
    <dgm:cxn modelId="{882FAF35-5F99-4884-9C7D-F9ED077BA7AC}" srcId="{9843B4DF-C1A4-436E-A80F-4A7ACA3DCCAE}" destId="{A710F076-5D34-478F-B2E2-548D6CF3ACA1}" srcOrd="0" destOrd="0" parTransId="{5A990865-A33E-491F-BFF2-4B229191E5D3}" sibTransId="{36145E75-DC2C-4FEC-A90D-49D9F0359030}"/>
    <dgm:cxn modelId="{7E50AA70-0F67-4C10-91ED-631D1E1543BA}" srcId="{F688D05F-815E-4A2B-AA7D-271C9775D47C}" destId="{9843B4DF-C1A4-436E-A80F-4A7ACA3DCCAE}" srcOrd="3" destOrd="0" parTransId="{9D7195A9-9891-429F-8F2A-F48C78C49E37}" sibTransId="{1FFB2C59-39B9-46D7-AE11-7878FDB7AA61}"/>
    <dgm:cxn modelId="{BAC3F9CC-3095-4CE7-B54A-6BBC8B2FE5B7}" type="presOf" srcId="{9843B4DF-C1A4-436E-A80F-4A7ACA3DCCAE}" destId="{D5F8E23A-985A-4EA3-A5B5-45B780DB0F1F}" srcOrd="0" destOrd="0" presId="urn:microsoft.com/office/officeart/2005/8/layout/vList5"/>
    <dgm:cxn modelId="{A0C611F9-94C8-42F3-8725-9EB98CA12720}" type="presOf" srcId="{77BFD257-6D30-430F-A421-6FE0CF8649A0}" destId="{C65AF336-EC37-4AC8-BF52-E821995741F5}" srcOrd="0" destOrd="0" presId="urn:microsoft.com/office/officeart/2005/8/layout/vList5"/>
    <dgm:cxn modelId="{510AC35C-0847-4237-85E9-3094814BB4ED}" srcId="{74C3A965-3B47-4CBE-85B3-8884CA5FA93F}" destId="{98F08DE6-1A18-4922-9017-985EFF1611B9}" srcOrd="0" destOrd="0" parTransId="{08D3B636-C695-4E01-AB5E-1159721001BA}" sibTransId="{562ED06A-1F0B-4F4D-9BF9-606613AA66CF}"/>
    <dgm:cxn modelId="{2102A8C5-7774-417A-9DA6-58DE33C1B09E}" type="presParOf" srcId="{F55CA585-5E08-4C6D-90DE-7575C1880A46}" destId="{604F73C7-D8D7-43C6-842A-25229544AB24}" srcOrd="0" destOrd="0" presId="urn:microsoft.com/office/officeart/2005/8/layout/vList5"/>
    <dgm:cxn modelId="{8C4FFDAB-4544-4834-8208-F300F1AA9F7E}" type="presParOf" srcId="{604F73C7-D8D7-43C6-842A-25229544AB24}" destId="{320C6092-039D-44EE-A17E-EEAB110ADD01}" srcOrd="0" destOrd="0" presId="urn:microsoft.com/office/officeart/2005/8/layout/vList5"/>
    <dgm:cxn modelId="{22C495FE-604B-4D83-BC64-4050504C899C}" type="presParOf" srcId="{604F73C7-D8D7-43C6-842A-25229544AB24}" destId="{7224C485-A4DA-46A2-AAB0-6090FC8A6FD3}" srcOrd="1" destOrd="0" presId="urn:microsoft.com/office/officeart/2005/8/layout/vList5"/>
    <dgm:cxn modelId="{9E6CC491-801E-4EBC-9F86-66BEFA624725}" type="presParOf" srcId="{F55CA585-5E08-4C6D-90DE-7575C1880A46}" destId="{731D9C1C-0C55-46CB-AE15-05DEB2BA17AB}" srcOrd="1" destOrd="0" presId="urn:microsoft.com/office/officeart/2005/8/layout/vList5"/>
    <dgm:cxn modelId="{43F282DB-E430-41AD-96F5-C22C5D3F4E05}" type="presParOf" srcId="{F55CA585-5E08-4C6D-90DE-7575C1880A46}" destId="{A5D32870-4A5A-467E-BF7A-070040635097}" srcOrd="2" destOrd="0" presId="urn:microsoft.com/office/officeart/2005/8/layout/vList5"/>
    <dgm:cxn modelId="{5466FDA6-96D4-4F16-BE24-F23A25A40FCE}" type="presParOf" srcId="{A5D32870-4A5A-467E-BF7A-070040635097}" destId="{5F9B06AC-D831-49CD-BB16-6ECB6F6CABC3}" srcOrd="0" destOrd="0" presId="urn:microsoft.com/office/officeart/2005/8/layout/vList5"/>
    <dgm:cxn modelId="{0A4761AC-93B4-467D-BDA5-545FC95FC85E}" type="presParOf" srcId="{A5D32870-4A5A-467E-BF7A-070040635097}" destId="{23108A11-F281-499C-B696-D3C9FA861E0E}" srcOrd="1" destOrd="0" presId="urn:microsoft.com/office/officeart/2005/8/layout/vList5"/>
    <dgm:cxn modelId="{8F057731-141E-4119-B56E-F45BA2596F49}" type="presParOf" srcId="{F55CA585-5E08-4C6D-90DE-7575C1880A46}" destId="{5B66E08C-2807-4EF1-9EC9-15E9D74CE355}" srcOrd="3" destOrd="0" presId="urn:microsoft.com/office/officeart/2005/8/layout/vList5"/>
    <dgm:cxn modelId="{10AB31BC-B186-467F-B418-159505C9FD97}" type="presParOf" srcId="{F55CA585-5E08-4C6D-90DE-7575C1880A46}" destId="{755AABDC-2F55-48B2-BE14-60443F80AA95}" srcOrd="4" destOrd="0" presId="urn:microsoft.com/office/officeart/2005/8/layout/vList5"/>
    <dgm:cxn modelId="{020A7CAC-3E77-45E8-A3B8-E46E56849292}" type="presParOf" srcId="{755AABDC-2F55-48B2-BE14-60443F80AA95}" destId="{14D3D66C-7A57-4950-8CF1-0F6152619A83}" srcOrd="0" destOrd="0" presId="urn:microsoft.com/office/officeart/2005/8/layout/vList5"/>
    <dgm:cxn modelId="{C99E90F2-25EB-4EB3-96ED-EEB933BE4AC6}" type="presParOf" srcId="{755AABDC-2F55-48B2-BE14-60443F80AA95}" destId="{EE355B07-AA8D-4357-A237-7A5A0B8CC4AC}" srcOrd="1" destOrd="0" presId="urn:microsoft.com/office/officeart/2005/8/layout/vList5"/>
    <dgm:cxn modelId="{E3FE3FF8-55EC-4152-B5A8-EC8894EDFA23}" type="presParOf" srcId="{F55CA585-5E08-4C6D-90DE-7575C1880A46}" destId="{09BCD393-DE1D-4053-8884-A5946BC922FE}" srcOrd="5" destOrd="0" presId="urn:microsoft.com/office/officeart/2005/8/layout/vList5"/>
    <dgm:cxn modelId="{08EEC415-B70B-4A93-A635-244E0B14E34A}" type="presParOf" srcId="{F55CA585-5E08-4C6D-90DE-7575C1880A46}" destId="{3502DC35-11D6-42C5-9D35-540AD4A5BFA9}" srcOrd="6" destOrd="0" presId="urn:microsoft.com/office/officeart/2005/8/layout/vList5"/>
    <dgm:cxn modelId="{CB6BEB1F-96D7-4D20-A8E6-A1E2F9A2FECC}" type="presParOf" srcId="{3502DC35-11D6-42C5-9D35-540AD4A5BFA9}" destId="{D5F8E23A-985A-4EA3-A5B5-45B780DB0F1F}" srcOrd="0" destOrd="0" presId="urn:microsoft.com/office/officeart/2005/8/layout/vList5"/>
    <dgm:cxn modelId="{BBE66748-A019-41A5-9EC5-8B5F075879B7}" type="presParOf" srcId="{3502DC35-11D6-42C5-9D35-540AD4A5BFA9}" destId="{EC24DD11-D49E-420C-A600-40C6AE1B1E96}" srcOrd="1" destOrd="0" presId="urn:microsoft.com/office/officeart/2005/8/layout/vList5"/>
    <dgm:cxn modelId="{601877D4-D328-4886-89F8-28CA728418DC}" type="presParOf" srcId="{F55CA585-5E08-4C6D-90DE-7575C1880A46}" destId="{8568D5BC-E19F-41EC-93F7-8AD908B8C8C6}" srcOrd="7" destOrd="0" presId="urn:microsoft.com/office/officeart/2005/8/layout/vList5"/>
    <dgm:cxn modelId="{07D22FEA-3BF9-41F1-A964-E35E350F465D}" type="presParOf" srcId="{F55CA585-5E08-4C6D-90DE-7575C1880A46}" destId="{792BBB78-5118-42F3-936A-C6D7F13E64B0}" srcOrd="8" destOrd="0" presId="urn:microsoft.com/office/officeart/2005/8/layout/vList5"/>
    <dgm:cxn modelId="{B22EFAE7-A42A-45DA-A8F9-F76592BD2B6E}" type="presParOf" srcId="{792BBB78-5118-42F3-936A-C6D7F13E64B0}" destId="{1F174EBB-93E0-40A2-A276-8B5517C8F939}" srcOrd="0" destOrd="0" presId="urn:microsoft.com/office/officeart/2005/8/layout/vList5"/>
    <dgm:cxn modelId="{7D47B0D6-AB0A-4CA4-B020-E1BAEFAFF177}" type="presParOf" srcId="{792BBB78-5118-42F3-936A-C6D7F13E64B0}" destId="{1B87DB06-B45B-494D-A917-148A5D557591}" srcOrd="1" destOrd="0" presId="urn:microsoft.com/office/officeart/2005/8/layout/vList5"/>
    <dgm:cxn modelId="{002D8555-AF72-4A02-A228-8D094C654104}" type="presParOf" srcId="{F55CA585-5E08-4C6D-90DE-7575C1880A46}" destId="{434FFCAC-5A23-4EDC-BE83-2C2B55E8FE02}" srcOrd="9" destOrd="0" presId="urn:microsoft.com/office/officeart/2005/8/layout/vList5"/>
    <dgm:cxn modelId="{3B63046E-4EAE-48B6-832E-22EBC0753F56}" type="presParOf" srcId="{F55CA585-5E08-4C6D-90DE-7575C1880A46}" destId="{773CB010-BBEF-431D-A754-BCA50B85F718}" srcOrd="10" destOrd="0" presId="urn:microsoft.com/office/officeart/2005/8/layout/vList5"/>
    <dgm:cxn modelId="{25041073-A65A-4050-A586-8AD41E191B52}" type="presParOf" srcId="{773CB010-BBEF-431D-A754-BCA50B85F718}" destId="{4FD3C5D6-B935-4D75-A39D-6E2677D49439}" srcOrd="0" destOrd="0" presId="urn:microsoft.com/office/officeart/2005/8/layout/vList5"/>
    <dgm:cxn modelId="{3A9815F5-C8F1-490A-A582-2CAA1F70341C}" type="presParOf" srcId="{773CB010-BBEF-431D-A754-BCA50B85F718}" destId="{C65AF336-EC37-4AC8-BF52-E821995741F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A1247B3-23F3-4BFE-A1C2-18AD9B094E98}" type="doc">
      <dgm:prSet loTypeId="urn:microsoft.com/office/officeart/2005/8/layout/vList5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1D8BA3-E80D-4F2B-91F7-9DDE6CB323CB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n-US" sz="1600" b="0" i="0" dirty="0" smtClean="0"/>
            <a:t>&lt;head&gt;</a:t>
          </a:r>
        </a:p>
        <a:p>
          <a:pPr algn="l"/>
          <a:r>
            <a:rPr lang="en-US" sz="1600" b="0" i="0" dirty="0" smtClean="0"/>
            <a:t>&lt;style&gt;</a:t>
          </a:r>
        </a:p>
        <a:p>
          <a:pPr algn="l"/>
          <a:r>
            <a:rPr lang="en-US" sz="1600" b="0" i="0" dirty="0" err="1" smtClean="0"/>
            <a:t>img</a:t>
          </a:r>
          <a:r>
            <a:rPr lang="en-US" sz="1600" b="0" i="0" dirty="0" smtClean="0"/>
            <a:t> {</a:t>
          </a:r>
        </a:p>
        <a:p>
          <a:pPr algn="l"/>
          <a:r>
            <a:rPr lang="en-US" sz="1600" b="0" i="0" dirty="0" smtClean="0"/>
            <a:t> position: absolute;</a:t>
          </a:r>
        </a:p>
        <a:p>
          <a:pPr algn="l"/>
          <a:r>
            <a:rPr lang="en-US" sz="1600" b="0" i="0" dirty="0" smtClean="0"/>
            <a:t> left: 0px;</a:t>
          </a:r>
        </a:p>
        <a:p>
          <a:pPr algn="l"/>
          <a:r>
            <a:rPr lang="en-US" sz="1600" b="0" i="0" dirty="0" smtClean="0"/>
            <a:t> top: 0px;</a:t>
          </a:r>
        </a:p>
        <a:p>
          <a:pPr algn="l"/>
          <a:r>
            <a:rPr lang="en-US" sz="1600" b="0" i="0" dirty="0" smtClean="0"/>
            <a:t> z-index: -1;</a:t>
          </a:r>
        </a:p>
        <a:p>
          <a:pPr algn="l"/>
          <a:r>
            <a:rPr lang="en-US" sz="1600" b="0" i="0" dirty="0" smtClean="0"/>
            <a:t>}</a:t>
          </a:r>
        </a:p>
        <a:p>
          <a:pPr algn="l"/>
          <a:r>
            <a:rPr lang="en-US" sz="1600" b="0" i="0" dirty="0" smtClean="0"/>
            <a:t>&lt;/style&gt;</a:t>
          </a:r>
        </a:p>
        <a:p>
          <a:pPr algn="l"/>
          <a:r>
            <a:rPr lang="en-US" sz="1600" b="0" i="0" dirty="0" smtClean="0"/>
            <a:t>&lt;/head&gt;</a:t>
          </a:r>
          <a:endParaRPr lang="en-US" sz="1600" b="1" dirty="0">
            <a:solidFill>
              <a:schemeClr val="tx1"/>
            </a:solidFill>
            <a:cs typeface="B Nazanin" pitchFamily="2" charset="-78"/>
          </a:endParaRPr>
        </a:p>
      </dgm:t>
    </dgm:pt>
    <dgm:pt modelId="{9BAE9015-99A8-427B-91CE-2B8125A1CB01}" type="parTrans" cxnId="{E25C0C86-00DB-41B4-B5D8-B31E52EC75BB}">
      <dgm:prSet/>
      <dgm:spPr/>
      <dgm:t>
        <a:bodyPr/>
        <a:lstStyle/>
        <a:p>
          <a:endParaRPr lang="en-US"/>
        </a:p>
      </dgm:t>
    </dgm:pt>
    <dgm:pt modelId="{4AE673DF-2222-4E44-8A5C-5C15647E71D0}" type="sibTrans" cxnId="{E25C0C86-00DB-41B4-B5D8-B31E52EC75BB}">
      <dgm:prSet/>
      <dgm:spPr/>
      <dgm:t>
        <a:bodyPr/>
        <a:lstStyle/>
        <a:p>
          <a:endParaRPr lang="en-US"/>
        </a:p>
      </dgm:t>
    </dgm:pt>
    <dgm:pt modelId="{21341FB8-3F23-42EB-A69C-26FE1E15B771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r" rtl="1"/>
          <a:r>
            <a:rPr lang="en-US" sz="2000" b="1" dirty="0" smtClean="0">
              <a:solidFill>
                <a:schemeClr val="tx1"/>
              </a:solidFill>
              <a:latin typeface="+mj-lt"/>
              <a:cs typeface="B Nazanin" pitchFamily="2" charset="-78"/>
            </a:rPr>
            <a:t>Z-index</a:t>
          </a:r>
          <a:r>
            <a:rPr lang="fa-IR" sz="1800" b="1" dirty="0" smtClean="0">
              <a:solidFill>
                <a:schemeClr val="tx1"/>
              </a:solidFill>
              <a:latin typeface="+mj-lt"/>
              <a:cs typeface="B Nazanin" pitchFamily="2" charset="-78"/>
            </a:rPr>
            <a:t>:</a:t>
          </a:r>
          <a:endParaRPr lang="en-US" sz="1800" b="1" dirty="0">
            <a:solidFill>
              <a:schemeClr val="tx1"/>
            </a:solidFill>
            <a:latin typeface="+mj-lt"/>
            <a:cs typeface="B Nazanin" pitchFamily="2" charset="-78"/>
          </a:endParaRPr>
        </a:p>
      </dgm:t>
    </dgm:pt>
    <dgm:pt modelId="{E2AC3579-B54C-439F-A83E-BE31A8A1594F}" type="sibTrans" cxnId="{2E5A97E9-3423-470F-B0DE-1EE026F28145}">
      <dgm:prSet/>
      <dgm:spPr/>
      <dgm:t>
        <a:bodyPr/>
        <a:lstStyle/>
        <a:p>
          <a:endParaRPr lang="en-US"/>
        </a:p>
      </dgm:t>
    </dgm:pt>
    <dgm:pt modelId="{A5BC8A6A-ED5B-4702-B2F1-876AE5B19CE6}" type="parTrans" cxnId="{2E5A97E9-3423-470F-B0DE-1EE026F28145}">
      <dgm:prSet/>
      <dgm:spPr/>
      <dgm:t>
        <a:bodyPr/>
        <a:lstStyle/>
        <a:p>
          <a:endParaRPr lang="en-US"/>
        </a:p>
      </dgm:t>
    </dgm:pt>
    <dgm:pt modelId="{B7B0159D-C577-4F47-8C4F-BE14BEDBACB0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r" rtl="1"/>
          <a:r>
            <a:rPr lang="fa-IR" sz="1800" b="0" i="0" dirty="0" smtClean="0">
              <a:latin typeface="+mj-lt"/>
              <a:cs typeface="B Nazanin" panose="00000400000000000000" pitchFamily="2" charset="-78"/>
            </a:rPr>
            <a:t>تعیین ترتیب عناصر زمانی که روی هم قرار می گیرند</a:t>
          </a:r>
          <a:endParaRPr lang="en-US" sz="1800" b="0" dirty="0">
            <a:solidFill>
              <a:schemeClr val="tx1"/>
            </a:solidFill>
            <a:latin typeface="+mj-lt"/>
            <a:cs typeface="B Nazanin" pitchFamily="2" charset="-78"/>
          </a:endParaRPr>
        </a:p>
      </dgm:t>
    </dgm:pt>
    <dgm:pt modelId="{8E2E1546-1D4A-4D80-8830-CDC285C608B7}" type="parTrans" cxnId="{92BC4B4E-41F1-43B7-BBD9-4387DCD2F8E6}">
      <dgm:prSet/>
      <dgm:spPr/>
      <dgm:t>
        <a:bodyPr/>
        <a:lstStyle/>
        <a:p>
          <a:endParaRPr lang="en-US"/>
        </a:p>
      </dgm:t>
    </dgm:pt>
    <dgm:pt modelId="{6A603544-A5F4-4111-951B-6A4F5CA9D929}" type="sibTrans" cxnId="{92BC4B4E-41F1-43B7-BBD9-4387DCD2F8E6}">
      <dgm:prSet/>
      <dgm:spPr/>
      <dgm:t>
        <a:bodyPr/>
        <a:lstStyle/>
        <a:p>
          <a:endParaRPr lang="en-US"/>
        </a:p>
      </dgm:t>
    </dgm:pt>
    <dgm:pt modelId="{FFE85890-AB63-42CE-8BDF-CC153206EAC9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r" rtl="1"/>
          <a:r>
            <a:rPr lang="fa-IR" sz="1800" b="0" i="0" dirty="0" smtClean="0">
              <a:cs typeface="B Nazanin" panose="00000400000000000000" pitchFamily="2" charset="-78"/>
            </a:rPr>
            <a:t>عنصری که  بیشتری داشته باشد در ظاهر به بیننده نزدیک تر </a:t>
          </a:r>
          <a:endParaRPr lang="en-US" sz="1800" b="0" dirty="0">
            <a:solidFill>
              <a:schemeClr val="tx1"/>
            </a:solidFill>
            <a:latin typeface="+mj-lt"/>
            <a:cs typeface="B Nazanin" pitchFamily="2" charset="-78"/>
          </a:endParaRPr>
        </a:p>
      </dgm:t>
    </dgm:pt>
    <dgm:pt modelId="{5EAB06CE-AB79-48A8-9E10-C42608162DEF}" type="parTrans" cxnId="{42A990EF-326F-4A4E-BDA8-3DBCA770D1D9}">
      <dgm:prSet/>
      <dgm:spPr/>
      <dgm:t>
        <a:bodyPr/>
        <a:lstStyle/>
        <a:p>
          <a:endParaRPr lang="en-US"/>
        </a:p>
      </dgm:t>
    </dgm:pt>
    <dgm:pt modelId="{89F97DAF-1590-4BC9-9F50-4DA669E498C5}" type="sibTrans" cxnId="{42A990EF-326F-4A4E-BDA8-3DBCA770D1D9}">
      <dgm:prSet/>
      <dgm:spPr/>
      <dgm:t>
        <a:bodyPr/>
        <a:lstStyle/>
        <a:p>
          <a:endParaRPr lang="en-US"/>
        </a:p>
      </dgm:t>
    </dgm:pt>
    <dgm:pt modelId="{D4B12C4D-710F-44B8-8FD9-9E7B8B9CF9A7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r" rtl="1"/>
          <a:r>
            <a:rPr lang="en-US" sz="1800" b="0" i="0" dirty="0" smtClean="0">
              <a:latin typeface="+mj-lt"/>
              <a:cs typeface="B Nazanin" panose="00000400000000000000" pitchFamily="2" charset="-78"/>
            </a:rPr>
            <a:t>z-index </a:t>
          </a:r>
          <a:r>
            <a:rPr lang="fa-IR" sz="1800" b="0" i="0" dirty="0" smtClean="0">
              <a:latin typeface="+mj-lt"/>
              <a:cs typeface="B Nazanin" panose="00000400000000000000" pitchFamily="2" charset="-78"/>
            </a:rPr>
            <a:t>فقط بر روی عناصری که دارای </a:t>
          </a:r>
          <a:r>
            <a:rPr lang="en-US" sz="1800" b="0" i="0" dirty="0" smtClean="0">
              <a:latin typeface="+mj-lt"/>
              <a:cs typeface="B Nazanin" panose="00000400000000000000" pitchFamily="2" charset="-78"/>
            </a:rPr>
            <a:t>position</a:t>
          </a:r>
          <a:r>
            <a:rPr lang="fa-IR" sz="1800" b="0" i="0" dirty="0" smtClean="0">
              <a:latin typeface="+mj-lt"/>
              <a:cs typeface="B Nazanin" panose="00000400000000000000" pitchFamily="2" charset="-78"/>
            </a:rPr>
            <a:t> (غیر از مقدار </a:t>
          </a:r>
          <a:r>
            <a:rPr lang="en-US" sz="1800" b="0" i="0" dirty="0" smtClean="0">
              <a:latin typeface="+mj-lt"/>
              <a:cs typeface="B Nazanin" panose="00000400000000000000" pitchFamily="2" charset="-78"/>
            </a:rPr>
            <a:t>static</a:t>
          </a:r>
          <a:r>
            <a:rPr lang="fa-IR" sz="1800" b="0" i="0" dirty="0" smtClean="0">
              <a:latin typeface="+mj-lt"/>
              <a:cs typeface="B Nazanin" panose="00000400000000000000" pitchFamily="2" charset="-78"/>
            </a:rPr>
            <a:t>) هستند تاثیر می گذارد.</a:t>
          </a:r>
          <a:endParaRPr lang="en-US" sz="1800" b="0" dirty="0">
            <a:solidFill>
              <a:schemeClr val="tx1"/>
            </a:solidFill>
            <a:latin typeface="+mj-lt"/>
            <a:cs typeface="B Nazanin" pitchFamily="2" charset="-78"/>
          </a:endParaRPr>
        </a:p>
      </dgm:t>
    </dgm:pt>
    <dgm:pt modelId="{51A03011-A7DB-450F-A73C-A6E43E3FA6BF}" type="parTrans" cxnId="{0F608FF1-2C75-473E-A25C-B82813595D0D}">
      <dgm:prSet/>
      <dgm:spPr/>
      <dgm:t>
        <a:bodyPr/>
        <a:lstStyle/>
        <a:p>
          <a:endParaRPr lang="en-US"/>
        </a:p>
      </dgm:t>
    </dgm:pt>
    <dgm:pt modelId="{812919E6-4824-4F9D-9255-86FEFC03E062}" type="sibTrans" cxnId="{0F608FF1-2C75-473E-A25C-B82813595D0D}">
      <dgm:prSet/>
      <dgm:spPr/>
      <dgm:t>
        <a:bodyPr/>
        <a:lstStyle/>
        <a:p>
          <a:endParaRPr lang="en-US"/>
        </a:p>
      </dgm:t>
    </dgm:pt>
    <dgm:pt modelId="{5695D92B-488A-4D5A-92A5-9B23D784B3E3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r" rtl="1"/>
          <a:r>
            <a:rPr lang="fa-IR" sz="1800" b="0" i="0" dirty="0" smtClean="0">
              <a:cs typeface="B Nazanin" panose="00000400000000000000" pitchFamily="2" charset="-78"/>
            </a:rPr>
            <a:t>اعداد مثبت, منفی و صفر</a:t>
          </a:r>
          <a:endParaRPr lang="en-US" sz="1800" b="0" dirty="0">
            <a:solidFill>
              <a:schemeClr val="tx1"/>
            </a:solidFill>
            <a:latin typeface="+mj-lt"/>
            <a:cs typeface="B Nazanin" pitchFamily="2" charset="-78"/>
          </a:endParaRPr>
        </a:p>
      </dgm:t>
    </dgm:pt>
    <dgm:pt modelId="{F718FA8B-3E0E-4613-BADB-FFFF91A4A505}" type="sibTrans" cxnId="{132BAA56-355D-4501-9749-5A3748554CD4}">
      <dgm:prSet/>
      <dgm:spPr/>
      <dgm:t>
        <a:bodyPr/>
        <a:lstStyle/>
        <a:p>
          <a:endParaRPr lang="en-US"/>
        </a:p>
      </dgm:t>
    </dgm:pt>
    <dgm:pt modelId="{7D95F76E-60A5-45A4-909E-1A972F8B9A09}" type="parTrans" cxnId="{132BAA56-355D-4501-9749-5A3748554CD4}">
      <dgm:prSet/>
      <dgm:spPr/>
      <dgm:t>
        <a:bodyPr/>
        <a:lstStyle/>
        <a:p>
          <a:endParaRPr lang="en-US"/>
        </a:p>
      </dgm:t>
    </dgm:pt>
    <dgm:pt modelId="{338739DE-8839-4596-A007-158CD6C4861D}" type="pres">
      <dgm:prSet presAssocID="{FA1247B3-23F3-4BFE-A1C2-18AD9B094E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B890CE-34FC-46B5-B3E1-59B4D557EB6B}" type="pres">
      <dgm:prSet presAssocID="{2F1D8BA3-E80D-4F2B-91F7-9DDE6CB323CB}" presName="linNode" presStyleCnt="0"/>
      <dgm:spPr/>
    </dgm:pt>
    <dgm:pt modelId="{88F2F0BA-6B6F-47BE-853D-92F0036EB758}" type="pres">
      <dgm:prSet presAssocID="{2F1D8BA3-E80D-4F2B-91F7-9DDE6CB323CB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7B856-7434-4ED5-B00B-5FD2A37684AA}" type="pres">
      <dgm:prSet presAssocID="{2F1D8BA3-E80D-4F2B-91F7-9DDE6CB323CB}" presName="descendantText" presStyleLbl="alignAccFollowNode1" presStyleIdx="0" presStyleCnt="1" custScaleY="1207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BB53F6-AE92-4C71-84FD-1BC6F12AF2C7}" type="presOf" srcId="{2F1D8BA3-E80D-4F2B-91F7-9DDE6CB323CB}" destId="{88F2F0BA-6B6F-47BE-853D-92F0036EB758}" srcOrd="0" destOrd="0" presId="urn:microsoft.com/office/officeart/2005/8/layout/vList5"/>
    <dgm:cxn modelId="{2CD8DAEB-43EC-44E0-BB43-FAB149AFF672}" type="presOf" srcId="{FFE85890-AB63-42CE-8BDF-CC153206EAC9}" destId="{5A67B856-7434-4ED5-B00B-5FD2A37684AA}" srcOrd="0" destOrd="3" presId="urn:microsoft.com/office/officeart/2005/8/layout/vList5"/>
    <dgm:cxn modelId="{7E30FD9D-0404-4DCD-BFFC-54C581FB670A}" type="presOf" srcId="{B7B0159D-C577-4F47-8C4F-BE14BEDBACB0}" destId="{5A67B856-7434-4ED5-B00B-5FD2A37684AA}" srcOrd="0" destOrd="1" presId="urn:microsoft.com/office/officeart/2005/8/layout/vList5"/>
    <dgm:cxn modelId="{43A9DBB0-49A0-4D84-9EB7-0AE9297D070A}" type="presOf" srcId="{D4B12C4D-710F-44B8-8FD9-9E7B8B9CF9A7}" destId="{5A67B856-7434-4ED5-B00B-5FD2A37684AA}" srcOrd="0" destOrd="4" presId="urn:microsoft.com/office/officeart/2005/8/layout/vList5"/>
    <dgm:cxn modelId="{2E5A97E9-3423-470F-B0DE-1EE026F28145}" srcId="{2F1D8BA3-E80D-4F2B-91F7-9DDE6CB323CB}" destId="{21341FB8-3F23-42EB-A69C-26FE1E15B771}" srcOrd="0" destOrd="0" parTransId="{A5BC8A6A-ED5B-4702-B2F1-876AE5B19CE6}" sibTransId="{E2AC3579-B54C-439F-A83E-BE31A8A1594F}"/>
    <dgm:cxn modelId="{A472173B-FE20-45C4-8BB7-2E580189D588}" type="presOf" srcId="{FA1247B3-23F3-4BFE-A1C2-18AD9B094E98}" destId="{338739DE-8839-4596-A007-158CD6C4861D}" srcOrd="0" destOrd="0" presId="urn:microsoft.com/office/officeart/2005/8/layout/vList5"/>
    <dgm:cxn modelId="{92BC4B4E-41F1-43B7-BBD9-4387DCD2F8E6}" srcId="{2F1D8BA3-E80D-4F2B-91F7-9DDE6CB323CB}" destId="{B7B0159D-C577-4F47-8C4F-BE14BEDBACB0}" srcOrd="1" destOrd="0" parTransId="{8E2E1546-1D4A-4D80-8830-CDC285C608B7}" sibTransId="{6A603544-A5F4-4111-951B-6A4F5CA9D929}"/>
    <dgm:cxn modelId="{42A990EF-326F-4A4E-BDA8-3DBCA770D1D9}" srcId="{2F1D8BA3-E80D-4F2B-91F7-9DDE6CB323CB}" destId="{FFE85890-AB63-42CE-8BDF-CC153206EAC9}" srcOrd="3" destOrd="0" parTransId="{5EAB06CE-AB79-48A8-9E10-C42608162DEF}" sibTransId="{89F97DAF-1590-4BC9-9F50-4DA669E498C5}"/>
    <dgm:cxn modelId="{7B5F93D2-5408-406B-A183-A879C6600406}" type="presOf" srcId="{5695D92B-488A-4D5A-92A5-9B23D784B3E3}" destId="{5A67B856-7434-4ED5-B00B-5FD2A37684AA}" srcOrd="0" destOrd="2" presId="urn:microsoft.com/office/officeart/2005/8/layout/vList5"/>
    <dgm:cxn modelId="{79F48D97-D15A-420D-A806-D65B0025A877}" type="presOf" srcId="{21341FB8-3F23-42EB-A69C-26FE1E15B771}" destId="{5A67B856-7434-4ED5-B00B-5FD2A37684AA}" srcOrd="0" destOrd="0" presId="urn:microsoft.com/office/officeart/2005/8/layout/vList5"/>
    <dgm:cxn modelId="{E25C0C86-00DB-41B4-B5D8-B31E52EC75BB}" srcId="{FA1247B3-23F3-4BFE-A1C2-18AD9B094E98}" destId="{2F1D8BA3-E80D-4F2B-91F7-9DDE6CB323CB}" srcOrd="0" destOrd="0" parTransId="{9BAE9015-99A8-427B-91CE-2B8125A1CB01}" sibTransId="{4AE673DF-2222-4E44-8A5C-5C15647E71D0}"/>
    <dgm:cxn modelId="{0F608FF1-2C75-473E-A25C-B82813595D0D}" srcId="{2F1D8BA3-E80D-4F2B-91F7-9DDE6CB323CB}" destId="{D4B12C4D-710F-44B8-8FD9-9E7B8B9CF9A7}" srcOrd="4" destOrd="0" parTransId="{51A03011-A7DB-450F-A73C-A6E43E3FA6BF}" sibTransId="{812919E6-4824-4F9D-9255-86FEFC03E062}"/>
    <dgm:cxn modelId="{132BAA56-355D-4501-9749-5A3748554CD4}" srcId="{2F1D8BA3-E80D-4F2B-91F7-9DDE6CB323CB}" destId="{5695D92B-488A-4D5A-92A5-9B23D784B3E3}" srcOrd="2" destOrd="0" parTransId="{7D95F76E-60A5-45A4-909E-1A972F8B9A09}" sibTransId="{F718FA8B-3E0E-4613-BADB-FFFF91A4A505}"/>
    <dgm:cxn modelId="{BAC42D4E-3C10-4728-B195-49E2B3964A49}" type="presParOf" srcId="{338739DE-8839-4596-A007-158CD6C4861D}" destId="{57B890CE-34FC-46B5-B3E1-59B4D557EB6B}" srcOrd="0" destOrd="0" presId="urn:microsoft.com/office/officeart/2005/8/layout/vList5"/>
    <dgm:cxn modelId="{6E6EDC86-39A0-4643-A1A7-0ACC3353E2C6}" type="presParOf" srcId="{57B890CE-34FC-46B5-B3E1-59B4D557EB6B}" destId="{88F2F0BA-6B6F-47BE-853D-92F0036EB758}" srcOrd="0" destOrd="0" presId="urn:microsoft.com/office/officeart/2005/8/layout/vList5"/>
    <dgm:cxn modelId="{3C89F0B7-0484-4984-B557-78AB288AC31E}" type="presParOf" srcId="{57B890CE-34FC-46B5-B3E1-59B4D557EB6B}" destId="{5A67B856-7434-4ED5-B00B-5FD2A37684A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02BAE3-DE88-4302-9E29-1E742404197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CD2CF3-5DA3-45F9-9FA8-B5FDE8C8C3BE}">
      <dgm:prSet phldrT="[Text]"/>
      <dgm:spPr>
        <a:solidFill>
          <a:srgbClr val="095B0B"/>
        </a:solidFill>
      </dgm:spPr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54DD0CC8-EBB7-4AE8-BE33-BAB1EAA72BE7}" type="parTrans" cxnId="{5B0E9421-095C-47F4-9119-991B85C9CD20}">
      <dgm:prSet/>
      <dgm:spPr/>
      <dgm:t>
        <a:bodyPr/>
        <a:lstStyle/>
        <a:p>
          <a:endParaRPr lang="en-US"/>
        </a:p>
      </dgm:t>
    </dgm:pt>
    <dgm:pt modelId="{B06FFD9F-D70D-44E8-B2F2-02AC8F1513C9}" type="sibTrans" cxnId="{5B0E9421-095C-47F4-9119-991B85C9CD20}">
      <dgm:prSet/>
      <dgm:spPr/>
      <dgm:t>
        <a:bodyPr/>
        <a:lstStyle/>
        <a:p>
          <a:endParaRPr lang="en-US"/>
        </a:p>
      </dgm:t>
    </dgm:pt>
    <dgm:pt modelId="{47C5E6C2-1EAC-4E44-BEF1-6685409B4528}">
      <dgm:prSet phldrT="[Text]"/>
      <dgm:spPr>
        <a:solidFill>
          <a:srgbClr val="095B0B"/>
        </a:solidFill>
      </dgm:spPr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C3739AF0-3A32-4182-A31A-C8FDDA28695A}" type="parTrans" cxnId="{D163AB05-DE83-4998-BB13-2215E429CC67}">
      <dgm:prSet/>
      <dgm:spPr/>
      <dgm:t>
        <a:bodyPr/>
        <a:lstStyle/>
        <a:p>
          <a:endParaRPr lang="en-US"/>
        </a:p>
      </dgm:t>
    </dgm:pt>
    <dgm:pt modelId="{F024115A-EF7A-4673-8EC2-3D4794310FF8}" type="sibTrans" cxnId="{D163AB05-DE83-4998-BB13-2215E429CC67}">
      <dgm:prSet/>
      <dgm:spPr/>
      <dgm:t>
        <a:bodyPr/>
        <a:lstStyle/>
        <a:p>
          <a:endParaRPr lang="en-US"/>
        </a:p>
      </dgm:t>
    </dgm:pt>
    <dgm:pt modelId="{F63E9923-A076-4F55-B17C-57DC71104793}">
      <dgm:prSet phldrT="[Text]" custT="1"/>
      <dgm:spPr/>
      <dgm:t>
        <a:bodyPr/>
        <a:lstStyle/>
        <a:p>
          <a:pPr marL="171450" indent="0" algn="just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a-IR" sz="2000" dirty="0" smtClean="0"/>
            <a:t>تگ </a:t>
          </a:r>
          <a:r>
            <a:rPr lang="en-US" sz="2000" dirty="0" smtClean="0"/>
            <a:t> &lt;html&gt;</a:t>
          </a:r>
          <a:r>
            <a:rPr lang="fa-IR" sz="2000" dirty="0" smtClean="0"/>
            <a:t> </a:t>
          </a:r>
          <a:r>
            <a:rPr lang="en-US" sz="2000" dirty="0" smtClean="0"/>
            <a:t>&lt;/html&gt; </a:t>
          </a:r>
          <a:endParaRPr lang="en-US" sz="2000" b="1" dirty="0">
            <a:solidFill>
              <a:srgbClr val="000000"/>
            </a:solidFill>
            <a:cs typeface="B Nazanin" pitchFamily="2" charset="-78"/>
          </a:endParaRPr>
        </a:p>
      </dgm:t>
    </dgm:pt>
    <dgm:pt modelId="{4C105DB4-545A-4468-A921-58A1A46A43BC}" type="parTrans" cxnId="{540BC904-3C5C-4257-B0AE-B8512D295926}">
      <dgm:prSet/>
      <dgm:spPr/>
      <dgm:t>
        <a:bodyPr/>
        <a:lstStyle/>
        <a:p>
          <a:endParaRPr lang="en-US"/>
        </a:p>
      </dgm:t>
    </dgm:pt>
    <dgm:pt modelId="{702CFDF6-59BE-41F2-8C92-2B3070E6DD74}" type="sibTrans" cxnId="{540BC904-3C5C-4257-B0AE-B8512D295926}">
      <dgm:prSet/>
      <dgm:spPr/>
      <dgm:t>
        <a:bodyPr/>
        <a:lstStyle/>
        <a:p>
          <a:endParaRPr lang="en-US"/>
        </a:p>
      </dgm:t>
    </dgm:pt>
    <dgm:pt modelId="{345F8303-4CDD-4EFB-BBFD-2BA52F06E6C7}">
      <dgm:prSet phldrT="[Text]"/>
      <dgm:spPr>
        <a:solidFill>
          <a:srgbClr val="095B0B"/>
        </a:solidFill>
      </dgm:spPr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08684D7A-392E-49F6-955E-8C11E6FD36DB}" type="parTrans" cxnId="{593E96B9-78BF-409B-8E07-D3981611C4EA}">
      <dgm:prSet/>
      <dgm:spPr/>
      <dgm:t>
        <a:bodyPr/>
        <a:lstStyle/>
        <a:p>
          <a:endParaRPr lang="en-US"/>
        </a:p>
      </dgm:t>
    </dgm:pt>
    <dgm:pt modelId="{7EB0F85C-0904-4B92-9C8E-4A288F9A80C0}" type="sibTrans" cxnId="{593E96B9-78BF-409B-8E07-D3981611C4EA}">
      <dgm:prSet/>
      <dgm:spPr/>
      <dgm:t>
        <a:bodyPr/>
        <a:lstStyle/>
        <a:p>
          <a:endParaRPr lang="en-US"/>
        </a:p>
      </dgm:t>
    </dgm:pt>
    <dgm:pt modelId="{424BAC2D-0FBC-4B52-BD06-54B9F0685D2C}">
      <dgm:prSet phldrT="[Text]"/>
      <dgm:spPr>
        <a:solidFill>
          <a:srgbClr val="095B0B"/>
        </a:solidFill>
      </dgm:spPr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A45F2687-E16B-4968-A897-AEC379E7A0FE}" type="parTrans" cxnId="{AF2F42B2-40A0-4EFA-BB4D-457B11B139D7}">
      <dgm:prSet/>
      <dgm:spPr/>
      <dgm:t>
        <a:bodyPr/>
        <a:lstStyle/>
        <a:p>
          <a:endParaRPr lang="en-US"/>
        </a:p>
      </dgm:t>
    </dgm:pt>
    <dgm:pt modelId="{08C766A6-DF8A-47EE-A048-B9CAD935A9F7}" type="sibTrans" cxnId="{AF2F42B2-40A0-4EFA-BB4D-457B11B139D7}">
      <dgm:prSet/>
      <dgm:spPr/>
      <dgm:t>
        <a:bodyPr/>
        <a:lstStyle/>
        <a:p>
          <a:endParaRPr lang="en-US"/>
        </a:p>
      </dgm:t>
    </dgm:pt>
    <dgm:pt modelId="{7BC7821B-6FC4-4A25-A669-D7EB0A9FAD6C}">
      <dgm:prSet custT="1"/>
      <dgm:spPr/>
      <dgm:t>
        <a:bodyPr/>
        <a:lstStyle/>
        <a:p>
          <a:pPr marL="171450" indent="0" algn="just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a-IR" sz="2000" dirty="0" smtClean="0"/>
            <a:t>تگ </a:t>
          </a:r>
          <a:r>
            <a:rPr lang="en-US" sz="2000" dirty="0" smtClean="0"/>
            <a:t>&lt;head&gt;</a:t>
          </a:r>
          <a:r>
            <a:rPr lang="fa-IR" sz="2000" dirty="0" smtClean="0"/>
            <a:t>  </a:t>
          </a:r>
          <a:r>
            <a:rPr lang="en-US" sz="2000" dirty="0" smtClean="0"/>
            <a:t>&lt;/head&gt;</a:t>
          </a:r>
          <a:endParaRPr lang="en-US" sz="2000" b="1" dirty="0">
            <a:solidFill>
              <a:srgbClr val="000000"/>
            </a:solidFill>
            <a:cs typeface="B Nazanin" pitchFamily="2" charset="-78"/>
          </a:endParaRPr>
        </a:p>
      </dgm:t>
    </dgm:pt>
    <dgm:pt modelId="{5001CE8C-AD7F-4AE9-A432-1CC6081059D9}" type="parTrans" cxnId="{A24F7CCA-21A8-4E5E-8E87-605DF79912C8}">
      <dgm:prSet/>
      <dgm:spPr/>
      <dgm:t>
        <a:bodyPr/>
        <a:lstStyle/>
        <a:p>
          <a:endParaRPr lang="en-US"/>
        </a:p>
      </dgm:t>
    </dgm:pt>
    <dgm:pt modelId="{AF945E00-6FD7-4885-B8BE-AA2A9B879B58}" type="sibTrans" cxnId="{A24F7CCA-21A8-4E5E-8E87-605DF79912C8}">
      <dgm:prSet/>
      <dgm:spPr/>
      <dgm:t>
        <a:bodyPr/>
        <a:lstStyle/>
        <a:p>
          <a:endParaRPr lang="en-US"/>
        </a:p>
      </dgm:t>
    </dgm:pt>
    <dgm:pt modelId="{12919D5F-F63E-4795-8C9D-03D1D7F2BB0B}">
      <dgm:prSet custT="1"/>
      <dgm:spPr/>
      <dgm:t>
        <a:bodyPr/>
        <a:lstStyle/>
        <a:p>
          <a:pPr rtl="1"/>
          <a:r>
            <a:rPr lang="fa-IR" sz="2000" dirty="0" smtClean="0"/>
            <a:t>تگ </a:t>
          </a:r>
          <a:r>
            <a:rPr lang="en-US" sz="2000" dirty="0" smtClean="0"/>
            <a:t>&lt;body&gt;</a:t>
          </a:r>
          <a:r>
            <a:rPr lang="fa-IR" sz="2000" dirty="0" smtClean="0"/>
            <a:t> </a:t>
          </a:r>
          <a:r>
            <a:rPr lang="en-US" sz="2000" dirty="0" smtClean="0"/>
            <a:t>&lt;/body&gt; </a:t>
          </a:r>
          <a:endParaRPr lang="en-US" sz="2000" dirty="0"/>
        </a:p>
      </dgm:t>
    </dgm:pt>
    <dgm:pt modelId="{37A4EA62-4566-4EAA-98FD-3BF2912E01AF}" type="parTrans" cxnId="{E48E6596-C52B-4E9E-8D31-5D217E3505A3}">
      <dgm:prSet/>
      <dgm:spPr/>
      <dgm:t>
        <a:bodyPr/>
        <a:lstStyle/>
        <a:p>
          <a:endParaRPr lang="en-US"/>
        </a:p>
      </dgm:t>
    </dgm:pt>
    <dgm:pt modelId="{624C6C48-ACBE-4A6B-A88C-484977895CE2}" type="sibTrans" cxnId="{E48E6596-C52B-4E9E-8D31-5D217E3505A3}">
      <dgm:prSet/>
      <dgm:spPr/>
      <dgm:t>
        <a:bodyPr/>
        <a:lstStyle/>
        <a:p>
          <a:endParaRPr lang="en-US"/>
        </a:p>
      </dgm:t>
    </dgm:pt>
    <dgm:pt modelId="{93F3ECAD-2329-4307-832F-52B16FEEB7B6}">
      <dgm:prSet custT="1"/>
      <dgm:spPr/>
      <dgm:t>
        <a:bodyPr/>
        <a:lstStyle/>
        <a:p>
          <a:pPr rtl="1"/>
          <a:r>
            <a:rPr lang="fa-IR" sz="2000" dirty="0" smtClean="0"/>
            <a:t>تگ </a:t>
          </a:r>
          <a:r>
            <a:rPr lang="en-US" sz="2000" dirty="0" smtClean="0"/>
            <a:t>&lt;!DOCTYPE html&gt;</a:t>
          </a:r>
          <a:endParaRPr lang="en-US" sz="2000" dirty="0"/>
        </a:p>
      </dgm:t>
    </dgm:pt>
    <dgm:pt modelId="{C647F3CA-7602-495D-9557-EBF64BA6BD81}" type="parTrans" cxnId="{B88DCFC2-92A9-4A10-AB36-48914662A1F6}">
      <dgm:prSet/>
      <dgm:spPr/>
      <dgm:t>
        <a:bodyPr/>
        <a:lstStyle/>
        <a:p>
          <a:endParaRPr lang="en-US"/>
        </a:p>
      </dgm:t>
    </dgm:pt>
    <dgm:pt modelId="{60EB851D-DB6B-4F89-96F7-51B96D3A14AE}" type="sibTrans" cxnId="{B88DCFC2-92A9-4A10-AB36-48914662A1F6}">
      <dgm:prSet/>
      <dgm:spPr/>
      <dgm:t>
        <a:bodyPr/>
        <a:lstStyle/>
        <a:p>
          <a:endParaRPr lang="en-US"/>
        </a:p>
      </dgm:t>
    </dgm:pt>
    <dgm:pt modelId="{172CB3B9-AEA4-4CC8-B541-67578494C411}" type="pres">
      <dgm:prSet presAssocID="{2402BAE3-DE88-4302-9E29-1E7424041970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753FA9-62B5-4677-A033-76C91C2554EE}" type="pres">
      <dgm:prSet presAssocID="{2BCD2CF3-5DA3-45F9-9FA8-B5FDE8C8C3BE}" presName="composite" presStyleCnt="0"/>
      <dgm:spPr/>
    </dgm:pt>
    <dgm:pt modelId="{7A825193-14F0-4E2A-89FD-67CC23ADB6D3}" type="pres">
      <dgm:prSet presAssocID="{2BCD2CF3-5DA3-45F9-9FA8-B5FDE8C8C3BE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81877-1458-47B9-96F4-27AEDF2A9544}" type="pres">
      <dgm:prSet presAssocID="{2BCD2CF3-5DA3-45F9-9FA8-B5FDE8C8C3BE}" presName="descendantText" presStyleLbl="alignAcc1" presStyleIdx="0" presStyleCnt="4" custLinFactNeighborX="-245" custLinFactNeighborY="-3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6ED81C-54F3-4054-BFBF-6F66F3E51B6F}" type="pres">
      <dgm:prSet presAssocID="{B06FFD9F-D70D-44E8-B2F2-02AC8F1513C9}" presName="sp" presStyleCnt="0"/>
      <dgm:spPr/>
    </dgm:pt>
    <dgm:pt modelId="{A62AD08E-450C-4B35-B259-D4B5039AC865}" type="pres">
      <dgm:prSet presAssocID="{47C5E6C2-1EAC-4E44-BEF1-6685409B4528}" presName="composite" presStyleCnt="0"/>
      <dgm:spPr/>
    </dgm:pt>
    <dgm:pt modelId="{88CE7D2A-0019-439B-A1A8-8E8CC7132D05}" type="pres">
      <dgm:prSet presAssocID="{47C5E6C2-1EAC-4E44-BEF1-6685409B452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A7ED8-0C5C-454A-B332-FF52DAD15059}" type="pres">
      <dgm:prSet presAssocID="{47C5E6C2-1EAC-4E44-BEF1-6685409B4528}" presName="descendantText" presStyleLbl="alignAcc1" presStyleIdx="1" presStyleCnt="4" custLinFactNeighborY="-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CC233B-6E08-47AE-B2B6-3232D15EF62B}" type="pres">
      <dgm:prSet presAssocID="{F024115A-EF7A-4673-8EC2-3D4794310FF8}" presName="sp" presStyleCnt="0"/>
      <dgm:spPr/>
    </dgm:pt>
    <dgm:pt modelId="{F2B47288-5607-4E08-BE73-86A0282DE0E9}" type="pres">
      <dgm:prSet presAssocID="{424BAC2D-0FBC-4B52-BD06-54B9F0685D2C}" presName="composite" presStyleCnt="0"/>
      <dgm:spPr/>
    </dgm:pt>
    <dgm:pt modelId="{5801E43A-E94B-46E8-A4A1-50724CDEB814}" type="pres">
      <dgm:prSet presAssocID="{424BAC2D-0FBC-4B52-BD06-54B9F0685D2C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6BBED7-6240-49B0-AF5D-0FB45616D159}" type="pres">
      <dgm:prSet presAssocID="{424BAC2D-0FBC-4B52-BD06-54B9F0685D2C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41425D-59AA-45F0-93E4-21F067DDF75E}" type="pres">
      <dgm:prSet presAssocID="{08C766A6-DF8A-47EE-A048-B9CAD935A9F7}" presName="sp" presStyleCnt="0"/>
      <dgm:spPr/>
    </dgm:pt>
    <dgm:pt modelId="{B33F7607-0E54-4F0A-B728-7F2054F1B99B}" type="pres">
      <dgm:prSet presAssocID="{345F8303-4CDD-4EFB-BBFD-2BA52F06E6C7}" presName="composite" presStyleCnt="0"/>
      <dgm:spPr/>
    </dgm:pt>
    <dgm:pt modelId="{583CB4B8-D06C-47FD-8026-438C0032EC78}" type="pres">
      <dgm:prSet presAssocID="{345F8303-4CDD-4EFB-BBFD-2BA52F06E6C7}" presName="parentText" presStyleLbl="alignNode1" presStyleIdx="3" presStyleCnt="4" custLinFactNeighborX="-6788" custLinFactNeighborY="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B5CB32-E7E5-40EB-B971-818BE22B11E8}" type="pres">
      <dgm:prSet presAssocID="{345F8303-4CDD-4EFB-BBFD-2BA52F06E6C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0DDB97-B2F7-472E-B699-D22743FC0F96}" type="presOf" srcId="{F63E9923-A076-4F55-B17C-57DC71104793}" destId="{B8EA7ED8-0C5C-454A-B332-FF52DAD15059}" srcOrd="0" destOrd="0" presId="urn:microsoft.com/office/officeart/2005/8/layout/chevron2"/>
    <dgm:cxn modelId="{A24F7CCA-21A8-4E5E-8E87-605DF79912C8}" srcId="{424BAC2D-0FBC-4B52-BD06-54B9F0685D2C}" destId="{7BC7821B-6FC4-4A25-A669-D7EB0A9FAD6C}" srcOrd="0" destOrd="0" parTransId="{5001CE8C-AD7F-4AE9-A432-1CC6081059D9}" sibTransId="{AF945E00-6FD7-4885-B8BE-AA2A9B879B58}"/>
    <dgm:cxn modelId="{540BC904-3C5C-4257-B0AE-B8512D295926}" srcId="{47C5E6C2-1EAC-4E44-BEF1-6685409B4528}" destId="{F63E9923-A076-4F55-B17C-57DC71104793}" srcOrd="0" destOrd="0" parTransId="{4C105DB4-545A-4468-A921-58A1A46A43BC}" sibTransId="{702CFDF6-59BE-41F2-8C92-2B3070E6DD74}"/>
    <dgm:cxn modelId="{E699EC4C-1A74-4445-970F-B8E18ABF4984}" type="presOf" srcId="{345F8303-4CDD-4EFB-BBFD-2BA52F06E6C7}" destId="{583CB4B8-D06C-47FD-8026-438C0032EC78}" srcOrd="0" destOrd="0" presId="urn:microsoft.com/office/officeart/2005/8/layout/chevron2"/>
    <dgm:cxn modelId="{2943E083-B999-4F42-B0B3-9AEE8A80A6C0}" type="presOf" srcId="{47C5E6C2-1EAC-4E44-BEF1-6685409B4528}" destId="{88CE7D2A-0019-439B-A1A8-8E8CC7132D05}" srcOrd="0" destOrd="0" presId="urn:microsoft.com/office/officeart/2005/8/layout/chevron2"/>
    <dgm:cxn modelId="{5B0E9421-095C-47F4-9119-991B85C9CD20}" srcId="{2402BAE3-DE88-4302-9E29-1E7424041970}" destId="{2BCD2CF3-5DA3-45F9-9FA8-B5FDE8C8C3BE}" srcOrd="0" destOrd="0" parTransId="{54DD0CC8-EBB7-4AE8-BE33-BAB1EAA72BE7}" sibTransId="{B06FFD9F-D70D-44E8-B2F2-02AC8F1513C9}"/>
    <dgm:cxn modelId="{6251F263-A2C6-41D6-9815-2C53502378FE}" type="presOf" srcId="{2BCD2CF3-5DA3-45F9-9FA8-B5FDE8C8C3BE}" destId="{7A825193-14F0-4E2A-89FD-67CC23ADB6D3}" srcOrd="0" destOrd="0" presId="urn:microsoft.com/office/officeart/2005/8/layout/chevron2"/>
    <dgm:cxn modelId="{7C9CDB5C-7108-44E0-9A6A-B0E297D29477}" type="presOf" srcId="{2402BAE3-DE88-4302-9E29-1E7424041970}" destId="{172CB3B9-AEA4-4CC8-B541-67578494C411}" srcOrd="0" destOrd="0" presId="urn:microsoft.com/office/officeart/2005/8/layout/chevron2"/>
    <dgm:cxn modelId="{26B70BAD-1903-476C-9CB0-3284F8A370B1}" type="presOf" srcId="{424BAC2D-0FBC-4B52-BD06-54B9F0685D2C}" destId="{5801E43A-E94B-46E8-A4A1-50724CDEB814}" srcOrd="0" destOrd="0" presId="urn:microsoft.com/office/officeart/2005/8/layout/chevron2"/>
    <dgm:cxn modelId="{D163AB05-DE83-4998-BB13-2215E429CC67}" srcId="{2402BAE3-DE88-4302-9E29-1E7424041970}" destId="{47C5E6C2-1EAC-4E44-BEF1-6685409B4528}" srcOrd="1" destOrd="0" parTransId="{C3739AF0-3A32-4182-A31A-C8FDDA28695A}" sibTransId="{F024115A-EF7A-4673-8EC2-3D4794310FF8}"/>
    <dgm:cxn modelId="{06B4669D-9294-4D81-8702-12F4BC700A64}" type="presOf" srcId="{12919D5F-F63E-4795-8C9D-03D1D7F2BB0B}" destId="{F8B5CB32-E7E5-40EB-B971-818BE22B11E8}" srcOrd="0" destOrd="0" presId="urn:microsoft.com/office/officeart/2005/8/layout/chevron2"/>
    <dgm:cxn modelId="{593E96B9-78BF-409B-8E07-D3981611C4EA}" srcId="{2402BAE3-DE88-4302-9E29-1E7424041970}" destId="{345F8303-4CDD-4EFB-BBFD-2BA52F06E6C7}" srcOrd="3" destOrd="0" parTransId="{08684D7A-392E-49F6-955E-8C11E6FD36DB}" sibTransId="{7EB0F85C-0904-4B92-9C8E-4A288F9A80C0}"/>
    <dgm:cxn modelId="{E48E6596-C52B-4E9E-8D31-5D217E3505A3}" srcId="{345F8303-4CDD-4EFB-BBFD-2BA52F06E6C7}" destId="{12919D5F-F63E-4795-8C9D-03D1D7F2BB0B}" srcOrd="0" destOrd="0" parTransId="{37A4EA62-4566-4EAA-98FD-3BF2912E01AF}" sibTransId="{624C6C48-ACBE-4A6B-A88C-484977895CE2}"/>
    <dgm:cxn modelId="{DAA687DC-D655-4B23-82D9-F2DAAEB5DE16}" type="presOf" srcId="{7BC7821B-6FC4-4A25-A669-D7EB0A9FAD6C}" destId="{7C6BBED7-6240-49B0-AF5D-0FB45616D159}" srcOrd="0" destOrd="0" presId="urn:microsoft.com/office/officeart/2005/8/layout/chevron2"/>
    <dgm:cxn modelId="{B88DCFC2-92A9-4A10-AB36-48914662A1F6}" srcId="{2BCD2CF3-5DA3-45F9-9FA8-B5FDE8C8C3BE}" destId="{93F3ECAD-2329-4307-832F-52B16FEEB7B6}" srcOrd="0" destOrd="0" parTransId="{C647F3CA-7602-495D-9557-EBF64BA6BD81}" sibTransId="{60EB851D-DB6B-4F89-96F7-51B96D3A14AE}"/>
    <dgm:cxn modelId="{AF2F42B2-40A0-4EFA-BB4D-457B11B139D7}" srcId="{2402BAE3-DE88-4302-9E29-1E7424041970}" destId="{424BAC2D-0FBC-4B52-BD06-54B9F0685D2C}" srcOrd="2" destOrd="0" parTransId="{A45F2687-E16B-4968-A897-AEC379E7A0FE}" sibTransId="{08C766A6-DF8A-47EE-A048-B9CAD935A9F7}"/>
    <dgm:cxn modelId="{15F0059F-EA93-42D4-A410-7263EE8DA7CB}" type="presOf" srcId="{93F3ECAD-2329-4307-832F-52B16FEEB7B6}" destId="{B4F81877-1458-47B9-96F4-27AEDF2A9544}" srcOrd="0" destOrd="0" presId="urn:microsoft.com/office/officeart/2005/8/layout/chevron2"/>
    <dgm:cxn modelId="{705474AD-2D4E-40DF-A8DA-47CDD5262326}" type="presParOf" srcId="{172CB3B9-AEA4-4CC8-B541-67578494C411}" destId="{B0753FA9-62B5-4677-A033-76C91C2554EE}" srcOrd="0" destOrd="0" presId="urn:microsoft.com/office/officeart/2005/8/layout/chevron2"/>
    <dgm:cxn modelId="{1E3B402A-0C78-4D59-A1FF-DA5327503535}" type="presParOf" srcId="{B0753FA9-62B5-4677-A033-76C91C2554EE}" destId="{7A825193-14F0-4E2A-89FD-67CC23ADB6D3}" srcOrd="0" destOrd="0" presId="urn:microsoft.com/office/officeart/2005/8/layout/chevron2"/>
    <dgm:cxn modelId="{8EEEA3E5-A4AA-46FB-BAAD-FFB66D92A448}" type="presParOf" srcId="{B0753FA9-62B5-4677-A033-76C91C2554EE}" destId="{B4F81877-1458-47B9-96F4-27AEDF2A9544}" srcOrd="1" destOrd="0" presId="urn:microsoft.com/office/officeart/2005/8/layout/chevron2"/>
    <dgm:cxn modelId="{7E28CF08-8D4D-4598-AB09-3C1F1E256EC3}" type="presParOf" srcId="{172CB3B9-AEA4-4CC8-B541-67578494C411}" destId="{556ED81C-54F3-4054-BFBF-6F66F3E51B6F}" srcOrd="1" destOrd="0" presId="urn:microsoft.com/office/officeart/2005/8/layout/chevron2"/>
    <dgm:cxn modelId="{866ADB74-04F0-45AE-A0D2-111B43E1BE28}" type="presParOf" srcId="{172CB3B9-AEA4-4CC8-B541-67578494C411}" destId="{A62AD08E-450C-4B35-B259-D4B5039AC865}" srcOrd="2" destOrd="0" presId="urn:microsoft.com/office/officeart/2005/8/layout/chevron2"/>
    <dgm:cxn modelId="{15FC20DE-1F2F-4799-A2B0-73310DF48D2F}" type="presParOf" srcId="{A62AD08E-450C-4B35-B259-D4B5039AC865}" destId="{88CE7D2A-0019-439B-A1A8-8E8CC7132D05}" srcOrd="0" destOrd="0" presId="urn:microsoft.com/office/officeart/2005/8/layout/chevron2"/>
    <dgm:cxn modelId="{FD9B4538-A5BA-438A-9105-7386E932C296}" type="presParOf" srcId="{A62AD08E-450C-4B35-B259-D4B5039AC865}" destId="{B8EA7ED8-0C5C-454A-B332-FF52DAD15059}" srcOrd="1" destOrd="0" presId="urn:microsoft.com/office/officeart/2005/8/layout/chevron2"/>
    <dgm:cxn modelId="{A4A6D7BE-F8AF-4F5B-831E-CA53B687E2EC}" type="presParOf" srcId="{172CB3B9-AEA4-4CC8-B541-67578494C411}" destId="{0ACC233B-6E08-47AE-B2B6-3232D15EF62B}" srcOrd="3" destOrd="0" presId="urn:microsoft.com/office/officeart/2005/8/layout/chevron2"/>
    <dgm:cxn modelId="{5A1038CC-5B59-4A19-B529-5B0013D4E578}" type="presParOf" srcId="{172CB3B9-AEA4-4CC8-B541-67578494C411}" destId="{F2B47288-5607-4E08-BE73-86A0282DE0E9}" srcOrd="4" destOrd="0" presId="urn:microsoft.com/office/officeart/2005/8/layout/chevron2"/>
    <dgm:cxn modelId="{05A5F74A-B7C8-4C36-96D3-DAA9D001705B}" type="presParOf" srcId="{F2B47288-5607-4E08-BE73-86A0282DE0E9}" destId="{5801E43A-E94B-46E8-A4A1-50724CDEB814}" srcOrd="0" destOrd="0" presId="urn:microsoft.com/office/officeart/2005/8/layout/chevron2"/>
    <dgm:cxn modelId="{1E589236-A961-4FFA-95BF-BFBF9FB0F008}" type="presParOf" srcId="{F2B47288-5607-4E08-BE73-86A0282DE0E9}" destId="{7C6BBED7-6240-49B0-AF5D-0FB45616D159}" srcOrd="1" destOrd="0" presId="urn:microsoft.com/office/officeart/2005/8/layout/chevron2"/>
    <dgm:cxn modelId="{DD463CE0-CF3D-41F2-950B-0697E0491AD0}" type="presParOf" srcId="{172CB3B9-AEA4-4CC8-B541-67578494C411}" destId="{DB41425D-59AA-45F0-93E4-21F067DDF75E}" srcOrd="5" destOrd="0" presId="urn:microsoft.com/office/officeart/2005/8/layout/chevron2"/>
    <dgm:cxn modelId="{2E7C61BB-15F9-4402-BBDC-DAE0F26BCD06}" type="presParOf" srcId="{172CB3B9-AEA4-4CC8-B541-67578494C411}" destId="{B33F7607-0E54-4F0A-B728-7F2054F1B99B}" srcOrd="6" destOrd="0" presId="urn:microsoft.com/office/officeart/2005/8/layout/chevron2"/>
    <dgm:cxn modelId="{314DDACE-9BE5-4A12-BECE-DE3636F3B198}" type="presParOf" srcId="{B33F7607-0E54-4F0A-B728-7F2054F1B99B}" destId="{583CB4B8-D06C-47FD-8026-438C0032EC78}" srcOrd="0" destOrd="0" presId="urn:microsoft.com/office/officeart/2005/8/layout/chevron2"/>
    <dgm:cxn modelId="{167EFA5C-10A3-49E1-82DA-DB71160FC6B2}" type="presParOf" srcId="{B33F7607-0E54-4F0A-B728-7F2054F1B99B}" destId="{F8B5CB32-E7E5-40EB-B971-818BE22B11E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688D05F-815E-4A2B-AA7D-271C9775D47C}" type="doc">
      <dgm:prSet loTypeId="urn:diagrams.loki3.com/BracketList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4C3A965-3B47-4CBE-85B3-8884CA5FA93F}">
      <dgm:prSet custT="1"/>
      <dgm:spPr/>
      <dgm:t>
        <a:bodyPr/>
        <a:lstStyle/>
        <a:p>
          <a:pPr algn="ctr"/>
          <a:r>
            <a:rPr lang="en-US" sz="1800" b="0" i="0" u="none" dirty="0" smtClean="0"/>
            <a:t>relative positioning</a:t>
          </a:r>
          <a:endParaRPr lang="fa-IR" sz="1800" b="1" dirty="0" smtClean="0">
            <a:cs typeface="B Nazanin" pitchFamily="2" charset="-78"/>
          </a:endParaRPr>
        </a:p>
      </dgm:t>
    </dgm:pt>
    <dgm:pt modelId="{2040B448-C4DE-4835-BA46-03D90E2731EB}" type="parTrans" cxnId="{34905797-B674-474C-9265-326F63416BA7}">
      <dgm:prSet/>
      <dgm:spPr/>
      <dgm:t>
        <a:bodyPr/>
        <a:lstStyle/>
        <a:p>
          <a:endParaRPr lang="en-US"/>
        </a:p>
      </dgm:t>
    </dgm:pt>
    <dgm:pt modelId="{0C1D572B-3054-46AB-94F4-53247B34F648}" type="sibTrans" cxnId="{34905797-B674-474C-9265-326F63416BA7}">
      <dgm:prSet/>
      <dgm:spPr/>
      <dgm:t>
        <a:bodyPr/>
        <a:lstStyle/>
        <a:p>
          <a:endParaRPr lang="en-US"/>
        </a:p>
      </dgm:t>
    </dgm:pt>
    <dgm:pt modelId="{7AE9092C-C8D8-4E7C-98A7-772288D60979}">
      <dgm:prSet custT="1"/>
      <dgm:spPr/>
      <dgm:t>
        <a:bodyPr/>
        <a:lstStyle/>
        <a:p>
          <a:pPr algn="ctr" rtl="1"/>
          <a:r>
            <a:rPr lang="en-US" sz="1800" b="0" i="0" dirty="0" smtClean="0"/>
            <a:t>Fixed positioning</a:t>
          </a:r>
          <a:endParaRPr lang="en-US" sz="1800" b="1" dirty="0">
            <a:cs typeface="B Nazanin" pitchFamily="2" charset="-78"/>
          </a:endParaRPr>
        </a:p>
      </dgm:t>
    </dgm:pt>
    <dgm:pt modelId="{43B42D76-2CD5-4EF8-869F-171EC75AD06D}" type="sibTrans" cxnId="{97B3297D-788E-4F88-B35A-F10AB5A5B878}">
      <dgm:prSet/>
      <dgm:spPr/>
      <dgm:t>
        <a:bodyPr/>
        <a:lstStyle/>
        <a:p>
          <a:endParaRPr lang="en-US"/>
        </a:p>
      </dgm:t>
    </dgm:pt>
    <dgm:pt modelId="{4C6085EB-2F64-4152-AB0E-527DA1D8281B}" type="parTrans" cxnId="{97B3297D-788E-4F88-B35A-F10AB5A5B878}">
      <dgm:prSet/>
      <dgm:spPr/>
      <dgm:t>
        <a:bodyPr/>
        <a:lstStyle/>
        <a:p>
          <a:endParaRPr lang="en-US"/>
        </a:p>
      </dgm:t>
    </dgm:pt>
    <dgm:pt modelId="{310FD27D-16AF-4F3E-8060-A3DD215C9576}">
      <dgm:prSet custT="1"/>
      <dgm:spPr/>
      <dgm:t>
        <a:bodyPr/>
        <a:lstStyle/>
        <a:p>
          <a:pPr algn="ctr"/>
          <a:r>
            <a:rPr lang="en-US" sz="1800" b="0" i="0" u="none" dirty="0" smtClean="0"/>
            <a:t>static positioning</a:t>
          </a:r>
          <a:endParaRPr lang="en-US" sz="1800" b="1" dirty="0">
            <a:cs typeface="B Nazanin" pitchFamily="2" charset="-78"/>
          </a:endParaRPr>
        </a:p>
      </dgm:t>
    </dgm:pt>
    <dgm:pt modelId="{DC0D27C8-AC8C-4BA4-A63C-5CC31F7C072E}" type="sibTrans" cxnId="{885C2B09-9CFA-48EE-BC01-FE4DAB66070C}">
      <dgm:prSet/>
      <dgm:spPr/>
      <dgm:t>
        <a:bodyPr/>
        <a:lstStyle/>
        <a:p>
          <a:endParaRPr lang="en-US"/>
        </a:p>
      </dgm:t>
    </dgm:pt>
    <dgm:pt modelId="{A6005386-FA44-4BBD-AAF9-A4BAC984B777}" type="parTrans" cxnId="{885C2B09-9CFA-48EE-BC01-FE4DAB66070C}">
      <dgm:prSet/>
      <dgm:spPr/>
      <dgm:t>
        <a:bodyPr/>
        <a:lstStyle/>
        <a:p>
          <a:endParaRPr lang="en-US"/>
        </a:p>
      </dgm:t>
    </dgm:pt>
    <dgm:pt modelId="{6E2FD3E3-8D79-400C-97FA-C74335ED147F}">
      <dgm:prSet custT="1"/>
      <dgm:spPr/>
      <dgm:t>
        <a:bodyPr/>
        <a:lstStyle/>
        <a:p>
          <a:pPr algn="r" rtl="1"/>
          <a:r>
            <a:rPr lang="fa-IR" sz="1800" b="0" i="0" u="none" dirty="0" smtClean="0"/>
            <a:t>تعیین موقعیت / موقعیت دهی به صورت ایستا</a:t>
          </a:r>
          <a:endParaRPr lang="en-US" sz="1800" b="1" dirty="0"/>
        </a:p>
      </dgm:t>
    </dgm:pt>
    <dgm:pt modelId="{EC1D0789-9F49-4848-83E9-ACCCAEDF3EB9}" type="parTrans" cxnId="{6FD0ED6A-BE0C-45CB-B4A3-E583EB0A556C}">
      <dgm:prSet/>
      <dgm:spPr/>
      <dgm:t>
        <a:bodyPr/>
        <a:lstStyle/>
        <a:p>
          <a:endParaRPr lang="en-US"/>
        </a:p>
      </dgm:t>
    </dgm:pt>
    <dgm:pt modelId="{8437382C-C6FF-4E37-ADCD-1CC1A2B88C75}" type="sibTrans" cxnId="{6FD0ED6A-BE0C-45CB-B4A3-E583EB0A556C}">
      <dgm:prSet/>
      <dgm:spPr/>
      <dgm:t>
        <a:bodyPr/>
        <a:lstStyle/>
        <a:p>
          <a:endParaRPr lang="en-US"/>
        </a:p>
      </dgm:t>
    </dgm:pt>
    <dgm:pt modelId="{34C988D8-F67A-476C-801C-B469192ED935}">
      <dgm:prSet custT="1"/>
      <dgm:spPr/>
      <dgm:t>
        <a:bodyPr/>
        <a:lstStyle/>
        <a:p>
          <a:pPr algn="r" rtl="1"/>
          <a:r>
            <a:rPr lang="fa-IR" sz="1800" b="0" i="0" u="none" dirty="0" smtClean="0"/>
            <a:t>تعیین موقعیت قرار گیری عنصر به صورت دقیق و ثابت</a:t>
          </a:r>
          <a:endParaRPr lang="en-US" sz="1800" b="1" dirty="0"/>
        </a:p>
      </dgm:t>
    </dgm:pt>
    <dgm:pt modelId="{A06A9564-4900-4D57-9872-A9440EA43EBF}" type="parTrans" cxnId="{77F1A4EC-5C0E-47E7-A20C-43D037A5EB26}">
      <dgm:prSet/>
      <dgm:spPr/>
      <dgm:t>
        <a:bodyPr/>
        <a:lstStyle/>
        <a:p>
          <a:endParaRPr lang="en-US"/>
        </a:p>
      </dgm:t>
    </dgm:pt>
    <dgm:pt modelId="{0E062F96-BAFD-4343-99BB-23ECEA42FE40}" type="sibTrans" cxnId="{77F1A4EC-5C0E-47E7-A20C-43D037A5EB26}">
      <dgm:prSet/>
      <dgm:spPr/>
      <dgm:t>
        <a:bodyPr/>
        <a:lstStyle/>
        <a:p>
          <a:endParaRPr lang="en-US"/>
        </a:p>
      </dgm:t>
    </dgm:pt>
    <dgm:pt modelId="{98F08DE6-1A18-4922-9017-985EFF1611B9}">
      <dgm:prSet custT="1"/>
      <dgm:spPr/>
      <dgm:t>
        <a:bodyPr/>
        <a:lstStyle/>
        <a:p>
          <a:pPr algn="r" rtl="1"/>
          <a:r>
            <a:rPr lang="fa-IR" sz="1800" b="0" i="0" u="none" dirty="0" smtClean="0"/>
            <a:t>تعیین موقعیت یا موقعیت دهی به صورت نسبی</a:t>
          </a:r>
          <a:endParaRPr lang="en-US" sz="1800" b="1" dirty="0"/>
        </a:p>
      </dgm:t>
    </dgm:pt>
    <dgm:pt modelId="{08D3B636-C695-4E01-AB5E-1159721001BA}" type="parTrans" cxnId="{510AC35C-0847-4237-85E9-3094814BB4ED}">
      <dgm:prSet/>
      <dgm:spPr/>
      <dgm:t>
        <a:bodyPr/>
        <a:lstStyle/>
        <a:p>
          <a:endParaRPr lang="en-US"/>
        </a:p>
      </dgm:t>
    </dgm:pt>
    <dgm:pt modelId="{562ED06A-1F0B-4F4D-9BF9-606613AA66CF}" type="sibTrans" cxnId="{510AC35C-0847-4237-85E9-3094814BB4ED}">
      <dgm:prSet/>
      <dgm:spPr/>
      <dgm:t>
        <a:bodyPr/>
        <a:lstStyle/>
        <a:p>
          <a:endParaRPr lang="en-US"/>
        </a:p>
      </dgm:t>
    </dgm:pt>
    <dgm:pt modelId="{9843B4DF-C1A4-436E-A80F-4A7ACA3DCCAE}">
      <dgm:prSet custT="1"/>
      <dgm:spPr/>
      <dgm:t>
        <a:bodyPr/>
        <a:lstStyle/>
        <a:p>
          <a:pPr algn="ctr"/>
          <a:r>
            <a:rPr lang="en-US" sz="1800" b="0" i="0" u="none" dirty="0" smtClean="0"/>
            <a:t>absolute positioning</a:t>
          </a:r>
          <a:endParaRPr lang="en-US" sz="1800" b="1" dirty="0"/>
        </a:p>
      </dgm:t>
    </dgm:pt>
    <dgm:pt modelId="{9D7195A9-9891-429F-8F2A-F48C78C49E37}" type="parTrans" cxnId="{7E50AA70-0F67-4C10-91ED-631D1E1543BA}">
      <dgm:prSet/>
      <dgm:spPr/>
      <dgm:t>
        <a:bodyPr/>
        <a:lstStyle/>
        <a:p>
          <a:endParaRPr lang="en-US"/>
        </a:p>
      </dgm:t>
    </dgm:pt>
    <dgm:pt modelId="{1FFB2C59-39B9-46D7-AE11-7878FDB7AA61}" type="sibTrans" cxnId="{7E50AA70-0F67-4C10-91ED-631D1E1543BA}">
      <dgm:prSet/>
      <dgm:spPr/>
      <dgm:t>
        <a:bodyPr/>
        <a:lstStyle/>
        <a:p>
          <a:endParaRPr lang="en-US"/>
        </a:p>
      </dgm:t>
    </dgm:pt>
    <dgm:pt modelId="{A710F076-5D34-478F-B2E2-548D6CF3ACA1}">
      <dgm:prSet custT="1"/>
      <dgm:spPr/>
      <dgm:t>
        <a:bodyPr/>
        <a:lstStyle/>
        <a:p>
          <a:pPr algn="r" rtl="1"/>
          <a:r>
            <a:rPr lang="fa-IR" sz="1800" b="0" i="0" u="none" dirty="0" smtClean="0"/>
            <a:t>موقعیت دهی به صورت مطلق</a:t>
          </a:r>
          <a:endParaRPr lang="en-US" sz="1800" b="1" dirty="0"/>
        </a:p>
      </dgm:t>
    </dgm:pt>
    <dgm:pt modelId="{5A990865-A33E-491F-BFF2-4B229191E5D3}" type="parTrans" cxnId="{882FAF35-5F99-4884-9C7D-F9ED077BA7AC}">
      <dgm:prSet/>
      <dgm:spPr/>
      <dgm:t>
        <a:bodyPr/>
        <a:lstStyle/>
        <a:p>
          <a:endParaRPr lang="en-US"/>
        </a:p>
      </dgm:t>
    </dgm:pt>
    <dgm:pt modelId="{36145E75-DC2C-4FEC-A90D-49D9F0359030}" type="sibTrans" cxnId="{882FAF35-5F99-4884-9C7D-F9ED077BA7AC}">
      <dgm:prSet/>
      <dgm:spPr/>
      <dgm:t>
        <a:bodyPr/>
        <a:lstStyle/>
        <a:p>
          <a:endParaRPr lang="en-US"/>
        </a:p>
      </dgm:t>
    </dgm:pt>
    <dgm:pt modelId="{A038FFCC-53D3-4D7F-A7D3-8CB9047869D0}">
      <dgm:prSet custT="1"/>
      <dgm:spPr/>
      <dgm:t>
        <a:bodyPr/>
        <a:lstStyle/>
        <a:p>
          <a:pPr algn="ctr"/>
          <a:r>
            <a:rPr lang="en-US" sz="1800" b="0" i="0" u="none" dirty="0" smtClean="0"/>
            <a:t>Overlapping elements</a:t>
          </a:r>
          <a:endParaRPr lang="en-US" sz="1800" b="1" dirty="0"/>
        </a:p>
      </dgm:t>
    </dgm:pt>
    <dgm:pt modelId="{577E3237-D244-4A10-8E56-E1BC1A893D72}" type="parTrans" cxnId="{E5C3840B-165B-498D-ACB4-3B195D80512D}">
      <dgm:prSet/>
      <dgm:spPr/>
      <dgm:t>
        <a:bodyPr/>
        <a:lstStyle/>
        <a:p>
          <a:endParaRPr lang="en-US"/>
        </a:p>
      </dgm:t>
    </dgm:pt>
    <dgm:pt modelId="{303B79B6-3540-4B41-9E8B-1A77E0EA86DB}" type="sibTrans" cxnId="{E5C3840B-165B-498D-ACB4-3B195D80512D}">
      <dgm:prSet/>
      <dgm:spPr/>
      <dgm:t>
        <a:bodyPr/>
        <a:lstStyle/>
        <a:p>
          <a:endParaRPr lang="en-US"/>
        </a:p>
      </dgm:t>
    </dgm:pt>
    <dgm:pt modelId="{505BF73F-E80C-4ACA-917B-0896E1CAEA02}">
      <dgm:prSet custT="1"/>
      <dgm:spPr/>
      <dgm:t>
        <a:bodyPr/>
        <a:lstStyle/>
        <a:p>
          <a:pPr algn="r" rtl="1"/>
          <a:r>
            <a:rPr lang="fa-IR" sz="1800" b="0" i="0" u="none" dirty="0" smtClean="0"/>
            <a:t>عناصر همپوش (المان هایی که روی هم قرار می گیرند</a:t>
          </a:r>
          <a:r>
            <a:rPr lang="en-US" sz="1800" b="0" i="0" u="none" dirty="0" smtClean="0"/>
            <a:t>(</a:t>
          </a:r>
          <a:endParaRPr lang="en-US" sz="1800" b="1" dirty="0"/>
        </a:p>
      </dgm:t>
    </dgm:pt>
    <dgm:pt modelId="{08646FE8-0E94-49D5-846E-FD62C3BCA312}" type="parTrans" cxnId="{CE1DEDDB-B70A-4429-B7B2-8895F5E0D28B}">
      <dgm:prSet/>
      <dgm:spPr/>
      <dgm:t>
        <a:bodyPr/>
        <a:lstStyle/>
        <a:p>
          <a:endParaRPr lang="en-US"/>
        </a:p>
      </dgm:t>
    </dgm:pt>
    <dgm:pt modelId="{FE34EA81-E11A-4EB8-B054-E875B3651508}" type="sibTrans" cxnId="{CE1DEDDB-B70A-4429-B7B2-8895F5E0D28B}">
      <dgm:prSet/>
      <dgm:spPr/>
      <dgm:t>
        <a:bodyPr/>
        <a:lstStyle/>
        <a:p>
          <a:endParaRPr lang="en-US"/>
        </a:p>
      </dgm:t>
    </dgm:pt>
    <dgm:pt modelId="{7080D357-C3E5-4EAD-9977-62B9960BD629}" type="pres">
      <dgm:prSet presAssocID="{F688D05F-815E-4A2B-AA7D-271C9775D4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A74CE6-00DD-4238-80E0-AF4E41B614A6}" type="pres">
      <dgm:prSet presAssocID="{310FD27D-16AF-4F3E-8060-A3DD215C9576}" presName="linNode" presStyleCnt="0"/>
      <dgm:spPr/>
    </dgm:pt>
    <dgm:pt modelId="{8302249D-785F-4055-A1E4-209678168565}" type="pres">
      <dgm:prSet presAssocID="{310FD27D-16AF-4F3E-8060-A3DD215C9576}" presName="parTx" presStyleLbl="revTx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807367-F504-49FE-A373-01FC20A3430C}" type="pres">
      <dgm:prSet presAssocID="{310FD27D-16AF-4F3E-8060-A3DD215C9576}" presName="bracket" presStyleLbl="parChTrans1D1" presStyleIdx="0" presStyleCnt="5"/>
      <dgm:spPr/>
    </dgm:pt>
    <dgm:pt modelId="{15782284-4923-4B60-ADB2-3C6AD3F7E2E5}" type="pres">
      <dgm:prSet presAssocID="{310FD27D-16AF-4F3E-8060-A3DD215C9576}" presName="spH" presStyleCnt="0"/>
      <dgm:spPr/>
    </dgm:pt>
    <dgm:pt modelId="{A1C25C88-C075-405A-BB6D-1A7882056D35}" type="pres">
      <dgm:prSet presAssocID="{310FD27D-16AF-4F3E-8060-A3DD215C9576}" presName="des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1B5A1A-6A64-4E2E-981B-F92A1B80269F}" type="pres">
      <dgm:prSet presAssocID="{DC0D27C8-AC8C-4BA4-A63C-5CC31F7C072E}" presName="spV" presStyleCnt="0"/>
      <dgm:spPr/>
    </dgm:pt>
    <dgm:pt modelId="{0817903E-46E4-4908-8C62-23A0980759DE}" type="pres">
      <dgm:prSet presAssocID="{7AE9092C-C8D8-4E7C-98A7-772288D60979}" presName="linNode" presStyleCnt="0"/>
      <dgm:spPr/>
    </dgm:pt>
    <dgm:pt modelId="{14BB72D0-50B0-44D0-9EE2-C011126DF7DF}" type="pres">
      <dgm:prSet presAssocID="{7AE9092C-C8D8-4E7C-98A7-772288D60979}" presName="parTx" presStyleLbl="revTx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DA8C8E-F105-4F98-A41B-9D97486F05BF}" type="pres">
      <dgm:prSet presAssocID="{7AE9092C-C8D8-4E7C-98A7-772288D60979}" presName="bracket" presStyleLbl="parChTrans1D1" presStyleIdx="1" presStyleCnt="5"/>
      <dgm:spPr/>
    </dgm:pt>
    <dgm:pt modelId="{0B8CE709-9883-4C31-A231-35EE6AC6614C}" type="pres">
      <dgm:prSet presAssocID="{7AE9092C-C8D8-4E7C-98A7-772288D60979}" presName="spH" presStyleCnt="0"/>
      <dgm:spPr/>
    </dgm:pt>
    <dgm:pt modelId="{05C0D2F1-F19B-4997-84D3-C81FF2B87A8B}" type="pres">
      <dgm:prSet presAssocID="{7AE9092C-C8D8-4E7C-98A7-772288D60979}" presName="des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9625BA-4A5D-4AE4-82A4-3F06499FCA41}" type="pres">
      <dgm:prSet presAssocID="{43B42D76-2CD5-4EF8-869F-171EC75AD06D}" presName="spV" presStyleCnt="0"/>
      <dgm:spPr/>
    </dgm:pt>
    <dgm:pt modelId="{0F24AB31-7FF5-4BD3-82A0-2194C7AE920D}" type="pres">
      <dgm:prSet presAssocID="{74C3A965-3B47-4CBE-85B3-8884CA5FA93F}" presName="linNode" presStyleCnt="0"/>
      <dgm:spPr/>
    </dgm:pt>
    <dgm:pt modelId="{54B65410-C0F9-465F-A235-E54BBE6B6333}" type="pres">
      <dgm:prSet presAssocID="{74C3A965-3B47-4CBE-85B3-8884CA5FA93F}" presName="parTx" presStyleLbl="revTx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E9418-AA5F-4F23-998E-065BB64717C1}" type="pres">
      <dgm:prSet presAssocID="{74C3A965-3B47-4CBE-85B3-8884CA5FA93F}" presName="bracket" presStyleLbl="parChTrans1D1" presStyleIdx="2" presStyleCnt="5"/>
      <dgm:spPr/>
    </dgm:pt>
    <dgm:pt modelId="{E59D0456-4790-478F-BDEF-ABB16E455B88}" type="pres">
      <dgm:prSet presAssocID="{74C3A965-3B47-4CBE-85B3-8884CA5FA93F}" presName="spH" presStyleCnt="0"/>
      <dgm:spPr/>
    </dgm:pt>
    <dgm:pt modelId="{1EC46D28-52B9-494A-BEB4-E8076E42DDD7}" type="pres">
      <dgm:prSet presAssocID="{74C3A965-3B47-4CBE-85B3-8884CA5FA93F}" presName="des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10395-B7DE-4180-9803-EF1014A2DFC3}" type="pres">
      <dgm:prSet presAssocID="{0C1D572B-3054-46AB-94F4-53247B34F648}" presName="spV" presStyleCnt="0"/>
      <dgm:spPr/>
    </dgm:pt>
    <dgm:pt modelId="{D8B9F7EE-1BE7-46BA-B239-B71C18CC2D57}" type="pres">
      <dgm:prSet presAssocID="{9843B4DF-C1A4-436E-A80F-4A7ACA3DCCAE}" presName="linNode" presStyleCnt="0"/>
      <dgm:spPr/>
    </dgm:pt>
    <dgm:pt modelId="{9B7D86B3-8EBA-41B1-A68D-CF2680D4BA3C}" type="pres">
      <dgm:prSet presAssocID="{9843B4DF-C1A4-436E-A80F-4A7ACA3DCCAE}" presName="parTx" presStyleLbl="revTx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C4AE5B-C071-4872-B075-B77DDA2E5BEA}" type="pres">
      <dgm:prSet presAssocID="{9843B4DF-C1A4-436E-A80F-4A7ACA3DCCAE}" presName="bracket" presStyleLbl="parChTrans1D1" presStyleIdx="3" presStyleCnt="5"/>
      <dgm:spPr/>
    </dgm:pt>
    <dgm:pt modelId="{18AE5ACD-C979-43C6-BFBB-6101BE15730A}" type="pres">
      <dgm:prSet presAssocID="{9843B4DF-C1A4-436E-A80F-4A7ACA3DCCAE}" presName="spH" presStyleCnt="0"/>
      <dgm:spPr/>
    </dgm:pt>
    <dgm:pt modelId="{84136B8E-0194-4CDB-8015-A0000EB02FCC}" type="pres">
      <dgm:prSet presAssocID="{9843B4DF-C1A4-436E-A80F-4A7ACA3DCCAE}" presName="des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2FFE6E-C679-49C1-A238-3BA49C647C74}" type="pres">
      <dgm:prSet presAssocID="{1FFB2C59-39B9-46D7-AE11-7878FDB7AA61}" presName="spV" presStyleCnt="0"/>
      <dgm:spPr/>
    </dgm:pt>
    <dgm:pt modelId="{5F1B3F82-77E6-4B6F-8012-9B0CD4F145AA}" type="pres">
      <dgm:prSet presAssocID="{A038FFCC-53D3-4D7F-A7D3-8CB9047869D0}" presName="linNode" presStyleCnt="0"/>
      <dgm:spPr/>
    </dgm:pt>
    <dgm:pt modelId="{1FD7E55E-02AF-4260-B1C9-60C407881538}" type="pres">
      <dgm:prSet presAssocID="{A038FFCC-53D3-4D7F-A7D3-8CB9047869D0}" presName="parTx" presStyleLbl="revTx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9D2D15-E695-4B06-AA8C-0B66CC2E619C}" type="pres">
      <dgm:prSet presAssocID="{A038FFCC-53D3-4D7F-A7D3-8CB9047869D0}" presName="bracket" presStyleLbl="parChTrans1D1" presStyleIdx="4" presStyleCnt="5"/>
      <dgm:spPr/>
    </dgm:pt>
    <dgm:pt modelId="{24095CEE-EE01-43FF-9309-E1C3D0C26454}" type="pres">
      <dgm:prSet presAssocID="{A038FFCC-53D3-4D7F-A7D3-8CB9047869D0}" presName="spH" presStyleCnt="0"/>
      <dgm:spPr/>
    </dgm:pt>
    <dgm:pt modelId="{B5F80E19-92AD-4516-9B28-4E02BA1CD0C2}" type="pres">
      <dgm:prSet presAssocID="{A038FFCC-53D3-4D7F-A7D3-8CB9047869D0}" presName="des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F1A4EC-5C0E-47E7-A20C-43D037A5EB26}" srcId="{7AE9092C-C8D8-4E7C-98A7-772288D60979}" destId="{34C988D8-F67A-476C-801C-B469192ED935}" srcOrd="0" destOrd="0" parTransId="{A06A9564-4900-4D57-9872-A9440EA43EBF}" sibTransId="{0E062F96-BAFD-4343-99BB-23ECEA42FE40}"/>
    <dgm:cxn modelId="{14908ADC-EB75-4170-ABE9-58A7FE9CD811}" type="presOf" srcId="{F688D05F-815E-4A2B-AA7D-271C9775D47C}" destId="{7080D357-C3E5-4EAD-9977-62B9960BD629}" srcOrd="0" destOrd="0" presId="urn:diagrams.loki3.com/BracketList"/>
    <dgm:cxn modelId="{CE1DEDDB-B70A-4429-B7B2-8895F5E0D28B}" srcId="{A038FFCC-53D3-4D7F-A7D3-8CB9047869D0}" destId="{505BF73F-E80C-4ACA-917B-0896E1CAEA02}" srcOrd="0" destOrd="0" parTransId="{08646FE8-0E94-49D5-846E-FD62C3BCA312}" sibTransId="{FE34EA81-E11A-4EB8-B054-E875B3651508}"/>
    <dgm:cxn modelId="{885C2B09-9CFA-48EE-BC01-FE4DAB66070C}" srcId="{F688D05F-815E-4A2B-AA7D-271C9775D47C}" destId="{310FD27D-16AF-4F3E-8060-A3DD215C9576}" srcOrd="0" destOrd="0" parTransId="{A6005386-FA44-4BBD-AAF9-A4BAC984B777}" sibTransId="{DC0D27C8-AC8C-4BA4-A63C-5CC31F7C072E}"/>
    <dgm:cxn modelId="{D83FD31D-F415-4C4D-BEF3-98714D0F42D3}" type="presOf" srcId="{98F08DE6-1A18-4922-9017-985EFF1611B9}" destId="{1EC46D28-52B9-494A-BEB4-E8076E42DDD7}" srcOrd="0" destOrd="0" presId="urn:diagrams.loki3.com/BracketList"/>
    <dgm:cxn modelId="{34905797-B674-474C-9265-326F63416BA7}" srcId="{F688D05F-815E-4A2B-AA7D-271C9775D47C}" destId="{74C3A965-3B47-4CBE-85B3-8884CA5FA93F}" srcOrd="2" destOrd="0" parTransId="{2040B448-C4DE-4835-BA46-03D90E2731EB}" sibTransId="{0C1D572B-3054-46AB-94F4-53247B34F648}"/>
    <dgm:cxn modelId="{5CC8DEED-3850-43F8-A438-5CB9E6BB9346}" type="presOf" srcId="{310FD27D-16AF-4F3E-8060-A3DD215C9576}" destId="{8302249D-785F-4055-A1E4-209678168565}" srcOrd="0" destOrd="0" presId="urn:diagrams.loki3.com/BracketList"/>
    <dgm:cxn modelId="{E5C3840B-165B-498D-ACB4-3B195D80512D}" srcId="{F688D05F-815E-4A2B-AA7D-271C9775D47C}" destId="{A038FFCC-53D3-4D7F-A7D3-8CB9047869D0}" srcOrd="4" destOrd="0" parTransId="{577E3237-D244-4A10-8E56-E1BC1A893D72}" sibTransId="{303B79B6-3540-4B41-9E8B-1A77E0EA86DB}"/>
    <dgm:cxn modelId="{649421B5-6EB0-4DA6-A03B-293C6A406BA8}" type="presOf" srcId="{A038FFCC-53D3-4D7F-A7D3-8CB9047869D0}" destId="{1FD7E55E-02AF-4260-B1C9-60C407881538}" srcOrd="0" destOrd="0" presId="urn:diagrams.loki3.com/BracketList"/>
    <dgm:cxn modelId="{6FD0ED6A-BE0C-45CB-B4A3-E583EB0A556C}" srcId="{310FD27D-16AF-4F3E-8060-A3DD215C9576}" destId="{6E2FD3E3-8D79-400C-97FA-C74335ED147F}" srcOrd="0" destOrd="0" parTransId="{EC1D0789-9F49-4848-83E9-ACCCAEDF3EB9}" sibTransId="{8437382C-C6FF-4E37-ADCD-1CC1A2B88C75}"/>
    <dgm:cxn modelId="{97B3297D-788E-4F88-B35A-F10AB5A5B878}" srcId="{F688D05F-815E-4A2B-AA7D-271C9775D47C}" destId="{7AE9092C-C8D8-4E7C-98A7-772288D60979}" srcOrd="1" destOrd="0" parTransId="{4C6085EB-2F64-4152-AB0E-527DA1D8281B}" sibTransId="{43B42D76-2CD5-4EF8-869F-171EC75AD06D}"/>
    <dgm:cxn modelId="{DCF131D9-7251-49E6-A826-8D9A10A6BBA4}" type="presOf" srcId="{7AE9092C-C8D8-4E7C-98A7-772288D60979}" destId="{14BB72D0-50B0-44D0-9EE2-C011126DF7DF}" srcOrd="0" destOrd="0" presId="urn:diagrams.loki3.com/BracketList"/>
    <dgm:cxn modelId="{F8AF85E2-8AAB-4C4D-A441-9DC0F279582C}" type="presOf" srcId="{6E2FD3E3-8D79-400C-97FA-C74335ED147F}" destId="{A1C25C88-C075-405A-BB6D-1A7882056D35}" srcOrd="0" destOrd="0" presId="urn:diagrams.loki3.com/BracketList"/>
    <dgm:cxn modelId="{545CCF83-1045-4E53-A60E-B6F40DC8E9AF}" type="presOf" srcId="{74C3A965-3B47-4CBE-85B3-8884CA5FA93F}" destId="{54B65410-C0F9-465F-A235-E54BBE6B6333}" srcOrd="0" destOrd="0" presId="urn:diagrams.loki3.com/BracketList"/>
    <dgm:cxn modelId="{A4DA36CA-7401-4FDA-BF9A-FEEC7870A1B9}" type="presOf" srcId="{A710F076-5D34-478F-B2E2-548D6CF3ACA1}" destId="{84136B8E-0194-4CDB-8015-A0000EB02FCC}" srcOrd="0" destOrd="0" presId="urn:diagrams.loki3.com/BracketList"/>
    <dgm:cxn modelId="{5EAD0CF2-7245-4418-AA2E-D98D73C67F56}" type="presOf" srcId="{9843B4DF-C1A4-436E-A80F-4A7ACA3DCCAE}" destId="{9B7D86B3-8EBA-41B1-A68D-CF2680D4BA3C}" srcOrd="0" destOrd="0" presId="urn:diagrams.loki3.com/BracketList"/>
    <dgm:cxn modelId="{6F36135F-B1F1-4DD2-87E8-9F8EFA3AC051}" type="presOf" srcId="{34C988D8-F67A-476C-801C-B469192ED935}" destId="{05C0D2F1-F19B-4997-84D3-C81FF2B87A8B}" srcOrd="0" destOrd="0" presId="urn:diagrams.loki3.com/BracketList"/>
    <dgm:cxn modelId="{882FAF35-5F99-4884-9C7D-F9ED077BA7AC}" srcId="{9843B4DF-C1A4-436E-A80F-4A7ACA3DCCAE}" destId="{A710F076-5D34-478F-B2E2-548D6CF3ACA1}" srcOrd="0" destOrd="0" parTransId="{5A990865-A33E-491F-BFF2-4B229191E5D3}" sibTransId="{36145E75-DC2C-4FEC-A90D-49D9F0359030}"/>
    <dgm:cxn modelId="{7E50AA70-0F67-4C10-91ED-631D1E1543BA}" srcId="{F688D05F-815E-4A2B-AA7D-271C9775D47C}" destId="{9843B4DF-C1A4-436E-A80F-4A7ACA3DCCAE}" srcOrd="3" destOrd="0" parTransId="{9D7195A9-9891-429F-8F2A-F48C78C49E37}" sibTransId="{1FFB2C59-39B9-46D7-AE11-7878FDB7AA61}"/>
    <dgm:cxn modelId="{A85FA6E1-67A5-4216-92C8-7B21999845EC}" type="presOf" srcId="{505BF73F-E80C-4ACA-917B-0896E1CAEA02}" destId="{B5F80E19-92AD-4516-9B28-4E02BA1CD0C2}" srcOrd="0" destOrd="0" presId="urn:diagrams.loki3.com/BracketList"/>
    <dgm:cxn modelId="{510AC35C-0847-4237-85E9-3094814BB4ED}" srcId="{74C3A965-3B47-4CBE-85B3-8884CA5FA93F}" destId="{98F08DE6-1A18-4922-9017-985EFF1611B9}" srcOrd="0" destOrd="0" parTransId="{08D3B636-C695-4E01-AB5E-1159721001BA}" sibTransId="{562ED06A-1F0B-4F4D-9BF9-606613AA66CF}"/>
    <dgm:cxn modelId="{AB0BB6E5-FC78-4918-8C68-E16165A4113F}" type="presParOf" srcId="{7080D357-C3E5-4EAD-9977-62B9960BD629}" destId="{52A74CE6-00DD-4238-80E0-AF4E41B614A6}" srcOrd="0" destOrd="0" presId="urn:diagrams.loki3.com/BracketList"/>
    <dgm:cxn modelId="{A36F77B1-5E5B-416E-9963-5348BB8A5E8D}" type="presParOf" srcId="{52A74CE6-00DD-4238-80E0-AF4E41B614A6}" destId="{8302249D-785F-4055-A1E4-209678168565}" srcOrd="0" destOrd="0" presId="urn:diagrams.loki3.com/BracketList"/>
    <dgm:cxn modelId="{4F6F0EEC-A9D3-464E-9783-2FE50F060473}" type="presParOf" srcId="{52A74CE6-00DD-4238-80E0-AF4E41B614A6}" destId="{93807367-F504-49FE-A373-01FC20A3430C}" srcOrd="1" destOrd="0" presId="urn:diagrams.loki3.com/BracketList"/>
    <dgm:cxn modelId="{6946C4CA-0A7F-4B9F-8212-A2FA7702974F}" type="presParOf" srcId="{52A74CE6-00DD-4238-80E0-AF4E41B614A6}" destId="{15782284-4923-4B60-ADB2-3C6AD3F7E2E5}" srcOrd="2" destOrd="0" presId="urn:diagrams.loki3.com/BracketList"/>
    <dgm:cxn modelId="{0A1CC6BE-2681-455E-9C0E-9ABEDC9D066A}" type="presParOf" srcId="{52A74CE6-00DD-4238-80E0-AF4E41B614A6}" destId="{A1C25C88-C075-405A-BB6D-1A7882056D35}" srcOrd="3" destOrd="0" presId="urn:diagrams.loki3.com/BracketList"/>
    <dgm:cxn modelId="{EE659925-9F2D-40D8-87F4-E3D0A94FC043}" type="presParOf" srcId="{7080D357-C3E5-4EAD-9977-62B9960BD629}" destId="{C91B5A1A-6A64-4E2E-981B-F92A1B80269F}" srcOrd="1" destOrd="0" presId="urn:diagrams.loki3.com/BracketList"/>
    <dgm:cxn modelId="{14E6D272-930C-4C03-88AB-9DF58216917D}" type="presParOf" srcId="{7080D357-C3E5-4EAD-9977-62B9960BD629}" destId="{0817903E-46E4-4908-8C62-23A0980759DE}" srcOrd="2" destOrd="0" presId="urn:diagrams.loki3.com/BracketList"/>
    <dgm:cxn modelId="{32C19B89-4989-4B71-BEC3-35D27AB6D243}" type="presParOf" srcId="{0817903E-46E4-4908-8C62-23A0980759DE}" destId="{14BB72D0-50B0-44D0-9EE2-C011126DF7DF}" srcOrd="0" destOrd="0" presId="urn:diagrams.loki3.com/BracketList"/>
    <dgm:cxn modelId="{38EC00F8-F4C0-486C-BE9B-45BF0F61C3DF}" type="presParOf" srcId="{0817903E-46E4-4908-8C62-23A0980759DE}" destId="{F8DA8C8E-F105-4F98-A41B-9D97486F05BF}" srcOrd="1" destOrd="0" presId="urn:diagrams.loki3.com/BracketList"/>
    <dgm:cxn modelId="{394E3705-AF6B-4C98-B2F7-F7594ACBF4C8}" type="presParOf" srcId="{0817903E-46E4-4908-8C62-23A0980759DE}" destId="{0B8CE709-9883-4C31-A231-35EE6AC6614C}" srcOrd="2" destOrd="0" presId="urn:diagrams.loki3.com/BracketList"/>
    <dgm:cxn modelId="{19C869C7-4D26-4EFC-BEC8-29156B5501D5}" type="presParOf" srcId="{0817903E-46E4-4908-8C62-23A0980759DE}" destId="{05C0D2F1-F19B-4997-84D3-C81FF2B87A8B}" srcOrd="3" destOrd="0" presId="urn:diagrams.loki3.com/BracketList"/>
    <dgm:cxn modelId="{24B073FC-E074-4AB0-B618-43CC9B683D55}" type="presParOf" srcId="{7080D357-C3E5-4EAD-9977-62B9960BD629}" destId="{CB9625BA-4A5D-4AE4-82A4-3F06499FCA41}" srcOrd="3" destOrd="0" presId="urn:diagrams.loki3.com/BracketList"/>
    <dgm:cxn modelId="{19C1991B-D760-46C2-A2B8-F00B8694D279}" type="presParOf" srcId="{7080D357-C3E5-4EAD-9977-62B9960BD629}" destId="{0F24AB31-7FF5-4BD3-82A0-2194C7AE920D}" srcOrd="4" destOrd="0" presId="urn:diagrams.loki3.com/BracketList"/>
    <dgm:cxn modelId="{5EC0DC95-32E4-43DE-9C55-92C45A3A9391}" type="presParOf" srcId="{0F24AB31-7FF5-4BD3-82A0-2194C7AE920D}" destId="{54B65410-C0F9-465F-A235-E54BBE6B6333}" srcOrd="0" destOrd="0" presId="urn:diagrams.loki3.com/BracketList"/>
    <dgm:cxn modelId="{F9F5A97B-FCB2-45A7-8A94-F667CE66E3D5}" type="presParOf" srcId="{0F24AB31-7FF5-4BD3-82A0-2194C7AE920D}" destId="{FC0E9418-AA5F-4F23-998E-065BB64717C1}" srcOrd="1" destOrd="0" presId="urn:diagrams.loki3.com/BracketList"/>
    <dgm:cxn modelId="{A9A1C2CA-F16A-408A-AB1B-42F071C48154}" type="presParOf" srcId="{0F24AB31-7FF5-4BD3-82A0-2194C7AE920D}" destId="{E59D0456-4790-478F-BDEF-ABB16E455B88}" srcOrd="2" destOrd="0" presId="urn:diagrams.loki3.com/BracketList"/>
    <dgm:cxn modelId="{55D16854-1040-4E59-BD38-21DED8E9F3AC}" type="presParOf" srcId="{0F24AB31-7FF5-4BD3-82A0-2194C7AE920D}" destId="{1EC46D28-52B9-494A-BEB4-E8076E42DDD7}" srcOrd="3" destOrd="0" presId="urn:diagrams.loki3.com/BracketList"/>
    <dgm:cxn modelId="{F7BFAE6E-2A7E-480F-863F-A8E9166267C6}" type="presParOf" srcId="{7080D357-C3E5-4EAD-9977-62B9960BD629}" destId="{05610395-B7DE-4180-9803-EF1014A2DFC3}" srcOrd="5" destOrd="0" presId="urn:diagrams.loki3.com/BracketList"/>
    <dgm:cxn modelId="{1E2B8F90-985A-4DB5-B0FA-40020003E943}" type="presParOf" srcId="{7080D357-C3E5-4EAD-9977-62B9960BD629}" destId="{D8B9F7EE-1BE7-46BA-B239-B71C18CC2D57}" srcOrd="6" destOrd="0" presId="urn:diagrams.loki3.com/BracketList"/>
    <dgm:cxn modelId="{63B4DEED-697B-40C6-B562-70B080E3C22C}" type="presParOf" srcId="{D8B9F7EE-1BE7-46BA-B239-B71C18CC2D57}" destId="{9B7D86B3-8EBA-41B1-A68D-CF2680D4BA3C}" srcOrd="0" destOrd="0" presId="urn:diagrams.loki3.com/BracketList"/>
    <dgm:cxn modelId="{3BA9D53F-8DD3-48B1-9C38-6F85297E12BA}" type="presParOf" srcId="{D8B9F7EE-1BE7-46BA-B239-B71C18CC2D57}" destId="{D8C4AE5B-C071-4872-B075-B77DDA2E5BEA}" srcOrd="1" destOrd="0" presId="urn:diagrams.loki3.com/BracketList"/>
    <dgm:cxn modelId="{943F3952-43C3-4865-A56B-E012AA8DDD42}" type="presParOf" srcId="{D8B9F7EE-1BE7-46BA-B239-B71C18CC2D57}" destId="{18AE5ACD-C979-43C6-BFBB-6101BE15730A}" srcOrd="2" destOrd="0" presId="urn:diagrams.loki3.com/BracketList"/>
    <dgm:cxn modelId="{E0AED1DC-E8D2-499B-A14A-D02DF5E2DA39}" type="presParOf" srcId="{D8B9F7EE-1BE7-46BA-B239-B71C18CC2D57}" destId="{84136B8E-0194-4CDB-8015-A0000EB02FCC}" srcOrd="3" destOrd="0" presId="urn:diagrams.loki3.com/BracketList"/>
    <dgm:cxn modelId="{DAFBAF60-FD1C-4B96-AB93-8677D4A4018C}" type="presParOf" srcId="{7080D357-C3E5-4EAD-9977-62B9960BD629}" destId="{792FFE6E-C679-49C1-A238-3BA49C647C74}" srcOrd="7" destOrd="0" presId="urn:diagrams.loki3.com/BracketList"/>
    <dgm:cxn modelId="{49763E4F-0C6A-434E-AC49-D750B70F82CA}" type="presParOf" srcId="{7080D357-C3E5-4EAD-9977-62B9960BD629}" destId="{5F1B3F82-77E6-4B6F-8012-9B0CD4F145AA}" srcOrd="8" destOrd="0" presId="urn:diagrams.loki3.com/BracketList"/>
    <dgm:cxn modelId="{120F6B82-63E8-4ED2-8BE3-0284DA60D799}" type="presParOf" srcId="{5F1B3F82-77E6-4B6F-8012-9B0CD4F145AA}" destId="{1FD7E55E-02AF-4260-B1C9-60C407881538}" srcOrd="0" destOrd="0" presId="urn:diagrams.loki3.com/BracketList"/>
    <dgm:cxn modelId="{CF5E7F4E-7C32-4A50-9467-4C13EAA1712C}" type="presParOf" srcId="{5F1B3F82-77E6-4B6F-8012-9B0CD4F145AA}" destId="{3C9D2D15-E695-4B06-AA8C-0B66CC2E619C}" srcOrd="1" destOrd="0" presId="urn:diagrams.loki3.com/BracketList"/>
    <dgm:cxn modelId="{91A16891-1816-44A5-8421-9343D5BE950E}" type="presParOf" srcId="{5F1B3F82-77E6-4B6F-8012-9B0CD4F145AA}" destId="{24095CEE-EE01-43FF-9309-E1C3D0C26454}" srcOrd="2" destOrd="0" presId="urn:diagrams.loki3.com/BracketList"/>
    <dgm:cxn modelId="{0C171827-9A3C-4362-88AA-DB4FD237F0B8}" type="presParOf" srcId="{5F1B3F82-77E6-4B6F-8012-9B0CD4F145AA}" destId="{B5F80E19-92AD-4516-9B28-4E02BA1CD0C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688D05F-815E-4A2B-AA7D-271C9775D47C}" type="doc">
      <dgm:prSet loTypeId="urn:diagrams.loki3.com/BracketList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4C3A965-3B47-4CBE-85B3-8884CA5FA93F}">
      <dgm:prSet custT="1"/>
      <dgm:spPr/>
      <dgm:t>
        <a:bodyPr/>
        <a:lstStyle/>
        <a:p>
          <a:pPr algn="ctr"/>
          <a:r>
            <a:rPr lang="en-US" sz="1800" b="0" i="0" u="none" dirty="0" smtClean="0"/>
            <a:t>List-style-position</a:t>
          </a:r>
          <a:endParaRPr lang="fa-IR" sz="1800" b="1" dirty="0" smtClean="0">
            <a:cs typeface="B Nazanin" pitchFamily="2" charset="-78"/>
          </a:endParaRPr>
        </a:p>
      </dgm:t>
    </dgm:pt>
    <dgm:pt modelId="{2040B448-C4DE-4835-BA46-03D90E2731EB}" type="parTrans" cxnId="{34905797-B674-474C-9265-326F63416BA7}">
      <dgm:prSet/>
      <dgm:spPr/>
      <dgm:t>
        <a:bodyPr/>
        <a:lstStyle/>
        <a:p>
          <a:endParaRPr lang="en-US"/>
        </a:p>
      </dgm:t>
    </dgm:pt>
    <dgm:pt modelId="{0C1D572B-3054-46AB-94F4-53247B34F648}" type="sibTrans" cxnId="{34905797-B674-474C-9265-326F63416BA7}">
      <dgm:prSet/>
      <dgm:spPr/>
      <dgm:t>
        <a:bodyPr/>
        <a:lstStyle/>
        <a:p>
          <a:endParaRPr lang="en-US"/>
        </a:p>
      </dgm:t>
    </dgm:pt>
    <dgm:pt modelId="{7AE9092C-C8D8-4E7C-98A7-772288D60979}">
      <dgm:prSet custT="1"/>
      <dgm:spPr/>
      <dgm:t>
        <a:bodyPr/>
        <a:lstStyle/>
        <a:p>
          <a:pPr algn="ctr" rtl="1"/>
          <a:r>
            <a:rPr lang="en-US" sz="1800" b="0" i="0" u="none" dirty="0" smtClean="0"/>
            <a:t>List-style-image</a:t>
          </a:r>
          <a:endParaRPr lang="en-US" sz="1800" b="1" dirty="0">
            <a:cs typeface="B Nazanin" pitchFamily="2" charset="-78"/>
          </a:endParaRPr>
        </a:p>
      </dgm:t>
    </dgm:pt>
    <dgm:pt modelId="{43B42D76-2CD5-4EF8-869F-171EC75AD06D}" type="sibTrans" cxnId="{97B3297D-788E-4F88-B35A-F10AB5A5B878}">
      <dgm:prSet/>
      <dgm:spPr/>
      <dgm:t>
        <a:bodyPr/>
        <a:lstStyle/>
        <a:p>
          <a:endParaRPr lang="en-US"/>
        </a:p>
      </dgm:t>
    </dgm:pt>
    <dgm:pt modelId="{4C6085EB-2F64-4152-AB0E-527DA1D8281B}" type="parTrans" cxnId="{97B3297D-788E-4F88-B35A-F10AB5A5B878}">
      <dgm:prSet/>
      <dgm:spPr/>
      <dgm:t>
        <a:bodyPr/>
        <a:lstStyle/>
        <a:p>
          <a:endParaRPr lang="en-US"/>
        </a:p>
      </dgm:t>
    </dgm:pt>
    <dgm:pt modelId="{310FD27D-16AF-4F3E-8060-A3DD215C9576}">
      <dgm:prSet custT="1"/>
      <dgm:spPr/>
      <dgm:t>
        <a:bodyPr/>
        <a:lstStyle/>
        <a:p>
          <a:pPr algn="ctr"/>
          <a:r>
            <a:rPr lang="en-US" sz="1800" b="0" i="0" u="none" dirty="0" smtClean="0"/>
            <a:t>List-style</a:t>
          </a:r>
          <a:endParaRPr lang="en-US" sz="1800" b="1" dirty="0">
            <a:cs typeface="B Nazanin" pitchFamily="2" charset="-78"/>
          </a:endParaRPr>
        </a:p>
      </dgm:t>
    </dgm:pt>
    <dgm:pt modelId="{DC0D27C8-AC8C-4BA4-A63C-5CC31F7C072E}" type="sibTrans" cxnId="{885C2B09-9CFA-48EE-BC01-FE4DAB66070C}">
      <dgm:prSet/>
      <dgm:spPr/>
      <dgm:t>
        <a:bodyPr/>
        <a:lstStyle/>
        <a:p>
          <a:endParaRPr lang="en-US"/>
        </a:p>
      </dgm:t>
    </dgm:pt>
    <dgm:pt modelId="{A6005386-FA44-4BBD-AAF9-A4BAC984B777}" type="parTrans" cxnId="{885C2B09-9CFA-48EE-BC01-FE4DAB66070C}">
      <dgm:prSet/>
      <dgm:spPr/>
      <dgm:t>
        <a:bodyPr/>
        <a:lstStyle/>
        <a:p>
          <a:endParaRPr lang="en-US"/>
        </a:p>
      </dgm:t>
    </dgm:pt>
    <dgm:pt modelId="{6E2FD3E3-8D79-400C-97FA-C74335ED147F}">
      <dgm:prSet/>
      <dgm:spPr/>
      <dgm:t>
        <a:bodyPr/>
        <a:lstStyle/>
        <a:p>
          <a:pPr algn="r" rtl="1"/>
          <a:r>
            <a:rPr lang="fa-IR" sz="1800" b="0" i="0" dirty="0" smtClean="0"/>
            <a:t>این ویژه گی یک خصوصیت مختصر نویسی است که مقادیر سه خاصیت مختلف مربوط به لیست را در یک تعریف (</a:t>
          </a:r>
          <a:r>
            <a:rPr lang="en-US" sz="1800" b="0" i="0" dirty="0" smtClean="0"/>
            <a:t>( declaration </a:t>
          </a:r>
          <a:r>
            <a:rPr lang="fa-IR" sz="1800" b="0" i="0" dirty="0" smtClean="0"/>
            <a:t>قرار می دهد . در واقع تمامی خصوصیت های کی لیست را در تنها یک اعلان ست می کند .</a:t>
          </a:r>
          <a:endParaRPr lang="en-US" sz="1800" b="1" dirty="0"/>
        </a:p>
      </dgm:t>
    </dgm:pt>
    <dgm:pt modelId="{EC1D0789-9F49-4848-83E9-ACCCAEDF3EB9}" type="parTrans" cxnId="{6FD0ED6A-BE0C-45CB-B4A3-E583EB0A556C}">
      <dgm:prSet/>
      <dgm:spPr/>
      <dgm:t>
        <a:bodyPr/>
        <a:lstStyle/>
        <a:p>
          <a:endParaRPr lang="en-US"/>
        </a:p>
      </dgm:t>
    </dgm:pt>
    <dgm:pt modelId="{8437382C-C6FF-4E37-ADCD-1CC1A2B88C75}" type="sibTrans" cxnId="{6FD0ED6A-BE0C-45CB-B4A3-E583EB0A556C}">
      <dgm:prSet/>
      <dgm:spPr/>
      <dgm:t>
        <a:bodyPr/>
        <a:lstStyle/>
        <a:p>
          <a:endParaRPr lang="en-US"/>
        </a:p>
      </dgm:t>
    </dgm:pt>
    <dgm:pt modelId="{34C988D8-F67A-476C-801C-B469192ED935}">
      <dgm:prSet custT="1"/>
      <dgm:spPr/>
      <dgm:t>
        <a:bodyPr/>
        <a:lstStyle/>
        <a:p>
          <a:pPr algn="r" rtl="1"/>
          <a:r>
            <a:rPr lang="fa-IR" sz="1800" b="0" i="0" dirty="0" smtClean="0"/>
            <a:t>یک تصویر را به عنوان نشانگر یا مارکر آیتم لیست انتخاب می کند . با استفاده از این ویژگی برای عکس نشانگر تعریف می کند و به صورت یک آیکون کوچک نمایش داده می شود و شامل دو حالت است که یکی </a:t>
          </a:r>
          <a:r>
            <a:rPr lang="en-US" sz="1800" b="0" i="0" dirty="0" smtClean="0"/>
            <a:t>none </a:t>
          </a:r>
          <a:r>
            <a:rPr lang="fa-IR" sz="1800" b="0" i="0" dirty="0" smtClean="0"/>
            <a:t>می باشد که در این حالت هیچ عکسی در لیست دیده نمی شود،و حالت </a:t>
          </a:r>
          <a:r>
            <a:rPr lang="en-US" sz="1800" b="0" i="0" dirty="0" err="1" smtClean="0"/>
            <a:t>url</a:t>
          </a:r>
          <a:r>
            <a:rPr lang="en-US" sz="1800" b="0" i="0" dirty="0" smtClean="0"/>
            <a:t> </a:t>
          </a:r>
          <a:r>
            <a:rPr lang="fa-IR" sz="1800" b="0" i="0" dirty="0" smtClean="0"/>
            <a:t>که با استفاده از این حالت آدرس تصویر مورد نظر را وارد می کنند .</a:t>
          </a:r>
          <a:endParaRPr lang="en-US" sz="1800" b="1" dirty="0"/>
        </a:p>
      </dgm:t>
    </dgm:pt>
    <dgm:pt modelId="{A06A9564-4900-4D57-9872-A9440EA43EBF}" type="parTrans" cxnId="{77F1A4EC-5C0E-47E7-A20C-43D037A5EB26}">
      <dgm:prSet/>
      <dgm:spPr/>
      <dgm:t>
        <a:bodyPr/>
        <a:lstStyle/>
        <a:p>
          <a:endParaRPr lang="en-US"/>
        </a:p>
      </dgm:t>
    </dgm:pt>
    <dgm:pt modelId="{0E062F96-BAFD-4343-99BB-23ECEA42FE40}" type="sibTrans" cxnId="{77F1A4EC-5C0E-47E7-A20C-43D037A5EB26}">
      <dgm:prSet/>
      <dgm:spPr/>
      <dgm:t>
        <a:bodyPr/>
        <a:lstStyle/>
        <a:p>
          <a:endParaRPr lang="en-US"/>
        </a:p>
      </dgm:t>
    </dgm:pt>
    <dgm:pt modelId="{98F08DE6-1A18-4922-9017-985EFF1611B9}">
      <dgm:prSet custT="1"/>
      <dgm:spPr/>
      <dgm:t>
        <a:bodyPr/>
        <a:lstStyle/>
        <a:p>
          <a:pPr algn="r" rtl="1"/>
          <a:r>
            <a:rPr lang="fa-IR" sz="1800" b="0" i="0" dirty="0" smtClean="0"/>
            <a:t>در این ویژگی موقعیت قرارگیری نشانه و متن آیتم های لیست را بر حسب یکی از حالت های زیرتعیین می کند.که این ویژگی هم شامل دو حالت می باشد که یکی </a:t>
          </a:r>
          <a:r>
            <a:rPr lang="en-US" sz="1800" b="0" i="0" dirty="0" smtClean="0"/>
            <a:t>inside </a:t>
          </a:r>
          <a:r>
            <a:rPr lang="fa-IR" sz="1800" b="0" i="0" dirty="0" smtClean="0"/>
            <a:t>می باشد که در این حالت نشانه لیست و متن آیتم های آن کمی تو رفته تر نمایش داده می شوند و حالت </a:t>
          </a:r>
          <a:r>
            <a:rPr lang="en-US" sz="1800" b="0" i="0" dirty="0" smtClean="0"/>
            <a:t>outside </a:t>
          </a:r>
          <a:r>
            <a:rPr lang="fa-IR" sz="1800" b="0" i="0" dirty="0" smtClean="0"/>
            <a:t>نشانه لیست و متن آیتم های به صورت عادی نمایش داده می شوند (تعیین می کند که نشانگرهای آیتم های لیست داخل یا خارج </a:t>
          </a:r>
          <a:r>
            <a:rPr lang="en-US" sz="1800" b="0" i="0" dirty="0" smtClean="0"/>
            <a:t>content flow </a:t>
          </a:r>
          <a:r>
            <a:rPr lang="fa-IR" sz="1800" b="0" i="0" dirty="0" smtClean="0"/>
            <a:t>ظاهر شوند یا خیر) .</a:t>
          </a:r>
          <a:endParaRPr lang="en-US" sz="1800" b="1" dirty="0"/>
        </a:p>
      </dgm:t>
    </dgm:pt>
    <dgm:pt modelId="{08D3B636-C695-4E01-AB5E-1159721001BA}" type="parTrans" cxnId="{510AC35C-0847-4237-85E9-3094814BB4ED}">
      <dgm:prSet/>
      <dgm:spPr/>
      <dgm:t>
        <a:bodyPr/>
        <a:lstStyle/>
        <a:p>
          <a:endParaRPr lang="en-US"/>
        </a:p>
      </dgm:t>
    </dgm:pt>
    <dgm:pt modelId="{562ED06A-1F0B-4F4D-9BF9-606613AA66CF}" type="sibTrans" cxnId="{510AC35C-0847-4237-85E9-3094814BB4ED}">
      <dgm:prSet/>
      <dgm:spPr/>
      <dgm:t>
        <a:bodyPr/>
        <a:lstStyle/>
        <a:p>
          <a:endParaRPr lang="en-US"/>
        </a:p>
      </dgm:t>
    </dgm:pt>
    <dgm:pt modelId="{9843B4DF-C1A4-436E-A80F-4A7ACA3DCCAE}">
      <dgm:prSet custT="1"/>
      <dgm:spPr/>
      <dgm:t>
        <a:bodyPr/>
        <a:lstStyle/>
        <a:p>
          <a:pPr algn="ctr"/>
          <a:r>
            <a:rPr lang="en-US" sz="1800" b="0" i="0" u="none" dirty="0" smtClean="0"/>
            <a:t>List-style-type</a:t>
          </a:r>
          <a:endParaRPr lang="en-US" sz="1800" b="1" dirty="0"/>
        </a:p>
      </dgm:t>
    </dgm:pt>
    <dgm:pt modelId="{9D7195A9-9891-429F-8F2A-F48C78C49E37}" type="parTrans" cxnId="{7E50AA70-0F67-4C10-91ED-631D1E1543BA}">
      <dgm:prSet/>
      <dgm:spPr/>
      <dgm:t>
        <a:bodyPr/>
        <a:lstStyle/>
        <a:p>
          <a:endParaRPr lang="en-US"/>
        </a:p>
      </dgm:t>
    </dgm:pt>
    <dgm:pt modelId="{1FFB2C59-39B9-46D7-AE11-7878FDB7AA61}" type="sibTrans" cxnId="{7E50AA70-0F67-4C10-91ED-631D1E1543BA}">
      <dgm:prSet/>
      <dgm:spPr/>
      <dgm:t>
        <a:bodyPr/>
        <a:lstStyle/>
        <a:p>
          <a:endParaRPr lang="en-US"/>
        </a:p>
      </dgm:t>
    </dgm:pt>
    <dgm:pt modelId="{A710F076-5D34-478F-B2E2-548D6CF3ACA1}">
      <dgm:prSet custT="1"/>
      <dgm:spPr/>
      <dgm:t>
        <a:bodyPr/>
        <a:lstStyle/>
        <a:p>
          <a:pPr algn="r" rtl="1"/>
          <a:r>
            <a:rPr lang="fa-IR" sz="1800" b="0" i="0" dirty="0" smtClean="0"/>
            <a:t>نوع نشانگر آیتم لیست را تعیین می کند (با استفاده از این ویژگی می توان </a:t>
          </a:r>
          <a:r>
            <a:rPr lang="en-US" sz="1800" b="0" i="0" dirty="0" smtClean="0"/>
            <a:t>marker </a:t>
          </a:r>
          <a:r>
            <a:rPr lang="fa-IR" sz="1800" b="0" i="0" dirty="0" smtClean="0"/>
            <a:t>لیست خود را به شکل دلخواه عوض کنید) .</a:t>
          </a:r>
          <a:endParaRPr lang="en-US" sz="1800" b="1" dirty="0"/>
        </a:p>
      </dgm:t>
    </dgm:pt>
    <dgm:pt modelId="{5A990865-A33E-491F-BFF2-4B229191E5D3}" type="parTrans" cxnId="{882FAF35-5F99-4884-9C7D-F9ED077BA7AC}">
      <dgm:prSet/>
      <dgm:spPr/>
      <dgm:t>
        <a:bodyPr/>
        <a:lstStyle/>
        <a:p>
          <a:endParaRPr lang="en-US"/>
        </a:p>
      </dgm:t>
    </dgm:pt>
    <dgm:pt modelId="{36145E75-DC2C-4FEC-A90D-49D9F0359030}" type="sibTrans" cxnId="{882FAF35-5F99-4884-9C7D-F9ED077BA7AC}">
      <dgm:prSet/>
      <dgm:spPr/>
      <dgm:t>
        <a:bodyPr/>
        <a:lstStyle/>
        <a:p>
          <a:endParaRPr lang="en-US"/>
        </a:p>
      </dgm:t>
    </dgm:pt>
    <dgm:pt modelId="{7080D357-C3E5-4EAD-9977-62B9960BD629}" type="pres">
      <dgm:prSet presAssocID="{F688D05F-815E-4A2B-AA7D-271C9775D4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A74CE6-00DD-4238-80E0-AF4E41B614A6}" type="pres">
      <dgm:prSet presAssocID="{310FD27D-16AF-4F3E-8060-A3DD215C9576}" presName="linNode" presStyleCnt="0"/>
      <dgm:spPr/>
    </dgm:pt>
    <dgm:pt modelId="{8302249D-785F-4055-A1E4-209678168565}" type="pres">
      <dgm:prSet presAssocID="{310FD27D-16AF-4F3E-8060-A3DD215C9576}" presName="parTx" presStyleLbl="revTx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807367-F504-49FE-A373-01FC20A3430C}" type="pres">
      <dgm:prSet presAssocID="{310FD27D-16AF-4F3E-8060-A3DD215C9576}" presName="bracket" presStyleLbl="parChTrans1D1" presStyleIdx="0" presStyleCnt="4"/>
      <dgm:spPr/>
    </dgm:pt>
    <dgm:pt modelId="{15782284-4923-4B60-ADB2-3C6AD3F7E2E5}" type="pres">
      <dgm:prSet presAssocID="{310FD27D-16AF-4F3E-8060-A3DD215C9576}" presName="spH" presStyleCnt="0"/>
      <dgm:spPr/>
    </dgm:pt>
    <dgm:pt modelId="{A1C25C88-C075-405A-BB6D-1A7882056D35}" type="pres">
      <dgm:prSet presAssocID="{310FD27D-16AF-4F3E-8060-A3DD215C9576}" presName="des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1B5A1A-6A64-4E2E-981B-F92A1B80269F}" type="pres">
      <dgm:prSet presAssocID="{DC0D27C8-AC8C-4BA4-A63C-5CC31F7C072E}" presName="spV" presStyleCnt="0"/>
      <dgm:spPr/>
    </dgm:pt>
    <dgm:pt modelId="{0817903E-46E4-4908-8C62-23A0980759DE}" type="pres">
      <dgm:prSet presAssocID="{7AE9092C-C8D8-4E7C-98A7-772288D60979}" presName="linNode" presStyleCnt="0"/>
      <dgm:spPr/>
    </dgm:pt>
    <dgm:pt modelId="{14BB72D0-50B0-44D0-9EE2-C011126DF7DF}" type="pres">
      <dgm:prSet presAssocID="{7AE9092C-C8D8-4E7C-98A7-772288D60979}" presName="parTx" presStyleLbl="revTx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DA8C8E-F105-4F98-A41B-9D97486F05BF}" type="pres">
      <dgm:prSet presAssocID="{7AE9092C-C8D8-4E7C-98A7-772288D60979}" presName="bracket" presStyleLbl="parChTrans1D1" presStyleIdx="1" presStyleCnt="4"/>
      <dgm:spPr/>
    </dgm:pt>
    <dgm:pt modelId="{0B8CE709-9883-4C31-A231-35EE6AC6614C}" type="pres">
      <dgm:prSet presAssocID="{7AE9092C-C8D8-4E7C-98A7-772288D60979}" presName="spH" presStyleCnt="0"/>
      <dgm:spPr/>
    </dgm:pt>
    <dgm:pt modelId="{05C0D2F1-F19B-4997-84D3-C81FF2B87A8B}" type="pres">
      <dgm:prSet presAssocID="{7AE9092C-C8D8-4E7C-98A7-772288D60979}" presName="des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9625BA-4A5D-4AE4-82A4-3F06499FCA41}" type="pres">
      <dgm:prSet presAssocID="{43B42D76-2CD5-4EF8-869F-171EC75AD06D}" presName="spV" presStyleCnt="0"/>
      <dgm:spPr/>
    </dgm:pt>
    <dgm:pt modelId="{0F24AB31-7FF5-4BD3-82A0-2194C7AE920D}" type="pres">
      <dgm:prSet presAssocID="{74C3A965-3B47-4CBE-85B3-8884CA5FA93F}" presName="linNode" presStyleCnt="0"/>
      <dgm:spPr/>
    </dgm:pt>
    <dgm:pt modelId="{54B65410-C0F9-465F-A235-E54BBE6B6333}" type="pres">
      <dgm:prSet presAssocID="{74C3A965-3B47-4CBE-85B3-8884CA5FA93F}" presName="parTx" presStyleLbl="revTx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E9418-AA5F-4F23-998E-065BB64717C1}" type="pres">
      <dgm:prSet presAssocID="{74C3A965-3B47-4CBE-85B3-8884CA5FA93F}" presName="bracket" presStyleLbl="parChTrans1D1" presStyleIdx="2" presStyleCnt="4"/>
      <dgm:spPr/>
    </dgm:pt>
    <dgm:pt modelId="{E59D0456-4790-478F-BDEF-ABB16E455B88}" type="pres">
      <dgm:prSet presAssocID="{74C3A965-3B47-4CBE-85B3-8884CA5FA93F}" presName="spH" presStyleCnt="0"/>
      <dgm:spPr/>
    </dgm:pt>
    <dgm:pt modelId="{1EC46D28-52B9-494A-BEB4-E8076E42DDD7}" type="pres">
      <dgm:prSet presAssocID="{74C3A965-3B47-4CBE-85B3-8884CA5FA93F}" presName="des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10395-B7DE-4180-9803-EF1014A2DFC3}" type="pres">
      <dgm:prSet presAssocID="{0C1D572B-3054-46AB-94F4-53247B34F648}" presName="spV" presStyleCnt="0"/>
      <dgm:spPr/>
    </dgm:pt>
    <dgm:pt modelId="{D8B9F7EE-1BE7-46BA-B239-B71C18CC2D57}" type="pres">
      <dgm:prSet presAssocID="{9843B4DF-C1A4-436E-A80F-4A7ACA3DCCAE}" presName="linNode" presStyleCnt="0"/>
      <dgm:spPr/>
    </dgm:pt>
    <dgm:pt modelId="{9B7D86B3-8EBA-41B1-A68D-CF2680D4BA3C}" type="pres">
      <dgm:prSet presAssocID="{9843B4DF-C1A4-436E-A80F-4A7ACA3DCCAE}" presName="parTx" presStyleLbl="revTx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C4AE5B-C071-4872-B075-B77DDA2E5BEA}" type="pres">
      <dgm:prSet presAssocID="{9843B4DF-C1A4-436E-A80F-4A7ACA3DCCAE}" presName="bracket" presStyleLbl="parChTrans1D1" presStyleIdx="3" presStyleCnt="4"/>
      <dgm:spPr/>
    </dgm:pt>
    <dgm:pt modelId="{18AE5ACD-C979-43C6-BFBB-6101BE15730A}" type="pres">
      <dgm:prSet presAssocID="{9843B4DF-C1A4-436E-A80F-4A7ACA3DCCAE}" presName="spH" presStyleCnt="0"/>
      <dgm:spPr/>
    </dgm:pt>
    <dgm:pt modelId="{84136B8E-0194-4CDB-8015-A0000EB02FCC}" type="pres">
      <dgm:prSet presAssocID="{9843B4DF-C1A4-436E-A80F-4A7ACA3DCCAE}" presName="des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D0ED6A-BE0C-45CB-B4A3-E583EB0A556C}" srcId="{310FD27D-16AF-4F3E-8060-A3DD215C9576}" destId="{6E2FD3E3-8D79-400C-97FA-C74335ED147F}" srcOrd="0" destOrd="0" parTransId="{EC1D0789-9F49-4848-83E9-ACCCAEDF3EB9}" sibTransId="{8437382C-C6FF-4E37-ADCD-1CC1A2B88C75}"/>
    <dgm:cxn modelId="{77F1A4EC-5C0E-47E7-A20C-43D037A5EB26}" srcId="{7AE9092C-C8D8-4E7C-98A7-772288D60979}" destId="{34C988D8-F67A-476C-801C-B469192ED935}" srcOrd="0" destOrd="0" parTransId="{A06A9564-4900-4D57-9872-A9440EA43EBF}" sibTransId="{0E062F96-BAFD-4343-99BB-23ECEA42FE40}"/>
    <dgm:cxn modelId="{882FAF35-5F99-4884-9C7D-F9ED077BA7AC}" srcId="{9843B4DF-C1A4-436E-A80F-4A7ACA3DCCAE}" destId="{A710F076-5D34-478F-B2E2-548D6CF3ACA1}" srcOrd="0" destOrd="0" parTransId="{5A990865-A33E-491F-BFF2-4B229191E5D3}" sibTransId="{36145E75-DC2C-4FEC-A90D-49D9F0359030}"/>
    <dgm:cxn modelId="{34905797-B674-474C-9265-326F63416BA7}" srcId="{F688D05F-815E-4A2B-AA7D-271C9775D47C}" destId="{74C3A965-3B47-4CBE-85B3-8884CA5FA93F}" srcOrd="2" destOrd="0" parTransId="{2040B448-C4DE-4835-BA46-03D90E2731EB}" sibTransId="{0C1D572B-3054-46AB-94F4-53247B34F648}"/>
    <dgm:cxn modelId="{F8AF85E2-8AAB-4C4D-A441-9DC0F279582C}" type="presOf" srcId="{6E2FD3E3-8D79-400C-97FA-C74335ED147F}" destId="{A1C25C88-C075-405A-BB6D-1A7882056D35}" srcOrd="0" destOrd="0" presId="urn:diagrams.loki3.com/BracketList"/>
    <dgm:cxn modelId="{DCF131D9-7251-49E6-A826-8D9A10A6BBA4}" type="presOf" srcId="{7AE9092C-C8D8-4E7C-98A7-772288D60979}" destId="{14BB72D0-50B0-44D0-9EE2-C011126DF7DF}" srcOrd="0" destOrd="0" presId="urn:diagrams.loki3.com/BracketList"/>
    <dgm:cxn modelId="{545CCF83-1045-4E53-A60E-B6F40DC8E9AF}" type="presOf" srcId="{74C3A965-3B47-4CBE-85B3-8884CA5FA93F}" destId="{54B65410-C0F9-465F-A235-E54BBE6B6333}" srcOrd="0" destOrd="0" presId="urn:diagrams.loki3.com/BracketList"/>
    <dgm:cxn modelId="{14908ADC-EB75-4170-ABE9-58A7FE9CD811}" type="presOf" srcId="{F688D05F-815E-4A2B-AA7D-271C9775D47C}" destId="{7080D357-C3E5-4EAD-9977-62B9960BD629}" srcOrd="0" destOrd="0" presId="urn:diagrams.loki3.com/BracketList"/>
    <dgm:cxn modelId="{885C2B09-9CFA-48EE-BC01-FE4DAB66070C}" srcId="{F688D05F-815E-4A2B-AA7D-271C9775D47C}" destId="{310FD27D-16AF-4F3E-8060-A3DD215C9576}" srcOrd="0" destOrd="0" parTransId="{A6005386-FA44-4BBD-AAF9-A4BAC984B777}" sibTransId="{DC0D27C8-AC8C-4BA4-A63C-5CC31F7C072E}"/>
    <dgm:cxn modelId="{D83FD31D-F415-4C4D-BEF3-98714D0F42D3}" type="presOf" srcId="{98F08DE6-1A18-4922-9017-985EFF1611B9}" destId="{1EC46D28-52B9-494A-BEB4-E8076E42DDD7}" srcOrd="0" destOrd="0" presId="urn:diagrams.loki3.com/BracketList"/>
    <dgm:cxn modelId="{97B3297D-788E-4F88-B35A-F10AB5A5B878}" srcId="{F688D05F-815E-4A2B-AA7D-271C9775D47C}" destId="{7AE9092C-C8D8-4E7C-98A7-772288D60979}" srcOrd="1" destOrd="0" parTransId="{4C6085EB-2F64-4152-AB0E-527DA1D8281B}" sibTransId="{43B42D76-2CD5-4EF8-869F-171EC75AD06D}"/>
    <dgm:cxn modelId="{5EAD0CF2-7245-4418-AA2E-D98D73C67F56}" type="presOf" srcId="{9843B4DF-C1A4-436E-A80F-4A7ACA3DCCAE}" destId="{9B7D86B3-8EBA-41B1-A68D-CF2680D4BA3C}" srcOrd="0" destOrd="0" presId="urn:diagrams.loki3.com/BracketList"/>
    <dgm:cxn modelId="{5CC8DEED-3850-43F8-A438-5CB9E6BB9346}" type="presOf" srcId="{310FD27D-16AF-4F3E-8060-A3DD215C9576}" destId="{8302249D-785F-4055-A1E4-209678168565}" srcOrd="0" destOrd="0" presId="urn:diagrams.loki3.com/BracketList"/>
    <dgm:cxn modelId="{6F36135F-B1F1-4DD2-87E8-9F8EFA3AC051}" type="presOf" srcId="{34C988D8-F67A-476C-801C-B469192ED935}" destId="{05C0D2F1-F19B-4997-84D3-C81FF2B87A8B}" srcOrd="0" destOrd="0" presId="urn:diagrams.loki3.com/BracketList"/>
    <dgm:cxn modelId="{7E50AA70-0F67-4C10-91ED-631D1E1543BA}" srcId="{F688D05F-815E-4A2B-AA7D-271C9775D47C}" destId="{9843B4DF-C1A4-436E-A80F-4A7ACA3DCCAE}" srcOrd="3" destOrd="0" parTransId="{9D7195A9-9891-429F-8F2A-F48C78C49E37}" sibTransId="{1FFB2C59-39B9-46D7-AE11-7878FDB7AA61}"/>
    <dgm:cxn modelId="{510AC35C-0847-4237-85E9-3094814BB4ED}" srcId="{74C3A965-3B47-4CBE-85B3-8884CA5FA93F}" destId="{98F08DE6-1A18-4922-9017-985EFF1611B9}" srcOrd="0" destOrd="0" parTransId="{08D3B636-C695-4E01-AB5E-1159721001BA}" sibTransId="{562ED06A-1F0B-4F4D-9BF9-606613AA66CF}"/>
    <dgm:cxn modelId="{A4DA36CA-7401-4FDA-BF9A-FEEC7870A1B9}" type="presOf" srcId="{A710F076-5D34-478F-B2E2-548D6CF3ACA1}" destId="{84136B8E-0194-4CDB-8015-A0000EB02FCC}" srcOrd="0" destOrd="0" presId="urn:diagrams.loki3.com/BracketList"/>
    <dgm:cxn modelId="{AB0BB6E5-FC78-4918-8C68-E16165A4113F}" type="presParOf" srcId="{7080D357-C3E5-4EAD-9977-62B9960BD629}" destId="{52A74CE6-00DD-4238-80E0-AF4E41B614A6}" srcOrd="0" destOrd="0" presId="urn:diagrams.loki3.com/BracketList"/>
    <dgm:cxn modelId="{A36F77B1-5E5B-416E-9963-5348BB8A5E8D}" type="presParOf" srcId="{52A74CE6-00DD-4238-80E0-AF4E41B614A6}" destId="{8302249D-785F-4055-A1E4-209678168565}" srcOrd="0" destOrd="0" presId="urn:diagrams.loki3.com/BracketList"/>
    <dgm:cxn modelId="{4F6F0EEC-A9D3-464E-9783-2FE50F060473}" type="presParOf" srcId="{52A74CE6-00DD-4238-80E0-AF4E41B614A6}" destId="{93807367-F504-49FE-A373-01FC20A3430C}" srcOrd="1" destOrd="0" presId="urn:diagrams.loki3.com/BracketList"/>
    <dgm:cxn modelId="{6946C4CA-0A7F-4B9F-8212-A2FA7702974F}" type="presParOf" srcId="{52A74CE6-00DD-4238-80E0-AF4E41B614A6}" destId="{15782284-4923-4B60-ADB2-3C6AD3F7E2E5}" srcOrd="2" destOrd="0" presId="urn:diagrams.loki3.com/BracketList"/>
    <dgm:cxn modelId="{0A1CC6BE-2681-455E-9C0E-9ABEDC9D066A}" type="presParOf" srcId="{52A74CE6-00DD-4238-80E0-AF4E41B614A6}" destId="{A1C25C88-C075-405A-BB6D-1A7882056D35}" srcOrd="3" destOrd="0" presId="urn:diagrams.loki3.com/BracketList"/>
    <dgm:cxn modelId="{EE659925-9F2D-40D8-87F4-E3D0A94FC043}" type="presParOf" srcId="{7080D357-C3E5-4EAD-9977-62B9960BD629}" destId="{C91B5A1A-6A64-4E2E-981B-F92A1B80269F}" srcOrd="1" destOrd="0" presId="urn:diagrams.loki3.com/BracketList"/>
    <dgm:cxn modelId="{14E6D272-930C-4C03-88AB-9DF58216917D}" type="presParOf" srcId="{7080D357-C3E5-4EAD-9977-62B9960BD629}" destId="{0817903E-46E4-4908-8C62-23A0980759DE}" srcOrd="2" destOrd="0" presId="urn:diagrams.loki3.com/BracketList"/>
    <dgm:cxn modelId="{32C19B89-4989-4B71-BEC3-35D27AB6D243}" type="presParOf" srcId="{0817903E-46E4-4908-8C62-23A0980759DE}" destId="{14BB72D0-50B0-44D0-9EE2-C011126DF7DF}" srcOrd="0" destOrd="0" presId="urn:diagrams.loki3.com/BracketList"/>
    <dgm:cxn modelId="{38EC00F8-F4C0-486C-BE9B-45BF0F61C3DF}" type="presParOf" srcId="{0817903E-46E4-4908-8C62-23A0980759DE}" destId="{F8DA8C8E-F105-4F98-A41B-9D97486F05BF}" srcOrd="1" destOrd="0" presId="urn:diagrams.loki3.com/BracketList"/>
    <dgm:cxn modelId="{394E3705-AF6B-4C98-B2F7-F7594ACBF4C8}" type="presParOf" srcId="{0817903E-46E4-4908-8C62-23A0980759DE}" destId="{0B8CE709-9883-4C31-A231-35EE6AC6614C}" srcOrd="2" destOrd="0" presId="urn:diagrams.loki3.com/BracketList"/>
    <dgm:cxn modelId="{19C869C7-4D26-4EFC-BEC8-29156B5501D5}" type="presParOf" srcId="{0817903E-46E4-4908-8C62-23A0980759DE}" destId="{05C0D2F1-F19B-4997-84D3-C81FF2B87A8B}" srcOrd="3" destOrd="0" presId="urn:diagrams.loki3.com/BracketList"/>
    <dgm:cxn modelId="{24B073FC-E074-4AB0-B618-43CC9B683D55}" type="presParOf" srcId="{7080D357-C3E5-4EAD-9977-62B9960BD629}" destId="{CB9625BA-4A5D-4AE4-82A4-3F06499FCA41}" srcOrd="3" destOrd="0" presId="urn:diagrams.loki3.com/BracketList"/>
    <dgm:cxn modelId="{19C1991B-D760-46C2-A2B8-F00B8694D279}" type="presParOf" srcId="{7080D357-C3E5-4EAD-9977-62B9960BD629}" destId="{0F24AB31-7FF5-4BD3-82A0-2194C7AE920D}" srcOrd="4" destOrd="0" presId="urn:diagrams.loki3.com/BracketList"/>
    <dgm:cxn modelId="{5EC0DC95-32E4-43DE-9C55-92C45A3A9391}" type="presParOf" srcId="{0F24AB31-7FF5-4BD3-82A0-2194C7AE920D}" destId="{54B65410-C0F9-465F-A235-E54BBE6B6333}" srcOrd="0" destOrd="0" presId="urn:diagrams.loki3.com/BracketList"/>
    <dgm:cxn modelId="{F9F5A97B-FCB2-45A7-8A94-F667CE66E3D5}" type="presParOf" srcId="{0F24AB31-7FF5-4BD3-82A0-2194C7AE920D}" destId="{FC0E9418-AA5F-4F23-998E-065BB64717C1}" srcOrd="1" destOrd="0" presId="urn:diagrams.loki3.com/BracketList"/>
    <dgm:cxn modelId="{A9A1C2CA-F16A-408A-AB1B-42F071C48154}" type="presParOf" srcId="{0F24AB31-7FF5-4BD3-82A0-2194C7AE920D}" destId="{E59D0456-4790-478F-BDEF-ABB16E455B88}" srcOrd="2" destOrd="0" presId="urn:diagrams.loki3.com/BracketList"/>
    <dgm:cxn modelId="{55D16854-1040-4E59-BD38-21DED8E9F3AC}" type="presParOf" srcId="{0F24AB31-7FF5-4BD3-82A0-2194C7AE920D}" destId="{1EC46D28-52B9-494A-BEB4-E8076E42DDD7}" srcOrd="3" destOrd="0" presId="urn:diagrams.loki3.com/BracketList"/>
    <dgm:cxn modelId="{F7BFAE6E-2A7E-480F-863F-A8E9166267C6}" type="presParOf" srcId="{7080D357-C3E5-4EAD-9977-62B9960BD629}" destId="{05610395-B7DE-4180-9803-EF1014A2DFC3}" srcOrd="5" destOrd="0" presId="urn:diagrams.loki3.com/BracketList"/>
    <dgm:cxn modelId="{1E2B8F90-985A-4DB5-B0FA-40020003E943}" type="presParOf" srcId="{7080D357-C3E5-4EAD-9977-62B9960BD629}" destId="{D8B9F7EE-1BE7-46BA-B239-B71C18CC2D57}" srcOrd="6" destOrd="0" presId="urn:diagrams.loki3.com/BracketList"/>
    <dgm:cxn modelId="{63B4DEED-697B-40C6-B562-70B080E3C22C}" type="presParOf" srcId="{D8B9F7EE-1BE7-46BA-B239-B71C18CC2D57}" destId="{9B7D86B3-8EBA-41B1-A68D-CF2680D4BA3C}" srcOrd="0" destOrd="0" presId="urn:diagrams.loki3.com/BracketList"/>
    <dgm:cxn modelId="{3BA9D53F-8DD3-48B1-9C38-6F85297E12BA}" type="presParOf" srcId="{D8B9F7EE-1BE7-46BA-B239-B71C18CC2D57}" destId="{D8C4AE5B-C071-4872-B075-B77DDA2E5BEA}" srcOrd="1" destOrd="0" presId="urn:diagrams.loki3.com/BracketList"/>
    <dgm:cxn modelId="{943F3952-43C3-4865-A56B-E012AA8DDD42}" type="presParOf" srcId="{D8B9F7EE-1BE7-46BA-B239-B71C18CC2D57}" destId="{18AE5ACD-C979-43C6-BFBB-6101BE15730A}" srcOrd="2" destOrd="0" presId="urn:diagrams.loki3.com/BracketList"/>
    <dgm:cxn modelId="{E0AED1DC-E8D2-499B-A14A-D02DF5E2DA39}" type="presParOf" srcId="{D8B9F7EE-1BE7-46BA-B239-B71C18CC2D57}" destId="{84136B8E-0194-4CDB-8015-A0000EB02FCC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688D05F-815E-4A2B-AA7D-271C9775D47C}" type="doc">
      <dgm:prSet loTypeId="urn:microsoft.com/office/officeart/2005/8/layout/vList5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E2FD3E3-8D79-400C-97FA-C74335ED147F}">
      <dgm:prSet custT="1"/>
      <dgm:spPr/>
      <dgm:t>
        <a:bodyPr/>
        <a:lstStyle/>
        <a:p>
          <a:pPr algn="r" rtl="1"/>
          <a:r>
            <a:rPr lang="fa-IR" sz="1800" b="1" i="0" u="none" dirty="0" smtClean="0"/>
            <a:t>سینتکس مدیا کوءری</a:t>
          </a:r>
          <a:endParaRPr lang="en-US" sz="1800" b="1" dirty="0"/>
        </a:p>
      </dgm:t>
    </dgm:pt>
    <dgm:pt modelId="{EC1D0789-9F49-4848-83E9-ACCCAEDF3EB9}" type="parTrans" cxnId="{6FD0ED6A-BE0C-45CB-B4A3-E583EB0A556C}">
      <dgm:prSet/>
      <dgm:spPr/>
      <dgm:t>
        <a:bodyPr/>
        <a:lstStyle/>
        <a:p>
          <a:endParaRPr lang="en-US"/>
        </a:p>
      </dgm:t>
    </dgm:pt>
    <dgm:pt modelId="{8437382C-C6FF-4E37-ADCD-1CC1A2B88C75}" type="sibTrans" cxnId="{6FD0ED6A-BE0C-45CB-B4A3-E583EB0A556C}">
      <dgm:prSet/>
      <dgm:spPr/>
      <dgm:t>
        <a:bodyPr/>
        <a:lstStyle/>
        <a:p>
          <a:endParaRPr lang="en-US"/>
        </a:p>
      </dgm:t>
    </dgm:pt>
    <dgm:pt modelId="{F6BEA726-A221-4409-9DCC-30AF36C30C71}">
      <dgm:prSet custT="1"/>
      <dgm:spPr/>
      <dgm:t>
        <a:bodyPr/>
        <a:lstStyle/>
        <a:p>
          <a:pPr algn="r"/>
          <a:r>
            <a:rPr lang="fa-IR" sz="1800" b="1" i="0" dirty="0" smtClean="0"/>
            <a:t>برای اینکه بتوان از مدیا کوءری ها استفاده کرد، باید در تگ هد، تگ متا دیتای روبرو را قرار دهیم.</a:t>
          </a:r>
          <a:endParaRPr lang="en-US" sz="1800" b="1" dirty="0"/>
        </a:p>
      </dgm:t>
    </dgm:pt>
    <dgm:pt modelId="{8E73C8CD-CC22-4412-8AC1-1162F9D726AA}" type="parTrans" cxnId="{0DDCD4B1-D8DD-4C06-9CA9-3BF2BFAAF1AA}">
      <dgm:prSet/>
      <dgm:spPr/>
      <dgm:t>
        <a:bodyPr/>
        <a:lstStyle/>
        <a:p>
          <a:endParaRPr lang="en-US"/>
        </a:p>
      </dgm:t>
    </dgm:pt>
    <dgm:pt modelId="{C2D6BA01-4F82-4465-A4DF-A8725990D3D2}" type="sibTrans" cxnId="{0DDCD4B1-D8DD-4C06-9CA9-3BF2BFAAF1AA}">
      <dgm:prSet/>
      <dgm:spPr/>
      <dgm:t>
        <a:bodyPr/>
        <a:lstStyle/>
        <a:p>
          <a:endParaRPr lang="en-US"/>
        </a:p>
      </dgm:t>
    </dgm:pt>
    <dgm:pt modelId="{757EC465-629B-4B6C-9204-002CF78FDFCB}">
      <dgm:prSet custT="1"/>
      <dgm:spPr/>
      <dgm:t>
        <a:bodyPr/>
        <a:lstStyle/>
        <a:p>
          <a:pPr algn="l"/>
          <a:r>
            <a:rPr lang="en-US" sz="2000" b="1" i="0" u="none" dirty="0" smtClean="0"/>
            <a:t>@media [not/only] &lt;media type&gt; [and] (&lt;media-condition&gt;);</a:t>
          </a:r>
          <a:endParaRPr lang="fa-IR" sz="2000" b="1" i="0" u="none" dirty="0" smtClean="0"/>
        </a:p>
        <a:p>
          <a:pPr algn="l"/>
          <a:endParaRPr lang="en-US" sz="2000" b="1" dirty="0"/>
        </a:p>
      </dgm:t>
    </dgm:pt>
    <dgm:pt modelId="{0BA9B92E-6CE8-4B3F-B9C2-5C32CBC8FFED}" type="parTrans" cxnId="{1D7C838C-E311-4D3B-A38B-41916A1F3EBE}">
      <dgm:prSet/>
      <dgm:spPr/>
      <dgm:t>
        <a:bodyPr/>
        <a:lstStyle/>
        <a:p>
          <a:endParaRPr lang="en-US"/>
        </a:p>
      </dgm:t>
    </dgm:pt>
    <dgm:pt modelId="{8FC81DE2-1966-449D-B9A9-01491DA4EFE5}" type="sibTrans" cxnId="{1D7C838C-E311-4D3B-A38B-41916A1F3EBE}">
      <dgm:prSet/>
      <dgm:spPr/>
      <dgm:t>
        <a:bodyPr/>
        <a:lstStyle/>
        <a:p>
          <a:endParaRPr lang="en-US"/>
        </a:p>
      </dgm:t>
    </dgm:pt>
    <dgm:pt modelId="{7E03DF57-159A-4932-9A0F-35235C4AE91F}">
      <dgm:prSet custT="1"/>
      <dgm:spPr/>
      <dgm:t>
        <a:bodyPr/>
        <a:lstStyle/>
        <a:p>
          <a:pPr algn="l"/>
          <a:r>
            <a:rPr lang="en-US" sz="2000" b="1" dirty="0" smtClean="0"/>
            <a:t>&lt;head&gt;</a:t>
          </a:r>
        </a:p>
        <a:p>
          <a:pPr algn="l"/>
          <a:r>
            <a:rPr lang="en-US" sz="2000" b="1" dirty="0" smtClean="0"/>
            <a:t>&lt;meta name="viewport" content="initial-scale=1, width=device-width" /&gt;</a:t>
          </a:r>
        </a:p>
        <a:p>
          <a:pPr algn="l"/>
          <a:r>
            <a:rPr lang="en-US" sz="2000" b="1" dirty="0" smtClean="0"/>
            <a:t>&lt;/head&gt;</a:t>
          </a:r>
          <a:endParaRPr lang="en-US" sz="2000" b="1" dirty="0"/>
        </a:p>
      </dgm:t>
    </dgm:pt>
    <dgm:pt modelId="{37640114-AE16-4981-A42E-974484BD2B03}" type="parTrans" cxnId="{2C1690E0-2183-476A-A1A0-63D7D680E4F8}">
      <dgm:prSet/>
      <dgm:spPr/>
      <dgm:t>
        <a:bodyPr/>
        <a:lstStyle/>
        <a:p>
          <a:endParaRPr lang="en-US"/>
        </a:p>
      </dgm:t>
    </dgm:pt>
    <dgm:pt modelId="{E994763A-47B6-472D-A498-8EF81E4E4F1A}" type="sibTrans" cxnId="{2C1690E0-2183-476A-A1A0-63D7D680E4F8}">
      <dgm:prSet/>
      <dgm:spPr/>
      <dgm:t>
        <a:bodyPr/>
        <a:lstStyle/>
        <a:p>
          <a:endParaRPr lang="en-US"/>
        </a:p>
      </dgm:t>
    </dgm:pt>
    <dgm:pt modelId="{BAB84AAF-162A-4C25-A790-4917F94E433A}" type="pres">
      <dgm:prSet presAssocID="{F688D05F-815E-4A2B-AA7D-271C9775D4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5E50D7-5300-4008-94E9-475082553C07}" type="pres">
      <dgm:prSet presAssocID="{6E2FD3E3-8D79-400C-97FA-C74335ED147F}" presName="linNode" presStyleCnt="0"/>
      <dgm:spPr/>
    </dgm:pt>
    <dgm:pt modelId="{5B420205-6372-46B3-BB4E-6465DA04EB68}" type="pres">
      <dgm:prSet presAssocID="{6E2FD3E3-8D79-400C-97FA-C74335ED147F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61FDCA-1C79-42C3-B118-FA7095B4E133}" type="pres">
      <dgm:prSet presAssocID="{6E2FD3E3-8D79-400C-97FA-C74335ED147F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DE982-83D1-40BE-8375-AEAE4EF85038}" type="pres">
      <dgm:prSet presAssocID="{8437382C-C6FF-4E37-ADCD-1CC1A2B88C75}" presName="sp" presStyleCnt="0"/>
      <dgm:spPr/>
    </dgm:pt>
    <dgm:pt modelId="{F7A4E67E-2EEC-4F6A-93DB-E5F6708BE1D2}" type="pres">
      <dgm:prSet presAssocID="{F6BEA726-A221-4409-9DCC-30AF36C30C71}" presName="linNode" presStyleCnt="0"/>
      <dgm:spPr/>
    </dgm:pt>
    <dgm:pt modelId="{FD10583E-0E32-4A01-8BC0-9386A1611A35}" type="pres">
      <dgm:prSet presAssocID="{F6BEA726-A221-4409-9DCC-30AF36C30C71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54D89F-D1CE-459D-ACF4-FECD2EB4336F}" type="pres">
      <dgm:prSet presAssocID="{F6BEA726-A221-4409-9DCC-30AF36C30C71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C82E19-89E8-45B2-87F6-22AEABDFB7B4}" type="presOf" srcId="{F688D05F-815E-4A2B-AA7D-271C9775D47C}" destId="{BAB84AAF-162A-4C25-A790-4917F94E433A}" srcOrd="0" destOrd="0" presId="urn:microsoft.com/office/officeart/2005/8/layout/vList5"/>
    <dgm:cxn modelId="{1D7C838C-E311-4D3B-A38B-41916A1F3EBE}" srcId="{6E2FD3E3-8D79-400C-97FA-C74335ED147F}" destId="{757EC465-629B-4B6C-9204-002CF78FDFCB}" srcOrd="0" destOrd="0" parTransId="{0BA9B92E-6CE8-4B3F-B9C2-5C32CBC8FFED}" sibTransId="{8FC81DE2-1966-449D-B9A9-01491DA4EFE5}"/>
    <dgm:cxn modelId="{0DDCD4B1-D8DD-4C06-9CA9-3BF2BFAAF1AA}" srcId="{F688D05F-815E-4A2B-AA7D-271C9775D47C}" destId="{F6BEA726-A221-4409-9DCC-30AF36C30C71}" srcOrd="1" destOrd="0" parTransId="{8E73C8CD-CC22-4412-8AC1-1162F9D726AA}" sibTransId="{C2D6BA01-4F82-4465-A4DF-A8725990D3D2}"/>
    <dgm:cxn modelId="{2C1690E0-2183-476A-A1A0-63D7D680E4F8}" srcId="{F6BEA726-A221-4409-9DCC-30AF36C30C71}" destId="{7E03DF57-159A-4932-9A0F-35235C4AE91F}" srcOrd="0" destOrd="0" parTransId="{37640114-AE16-4981-A42E-974484BD2B03}" sibTransId="{E994763A-47B6-472D-A498-8EF81E4E4F1A}"/>
    <dgm:cxn modelId="{F0DBF457-437E-4631-A299-401763724051}" type="presOf" srcId="{757EC465-629B-4B6C-9204-002CF78FDFCB}" destId="{5061FDCA-1C79-42C3-B118-FA7095B4E133}" srcOrd="0" destOrd="0" presId="urn:microsoft.com/office/officeart/2005/8/layout/vList5"/>
    <dgm:cxn modelId="{6FD0ED6A-BE0C-45CB-B4A3-E583EB0A556C}" srcId="{F688D05F-815E-4A2B-AA7D-271C9775D47C}" destId="{6E2FD3E3-8D79-400C-97FA-C74335ED147F}" srcOrd="0" destOrd="0" parTransId="{EC1D0789-9F49-4848-83E9-ACCCAEDF3EB9}" sibTransId="{8437382C-C6FF-4E37-ADCD-1CC1A2B88C75}"/>
    <dgm:cxn modelId="{8D4B8484-E8D4-418A-8123-EFF9B4E40C70}" type="presOf" srcId="{6E2FD3E3-8D79-400C-97FA-C74335ED147F}" destId="{5B420205-6372-46B3-BB4E-6465DA04EB68}" srcOrd="0" destOrd="0" presId="urn:microsoft.com/office/officeart/2005/8/layout/vList5"/>
    <dgm:cxn modelId="{ABB37ABD-0B84-492A-AED8-FA042A868A16}" type="presOf" srcId="{F6BEA726-A221-4409-9DCC-30AF36C30C71}" destId="{FD10583E-0E32-4A01-8BC0-9386A1611A35}" srcOrd="0" destOrd="0" presId="urn:microsoft.com/office/officeart/2005/8/layout/vList5"/>
    <dgm:cxn modelId="{659F10C9-33A9-4A71-A246-B59A2931BA26}" type="presOf" srcId="{7E03DF57-159A-4932-9A0F-35235C4AE91F}" destId="{4C54D89F-D1CE-459D-ACF4-FECD2EB4336F}" srcOrd="0" destOrd="0" presId="urn:microsoft.com/office/officeart/2005/8/layout/vList5"/>
    <dgm:cxn modelId="{57FAF0D3-B02C-40B2-8717-CCDB20C0D984}" type="presParOf" srcId="{BAB84AAF-162A-4C25-A790-4917F94E433A}" destId="{C45E50D7-5300-4008-94E9-475082553C07}" srcOrd="0" destOrd="0" presId="urn:microsoft.com/office/officeart/2005/8/layout/vList5"/>
    <dgm:cxn modelId="{C4D08715-272E-4605-819A-F69CB1DE1791}" type="presParOf" srcId="{C45E50D7-5300-4008-94E9-475082553C07}" destId="{5B420205-6372-46B3-BB4E-6465DA04EB68}" srcOrd="0" destOrd="0" presId="urn:microsoft.com/office/officeart/2005/8/layout/vList5"/>
    <dgm:cxn modelId="{80F1E534-1635-4567-92C0-8E9145F595D3}" type="presParOf" srcId="{C45E50D7-5300-4008-94E9-475082553C07}" destId="{5061FDCA-1C79-42C3-B118-FA7095B4E133}" srcOrd="1" destOrd="0" presId="urn:microsoft.com/office/officeart/2005/8/layout/vList5"/>
    <dgm:cxn modelId="{378FBBB4-1932-4CEA-BC55-BBD5F761ED94}" type="presParOf" srcId="{BAB84AAF-162A-4C25-A790-4917F94E433A}" destId="{74ADE982-83D1-40BE-8375-AEAE4EF85038}" srcOrd="1" destOrd="0" presId="urn:microsoft.com/office/officeart/2005/8/layout/vList5"/>
    <dgm:cxn modelId="{23FC5ECB-63DF-4385-A60D-C914D60A26C9}" type="presParOf" srcId="{BAB84AAF-162A-4C25-A790-4917F94E433A}" destId="{F7A4E67E-2EEC-4F6A-93DB-E5F6708BE1D2}" srcOrd="2" destOrd="0" presId="urn:microsoft.com/office/officeart/2005/8/layout/vList5"/>
    <dgm:cxn modelId="{292C2EFC-F51C-4501-9C24-8B69AFC000B6}" type="presParOf" srcId="{F7A4E67E-2EEC-4F6A-93DB-E5F6708BE1D2}" destId="{FD10583E-0E32-4A01-8BC0-9386A1611A35}" srcOrd="0" destOrd="0" presId="urn:microsoft.com/office/officeart/2005/8/layout/vList5"/>
    <dgm:cxn modelId="{9D0A0C88-2898-412A-A418-A91EC2F64F62}" type="presParOf" srcId="{F7A4E67E-2EEC-4F6A-93DB-E5F6708BE1D2}" destId="{4C54D89F-D1CE-459D-ACF4-FECD2EB4336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2F5F7B-74AE-458C-9B5C-40A762D25D4B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A02E2D0-648F-4F32-A15C-BC0F24D4E642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تفاوت </a:t>
          </a:r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HTML5</a:t>
          </a:r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 با سایر نسخه ها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BB2C1E22-94A2-45C5-8645-56C99931DC99}" type="parTrans" cxnId="{EF6607F4-FE0D-4A66-981C-98A676F217A7}">
      <dgm:prSet/>
      <dgm:spPr/>
      <dgm:t>
        <a:bodyPr/>
        <a:lstStyle/>
        <a:p>
          <a:endParaRPr lang="en-US"/>
        </a:p>
      </dgm:t>
    </dgm:pt>
    <dgm:pt modelId="{938C8F93-B93A-477F-947C-58D16E2207C4}" type="sibTrans" cxnId="{EF6607F4-FE0D-4A66-981C-98A676F217A7}">
      <dgm:prSet/>
      <dgm:spPr/>
      <dgm:t>
        <a:bodyPr/>
        <a:lstStyle/>
        <a:p>
          <a:endParaRPr lang="en-US"/>
        </a:p>
      </dgm:t>
    </dgm:pt>
    <dgm:pt modelId="{028F14AF-D3BB-485E-B1F0-09C219D2DF3D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حذف برخی تگها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92302C56-DD83-419D-A512-7F92CC81EBA8}" type="parTrans" cxnId="{2FD68342-E8B0-44CB-A68F-E3C14621C425}">
      <dgm:prSet/>
      <dgm:spPr/>
      <dgm:t>
        <a:bodyPr/>
        <a:lstStyle/>
        <a:p>
          <a:endParaRPr lang="en-US"/>
        </a:p>
      </dgm:t>
    </dgm:pt>
    <dgm:pt modelId="{A776CA1A-13DF-4AC6-AF5C-5BC36988A1EC}" type="sibTrans" cxnId="{2FD68342-E8B0-44CB-A68F-E3C14621C42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1AD0893C-648E-4BEB-A2D0-6D4D7D2A064B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i="0" u="none" dirty="0" smtClean="0">
              <a:solidFill>
                <a:schemeClr val="tx1"/>
              </a:solidFill>
            </a:rPr>
            <a:t>قابلیت </a:t>
          </a:r>
          <a:r>
            <a:rPr lang="en-US" sz="1400" b="1" i="0" u="none" dirty="0" smtClean="0">
              <a:solidFill>
                <a:schemeClr val="tx1"/>
              </a:solidFill>
            </a:rPr>
            <a:t>DRAG &amp; DROP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3B2A3D67-D65E-459E-AAA6-087AFC10CFCC}" type="parTrans" cxnId="{8362C364-481D-4034-86AC-6E6014D0AEC3}">
      <dgm:prSet/>
      <dgm:spPr/>
      <dgm:t>
        <a:bodyPr/>
        <a:lstStyle/>
        <a:p>
          <a:endParaRPr lang="en-US"/>
        </a:p>
      </dgm:t>
    </dgm:pt>
    <dgm:pt modelId="{3690F846-F4A8-42FE-A4D5-C33BB6B86C07}" type="sibTrans" cxnId="{8362C364-481D-4034-86AC-6E6014D0AEC3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CA498EC-CB89-4EE5-AAC0-FBE00F5D9C47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0" i="0" dirty="0" smtClean="0">
              <a:solidFill>
                <a:schemeClr val="tx1"/>
              </a:solidFill>
              <a:cs typeface="B Nazanin" pitchFamily="2" charset="-78"/>
            </a:rPr>
            <a:t>اضافه شدن تگ های معنایی</a:t>
          </a:r>
          <a:endParaRPr lang="en-US" sz="1400" b="0" i="0" dirty="0">
            <a:solidFill>
              <a:schemeClr val="tx1"/>
            </a:solidFill>
            <a:cs typeface="B Nazanin" pitchFamily="2" charset="-78"/>
          </a:endParaRPr>
        </a:p>
      </dgm:t>
    </dgm:pt>
    <dgm:pt modelId="{31211C19-9DE2-44F1-BD6C-281427260C7F}" type="parTrans" cxnId="{BF3E06DF-1CE3-4A9C-8929-18A88C0ACE70}">
      <dgm:prSet/>
      <dgm:spPr/>
      <dgm:t>
        <a:bodyPr/>
        <a:lstStyle/>
        <a:p>
          <a:endParaRPr lang="en-US"/>
        </a:p>
      </dgm:t>
    </dgm:pt>
    <dgm:pt modelId="{A0DC20E1-B278-40D1-AF69-62D73956294C}" type="sibTrans" cxnId="{BF3E06DF-1CE3-4A9C-8929-18A88C0ACE70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99E20E6D-3C1D-40B6-86F7-1A2898273C25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گرافیک های 2و3بعدی</a:t>
          </a:r>
        </a:p>
      </dgm:t>
    </dgm:pt>
    <dgm:pt modelId="{69BA951C-03C5-4947-B3AF-2624D3EA1221}" type="parTrans" cxnId="{21AA9E80-8BDF-471A-A987-3682F4FFA0EF}">
      <dgm:prSet/>
      <dgm:spPr/>
      <dgm:t>
        <a:bodyPr/>
        <a:lstStyle/>
        <a:p>
          <a:endParaRPr lang="en-US"/>
        </a:p>
      </dgm:t>
    </dgm:pt>
    <dgm:pt modelId="{6C3DD982-BAD0-4C79-8719-5B7D54ED5DA7}" type="sibTrans" cxnId="{21AA9E80-8BDF-471A-A987-3682F4FFA0EF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A35A34F-0AFE-4DE5-8A99-EF0AC27561D2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پشتیبانی از صوت و ویدئو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78D25D6E-9900-4A44-AD83-EA0EB3576EF4}" type="parTrans" cxnId="{CE30384E-4014-44C1-80F0-F894FDAE3A94}">
      <dgm:prSet/>
      <dgm:spPr/>
      <dgm:t>
        <a:bodyPr/>
        <a:lstStyle/>
        <a:p>
          <a:endParaRPr lang="en-US"/>
        </a:p>
      </dgm:t>
    </dgm:pt>
    <dgm:pt modelId="{57B2A348-4A54-4879-BE47-96197BFE3301}" type="sibTrans" cxnId="{CE30384E-4014-44C1-80F0-F894FDAE3A94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103B5CCA-57F3-4B98-B7E1-C4BE65950929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200" b="1" dirty="0" smtClean="0">
              <a:solidFill>
                <a:schemeClr val="tx1"/>
              </a:solidFill>
              <a:cs typeface="B Nazanin" pitchFamily="2" charset="-78"/>
            </a:rPr>
            <a:t>ساخت اپ و پایگاه داده لوکال</a:t>
          </a:r>
          <a:endParaRPr lang="en-US" sz="1200" b="1" dirty="0">
            <a:solidFill>
              <a:schemeClr val="tx1"/>
            </a:solidFill>
            <a:cs typeface="B Nazanin" pitchFamily="2" charset="-78"/>
          </a:endParaRPr>
        </a:p>
      </dgm:t>
    </dgm:pt>
    <dgm:pt modelId="{86A0B1CF-99A2-4DF1-BD94-C89B16FA9736}" type="parTrans" cxnId="{C200E30B-96F1-4AEE-B876-A7A4FE0E7BAE}">
      <dgm:prSet/>
      <dgm:spPr/>
      <dgm:t>
        <a:bodyPr/>
        <a:lstStyle/>
        <a:p>
          <a:endParaRPr lang="en-US"/>
        </a:p>
      </dgm:t>
    </dgm:pt>
    <dgm:pt modelId="{5F58D14A-1BB2-4B1C-AC1A-A5032386181F}" type="sibTrans" cxnId="{C200E30B-96F1-4AEE-B876-A7A4FE0E7BAE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09C41B3-D49C-44FD-ABB6-1EBACAA2BC2C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پشتیبانی از  </a:t>
          </a:r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SVG</a:t>
          </a:r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 ها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66FEA5BB-E014-408E-8196-4F52E32ED8DD}" type="parTrans" cxnId="{11826DBC-2E81-4D55-ACAF-5C5FE797F843}">
      <dgm:prSet/>
      <dgm:spPr/>
      <dgm:t>
        <a:bodyPr/>
        <a:lstStyle/>
        <a:p>
          <a:endParaRPr lang="en-US"/>
        </a:p>
      </dgm:t>
    </dgm:pt>
    <dgm:pt modelId="{4B188B15-F3E5-486A-9D9A-9CA2DA01EF71}" type="sibTrans" cxnId="{11826DBC-2E81-4D55-ACAF-5C5FE797F843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C69D286-E1D4-4B59-B267-84653EA7E862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i="0" dirty="0" smtClean="0">
              <a:solidFill>
                <a:schemeClr val="tx1"/>
              </a:solidFill>
              <a:cs typeface="B Nazanin" pitchFamily="2" charset="-78"/>
            </a:rPr>
            <a:t>پشتیبانی کامل </a:t>
          </a:r>
          <a:r>
            <a:rPr lang="en-US" sz="1400" b="1" i="0" dirty="0" smtClean="0">
              <a:solidFill>
                <a:schemeClr val="tx1"/>
              </a:solidFill>
              <a:cs typeface="B Nazanin" pitchFamily="2" charset="-78"/>
            </a:rPr>
            <a:t>css3</a:t>
          </a:r>
          <a:endParaRPr lang="en-US" sz="1400" b="1" i="0" dirty="0">
            <a:solidFill>
              <a:schemeClr val="tx1"/>
            </a:solidFill>
            <a:cs typeface="B Nazanin" pitchFamily="2" charset="-78"/>
          </a:endParaRPr>
        </a:p>
      </dgm:t>
    </dgm:pt>
    <dgm:pt modelId="{E5601567-FAA0-4084-A29D-9D39378A59CA}" type="parTrans" cxnId="{4B124873-83A4-4C4E-AE86-DBC59018E7BF}">
      <dgm:prSet/>
      <dgm:spPr/>
      <dgm:t>
        <a:bodyPr/>
        <a:lstStyle/>
        <a:p>
          <a:endParaRPr lang="en-US"/>
        </a:p>
      </dgm:t>
    </dgm:pt>
    <dgm:pt modelId="{3D568D92-5B62-457E-9E58-8384DEE02DE9}" type="sibTrans" cxnId="{4B124873-83A4-4C4E-AE86-DBC59018E7BF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A686AD93-B891-44ED-92E7-22100B65D844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ایجاد فرم های جدید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26A4E2D6-421C-4589-A634-F62EDF9D5B6C}" type="parTrans" cxnId="{C0469FF3-D9FF-4F0B-A6E7-2771E68EFC68}">
      <dgm:prSet/>
      <dgm:spPr/>
      <dgm:t>
        <a:bodyPr/>
        <a:lstStyle/>
        <a:p>
          <a:endParaRPr lang="en-US"/>
        </a:p>
      </dgm:t>
    </dgm:pt>
    <dgm:pt modelId="{F9DE8337-A236-4E3D-9EE3-24ACFDD55F2F}" type="sibTrans" cxnId="{C0469FF3-D9FF-4F0B-A6E7-2771E68EFC68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1CA03E8-98C1-4EC0-8EBD-221E962206D7}">
      <dgm:prSet/>
      <dgm:spPr/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E28F9555-9F58-463E-A062-D77360F4CF4C}" type="parTrans" cxnId="{0FD10A60-5FA4-414E-88E3-0E87870B7D03}">
      <dgm:prSet/>
      <dgm:spPr/>
      <dgm:t>
        <a:bodyPr/>
        <a:lstStyle/>
        <a:p>
          <a:endParaRPr lang="en-US"/>
        </a:p>
      </dgm:t>
    </dgm:pt>
    <dgm:pt modelId="{2BEBA80E-CFC4-43AE-A923-B4AB2D7CB0A9}" type="sibTrans" cxnId="{0FD10A60-5FA4-414E-88E3-0E87870B7D03}">
      <dgm:prSet/>
      <dgm:spPr/>
      <dgm:t>
        <a:bodyPr/>
        <a:lstStyle/>
        <a:p>
          <a:endParaRPr lang="en-US"/>
        </a:p>
      </dgm:t>
    </dgm:pt>
    <dgm:pt modelId="{4A0EFF39-B572-4135-B741-7CC1FC78CA65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آپدیت روزمره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BFA6B794-ACB6-46F0-B35E-FFF9D37E2226}" type="parTrans" cxnId="{127BFFB8-CC4A-4591-99FF-E36FEBED0D3E}">
      <dgm:prSet/>
      <dgm:spPr/>
      <dgm:t>
        <a:bodyPr/>
        <a:lstStyle/>
        <a:p>
          <a:endParaRPr lang="en-US"/>
        </a:p>
      </dgm:t>
    </dgm:pt>
    <dgm:pt modelId="{7809BB9F-AF4F-4591-8166-6570B36CBEC2}" type="sibTrans" cxnId="{127BFFB8-CC4A-4591-99FF-E36FEBED0D3E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7F6BC866-D36E-4F78-8413-9F11756E3780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pPr algn="ctr" rtl="1"/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ساده سازی دستورات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88E2D46C-9709-473D-A564-E15BC08A4109}" type="parTrans" cxnId="{343C5E1F-61E8-44CA-BBFC-03FED57BD298}">
      <dgm:prSet/>
      <dgm:spPr/>
      <dgm:t>
        <a:bodyPr/>
        <a:lstStyle/>
        <a:p>
          <a:endParaRPr lang="en-US"/>
        </a:p>
      </dgm:t>
    </dgm:pt>
    <dgm:pt modelId="{36D99024-692C-4FAB-B64B-656C055E0BDE}" type="sibTrans" cxnId="{343C5E1F-61E8-44CA-BBFC-03FED57BD298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B4513E0-0975-4835-8CD8-A3528E2BB50D}" type="pres">
      <dgm:prSet presAssocID="{0F2F5F7B-74AE-458C-9B5C-40A762D25D4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1ACC4C-2618-4547-8509-AAFF009C9BF7}" type="pres">
      <dgm:prSet presAssocID="{6A02E2D0-648F-4F32-A15C-BC0F24D4E642}" presName="centerShape" presStyleLbl="node0" presStyleIdx="0" presStyleCnt="1" custScaleX="107452" custScaleY="107452"/>
      <dgm:spPr/>
      <dgm:t>
        <a:bodyPr/>
        <a:lstStyle/>
        <a:p>
          <a:endParaRPr lang="en-US"/>
        </a:p>
      </dgm:t>
    </dgm:pt>
    <dgm:pt modelId="{9F3478F2-3B1C-4CC1-831C-E9D93D305420}" type="pres">
      <dgm:prSet presAssocID="{4A0EFF39-B572-4135-B741-7CC1FC78CA65}" presName="node" presStyleLbl="node1" presStyleIdx="0" presStyleCnt="11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070785-2CC5-4C89-A615-655CC9B93D77}" type="pres">
      <dgm:prSet presAssocID="{4A0EFF39-B572-4135-B741-7CC1FC78CA65}" presName="dummy" presStyleCnt="0"/>
      <dgm:spPr/>
      <dgm:t>
        <a:bodyPr/>
        <a:lstStyle/>
        <a:p>
          <a:endParaRPr lang="en-US"/>
        </a:p>
      </dgm:t>
    </dgm:pt>
    <dgm:pt modelId="{6F4350D0-254B-4C6C-8416-036EF96FBA3B}" type="pres">
      <dgm:prSet presAssocID="{7809BB9F-AF4F-4591-8166-6570B36CBEC2}" presName="sibTrans" presStyleLbl="sibTrans2D1" presStyleIdx="0" presStyleCnt="11"/>
      <dgm:spPr/>
      <dgm:t>
        <a:bodyPr/>
        <a:lstStyle/>
        <a:p>
          <a:endParaRPr lang="en-US"/>
        </a:p>
      </dgm:t>
    </dgm:pt>
    <dgm:pt modelId="{38E632D2-83B5-40CD-ADAC-5A1F789C3CA6}" type="pres">
      <dgm:prSet presAssocID="{7F6BC866-D36E-4F78-8413-9F11756E3780}" presName="node" presStyleLbl="node1" presStyleIdx="1" presStyleCnt="11" custScaleX="111774" custScaleY="1117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0D549-0830-4273-89EB-81C59A661A4E}" type="pres">
      <dgm:prSet presAssocID="{7F6BC866-D36E-4F78-8413-9F11756E3780}" presName="dummy" presStyleCnt="0"/>
      <dgm:spPr/>
      <dgm:t>
        <a:bodyPr/>
        <a:lstStyle/>
        <a:p>
          <a:endParaRPr lang="en-US"/>
        </a:p>
      </dgm:t>
    </dgm:pt>
    <dgm:pt modelId="{CE6D0496-6C21-4EE6-AA68-C079257746B3}" type="pres">
      <dgm:prSet presAssocID="{36D99024-692C-4FAB-B64B-656C055E0BDE}" presName="sibTrans" presStyleLbl="sibTrans2D1" presStyleIdx="1" presStyleCnt="11"/>
      <dgm:spPr/>
      <dgm:t>
        <a:bodyPr/>
        <a:lstStyle/>
        <a:p>
          <a:endParaRPr lang="en-US"/>
        </a:p>
      </dgm:t>
    </dgm:pt>
    <dgm:pt modelId="{5B937F3E-4CCF-445A-B0CE-9B34128B14A9}" type="pres">
      <dgm:prSet presAssocID="{028F14AF-D3BB-485E-B1F0-09C219D2DF3D}" presName="node" presStyleLbl="node1" presStyleIdx="2" presStyleCnt="11" custScaleX="112261" custScaleY="112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B7329-33F7-4D60-B19F-2793E7454F2E}" type="pres">
      <dgm:prSet presAssocID="{028F14AF-D3BB-485E-B1F0-09C219D2DF3D}" presName="dummy" presStyleCnt="0"/>
      <dgm:spPr/>
      <dgm:t>
        <a:bodyPr/>
        <a:lstStyle/>
        <a:p>
          <a:endParaRPr lang="en-US"/>
        </a:p>
      </dgm:t>
    </dgm:pt>
    <dgm:pt modelId="{4EF36635-3F69-42E3-B122-5CF30618EFE5}" type="pres">
      <dgm:prSet presAssocID="{A776CA1A-13DF-4AC6-AF5C-5BC36988A1EC}" presName="sibTrans" presStyleLbl="sibTrans2D1" presStyleIdx="2" presStyleCnt="11"/>
      <dgm:spPr/>
      <dgm:t>
        <a:bodyPr/>
        <a:lstStyle/>
        <a:p>
          <a:endParaRPr lang="en-US"/>
        </a:p>
      </dgm:t>
    </dgm:pt>
    <dgm:pt modelId="{B1301FB0-E2C0-4DB9-8826-BB0E2DEC5A28}" type="pres">
      <dgm:prSet presAssocID="{1AD0893C-648E-4BEB-A2D0-6D4D7D2A064B}" presName="node" presStyleLbl="node1" presStyleIdx="3" presStyleCnt="11" custScaleX="113880" custScaleY="1138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E152B2-0B85-4DB9-AF95-BE987EFA9824}" type="pres">
      <dgm:prSet presAssocID="{1AD0893C-648E-4BEB-A2D0-6D4D7D2A064B}" presName="dummy" presStyleCnt="0"/>
      <dgm:spPr/>
      <dgm:t>
        <a:bodyPr/>
        <a:lstStyle/>
        <a:p>
          <a:endParaRPr lang="en-US"/>
        </a:p>
      </dgm:t>
    </dgm:pt>
    <dgm:pt modelId="{9292A541-946F-4148-826F-0B99471E8DF9}" type="pres">
      <dgm:prSet presAssocID="{3690F846-F4A8-42FE-A4D5-C33BB6B86C07}" presName="sibTrans" presStyleLbl="sibTrans2D1" presStyleIdx="3" presStyleCnt="11"/>
      <dgm:spPr/>
      <dgm:t>
        <a:bodyPr/>
        <a:lstStyle/>
        <a:p>
          <a:endParaRPr lang="en-US"/>
        </a:p>
      </dgm:t>
    </dgm:pt>
    <dgm:pt modelId="{3EA0113E-71B2-4353-B39A-FBDDEBF3FCB6}" type="pres">
      <dgm:prSet presAssocID="{99E20E6D-3C1D-40B6-86F7-1A2898273C25}" presName="node" presStyleLbl="node1" presStyleIdx="4" presStyleCnt="11" custScaleX="119120" custScaleY="119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D07F0E-0E50-4231-B0F5-0A0B686AEF72}" type="pres">
      <dgm:prSet presAssocID="{99E20E6D-3C1D-40B6-86F7-1A2898273C25}" presName="dummy" presStyleCnt="0"/>
      <dgm:spPr/>
      <dgm:t>
        <a:bodyPr/>
        <a:lstStyle/>
        <a:p>
          <a:endParaRPr lang="en-US"/>
        </a:p>
      </dgm:t>
    </dgm:pt>
    <dgm:pt modelId="{6B9494D4-8385-4810-95C1-80FE79B67931}" type="pres">
      <dgm:prSet presAssocID="{6C3DD982-BAD0-4C79-8719-5B7D54ED5DA7}" presName="sibTrans" presStyleLbl="sibTrans2D1" presStyleIdx="4" presStyleCnt="11"/>
      <dgm:spPr/>
      <dgm:t>
        <a:bodyPr/>
        <a:lstStyle/>
        <a:p>
          <a:endParaRPr lang="en-US"/>
        </a:p>
      </dgm:t>
    </dgm:pt>
    <dgm:pt modelId="{AEA8B0AE-6768-4486-BA0A-1291BB25A48E}" type="pres">
      <dgm:prSet presAssocID="{5A35A34F-0AFE-4DE5-8A99-EF0AC27561D2}" presName="node" presStyleLbl="node1" presStyleIdx="5" presStyleCnt="11" custScaleX="120115" custScaleY="1201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25869D-7D62-43B5-8902-516223107608}" type="pres">
      <dgm:prSet presAssocID="{5A35A34F-0AFE-4DE5-8A99-EF0AC27561D2}" presName="dummy" presStyleCnt="0"/>
      <dgm:spPr/>
      <dgm:t>
        <a:bodyPr/>
        <a:lstStyle/>
        <a:p>
          <a:endParaRPr lang="en-US"/>
        </a:p>
      </dgm:t>
    </dgm:pt>
    <dgm:pt modelId="{91D50FEC-DA28-4352-9C6D-073B7EAB7478}" type="pres">
      <dgm:prSet presAssocID="{57B2A348-4A54-4879-BE47-96197BFE3301}" presName="sibTrans" presStyleLbl="sibTrans2D1" presStyleIdx="5" presStyleCnt="11"/>
      <dgm:spPr/>
      <dgm:t>
        <a:bodyPr/>
        <a:lstStyle/>
        <a:p>
          <a:endParaRPr lang="en-US"/>
        </a:p>
      </dgm:t>
    </dgm:pt>
    <dgm:pt modelId="{12CAAB51-D5B9-48FA-BB89-810736BCDFF2}" type="pres">
      <dgm:prSet presAssocID="{103B5CCA-57F3-4B98-B7E1-C4BE65950929}" presName="node" presStyleLbl="node1" presStyleIdx="6" presStyleCnt="11" custScaleX="111637" custScaleY="1116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2AA994-2369-4A89-8419-F5BF90B21B9F}" type="pres">
      <dgm:prSet presAssocID="{103B5CCA-57F3-4B98-B7E1-C4BE65950929}" presName="dummy" presStyleCnt="0"/>
      <dgm:spPr/>
      <dgm:t>
        <a:bodyPr/>
        <a:lstStyle/>
        <a:p>
          <a:endParaRPr lang="en-US"/>
        </a:p>
      </dgm:t>
    </dgm:pt>
    <dgm:pt modelId="{897EC347-B833-43D2-952B-341FB708BA73}" type="pres">
      <dgm:prSet presAssocID="{5F58D14A-1BB2-4B1C-AC1A-A5032386181F}" presName="sibTrans" presStyleLbl="sibTrans2D1" presStyleIdx="6" presStyleCnt="11"/>
      <dgm:spPr/>
      <dgm:t>
        <a:bodyPr/>
        <a:lstStyle/>
        <a:p>
          <a:endParaRPr lang="en-US"/>
        </a:p>
      </dgm:t>
    </dgm:pt>
    <dgm:pt modelId="{A5B309F2-E11A-4F4F-A2E6-85F490CADCE6}" type="pres">
      <dgm:prSet presAssocID="{B09C41B3-D49C-44FD-ABB6-1EBACAA2BC2C}" presName="node" presStyleLbl="node1" presStyleIdx="7" presStyleCnt="11" custScaleX="120801" custScaleY="1208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55E7A-86D3-459E-91B0-40482A616072}" type="pres">
      <dgm:prSet presAssocID="{B09C41B3-D49C-44FD-ABB6-1EBACAA2BC2C}" presName="dummy" presStyleCnt="0"/>
      <dgm:spPr/>
      <dgm:t>
        <a:bodyPr/>
        <a:lstStyle/>
        <a:p>
          <a:endParaRPr lang="en-US"/>
        </a:p>
      </dgm:t>
    </dgm:pt>
    <dgm:pt modelId="{5B54F011-67BC-4B7B-90C4-418DE5BA4865}" type="pres">
      <dgm:prSet presAssocID="{4B188B15-F3E5-486A-9D9A-9CA2DA01EF71}" presName="sibTrans" presStyleLbl="sibTrans2D1" presStyleIdx="7" presStyleCnt="11"/>
      <dgm:spPr/>
      <dgm:t>
        <a:bodyPr/>
        <a:lstStyle/>
        <a:p>
          <a:endParaRPr lang="en-US"/>
        </a:p>
      </dgm:t>
    </dgm:pt>
    <dgm:pt modelId="{D0801251-DE59-4573-8E4F-1030C6F060F7}" type="pres">
      <dgm:prSet presAssocID="{8C69D286-E1D4-4B59-B267-84653EA7E862}" presName="node" presStyleLbl="node1" presStyleIdx="8" presStyleCnt="11" custScaleX="116539" custScaleY="1281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9E0BE6-9C54-4226-A74B-7453C9ABB83C}" type="pres">
      <dgm:prSet presAssocID="{8C69D286-E1D4-4B59-B267-84653EA7E862}" presName="dummy" presStyleCnt="0"/>
      <dgm:spPr/>
      <dgm:t>
        <a:bodyPr/>
        <a:lstStyle/>
        <a:p>
          <a:endParaRPr lang="en-US"/>
        </a:p>
      </dgm:t>
    </dgm:pt>
    <dgm:pt modelId="{250FEB3E-2FC6-4C70-9D2E-30090E902D53}" type="pres">
      <dgm:prSet presAssocID="{3D568D92-5B62-457E-9E58-8384DEE02DE9}" presName="sibTrans" presStyleLbl="sibTrans2D1" presStyleIdx="8" presStyleCnt="11"/>
      <dgm:spPr/>
      <dgm:t>
        <a:bodyPr/>
        <a:lstStyle/>
        <a:p>
          <a:endParaRPr lang="en-US"/>
        </a:p>
      </dgm:t>
    </dgm:pt>
    <dgm:pt modelId="{E481F78C-39B8-4D7A-99A6-D90AED465B8F}" type="pres">
      <dgm:prSet presAssocID="{A686AD93-B891-44ED-92E7-22100B65D844}" presName="node" presStyleLbl="node1" presStyleIdx="9" presStyleCnt="11" custScaleX="123394" custScaleY="123394" custRadScaleRad="98093" custRadScaleInc="46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B15324-80B4-4741-A05B-C4CC7A156F38}" type="pres">
      <dgm:prSet presAssocID="{A686AD93-B891-44ED-92E7-22100B65D844}" presName="dummy" presStyleCnt="0"/>
      <dgm:spPr/>
      <dgm:t>
        <a:bodyPr/>
        <a:lstStyle/>
        <a:p>
          <a:endParaRPr lang="en-US"/>
        </a:p>
      </dgm:t>
    </dgm:pt>
    <dgm:pt modelId="{88D53F9A-A202-489A-B667-A06D21037B67}" type="pres">
      <dgm:prSet presAssocID="{F9DE8337-A236-4E3D-9EE3-24ACFDD55F2F}" presName="sibTrans" presStyleLbl="sibTrans2D1" presStyleIdx="9" presStyleCnt="11"/>
      <dgm:spPr/>
      <dgm:t>
        <a:bodyPr/>
        <a:lstStyle/>
        <a:p>
          <a:endParaRPr lang="en-US"/>
        </a:p>
      </dgm:t>
    </dgm:pt>
    <dgm:pt modelId="{75B9E77C-12A3-4EB9-9DAF-106653292253}" type="pres">
      <dgm:prSet presAssocID="{8CA498EC-CB89-4EE5-AAC0-FBE00F5D9C47}" presName="node" presStyleLbl="node1" presStyleIdx="10" presStyleCnt="11" custScaleX="120264" custScaleY="1202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7A87AE-4D9C-489A-A695-3C451BB4B16A}" type="pres">
      <dgm:prSet presAssocID="{8CA498EC-CB89-4EE5-AAC0-FBE00F5D9C47}" presName="dummy" presStyleCnt="0"/>
      <dgm:spPr/>
      <dgm:t>
        <a:bodyPr/>
        <a:lstStyle/>
        <a:p>
          <a:endParaRPr lang="en-US"/>
        </a:p>
      </dgm:t>
    </dgm:pt>
    <dgm:pt modelId="{5CF879EA-F866-4CE0-8F1A-5791342ACF7F}" type="pres">
      <dgm:prSet presAssocID="{A0DC20E1-B278-40D1-AF69-62D73956294C}" presName="sibTrans" presStyleLbl="sibTrans2D1" presStyleIdx="10" presStyleCnt="11"/>
      <dgm:spPr/>
      <dgm:t>
        <a:bodyPr/>
        <a:lstStyle/>
        <a:p>
          <a:endParaRPr lang="en-US"/>
        </a:p>
      </dgm:t>
    </dgm:pt>
  </dgm:ptLst>
  <dgm:cxnLst>
    <dgm:cxn modelId="{8D1EB169-F093-40CC-B478-9F01F434276C}" type="presOf" srcId="{103B5CCA-57F3-4B98-B7E1-C4BE65950929}" destId="{12CAAB51-D5B9-48FA-BB89-810736BCDFF2}" srcOrd="0" destOrd="0" presId="urn:microsoft.com/office/officeart/2005/8/layout/radial6"/>
    <dgm:cxn modelId="{2DE93248-1D0C-4339-99B9-8E7C0D6AF0CE}" type="presOf" srcId="{1AD0893C-648E-4BEB-A2D0-6D4D7D2A064B}" destId="{B1301FB0-E2C0-4DB9-8826-BB0E2DEC5A28}" srcOrd="0" destOrd="0" presId="urn:microsoft.com/office/officeart/2005/8/layout/radial6"/>
    <dgm:cxn modelId="{BF3E06DF-1CE3-4A9C-8929-18A88C0ACE70}" srcId="{6A02E2D0-648F-4F32-A15C-BC0F24D4E642}" destId="{8CA498EC-CB89-4EE5-AAC0-FBE00F5D9C47}" srcOrd="10" destOrd="0" parTransId="{31211C19-9DE2-44F1-BD6C-281427260C7F}" sibTransId="{A0DC20E1-B278-40D1-AF69-62D73956294C}"/>
    <dgm:cxn modelId="{CC9E4026-70C8-4E43-BADF-DA6D78200C89}" type="presOf" srcId="{57B2A348-4A54-4879-BE47-96197BFE3301}" destId="{91D50FEC-DA28-4352-9C6D-073B7EAB7478}" srcOrd="0" destOrd="0" presId="urn:microsoft.com/office/officeart/2005/8/layout/radial6"/>
    <dgm:cxn modelId="{E60C9737-0A99-4AD8-BC94-BB870086B981}" type="presOf" srcId="{B09C41B3-D49C-44FD-ABB6-1EBACAA2BC2C}" destId="{A5B309F2-E11A-4F4F-A2E6-85F490CADCE6}" srcOrd="0" destOrd="0" presId="urn:microsoft.com/office/officeart/2005/8/layout/radial6"/>
    <dgm:cxn modelId="{31655AB3-6744-4F23-A26F-78D96860D1B6}" type="presOf" srcId="{4A0EFF39-B572-4135-B741-7CC1FC78CA65}" destId="{9F3478F2-3B1C-4CC1-831C-E9D93D305420}" srcOrd="0" destOrd="0" presId="urn:microsoft.com/office/officeart/2005/8/layout/radial6"/>
    <dgm:cxn modelId="{40F6731A-5838-40F9-BB4D-A24D0A209F84}" type="presOf" srcId="{4B188B15-F3E5-486A-9D9A-9CA2DA01EF71}" destId="{5B54F011-67BC-4B7B-90C4-418DE5BA4865}" srcOrd="0" destOrd="0" presId="urn:microsoft.com/office/officeart/2005/8/layout/radial6"/>
    <dgm:cxn modelId="{9FA357AB-7031-459B-A847-9807C55B77AA}" type="presOf" srcId="{5A35A34F-0AFE-4DE5-8A99-EF0AC27561D2}" destId="{AEA8B0AE-6768-4486-BA0A-1291BB25A48E}" srcOrd="0" destOrd="0" presId="urn:microsoft.com/office/officeart/2005/8/layout/radial6"/>
    <dgm:cxn modelId="{2FD68342-E8B0-44CB-A68F-E3C14621C425}" srcId="{6A02E2D0-648F-4F32-A15C-BC0F24D4E642}" destId="{028F14AF-D3BB-485E-B1F0-09C219D2DF3D}" srcOrd="2" destOrd="0" parTransId="{92302C56-DD83-419D-A512-7F92CC81EBA8}" sibTransId="{A776CA1A-13DF-4AC6-AF5C-5BC36988A1EC}"/>
    <dgm:cxn modelId="{F9F1A360-ED0C-4822-8754-5214E6614063}" type="presOf" srcId="{7809BB9F-AF4F-4591-8166-6570B36CBEC2}" destId="{6F4350D0-254B-4C6C-8416-036EF96FBA3B}" srcOrd="0" destOrd="0" presId="urn:microsoft.com/office/officeart/2005/8/layout/radial6"/>
    <dgm:cxn modelId="{93E21E25-2610-43F6-A37D-68A84EFCA9C6}" type="presOf" srcId="{3D568D92-5B62-457E-9E58-8384DEE02DE9}" destId="{250FEB3E-2FC6-4C70-9D2E-30090E902D53}" srcOrd="0" destOrd="0" presId="urn:microsoft.com/office/officeart/2005/8/layout/radial6"/>
    <dgm:cxn modelId="{21AA9E80-8BDF-471A-A987-3682F4FFA0EF}" srcId="{6A02E2D0-648F-4F32-A15C-BC0F24D4E642}" destId="{99E20E6D-3C1D-40B6-86F7-1A2898273C25}" srcOrd="4" destOrd="0" parTransId="{69BA951C-03C5-4947-B3AF-2624D3EA1221}" sibTransId="{6C3DD982-BAD0-4C79-8719-5B7D54ED5DA7}"/>
    <dgm:cxn modelId="{6FB19084-711D-4F8F-A43E-E0F08F62DD6A}" type="presOf" srcId="{8CA498EC-CB89-4EE5-AAC0-FBE00F5D9C47}" destId="{75B9E77C-12A3-4EB9-9DAF-106653292253}" srcOrd="0" destOrd="0" presId="urn:microsoft.com/office/officeart/2005/8/layout/radial6"/>
    <dgm:cxn modelId="{350DE4C5-ABD5-4D9B-B452-3397ED86F1A9}" type="presOf" srcId="{36D99024-692C-4FAB-B64B-656C055E0BDE}" destId="{CE6D0496-6C21-4EE6-AA68-C079257746B3}" srcOrd="0" destOrd="0" presId="urn:microsoft.com/office/officeart/2005/8/layout/radial6"/>
    <dgm:cxn modelId="{88F70D2C-BB7E-4E2F-83B9-8CE1F276065F}" type="presOf" srcId="{99E20E6D-3C1D-40B6-86F7-1A2898273C25}" destId="{3EA0113E-71B2-4353-B39A-FBDDEBF3FCB6}" srcOrd="0" destOrd="0" presId="urn:microsoft.com/office/officeart/2005/8/layout/radial6"/>
    <dgm:cxn modelId="{8548C09B-1CBA-4FB3-A0DC-16AD4F6B786B}" type="presOf" srcId="{6A02E2D0-648F-4F32-A15C-BC0F24D4E642}" destId="{A61ACC4C-2618-4547-8509-AAFF009C9BF7}" srcOrd="0" destOrd="0" presId="urn:microsoft.com/office/officeart/2005/8/layout/radial6"/>
    <dgm:cxn modelId="{741471BC-8B54-4B81-A02D-D5D0FFFF33C0}" type="presOf" srcId="{0F2F5F7B-74AE-458C-9B5C-40A762D25D4B}" destId="{5B4513E0-0975-4835-8CD8-A3528E2BB50D}" srcOrd="0" destOrd="0" presId="urn:microsoft.com/office/officeart/2005/8/layout/radial6"/>
    <dgm:cxn modelId="{3EFBAB67-6EB5-4ACC-9EE1-A3C1A569A52A}" type="presOf" srcId="{A0DC20E1-B278-40D1-AF69-62D73956294C}" destId="{5CF879EA-F866-4CE0-8F1A-5791342ACF7F}" srcOrd="0" destOrd="0" presId="urn:microsoft.com/office/officeart/2005/8/layout/radial6"/>
    <dgm:cxn modelId="{0FD10A60-5FA4-414E-88E3-0E87870B7D03}" srcId="{0F2F5F7B-74AE-458C-9B5C-40A762D25D4B}" destId="{81CA03E8-98C1-4EC0-8EBD-221E962206D7}" srcOrd="1" destOrd="0" parTransId="{E28F9555-9F58-463E-A062-D77360F4CF4C}" sibTransId="{2BEBA80E-CFC4-43AE-A923-B4AB2D7CB0A9}"/>
    <dgm:cxn modelId="{31E179AB-8DE6-4E36-A909-4093264224B2}" type="presOf" srcId="{A776CA1A-13DF-4AC6-AF5C-5BC36988A1EC}" destId="{4EF36635-3F69-42E3-B122-5CF30618EFE5}" srcOrd="0" destOrd="0" presId="urn:microsoft.com/office/officeart/2005/8/layout/radial6"/>
    <dgm:cxn modelId="{254F3943-D038-4D8B-8577-AC0992726AF7}" type="presOf" srcId="{028F14AF-D3BB-485E-B1F0-09C219D2DF3D}" destId="{5B937F3E-4CCF-445A-B0CE-9B34128B14A9}" srcOrd="0" destOrd="0" presId="urn:microsoft.com/office/officeart/2005/8/layout/radial6"/>
    <dgm:cxn modelId="{74504350-E128-45E5-8464-045244E0510C}" type="presOf" srcId="{7F6BC866-D36E-4F78-8413-9F11756E3780}" destId="{38E632D2-83B5-40CD-ADAC-5A1F789C3CA6}" srcOrd="0" destOrd="0" presId="urn:microsoft.com/office/officeart/2005/8/layout/radial6"/>
    <dgm:cxn modelId="{C0469FF3-D9FF-4F0B-A6E7-2771E68EFC68}" srcId="{6A02E2D0-648F-4F32-A15C-BC0F24D4E642}" destId="{A686AD93-B891-44ED-92E7-22100B65D844}" srcOrd="9" destOrd="0" parTransId="{26A4E2D6-421C-4589-A634-F62EDF9D5B6C}" sibTransId="{F9DE8337-A236-4E3D-9EE3-24ACFDD55F2F}"/>
    <dgm:cxn modelId="{6D7C8EC7-5E4D-44ED-8A6F-AF42710AF05F}" type="presOf" srcId="{6C3DD982-BAD0-4C79-8719-5B7D54ED5DA7}" destId="{6B9494D4-8385-4810-95C1-80FE79B67931}" srcOrd="0" destOrd="0" presId="urn:microsoft.com/office/officeart/2005/8/layout/radial6"/>
    <dgm:cxn modelId="{0422E398-587D-4349-AA41-86424C8271CB}" type="presOf" srcId="{A686AD93-B891-44ED-92E7-22100B65D844}" destId="{E481F78C-39B8-4D7A-99A6-D90AED465B8F}" srcOrd="0" destOrd="0" presId="urn:microsoft.com/office/officeart/2005/8/layout/radial6"/>
    <dgm:cxn modelId="{11826DBC-2E81-4D55-ACAF-5C5FE797F843}" srcId="{6A02E2D0-648F-4F32-A15C-BC0F24D4E642}" destId="{B09C41B3-D49C-44FD-ABB6-1EBACAA2BC2C}" srcOrd="7" destOrd="0" parTransId="{66FEA5BB-E014-408E-8196-4F52E32ED8DD}" sibTransId="{4B188B15-F3E5-486A-9D9A-9CA2DA01EF71}"/>
    <dgm:cxn modelId="{343C5E1F-61E8-44CA-BBFC-03FED57BD298}" srcId="{6A02E2D0-648F-4F32-A15C-BC0F24D4E642}" destId="{7F6BC866-D36E-4F78-8413-9F11756E3780}" srcOrd="1" destOrd="0" parTransId="{88E2D46C-9709-473D-A564-E15BC08A4109}" sibTransId="{36D99024-692C-4FAB-B64B-656C055E0BDE}"/>
    <dgm:cxn modelId="{CE30384E-4014-44C1-80F0-F894FDAE3A94}" srcId="{6A02E2D0-648F-4F32-A15C-BC0F24D4E642}" destId="{5A35A34F-0AFE-4DE5-8A99-EF0AC27561D2}" srcOrd="5" destOrd="0" parTransId="{78D25D6E-9900-4A44-AD83-EA0EB3576EF4}" sibTransId="{57B2A348-4A54-4879-BE47-96197BFE3301}"/>
    <dgm:cxn modelId="{F813DD57-0681-4F02-B6E4-C5DB12DC2A05}" type="presOf" srcId="{5F58D14A-1BB2-4B1C-AC1A-A5032386181F}" destId="{897EC347-B833-43D2-952B-341FB708BA73}" srcOrd="0" destOrd="0" presId="urn:microsoft.com/office/officeart/2005/8/layout/radial6"/>
    <dgm:cxn modelId="{DFCC5684-292A-4924-A24F-B57CBEF6D6C1}" type="presOf" srcId="{F9DE8337-A236-4E3D-9EE3-24ACFDD55F2F}" destId="{88D53F9A-A202-489A-B667-A06D21037B67}" srcOrd="0" destOrd="0" presId="urn:microsoft.com/office/officeart/2005/8/layout/radial6"/>
    <dgm:cxn modelId="{EF6607F4-FE0D-4A66-981C-98A676F217A7}" srcId="{0F2F5F7B-74AE-458C-9B5C-40A762D25D4B}" destId="{6A02E2D0-648F-4F32-A15C-BC0F24D4E642}" srcOrd="0" destOrd="0" parTransId="{BB2C1E22-94A2-45C5-8645-56C99931DC99}" sibTransId="{938C8F93-B93A-477F-947C-58D16E2207C4}"/>
    <dgm:cxn modelId="{D9F02AA7-0088-40D3-A05E-8B39CEE657CE}" type="presOf" srcId="{3690F846-F4A8-42FE-A4D5-C33BB6B86C07}" destId="{9292A541-946F-4148-826F-0B99471E8DF9}" srcOrd="0" destOrd="0" presId="urn:microsoft.com/office/officeart/2005/8/layout/radial6"/>
    <dgm:cxn modelId="{4B124873-83A4-4C4E-AE86-DBC59018E7BF}" srcId="{6A02E2D0-648F-4F32-A15C-BC0F24D4E642}" destId="{8C69D286-E1D4-4B59-B267-84653EA7E862}" srcOrd="8" destOrd="0" parTransId="{E5601567-FAA0-4084-A29D-9D39378A59CA}" sibTransId="{3D568D92-5B62-457E-9E58-8384DEE02DE9}"/>
    <dgm:cxn modelId="{3E582514-083E-47BF-B0DE-A0B2C3002AB2}" type="presOf" srcId="{8C69D286-E1D4-4B59-B267-84653EA7E862}" destId="{D0801251-DE59-4573-8E4F-1030C6F060F7}" srcOrd="0" destOrd="0" presId="urn:microsoft.com/office/officeart/2005/8/layout/radial6"/>
    <dgm:cxn modelId="{8362C364-481D-4034-86AC-6E6014D0AEC3}" srcId="{6A02E2D0-648F-4F32-A15C-BC0F24D4E642}" destId="{1AD0893C-648E-4BEB-A2D0-6D4D7D2A064B}" srcOrd="3" destOrd="0" parTransId="{3B2A3D67-D65E-459E-AAA6-087AFC10CFCC}" sibTransId="{3690F846-F4A8-42FE-A4D5-C33BB6B86C07}"/>
    <dgm:cxn modelId="{C200E30B-96F1-4AEE-B876-A7A4FE0E7BAE}" srcId="{6A02E2D0-648F-4F32-A15C-BC0F24D4E642}" destId="{103B5CCA-57F3-4B98-B7E1-C4BE65950929}" srcOrd="6" destOrd="0" parTransId="{86A0B1CF-99A2-4DF1-BD94-C89B16FA9736}" sibTransId="{5F58D14A-1BB2-4B1C-AC1A-A5032386181F}"/>
    <dgm:cxn modelId="{127BFFB8-CC4A-4591-99FF-E36FEBED0D3E}" srcId="{6A02E2D0-648F-4F32-A15C-BC0F24D4E642}" destId="{4A0EFF39-B572-4135-B741-7CC1FC78CA65}" srcOrd="0" destOrd="0" parTransId="{BFA6B794-ACB6-46F0-B35E-FFF9D37E2226}" sibTransId="{7809BB9F-AF4F-4591-8166-6570B36CBEC2}"/>
    <dgm:cxn modelId="{3CD1CB40-C13D-4766-BBD8-E6CFF46C0D3E}" type="presParOf" srcId="{5B4513E0-0975-4835-8CD8-A3528E2BB50D}" destId="{A61ACC4C-2618-4547-8509-AAFF009C9BF7}" srcOrd="0" destOrd="0" presId="urn:microsoft.com/office/officeart/2005/8/layout/radial6"/>
    <dgm:cxn modelId="{F7E82C61-EAAE-4071-8EDD-E7622E0C3078}" type="presParOf" srcId="{5B4513E0-0975-4835-8CD8-A3528E2BB50D}" destId="{9F3478F2-3B1C-4CC1-831C-E9D93D305420}" srcOrd="1" destOrd="0" presId="urn:microsoft.com/office/officeart/2005/8/layout/radial6"/>
    <dgm:cxn modelId="{87355E9D-FC4B-4570-BE70-30FD2304585E}" type="presParOf" srcId="{5B4513E0-0975-4835-8CD8-A3528E2BB50D}" destId="{7E070785-2CC5-4C89-A615-655CC9B93D77}" srcOrd="2" destOrd="0" presId="urn:microsoft.com/office/officeart/2005/8/layout/radial6"/>
    <dgm:cxn modelId="{EA34C4FB-6E03-4E4D-BFC7-93B6062CC9EB}" type="presParOf" srcId="{5B4513E0-0975-4835-8CD8-A3528E2BB50D}" destId="{6F4350D0-254B-4C6C-8416-036EF96FBA3B}" srcOrd="3" destOrd="0" presId="urn:microsoft.com/office/officeart/2005/8/layout/radial6"/>
    <dgm:cxn modelId="{FB540EB8-9BC3-4D4C-B599-5D1F218D516E}" type="presParOf" srcId="{5B4513E0-0975-4835-8CD8-A3528E2BB50D}" destId="{38E632D2-83B5-40CD-ADAC-5A1F789C3CA6}" srcOrd="4" destOrd="0" presId="urn:microsoft.com/office/officeart/2005/8/layout/radial6"/>
    <dgm:cxn modelId="{2719F6DA-ABD7-4916-9FAA-D3C9053400A0}" type="presParOf" srcId="{5B4513E0-0975-4835-8CD8-A3528E2BB50D}" destId="{7430D549-0830-4273-89EB-81C59A661A4E}" srcOrd="5" destOrd="0" presId="urn:microsoft.com/office/officeart/2005/8/layout/radial6"/>
    <dgm:cxn modelId="{2BBB98B6-A5B7-4A88-AE2D-8B0838E16C8C}" type="presParOf" srcId="{5B4513E0-0975-4835-8CD8-A3528E2BB50D}" destId="{CE6D0496-6C21-4EE6-AA68-C079257746B3}" srcOrd="6" destOrd="0" presId="urn:microsoft.com/office/officeart/2005/8/layout/radial6"/>
    <dgm:cxn modelId="{172ECA2A-3B3F-4B91-8BF5-23F1D856934C}" type="presParOf" srcId="{5B4513E0-0975-4835-8CD8-A3528E2BB50D}" destId="{5B937F3E-4CCF-445A-B0CE-9B34128B14A9}" srcOrd="7" destOrd="0" presId="urn:microsoft.com/office/officeart/2005/8/layout/radial6"/>
    <dgm:cxn modelId="{74C07B8B-CCC2-4D8D-B662-A2AB0E8D3CA3}" type="presParOf" srcId="{5B4513E0-0975-4835-8CD8-A3528E2BB50D}" destId="{71BB7329-33F7-4D60-B19F-2793E7454F2E}" srcOrd="8" destOrd="0" presId="urn:microsoft.com/office/officeart/2005/8/layout/radial6"/>
    <dgm:cxn modelId="{7E3CF6EE-2B60-4E84-920D-AD0D13B9AB66}" type="presParOf" srcId="{5B4513E0-0975-4835-8CD8-A3528E2BB50D}" destId="{4EF36635-3F69-42E3-B122-5CF30618EFE5}" srcOrd="9" destOrd="0" presId="urn:microsoft.com/office/officeart/2005/8/layout/radial6"/>
    <dgm:cxn modelId="{B4752A5A-20D5-46F2-9D37-E2A921121B00}" type="presParOf" srcId="{5B4513E0-0975-4835-8CD8-A3528E2BB50D}" destId="{B1301FB0-E2C0-4DB9-8826-BB0E2DEC5A28}" srcOrd="10" destOrd="0" presId="urn:microsoft.com/office/officeart/2005/8/layout/radial6"/>
    <dgm:cxn modelId="{01CE2F6C-C6A9-420D-937F-5754BD201038}" type="presParOf" srcId="{5B4513E0-0975-4835-8CD8-A3528E2BB50D}" destId="{ADE152B2-0B85-4DB9-AF95-BE987EFA9824}" srcOrd="11" destOrd="0" presId="urn:microsoft.com/office/officeart/2005/8/layout/radial6"/>
    <dgm:cxn modelId="{61CDC087-0BDD-454B-B02D-BE63ADEF757D}" type="presParOf" srcId="{5B4513E0-0975-4835-8CD8-A3528E2BB50D}" destId="{9292A541-946F-4148-826F-0B99471E8DF9}" srcOrd="12" destOrd="0" presId="urn:microsoft.com/office/officeart/2005/8/layout/radial6"/>
    <dgm:cxn modelId="{502A00C8-C852-4F97-A538-4947343EDACF}" type="presParOf" srcId="{5B4513E0-0975-4835-8CD8-A3528E2BB50D}" destId="{3EA0113E-71B2-4353-B39A-FBDDEBF3FCB6}" srcOrd="13" destOrd="0" presId="urn:microsoft.com/office/officeart/2005/8/layout/radial6"/>
    <dgm:cxn modelId="{BE0CE20C-CF84-4FBA-8EAA-A359B44EF75E}" type="presParOf" srcId="{5B4513E0-0975-4835-8CD8-A3528E2BB50D}" destId="{C2D07F0E-0E50-4231-B0F5-0A0B686AEF72}" srcOrd="14" destOrd="0" presId="urn:microsoft.com/office/officeart/2005/8/layout/radial6"/>
    <dgm:cxn modelId="{CDB23399-5205-44C3-9135-42E0E372105C}" type="presParOf" srcId="{5B4513E0-0975-4835-8CD8-A3528E2BB50D}" destId="{6B9494D4-8385-4810-95C1-80FE79B67931}" srcOrd="15" destOrd="0" presId="urn:microsoft.com/office/officeart/2005/8/layout/radial6"/>
    <dgm:cxn modelId="{6B6AE90C-6B19-4533-833B-03444593B0ED}" type="presParOf" srcId="{5B4513E0-0975-4835-8CD8-A3528E2BB50D}" destId="{AEA8B0AE-6768-4486-BA0A-1291BB25A48E}" srcOrd="16" destOrd="0" presId="urn:microsoft.com/office/officeart/2005/8/layout/radial6"/>
    <dgm:cxn modelId="{690A3ACE-C488-4589-8D83-F36F568C3D7D}" type="presParOf" srcId="{5B4513E0-0975-4835-8CD8-A3528E2BB50D}" destId="{0B25869D-7D62-43B5-8902-516223107608}" srcOrd="17" destOrd="0" presId="urn:microsoft.com/office/officeart/2005/8/layout/radial6"/>
    <dgm:cxn modelId="{FD46A5D9-E281-48D4-9BAF-821129346EF4}" type="presParOf" srcId="{5B4513E0-0975-4835-8CD8-A3528E2BB50D}" destId="{91D50FEC-DA28-4352-9C6D-073B7EAB7478}" srcOrd="18" destOrd="0" presId="urn:microsoft.com/office/officeart/2005/8/layout/radial6"/>
    <dgm:cxn modelId="{48937957-6EAA-474D-B9A4-3164D967BA67}" type="presParOf" srcId="{5B4513E0-0975-4835-8CD8-A3528E2BB50D}" destId="{12CAAB51-D5B9-48FA-BB89-810736BCDFF2}" srcOrd="19" destOrd="0" presId="urn:microsoft.com/office/officeart/2005/8/layout/radial6"/>
    <dgm:cxn modelId="{B9A0EB3C-EF7B-4E75-BAAA-E4DAD70B757D}" type="presParOf" srcId="{5B4513E0-0975-4835-8CD8-A3528E2BB50D}" destId="{8F2AA994-2369-4A89-8419-F5BF90B21B9F}" srcOrd="20" destOrd="0" presId="urn:microsoft.com/office/officeart/2005/8/layout/radial6"/>
    <dgm:cxn modelId="{5480891C-ABDC-429A-B169-250DCF6E5CBD}" type="presParOf" srcId="{5B4513E0-0975-4835-8CD8-A3528E2BB50D}" destId="{897EC347-B833-43D2-952B-341FB708BA73}" srcOrd="21" destOrd="0" presId="urn:microsoft.com/office/officeart/2005/8/layout/radial6"/>
    <dgm:cxn modelId="{70E555CC-FFD1-471F-8267-D3539B5AF173}" type="presParOf" srcId="{5B4513E0-0975-4835-8CD8-A3528E2BB50D}" destId="{A5B309F2-E11A-4F4F-A2E6-85F490CADCE6}" srcOrd="22" destOrd="0" presId="urn:microsoft.com/office/officeart/2005/8/layout/radial6"/>
    <dgm:cxn modelId="{656C2B0B-00E4-4A7A-9AA1-C00E4341D48C}" type="presParOf" srcId="{5B4513E0-0975-4835-8CD8-A3528E2BB50D}" destId="{70E55E7A-86D3-459E-91B0-40482A616072}" srcOrd="23" destOrd="0" presId="urn:microsoft.com/office/officeart/2005/8/layout/radial6"/>
    <dgm:cxn modelId="{DB3178A2-22D1-4CFB-B3AF-E430CEA48B7E}" type="presParOf" srcId="{5B4513E0-0975-4835-8CD8-A3528E2BB50D}" destId="{5B54F011-67BC-4B7B-90C4-418DE5BA4865}" srcOrd="24" destOrd="0" presId="urn:microsoft.com/office/officeart/2005/8/layout/radial6"/>
    <dgm:cxn modelId="{3DF9DF82-39D3-4029-B1A1-C657298B9725}" type="presParOf" srcId="{5B4513E0-0975-4835-8CD8-A3528E2BB50D}" destId="{D0801251-DE59-4573-8E4F-1030C6F060F7}" srcOrd="25" destOrd="0" presId="urn:microsoft.com/office/officeart/2005/8/layout/radial6"/>
    <dgm:cxn modelId="{17F7A1FF-3C29-48BA-8F30-C67547E2A64F}" type="presParOf" srcId="{5B4513E0-0975-4835-8CD8-A3528E2BB50D}" destId="{E39E0BE6-9C54-4226-A74B-7453C9ABB83C}" srcOrd="26" destOrd="0" presId="urn:microsoft.com/office/officeart/2005/8/layout/radial6"/>
    <dgm:cxn modelId="{365F1A63-7CF5-4C64-B028-2CEB6085F427}" type="presParOf" srcId="{5B4513E0-0975-4835-8CD8-A3528E2BB50D}" destId="{250FEB3E-2FC6-4C70-9D2E-30090E902D53}" srcOrd="27" destOrd="0" presId="urn:microsoft.com/office/officeart/2005/8/layout/radial6"/>
    <dgm:cxn modelId="{DCDCA16E-FEB3-414E-B1A2-A026905F99E4}" type="presParOf" srcId="{5B4513E0-0975-4835-8CD8-A3528E2BB50D}" destId="{E481F78C-39B8-4D7A-99A6-D90AED465B8F}" srcOrd="28" destOrd="0" presId="urn:microsoft.com/office/officeart/2005/8/layout/radial6"/>
    <dgm:cxn modelId="{B0C67FFA-A541-4ABD-A7DA-638124395DB4}" type="presParOf" srcId="{5B4513E0-0975-4835-8CD8-A3528E2BB50D}" destId="{E1B15324-80B4-4741-A05B-C4CC7A156F38}" srcOrd="29" destOrd="0" presId="urn:microsoft.com/office/officeart/2005/8/layout/radial6"/>
    <dgm:cxn modelId="{BE419DF5-F599-4085-8344-30C3B0CA900F}" type="presParOf" srcId="{5B4513E0-0975-4835-8CD8-A3528E2BB50D}" destId="{88D53F9A-A202-489A-B667-A06D21037B67}" srcOrd="30" destOrd="0" presId="urn:microsoft.com/office/officeart/2005/8/layout/radial6"/>
    <dgm:cxn modelId="{FCE77CE9-01C0-475B-9E77-D560E3B438E8}" type="presParOf" srcId="{5B4513E0-0975-4835-8CD8-A3528E2BB50D}" destId="{75B9E77C-12A3-4EB9-9DAF-106653292253}" srcOrd="31" destOrd="0" presId="urn:microsoft.com/office/officeart/2005/8/layout/radial6"/>
    <dgm:cxn modelId="{EE831261-ABB3-48F7-8616-E75775C94064}" type="presParOf" srcId="{5B4513E0-0975-4835-8CD8-A3528E2BB50D}" destId="{8C7A87AE-4D9C-489A-A695-3C451BB4B16A}" srcOrd="32" destOrd="0" presId="urn:microsoft.com/office/officeart/2005/8/layout/radial6"/>
    <dgm:cxn modelId="{12184F2E-E655-4E95-8E2D-2E0F9E4CF4D9}" type="presParOf" srcId="{5B4513E0-0975-4835-8CD8-A3528E2BB50D}" destId="{5CF879EA-F866-4CE0-8F1A-5791342ACF7F}" srcOrd="33" destOrd="0" presId="urn:microsoft.com/office/officeart/2005/8/layout/radial6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6C334B-76A8-4639-937C-36E9AFC9209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EE5848-8B27-44A3-AFD4-0D9163993BE8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en-US" sz="2000" b="1" i="0" u="none" dirty="0" smtClean="0">
              <a:solidFill>
                <a:schemeClr val="tx1"/>
              </a:solidFill>
            </a:rPr>
            <a:t>Microsoft Visual Studio</a:t>
          </a:r>
          <a:endParaRPr lang="en-US" sz="2000" b="1" dirty="0">
            <a:solidFill>
              <a:schemeClr val="tx1"/>
            </a:solidFill>
            <a:cs typeface="B Nazanin" pitchFamily="2" charset="-78"/>
          </a:endParaRPr>
        </a:p>
      </dgm:t>
    </dgm:pt>
    <dgm:pt modelId="{EF3122EC-785E-4648-AE08-F4BC1E062B9C}" type="parTrans" cxnId="{4E9D0D24-61DA-4589-A562-22611C75EE64}">
      <dgm:prSet/>
      <dgm:spPr/>
      <dgm:t>
        <a:bodyPr/>
        <a:lstStyle/>
        <a:p>
          <a:endParaRPr lang="en-US"/>
        </a:p>
      </dgm:t>
    </dgm:pt>
    <dgm:pt modelId="{4D451A17-0A16-41C3-BB68-317D1A64EFC9}" type="sibTrans" cxnId="{4E9D0D24-61DA-4589-A562-22611C75EE64}">
      <dgm:prSet/>
      <dgm:spPr/>
      <dgm:t>
        <a:bodyPr/>
        <a:lstStyle/>
        <a:p>
          <a:endParaRPr lang="en-US"/>
        </a:p>
      </dgm:t>
    </dgm:pt>
    <dgm:pt modelId="{4B828552-8B45-4F33-8BDD-5F8CDC2DF1F0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chemeClr val="accent5">
            <a:lumMod val="75000"/>
          </a:schemeClr>
        </a:solidFill>
      </dgm:spPr>
      <dgm:t>
        <a:bodyPr/>
        <a:lstStyle/>
        <a:p>
          <a:pPr rtl="1"/>
          <a:r>
            <a:rPr lang="fa-IR" sz="1800" b="1" dirty="0" smtClean="0">
              <a:solidFill>
                <a:schemeClr val="tx1"/>
              </a:solidFill>
              <a:cs typeface="B Nazanin" pitchFamily="2" charset="-78"/>
            </a:rPr>
            <a:t>برخی نرم افزارهای طراحی صفحات وب با</a:t>
          </a:r>
          <a:r>
            <a:rPr lang="en-US" sz="1800" b="1" dirty="0" smtClean="0">
              <a:solidFill>
                <a:schemeClr val="tx1"/>
              </a:solidFill>
              <a:cs typeface="B Nazanin" pitchFamily="2" charset="-78"/>
            </a:rPr>
            <a:t> HTML </a:t>
          </a:r>
          <a:r>
            <a:rPr lang="fa-IR" sz="1800" b="1" dirty="0" smtClean="0">
              <a:solidFill>
                <a:schemeClr val="tx1"/>
              </a:solidFill>
              <a:cs typeface="B Nazanin" pitchFamily="2" charset="-78"/>
            </a:rPr>
            <a:t>: </a:t>
          </a:r>
          <a:endParaRPr lang="en-US" sz="1800" b="1" dirty="0">
            <a:solidFill>
              <a:schemeClr val="tx1"/>
            </a:solidFill>
            <a:cs typeface="B Nazanin" pitchFamily="2" charset="-78"/>
          </a:endParaRPr>
        </a:p>
      </dgm:t>
    </dgm:pt>
    <dgm:pt modelId="{4BACBE00-086C-426C-B24C-7B3E88745B32}" type="parTrans" cxnId="{FDF33DA2-1801-47B9-AAA9-D9BDB8456089}">
      <dgm:prSet/>
      <dgm:spPr/>
      <dgm:t>
        <a:bodyPr/>
        <a:lstStyle/>
        <a:p>
          <a:endParaRPr lang="en-US"/>
        </a:p>
      </dgm:t>
    </dgm:pt>
    <dgm:pt modelId="{863E11D1-97D1-46DA-A93E-35781B985C2E}" type="sibTrans" cxnId="{FDF33DA2-1801-47B9-AAA9-D9BDB8456089}">
      <dgm:prSet/>
      <dgm:spPr/>
      <dgm:t>
        <a:bodyPr/>
        <a:lstStyle/>
        <a:p>
          <a:endParaRPr lang="en-US"/>
        </a:p>
      </dgm:t>
    </dgm:pt>
    <dgm:pt modelId="{213C7DBF-5D98-4F6B-9D08-3846472F1C0D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en-US" sz="2000" b="1" i="0" u="none" dirty="0" err="1" smtClean="0">
              <a:solidFill>
                <a:schemeClr val="tx1"/>
              </a:solidFill>
            </a:rPr>
            <a:t>JetBrains</a:t>
          </a:r>
          <a:r>
            <a:rPr lang="en-US" sz="2000" b="1" i="0" u="none" dirty="0" smtClean="0">
              <a:solidFill>
                <a:schemeClr val="tx1"/>
              </a:solidFill>
            </a:rPr>
            <a:t> </a:t>
          </a:r>
          <a:r>
            <a:rPr lang="en-US" sz="2000" b="1" i="0" u="none" dirty="0" err="1" smtClean="0">
              <a:solidFill>
                <a:schemeClr val="tx1"/>
              </a:solidFill>
            </a:rPr>
            <a:t>WebStorm</a:t>
          </a:r>
          <a:endParaRPr lang="en-US" altLang="en-US" sz="2000" b="1" dirty="0">
            <a:solidFill>
              <a:schemeClr val="tx1"/>
            </a:solidFill>
            <a:cs typeface="B Nazanin" pitchFamily="2" charset="-78"/>
          </a:endParaRPr>
        </a:p>
      </dgm:t>
    </dgm:pt>
    <dgm:pt modelId="{CCA78EC1-4FA4-4107-B6A5-EF26CB3AFE5F}" type="parTrans" cxnId="{E5C42BFA-BE09-4DC3-9302-A32401251D8C}">
      <dgm:prSet/>
      <dgm:spPr/>
      <dgm:t>
        <a:bodyPr/>
        <a:lstStyle/>
        <a:p>
          <a:endParaRPr lang="en-US"/>
        </a:p>
      </dgm:t>
    </dgm:pt>
    <dgm:pt modelId="{560E59D4-E971-4344-A7DC-5F9229923C7D}" type="sibTrans" cxnId="{E5C42BFA-BE09-4DC3-9302-A32401251D8C}">
      <dgm:prSet/>
      <dgm:spPr/>
      <dgm:t>
        <a:bodyPr/>
        <a:lstStyle/>
        <a:p>
          <a:endParaRPr lang="en-US"/>
        </a:p>
      </dgm:t>
    </dgm:pt>
    <dgm:pt modelId="{747244A3-4C0C-44F9-B74C-C412E989FE94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en-US" sz="2000" b="1" i="0" u="none" dirty="0" smtClean="0">
              <a:solidFill>
                <a:schemeClr val="tx1"/>
              </a:solidFill>
            </a:rPr>
            <a:t>VMware Workstation</a:t>
          </a:r>
          <a:endParaRPr lang="en-US" altLang="en-US" sz="2000" b="1" dirty="0">
            <a:solidFill>
              <a:schemeClr val="tx1"/>
            </a:solidFill>
            <a:cs typeface="B Nazanin" pitchFamily="2" charset="-78"/>
          </a:endParaRPr>
        </a:p>
      </dgm:t>
    </dgm:pt>
    <dgm:pt modelId="{E842AD39-75DF-4703-B222-88EC89658FCF}" type="parTrans" cxnId="{25F8BFA4-73CF-4065-A912-7910787F7B57}">
      <dgm:prSet/>
      <dgm:spPr/>
      <dgm:t>
        <a:bodyPr/>
        <a:lstStyle/>
        <a:p>
          <a:endParaRPr lang="en-US"/>
        </a:p>
      </dgm:t>
    </dgm:pt>
    <dgm:pt modelId="{D92A48F1-EE16-44BD-8A80-AB1EC5339E28}" type="sibTrans" cxnId="{25F8BFA4-73CF-4065-A912-7910787F7B57}">
      <dgm:prSet/>
      <dgm:spPr/>
      <dgm:t>
        <a:bodyPr/>
        <a:lstStyle/>
        <a:p>
          <a:endParaRPr lang="en-US"/>
        </a:p>
      </dgm:t>
    </dgm:pt>
    <dgm:pt modelId="{31786981-01A9-40E2-BBBC-0764F97A596F}" type="pres">
      <dgm:prSet presAssocID="{826C334B-76A8-4639-937C-36E9AFC9209B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A2E704-52C6-4705-9045-E294F2E8F277}" type="pres">
      <dgm:prSet presAssocID="{4B828552-8B45-4F33-8BDD-5F8CDC2DF1F0}" presName="parentLin" presStyleCnt="0"/>
      <dgm:spPr/>
    </dgm:pt>
    <dgm:pt modelId="{52D39B09-5249-46D6-BDBC-930663AF26F2}" type="pres">
      <dgm:prSet presAssocID="{4B828552-8B45-4F33-8BDD-5F8CDC2DF1F0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575F5C92-9EDF-4775-B304-2E52058658C9}" type="pres">
      <dgm:prSet presAssocID="{4B828552-8B45-4F33-8BDD-5F8CDC2DF1F0}" presName="parentText" presStyleLbl="node1" presStyleIdx="0" presStyleCnt="4" custScaleX="103332" custScaleY="136891" custLinFactNeighborX="-17955" custLinFactNeighborY="-491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86A22-9E09-4CCC-9A13-D404254B1CE4}" type="pres">
      <dgm:prSet presAssocID="{4B828552-8B45-4F33-8BDD-5F8CDC2DF1F0}" presName="negativeSpace" presStyleCnt="0"/>
      <dgm:spPr/>
    </dgm:pt>
    <dgm:pt modelId="{D0372953-8C04-4767-B1F2-18B00A66B280}" type="pres">
      <dgm:prSet presAssocID="{4B828552-8B45-4F33-8BDD-5F8CDC2DF1F0}" presName="childText" presStyleLbl="conFgAcc1" presStyleIdx="0" presStyleCnt="4" custScaleY="112550" custLinFactY="-56729" custLinFactNeighborY="-100000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endParaRPr lang="fa-IR"/>
        </a:p>
      </dgm:t>
    </dgm:pt>
    <dgm:pt modelId="{AA06B107-C919-4C4B-9893-B77607BAD401}" type="pres">
      <dgm:prSet presAssocID="{863E11D1-97D1-46DA-A93E-35781B985C2E}" presName="spaceBetweenRectangles" presStyleCnt="0"/>
      <dgm:spPr/>
    </dgm:pt>
    <dgm:pt modelId="{E8BC0A2F-775E-4FC9-A8ED-6002EFE28B86}" type="pres">
      <dgm:prSet presAssocID="{B4EE5848-8B27-44A3-AFD4-0D9163993BE8}" presName="parentLin" presStyleCnt="0"/>
      <dgm:spPr/>
    </dgm:pt>
    <dgm:pt modelId="{5B7F659B-4AA4-462F-87A2-A5D2CB50B94A}" type="pres">
      <dgm:prSet presAssocID="{B4EE5848-8B27-44A3-AFD4-0D9163993BE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2BA245C8-01AC-4190-831C-D47626ECF03E}" type="pres">
      <dgm:prSet presAssocID="{B4EE5848-8B27-44A3-AFD4-0D9163993BE8}" presName="parentText" presStyleLbl="node1" presStyleIdx="1" presStyleCnt="4" custScaleX="104767" custScaleY="156929" custLinFactNeighborX="-87230" custLinFactNeighborY="-1943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B09D4C-9FD3-4775-B39B-AE3C198E4158}" type="pres">
      <dgm:prSet presAssocID="{B4EE5848-8B27-44A3-AFD4-0D9163993BE8}" presName="negativeSpace" presStyleCnt="0"/>
      <dgm:spPr/>
    </dgm:pt>
    <dgm:pt modelId="{9D004428-0817-4707-8272-BC54B21A4979}" type="pres">
      <dgm:prSet presAssocID="{B4EE5848-8B27-44A3-AFD4-0D9163993BE8}" presName="childText" presStyleLbl="conFgAcc1" presStyleIdx="1" presStyleCnt="4" custScaleY="109548" custLinFactY="-147" custLinFactNeighborX="-386" custLinFactNeighborY="-100000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endParaRPr lang="fa-IR"/>
        </a:p>
      </dgm:t>
    </dgm:pt>
    <dgm:pt modelId="{5889C82A-4957-4042-A622-C5B8E7D23677}" type="pres">
      <dgm:prSet presAssocID="{4D451A17-0A16-41C3-BB68-317D1A64EFC9}" presName="spaceBetweenRectangles" presStyleCnt="0"/>
      <dgm:spPr/>
    </dgm:pt>
    <dgm:pt modelId="{F469B0B1-971E-40CE-A394-BE38A295237E}" type="pres">
      <dgm:prSet presAssocID="{213C7DBF-5D98-4F6B-9D08-3846472F1C0D}" presName="parentLin" presStyleCnt="0"/>
      <dgm:spPr/>
    </dgm:pt>
    <dgm:pt modelId="{AC37F9EF-9A6F-46EF-8AF2-B775F7280FAE}" type="pres">
      <dgm:prSet presAssocID="{213C7DBF-5D98-4F6B-9D08-3846472F1C0D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5D82D29B-05E0-48E7-B6EB-F42D2E6CE95B}" type="pres">
      <dgm:prSet presAssocID="{213C7DBF-5D98-4F6B-9D08-3846472F1C0D}" presName="parentText" presStyleLbl="node1" presStyleIdx="2" presStyleCnt="4" custScaleX="107730" custScaleY="164336" custLinFactX="-1457" custLinFactNeighborX="-100000" custLinFactNeighborY="1026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A275D7-761B-495A-A12D-CF5F91FD7786}" type="pres">
      <dgm:prSet presAssocID="{213C7DBF-5D98-4F6B-9D08-3846472F1C0D}" presName="negativeSpace" presStyleCnt="0"/>
      <dgm:spPr/>
    </dgm:pt>
    <dgm:pt modelId="{BB1D697D-D560-415E-BD41-C73D1F6BA9E8}" type="pres">
      <dgm:prSet presAssocID="{213C7DBF-5D98-4F6B-9D08-3846472F1C0D}" presName="childText" presStyleLbl="conFgAcc1" presStyleIdx="2" presStyleCnt="4" custScaleY="120196" custLinFactNeighborY="56116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endParaRPr lang="fa-IR"/>
        </a:p>
      </dgm:t>
    </dgm:pt>
    <dgm:pt modelId="{D3AFF47F-2720-44F6-A073-51353EA7250B}" type="pres">
      <dgm:prSet presAssocID="{560E59D4-E971-4344-A7DC-5F9229923C7D}" presName="spaceBetweenRectangles" presStyleCnt="0"/>
      <dgm:spPr/>
    </dgm:pt>
    <dgm:pt modelId="{29B36C34-6B72-4E36-8A21-B71D4A634274}" type="pres">
      <dgm:prSet presAssocID="{747244A3-4C0C-44F9-B74C-C412E989FE94}" presName="parentLin" presStyleCnt="0"/>
      <dgm:spPr/>
    </dgm:pt>
    <dgm:pt modelId="{4736827E-69B6-43F0-B5AA-CDCCE85BE6C2}" type="pres">
      <dgm:prSet presAssocID="{747244A3-4C0C-44F9-B74C-C412E989FE94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691DCB9-BB1E-49C9-AF6C-E24E1B4E2380}" type="pres">
      <dgm:prSet presAssocID="{747244A3-4C0C-44F9-B74C-C412E989FE94}" presName="parentText" presStyleLbl="node1" presStyleIdx="3" presStyleCnt="4" custScaleX="108537" custScaleY="138614" custLinFactX="-5259" custLinFactNeighborX="-100000" custLinFactNeighborY="4267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35B594-F2C1-4ACB-836A-37DAE344138F}" type="pres">
      <dgm:prSet presAssocID="{747244A3-4C0C-44F9-B74C-C412E989FE94}" presName="negativeSpace" presStyleCnt="0"/>
      <dgm:spPr/>
    </dgm:pt>
    <dgm:pt modelId="{7D218E1E-E970-4697-9242-7EE2868A21D4}" type="pres">
      <dgm:prSet presAssocID="{747244A3-4C0C-44F9-B74C-C412E989FE94}" presName="childText" presStyleLbl="conFgAcc1" presStyleIdx="3" presStyleCnt="4" custLinFactY="1558" custLinFactNeighborY="100000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endParaRPr lang="fa-IR"/>
        </a:p>
      </dgm:t>
    </dgm:pt>
  </dgm:ptLst>
  <dgm:cxnLst>
    <dgm:cxn modelId="{E25F247C-3A10-4285-AEA4-B6B23C1A64E4}" type="presOf" srcId="{747244A3-4C0C-44F9-B74C-C412E989FE94}" destId="{0691DCB9-BB1E-49C9-AF6C-E24E1B4E2380}" srcOrd="1" destOrd="0" presId="urn:microsoft.com/office/officeart/2005/8/layout/list1"/>
    <dgm:cxn modelId="{25F8BFA4-73CF-4065-A912-7910787F7B57}" srcId="{826C334B-76A8-4639-937C-36E9AFC9209B}" destId="{747244A3-4C0C-44F9-B74C-C412E989FE94}" srcOrd="3" destOrd="0" parTransId="{E842AD39-75DF-4703-B222-88EC89658FCF}" sibTransId="{D92A48F1-EE16-44BD-8A80-AB1EC5339E28}"/>
    <dgm:cxn modelId="{28EF176B-4895-46D9-A0FE-0E84DD636433}" type="presOf" srcId="{747244A3-4C0C-44F9-B74C-C412E989FE94}" destId="{4736827E-69B6-43F0-B5AA-CDCCE85BE6C2}" srcOrd="0" destOrd="0" presId="urn:microsoft.com/office/officeart/2005/8/layout/list1"/>
    <dgm:cxn modelId="{4E9D0D24-61DA-4589-A562-22611C75EE64}" srcId="{826C334B-76A8-4639-937C-36E9AFC9209B}" destId="{B4EE5848-8B27-44A3-AFD4-0D9163993BE8}" srcOrd="1" destOrd="0" parTransId="{EF3122EC-785E-4648-AE08-F4BC1E062B9C}" sibTransId="{4D451A17-0A16-41C3-BB68-317D1A64EFC9}"/>
    <dgm:cxn modelId="{E5C42BFA-BE09-4DC3-9302-A32401251D8C}" srcId="{826C334B-76A8-4639-937C-36E9AFC9209B}" destId="{213C7DBF-5D98-4F6B-9D08-3846472F1C0D}" srcOrd="2" destOrd="0" parTransId="{CCA78EC1-4FA4-4107-B6A5-EF26CB3AFE5F}" sibTransId="{560E59D4-E971-4344-A7DC-5F9229923C7D}"/>
    <dgm:cxn modelId="{FDF33DA2-1801-47B9-AAA9-D9BDB8456089}" srcId="{826C334B-76A8-4639-937C-36E9AFC9209B}" destId="{4B828552-8B45-4F33-8BDD-5F8CDC2DF1F0}" srcOrd="0" destOrd="0" parTransId="{4BACBE00-086C-426C-B24C-7B3E88745B32}" sibTransId="{863E11D1-97D1-46DA-A93E-35781B985C2E}"/>
    <dgm:cxn modelId="{2EB004A9-A58D-47BA-8C03-9571F92745E3}" type="presOf" srcId="{826C334B-76A8-4639-937C-36E9AFC9209B}" destId="{31786981-01A9-40E2-BBBC-0764F97A596F}" srcOrd="0" destOrd="0" presId="urn:microsoft.com/office/officeart/2005/8/layout/list1"/>
    <dgm:cxn modelId="{4E5780AB-4C44-4F0D-8E62-7CA9F5C0C123}" type="presOf" srcId="{4B828552-8B45-4F33-8BDD-5F8CDC2DF1F0}" destId="{575F5C92-9EDF-4775-B304-2E52058658C9}" srcOrd="1" destOrd="0" presId="urn:microsoft.com/office/officeart/2005/8/layout/list1"/>
    <dgm:cxn modelId="{6686A479-CDF2-45EA-9E14-3610C2C227A9}" type="presOf" srcId="{B4EE5848-8B27-44A3-AFD4-0D9163993BE8}" destId="{5B7F659B-4AA4-462F-87A2-A5D2CB50B94A}" srcOrd="0" destOrd="0" presId="urn:microsoft.com/office/officeart/2005/8/layout/list1"/>
    <dgm:cxn modelId="{7043FFB3-CA28-48BC-A601-A925F042DF01}" type="presOf" srcId="{213C7DBF-5D98-4F6B-9D08-3846472F1C0D}" destId="{5D82D29B-05E0-48E7-B6EB-F42D2E6CE95B}" srcOrd="1" destOrd="0" presId="urn:microsoft.com/office/officeart/2005/8/layout/list1"/>
    <dgm:cxn modelId="{AF7446D2-CAFD-480F-9CFE-E812F0E7B01F}" type="presOf" srcId="{B4EE5848-8B27-44A3-AFD4-0D9163993BE8}" destId="{2BA245C8-01AC-4190-831C-D47626ECF03E}" srcOrd="1" destOrd="0" presId="urn:microsoft.com/office/officeart/2005/8/layout/list1"/>
    <dgm:cxn modelId="{E874703F-064D-4F5B-BA8D-865DCFABB442}" type="presOf" srcId="{213C7DBF-5D98-4F6B-9D08-3846472F1C0D}" destId="{AC37F9EF-9A6F-46EF-8AF2-B775F7280FAE}" srcOrd="0" destOrd="0" presId="urn:microsoft.com/office/officeart/2005/8/layout/list1"/>
    <dgm:cxn modelId="{3F857141-8832-4DE0-97D4-CB0AD2E4C69E}" type="presOf" srcId="{4B828552-8B45-4F33-8BDD-5F8CDC2DF1F0}" destId="{52D39B09-5249-46D6-BDBC-930663AF26F2}" srcOrd="0" destOrd="0" presId="urn:microsoft.com/office/officeart/2005/8/layout/list1"/>
    <dgm:cxn modelId="{90ABD3EA-12F2-4A85-B593-7CE315F023E3}" type="presParOf" srcId="{31786981-01A9-40E2-BBBC-0764F97A596F}" destId="{65A2E704-52C6-4705-9045-E294F2E8F277}" srcOrd="0" destOrd="0" presId="urn:microsoft.com/office/officeart/2005/8/layout/list1"/>
    <dgm:cxn modelId="{3A979249-075C-44F7-BDDF-3307FC005B73}" type="presParOf" srcId="{65A2E704-52C6-4705-9045-E294F2E8F277}" destId="{52D39B09-5249-46D6-BDBC-930663AF26F2}" srcOrd="0" destOrd="0" presId="urn:microsoft.com/office/officeart/2005/8/layout/list1"/>
    <dgm:cxn modelId="{935F47AF-DDE7-49A4-AFBE-A38888B8C8CF}" type="presParOf" srcId="{65A2E704-52C6-4705-9045-E294F2E8F277}" destId="{575F5C92-9EDF-4775-B304-2E52058658C9}" srcOrd="1" destOrd="0" presId="urn:microsoft.com/office/officeart/2005/8/layout/list1"/>
    <dgm:cxn modelId="{ED20F0F1-ED3A-4985-80E5-A3222264540D}" type="presParOf" srcId="{31786981-01A9-40E2-BBBC-0764F97A596F}" destId="{37386A22-9E09-4CCC-9A13-D404254B1CE4}" srcOrd="1" destOrd="0" presId="urn:microsoft.com/office/officeart/2005/8/layout/list1"/>
    <dgm:cxn modelId="{DE434962-4E0D-40F0-BE2D-F79A5E8462B8}" type="presParOf" srcId="{31786981-01A9-40E2-BBBC-0764F97A596F}" destId="{D0372953-8C04-4767-B1F2-18B00A66B280}" srcOrd="2" destOrd="0" presId="urn:microsoft.com/office/officeart/2005/8/layout/list1"/>
    <dgm:cxn modelId="{E3D79D45-368F-4F1F-B439-CA10E162CA25}" type="presParOf" srcId="{31786981-01A9-40E2-BBBC-0764F97A596F}" destId="{AA06B107-C919-4C4B-9893-B77607BAD401}" srcOrd="3" destOrd="0" presId="urn:microsoft.com/office/officeart/2005/8/layout/list1"/>
    <dgm:cxn modelId="{FB7FEEDA-0544-401A-84C9-F9DA6EC69291}" type="presParOf" srcId="{31786981-01A9-40E2-BBBC-0764F97A596F}" destId="{E8BC0A2F-775E-4FC9-A8ED-6002EFE28B86}" srcOrd="4" destOrd="0" presId="urn:microsoft.com/office/officeart/2005/8/layout/list1"/>
    <dgm:cxn modelId="{3AD7E5EB-C781-4159-A443-14552F448F9D}" type="presParOf" srcId="{E8BC0A2F-775E-4FC9-A8ED-6002EFE28B86}" destId="{5B7F659B-4AA4-462F-87A2-A5D2CB50B94A}" srcOrd="0" destOrd="0" presId="urn:microsoft.com/office/officeart/2005/8/layout/list1"/>
    <dgm:cxn modelId="{8880D295-9BF4-497C-84C3-E99362854BAE}" type="presParOf" srcId="{E8BC0A2F-775E-4FC9-A8ED-6002EFE28B86}" destId="{2BA245C8-01AC-4190-831C-D47626ECF03E}" srcOrd="1" destOrd="0" presId="urn:microsoft.com/office/officeart/2005/8/layout/list1"/>
    <dgm:cxn modelId="{564B667A-5E34-41AB-A892-0444F3B4D632}" type="presParOf" srcId="{31786981-01A9-40E2-BBBC-0764F97A596F}" destId="{6EB09D4C-9FD3-4775-B39B-AE3C198E4158}" srcOrd="5" destOrd="0" presId="urn:microsoft.com/office/officeart/2005/8/layout/list1"/>
    <dgm:cxn modelId="{6ECA36DE-1F34-470B-8888-01E3820CD5F7}" type="presParOf" srcId="{31786981-01A9-40E2-BBBC-0764F97A596F}" destId="{9D004428-0817-4707-8272-BC54B21A4979}" srcOrd="6" destOrd="0" presId="urn:microsoft.com/office/officeart/2005/8/layout/list1"/>
    <dgm:cxn modelId="{CA747569-8F77-4BD1-BD6F-E0324825AB05}" type="presParOf" srcId="{31786981-01A9-40E2-BBBC-0764F97A596F}" destId="{5889C82A-4957-4042-A622-C5B8E7D23677}" srcOrd="7" destOrd="0" presId="urn:microsoft.com/office/officeart/2005/8/layout/list1"/>
    <dgm:cxn modelId="{D0A6FE88-BDAE-4427-B3CC-F3A8F1D79D42}" type="presParOf" srcId="{31786981-01A9-40E2-BBBC-0764F97A596F}" destId="{F469B0B1-971E-40CE-A394-BE38A295237E}" srcOrd="8" destOrd="0" presId="urn:microsoft.com/office/officeart/2005/8/layout/list1"/>
    <dgm:cxn modelId="{DF3DF475-2197-4EBB-9E23-6ACCAE87E254}" type="presParOf" srcId="{F469B0B1-971E-40CE-A394-BE38A295237E}" destId="{AC37F9EF-9A6F-46EF-8AF2-B775F7280FAE}" srcOrd="0" destOrd="0" presId="urn:microsoft.com/office/officeart/2005/8/layout/list1"/>
    <dgm:cxn modelId="{D2B47A3B-A85A-4D8E-A49E-7580F11621FE}" type="presParOf" srcId="{F469B0B1-971E-40CE-A394-BE38A295237E}" destId="{5D82D29B-05E0-48E7-B6EB-F42D2E6CE95B}" srcOrd="1" destOrd="0" presId="urn:microsoft.com/office/officeart/2005/8/layout/list1"/>
    <dgm:cxn modelId="{87A5C1F7-A4C9-49DB-98BE-B5531F57C9DE}" type="presParOf" srcId="{31786981-01A9-40E2-BBBC-0764F97A596F}" destId="{3BA275D7-761B-495A-A12D-CF5F91FD7786}" srcOrd="9" destOrd="0" presId="urn:microsoft.com/office/officeart/2005/8/layout/list1"/>
    <dgm:cxn modelId="{2E122857-4D5B-4E8D-82A9-9D25B242A739}" type="presParOf" srcId="{31786981-01A9-40E2-BBBC-0764F97A596F}" destId="{BB1D697D-D560-415E-BD41-C73D1F6BA9E8}" srcOrd="10" destOrd="0" presId="urn:microsoft.com/office/officeart/2005/8/layout/list1"/>
    <dgm:cxn modelId="{A3FBEC63-A310-4A9B-ADBE-7AD52F565C6B}" type="presParOf" srcId="{31786981-01A9-40E2-BBBC-0764F97A596F}" destId="{D3AFF47F-2720-44F6-A073-51353EA7250B}" srcOrd="11" destOrd="0" presId="urn:microsoft.com/office/officeart/2005/8/layout/list1"/>
    <dgm:cxn modelId="{81BB0DBE-56A6-4F34-BDF1-56D62FA8F2E9}" type="presParOf" srcId="{31786981-01A9-40E2-BBBC-0764F97A596F}" destId="{29B36C34-6B72-4E36-8A21-B71D4A634274}" srcOrd="12" destOrd="0" presId="urn:microsoft.com/office/officeart/2005/8/layout/list1"/>
    <dgm:cxn modelId="{94191077-38A6-458C-8D94-7D5F8E2F787F}" type="presParOf" srcId="{29B36C34-6B72-4E36-8A21-B71D4A634274}" destId="{4736827E-69B6-43F0-B5AA-CDCCE85BE6C2}" srcOrd="0" destOrd="0" presId="urn:microsoft.com/office/officeart/2005/8/layout/list1"/>
    <dgm:cxn modelId="{ECC5A769-F603-4166-8F6F-8D3372F0061C}" type="presParOf" srcId="{29B36C34-6B72-4E36-8A21-B71D4A634274}" destId="{0691DCB9-BB1E-49C9-AF6C-E24E1B4E2380}" srcOrd="1" destOrd="0" presId="urn:microsoft.com/office/officeart/2005/8/layout/list1"/>
    <dgm:cxn modelId="{5422ACA9-5CED-47F0-BF0C-704BCE4BAE56}" type="presParOf" srcId="{31786981-01A9-40E2-BBBC-0764F97A596F}" destId="{0C35B594-F2C1-4ACB-836A-37DAE344138F}" srcOrd="13" destOrd="0" presId="urn:microsoft.com/office/officeart/2005/8/layout/list1"/>
    <dgm:cxn modelId="{3447F746-40B6-4235-8855-446CC9C4ABBA}" type="presParOf" srcId="{31786981-01A9-40E2-BBBC-0764F97A596F}" destId="{7D218E1E-E970-4697-9242-7EE2868A21D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FBF25BE-9E92-4B48-BAB0-680B4FBFD44D}" type="doc">
      <dgm:prSet loTypeId="urn:microsoft.com/office/officeart/2005/8/layout/hierarchy1" loCatId="hierarchy" qsTypeId="urn:microsoft.com/office/officeart/2005/8/quickstyle/3d2" qsCatId="3D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A68A11B7-4BD2-4C5E-93C4-D1A43A9F77D9}">
      <dgm:prSet custT="1"/>
      <dgm:spPr/>
      <dgm:t>
        <a:bodyPr/>
        <a:lstStyle/>
        <a:p>
          <a:pPr rtl="1">
            <a:lnSpc>
              <a:spcPct val="90000"/>
            </a:lnSpc>
          </a:pPr>
          <a:r>
            <a:rPr lang="fa-IR" sz="2000" b="1" dirty="0" smtClean="0"/>
            <a:t>عناصر </a:t>
          </a:r>
          <a:r>
            <a:rPr lang="en-US" sz="2000" b="1" dirty="0" smtClean="0"/>
            <a:t>block-level</a:t>
          </a:r>
          <a:r>
            <a:rPr lang="fa-IR" sz="2000" b="1" dirty="0" smtClean="0"/>
            <a:t> :</a:t>
          </a:r>
          <a:endParaRPr lang="en-US" sz="2000" b="1" dirty="0" smtClean="0"/>
        </a:p>
        <a:p>
          <a:pPr rtl="1">
            <a:lnSpc>
              <a:spcPct val="100000"/>
            </a:lnSpc>
          </a:pPr>
          <a:r>
            <a:rPr lang="fa-IR" sz="2000" b="1" dirty="0" smtClean="0"/>
            <a:t>اشغال خط به صورت کامل (میره خط بعد)</a:t>
          </a:r>
        </a:p>
        <a:p>
          <a:pPr rtl="1">
            <a:lnSpc>
              <a:spcPct val="90000"/>
            </a:lnSpc>
          </a:pPr>
          <a:r>
            <a:rPr lang="fa-IR" sz="2000" b="1" dirty="0" smtClean="0"/>
            <a:t>مثال:</a:t>
          </a:r>
          <a:r>
            <a:rPr lang="en-US" sz="1800" dirty="0" err="1" smtClean="0"/>
            <a:t>Div</a:t>
          </a:r>
          <a:r>
            <a:rPr lang="en-US" sz="1800" dirty="0" smtClean="0"/>
            <a:t> , address , article, aside, canvas, details, figure, footer, …</a:t>
          </a:r>
          <a:endParaRPr lang="en-US" sz="1800" b="1" dirty="0">
            <a:cs typeface="B Nazanin" pitchFamily="2" charset="-78"/>
          </a:endParaRPr>
        </a:p>
      </dgm:t>
    </dgm:pt>
    <dgm:pt modelId="{7F005DEE-0033-4A99-9460-BEAAA39537B0}" type="parTrans" cxnId="{BE7F6838-CDD0-4D59-912D-E900F21D770A}">
      <dgm:prSet/>
      <dgm:spPr/>
      <dgm:t>
        <a:bodyPr/>
        <a:lstStyle/>
        <a:p>
          <a:endParaRPr lang="en-US"/>
        </a:p>
      </dgm:t>
    </dgm:pt>
    <dgm:pt modelId="{1AD186D1-23F2-4B6A-BA05-B9A69CABFBB1}" type="sibTrans" cxnId="{BE7F6838-CDD0-4D59-912D-E900F21D770A}">
      <dgm:prSet/>
      <dgm:spPr/>
      <dgm:t>
        <a:bodyPr/>
        <a:lstStyle/>
        <a:p>
          <a:endParaRPr lang="en-US"/>
        </a:p>
      </dgm:t>
    </dgm:pt>
    <dgm:pt modelId="{16B12C21-71B1-4FE3-B5F9-3B9374A98CAA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fa-IR" sz="2000" b="1" dirty="0" smtClean="0"/>
            <a:t>عناصر </a:t>
          </a:r>
          <a:r>
            <a:rPr lang="en-US" sz="2000" b="1" dirty="0" smtClean="0"/>
            <a:t>inline-level</a:t>
          </a:r>
          <a:r>
            <a:rPr lang="fa-IR" sz="2000" b="1" dirty="0" smtClean="0"/>
            <a:t> :</a:t>
          </a:r>
          <a:endParaRPr lang="en-US" sz="2000" b="1" dirty="0" smtClean="0"/>
        </a:p>
        <a:p>
          <a:pPr rtl="1">
            <a:lnSpc>
              <a:spcPct val="90000"/>
            </a:lnSpc>
          </a:pPr>
          <a:r>
            <a:rPr lang="fa-IR" sz="2000" b="1" dirty="0" smtClean="0"/>
            <a:t> اشغال خط به اندازه نیاز</a:t>
          </a:r>
        </a:p>
        <a:p>
          <a:pPr rtl="1">
            <a:lnSpc>
              <a:spcPct val="90000"/>
            </a:lnSpc>
          </a:pPr>
          <a:r>
            <a:rPr lang="fa-IR" sz="1800" b="1" dirty="0" smtClean="0"/>
            <a:t>مثال:</a:t>
          </a:r>
          <a:r>
            <a:rPr lang="en-US" altLang="en-US" sz="1800" dirty="0" smtClean="0"/>
            <a:t>Span, audio, button, dialog, output, select, time, video,…</a:t>
          </a:r>
          <a:r>
            <a:rPr lang="fa-IR" sz="1800" dirty="0" smtClean="0"/>
            <a:t> </a:t>
          </a:r>
          <a:endParaRPr lang="en-US" sz="1800" dirty="0" smtClean="0"/>
        </a:p>
      </dgm:t>
    </dgm:pt>
    <dgm:pt modelId="{D0F204D0-ACBD-456E-89E2-F3F08394E7EF}" type="parTrans" cxnId="{0A153584-0239-4DF4-9E03-A7FA11D5CD99}">
      <dgm:prSet/>
      <dgm:spPr/>
      <dgm:t>
        <a:bodyPr/>
        <a:lstStyle/>
        <a:p>
          <a:endParaRPr lang="en-US"/>
        </a:p>
      </dgm:t>
    </dgm:pt>
    <dgm:pt modelId="{B1FA94DA-9C2A-43A6-9500-9C077893455D}" type="sibTrans" cxnId="{0A153584-0239-4DF4-9E03-A7FA11D5CD99}">
      <dgm:prSet/>
      <dgm:spPr/>
      <dgm:t>
        <a:bodyPr/>
        <a:lstStyle/>
        <a:p>
          <a:endParaRPr lang="en-US"/>
        </a:p>
      </dgm:t>
    </dgm:pt>
    <dgm:pt modelId="{51E92D24-E330-41E9-B65C-1DB57F40D651}" type="pres">
      <dgm:prSet presAssocID="{4FBF25BE-9E92-4B48-BAB0-680B4FBFD44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993AB58-0520-4F43-9892-F82E5388ECF6}" type="pres">
      <dgm:prSet presAssocID="{A68A11B7-4BD2-4C5E-93C4-D1A43A9F77D9}" presName="hierRoot1" presStyleCnt="0"/>
      <dgm:spPr/>
      <dgm:t>
        <a:bodyPr/>
        <a:lstStyle/>
        <a:p>
          <a:endParaRPr lang="en-US"/>
        </a:p>
      </dgm:t>
    </dgm:pt>
    <dgm:pt modelId="{E73C9BA7-A9F1-4A64-9920-533994882F06}" type="pres">
      <dgm:prSet presAssocID="{A68A11B7-4BD2-4C5E-93C4-D1A43A9F77D9}" presName="composite" presStyleCnt="0"/>
      <dgm:spPr/>
      <dgm:t>
        <a:bodyPr/>
        <a:lstStyle/>
        <a:p>
          <a:endParaRPr lang="en-US"/>
        </a:p>
      </dgm:t>
    </dgm:pt>
    <dgm:pt modelId="{D6DED972-8859-4C34-AED1-25C52C34E297}" type="pres">
      <dgm:prSet presAssocID="{A68A11B7-4BD2-4C5E-93C4-D1A43A9F77D9}" presName="background" presStyleLbl="node0" presStyleIdx="0" presStyleCnt="2"/>
      <dgm:spPr/>
      <dgm:t>
        <a:bodyPr/>
        <a:lstStyle/>
        <a:p>
          <a:endParaRPr lang="en-US"/>
        </a:p>
      </dgm:t>
    </dgm:pt>
    <dgm:pt modelId="{8918ACFE-46BB-4C8C-881B-2C154EBC419D}" type="pres">
      <dgm:prSet presAssocID="{A68A11B7-4BD2-4C5E-93C4-D1A43A9F77D9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408517-661D-4CC1-811A-C03E31B789DD}" type="pres">
      <dgm:prSet presAssocID="{A68A11B7-4BD2-4C5E-93C4-D1A43A9F77D9}" presName="hierChild2" presStyleCnt="0"/>
      <dgm:spPr/>
      <dgm:t>
        <a:bodyPr/>
        <a:lstStyle/>
        <a:p>
          <a:endParaRPr lang="en-US"/>
        </a:p>
      </dgm:t>
    </dgm:pt>
    <dgm:pt modelId="{4E123746-A39A-4B96-B114-21E57BA73474}" type="pres">
      <dgm:prSet presAssocID="{16B12C21-71B1-4FE3-B5F9-3B9374A98CAA}" presName="hierRoot1" presStyleCnt="0"/>
      <dgm:spPr/>
      <dgm:t>
        <a:bodyPr/>
        <a:lstStyle/>
        <a:p>
          <a:endParaRPr lang="en-US"/>
        </a:p>
      </dgm:t>
    </dgm:pt>
    <dgm:pt modelId="{D3C2F626-9A73-4A4E-B270-4734C1B66366}" type="pres">
      <dgm:prSet presAssocID="{16B12C21-71B1-4FE3-B5F9-3B9374A98CAA}" presName="composite" presStyleCnt="0"/>
      <dgm:spPr/>
      <dgm:t>
        <a:bodyPr/>
        <a:lstStyle/>
        <a:p>
          <a:endParaRPr lang="en-US"/>
        </a:p>
      </dgm:t>
    </dgm:pt>
    <dgm:pt modelId="{AC40DB81-8ED4-427D-8341-3D7B96DA736E}" type="pres">
      <dgm:prSet presAssocID="{16B12C21-71B1-4FE3-B5F9-3B9374A98CAA}" presName="background" presStyleLbl="node0" presStyleIdx="1" presStyleCnt="2"/>
      <dgm:spPr/>
      <dgm:t>
        <a:bodyPr/>
        <a:lstStyle/>
        <a:p>
          <a:endParaRPr lang="en-US"/>
        </a:p>
      </dgm:t>
    </dgm:pt>
    <dgm:pt modelId="{6E2BB526-5987-4E49-A813-BDA8A3D1770B}" type="pres">
      <dgm:prSet presAssocID="{16B12C21-71B1-4FE3-B5F9-3B9374A98CAA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980AC2E-C9F9-4A1A-8A93-C86B2C99CCF0}" type="pres">
      <dgm:prSet presAssocID="{16B12C21-71B1-4FE3-B5F9-3B9374A98CAA}" presName="hierChild2" presStyleCnt="0"/>
      <dgm:spPr/>
      <dgm:t>
        <a:bodyPr/>
        <a:lstStyle/>
        <a:p>
          <a:endParaRPr lang="en-US"/>
        </a:p>
      </dgm:t>
    </dgm:pt>
  </dgm:ptLst>
  <dgm:cxnLst>
    <dgm:cxn modelId="{0A153584-0239-4DF4-9E03-A7FA11D5CD99}" srcId="{4FBF25BE-9E92-4B48-BAB0-680B4FBFD44D}" destId="{16B12C21-71B1-4FE3-B5F9-3B9374A98CAA}" srcOrd="1" destOrd="0" parTransId="{D0F204D0-ACBD-456E-89E2-F3F08394E7EF}" sibTransId="{B1FA94DA-9C2A-43A6-9500-9C077893455D}"/>
    <dgm:cxn modelId="{BE7F6838-CDD0-4D59-912D-E900F21D770A}" srcId="{4FBF25BE-9E92-4B48-BAB0-680B4FBFD44D}" destId="{A68A11B7-4BD2-4C5E-93C4-D1A43A9F77D9}" srcOrd="0" destOrd="0" parTransId="{7F005DEE-0033-4A99-9460-BEAAA39537B0}" sibTransId="{1AD186D1-23F2-4B6A-BA05-B9A69CABFBB1}"/>
    <dgm:cxn modelId="{730B7848-4405-4224-977C-991F3A3112BD}" type="presOf" srcId="{16B12C21-71B1-4FE3-B5F9-3B9374A98CAA}" destId="{6E2BB526-5987-4E49-A813-BDA8A3D1770B}" srcOrd="0" destOrd="0" presId="urn:microsoft.com/office/officeart/2005/8/layout/hierarchy1"/>
    <dgm:cxn modelId="{B3035337-FDBF-488E-B835-154E340ED3A2}" type="presOf" srcId="{4FBF25BE-9E92-4B48-BAB0-680B4FBFD44D}" destId="{51E92D24-E330-41E9-B65C-1DB57F40D651}" srcOrd="0" destOrd="0" presId="urn:microsoft.com/office/officeart/2005/8/layout/hierarchy1"/>
    <dgm:cxn modelId="{D19409A3-CD21-44C0-BD8F-D3D0519FB4D6}" type="presOf" srcId="{A68A11B7-4BD2-4C5E-93C4-D1A43A9F77D9}" destId="{8918ACFE-46BB-4C8C-881B-2C154EBC419D}" srcOrd="0" destOrd="0" presId="urn:microsoft.com/office/officeart/2005/8/layout/hierarchy1"/>
    <dgm:cxn modelId="{2860B906-FAA5-440C-935C-1A3E32BDEA89}" type="presParOf" srcId="{51E92D24-E330-41E9-B65C-1DB57F40D651}" destId="{F993AB58-0520-4F43-9892-F82E5388ECF6}" srcOrd="0" destOrd="0" presId="urn:microsoft.com/office/officeart/2005/8/layout/hierarchy1"/>
    <dgm:cxn modelId="{64BE9B47-60C8-497F-9EF2-7DC9C0A9D2DB}" type="presParOf" srcId="{F993AB58-0520-4F43-9892-F82E5388ECF6}" destId="{E73C9BA7-A9F1-4A64-9920-533994882F06}" srcOrd="0" destOrd="0" presId="urn:microsoft.com/office/officeart/2005/8/layout/hierarchy1"/>
    <dgm:cxn modelId="{1287A091-3BDE-4E05-AD07-0C720146A790}" type="presParOf" srcId="{E73C9BA7-A9F1-4A64-9920-533994882F06}" destId="{D6DED972-8859-4C34-AED1-25C52C34E297}" srcOrd="0" destOrd="0" presId="urn:microsoft.com/office/officeart/2005/8/layout/hierarchy1"/>
    <dgm:cxn modelId="{9FD9F75F-A705-487A-8964-0C7EAD114863}" type="presParOf" srcId="{E73C9BA7-A9F1-4A64-9920-533994882F06}" destId="{8918ACFE-46BB-4C8C-881B-2C154EBC419D}" srcOrd="1" destOrd="0" presId="urn:microsoft.com/office/officeart/2005/8/layout/hierarchy1"/>
    <dgm:cxn modelId="{DFBF3018-7057-4A5F-9E7B-6AA58E5D27FB}" type="presParOf" srcId="{F993AB58-0520-4F43-9892-F82E5388ECF6}" destId="{EF408517-661D-4CC1-811A-C03E31B789DD}" srcOrd="1" destOrd="0" presId="urn:microsoft.com/office/officeart/2005/8/layout/hierarchy1"/>
    <dgm:cxn modelId="{27697186-899D-44D8-B8B9-085B44047AEF}" type="presParOf" srcId="{51E92D24-E330-41E9-B65C-1DB57F40D651}" destId="{4E123746-A39A-4B96-B114-21E57BA73474}" srcOrd="1" destOrd="0" presId="urn:microsoft.com/office/officeart/2005/8/layout/hierarchy1"/>
    <dgm:cxn modelId="{884EB994-7697-40EE-B736-6ACE778C8C81}" type="presParOf" srcId="{4E123746-A39A-4B96-B114-21E57BA73474}" destId="{D3C2F626-9A73-4A4E-B270-4734C1B66366}" srcOrd="0" destOrd="0" presId="urn:microsoft.com/office/officeart/2005/8/layout/hierarchy1"/>
    <dgm:cxn modelId="{58F925AB-799C-4F38-AC0C-91FA471434E0}" type="presParOf" srcId="{D3C2F626-9A73-4A4E-B270-4734C1B66366}" destId="{AC40DB81-8ED4-427D-8341-3D7B96DA736E}" srcOrd="0" destOrd="0" presId="urn:microsoft.com/office/officeart/2005/8/layout/hierarchy1"/>
    <dgm:cxn modelId="{073ECAEE-EB54-4641-ABAD-960A3741769E}" type="presParOf" srcId="{D3C2F626-9A73-4A4E-B270-4734C1B66366}" destId="{6E2BB526-5987-4E49-A813-BDA8A3D1770B}" srcOrd="1" destOrd="0" presId="urn:microsoft.com/office/officeart/2005/8/layout/hierarchy1"/>
    <dgm:cxn modelId="{DC636AFC-6595-4D5C-9E03-0C2056F0622D}" type="presParOf" srcId="{4E123746-A39A-4B96-B114-21E57BA73474}" destId="{4980AC2E-C9F9-4A1A-8A93-C86B2C99CCF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F2F5F7B-74AE-458C-9B5C-40A762D25D4B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A02E2D0-648F-4F32-A15C-BC0F24D4E642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fa-IR" sz="1400" b="1" dirty="0" smtClean="0">
              <a:solidFill>
                <a:schemeClr val="tx1"/>
              </a:solidFill>
              <a:cs typeface="B Nazanin" pitchFamily="2" charset="-78"/>
            </a:rPr>
            <a:t>تگ های قالب بندی متن در </a:t>
          </a:r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HTML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BB2C1E22-94A2-45C5-8645-56C99931DC99}" type="parTrans" cxnId="{EF6607F4-FE0D-4A66-981C-98A676F217A7}">
      <dgm:prSet/>
      <dgm:spPr/>
      <dgm:t>
        <a:bodyPr/>
        <a:lstStyle/>
        <a:p>
          <a:endParaRPr lang="en-US"/>
        </a:p>
      </dgm:t>
    </dgm:pt>
    <dgm:pt modelId="{938C8F93-B93A-477F-947C-58D16E2207C4}" type="sibTrans" cxnId="{EF6607F4-FE0D-4A66-981C-98A676F217A7}">
      <dgm:prSet/>
      <dgm:spPr/>
      <dgm:t>
        <a:bodyPr/>
        <a:lstStyle/>
        <a:p>
          <a:endParaRPr lang="en-US"/>
        </a:p>
      </dgm:t>
    </dgm:pt>
    <dgm:pt modelId="{028F14AF-D3BB-485E-B1F0-09C219D2DF3D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200" b="1" dirty="0" smtClean="0">
              <a:solidFill>
                <a:schemeClr val="tx1"/>
              </a:solidFill>
              <a:cs typeface="B Nazanin" pitchFamily="2" charset="-78"/>
            </a:rPr>
            <a:t>&lt;strike&gt;…</a:t>
          </a:r>
        </a:p>
        <a:p>
          <a:r>
            <a:rPr lang="en-US" sz="1200" b="1" dirty="0" smtClean="0">
              <a:solidFill>
                <a:schemeClr val="tx1"/>
              </a:solidFill>
              <a:cs typeface="B Nazanin" pitchFamily="2" charset="-78"/>
            </a:rPr>
            <a:t>&lt;/strike&gt;</a:t>
          </a:r>
          <a:endParaRPr lang="en-US" sz="1200" b="1" dirty="0">
            <a:solidFill>
              <a:schemeClr val="tx1"/>
            </a:solidFill>
            <a:cs typeface="B Nazanin" pitchFamily="2" charset="-78"/>
          </a:endParaRPr>
        </a:p>
      </dgm:t>
    </dgm:pt>
    <dgm:pt modelId="{92302C56-DD83-419D-A512-7F92CC81EBA8}" type="parTrans" cxnId="{2FD68342-E8B0-44CB-A68F-E3C14621C425}">
      <dgm:prSet/>
      <dgm:spPr/>
      <dgm:t>
        <a:bodyPr/>
        <a:lstStyle/>
        <a:p>
          <a:endParaRPr lang="en-US"/>
        </a:p>
      </dgm:t>
    </dgm:pt>
    <dgm:pt modelId="{A776CA1A-13DF-4AC6-AF5C-5BC36988A1EC}" type="sibTrans" cxnId="{2FD68342-E8B0-44CB-A68F-E3C14621C425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1AD0893C-648E-4BEB-A2D0-6D4D7D2A064B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</a:t>
          </a:r>
          <a:r>
            <a:rPr lang="en-US" sz="1400" b="1" dirty="0" err="1" smtClean="0">
              <a:solidFill>
                <a:schemeClr val="tx1"/>
              </a:solidFill>
              <a:cs typeface="B Nazanin" pitchFamily="2" charset="-78"/>
            </a:rPr>
            <a:t>tt</a:t>
          </a:r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&gt;…</a:t>
          </a:r>
        </a:p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&lt;/</a:t>
          </a:r>
          <a:r>
            <a:rPr lang="en-US" sz="1400" b="1" dirty="0" err="1" smtClean="0">
              <a:solidFill>
                <a:schemeClr val="tx1"/>
              </a:solidFill>
              <a:cs typeface="B Nazanin" pitchFamily="2" charset="-78"/>
            </a:rPr>
            <a:t>tt</a:t>
          </a:r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&gt;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3B2A3D67-D65E-459E-AAA6-087AFC10CFCC}" type="parTrans" cxnId="{8362C364-481D-4034-86AC-6E6014D0AEC3}">
      <dgm:prSet/>
      <dgm:spPr/>
      <dgm:t>
        <a:bodyPr/>
        <a:lstStyle/>
        <a:p>
          <a:endParaRPr lang="en-US"/>
        </a:p>
      </dgm:t>
    </dgm:pt>
    <dgm:pt modelId="{3690F846-F4A8-42FE-A4D5-C33BB6B86C07}" type="sibTrans" cxnId="{8362C364-481D-4034-86AC-6E6014D0AEC3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CA498EC-CB89-4EE5-AAC0-FBE00F5D9C47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</a:t>
          </a:r>
          <a:r>
            <a:rPr lang="en-US" sz="1400" b="1" dirty="0" err="1" smtClean="0">
              <a:solidFill>
                <a:schemeClr val="tx1"/>
              </a:solidFill>
              <a:cs typeface="B Nazanin" pitchFamily="2" charset="-78"/>
            </a:rPr>
            <a:t>i</a:t>
          </a:r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&gt;…</a:t>
          </a:r>
        </a:p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&lt;/</a:t>
          </a:r>
          <a:r>
            <a:rPr lang="en-US" sz="1400" b="1" dirty="0" err="1" smtClean="0">
              <a:solidFill>
                <a:schemeClr val="tx1"/>
              </a:solidFill>
              <a:cs typeface="B Nazanin" pitchFamily="2" charset="-78"/>
            </a:rPr>
            <a:t>i</a:t>
          </a:r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&gt;</a:t>
          </a:r>
          <a:endParaRPr lang="en-US" sz="1400" b="1" i="0" dirty="0">
            <a:solidFill>
              <a:schemeClr val="tx1"/>
            </a:solidFill>
            <a:cs typeface="B Nazanin" pitchFamily="2" charset="-78"/>
          </a:endParaRPr>
        </a:p>
      </dgm:t>
    </dgm:pt>
    <dgm:pt modelId="{31211C19-9DE2-44F1-BD6C-281427260C7F}" type="parTrans" cxnId="{BF3E06DF-1CE3-4A9C-8929-18A88C0ACE70}">
      <dgm:prSet/>
      <dgm:spPr/>
      <dgm:t>
        <a:bodyPr/>
        <a:lstStyle/>
        <a:p>
          <a:endParaRPr lang="en-US"/>
        </a:p>
      </dgm:t>
    </dgm:pt>
    <dgm:pt modelId="{A0DC20E1-B278-40D1-AF69-62D73956294C}" type="sibTrans" cxnId="{BF3E06DF-1CE3-4A9C-8929-18A88C0ACE70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99E20E6D-3C1D-40B6-86F7-1A2898273C25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&lt;sup&gt;…</a:t>
          </a:r>
        </a:p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&lt;/sup&gt;</a:t>
          </a:r>
          <a:endParaRPr lang="fa-IR" sz="1400" b="1" dirty="0" smtClean="0">
            <a:solidFill>
              <a:schemeClr val="tx1"/>
            </a:solidFill>
            <a:cs typeface="B Nazanin" pitchFamily="2" charset="-78"/>
          </a:endParaRPr>
        </a:p>
      </dgm:t>
    </dgm:pt>
    <dgm:pt modelId="{69BA951C-03C5-4947-B3AF-2624D3EA1221}" type="parTrans" cxnId="{21AA9E80-8BDF-471A-A987-3682F4FFA0EF}">
      <dgm:prSet/>
      <dgm:spPr/>
      <dgm:t>
        <a:bodyPr/>
        <a:lstStyle/>
        <a:p>
          <a:endParaRPr lang="en-US"/>
        </a:p>
      </dgm:t>
    </dgm:pt>
    <dgm:pt modelId="{6C3DD982-BAD0-4C79-8719-5B7D54ED5DA7}" type="sibTrans" cxnId="{21AA9E80-8BDF-471A-A987-3682F4FFA0EF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A35A34F-0AFE-4DE5-8A99-EF0AC27561D2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&lt;sub&gt;…</a:t>
          </a:r>
        </a:p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&lt;/sub&gt;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78D25D6E-9900-4A44-AD83-EA0EB3576EF4}" type="parTrans" cxnId="{CE30384E-4014-44C1-80F0-F894FDAE3A94}">
      <dgm:prSet/>
      <dgm:spPr/>
      <dgm:t>
        <a:bodyPr/>
        <a:lstStyle/>
        <a:p>
          <a:endParaRPr lang="en-US"/>
        </a:p>
      </dgm:t>
    </dgm:pt>
    <dgm:pt modelId="{57B2A348-4A54-4879-BE47-96197BFE3301}" type="sibTrans" cxnId="{CE30384E-4014-44C1-80F0-F894FDAE3A94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103B5CCA-57F3-4B98-B7E1-C4BE65950929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200" b="1" dirty="0" smtClean="0">
              <a:solidFill>
                <a:schemeClr val="tx1"/>
              </a:solidFill>
              <a:cs typeface="B Nazanin" pitchFamily="2" charset="-78"/>
            </a:rPr>
            <a:t>&lt;del&gt;…</a:t>
          </a:r>
        </a:p>
        <a:p>
          <a:r>
            <a:rPr lang="en-US" sz="1200" b="1" dirty="0" smtClean="0">
              <a:solidFill>
                <a:schemeClr val="tx1"/>
              </a:solidFill>
              <a:cs typeface="B Nazanin" pitchFamily="2" charset="-78"/>
            </a:rPr>
            <a:t>&lt;/del&gt;</a:t>
          </a:r>
          <a:endParaRPr lang="en-US" sz="1200" b="1" dirty="0">
            <a:solidFill>
              <a:schemeClr val="tx1"/>
            </a:solidFill>
            <a:cs typeface="B Nazanin" pitchFamily="2" charset="-78"/>
          </a:endParaRPr>
        </a:p>
      </dgm:t>
    </dgm:pt>
    <dgm:pt modelId="{86A0B1CF-99A2-4DF1-BD94-C89B16FA9736}" type="parTrans" cxnId="{C200E30B-96F1-4AEE-B876-A7A4FE0E7BAE}">
      <dgm:prSet/>
      <dgm:spPr/>
      <dgm:t>
        <a:bodyPr/>
        <a:lstStyle/>
        <a:p>
          <a:endParaRPr lang="en-US"/>
        </a:p>
      </dgm:t>
    </dgm:pt>
    <dgm:pt modelId="{5F58D14A-1BB2-4B1C-AC1A-A5032386181F}" type="sibTrans" cxnId="{C200E30B-96F1-4AEE-B876-A7A4FE0E7BAE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09C41B3-D49C-44FD-ABB6-1EBACAA2BC2C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&lt;big&gt;…</a:t>
          </a:r>
        </a:p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&lt;/big&gt;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66FEA5BB-E014-408E-8196-4F52E32ED8DD}" type="parTrans" cxnId="{11826DBC-2E81-4D55-ACAF-5C5FE797F843}">
      <dgm:prSet/>
      <dgm:spPr/>
      <dgm:t>
        <a:bodyPr/>
        <a:lstStyle/>
        <a:p>
          <a:endParaRPr lang="en-US"/>
        </a:p>
      </dgm:t>
    </dgm:pt>
    <dgm:pt modelId="{4B188B15-F3E5-486A-9D9A-9CA2DA01EF71}" type="sibTrans" cxnId="{11826DBC-2E81-4D55-ACAF-5C5FE797F843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C69D286-E1D4-4B59-B267-84653EA7E862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</a:t>
          </a:r>
          <a:r>
            <a:rPr lang="en-US" sz="1400" b="1" dirty="0" err="1" smtClean="0">
              <a:solidFill>
                <a:schemeClr val="tx1"/>
              </a:solidFill>
              <a:cs typeface="B Nazanin" pitchFamily="2" charset="-78"/>
            </a:rPr>
            <a:t>smal</a:t>
          </a:r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&gt;…</a:t>
          </a:r>
        </a:p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&lt;/</a:t>
          </a:r>
          <a:r>
            <a:rPr lang="en-US" sz="1400" b="1" dirty="0" err="1" smtClean="0">
              <a:solidFill>
                <a:schemeClr val="tx1"/>
              </a:solidFill>
              <a:cs typeface="B Nazanin" pitchFamily="2" charset="-78"/>
            </a:rPr>
            <a:t>smal</a:t>
          </a:r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&gt;</a:t>
          </a:r>
          <a:endParaRPr lang="en-US" sz="1400" b="1" i="0" dirty="0">
            <a:solidFill>
              <a:schemeClr val="tx1"/>
            </a:solidFill>
            <a:cs typeface="B Nazanin" pitchFamily="2" charset="-78"/>
          </a:endParaRPr>
        </a:p>
      </dgm:t>
    </dgm:pt>
    <dgm:pt modelId="{E5601567-FAA0-4084-A29D-9D39378A59CA}" type="parTrans" cxnId="{4B124873-83A4-4C4E-AE86-DBC59018E7BF}">
      <dgm:prSet/>
      <dgm:spPr/>
      <dgm:t>
        <a:bodyPr/>
        <a:lstStyle/>
        <a:p>
          <a:endParaRPr lang="en-US"/>
        </a:p>
      </dgm:t>
    </dgm:pt>
    <dgm:pt modelId="{3D568D92-5B62-457E-9E58-8384DEE02DE9}" type="sibTrans" cxnId="{4B124873-83A4-4C4E-AE86-DBC59018E7BF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A686AD93-B891-44ED-92E7-22100B65D844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&lt;div&gt;…</a:t>
          </a:r>
        </a:p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&lt;/div&gt;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26A4E2D6-421C-4589-A634-F62EDF9D5B6C}" type="parTrans" cxnId="{C0469FF3-D9FF-4F0B-A6E7-2771E68EFC68}">
      <dgm:prSet/>
      <dgm:spPr/>
      <dgm:t>
        <a:bodyPr/>
        <a:lstStyle/>
        <a:p>
          <a:endParaRPr lang="en-US"/>
        </a:p>
      </dgm:t>
    </dgm:pt>
    <dgm:pt modelId="{F9DE8337-A236-4E3D-9EE3-24ACFDD55F2F}" type="sibTrans" cxnId="{C0469FF3-D9FF-4F0B-A6E7-2771E68EFC68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1CA03E8-98C1-4EC0-8EBD-221E962206D7}">
      <dgm:prSet/>
      <dgm:spPr/>
      <dgm:t>
        <a:bodyPr/>
        <a:lstStyle/>
        <a:p>
          <a:endParaRPr lang="en-US" sz="2000" b="1" dirty="0">
            <a:solidFill>
              <a:schemeClr val="tx1"/>
            </a:solidFill>
          </a:endParaRPr>
        </a:p>
      </dgm:t>
    </dgm:pt>
    <dgm:pt modelId="{E28F9555-9F58-463E-A062-D77360F4CF4C}" type="parTrans" cxnId="{0FD10A60-5FA4-414E-88E3-0E87870B7D03}">
      <dgm:prSet/>
      <dgm:spPr/>
      <dgm:t>
        <a:bodyPr/>
        <a:lstStyle/>
        <a:p>
          <a:endParaRPr lang="en-US"/>
        </a:p>
      </dgm:t>
    </dgm:pt>
    <dgm:pt modelId="{2BEBA80E-CFC4-43AE-A923-B4AB2D7CB0A9}" type="sibTrans" cxnId="{0FD10A60-5FA4-414E-88E3-0E87870B7D03}">
      <dgm:prSet/>
      <dgm:spPr/>
      <dgm:t>
        <a:bodyPr/>
        <a:lstStyle/>
        <a:p>
          <a:endParaRPr lang="en-US"/>
        </a:p>
      </dgm:t>
    </dgm:pt>
    <dgm:pt modelId="{4A0EFF39-B572-4135-B741-7CC1FC78CA65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&lt;b&gt;…&lt;/b&gt;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BFA6B794-ACB6-46F0-B35E-FFF9D37E2226}" type="parTrans" cxnId="{127BFFB8-CC4A-4591-99FF-E36FEBED0D3E}">
      <dgm:prSet/>
      <dgm:spPr/>
      <dgm:t>
        <a:bodyPr/>
        <a:lstStyle/>
        <a:p>
          <a:endParaRPr lang="en-US"/>
        </a:p>
      </dgm:t>
    </dgm:pt>
    <dgm:pt modelId="{7809BB9F-AF4F-4591-8166-6570B36CBEC2}" type="sibTrans" cxnId="{127BFFB8-CC4A-4591-99FF-E36FEBED0D3E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7F6BC866-D36E-4F78-8413-9F11756E3780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pPr algn="ctr" rtl="1"/>
          <a:r>
            <a:rPr lang="en-US" sz="1400" b="1" dirty="0" smtClean="0">
              <a:solidFill>
                <a:schemeClr val="tx1"/>
              </a:solidFill>
              <a:cs typeface="B Nazanin" pitchFamily="2" charset="-78"/>
            </a:rPr>
            <a:t>&lt;u&gt;…&lt;/u&gt;</a:t>
          </a:r>
          <a:endParaRPr lang="en-US" sz="1400" b="1" dirty="0">
            <a:solidFill>
              <a:schemeClr val="tx1"/>
            </a:solidFill>
            <a:cs typeface="B Nazanin" pitchFamily="2" charset="-78"/>
          </a:endParaRPr>
        </a:p>
      </dgm:t>
    </dgm:pt>
    <dgm:pt modelId="{88E2D46C-9709-473D-A564-E15BC08A4109}" type="parTrans" cxnId="{343C5E1F-61E8-44CA-BBFC-03FED57BD298}">
      <dgm:prSet/>
      <dgm:spPr/>
      <dgm:t>
        <a:bodyPr/>
        <a:lstStyle/>
        <a:p>
          <a:endParaRPr lang="en-US"/>
        </a:p>
      </dgm:t>
    </dgm:pt>
    <dgm:pt modelId="{36D99024-692C-4FAB-B64B-656C055E0BDE}" type="sibTrans" cxnId="{343C5E1F-61E8-44CA-BBFC-03FED57BD298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D9877E52-DD50-40C5-B29D-FB9145479EA1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r>
            <a:rPr lang="en-US" sz="1400" b="1" i="0" dirty="0" smtClean="0">
              <a:solidFill>
                <a:schemeClr val="tx1"/>
              </a:solidFill>
              <a:cs typeface="B Nazanin" pitchFamily="2" charset="-78"/>
            </a:rPr>
            <a:t>&lt;span&gt;… &lt;/span&gt;</a:t>
          </a:r>
          <a:endParaRPr lang="en-US" sz="1400" b="1" i="0" dirty="0">
            <a:solidFill>
              <a:schemeClr val="tx1"/>
            </a:solidFill>
            <a:cs typeface="B Nazanin" pitchFamily="2" charset="-78"/>
          </a:endParaRPr>
        </a:p>
      </dgm:t>
    </dgm:pt>
    <dgm:pt modelId="{1CEAB424-6EA7-4AA8-9E86-8D0CA539E928}" type="parTrans" cxnId="{E0ACADBE-4C6F-4812-BDBC-1071C9BA6CAD}">
      <dgm:prSet/>
      <dgm:spPr/>
      <dgm:t>
        <a:bodyPr/>
        <a:lstStyle/>
        <a:p>
          <a:endParaRPr lang="en-US"/>
        </a:p>
      </dgm:t>
    </dgm:pt>
    <dgm:pt modelId="{6F2151C2-CD60-4C5F-831E-E336F34A6D6B}" type="sibTrans" cxnId="{E0ACADBE-4C6F-4812-BDBC-1071C9BA6CAD}">
      <dgm:prSet/>
      <dgm:spPr/>
      <dgm:t>
        <a:bodyPr/>
        <a:lstStyle/>
        <a:p>
          <a:endParaRPr lang="en-US"/>
        </a:p>
      </dgm:t>
    </dgm:pt>
    <dgm:pt modelId="{5B4513E0-0975-4835-8CD8-A3528E2BB50D}" type="pres">
      <dgm:prSet presAssocID="{0F2F5F7B-74AE-458C-9B5C-40A762D25D4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1ACC4C-2618-4547-8509-AAFF009C9BF7}" type="pres">
      <dgm:prSet presAssocID="{6A02E2D0-648F-4F32-A15C-BC0F24D4E642}" presName="centerShape" presStyleLbl="node0" presStyleIdx="0" presStyleCnt="1" custScaleX="107452" custScaleY="107452"/>
      <dgm:spPr/>
      <dgm:t>
        <a:bodyPr/>
        <a:lstStyle/>
        <a:p>
          <a:endParaRPr lang="en-US"/>
        </a:p>
      </dgm:t>
    </dgm:pt>
    <dgm:pt modelId="{9F3478F2-3B1C-4CC1-831C-E9D93D305420}" type="pres">
      <dgm:prSet presAssocID="{4A0EFF39-B572-4135-B741-7CC1FC78CA65}" presName="node" presStyleLbl="node1" presStyleIdx="0" presStyleCnt="12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070785-2CC5-4C89-A615-655CC9B93D77}" type="pres">
      <dgm:prSet presAssocID="{4A0EFF39-B572-4135-B741-7CC1FC78CA65}" presName="dummy" presStyleCnt="0"/>
      <dgm:spPr/>
      <dgm:t>
        <a:bodyPr/>
        <a:lstStyle/>
        <a:p>
          <a:endParaRPr lang="en-US"/>
        </a:p>
      </dgm:t>
    </dgm:pt>
    <dgm:pt modelId="{6F4350D0-254B-4C6C-8416-036EF96FBA3B}" type="pres">
      <dgm:prSet presAssocID="{7809BB9F-AF4F-4591-8166-6570B36CBEC2}" presName="sibTrans" presStyleLbl="sibTrans2D1" presStyleIdx="0" presStyleCnt="12"/>
      <dgm:spPr/>
      <dgm:t>
        <a:bodyPr/>
        <a:lstStyle/>
        <a:p>
          <a:endParaRPr lang="en-US"/>
        </a:p>
      </dgm:t>
    </dgm:pt>
    <dgm:pt modelId="{38E632D2-83B5-40CD-ADAC-5A1F789C3CA6}" type="pres">
      <dgm:prSet presAssocID="{7F6BC866-D36E-4F78-8413-9F11756E3780}" presName="node" presStyleLbl="node1" presStyleIdx="1" presStyleCnt="12" custScaleX="111774" custScaleY="1117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0D549-0830-4273-89EB-81C59A661A4E}" type="pres">
      <dgm:prSet presAssocID="{7F6BC866-D36E-4F78-8413-9F11756E3780}" presName="dummy" presStyleCnt="0"/>
      <dgm:spPr/>
      <dgm:t>
        <a:bodyPr/>
        <a:lstStyle/>
        <a:p>
          <a:endParaRPr lang="en-US"/>
        </a:p>
      </dgm:t>
    </dgm:pt>
    <dgm:pt modelId="{CE6D0496-6C21-4EE6-AA68-C079257746B3}" type="pres">
      <dgm:prSet presAssocID="{36D99024-692C-4FAB-B64B-656C055E0BDE}" presName="sibTrans" presStyleLbl="sibTrans2D1" presStyleIdx="1" presStyleCnt="12"/>
      <dgm:spPr/>
      <dgm:t>
        <a:bodyPr/>
        <a:lstStyle/>
        <a:p>
          <a:endParaRPr lang="en-US"/>
        </a:p>
      </dgm:t>
    </dgm:pt>
    <dgm:pt modelId="{5B937F3E-4CCF-445A-B0CE-9B34128B14A9}" type="pres">
      <dgm:prSet presAssocID="{028F14AF-D3BB-485E-B1F0-09C219D2DF3D}" presName="node" presStyleLbl="node1" presStyleIdx="2" presStyleCnt="12" custScaleX="112261" custScaleY="112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B7329-33F7-4D60-B19F-2793E7454F2E}" type="pres">
      <dgm:prSet presAssocID="{028F14AF-D3BB-485E-B1F0-09C219D2DF3D}" presName="dummy" presStyleCnt="0"/>
      <dgm:spPr/>
      <dgm:t>
        <a:bodyPr/>
        <a:lstStyle/>
        <a:p>
          <a:endParaRPr lang="en-US"/>
        </a:p>
      </dgm:t>
    </dgm:pt>
    <dgm:pt modelId="{4EF36635-3F69-42E3-B122-5CF30618EFE5}" type="pres">
      <dgm:prSet presAssocID="{A776CA1A-13DF-4AC6-AF5C-5BC36988A1EC}" presName="sibTrans" presStyleLbl="sibTrans2D1" presStyleIdx="2" presStyleCnt="12"/>
      <dgm:spPr/>
      <dgm:t>
        <a:bodyPr/>
        <a:lstStyle/>
        <a:p>
          <a:endParaRPr lang="en-US"/>
        </a:p>
      </dgm:t>
    </dgm:pt>
    <dgm:pt modelId="{B1301FB0-E2C0-4DB9-8826-BB0E2DEC5A28}" type="pres">
      <dgm:prSet presAssocID="{1AD0893C-648E-4BEB-A2D0-6D4D7D2A064B}" presName="node" presStyleLbl="node1" presStyleIdx="3" presStyleCnt="12" custScaleX="113880" custScaleY="1138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E152B2-0B85-4DB9-AF95-BE987EFA9824}" type="pres">
      <dgm:prSet presAssocID="{1AD0893C-648E-4BEB-A2D0-6D4D7D2A064B}" presName="dummy" presStyleCnt="0"/>
      <dgm:spPr/>
      <dgm:t>
        <a:bodyPr/>
        <a:lstStyle/>
        <a:p>
          <a:endParaRPr lang="en-US"/>
        </a:p>
      </dgm:t>
    </dgm:pt>
    <dgm:pt modelId="{9292A541-946F-4148-826F-0B99471E8DF9}" type="pres">
      <dgm:prSet presAssocID="{3690F846-F4A8-42FE-A4D5-C33BB6B86C07}" presName="sibTrans" presStyleLbl="sibTrans2D1" presStyleIdx="3" presStyleCnt="12"/>
      <dgm:spPr/>
      <dgm:t>
        <a:bodyPr/>
        <a:lstStyle/>
        <a:p>
          <a:endParaRPr lang="en-US"/>
        </a:p>
      </dgm:t>
    </dgm:pt>
    <dgm:pt modelId="{3EA0113E-71B2-4353-B39A-FBDDEBF3FCB6}" type="pres">
      <dgm:prSet presAssocID="{99E20E6D-3C1D-40B6-86F7-1A2898273C25}" presName="node" presStyleLbl="node1" presStyleIdx="4" presStyleCnt="12" custScaleX="119120" custScaleY="119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D07F0E-0E50-4231-B0F5-0A0B686AEF72}" type="pres">
      <dgm:prSet presAssocID="{99E20E6D-3C1D-40B6-86F7-1A2898273C25}" presName="dummy" presStyleCnt="0"/>
      <dgm:spPr/>
      <dgm:t>
        <a:bodyPr/>
        <a:lstStyle/>
        <a:p>
          <a:endParaRPr lang="en-US"/>
        </a:p>
      </dgm:t>
    </dgm:pt>
    <dgm:pt modelId="{6B9494D4-8385-4810-95C1-80FE79B67931}" type="pres">
      <dgm:prSet presAssocID="{6C3DD982-BAD0-4C79-8719-5B7D54ED5DA7}" presName="sibTrans" presStyleLbl="sibTrans2D1" presStyleIdx="4" presStyleCnt="12"/>
      <dgm:spPr/>
      <dgm:t>
        <a:bodyPr/>
        <a:lstStyle/>
        <a:p>
          <a:endParaRPr lang="en-US"/>
        </a:p>
      </dgm:t>
    </dgm:pt>
    <dgm:pt modelId="{AEA8B0AE-6768-4486-BA0A-1291BB25A48E}" type="pres">
      <dgm:prSet presAssocID="{5A35A34F-0AFE-4DE5-8A99-EF0AC27561D2}" presName="node" presStyleLbl="node1" presStyleIdx="5" presStyleCnt="12" custScaleX="120115" custScaleY="1201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25869D-7D62-43B5-8902-516223107608}" type="pres">
      <dgm:prSet presAssocID="{5A35A34F-0AFE-4DE5-8A99-EF0AC27561D2}" presName="dummy" presStyleCnt="0"/>
      <dgm:spPr/>
      <dgm:t>
        <a:bodyPr/>
        <a:lstStyle/>
        <a:p>
          <a:endParaRPr lang="en-US"/>
        </a:p>
      </dgm:t>
    </dgm:pt>
    <dgm:pt modelId="{91D50FEC-DA28-4352-9C6D-073B7EAB7478}" type="pres">
      <dgm:prSet presAssocID="{57B2A348-4A54-4879-BE47-96197BFE3301}" presName="sibTrans" presStyleLbl="sibTrans2D1" presStyleIdx="5" presStyleCnt="12"/>
      <dgm:spPr/>
      <dgm:t>
        <a:bodyPr/>
        <a:lstStyle/>
        <a:p>
          <a:endParaRPr lang="en-US"/>
        </a:p>
      </dgm:t>
    </dgm:pt>
    <dgm:pt modelId="{12CAAB51-D5B9-48FA-BB89-810736BCDFF2}" type="pres">
      <dgm:prSet presAssocID="{103B5CCA-57F3-4B98-B7E1-C4BE65950929}" presName="node" presStyleLbl="node1" presStyleIdx="6" presStyleCnt="12" custScaleX="111637" custScaleY="1116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2AA994-2369-4A89-8419-F5BF90B21B9F}" type="pres">
      <dgm:prSet presAssocID="{103B5CCA-57F3-4B98-B7E1-C4BE65950929}" presName="dummy" presStyleCnt="0"/>
      <dgm:spPr/>
      <dgm:t>
        <a:bodyPr/>
        <a:lstStyle/>
        <a:p>
          <a:endParaRPr lang="en-US"/>
        </a:p>
      </dgm:t>
    </dgm:pt>
    <dgm:pt modelId="{897EC347-B833-43D2-952B-341FB708BA73}" type="pres">
      <dgm:prSet presAssocID="{5F58D14A-1BB2-4B1C-AC1A-A5032386181F}" presName="sibTrans" presStyleLbl="sibTrans2D1" presStyleIdx="6" presStyleCnt="12"/>
      <dgm:spPr/>
      <dgm:t>
        <a:bodyPr/>
        <a:lstStyle/>
        <a:p>
          <a:endParaRPr lang="en-US"/>
        </a:p>
      </dgm:t>
    </dgm:pt>
    <dgm:pt modelId="{A5B309F2-E11A-4F4F-A2E6-85F490CADCE6}" type="pres">
      <dgm:prSet presAssocID="{B09C41B3-D49C-44FD-ABB6-1EBACAA2BC2C}" presName="node" presStyleLbl="node1" presStyleIdx="7" presStyleCnt="12" custScaleX="120801" custScaleY="1208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55E7A-86D3-459E-91B0-40482A616072}" type="pres">
      <dgm:prSet presAssocID="{B09C41B3-D49C-44FD-ABB6-1EBACAA2BC2C}" presName="dummy" presStyleCnt="0"/>
      <dgm:spPr/>
      <dgm:t>
        <a:bodyPr/>
        <a:lstStyle/>
        <a:p>
          <a:endParaRPr lang="en-US"/>
        </a:p>
      </dgm:t>
    </dgm:pt>
    <dgm:pt modelId="{5B54F011-67BC-4B7B-90C4-418DE5BA4865}" type="pres">
      <dgm:prSet presAssocID="{4B188B15-F3E5-486A-9D9A-9CA2DA01EF71}" presName="sibTrans" presStyleLbl="sibTrans2D1" presStyleIdx="7" presStyleCnt="12"/>
      <dgm:spPr/>
      <dgm:t>
        <a:bodyPr/>
        <a:lstStyle/>
        <a:p>
          <a:endParaRPr lang="en-US"/>
        </a:p>
      </dgm:t>
    </dgm:pt>
    <dgm:pt modelId="{D0801251-DE59-4573-8E4F-1030C6F060F7}" type="pres">
      <dgm:prSet presAssocID="{8C69D286-E1D4-4B59-B267-84653EA7E862}" presName="node" presStyleLbl="node1" presStyleIdx="8" presStyleCnt="12" custScaleX="116539" custScaleY="1281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9E0BE6-9C54-4226-A74B-7453C9ABB83C}" type="pres">
      <dgm:prSet presAssocID="{8C69D286-E1D4-4B59-B267-84653EA7E862}" presName="dummy" presStyleCnt="0"/>
      <dgm:spPr/>
      <dgm:t>
        <a:bodyPr/>
        <a:lstStyle/>
        <a:p>
          <a:endParaRPr lang="en-US"/>
        </a:p>
      </dgm:t>
    </dgm:pt>
    <dgm:pt modelId="{250FEB3E-2FC6-4C70-9D2E-30090E902D53}" type="pres">
      <dgm:prSet presAssocID="{3D568D92-5B62-457E-9E58-8384DEE02DE9}" presName="sibTrans" presStyleLbl="sibTrans2D1" presStyleIdx="8" presStyleCnt="12"/>
      <dgm:spPr/>
      <dgm:t>
        <a:bodyPr/>
        <a:lstStyle/>
        <a:p>
          <a:endParaRPr lang="en-US"/>
        </a:p>
      </dgm:t>
    </dgm:pt>
    <dgm:pt modelId="{E481F78C-39B8-4D7A-99A6-D90AED465B8F}" type="pres">
      <dgm:prSet presAssocID="{A686AD93-B891-44ED-92E7-22100B65D844}" presName="node" presStyleLbl="node1" presStyleIdx="9" presStyleCnt="12" custScaleX="123394" custScaleY="123394" custRadScaleRad="98093" custRadScaleInc="46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B15324-80B4-4741-A05B-C4CC7A156F38}" type="pres">
      <dgm:prSet presAssocID="{A686AD93-B891-44ED-92E7-22100B65D844}" presName="dummy" presStyleCnt="0"/>
      <dgm:spPr/>
      <dgm:t>
        <a:bodyPr/>
        <a:lstStyle/>
        <a:p>
          <a:endParaRPr lang="en-US"/>
        </a:p>
      </dgm:t>
    </dgm:pt>
    <dgm:pt modelId="{88D53F9A-A202-489A-B667-A06D21037B67}" type="pres">
      <dgm:prSet presAssocID="{F9DE8337-A236-4E3D-9EE3-24ACFDD55F2F}" presName="sibTrans" presStyleLbl="sibTrans2D1" presStyleIdx="9" presStyleCnt="12"/>
      <dgm:spPr/>
      <dgm:t>
        <a:bodyPr/>
        <a:lstStyle/>
        <a:p>
          <a:endParaRPr lang="en-US"/>
        </a:p>
      </dgm:t>
    </dgm:pt>
    <dgm:pt modelId="{E73C6C35-E2FE-4232-95D2-3042037B9E12}" type="pres">
      <dgm:prSet presAssocID="{D9877E52-DD50-40C5-B29D-FB9145479EA1}" presName="node" presStyleLbl="node1" presStyleIdx="10" presStyleCnt="12" custScaleX="120803" custScaleY="1186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A2AE-E3AF-493B-BA37-CC703ECF3E56}" type="pres">
      <dgm:prSet presAssocID="{D9877E52-DD50-40C5-B29D-FB9145479EA1}" presName="dummy" presStyleCnt="0"/>
      <dgm:spPr/>
    </dgm:pt>
    <dgm:pt modelId="{06BC4710-2A5B-4E6D-8B9F-389185F6C779}" type="pres">
      <dgm:prSet presAssocID="{6F2151C2-CD60-4C5F-831E-E336F34A6D6B}" presName="sibTrans" presStyleLbl="sibTrans2D1" presStyleIdx="10" presStyleCnt="12"/>
      <dgm:spPr/>
      <dgm:t>
        <a:bodyPr/>
        <a:lstStyle/>
        <a:p>
          <a:endParaRPr lang="en-US"/>
        </a:p>
      </dgm:t>
    </dgm:pt>
    <dgm:pt modelId="{75B9E77C-12A3-4EB9-9DAF-106653292253}" type="pres">
      <dgm:prSet presAssocID="{8CA498EC-CB89-4EE5-AAC0-FBE00F5D9C47}" presName="node" presStyleLbl="node1" presStyleIdx="11" presStyleCnt="12" custScaleX="120264" custScaleY="1202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7A87AE-4D9C-489A-A695-3C451BB4B16A}" type="pres">
      <dgm:prSet presAssocID="{8CA498EC-CB89-4EE5-AAC0-FBE00F5D9C47}" presName="dummy" presStyleCnt="0"/>
      <dgm:spPr/>
      <dgm:t>
        <a:bodyPr/>
        <a:lstStyle/>
        <a:p>
          <a:endParaRPr lang="en-US"/>
        </a:p>
      </dgm:t>
    </dgm:pt>
    <dgm:pt modelId="{5CF879EA-F866-4CE0-8F1A-5791342ACF7F}" type="pres">
      <dgm:prSet presAssocID="{A0DC20E1-B278-40D1-AF69-62D73956294C}" presName="sibTrans" presStyleLbl="sibTrans2D1" presStyleIdx="11" presStyleCnt="12"/>
      <dgm:spPr/>
      <dgm:t>
        <a:bodyPr/>
        <a:lstStyle/>
        <a:p>
          <a:endParaRPr lang="en-US"/>
        </a:p>
      </dgm:t>
    </dgm:pt>
  </dgm:ptLst>
  <dgm:cxnLst>
    <dgm:cxn modelId="{21AA9E80-8BDF-471A-A987-3682F4FFA0EF}" srcId="{6A02E2D0-648F-4F32-A15C-BC0F24D4E642}" destId="{99E20E6D-3C1D-40B6-86F7-1A2898273C25}" srcOrd="4" destOrd="0" parTransId="{69BA951C-03C5-4947-B3AF-2624D3EA1221}" sibTransId="{6C3DD982-BAD0-4C79-8719-5B7D54ED5DA7}"/>
    <dgm:cxn modelId="{3E582514-083E-47BF-B0DE-A0B2C3002AB2}" type="presOf" srcId="{8C69D286-E1D4-4B59-B267-84653EA7E862}" destId="{D0801251-DE59-4573-8E4F-1030C6F060F7}" srcOrd="0" destOrd="0" presId="urn:microsoft.com/office/officeart/2005/8/layout/radial6"/>
    <dgm:cxn modelId="{8362C364-481D-4034-86AC-6E6014D0AEC3}" srcId="{6A02E2D0-648F-4F32-A15C-BC0F24D4E642}" destId="{1AD0893C-648E-4BEB-A2D0-6D4D7D2A064B}" srcOrd="3" destOrd="0" parTransId="{3B2A3D67-D65E-459E-AAA6-087AFC10CFCC}" sibTransId="{3690F846-F4A8-42FE-A4D5-C33BB6B86C07}"/>
    <dgm:cxn modelId="{40F6731A-5838-40F9-BB4D-A24D0A209F84}" type="presOf" srcId="{4B188B15-F3E5-486A-9D9A-9CA2DA01EF71}" destId="{5B54F011-67BC-4B7B-90C4-418DE5BA4865}" srcOrd="0" destOrd="0" presId="urn:microsoft.com/office/officeart/2005/8/layout/radial6"/>
    <dgm:cxn modelId="{CE30384E-4014-44C1-80F0-F894FDAE3A94}" srcId="{6A02E2D0-648F-4F32-A15C-BC0F24D4E642}" destId="{5A35A34F-0AFE-4DE5-8A99-EF0AC27561D2}" srcOrd="5" destOrd="0" parTransId="{78D25D6E-9900-4A44-AD83-EA0EB3576EF4}" sibTransId="{57B2A348-4A54-4879-BE47-96197BFE3301}"/>
    <dgm:cxn modelId="{CC9E4026-70C8-4E43-BADF-DA6D78200C89}" type="presOf" srcId="{57B2A348-4A54-4879-BE47-96197BFE3301}" destId="{91D50FEC-DA28-4352-9C6D-073B7EAB7478}" srcOrd="0" destOrd="0" presId="urn:microsoft.com/office/officeart/2005/8/layout/radial6"/>
    <dgm:cxn modelId="{8D1EB169-F093-40CC-B478-9F01F434276C}" type="presOf" srcId="{103B5CCA-57F3-4B98-B7E1-C4BE65950929}" destId="{12CAAB51-D5B9-48FA-BB89-810736BCDFF2}" srcOrd="0" destOrd="0" presId="urn:microsoft.com/office/officeart/2005/8/layout/radial6"/>
    <dgm:cxn modelId="{0422E398-587D-4349-AA41-86424C8271CB}" type="presOf" srcId="{A686AD93-B891-44ED-92E7-22100B65D844}" destId="{E481F78C-39B8-4D7A-99A6-D90AED465B8F}" srcOrd="0" destOrd="0" presId="urn:microsoft.com/office/officeart/2005/8/layout/radial6"/>
    <dgm:cxn modelId="{F9F1A360-ED0C-4822-8754-5214E6614063}" type="presOf" srcId="{7809BB9F-AF4F-4591-8166-6570B36CBEC2}" destId="{6F4350D0-254B-4C6C-8416-036EF96FBA3B}" srcOrd="0" destOrd="0" presId="urn:microsoft.com/office/officeart/2005/8/layout/radial6"/>
    <dgm:cxn modelId="{0FD10A60-5FA4-414E-88E3-0E87870B7D03}" srcId="{0F2F5F7B-74AE-458C-9B5C-40A762D25D4B}" destId="{81CA03E8-98C1-4EC0-8EBD-221E962206D7}" srcOrd="1" destOrd="0" parTransId="{E28F9555-9F58-463E-A062-D77360F4CF4C}" sibTransId="{2BEBA80E-CFC4-43AE-A923-B4AB2D7CB0A9}"/>
    <dgm:cxn modelId="{93E21E25-2610-43F6-A37D-68A84EFCA9C6}" type="presOf" srcId="{3D568D92-5B62-457E-9E58-8384DEE02DE9}" destId="{250FEB3E-2FC6-4C70-9D2E-30090E902D53}" srcOrd="0" destOrd="0" presId="urn:microsoft.com/office/officeart/2005/8/layout/radial6"/>
    <dgm:cxn modelId="{AA706F8B-6A90-43D9-92E8-61B054FC4B0A}" type="presOf" srcId="{D9877E52-DD50-40C5-B29D-FB9145479EA1}" destId="{E73C6C35-E2FE-4232-95D2-3042037B9E12}" srcOrd="0" destOrd="0" presId="urn:microsoft.com/office/officeart/2005/8/layout/radial6"/>
    <dgm:cxn modelId="{6FB19084-711D-4F8F-A43E-E0F08F62DD6A}" type="presOf" srcId="{8CA498EC-CB89-4EE5-AAC0-FBE00F5D9C47}" destId="{75B9E77C-12A3-4EB9-9DAF-106653292253}" srcOrd="0" destOrd="0" presId="urn:microsoft.com/office/officeart/2005/8/layout/radial6"/>
    <dgm:cxn modelId="{6D7C8EC7-5E4D-44ED-8A6F-AF42710AF05F}" type="presOf" srcId="{6C3DD982-BAD0-4C79-8719-5B7D54ED5DA7}" destId="{6B9494D4-8385-4810-95C1-80FE79B67931}" srcOrd="0" destOrd="0" presId="urn:microsoft.com/office/officeart/2005/8/layout/radial6"/>
    <dgm:cxn modelId="{C200E30B-96F1-4AEE-B876-A7A4FE0E7BAE}" srcId="{6A02E2D0-648F-4F32-A15C-BC0F24D4E642}" destId="{103B5CCA-57F3-4B98-B7E1-C4BE65950929}" srcOrd="6" destOrd="0" parTransId="{86A0B1CF-99A2-4DF1-BD94-C89B16FA9736}" sibTransId="{5F58D14A-1BB2-4B1C-AC1A-A5032386181F}"/>
    <dgm:cxn modelId="{F813DD57-0681-4F02-B6E4-C5DB12DC2A05}" type="presOf" srcId="{5F58D14A-1BB2-4B1C-AC1A-A5032386181F}" destId="{897EC347-B833-43D2-952B-341FB708BA73}" srcOrd="0" destOrd="0" presId="urn:microsoft.com/office/officeart/2005/8/layout/radial6"/>
    <dgm:cxn modelId="{74504350-E128-45E5-8464-045244E0510C}" type="presOf" srcId="{7F6BC866-D36E-4F78-8413-9F11756E3780}" destId="{38E632D2-83B5-40CD-ADAC-5A1F789C3CA6}" srcOrd="0" destOrd="0" presId="urn:microsoft.com/office/officeart/2005/8/layout/radial6"/>
    <dgm:cxn modelId="{350DE4C5-ABD5-4D9B-B452-3397ED86F1A9}" type="presOf" srcId="{36D99024-692C-4FAB-B64B-656C055E0BDE}" destId="{CE6D0496-6C21-4EE6-AA68-C079257746B3}" srcOrd="0" destOrd="0" presId="urn:microsoft.com/office/officeart/2005/8/layout/radial6"/>
    <dgm:cxn modelId="{BF3E06DF-1CE3-4A9C-8929-18A88C0ACE70}" srcId="{6A02E2D0-648F-4F32-A15C-BC0F24D4E642}" destId="{8CA498EC-CB89-4EE5-AAC0-FBE00F5D9C47}" srcOrd="11" destOrd="0" parTransId="{31211C19-9DE2-44F1-BD6C-281427260C7F}" sibTransId="{A0DC20E1-B278-40D1-AF69-62D73956294C}"/>
    <dgm:cxn modelId="{8548C09B-1CBA-4FB3-A0DC-16AD4F6B786B}" type="presOf" srcId="{6A02E2D0-648F-4F32-A15C-BC0F24D4E642}" destId="{A61ACC4C-2618-4547-8509-AAFF009C9BF7}" srcOrd="0" destOrd="0" presId="urn:microsoft.com/office/officeart/2005/8/layout/radial6"/>
    <dgm:cxn modelId="{3EFBAB67-6EB5-4ACC-9EE1-A3C1A569A52A}" type="presOf" srcId="{A0DC20E1-B278-40D1-AF69-62D73956294C}" destId="{5CF879EA-F866-4CE0-8F1A-5791342ACF7F}" srcOrd="0" destOrd="0" presId="urn:microsoft.com/office/officeart/2005/8/layout/radial6"/>
    <dgm:cxn modelId="{EF6607F4-FE0D-4A66-981C-98A676F217A7}" srcId="{0F2F5F7B-74AE-458C-9B5C-40A762D25D4B}" destId="{6A02E2D0-648F-4F32-A15C-BC0F24D4E642}" srcOrd="0" destOrd="0" parTransId="{BB2C1E22-94A2-45C5-8645-56C99931DC99}" sibTransId="{938C8F93-B93A-477F-947C-58D16E2207C4}"/>
    <dgm:cxn modelId="{254F3943-D038-4D8B-8577-AC0992726AF7}" type="presOf" srcId="{028F14AF-D3BB-485E-B1F0-09C219D2DF3D}" destId="{5B937F3E-4CCF-445A-B0CE-9B34128B14A9}" srcOrd="0" destOrd="0" presId="urn:microsoft.com/office/officeart/2005/8/layout/radial6"/>
    <dgm:cxn modelId="{31E179AB-8DE6-4E36-A909-4093264224B2}" type="presOf" srcId="{A776CA1A-13DF-4AC6-AF5C-5BC36988A1EC}" destId="{4EF36635-3F69-42E3-B122-5CF30618EFE5}" srcOrd="0" destOrd="0" presId="urn:microsoft.com/office/officeart/2005/8/layout/radial6"/>
    <dgm:cxn modelId="{E0ACADBE-4C6F-4812-BDBC-1071C9BA6CAD}" srcId="{6A02E2D0-648F-4F32-A15C-BC0F24D4E642}" destId="{D9877E52-DD50-40C5-B29D-FB9145479EA1}" srcOrd="10" destOrd="0" parTransId="{1CEAB424-6EA7-4AA8-9E86-8D0CA539E928}" sibTransId="{6F2151C2-CD60-4C5F-831E-E336F34A6D6B}"/>
    <dgm:cxn modelId="{88F70D2C-BB7E-4E2F-83B9-8CE1F276065F}" type="presOf" srcId="{99E20E6D-3C1D-40B6-86F7-1A2898273C25}" destId="{3EA0113E-71B2-4353-B39A-FBDDEBF3FCB6}" srcOrd="0" destOrd="0" presId="urn:microsoft.com/office/officeart/2005/8/layout/radial6"/>
    <dgm:cxn modelId="{D9F02AA7-0088-40D3-A05E-8B39CEE657CE}" type="presOf" srcId="{3690F846-F4A8-42FE-A4D5-C33BB6B86C07}" destId="{9292A541-946F-4148-826F-0B99471E8DF9}" srcOrd="0" destOrd="0" presId="urn:microsoft.com/office/officeart/2005/8/layout/radial6"/>
    <dgm:cxn modelId="{741471BC-8B54-4B81-A02D-D5D0FFFF33C0}" type="presOf" srcId="{0F2F5F7B-74AE-458C-9B5C-40A762D25D4B}" destId="{5B4513E0-0975-4835-8CD8-A3528E2BB50D}" srcOrd="0" destOrd="0" presId="urn:microsoft.com/office/officeart/2005/8/layout/radial6"/>
    <dgm:cxn modelId="{4B124873-83A4-4C4E-AE86-DBC59018E7BF}" srcId="{6A02E2D0-648F-4F32-A15C-BC0F24D4E642}" destId="{8C69D286-E1D4-4B59-B267-84653EA7E862}" srcOrd="8" destOrd="0" parTransId="{E5601567-FAA0-4084-A29D-9D39378A59CA}" sibTransId="{3D568D92-5B62-457E-9E58-8384DEE02DE9}"/>
    <dgm:cxn modelId="{127BFFB8-CC4A-4591-99FF-E36FEBED0D3E}" srcId="{6A02E2D0-648F-4F32-A15C-BC0F24D4E642}" destId="{4A0EFF39-B572-4135-B741-7CC1FC78CA65}" srcOrd="0" destOrd="0" parTransId="{BFA6B794-ACB6-46F0-B35E-FFF9D37E2226}" sibTransId="{7809BB9F-AF4F-4591-8166-6570B36CBEC2}"/>
    <dgm:cxn modelId="{31655AB3-6744-4F23-A26F-78D96860D1B6}" type="presOf" srcId="{4A0EFF39-B572-4135-B741-7CC1FC78CA65}" destId="{9F3478F2-3B1C-4CC1-831C-E9D93D305420}" srcOrd="0" destOrd="0" presId="urn:microsoft.com/office/officeart/2005/8/layout/radial6"/>
    <dgm:cxn modelId="{2DE93248-1D0C-4339-99B9-8E7C0D6AF0CE}" type="presOf" srcId="{1AD0893C-648E-4BEB-A2D0-6D4D7D2A064B}" destId="{B1301FB0-E2C0-4DB9-8826-BB0E2DEC5A28}" srcOrd="0" destOrd="0" presId="urn:microsoft.com/office/officeart/2005/8/layout/radial6"/>
    <dgm:cxn modelId="{2FD68342-E8B0-44CB-A68F-E3C14621C425}" srcId="{6A02E2D0-648F-4F32-A15C-BC0F24D4E642}" destId="{028F14AF-D3BB-485E-B1F0-09C219D2DF3D}" srcOrd="2" destOrd="0" parTransId="{92302C56-DD83-419D-A512-7F92CC81EBA8}" sibTransId="{A776CA1A-13DF-4AC6-AF5C-5BC36988A1EC}"/>
    <dgm:cxn modelId="{343C5E1F-61E8-44CA-BBFC-03FED57BD298}" srcId="{6A02E2D0-648F-4F32-A15C-BC0F24D4E642}" destId="{7F6BC866-D36E-4F78-8413-9F11756E3780}" srcOrd="1" destOrd="0" parTransId="{88E2D46C-9709-473D-A564-E15BC08A4109}" sibTransId="{36D99024-692C-4FAB-B64B-656C055E0BDE}"/>
    <dgm:cxn modelId="{E60C9737-0A99-4AD8-BC94-BB870086B981}" type="presOf" srcId="{B09C41B3-D49C-44FD-ABB6-1EBACAA2BC2C}" destId="{A5B309F2-E11A-4F4F-A2E6-85F490CADCE6}" srcOrd="0" destOrd="0" presId="urn:microsoft.com/office/officeart/2005/8/layout/radial6"/>
    <dgm:cxn modelId="{3A670B1C-FD1E-4259-8183-885D97385C0A}" type="presOf" srcId="{6F2151C2-CD60-4C5F-831E-E336F34A6D6B}" destId="{06BC4710-2A5B-4E6D-8B9F-389185F6C779}" srcOrd="0" destOrd="0" presId="urn:microsoft.com/office/officeart/2005/8/layout/radial6"/>
    <dgm:cxn modelId="{11826DBC-2E81-4D55-ACAF-5C5FE797F843}" srcId="{6A02E2D0-648F-4F32-A15C-BC0F24D4E642}" destId="{B09C41B3-D49C-44FD-ABB6-1EBACAA2BC2C}" srcOrd="7" destOrd="0" parTransId="{66FEA5BB-E014-408E-8196-4F52E32ED8DD}" sibTransId="{4B188B15-F3E5-486A-9D9A-9CA2DA01EF71}"/>
    <dgm:cxn modelId="{DFCC5684-292A-4924-A24F-B57CBEF6D6C1}" type="presOf" srcId="{F9DE8337-A236-4E3D-9EE3-24ACFDD55F2F}" destId="{88D53F9A-A202-489A-B667-A06D21037B67}" srcOrd="0" destOrd="0" presId="urn:microsoft.com/office/officeart/2005/8/layout/radial6"/>
    <dgm:cxn modelId="{9FA357AB-7031-459B-A847-9807C55B77AA}" type="presOf" srcId="{5A35A34F-0AFE-4DE5-8A99-EF0AC27561D2}" destId="{AEA8B0AE-6768-4486-BA0A-1291BB25A48E}" srcOrd="0" destOrd="0" presId="urn:microsoft.com/office/officeart/2005/8/layout/radial6"/>
    <dgm:cxn modelId="{C0469FF3-D9FF-4F0B-A6E7-2771E68EFC68}" srcId="{6A02E2D0-648F-4F32-A15C-BC0F24D4E642}" destId="{A686AD93-B891-44ED-92E7-22100B65D844}" srcOrd="9" destOrd="0" parTransId="{26A4E2D6-421C-4589-A634-F62EDF9D5B6C}" sibTransId="{F9DE8337-A236-4E3D-9EE3-24ACFDD55F2F}"/>
    <dgm:cxn modelId="{3CD1CB40-C13D-4766-BBD8-E6CFF46C0D3E}" type="presParOf" srcId="{5B4513E0-0975-4835-8CD8-A3528E2BB50D}" destId="{A61ACC4C-2618-4547-8509-AAFF009C9BF7}" srcOrd="0" destOrd="0" presId="urn:microsoft.com/office/officeart/2005/8/layout/radial6"/>
    <dgm:cxn modelId="{F7E82C61-EAAE-4071-8EDD-E7622E0C3078}" type="presParOf" srcId="{5B4513E0-0975-4835-8CD8-A3528E2BB50D}" destId="{9F3478F2-3B1C-4CC1-831C-E9D93D305420}" srcOrd="1" destOrd="0" presId="urn:microsoft.com/office/officeart/2005/8/layout/radial6"/>
    <dgm:cxn modelId="{87355E9D-FC4B-4570-BE70-30FD2304585E}" type="presParOf" srcId="{5B4513E0-0975-4835-8CD8-A3528E2BB50D}" destId="{7E070785-2CC5-4C89-A615-655CC9B93D77}" srcOrd="2" destOrd="0" presId="urn:microsoft.com/office/officeart/2005/8/layout/radial6"/>
    <dgm:cxn modelId="{EA34C4FB-6E03-4E4D-BFC7-93B6062CC9EB}" type="presParOf" srcId="{5B4513E0-0975-4835-8CD8-A3528E2BB50D}" destId="{6F4350D0-254B-4C6C-8416-036EF96FBA3B}" srcOrd="3" destOrd="0" presId="urn:microsoft.com/office/officeart/2005/8/layout/radial6"/>
    <dgm:cxn modelId="{FB540EB8-9BC3-4D4C-B599-5D1F218D516E}" type="presParOf" srcId="{5B4513E0-0975-4835-8CD8-A3528E2BB50D}" destId="{38E632D2-83B5-40CD-ADAC-5A1F789C3CA6}" srcOrd="4" destOrd="0" presId="urn:microsoft.com/office/officeart/2005/8/layout/radial6"/>
    <dgm:cxn modelId="{2719F6DA-ABD7-4916-9FAA-D3C9053400A0}" type="presParOf" srcId="{5B4513E0-0975-4835-8CD8-A3528E2BB50D}" destId="{7430D549-0830-4273-89EB-81C59A661A4E}" srcOrd="5" destOrd="0" presId="urn:microsoft.com/office/officeart/2005/8/layout/radial6"/>
    <dgm:cxn modelId="{2BBB98B6-A5B7-4A88-AE2D-8B0838E16C8C}" type="presParOf" srcId="{5B4513E0-0975-4835-8CD8-A3528E2BB50D}" destId="{CE6D0496-6C21-4EE6-AA68-C079257746B3}" srcOrd="6" destOrd="0" presId="urn:microsoft.com/office/officeart/2005/8/layout/radial6"/>
    <dgm:cxn modelId="{172ECA2A-3B3F-4B91-8BF5-23F1D856934C}" type="presParOf" srcId="{5B4513E0-0975-4835-8CD8-A3528E2BB50D}" destId="{5B937F3E-4CCF-445A-B0CE-9B34128B14A9}" srcOrd="7" destOrd="0" presId="urn:microsoft.com/office/officeart/2005/8/layout/radial6"/>
    <dgm:cxn modelId="{74C07B8B-CCC2-4D8D-B662-A2AB0E8D3CA3}" type="presParOf" srcId="{5B4513E0-0975-4835-8CD8-A3528E2BB50D}" destId="{71BB7329-33F7-4D60-B19F-2793E7454F2E}" srcOrd="8" destOrd="0" presId="urn:microsoft.com/office/officeart/2005/8/layout/radial6"/>
    <dgm:cxn modelId="{7E3CF6EE-2B60-4E84-920D-AD0D13B9AB66}" type="presParOf" srcId="{5B4513E0-0975-4835-8CD8-A3528E2BB50D}" destId="{4EF36635-3F69-42E3-B122-5CF30618EFE5}" srcOrd="9" destOrd="0" presId="urn:microsoft.com/office/officeart/2005/8/layout/radial6"/>
    <dgm:cxn modelId="{B4752A5A-20D5-46F2-9D37-E2A921121B00}" type="presParOf" srcId="{5B4513E0-0975-4835-8CD8-A3528E2BB50D}" destId="{B1301FB0-E2C0-4DB9-8826-BB0E2DEC5A28}" srcOrd="10" destOrd="0" presId="urn:microsoft.com/office/officeart/2005/8/layout/radial6"/>
    <dgm:cxn modelId="{01CE2F6C-C6A9-420D-937F-5754BD201038}" type="presParOf" srcId="{5B4513E0-0975-4835-8CD8-A3528E2BB50D}" destId="{ADE152B2-0B85-4DB9-AF95-BE987EFA9824}" srcOrd="11" destOrd="0" presId="urn:microsoft.com/office/officeart/2005/8/layout/radial6"/>
    <dgm:cxn modelId="{61CDC087-0BDD-454B-B02D-BE63ADEF757D}" type="presParOf" srcId="{5B4513E0-0975-4835-8CD8-A3528E2BB50D}" destId="{9292A541-946F-4148-826F-0B99471E8DF9}" srcOrd="12" destOrd="0" presId="urn:microsoft.com/office/officeart/2005/8/layout/radial6"/>
    <dgm:cxn modelId="{502A00C8-C852-4F97-A538-4947343EDACF}" type="presParOf" srcId="{5B4513E0-0975-4835-8CD8-A3528E2BB50D}" destId="{3EA0113E-71B2-4353-B39A-FBDDEBF3FCB6}" srcOrd="13" destOrd="0" presId="urn:microsoft.com/office/officeart/2005/8/layout/radial6"/>
    <dgm:cxn modelId="{BE0CE20C-CF84-4FBA-8EAA-A359B44EF75E}" type="presParOf" srcId="{5B4513E0-0975-4835-8CD8-A3528E2BB50D}" destId="{C2D07F0E-0E50-4231-B0F5-0A0B686AEF72}" srcOrd="14" destOrd="0" presId="urn:microsoft.com/office/officeart/2005/8/layout/radial6"/>
    <dgm:cxn modelId="{CDB23399-5205-44C3-9135-42E0E372105C}" type="presParOf" srcId="{5B4513E0-0975-4835-8CD8-A3528E2BB50D}" destId="{6B9494D4-8385-4810-95C1-80FE79B67931}" srcOrd="15" destOrd="0" presId="urn:microsoft.com/office/officeart/2005/8/layout/radial6"/>
    <dgm:cxn modelId="{6B6AE90C-6B19-4533-833B-03444593B0ED}" type="presParOf" srcId="{5B4513E0-0975-4835-8CD8-A3528E2BB50D}" destId="{AEA8B0AE-6768-4486-BA0A-1291BB25A48E}" srcOrd="16" destOrd="0" presId="urn:microsoft.com/office/officeart/2005/8/layout/radial6"/>
    <dgm:cxn modelId="{690A3ACE-C488-4589-8D83-F36F568C3D7D}" type="presParOf" srcId="{5B4513E0-0975-4835-8CD8-A3528E2BB50D}" destId="{0B25869D-7D62-43B5-8902-516223107608}" srcOrd="17" destOrd="0" presId="urn:microsoft.com/office/officeart/2005/8/layout/radial6"/>
    <dgm:cxn modelId="{FD46A5D9-E281-48D4-9BAF-821129346EF4}" type="presParOf" srcId="{5B4513E0-0975-4835-8CD8-A3528E2BB50D}" destId="{91D50FEC-DA28-4352-9C6D-073B7EAB7478}" srcOrd="18" destOrd="0" presId="urn:microsoft.com/office/officeart/2005/8/layout/radial6"/>
    <dgm:cxn modelId="{48937957-6EAA-474D-B9A4-3164D967BA67}" type="presParOf" srcId="{5B4513E0-0975-4835-8CD8-A3528E2BB50D}" destId="{12CAAB51-D5B9-48FA-BB89-810736BCDFF2}" srcOrd="19" destOrd="0" presId="urn:microsoft.com/office/officeart/2005/8/layout/radial6"/>
    <dgm:cxn modelId="{B9A0EB3C-EF7B-4E75-BAAA-E4DAD70B757D}" type="presParOf" srcId="{5B4513E0-0975-4835-8CD8-A3528E2BB50D}" destId="{8F2AA994-2369-4A89-8419-F5BF90B21B9F}" srcOrd="20" destOrd="0" presId="urn:microsoft.com/office/officeart/2005/8/layout/radial6"/>
    <dgm:cxn modelId="{5480891C-ABDC-429A-B169-250DCF6E5CBD}" type="presParOf" srcId="{5B4513E0-0975-4835-8CD8-A3528E2BB50D}" destId="{897EC347-B833-43D2-952B-341FB708BA73}" srcOrd="21" destOrd="0" presId="urn:microsoft.com/office/officeart/2005/8/layout/radial6"/>
    <dgm:cxn modelId="{70E555CC-FFD1-471F-8267-D3539B5AF173}" type="presParOf" srcId="{5B4513E0-0975-4835-8CD8-A3528E2BB50D}" destId="{A5B309F2-E11A-4F4F-A2E6-85F490CADCE6}" srcOrd="22" destOrd="0" presId="urn:microsoft.com/office/officeart/2005/8/layout/radial6"/>
    <dgm:cxn modelId="{656C2B0B-00E4-4A7A-9AA1-C00E4341D48C}" type="presParOf" srcId="{5B4513E0-0975-4835-8CD8-A3528E2BB50D}" destId="{70E55E7A-86D3-459E-91B0-40482A616072}" srcOrd="23" destOrd="0" presId="urn:microsoft.com/office/officeart/2005/8/layout/radial6"/>
    <dgm:cxn modelId="{DB3178A2-22D1-4CFB-B3AF-E430CEA48B7E}" type="presParOf" srcId="{5B4513E0-0975-4835-8CD8-A3528E2BB50D}" destId="{5B54F011-67BC-4B7B-90C4-418DE5BA4865}" srcOrd="24" destOrd="0" presId="urn:microsoft.com/office/officeart/2005/8/layout/radial6"/>
    <dgm:cxn modelId="{3DF9DF82-39D3-4029-B1A1-C657298B9725}" type="presParOf" srcId="{5B4513E0-0975-4835-8CD8-A3528E2BB50D}" destId="{D0801251-DE59-4573-8E4F-1030C6F060F7}" srcOrd="25" destOrd="0" presId="urn:microsoft.com/office/officeart/2005/8/layout/radial6"/>
    <dgm:cxn modelId="{17F7A1FF-3C29-48BA-8F30-C67547E2A64F}" type="presParOf" srcId="{5B4513E0-0975-4835-8CD8-A3528E2BB50D}" destId="{E39E0BE6-9C54-4226-A74B-7453C9ABB83C}" srcOrd="26" destOrd="0" presId="urn:microsoft.com/office/officeart/2005/8/layout/radial6"/>
    <dgm:cxn modelId="{365F1A63-7CF5-4C64-B028-2CEB6085F427}" type="presParOf" srcId="{5B4513E0-0975-4835-8CD8-A3528E2BB50D}" destId="{250FEB3E-2FC6-4C70-9D2E-30090E902D53}" srcOrd="27" destOrd="0" presId="urn:microsoft.com/office/officeart/2005/8/layout/radial6"/>
    <dgm:cxn modelId="{DCDCA16E-FEB3-414E-B1A2-A026905F99E4}" type="presParOf" srcId="{5B4513E0-0975-4835-8CD8-A3528E2BB50D}" destId="{E481F78C-39B8-4D7A-99A6-D90AED465B8F}" srcOrd="28" destOrd="0" presId="urn:microsoft.com/office/officeart/2005/8/layout/radial6"/>
    <dgm:cxn modelId="{B0C67FFA-A541-4ABD-A7DA-638124395DB4}" type="presParOf" srcId="{5B4513E0-0975-4835-8CD8-A3528E2BB50D}" destId="{E1B15324-80B4-4741-A05B-C4CC7A156F38}" srcOrd="29" destOrd="0" presId="urn:microsoft.com/office/officeart/2005/8/layout/radial6"/>
    <dgm:cxn modelId="{BE419DF5-F599-4085-8344-30C3B0CA900F}" type="presParOf" srcId="{5B4513E0-0975-4835-8CD8-A3528E2BB50D}" destId="{88D53F9A-A202-489A-B667-A06D21037B67}" srcOrd="30" destOrd="0" presId="urn:microsoft.com/office/officeart/2005/8/layout/radial6"/>
    <dgm:cxn modelId="{4CFBF335-8CDF-4D71-BA66-0286996D647E}" type="presParOf" srcId="{5B4513E0-0975-4835-8CD8-A3528E2BB50D}" destId="{E73C6C35-E2FE-4232-95D2-3042037B9E12}" srcOrd="31" destOrd="0" presId="urn:microsoft.com/office/officeart/2005/8/layout/radial6"/>
    <dgm:cxn modelId="{34BEA556-2529-496D-A081-3D1BC6B869D9}" type="presParOf" srcId="{5B4513E0-0975-4835-8CD8-A3528E2BB50D}" destId="{3972A2AE-E3AF-493B-BA37-CC703ECF3E56}" srcOrd="32" destOrd="0" presId="urn:microsoft.com/office/officeart/2005/8/layout/radial6"/>
    <dgm:cxn modelId="{69F938AD-9E76-4C12-A017-BCF13D28D118}" type="presParOf" srcId="{5B4513E0-0975-4835-8CD8-A3528E2BB50D}" destId="{06BC4710-2A5B-4E6D-8B9F-389185F6C779}" srcOrd="33" destOrd="0" presId="urn:microsoft.com/office/officeart/2005/8/layout/radial6"/>
    <dgm:cxn modelId="{FCE77CE9-01C0-475B-9E77-D560E3B438E8}" type="presParOf" srcId="{5B4513E0-0975-4835-8CD8-A3528E2BB50D}" destId="{75B9E77C-12A3-4EB9-9DAF-106653292253}" srcOrd="34" destOrd="0" presId="urn:microsoft.com/office/officeart/2005/8/layout/radial6"/>
    <dgm:cxn modelId="{EE831261-ABB3-48F7-8616-E75775C94064}" type="presParOf" srcId="{5B4513E0-0975-4835-8CD8-A3528E2BB50D}" destId="{8C7A87AE-4D9C-489A-A695-3C451BB4B16A}" srcOrd="35" destOrd="0" presId="urn:microsoft.com/office/officeart/2005/8/layout/radial6"/>
    <dgm:cxn modelId="{12184F2E-E655-4E95-8E2D-2E0F9E4CF4D9}" type="presParOf" srcId="{5B4513E0-0975-4835-8CD8-A3528E2BB50D}" destId="{5CF879EA-F866-4CE0-8F1A-5791342ACF7F}" srcOrd="36" destOrd="0" presId="urn:microsoft.com/office/officeart/2005/8/layout/radial6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1BDB448-37D7-4729-B9C6-3F158BA96AA8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CADD435C-ECD9-463D-B56B-4B4475556DB6}">
      <dgm:prSet phldrT="[Text]" custT="1"/>
      <dgm:spPr/>
      <dgm:t>
        <a:bodyPr/>
        <a:lstStyle/>
        <a:p>
          <a:pPr rtl="1"/>
          <a:r>
            <a:rPr lang="fa-IR" altLang="en-US" sz="2400" dirty="0" smtClean="0">
              <a:cs typeface="Arial" panose="020B0604020202020204" pitchFamily="34" charset="0"/>
            </a:rPr>
            <a:t>لینک های متنی</a:t>
          </a:r>
          <a:endParaRPr lang="fa-IR" sz="2400" dirty="0"/>
        </a:p>
      </dgm:t>
    </dgm:pt>
    <dgm:pt modelId="{622DAE42-450B-4813-8C4A-00B14BD4497B}" type="parTrans" cxnId="{FABF8C20-21C0-4F57-8402-44ACF9748710}">
      <dgm:prSet/>
      <dgm:spPr/>
      <dgm:t>
        <a:bodyPr/>
        <a:lstStyle/>
        <a:p>
          <a:pPr rtl="1"/>
          <a:endParaRPr lang="fa-IR"/>
        </a:p>
      </dgm:t>
    </dgm:pt>
    <dgm:pt modelId="{1259C810-BAE0-45EC-ABDD-8D12627416AE}" type="sibTrans" cxnId="{FABF8C20-21C0-4F57-8402-44ACF9748710}">
      <dgm:prSet/>
      <dgm:spPr/>
      <dgm:t>
        <a:bodyPr/>
        <a:lstStyle/>
        <a:p>
          <a:pPr rtl="1"/>
          <a:endParaRPr lang="fa-IR"/>
        </a:p>
      </dgm:t>
    </dgm:pt>
    <dgm:pt modelId="{DB4F964C-DB09-40BE-A608-24A1BBFB3467}">
      <dgm:prSet custT="1"/>
      <dgm:spPr/>
      <dgm:t>
        <a:bodyPr/>
        <a:lstStyle/>
        <a:p>
          <a:r>
            <a:rPr lang="fa-IR" sz="1400" b="1" i="0" u="none" dirty="0" smtClean="0"/>
            <a:t>لینک کردن داکیومنت ها</a:t>
          </a:r>
          <a:endParaRPr lang="fa-IR" sz="1400" dirty="0"/>
        </a:p>
      </dgm:t>
    </dgm:pt>
    <dgm:pt modelId="{FB232B21-FF24-4836-BB47-A2217CB874B8}" type="parTrans" cxnId="{A47CF094-353E-4A94-B69E-22B2FFDA1D72}">
      <dgm:prSet/>
      <dgm:spPr/>
      <dgm:t>
        <a:bodyPr/>
        <a:lstStyle/>
        <a:p>
          <a:pPr rtl="1"/>
          <a:endParaRPr lang="fa-IR"/>
        </a:p>
      </dgm:t>
    </dgm:pt>
    <dgm:pt modelId="{29F099A6-4043-4F54-AD8D-1FB2C9DA104C}" type="sibTrans" cxnId="{A47CF094-353E-4A94-B69E-22B2FFDA1D72}">
      <dgm:prSet/>
      <dgm:spPr/>
      <dgm:t>
        <a:bodyPr/>
        <a:lstStyle/>
        <a:p>
          <a:pPr rtl="1"/>
          <a:endParaRPr lang="fa-IR"/>
        </a:p>
      </dgm:t>
    </dgm:pt>
    <dgm:pt modelId="{040E279D-B155-4E5C-AEE5-8A8B4BE99A7A}">
      <dgm:prSet phldrT="[Text]"/>
      <dgm:spPr/>
      <dgm:t>
        <a:bodyPr/>
        <a:lstStyle/>
        <a:p>
          <a:pPr rtl="1"/>
          <a:r>
            <a:rPr lang="fa-IR" dirty="0" smtClean="0"/>
            <a:t>استفاده از مسیر پایه</a:t>
          </a:r>
          <a:endParaRPr lang="fa-IR" dirty="0"/>
        </a:p>
      </dgm:t>
    </dgm:pt>
    <dgm:pt modelId="{0D55A0B5-6AA0-469A-B276-AD2CB498D7BF}" type="parTrans" cxnId="{6C10B66F-1841-4AB5-8B2A-3BB02762AC09}">
      <dgm:prSet/>
      <dgm:spPr/>
      <dgm:t>
        <a:bodyPr/>
        <a:lstStyle/>
        <a:p>
          <a:endParaRPr lang="en-US"/>
        </a:p>
      </dgm:t>
    </dgm:pt>
    <dgm:pt modelId="{6FEDC056-B87A-4DAB-9A52-096BC2E8363A}" type="sibTrans" cxnId="{6C10B66F-1841-4AB5-8B2A-3BB02762AC09}">
      <dgm:prSet/>
      <dgm:spPr/>
      <dgm:t>
        <a:bodyPr/>
        <a:lstStyle/>
        <a:p>
          <a:endParaRPr lang="en-US"/>
        </a:p>
      </dgm:t>
    </dgm:pt>
    <dgm:pt modelId="{45886B0B-F8A0-48EA-8CFA-9EDCBB150025}">
      <dgm:prSet phldrT="[Text]"/>
      <dgm:spPr/>
      <dgm:t>
        <a:bodyPr/>
        <a:lstStyle/>
        <a:p>
          <a:pPr rtl="1"/>
          <a:r>
            <a:rPr lang="fa-IR" dirty="0" smtClean="0"/>
            <a:t>لینک شدن به بخشی از صفحه</a:t>
          </a:r>
          <a:endParaRPr lang="fa-IR" dirty="0"/>
        </a:p>
      </dgm:t>
    </dgm:pt>
    <dgm:pt modelId="{733CD837-5F81-472C-9EB6-C72D8F463D8A}" type="parTrans" cxnId="{B80E637B-7841-472C-85A4-BD7ADE6FCA19}">
      <dgm:prSet/>
      <dgm:spPr/>
      <dgm:t>
        <a:bodyPr/>
        <a:lstStyle/>
        <a:p>
          <a:endParaRPr lang="en-US"/>
        </a:p>
      </dgm:t>
    </dgm:pt>
    <dgm:pt modelId="{94B27133-4E05-4E00-A50E-9B7A0A097D5E}" type="sibTrans" cxnId="{B80E637B-7841-472C-85A4-BD7ADE6FCA19}">
      <dgm:prSet/>
      <dgm:spPr/>
      <dgm:t>
        <a:bodyPr/>
        <a:lstStyle/>
        <a:p>
          <a:endParaRPr lang="en-US"/>
        </a:p>
      </dgm:t>
    </dgm:pt>
    <dgm:pt modelId="{B4253F01-55A1-48E7-9EF8-C64EE74FFDA3}">
      <dgm:prSet phldrT="[Text]"/>
      <dgm:spPr/>
      <dgm:t>
        <a:bodyPr/>
        <a:lstStyle/>
        <a:p>
          <a:pPr rtl="1"/>
          <a:r>
            <a:rPr lang="fa-IR" dirty="0" smtClean="0"/>
            <a:t>تنظیم رنگ های لینک</a:t>
          </a:r>
          <a:endParaRPr lang="fa-IR" dirty="0"/>
        </a:p>
      </dgm:t>
    </dgm:pt>
    <dgm:pt modelId="{4871BC0E-BF1E-4F19-AD0F-177147B086B8}" type="parTrans" cxnId="{4CE19B44-7A70-4AAC-BDD6-C4AD56B5DF7E}">
      <dgm:prSet/>
      <dgm:spPr/>
      <dgm:t>
        <a:bodyPr/>
        <a:lstStyle/>
        <a:p>
          <a:endParaRPr lang="en-US"/>
        </a:p>
      </dgm:t>
    </dgm:pt>
    <dgm:pt modelId="{47B68D7D-645E-49E2-830D-BA9838EBD3B6}" type="sibTrans" cxnId="{4CE19B44-7A70-4AAC-BDD6-C4AD56B5DF7E}">
      <dgm:prSet/>
      <dgm:spPr/>
      <dgm:t>
        <a:bodyPr/>
        <a:lstStyle/>
        <a:p>
          <a:endParaRPr lang="en-US"/>
        </a:p>
      </dgm:t>
    </dgm:pt>
    <dgm:pt modelId="{9F393103-A9FE-4157-A036-51D3C1EFDB4C}">
      <dgm:prSet phldrT="[Text]"/>
      <dgm:spPr/>
      <dgm:t>
        <a:bodyPr/>
        <a:lstStyle/>
        <a:p>
          <a:pPr rtl="1"/>
          <a:r>
            <a:rPr lang="fa-IR" dirty="0" smtClean="0"/>
            <a:t>دانلود کردن لینک ها</a:t>
          </a:r>
          <a:endParaRPr lang="fa-IR" dirty="0"/>
        </a:p>
      </dgm:t>
    </dgm:pt>
    <dgm:pt modelId="{FC2785F2-6F3C-495B-83FB-FACFD1CE35E0}" type="parTrans" cxnId="{79793846-88E4-44D2-94F2-ADE24C772EA3}">
      <dgm:prSet/>
      <dgm:spPr/>
      <dgm:t>
        <a:bodyPr/>
        <a:lstStyle/>
        <a:p>
          <a:endParaRPr lang="en-US"/>
        </a:p>
      </dgm:t>
    </dgm:pt>
    <dgm:pt modelId="{A8DE173E-6467-4100-BD3B-0886F7F9D445}" type="sibTrans" cxnId="{79793846-88E4-44D2-94F2-ADE24C772EA3}">
      <dgm:prSet/>
      <dgm:spPr/>
      <dgm:t>
        <a:bodyPr/>
        <a:lstStyle/>
        <a:p>
          <a:endParaRPr lang="en-US"/>
        </a:p>
      </dgm:t>
    </dgm:pt>
    <dgm:pt modelId="{9FC38B7F-7543-4A7F-8EC1-9F156B17C4F3}">
      <dgm:prSet phldrT="[Text]"/>
      <dgm:spPr/>
      <dgm:t>
        <a:bodyPr/>
        <a:lstStyle/>
        <a:p>
          <a:pPr rtl="1"/>
          <a:r>
            <a:rPr lang="fa-IR" dirty="0" smtClean="0"/>
            <a:t>لینک ایمیل</a:t>
          </a:r>
          <a:endParaRPr lang="fa-IR" dirty="0"/>
        </a:p>
      </dgm:t>
    </dgm:pt>
    <dgm:pt modelId="{2E089624-84DE-4DD1-91F8-E0F52F1784C2}" type="parTrans" cxnId="{8CD94C40-2E3F-44B9-AB56-38BD98E0D904}">
      <dgm:prSet/>
      <dgm:spPr/>
      <dgm:t>
        <a:bodyPr/>
        <a:lstStyle/>
        <a:p>
          <a:endParaRPr lang="en-US"/>
        </a:p>
      </dgm:t>
    </dgm:pt>
    <dgm:pt modelId="{9652E5F8-819D-463D-BF5D-FEBEFCA8D19A}" type="sibTrans" cxnId="{8CD94C40-2E3F-44B9-AB56-38BD98E0D904}">
      <dgm:prSet/>
      <dgm:spPr/>
      <dgm:t>
        <a:bodyPr/>
        <a:lstStyle/>
        <a:p>
          <a:endParaRPr lang="en-US"/>
        </a:p>
      </dgm:t>
    </dgm:pt>
    <dgm:pt modelId="{FA73E416-EFDD-44A2-B6EC-A8A26B8A3189}">
      <dgm:prSet phldrT="[Text]"/>
      <dgm:spPr/>
      <dgm:t>
        <a:bodyPr/>
        <a:lstStyle/>
        <a:p>
          <a:pPr rtl="1"/>
          <a:r>
            <a:rPr lang="fa-IR" dirty="0" smtClean="0"/>
            <a:t>لینک های عکس</a:t>
          </a:r>
          <a:endParaRPr lang="fa-IR" dirty="0"/>
        </a:p>
      </dgm:t>
    </dgm:pt>
    <dgm:pt modelId="{8910F10A-F51D-404C-AEDA-C2D81800BE69}" type="parTrans" cxnId="{43160D5B-8A5B-4DC1-809B-A40E30CE4809}">
      <dgm:prSet/>
      <dgm:spPr/>
      <dgm:t>
        <a:bodyPr/>
        <a:lstStyle/>
        <a:p>
          <a:endParaRPr lang="en-US"/>
        </a:p>
      </dgm:t>
    </dgm:pt>
    <dgm:pt modelId="{36E11649-938E-42EA-88F0-7D919C6028E7}" type="sibTrans" cxnId="{43160D5B-8A5B-4DC1-809B-A40E30CE4809}">
      <dgm:prSet/>
      <dgm:spPr/>
      <dgm:t>
        <a:bodyPr/>
        <a:lstStyle/>
        <a:p>
          <a:endParaRPr lang="en-US"/>
        </a:p>
      </dgm:t>
    </dgm:pt>
    <dgm:pt modelId="{F9CF60F2-88DC-4647-9C0C-924576395EE8}">
      <dgm:prSet phldrT="[Text]"/>
      <dgm:spPr/>
      <dgm:t>
        <a:bodyPr/>
        <a:lstStyle/>
        <a:p>
          <a:pPr rtl="1"/>
          <a:r>
            <a:rPr lang="en-US" b="1" i="0" u="none" dirty="0" smtClean="0"/>
            <a:t>2.Client side image maps</a:t>
          </a:r>
          <a:endParaRPr lang="fa-IR" dirty="0"/>
        </a:p>
      </dgm:t>
    </dgm:pt>
    <dgm:pt modelId="{E3F6881B-46E5-4F64-9B48-F8A881EDACE8}" type="parTrans" cxnId="{26F594F5-BBF0-45B0-BD82-EC70BD08F1A1}">
      <dgm:prSet/>
      <dgm:spPr/>
      <dgm:t>
        <a:bodyPr/>
        <a:lstStyle/>
        <a:p>
          <a:endParaRPr lang="en-US"/>
        </a:p>
      </dgm:t>
    </dgm:pt>
    <dgm:pt modelId="{9D5DFFB2-7B1A-4514-86B9-00DA4B3A8A5D}" type="sibTrans" cxnId="{26F594F5-BBF0-45B0-BD82-EC70BD08F1A1}">
      <dgm:prSet/>
      <dgm:spPr/>
      <dgm:t>
        <a:bodyPr/>
        <a:lstStyle/>
        <a:p>
          <a:endParaRPr lang="en-US"/>
        </a:p>
      </dgm:t>
    </dgm:pt>
    <dgm:pt modelId="{90623A91-AB73-4CDC-9CC0-6DD9E8AF99D6}">
      <dgm:prSet phldrT="[Text]"/>
      <dgm:spPr/>
      <dgm:t>
        <a:bodyPr/>
        <a:lstStyle/>
        <a:p>
          <a:r>
            <a:rPr lang="fa-IR" b="1" i="0" u="none" dirty="0" smtClean="0"/>
            <a:t>برچسب </a:t>
          </a:r>
          <a:r>
            <a:rPr lang="en-US" b="1" i="0" u="none" dirty="0" smtClean="0"/>
            <a:t>HTML Email</a:t>
          </a:r>
          <a:endParaRPr lang="fa-IR" dirty="0"/>
        </a:p>
      </dgm:t>
    </dgm:pt>
    <dgm:pt modelId="{30A811F3-7B58-4421-BA81-A0191EFA49ED}" type="parTrans" cxnId="{C84265B1-2479-4B5E-9FBF-D2141DAC93F2}">
      <dgm:prSet/>
      <dgm:spPr/>
      <dgm:t>
        <a:bodyPr/>
        <a:lstStyle/>
        <a:p>
          <a:endParaRPr lang="en-US"/>
        </a:p>
      </dgm:t>
    </dgm:pt>
    <dgm:pt modelId="{98B3EBAC-6893-4BF3-975C-734ADF53F161}" type="sibTrans" cxnId="{C84265B1-2479-4B5E-9FBF-D2141DAC93F2}">
      <dgm:prSet/>
      <dgm:spPr/>
      <dgm:t>
        <a:bodyPr/>
        <a:lstStyle/>
        <a:p>
          <a:endParaRPr lang="en-US"/>
        </a:p>
      </dgm:t>
    </dgm:pt>
    <dgm:pt modelId="{7550B45A-B803-4ACB-B6B5-EE4B3F22322E}">
      <dgm:prSet phldrT="[Text]"/>
      <dgm:spPr/>
      <dgm:t>
        <a:bodyPr/>
        <a:lstStyle/>
        <a:p>
          <a:pPr rtl="1"/>
          <a:r>
            <a:rPr lang="fa-IR" dirty="0" smtClean="0"/>
            <a:t>تنظیمات پیش فرض</a:t>
          </a:r>
          <a:endParaRPr lang="fa-IR" dirty="0"/>
        </a:p>
      </dgm:t>
    </dgm:pt>
    <dgm:pt modelId="{7746C28B-E7EF-40EF-BE61-9328CCDB81BE}" type="parTrans" cxnId="{73F674E3-E658-460C-BD43-C38424CDC70A}">
      <dgm:prSet/>
      <dgm:spPr/>
      <dgm:t>
        <a:bodyPr/>
        <a:lstStyle/>
        <a:p>
          <a:endParaRPr lang="en-US"/>
        </a:p>
      </dgm:t>
    </dgm:pt>
    <dgm:pt modelId="{F7670CE9-B1A8-4087-B250-1C15C78D10C7}" type="sibTrans" cxnId="{73F674E3-E658-460C-BD43-C38424CDC70A}">
      <dgm:prSet/>
      <dgm:spPr/>
      <dgm:t>
        <a:bodyPr/>
        <a:lstStyle/>
        <a:p>
          <a:endParaRPr lang="en-US"/>
        </a:p>
      </dgm:t>
    </dgm:pt>
    <dgm:pt modelId="{82C65512-2E13-4DDE-A750-D8E4F85C912C}">
      <dgm:prSet phldrT="[Text]"/>
      <dgm:spPr/>
      <dgm:t>
        <a:bodyPr/>
        <a:lstStyle/>
        <a:p>
          <a:r>
            <a:rPr lang="fa-IR" dirty="0" smtClean="0"/>
            <a:t>تصاویر هایپرلینک</a:t>
          </a:r>
          <a:endParaRPr lang="fa-IR" dirty="0"/>
        </a:p>
      </dgm:t>
    </dgm:pt>
    <dgm:pt modelId="{176DC2DE-A3FC-47DA-BE31-D530462704A6}" type="parTrans" cxnId="{0A1A8299-0D3C-49F9-AB07-7F4977ABE3DC}">
      <dgm:prSet/>
      <dgm:spPr/>
      <dgm:t>
        <a:bodyPr/>
        <a:lstStyle/>
        <a:p>
          <a:endParaRPr lang="en-US"/>
        </a:p>
      </dgm:t>
    </dgm:pt>
    <dgm:pt modelId="{BD080FBE-B8C2-4023-BE42-903C37B2FCCD}" type="sibTrans" cxnId="{0A1A8299-0D3C-49F9-AB07-7F4977ABE3DC}">
      <dgm:prSet/>
      <dgm:spPr/>
      <dgm:t>
        <a:bodyPr/>
        <a:lstStyle/>
        <a:p>
          <a:endParaRPr lang="en-US"/>
        </a:p>
      </dgm:t>
    </dgm:pt>
    <dgm:pt modelId="{A1FBBFBC-268B-4E10-B0D7-137AAACAD3A7}">
      <dgm:prSet/>
      <dgm:spPr/>
      <dgm:t>
        <a:bodyPr/>
        <a:lstStyle/>
        <a:p>
          <a:pPr rtl="1"/>
          <a:r>
            <a:rPr lang="fa-IR" dirty="0" smtClean="0"/>
            <a:t>ویژگی </a:t>
          </a:r>
          <a:r>
            <a:rPr lang="en-US" dirty="0" smtClean="0"/>
            <a:t>target</a:t>
          </a:r>
          <a:endParaRPr lang="fa-IR" dirty="0"/>
        </a:p>
      </dgm:t>
    </dgm:pt>
    <dgm:pt modelId="{03BDC6D1-B02E-42E5-9B2F-DA5F7A0387B1}" type="parTrans" cxnId="{1C26A02A-5C80-48C3-9CF1-B5823EE50213}">
      <dgm:prSet/>
      <dgm:spPr/>
      <dgm:t>
        <a:bodyPr/>
        <a:lstStyle/>
        <a:p>
          <a:endParaRPr lang="en-US"/>
        </a:p>
      </dgm:t>
    </dgm:pt>
    <dgm:pt modelId="{24CA32F4-409A-48F3-B747-3FDC679E5DFB}" type="sibTrans" cxnId="{1C26A02A-5C80-48C3-9CF1-B5823EE50213}">
      <dgm:prSet/>
      <dgm:spPr/>
      <dgm:t>
        <a:bodyPr/>
        <a:lstStyle/>
        <a:p>
          <a:endParaRPr lang="en-US"/>
        </a:p>
      </dgm:t>
    </dgm:pt>
    <dgm:pt modelId="{4AFD71BA-414E-4F70-B1D5-2314FC5944C2}">
      <dgm:prSet/>
      <dgm:spPr/>
      <dgm:t>
        <a:bodyPr/>
        <a:lstStyle/>
        <a:p>
          <a:r>
            <a:rPr lang="fa-IR" b="1" i="0" u="none" dirty="0" smtClean="0"/>
            <a:t>1</a:t>
          </a:r>
          <a:r>
            <a:rPr lang="en-US" b="1" i="0" u="none" dirty="0" smtClean="0"/>
            <a:t>.Server side image maps</a:t>
          </a:r>
          <a:endParaRPr lang="fa-IR" dirty="0"/>
        </a:p>
      </dgm:t>
    </dgm:pt>
    <dgm:pt modelId="{D49AD685-D3BD-461F-8F1F-EF374998636D}" type="parTrans" cxnId="{E3CA4261-2EC7-4219-8C19-51A0CD176889}">
      <dgm:prSet/>
      <dgm:spPr/>
      <dgm:t>
        <a:bodyPr/>
        <a:lstStyle/>
        <a:p>
          <a:endParaRPr lang="en-US"/>
        </a:p>
      </dgm:t>
    </dgm:pt>
    <dgm:pt modelId="{5F2CD940-C6D7-48A9-8F25-1E6BE0E6E1A0}" type="sibTrans" cxnId="{E3CA4261-2EC7-4219-8C19-51A0CD176889}">
      <dgm:prSet/>
      <dgm:spPr/>
      <dgm:t>
        <a:bodyPr/>
        <a:lstStyle/>
        <a:p>
          <a:endParaRPr lang="en-US"/>
        </a:p>
      </dgm:t>
    </dgm:pt>
    <dgm:pt modelId="{F9836E18-47E5-4937-AD5F-D247759BFD3A}">
      <dgm:prSet/>
      <dgm:spPr/>
      <dgm:t>
        <a:bodyPr/>
        <a:lstStyle/>
        <a:p>
          <a:pPr rtl="1"/>
          <a:r>
            <a:rPr lang="fa-IR" smtClean="0"/>
            <a:t>تصاویر حساس به موس:</a:t>
          </a:r>
          <a:endParaRPr lang="fa-IR" dirty="0"/>
        </a:p>
      </dgm:t>
    </dgm:pt>
    <dgm:pt modelId="{D78B9E81-19EA-455F-B061-A1C87A01D39E}" type="parTrans" cxnId="{728633AB-B8D5-4739-B0AE-930F7D16D3C4}">
      <dgm:prSet/>
      <dgm:spPr/>
      <dgm:t>
        <a:bodyPr/>
        <a:lstStyle/>
        <a:p>
          <a:endParaRPr lang="en-US"/>
        </a:p>
      </dgm:t>
    </dgm:pt>
    <dgm:pt modelId="{6AB82D6D-DD16-474B-904B-3697175477DB}" type="sibTrans" cxnId="{728633AB-B8D5-4739-B0AE-930F7D16D3C4}">
      <dgm:prSet/>
      <dgm:spPr/>
      <dgm:t>
        <a:bodyPr/>
        <a:lstStyle/>
        <a:p>
          <a:endParaRPr lang="en-US"/>
        </a:p>
      </dgm:t>
    </dgm:pt>
    <dgm:pt modelId="{FAB09342-925A-4446-A34D-FCD7C6C84F47}" type="pres">
      <dgm:prSet presAssocID="{01BDB448-37D7-4729-B9C6-3F158BA96AA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0BD4FF-EB03-48C6-93AA-6B7F3BE1F02E}" type="pres">
      <dgm:prSet presAssocID="{CADD435C-ECD9-463D-B56B-4B4475556DB6}" presName="compNode" presStyleCnt="0"/>
      <dgm:spPr/>
      <dgm:t>
        <a:bodyPr/>
        <a:lstStyle/>
        <a:p>
          <a:endParaRPr lang="en-US"/>
        </a:p>
      </dgm:t>
    </dgm:pt>
    <dgm:pt modelId="{A44454DF-C0D9-4C49-9748-7B29C625F97D}" type="pres">
      <dgm:prSet presAssocID="{CADD435C-ECD9-463D-B56B-4B4475556DB6}" presName="aNode" presStyleLbl="bgShp" presStyleIdx="0" presStyleCnt="3" custLinFactNeighborX="-5249" custLinFactNeighborY="-3646"/>
      <dgm:spPr/>
      <dgm:t>
        <a:bodyPr/>
        <a:lstStyle/>
        <a:p>
          <a:endParaRPr lang="en-US"/>
        </a:p>
      </dgm:t>
    </dgm:pt>
    <dgm:pt modelId="{80C54AD0-AA82-4CDF-8EA8-774640867B70}" type="pres">
      <dgm:prSet presAssocID="{CADD435C-ECD9-463D-B56B-4B4475556DB6}" presName="textNode" presStyleLbl="bgShp" presStyleIdx="0" presStyleCnt="3"/>
      <dgm:spPr/>
      <dgm:t>
        <a:bodyPr/>
        <a:lstStyle/>
        <a:p>
          <a:endParaRPr lang="en-US"/>
        </a:p>
      </dgm:t>
    </dgm:pt>
    <dgm:pt modelId="{230C143B-6C40-4DEB-8401-E31339E2D12F}" type="pres">
      <dgm:prSet presAssocID="{CADD435C-ECD9-463D-B56B-4B4475556DB6}" presName="compChildNode" presStyleCnt="0"/>
      <dgm:spPr/>
      <dgm:t>
        <a:bodyPr/>
        <a:lstStyle/>
        <a:p>
          <a:endParaRPr lang="en-US"/>
        </a:p>
      </dgm:t>
    </dgm:pt>
    <dgm:pt modelId="{8202EB11-B5D1-470B-BB31-E8FCC17290DB}" type="pres">
      <dgm:prSet presAssocID="{CADD435C-ECD9-463D-B56B-4B4475556DB6}" presName="theInnerList" presStyleCnt="0"/>
      <dgm:spPr/>
      <dgm:t>
        <a:bodyPr/>
        <a:lstStyle/>
        <a:p>
          <a:endParaRPr lang="en-US"/>
        </a:p>
      </dgm:t>
    </dgm:pt>
    <dgm:pt modelId="{FE07E429-DAED-4E56-940A-611748228870}" type="pres">
      <dgm:prSet presAssocID="{DB4F964C-DB09-40BE-A608-24A1BBFB3467}" presName="child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6DCDC-6297-47E0-BE05-8E903133737B}" type="pres">
      <dgm:prSet presAssocID="{DB4F964C-DB09-40BE-A608-24A1BBFB3467}" presName="aSpace2" presStyleCnt="0"/>
      <dgm:spPr/>
    </dgm:pt>
    <dgm:pt modelId="{23158E18-C40B-4568-A444-2260189AD5AE}" type="pres">
      <dgm:prSet presAssocID="{A1FBBFBC-268B-4E10-B0D7-137AAACAD3A7}" presName="child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510212-76C5-4AB1-A08E-63C4D8FE7278}" type="pres">
      <dgm:prSet presAssocID="{A1FBBFBC-268B-4E10-B0D7-137AAACAD3A7}" presName="aSpace2" presStyleCnt="0"/>
      <dgm:spPr/>
    </dgm:pt>
    <dgm:pt modelId="{F02DB231-7F71-40F8-AD7D-67B489AE9ECA}" type="pres">
      <dgm:prSet presAssocID="{040E279D-B155-4E5C-AEE5-8A8B4BE99A7A}" presName="child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BCCA2C-CF18-4B7E-BBC9-2D6080CA6AAE}" type="pres">
      <dgm:prSet presAssocID="{040E279D-B155-4E5C-AEE5-8A8B4BE99A7A}" presName="aSpace2" presStyleCnt="0"/>
      <dgm:spPr/>
    </dgm:pt>
    <dgm:pt modelId="{AACC3E54-4BF8-487A-BF52-7ADE0BE4A764}" type="pres">
      <dgm:prSet presAssocID="{45886B0B-F8A0-48EA-8CFA-9EDCBB150025}" presName="child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0B2F6A-7FC8-4F65-9317-DB77A9066F8A}" type="pres">
      <dgm:prSet presAssocID="{45886B0B-F8A0-48EA-8CFA-9EDCBB150025}" presName="aSpace2" presStyleCnt="0"/>
      <dgm:spPr/>
    </dgm:pt>
    <dgm:pt modelId="{5A03D11A-5836-470D-BD85-498762B030EE}" type="pres">
      <dgm:prSet presAssocID="{B4253F01-55A1-48E7-9EF8-C64EE74FFDA3}" presName="child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395946-8059-4BD1-BF84-DA0CB7DAEB94}" type="pres">
      <dgm:prSet presAssocID="{B4253F01-55A1-48E7-9EF8-C64EE74FFDA3}" presName="aSpace2" presStyleCnt="0"/>
      <dgm:spPr/>
    </dgm:pt>
    <dgm:pt modelId="{E4F24436-06AE-4F5A-8518-9A27D37C7429}" type="pres">
      <dgm:prSet presAssocID="{9F393103-A9FE-4157-A036-51D3C1EFDB4C}" presName="child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81A59A-93DB-4AF7-BDB1-B60AE195DAA0}" type="pres">
      <dgm:prSet presAssocID="{CADD435C-ECD9-463D-B56B-4B4475556DB6}" presName="aSpace" presStyleCnt="0"/>
      <dgm:spPr/>
    </dgm:pt>
    <dgm:pt modelId="{1904054A-C058-4032-9890-79712A088C1F}" type="pres">
      <dgm:prSet presAssocID="{FA73E416-EFDD-44A2-B6EC-A8A26B8A3189}" presName="compNode" presStyleCnt="0"/>
      <dgm:spPr/>
    </dgm:pt>
    <dgm:pt modelId="{E1EDC98D-02C8-4FDE-BDC0-FCE619EA05D8}" type="pres">
      <dgm:prSet presAssocID="{FA73E416-EFDD-44A2-B6EC-A8A26B8A3189}" presName="aNode" presStyleLbl="bgShp" presStyleIdx="1" presStyleCnt="3"/>
      <dgm:spPr/>
      <dgm:t>
        <a:bodyPr/>
        <a:lstStyle/>
        <a:p>
          <a:endParaRPr lang="en-US"/>
        </a:p>
      </dgm:t>
    </dgm:pt>
    <dgm:pt modelId="{391981E9-72C5-483B-81C7-3B06B3A2AD47}" type="pres">
      <dgm:prSet presAssocID="{FA73E416-EFDD-44A2-B6EC-A8A26B8A3189}" presName="textNode" presStyleLbl="bgShp" presStyleIdx="1" presStyleCnt="3"/>
      <dgm:spPr/>
      <dgm:t>
        <a:bodyPr/>
        <a:lstStyle/>
        <a:p>
          <a:endParaRPr lang="en-US"/>
        </a:p>
      </dgm:t>
    </dgm:pt>
    <dgm:pt modelId="{72C09206-23D7-4611-8AC1-29F8BE9EC836}" type="pres">
      <dgm:prSet presAssocID="{FA73E416-EFDD-44A2-B6EC-A8A26B8A3189}" presName="compChildNode" presStyleCnt="0"/>
      <dgm:spPr/>
    </dgm:pt>
    <dgm:pt modelId="{87EE960B-0E74-42B6-A762-9D90B292FC9E}" type="pres">
      <dgm:prSet presAssocID="{FA73E416-EFDD-44A2-B6EC-A8A26B8A3189}" presName="theInnerList" presStyleCnt="0"/>
      <dgm:spPr/>
    </dgm:pt>
    <dgm:pt modelId="{250E583D-E760-4D5D-AF57-8585374F82C1}" type="pres">
      <dgm:prSet presAssocID="{82C65512-2E13-4DDE-A750-D8E4F85C912C}" presName="childNode" presStyleLbl="node1" presStyleIdx="6" presStyleCnt="12" custLinFactNeighborX="522" custLinFactNeighborY="-629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684421-07FB-415F-909B-B5CA97BD993C}" type="pres">
      <dgm:prSet presAssocID="{82C65512-2E13-4DDE-A750-D8E4F85C912C}" presName="aSpace2" presStyleCnt="0"/>
      <dgm:spPr/>
    </dgm:pt>
    <dgm:pt modelId="{2639465D-B072-4FB1-A40C-D49A06C3B0E1}" type="pres">
      <dgm:prSet presAssocID="{F9836E18-47E5-4937-AD5F-D247759BFD3A}" presName="child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9A73A1-5079-402F-A142-15E0D5A0BFEE}" type="pres">
      <dgm:prSet presAssocID="{F9836E18-47E5-4937-AD5F-D247759BFD3A}" presName="aSpace2" presStyleCnt="0"/>
      <dgm:spPr/>
    </dgm:pt>
    <dgm:pt modelId="{BBF38A6F-C5EC-47AA-A86E-2A084EFA83A1}" type="pres">
      <dgm:prSet presAssocID="{4AFD71BA-414E-4F70-B1D5-2314FC5944C2}" presName="childNode" presStyleLbl="node1" presStyleIdx="8" presStyleCnt="12" custLinFactNeighborX="522" custLinFactNeighborY="659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970E26-216E-4B17-94E6-16D180F00CAA}" type="pres">
      <dgm:prSet presAssocID="{4AFD71BA-414E-4F70-B1D5-2314FC5944C2}" presName="aSpace2" presStyleCnt="0"/>
      <dgm:spPr/>
    </dgm:pt>
    <dgm:pt modelId="{EC1AF74B-F271-4BEE-BF0A-54BDFDC20EB1}" type="pres">
      <dgm:prSet presAssocID="{F9CF60F2-88DC-4647-9C0C-924576395EE8}" presName="childNode" presStyleLbl="node1" presStyleIdx="9" presStyleCnt="12" custLinFactNeighborX="522" custLinFactNeighborY="850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FC811D-B2B3-4500-9467-C743957CB7C2}" type="pres">
      <dgm:prSet presAssocID="{FA73E416-EFDD-44A2-B6EC-A8A26B8A3189}" presName="aSpace" presStyleCnt="0"/>
      <dgm:spPr/>
    </dgm:pt>
    <dgm:pt modelId="{A0FC9EE6-FB33-42EE-804A-B6767CF1CC5E}" type="pres">
      <dgm:prSet presAssocID="{9FC38B7F-7543-4A7F-8EC1-9F156B17C4F3}" presName="compNode" presStyleCnt="0"/>
      <dgm:spPr/>
    </dgm:pt>
    <dgm:pt modelId="{15553B1F-6CB2-44D0-BAB5-145057BC0115}" type="pres">
      <dgm:prSet presAssocID="{9FC38B7F-7543-4A7F-8EC1-9F156B17C4F3}" presName="aNode" presStyleLbl="bgShp" presStyleIdx="2" presStyleCnt="3"/>
      <dgm:spPr/>
      <dgm:t>
        <a:bodyPr/>
        <a:lstStyle/>
        <a:p>
          <a:endParaRPr lang="en-US"/>
        </a:p>
      </dgm:t>
    </dgm:pt>
    <dgm:pt modelId="{EA12C5B2-5489-4191-939A-B50F5B7D86F3}" type="pres">
      <dgm:prSet presAssocID="{9FC38B7F-7543-4A7F-8EC1-9F156B17C4F3}" presName="textNode" presStyleLbl="bgShp" presStyleIdx="2" presStyleCnt="3"/>
      <dgm:spPr/>
      <dgm:t>
        <a:bodyPr/>
        <a:lstStyle/>
        <a:p>
          <a:endParaRPr lang="en-US"/>
        </a:p>
      </dgm:t>
    </dgm:pt>
    <dgm:pt modelId="{1822BFEC-0319-4515-9C35-40F3D65D86BD}" type="pres">
      <dgm:prSet presAssocID="{9FC38B7F-7543-4A7F-8EC1-9F156B17C4F3}" presName="compChildNode" presStyleCnt="0"/>
      <dgm:spPr/>
    </dgm:pt>
    <dgm:pt modelId="{B39C33E9-8405-4D4F-A76C-AAE6E5F408B4}" type="pres">
      <dgm:prSet presAssocID="{9FC38B7F-7543-4A7F-8EC1-9F156B17C4F3}" presName="theInnerList" presStyleCnt="0"/>
      <dgm:spPr/>
    </dgm:pt>
    <dgm:pt modelId="{EA3AFD47-A03D-469B-8089-2A59826F745E}" type="pres">
      <dgm:prSet presAssocID="{90623A91-AB73-4CDC-9CC0-6DD9E8AF99D6}" presName="child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7CA7E-2A23-4E57-813A-503334F83ACB}" type="pres">
      <dgm:prSet presAssocID="{90623A91-AB73-4CDC-9CC0-6DD9E8AF99D6}" presName="aSpace2" presStyleCnt="0"/>
      <dgm:spPr/>
    </dgm:pt>
    <dgm:pt modelId="{2ED148CA-E934-4AAD-854D-92CFE33247B0}" type="pres">
      <dgm:prSet presAssocID="{7550B45A-B803-4ACB-B6B5-EE4B3F22322E}" presName="child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8633AB-B8D5-4739-B0AE-930F7D16D3C4}" srcId="{FA73E416-EFDD-44A2-B6EC-A8A26B8A3189}" destId="{F9836E18-47E5-4937-AD5F-D247759BFD3A}" srcOrd="1" destOrd="0" parTransId="{D78B9E81-19EA-455F-B061-A1C87A01D39E}" sibTransId="{6AB82D6D-DD16-474B-904B-3697175477DB}"/>
    <dgm:cxn modelId="{6E386035-2E0F-4075-9495-358DFDCB59F3}" type="presOf" srcId="{45886B0B-F8A0-48EA-8CFA-9EDCBB150025}" destId="{AACC3E54-4BF8-487A-BF52-7ADE0BE4A764}" srcOrd="0" destOrd="0" presId="urn:microsoft.com/office/officeart/2005/8/layout/lProcess2"/>
    <dgm:cxn modelId="{6D311F11-1DE1-47D1-9E90-7E55DA67F6D0}" type="presOf" srcId="{CADD435C-ECD9-463D-B56B-4B4475556DB6}" destId="{80C54AD0-AA82-4CDF-8EA8-774640867B70}" srcOrd="1" destOrd="0" presId="urn:microsoft.com/office/officeart/2005/8/layout/lProcess2"/>
    <dgm:cxn modelId="{16E070CB-D64F-467F-A2FB-B994EE17A8E5}" type="presOf" srcId="{DB4F964C-DB09-40BE-A608-24A1BBFB3467}" destId="{FE07E429-DAED-4E56-940A-611748228870}" srcOrd="0" destOrd="0" presId="urn:microsoft.com/office/officeart/2005/8/layout/lProcess2"/>
    <dgm:cxn modelId="{B71655E6-A4FF-414F-AFA0-8A424DFEDBF6}" type="presOf" srcId="{FA73E416-EFDD-44A2-B6EC-A8A26B8A3189}" destId="{391981E9-72C5-483B-81C7-3B06B3A2AD47}" srcOrd="1" destOrd="0" presId="urn:microsoft.com/office/officeart/2005/8/layout/lProcess2"/>
    <dgm:cxn modelId="{0A1A8299-0D3C-49F9-AB07-7F4977ABE3DC}" srcId="{FA73E416-EFDD-44A2-B6EC-A8A26B8A3189}" destId="{82C65512-2E13-4DDE-A750-D8E4F85C912C}" srcOrd="0" destOrd="0" parTransId="{176DC2DE-A3FC-47DA-BE31-D530462704A6}" sibTransId="{BD080FBE-B8C2-4023-BE42-903C37B2FCCD}"/>
    <dgm:cxn modelId="{CE457243-EA90-4338-B9CB-1E5B6ADE0132}" type="presOf" srcId="{F9CF60F2-88DC-4647-9C0C-924576395EE8}" destId="{EC1AF74B-F271-4BEE-BF0A-54BDFDC20EB1}" srcOrd="0" destOrd="0" presId="urn:microsoft.com/office/officeart/2005/8/layout/lProcess2"/>
    <dgm:cxn modelId="{0468861E-C883-43C4-B263-E09D624C8798}" type="presOf" srcId="{A1FBBFBC-268B-4E10-B0D7-137AAACAD3A7}" destId="{23158E18-C40B-4568-A444-2260189AD5AE}" srcOrd="0" destOrd="0" presId="urn:microsoft.com/office/officeart/2005/8/layout/lProcess2"/>
    <dgm:cxn modelId="{FA7E26BE-7493-460B-B0F5-8B37C23262CD}" type="presOf" srcId="{82C65512-2E13-4DDE-A750-D8E4F85C912C}" destId="{250E583D-E760-4D5D-AF57-8585374F82C1}" srcOrd="0" destOrd="0" presId="urn:microsoft.com/office/officeart/2005/8/layout/lProcess2"/>
    <dgm:cxn modelId="{E3CA4261-2EC7-4219-8C19-51A0CD176889}" srcId="{FA73E416-EFDD-44A2-B6EC-A8A26B8A3189}" destId="{4AFD71BA-414E-4F70-B1D5-2314FC5944C2}" srcOrd="2" destOrd="0" parTransId="{D49AD685-D3BD-461F-8F1F-EF374998636D}" sibTransId="{5F2CD940-C6D7-48A9-8F25-1E6BE0E6E1A0}"/>
    <dgm:cxn modelId="{05896327-0AC2-4277-B037-9F6432AF45EF}" type="presOf" srcId="{90623A91-AB73-4CDC-9CC0-6DD9E8AF99D6}" destId="{EA3AFD47-A03D-469B-8089-2A59826F745E}" srcOrd="0" destOrd="0" presId="urn:microsoft.com/office/officeart/2005/8/layout/lProcess2"/>
    <dgm:cxn modelId="{4CE19B44-7A70-4AAC-BDD6-C4AD56B5DF7E}" srcId="{CADD435C-ECD9-463D-B56B-4B4475556DB6}" destId="{B4253F01-55A1-48E7-9EF8-C64EE74FFDA3}" srcOrd="4" destOrd="0" parTransId="{4871BC0E-BF1E-4F19-AD0F-177147B086B8}" sibTransId="{47B68D7D-645E-49E2-830D-BA9838EBD3B6}"/>
    <dgm:cxn modelId="{DCBC4001-8B76-4BFD-9742-0CD74AE4279F}" type="presOf" srcId="{CADD435C-ECD9-463D-B56B-4B4475556DB6}" destId="{A44454DF-C0D9-4C49-9748-7B29C625F97D}" srcOrd="0" destOrd="0" presId="urn:microsoft.com/office/officeart/2005/8/layout/lProcess2"/>
    <dgm:cxn modelId="{1120CD92-E411-44C8-BB56-A6327F92A0F4}" type="presOf" srcId="{B4253F01-55A1-48E7-9EF8-C64EE74FFDA3}" destId="{5A03D11A-5836-470D-BD85-498762B030EE}" srcOrd="0" destOrd="0" presId="urn:microsoft.com/office/officeart/2005/8/layout/lProcess2"/>
    <dgm:cxn modelId="{8CD94C40-2E3F-44B9-AB56-38BD98E0D904}" srcId="{01BDB448-37D7-4729-B9C6-3F158BA96AA8}" destId="{9FC38B7F-7543-4A7F-8EC1-9F156B17C4F3}" srcOrd="2" destOrd="0" parTransId="{2E089624-84DE-4DD1-91F8-E0F52F1784C2}" sibTransId="{9652E5F8-819D-463D-BF5D-FEBEFCA8D19A}"/>
    <dgm:cxn modelId="{26F594F5-BBF0-45B0-BD82-EC70BD08F1A1}" srcId="{FA73E416-EFDD-44A2-B6EC-A8A26B8A3189}" destId="{F9CF60F2-88DC-4647-9C0C-924576395EE8}" srcOrd="3" destOrd="0" parTransId="{E3F6881B-46E5-4F64-9B48-F8A881EDACE8}" sibTransId="{9D5DFFB2-7B1A-4514-86B9-00DA4B3A8A5D}"/>
    <dgm:cxn modelId="{9B9CC6F1-AD5A-4BA9-85A2-9D5D5DB99E14}" type="presOf" srcId="{4AFD71BA-414E-4F70-B1D5-2314FC5944C2}" destId="{BBF38A6F-C5EC-47AA-A86E-2A084EFA83A1}" srcOrd="0" destOrd="0" presId="urn:microsoft.com/office/officeart/2005/8/layout/lProcess2"/>
    <dgm:cxn modelId="{FABF8C20-21C0-4F57-8402-44ACF9748710}" srcId="{01BDB448-37D7-4729-B9C6-3F158BA96AA8}" destId="{CADD435C-ECD9-463D-B56B-4B4475556DB6}" srcOrd="0" destOrd="0" parTransId="{622DAE42-450B-4813-8C4A-00B14BD4497B}" sibTransId="{1259C810-BAE0-45EC-ABDD-8D12627416AE}"/>
    <dgm:cxn modelId="{B80E637B-7841-472C-85A4-BD7ADE6FCA19}" srcId="{CADD435C-ECD9-463D-B56B-4B4475556DB6}" destId="{45886B0B-F8A0-48EA-8CFA-9EDCBB150025}" srcOrd="3" destOrd="0" parTransId="{733CD837-5F81-472C-9EB6-C72D8F463D8A}" sibTransId="{94B27133-4E05-4E00-A50E-9B7A0A097D5E}"/>
    <dgm:cxn modelId="{03A84705-283D-444A-A18C-AB73C30CAE64}" type="presOf" srcId="{FA73E416-EFDD-44A2-B6EC-A8A26B8A3189}" destId="{E1EDC98D-02C8-4FDE-BDC0-FCE619EA05D8}" srcOrd="0" destOrd="0" presId="urn:microsoft.com/office/officeart/2005/8/layout/lProcess2"/>
    <dgm:cxn modelId="{CC6FBE10-D5DA-424A-A312-3BBB96FC4D8B}" type="presOf" srcId="{9FC38B7F-7543-4A7F-8EC1-9F156B17C4F3}" destId="{15553B1F-6CB2-44D0-BAB5-145057BC0115}" srcOrd="0" destOrd="0" presId="urn:microsoft.com/office/officeart/2005/8/layout/lProcess2"/>
    <dgm:cxn modelId="{A47CF094-353E-4A94-B69E-22B2FFDA1D72}" srcId="{CADD435C-ECD9-463D-B56B-4B4475556DB6}" destId="{DB4F964C-DB09-40BE-A608-24A1BBFB3467}" srcOrd="0" destOrd="0" parTransId="{FB232B21-FF24-4836-BB47-A2217CB874B8}" sibTransId="{29F099A6-4043-4F54-AD8D-1FB2C9DA104C}"/>
    <dgm:cxn modelId="{6C10B66F-1841-4AB5-8B2A-3BB02762AC09}" srcId="{CADD435C-ECD9-463D-B56B-4B4475556DB6}" destId="{040E279D-B155-4E5C-AEE5-8A8B4BE99A7A}" srcOrd="2" destOrd="0" parTransId="{0D55A0B5-6AA0-469A-B276-AD2CB498D7BF}" sibTransId="{6FEDC056-B87A-4DAB-9A52-096BC2E8363A}"/>
    <dgm:cxn modelId="{73F674E3-E658-460C-BD43-C38424CDC70A}" srcId="{9FC38B7F-7543-4A7F-8EC1-9F156B17C4F3}" destId="{7550B45A-B803-4ACB-B6B5-EE4B3F22322E}" srcOrd="1" destOrd="0" parTransId="{7746C28B-E7EF-40EF-BE61-9328CCDB81BE}" sibTransId="{F7670CE9-B1A8-4087-B250-1C15C78D10C7}"/>
    <dgm:cxn modelId="{43160D5B-8A5B-4DC1-809B-A40E30CE4809}" srcId="{01BDB448-37D7-4729-B9C6-3F158BA96AA8}" destId="{FA73E416-EFDD-44A2-B6EC-A8A26B8A3189}" srcOrd="1" destOrd="0" parTransId="{8910F10A-F51D-404C-AEDA-C2D81800BE69}" sibTransId="{36E11649-938E-42EA-88F0-7D919C6028E7}"/>
    <dgm:cxn modelId="{857657F8-1FD3-4F99-BE2B-1F3565C8266C}" type="presOf" srcId="{9F393103-A9FE-4157-A036-51D3C1EFDB4C}" destId="{E4F24436-06AE-4F5A-8518-9A27D37C7429}" srcOrd="0" destOrd="0" presId="urn:microsoft.com/office/officeart/2005/8/layout/lProcess2"/>
    <dgm:cxn modelId="{C84265B1-2479-4B5E-9FBF-D2141DAC93F2}" srcId="{9FC38B7F-7543-4A7F-8EC1-9F156B17C4F3}" destId="{90623A91-AB73-4CDC-9CC0-6DD9E8AF99D6}" srcOrd="0" destOrd="0" parTransId="{30A811F3-7B58-4421-BA81-A0191EFA49ED}" sibTransId="{98B3EBAC-6893-4BF3-975C-734ADF53F161}"/>
    <dgm:cxn modelId="{85331FA1-9AF6-4DA8-BD8D-676FE534C6AC}" type="presOf" srcId="{9FC38B7F-7543-4A7F-8EC1-9F156B17C4F3}" destId="{EA12C5B2-5489-4191-939A-B50F5B7D86F3}" srcOrd="1" destOrd="0" presId="urn:microsoft.com/office/officeart/2005/8/layout/lProcess2"/>
    <dgm:cxn modelId="{EEEE9625-B1CD-46FC-BC66-BD78CEAC8BA6}" type="presOf" srcId="{7550B45A-B803-4ACB-B6B5-EE4B3F22322E}" destId="{2ED148CA-E934-4AAD-854D-92CFE33247B0}" srcOrd="0" destOrd="0" presId="urn:microsoft.com/office/officeart/2005/8/layout/lProcess2"/>
    <dgm:cxn modelId="{79793846-88E4-44D2-94F2-ADE24C772EA3}" srcId="{CADD435C-ECD9-463D-B56B-4B4475556DB6}" destId="{9F393103-A9FE-4157-A036-51D3C1EFDB4C}" srcOrd="5" destOrd="0" parTransId="{FC2785F2-6F3C-495B-83FB-FACFD1CE35E0}" sibTransId="{A8DE173E-6467-4100-BD3B-0886F7F9D445}"/>
    <dgm:cxn modelId="{FBDA2486-D977-4783-8957-8F04F58DC691}" type="presOf" srcId="{01BDB448-37D7-4729-B9C6-3F158BA96AA8}" destId="{FAB09342-925A-4446-A34D-FCD7C6C84F47}" srcOrd="0" destOrd="0" presId="urn:microsoft.com/office/officeart/2005/8/layout/lProcess2"/>
    <dgm:cxn modelId="{1EB4805E-F3F8-4595-993C-0287B6124DAF}" type="presOf" srcId="{040E279D-B155-4E5C-AEE5-8A8B4BE99A7A}" destId="{F02DB231-7F71-40F8-AD7D-67B489AE9ECA}" srcOrd="0" destOrd="0" presId="urn:microsoft.com/office/officeart/2005/8/layout/lProcess2"/>
    <dgm:cxn modelId="{1C26A02A-5C80-48C3-9CF1-B5823EE50213}" srcId="{CADD435C-ECD9-463D-B56B-4B4475556DB6}" destId="{A1FBBFBC-268B-4E10-B0D7-137AAACAD3A7}" srcOrd="1" destOrd="0" parTransId="{03BDC6D1-B02E-42E5-9B2F-DA5F7A0387B1}" sibTransId="{24CA32F4-409A-48F3-B747-3FDC679E5DFB}"/>
    <dgm:cxn modelId="{82A6FED1-1544-40CE-B436-82373B78EFDC}" type="presOf" srcId="{F9836E18-47E5-4937-AD5F-D247759BFD3A}" destId="{2639465D-B072-4FB1-A40C-D49A06C3B0E1}" srcOrd="0" destOrd="0" presId="urn:microsoft.com/office/officeart/2005/8/layout/lProcess2"/>
    <dgm:cxn modelId="{239AE223-AAE9-4D97-80EE-4D1E12AFA24F}" type="presParOf" srcId="{FAB09342-925A-4446-A34D-FCD7C6C84F47}" destId="{F50BD4FF-EB03-48C6-93AA-6B7F3BE1F02E}" srcOrd="0" destOrd="0" presId="urn:microsoft.com/office/officeart/2005/8/layout/lProcess2"/>
    <dgm:cxn modelId="{429FE05F-A123-41EE-AD12-D5311ED08092}" type="presParOf" srcId="{F50BD4FF-EB03-48C6-93AA-6B7F3BE1F02E}" destId="{A44454DF-C0D9-4C49-9748-7B29C625F97D}" srcOrd="0" destOrd="0" presId="urn:microsoft.com/office/officeart/2005/8/layout/lProcess2"/>
    <dgm:cxn modelId="{7E8A8A34-358A-46D4-87D3-E96581F9B727}" type="presParOf" srcId="{F50BD4FF-EB03-48C6-93AA-6B7F3BE1F02E}" destId="{80C54AD0-AA82-4CDF-8EA8-774640867B70}" srcOrd="1" destOrd="0" presId="urn:microsoft.com/office/officeart/2005/8/layout/lProcess2"/>
    <dgm:cxn modelId="{9F6C8080-E7C5-4518-ABFC-DD444A5C3542}" type="presParOf" srcId="{F50BD4FF-EB03-48C6-93AA-6B7F3BE1F02E}" destId="{230C143B-6C40-4DEB-8401-E31339E2D12F}" srcOrd="2" destOrd="0" presId="urn:microsoft.com/office/officeart/2005/8/layout/lProcess2"/>
    <dgm:cxn modelId="{0B2EEA01-CA5B-4E32-8366-AF3F12B70692}" type="presParOf" srcId="{230C143B-6C40-4DEB-8401-E31339E2D12F}" destId="{8202EB11-B5D1-470B-BB31-E8FCC17290DB}" srcOrd="0" destOrd="0" presId="urn:microsoft.com/office/officeart/2005/8/layout/lProcess2"/>
    <dgm:cxn modelId="{EC001D4A-BEDF-497F-BFEF-351567661863}" type="presParOf" srcId="{8202EB11-B5D1-470B-BB31-E8FCC17290DB}" destId="{FE07E429-DAED-4E56-940A-611748228870}" srcOrd="0" destOrd="0" presId="urn:microsoft.com/office/officeart/2005/8/layout/lProcess2"/>
    <dgm:cxn modelId="{281D625C-F8AC-4293-BAEA-1A3DB729A96C}" type="presParOf" srcId="{8202EB11-B5D1-470B-BB31-E8FCC17290DB}" destId="{1A06DCDC-6297-47E0-BE05-8E903133737B}" srcOrd="1" destOrd="0" presId="urn:microsoft.com/office/officeart/2005/8/layout/lProcess2"/>
    <dgm:cxn modelId="{5DFF5785-23FC-4771-B7C0-B40DE2504F65}" type="presParOf" srcId="{8202EB11-B5D1-470B-BB31-E8FCC17290DB}" destId="{23158E18-C40B-4568-A444-2260189AD5AE}" srcOrd="2" destOrd="0" presId="urn:microsoft.com/office/officeart/2005/8/layout/lProcess2"/>
    <dgm:cxn modelId="{27095649-357E-42A8-9247-090142C448BE}" type="presParOf" srcId="{8202EB11-B5D1-470B-BB31-E8FCC17290DB}" destId="{50510212-76C5-4AB1-A08E-63C4D8FE7278}" srcOrd="3" destOrd="0" presId="urn:microsoft.com/office/officeart/2005/8/layout/lProcess2"/>
    <dgm:cxn modelId="{0D94E334-F073-4A31-A93D-684996744CF4}" type="presParOf" srcId="{8202EB11-B5D1-470B-BB31-E8FCC17290DB}" destId="{F02DB231-7F71-40F8-AD7D-67B489AE9ECA}" srcOrd="4" destOrd="0" presId="urn:microsoft.com/office/officeart/2005/8/layout/lProcess2"/>
    <dgm:cxn modelId="{336F0893-0195-4B3D-A4A7-C83A63FC1CEF}" type="presParOf" srcId="{8202EB11-B5D1-470B-BB31-E8FCC17290DB}" destId="{C9BCCA2C-CF18-4B7E-BBC9-2D6080CA6AAE}" srcOrd="5" destOrd="0" presId="urn:microsoft.com/office/officeart/2005/8/layout/lProcess2"/>
    <dgm:cxn modelId="{38229F89-438B-4206-A5CF-B8457F8FF7E0}" type="presParOf" srcId="{8202EB11-B5D1-470B-BB31-E8FCC17290DB}" destId="{AACC3E54-4BF8-487A-BF52-7ADE0BE4A764}" srcOrd="6" destOrd="0" presId="urn:microsoft.com/office/officeart/2005/8/layout/lProcess2"/>
    <dgm:cxn modelId="{EECC3C10-F2A0-4761-BFB5-AEE464B3B465}" type="presParOf" srcId="{8202EB11-B5D1-470B-BB31-E8FCC17290DB}" destId="{E50B2F6A-7FC8-4F65-9317-DB77A9066F8A}" srcOrd="7" destOrd="0" presId="urn:microsoft.com/office/officeart/2005/8/layout/lProcess2"/>
    <dgm:cxn modelId="{AACA81AC-4E64-4189-904D-D8A924446977}" type="presParOf" srcId="{8202EB11-B5D1-470B-BB31-E8FCC17290DB}" destId="{5A03D11A-5836-470D-BD85-498762B030EE}" srcOrd="8" destOrd="0" presId="urn:microsoft.com/office/officeart/2005/8/layout/lProcess2"/>
    <dgm:cxn modelId="{E90FF7F8-94C8-4D90-B05A-915B918B74E2}" type="presParOf" srcId="{8202EB11-B5D1-470B-BB31-E8FCC17290DB}" destId="{F7395946-8059-4BD1-BF84-DA0CB7DAEB94}" srcOrd="9" destOrd="0" presId="urn:microsoft.com/office/officeart/2005/8/layout/lProcess2"/>
    <dgm:cxn modelId="{22BB15F2-05D5-4BB6-BB61-04480A6DB2CA}" type="presParOf" srcId="{8202EB11-B5D1-470B-BB31-E8FCC17290DB}" destId="{E4F24436-06AE-4F5A-8518-9A27D37C7429}" srcOrd="10" destOrd="0" presId="urn:microsoft.com/office/officeart/2005/8/layout/lProcess2"/>
    <dgm:cxn modelId="{1E203E2F-CDF0-40A2-8F27-1AF93B54B1FC}" type="presParOf" srcId="{FAB09342-925A-4446-A34D-FCD7C6C84F47}" destId="{CA81A59A-93DB-4AF7-BDB1-B60AE195DAA0}" srcOrd="1" destOrd="0" presId="urn:microsoft.com/office/officeart/2005/8/layout/lProcess2"/>
    <dgm:cxn modelId="{2E7A0FFE-6022-4D7C-B208-E6B2F0830660}" type="presParOf" srcId="{FAB09342-925A-4446-A34D-FCD7C6C84F47}" destId="{1904054A-C058-4032-9890-79712A088C1F}" srcOrd="2" destOrd="0" presId="urn:microsoft.com/office/officeart/2005/8/layout/lProcess2"/>
    <dgm:cxn modelId="{94E34A73-B421-4438-9487-1ED49C1737BB}" type="presParOf" srcId="{1904054A-C058-4032-9890-79712A088C1F}" destId="{E1EDC98D-02C8-4FDE-BDC0-FCE619EA05D8}" srcOrd="0" destOrd="0" presId="urn:microsoft.com/office/officeart/2005/8/layout/lProcess2"/>
    <dgm:cxn modelId="{D82FB153-7C13-425B-95E1-91F678CA32B7}" type="presParOf" srcId="{1904054A-C058-4032-9890-79712A088C1F}" destId="{391981E9-72C5-483B-81C7-3B06B3A2AD47}" srcOrd="1" destOrd="0" presId="urn:microsoft.com/office/officeart/2005/8/layout/lProcess2"/>
    <dgm:cxn modelId="{4CB9CD9B-D394-4204-A400-B98DAB37D14E}" type="presParOf" srcId="{1904054A-C058-4032-9890-79712A088C1F}" destId="{72C09206-23D7-4611-8AC1-29F8BE9EC836}" srcOrd="2" destOrd="0" presId="urn:microsoft.com/office/officeart/2005/8/layout/lProcess2"/>
    <dgm:cxn modelId="{7DF09294-7E7C-4EEF-8019-B56356CC357E}" type="presParOf" srcId="{72C09206-23D7-4611-8AC1-29F8BE9EC836}" destId="{87EE960B-0E74-42B6-A762-9D90B292FC9E}" srcOrd="0" destOrd="0" presId="urn:microsoft.com/office/officeart/2005/8/layout/lProcess2"/>
    <dgm:cxn modelId="{34E617CF-303A-4A3F-BE35-DCD108B4F1CA}" type="presParOf" srcId="{87EE960B-0E74-42B6-A762-9D90B292FC9E}" destId="{250E583D-E760-4D5D-AF57-8585374F82C1}" srcOrd="0" destOrd="0" presId="urn:microsoft.com/office/officeart/2005/8/layout/lProcess2"/>
    <dgm:cxn modelId="{A2F46BA9-D112-473F-827B-D2626948A4E7}" type="presParOf" srcId="{87EE960B-0E74-42B6-A762-9D90B292FC9E}" destId="{85684421-07FB-415F-909B-B5CA97BD993C}" srcOrd="1" destOrd="0" presId="urn:microsoft.com/office/officeart/2005/8/layout/lProcess2"/>
    <dgm:cxn modelId="{D1574DDF-C62E-4F32-9444-35207DA64B20}" type="presParOf" srcId="{87EE960B-0E74-42B6-A762-9D90B292FC9E}" destId="{2639465D-B072-4FB1-A40C-D49A06C3B0E1}" srcOrd="2" destOrd="0" presId="urn:microsoft.com/office/officeart/2005/8/layout/lProcess2"/>
    <dgm:cxn modelId="{3B8CD12C-CF22-4DAC-8087-853A34AE6760}" type="presParOf" srcId="{87EE960B-0E74-42B6-A762-9D90B292FC9E}" destId="{009A73A1-5079-402F-A142-15E0D5A0BFEE}" srcOrd="3" destOrd="0" presId="urn:microsoft.com/office/officeart/2005/8/layout/lProcess2"/>
    <dgm:cxn modelId="{BF7E3E66-2EAD-46DC-82C0-A3B352F9D249}" type="presParOf" srcId="{87EE960B-0E74-42B6-A762-9D90B292FC9E}" destId="{BBF38A6F-C5EC-47AA-A86E-2A084EFA83A1}" srcOrd="4" destOrd="0" presId="urn:microsoft.com/office/officeart/2005/8/layout/lProcess2"/>
    <dgm:cxn modelId="{C62426FB-460E-4490-9F36-FB330B11BA4D}" type="presParOf" srcId="{87EE960B-0E74-42B6-A762-9D90B292FC9E}" destId="{C5970E26-216E-4B17-94E6-16D180F00CAA}" srcOrd="5" destOrd="0" presId="urn:microsoft.com/office/officeart/2005/8/layout/lProcess2"/>
    <dgm:cxn modelId="{C6082967-C9D2-45D2-B771-35F6A215832F}" type="presParOf" srcId="{87EE960B-0E74-42B6-A762-9D90B292FC9E}" destId="{EC1AF74B-F271-4BEE-BF0A-54BDFDC20EB1}" srcOrd="6" destOrd="0" presId="urn:microsoft.com/office/officeart/2005/8/layout/lProcess2"/>
    <dgm:cxn modelId="{E0C357C8-06CD-43FF-8B4F-EF02DE043A5D}" type="presParOf" srcId="{FAB09342-925A-4446-A34D-FCD7C6C84F47}" destId="{E9FC811D-B2B3-4500-9467-C743957CB7C2}" srcOrd="3" destOrd="0" presId="urn:microsoft.com/office/officeart/2005/8/layout/lProcess2"/>
    <dgm:cxn modelId="{DF636627-9894-404A-B10A-7148AEF26BDE}" type="presParOf" srcId="{FAB09342-925A-4446-A34D-FCD7C6C84F47}" destId="{A0FC9EE6-FB33-42EE-804A-B6767CF1CC5E}" srcOrd="4" destOrd="0" presId="urn:microsoft.com/office/officeart/2005/8/layout/lProcess2"/>
    <dgm:cxn modelId="{7791DDF4-A8C9-49B5-9E32-9F962727E3CF}" type="presParOf" srcId="{A0FC9EE6-FB33-42EE-804A-B6767CF1CC5E}" destId="{15553B1F-6CB2-44D0-BAB5-145057BC0115}" srcOrd="0" destOrd="0" presId="urn:microsoft.com/office/officeart/2005/8/layout/lProcess2"/>
    <dgm:cxn modelId="{B41D8D42-A549-4B4A-AFAC-84841203F849}" type="presParOf" srcId="{A0FC9EE6-FB33-42EE-804A-B6767CF1CC5E}" destId="{EA12C5B2-5489-4191-939A-B50F5B7D86F3}" srcOrd="1" destOrd="0" presId="urn:microsoft.com/office/officeart/2005/8/layout/lProcess2"/>
    <dgm:cxn modelId="{303C442B-48AC-4DE2-9580-5DE7F293B4EB}" type="presParOf" srcId="{A0FC9EE6-FB33-42EE-804A-B6767CF1CC5E}" destId="{1822BFEC-0319-4515-9C35-40F3D65D86BD}" srcOrd="2" destOrd="0" presId="urn:microsoft.com/office/officeart/2005/8/layout/lProcess2"/>
    <dgm:cxn modelId="{67469F8C-D9CB-4316-98B0-DAB80910A6B6}" type="presParOf" srcId="{1822BFEC-0319-4515-9C35-40F3D65D86BD}" destId="{B39C33E9-8405-4D4F-A76C-AAE6E5F408B4}" srcOrd="0" destOrd="0" presId="urn:microsoft.com/office/officeart/2005/8/layout/lProcess2"/>
    <dgm:cxn modelId="{27F883B3-C90F-49D1-A0ED-C35660524F6C}" type="presParOf" srcId="{B39C33E9-8405-4D4F-A76C-AAE6E5F408B4}" destId="{EA3AFD47-A03D-469B-8089-2A59826F745E}" srcOrd="0" destOrd="0" presId="urn:microsoft.com/office/officeart/2005/8/layout/lProcess2"/>
    <dgm:cxn modelId="{879167B4-BC5E-4577-81D1-393AFEA4EC10}" type="presParOf" srcId="{B39C33E9-8405-4D4F-A76C-AAE6E5F408B4}" destId="{DDA7CA7E-2A23-4E57-813A-503334F83ACB}" srcOrd="1" destOrd="0" presId="urn:microsoft.com/office/officeart/2005/8/layout/lProcess2"/>
    <dgm:cxn modelId="{87005DAB-72B6-4FD8-B858-8CAA79DCDDFD}" type="presParOf" srcId="{B39C33E9-8405-4D4F-A76C-AAE6E5F408B4}" destId="{2ED148CA-E934-4AAD-854D-92CFE33247B0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688D05F-815E-4A2B-AA7D-271C9775D47C}" type="doc">
      <dgm:prSet loTypeId="urn:microsoft.com/office/officeart/2005/8/layout/chevron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879BF91-7F55-40A1-8CB2-80A1AFECD7EA}">
      <dgm:prSet custT="1"/>
      <dgm:spPr/>
      <dgm:t>
        <a:bodyPr/>
        <a:lstStyle/>
        <a:p>
          <a:pPr algn="ctr"/>
          <a:r>
            <a:rPr lang="fa-IR" sz="1200" b="1" smtClean="0">
              <a:cs typeface="B Nazanin" pitchFamily="2" charset="-78"/>
            </a:rPr>
            <a:t>تنظیم رنگ های لینک</a:t>
          </a:r>
          <a:endParaRPr lang="en-US" sz="1200" b="1" dirty="0">
            <a:cs typeface="B Nazanin" pitchFamily="2" charset="-78"/>
          </a:endParaRPr>
        </a:p>
      </dgm:t>
    </dgm:pt>
    <dgm:pt modelId="{1DAF04A3-124A-4129-805B-ECB8CF8ED984}" type="parTrans" cxnId="{F2E74560-3133-4ABB-80F6-C97C0D9747C4}">
      <dgm:prSet/>
      <dgm:spPr/>
      <dgm:t>
        <a:bodyPr/>
        <a:lstStyle/>
        <a:p>
          <a:endParaRPr lang="en-US"/>
        </a:p>
      </dgm:t>
    </dgm:pt>
    <dgm:pt modelId="{5C5A3681-6B4C-4CE0-846F-16311C57BF91}" type="sibTrans" cxnId="{F2E74560-3133-4ABB-80F6-C97C0D9747C4}">
      <dgm:prSet/>
      <dgm:spPr/>
      <dgm:t>
        <a:bodyPr/>
        <a:lstStyle/>
        <a:p>
          <a:endParaRPr lang="en-US"/>
        </a:p>
      </dgm:t>
    </dgm:pt>
    <dgm:pt modelId="{B2A78DA3-B29A-499B-A38E-CD7A8A1995CD}">
      <dgm:prSet custT="1"/>
      <dgm:spPr/>
      <dgm:t>
        <a:bodyPr/>
        <a:lstStyle/>
        <a:p>
          <a:pPr algn="ctr"/>
          <a:r>
            <a:rPr lang="fa-IR" sz="1200" b="1" dirty="0" smtClean="0">
              <a:cs typeface="B Nazanin" pitchFamily="2" charset="-78"/>
            </a:rPr>
            <a:t>دانلود کردن لینک</a:t>
          </a:r>
          <a:endParaRPr lang="en-US" sz="1200" b="1" dirty="0">
            <a:cs typeface="B Nazanin" pitchFamily="2" charset="-78"/>
          </a:endParaRPr>
        </a:p>
      </dgm:t>
    </dgm:pt>
    <dgm:pt modelId="{2BC1478A-3C3C-4269-AB57-E9FB99F143E6}" type="parTrans" cxnId="{C8D41C83-A9E9-44D7-9B59-226083B88D33}">
      <dgm:prSet/>
      <dgm:spPr/>
      <dgm:t>
        <a:bodyPr/>
        <a:lstStyle/>
        <a:p>
          <a:endParaRPr lang="en-US"/>
        </a:p>
      </dgm:t>
    </dgm:pt>
    <dgm:pt modelId="{54039EA2-7963-4028-9E89-AE09941F550C}" type="sibTrans" cxnId="{C8D41C83-A9E9-44D7-9B59-226083B88D33}">
      <dgm:prSet/>
      <dgm:spPr/>
      <dgm:t>
        <a:bodyPr/>
        <a:lstStyle/>
        <a:p>
          <a:endParaRPr lang="en-US"/>
        </a:p>
      </dgm:t>
    </dgm:pt>
    <dgm:pt modelId="{7022845F-D5C2-443D-83E1-12DEA3F5AE05}">
      <dgm:prSet custT="1"/>
      <dgm:spPr/>
      <dgm:t>
        <a:bodyPr/>
        <a:lstStyle/>
        <a:p>
          <a:pPr algn="ctr"/>
          <a:r>
            <a:rPr lang="fa-IR" sz="1200" b="1" dirty="0" smtClean="0">
              <a:cs typeface="B Nazanin" pitchFamily="2" charset="-78"/>
            </a:rPr>
            <a:t>استفاده از مسیر پایه</a:t>
          </a:r>
          <a:endParaRPr lang="en-US" sz="1200" b="1" dirty="0">
            <a:cs typeface="B Nazanin" pitchFamily="2" charset="-78"/>
          </a:endParaRPr>
        </a:p>
      </dgm:t>
    </dgm:pt>
    <dgm:pt modelId="{26980E07-3DBB-4BE6-A7FB-406E9E60D3C0}" type="sibTrans" cxnId="{EFB12A3C-835C-4215-A2E3-5D91A64216D7}">
      <dgm:prSet/>
      <dgm:spPr/>
      <dgm:t>
        <a:bodyPr/>
        <a:lstStyle/>
        <a:p>
          <a:endParaRPr lang="en-US"/>
        </a:p>
      </dgm:t>
    </dgm:pt>
    <dgm:pt modelId="{154931A8-1DE4-45C9-9C9A-D564669DA489}" type="parTrans" cxnId="{EFB12A3C-835C-4215-A2E3-5D91A64216D7}">
      <dgm:prSet/>
      <dgm:spPr/>
      <dgm:t>
        <a:bodyPr/>
        <a:lstStyle/>
        <a:p>
          <a:endParaRPr lang="en-US"/>
        </a:p>
      </dgm:t>
    </dgm:pt>
    <dgm:pt modelId="{74C3A965-3B47-4CBE-85B3-8884CA5FA93F}">
      <dgm:prSet custT="1"/>
      <dgm:spPr/>
      <dgm:t>
        <a:bodyPr/>
        <a:lstStyle/>
        <a:p>
          <a:pPr algn="ctr"/>
          <a:endParaRPr lang="fa-IR" sz="1100" b="1" dirty="0" smtClean="0">
            <a:cs typeface="B Nazanin" pitchFamily="2" charset="-78"/>
          </a:endParaRPr>
        </a:p>
        <a:p>
          <a:pPr algn="ctr"/>
          <a:r>
            <a:rPr lang="fa-IR" sz="1100" b="1" dirty="0" smtClean="0">
              <a:cs typeface="B Nazanin" pitchFamily="2" charset="-78"/>
            </a:rPr>
            <a:t>لینک به بخشی ازصفحه</a:t>
          </a:r>
        </a:p>
      </dgm:t>
    </dgm:pt>
    <dgm:pt modelId="{2040B448-C4DE-4835-BA46-03D90E2731EB}" type="parTrans" cxnId="{34905797-B674-474C-9265-326F63416BA7}">
      <dgm:prSet/>
      <dgm:spPr/>
      <dgm:t>
        <a:bodyPr/>
        <a:lstStyle/>
        <a:p>
          <a:endParaRPr lang="en-US"/>
        </a:p>
      </dgm:t>
    </dgm:pt>
    <dgm:pt modelId="{0C1D572B-3054-46AB-94F4-53247B34F648}" type="sibTrans" cxnId="{34905797-B674-474C-9265-326F63416BA7}">
      <dgm:prSet/>
      <dgm:spPr/>
      <dgm:t>
        <a:bodyPr/>
        <a:lstStyle/>
        <a:p>
          <a:endParaRPr lang="en-US"/>
        </a:p>
      </dgm:t>
    </dgm:pt>
    <dgm:pt modelId="{7AE9092C-C8D8-4E7C-98A7-772288D60979}">
      <dgm:prSet custT="1"/>
      <dgm:spPr/>
      <dgm:t>
        <a:bodyPr/>
        <a:lstStyle/>
        <a:p>
          <a:pPr algn="ctr" rtl="1"/>
          <a:endParaRPr lang="en-US" sz="1200" b="1" dirty="0" smtClean="0">
            <a:cs typeface="B Nazanin" pitchFamily="2" charset="-78"/>
          </a:endParaRPr>
        </a:p>
        <a:p>
          <a:pPr algn="ctr" rtl="1"/>
          <a:r>
            <a:rPr lang="fa-IR" sz="1200" b="1" dirty="0" smtClean="0">
              <a:cs typeface="B Nazanin" pitchFamily="2" charset="-78"/>
            </a:rPr>
            <a:t>ویژگی </a:t>
          </a:r>
          <a:r>
            <a:rPr lang="en-US" sz="1200" b="1" dirty="0" smtClean="0">
              <a:cs typeface="B Nazanin" pitchFamily="2" charset="-78"/>
            </a:rPr>
            <a:t>target</a:t>
          </a:r>
          <a:endParaRPr lang="en-US" sz="1200" b="1" dirty="0">
            <a:cs typeface="B Nazanin" pitchFamily="2" charset="-78"/>
          </a:endParaRPr>
        </a:p>
      </dgm:t>
    </dgm:pt>
    <dgm:pt modelId="{43B42D76-2CD5-4EF8-869F-171EC75AD06D}" type="sibTrans" cxnId="{97B3297D-788E-4F88-B35A-F10AB5A5B878}">
      <dgm:prSet/>
      <dgm:spPr/>
      <dgm:t>
        <a:bodyPr/>
        <a:lstStyle/>
        <a:p>
          <a:endParaRPr lang="en-US"/>
        </a:p>
      </dgm:t>
    </dgm:pt>
    <dgm:pt modelId="{4C6085EB-2F64-4152-AB0E-527DA1D8281B}" type="parTrans" cxnId="{97B3297D-788E-4F88-B35A-F10AB5A5B878}">
      <dgm:prSet/>
      <dgm:spPr/>
      <dgm:t>
        <a:bodyPr/>
        <a:lstStyle/>
        <a:p>
          <a:endParaRPr lang="en-US"/>
        </a:p>
      </dgm:t>
    </dgm:pt>
    <dgm:pt modelId="{310FD27D-16AF-4F3E-8060-A3DD215C9576}">
      <dgm:prSet custT="1"/>
      <dgm:spPr/>
      <dgm:t>
        <a:bodyPr/>
        <a:lstStyle/>
        <a:p>
          <a:pPr algn="ctr"/>
          <a:r>
            <a:rPr lang="fa-IR" sz="1200" b="1" dirty="0" smtClean="0">
              <a:cs typeface="B Nazanin" pitchFamily="2" charset="-78"/>
            </a:rPr>
            <a:t>لینک کردن داکیومنت</a:t>
          </a:r>
          <a:endParaRPr lang="en-US" sz="1200" b="1" dirty="0">
            <a:cs typeface="B Nazanin" pitchFamily="2" charset="-78"/>
          </a:endParaRPr>
        </a:p>
      </dgm:t>
    </dgm:pt>
    <dgm:pt modelId="{DC0D27C8-AC8C-4BA4-A63C-5CC31F7C072E}" type="sibTrans" cxnId="{885C2B09-9CFA-48EE-BC01-FE4DAB66070C}">
      <dgm:prSet/>
      <dgm:spPr/>
      <dgm:t>
        <a:bodyPr/>
        <a:lstStyle/>
        <a:p>
          <a:endParaRPr lang="en-US"/>
        </a:p>
      </dgm:t>
    </dgm:pt>
    <dgm:pt modelId="{A6005386-FA44-4BBD-AAF9-A4BAC984B777}" type="parTrans" cxnId="{885C2B09-9CFA-48EE-BC01-FE4DAB66070C}">
      <dgm:prSet/>
      <dgm:spPr/>
      <dgm:t>
        <a:bodyPr/>
        <a:lstStyle/>
        <a:p>
          <a:endParaRPr lang="en-US"/>
        </a:p>
      </dgm:t>
    </dgm:pt>
    <dgm:pt modelId="{6E2FD3E3-8D79-400C-97FA-C74335ED147F}">
      <dgm:prSet custT="1"/>
      <dgm:spPr/>
      <dgm:t>
        <a:bodyPr/>
        <a:lstStyle/>
        <a:p>
          <a:pPr algn="l"/>
          <a:r>
            <a:rPr lang="en-US" sz="1800" b="1" dirty="0" smtClean="0">
              <a:cs typeface="B Nazanin" pitchFamily="2" charset="-78"/>
            </a:rPr>
            <a:t>&lt;a </a:t>
          </a:r>
          <a:r>
            <a:rPr lang="en-US" sz="1800" b="1" dirty="0" err="1" smtClean="0">
              <a:cs typeface="B Nazanin" pitchFamily="2" charset="-78"/>
            </a:rPr>
            <a:t>href</a:t>
          </a:r>
          <a:r>
            <a:rPr lang="en-US" sz="1800" b="1" dirty="0" smtClean="0">
              <a:cs typeface="B Nazanin" pitchFamily="2" charset="-78"/>
            </a:rPr>
            <a:t>=“Document URL” attributes-list=“” …=“ &gt; link test &lt;/a&gt;</a:t>
          </a:r>
          <a:endParaRPr lang="en-US" sz="1800" dirty="0"/>
        </a:p>
      </dgm:t>
    </dgm:pt>
    <dgm:pt modelId="{EC1D0789-9F49-4848-83E9-ACCCAEDF3EB9}" type="parTrans" cxnId="{6FD0ED6A-BE0C-45CB-B4A3-E583EB0A556C}">
      <dgm:prSet/>
      <dgm:spPr/>
      <dgm:t>
        <a:bodyPr/>
        <a:lstStyle/>
        <a:p>
          <a:endParaRPr lang="en-US"/>
        </a:p>
      </dgm:t>
    </dgm:pt>
    <dgm:pt modelId="{8437382C-C6FF-4E37-ADCD-1CC1A2B88C75}" type="sibTrans" cxnId="{6FD0ED6A-BE0C-45CB-B4A3-E583EB0A556C}">
      <dgm:prSet/>
      <dgm:spPr/>
      <dgm:t>
        <a:bodyPr/>
        <a:lstStyle/>
        <a:p>
          <a:endParaRPr lang="en-US"/>
        </a:p>
      </dgm:t>
    </dgm:pt>
    <dgm:pt modelId="{E0688724-1DBC-42B3-87F1-17B7AB9EF6BA}">
      <dgm:prSet custT="1"/>
      <dgm:spPr/>
      <dgm:t>
        <a:bodyPr/>
        <a:lstStyle/>
        <a:p>
          <a:pPr algn="l"/>
          <a:r>
            <a:rPr lang="en-US" sz="1800" b="1" dirty="0" smtClean="0">
              <a:cs typeface="B Nazanin" pitchFamily="2" charset="-78"/>
            </a:rPr>
            <a:t>&lt;a </a:t>
          </a:r>
          <a:r>
            <a:rPr lang="en-US" sz="1800" b="1" dirty="0" err="1" smtClean="0">
              <a:cs typeface="B Nazanin" pitchFamily="2" charset="-78"/>
            </a:rPr>
            <a:t>href</a:t>
          </a:r>
          <a:r>
            <a:rPr lang="en-US" sz="1800" b="1" dirty="0" smtClean="0">
              <a:cs typeface="B Nazanin" pitchFamily="2" charset="-78"/>
            </a:rPr>
            <a:t>=“Document URL” target=“_blank” &gt; link test &lt;/a&gt;</a:t>
          </a:r>
          <a:endParaRPr lang="en-US" sz="1800" dirty="0"/>
        </a:p>
      </dgm:t>
    </dgm:pt>
    <dgm:pt modelId="{45E79EE9-6FC3-446D-9EAA-A06537C240D0}" type="parTrans" cxnId="{5A4C819A-FD51-446F-9861-E2E13A8F96BB}">
      <dgm:prSet/>
      <dgm:spPr/>
      <dgm:t>
        <a:bodyPr/>
        <a:lstStyle/>
        <a:p>
          <a:endParaRPr lang="en-US"/>
        </a:p>
      </dgm:t>
    </dgm:pt>
    <dgm:pt modelId="{AFE868C6-2081-49A4-948D-861F61232AEE}" type="sibTrans" cxnId="{5A4C819A-FD51-446F-9861-E2E13A8F96BB}">
      <dgm:prSet/>
      <dgm:spPr/>
      <dgm:t>
        <a:bodyPr/>
        <a:lstStyle/>
        <a:p>
          <a:endParaRPr lang="en-US"/>
        </a:p>
      </dgm:t>
    </dgm:pt>
    <dgm:pt modelId="{34C988D8-F67A-476C-801C-B469192ED935}">
      <dgm:prSet custT="1"/>
      <dgm:spPr/>
      <dgm:t>
        <a:bodyPr/>
        <a:lstStyle/>
        <a:p>
          <a:pPr algn="l"/>
          <a:r>
            <a:rPr lang="en-US" sz="1800" b="1" dirty="0" smtClean="0">
              <a:cs typeface="B Nazanin" pitchFamily="2" charset="-78"/>
            </a:rPr>
            <a:t>&lt;a </a:t>
          </a:r>
          <a:r>
            <a:rPr lang="en-US" sz="1800" b="1" dirty="0" err="1" smtClean="0">
              <a:cs typeface="B Nazanin" pitchFamily="2" charset="-78"/>
            </a:rPr>
            <a:t>href</a:t>
          </a:r>
          <a:r>
            <a:rPr lang="en-US" sz="1800" b="1" dirty="0" smtClean="0">
              <a:cs typeface="B Nazanin" pitchFamily="2" charset="-78"/>
            </a:rPr>
            <a:t>=“Document URL” target=“_blank” &gt; link test &lt;/a&gt;</a:t>
          </a:r>
          <a:endParaRPr lang="en-US" sz="1800" dirty="0"/>
        </a:p>
      </dgm:t>
    </dgm:pt>
    <dgm:pt modelId="{A06A9564-4900-4D57-9872-A9440EA43EBF}" type="parTrans" cxnId="{77F1A4EC-5C0E-47E7-A20C-43D037A5EB26}">
      <dgm:prSet/>
      <dgm:spPr/>
      <dgm:t>
        <a:bodyPr/>
        <a:lstStyle/>
        <a:p>
          <a:endParaRPr lang="en-US"/>
        </a:p>
      </dgm:t>
    </dgm:pt>
    <dgm:pt modelId="{0E062F96-BAFD-4343-99BB-23ECEA42FE40}" type="sibTrans" cxnId="{77F1A4EC-5C0E-47E7-A20C-43D037A5EB26}">
      <dgm:prSet/>
      <dgm:spPr/>
      <dgm:t>
        <a:bodyPr/>
        <a:lstStyle/>
        <a:p>
          <a:endParaRPr lang="en-US"/>
        </a:p>
      </dgm:t>
    </dgm:pt>
    <dgm:pt modelId="{98F08DE6-1A18-4922-9017-985EFF1611B9}">
      <dgm:prSet custT="1"/>
      <dgm:spPr/>
      <dgm:t>
        <a:bodyPr/>
        <a:lstStyle/>
        <a:p>
          <a:pPr algn="l"/>
          <a:r>
            <a:rPr lang="en-US" sz="1800" b="1" dirty="0" smtClean="0">
              <a:cs typeface="B Nazanin" pitchFamily="2" charset="-78"/>
            </a:rPr>
            <a:t>&lt;h1&gt; html text links &lt;a name=“top”&gt;&lt;/a&gt;&lt;/h1&gt;</a:t>
          </a:r>
        </a:p>
        <a:p>
          <a:pPr algn="l"/>
          <a:r>
            <a:rPr lang="en-US" sz="1800" b="1" dirty="0" smtClean="0">
              <a:cs typeface="B Nazanin" pitchFamily="2" charset="-78"/>
            </a:rPr>
            <a:t>&lt;a </a:t>
          </a:r>
          <a:r>
            <a:rPr lang="en-US" sz="1800" b="1" dirty="0" err="1" smtClean="0">
              <a:cs typeface="B Nazanin" pitchFamily="2" charset="-78"/>
            </a:rPr>
            <a:t>href</a:t>
          </a:r>
          <a:r>
            <a:rPr lang="en-US" sz="1800" b="1" dirty="0" smtClean="0">
              <a:cs typeface="B Nazanin" pitchFamily="2" charset="-78"/>
            </a:rPr>
            <a:t>=“/html/</a:t>
          </a:r>
          <a:r>
            <a:rPr lang="en-US" sz="1800" b="1" dirty="0" err="1" smtClean="0">
              <a:cs typeface="B Nazanin" pitchFamily="2" charset="-78"/>
            </a:rPr>
            <a:t>html_text-links.htm#top</a:t>
          </a:r>
          <a:r>
            <a:rPr lang="en-US" sz="1800" b="1" dirty="0" smtClean="0">
              <a:cs typeface="B Nazanin" pitchFamily="2" charset="-78"/>
            </a:rPr>
            <a:t>”&gt;go to the top&lt;/a&gt;</a:t>
          </a:r>
          <a:endParaRPr lang="en-US" sz="1800" dirty="0"/>
        </a:p>
      </dgm:t>
    </dgm:pt>
    <dgm:pt modelId="{08D3B636-C695-4E01-AB5E-1159721001BA}" type="parTrans" cxnId="{510AC35C-0847-4237-85E9-3094814BB4ED}">
      <dgm:prSet/>
      <dgm:spPr/>
      <dgm:t>
        <a:bodyPr/>
        <a:lstStyle/>
        <a:p>
          <a:endParaRPr lang="en-US"/>
        </a:p>
      </dgm:t>
    </dgm:pt>
    <dgm:pt modelId="{562ED06A-1F0B-4F4D-9BF9-606613AA66CF}" type="sibTrans" cxnId="{510AC35C-0847-4237-85E9-3094814BB4ED}">
      <dgm:prSet/>
      <dgm:spPr/>
      <dgm:t>
        <a:bodyPr/>
        <a:lstStyle/>
        <a:p>
          <a:endParaRPr lang="en-US"/>
        </a:p>
      </dgm:t>
    </dgm:pt>
    <dgm:pt modelId="{AC894DFA-064F-4735-88E4-B330734B8C09}">
      <dgm:prSet custT="1"/>
      <dgm:spPr/>
      <dgm:t>
        <a:bodyPr/>
        <a:lstStyle/>
        <a:p>
          <a:pPr algn="l"/>
          <a:r>
            <a:rPr lang="en-US" sz="1800" b="1" smtClean="0">
              <a:cs typeface="B Nazanin" pitchFamily="2" charset="-78"/>
            </a:rPr>
            <a:t>&lt;a</a:t>
          </a:r>
          <a:r>
            <a:rPr lang="en-US" sz="1800" b="1" baseline="0" smtClean="0">
              <a:cs typeface="B Nazanin" pitchFamily="2" charset="-78"/>
            </a:rPr>
            <a:t> href </a:t>
          </a:r>
          <a:r>
            <a:rPr lang="en-US" sz="1800" b="1" i="0" smtClean="0">
              <a:hlinkClick xmlns:r="http://schemas.openxmlformats.org/officeDocument/2006/relationships" r:id="rId1"/>
            </a:rPr>
            <a:t>http://tahlildadeh.com/Files/Articles/04GL07.pdf</a:t>
          </a:r>
          <a:r>
            <a:rPr lang="en-US" sz="1800" b="1" i="0" smtClean="0"/>
            <a:t> </a:t>
          </a:r>
          <a:r>
            <a:rPr lang="en-US" sz="1800" b="1" i="0" u="none" smtClean="0"/>
            <a:t>&gt; download pdf file &lt;/a&gt;</a:t>
          </a:r>
          <a:endParaRPr lang="en-US" sz="1800" dirty="0"/>
        </a:p>
      </dgm:t>
    </dgm:pt>
    <dgm:pt modelId="{052E7218-8395-4495-9C62-6916987B63E9}" type="parTrans" cxnId="{E9D4AEA9-49D7-483E-8D2D-86E9A799B2D6}">
      <dgm:prSet/>
      <dgm:spPr/>
      <dgm:t>
        <a:bodyPr/>
        <a:lstStyle/>
        <a:p>
          <a:endParaRPr lang="en-US"/>
        </a:p>
      </dgm:t>
    </dgm:pt>
    <dgm:pt modelId="{7ADCC78A-CECB-45C4-AA3C-E6C07AF54E76}" type="sibTrans" cxnId="{E9D4AEA9-49D7-483E-8D2D-86E9A799B2D6}">
      <dgm:prSet/>
      <dgm:spPr/>
      <dgm:t>
        <a:bodyPr/>
        <a:lstStyle/>
        <a:p>
          <a:endParaRPr lang="en-US"/>
        </a:p>
      </dgm:t>
    </dgm:pt>
    <dgm:pt modelId="{B4005D94-1A1E-4E15-AA40-E461084B23A2}">
      <dgm:prSet custT="1"/>
      <dgm:spPr/>
      <dgm:t>
        <a:bodyPr/>
        <a:lstStyle/>
        <a:p>
          <a:pPr algn="l"/>
          <a:r>
            <a:rPr lang="en-US" sz="1800" b="1" dirty="0" smtClean="0"/>
            <a:t>&lt;h1&gt; html text links &lt;a name=“top”&gt;&lt;/a&gt;&lt;/h1&gt;</a:t>
          </a:r>
          <a:endParaRPr lang="en-US" sz="1800" b="1" dirty="0"/>
        </a:p>
      </dgm:t>
    </dgm:pt>
    <dgm:pt modelId="{A6625BA4-1612-4CB7-A69E-289A8E419D2A}" type="parTrans" cxnId="{95D02DA1-03AD-4ECC-B01B-67E9B250A07B}">
      <dgm:prSet/>
      <dgm:spPr/>
      <dgm:t>
        <a:bodyPr/>
        <a:lstStyle/>
        <a:p>
          <a:endParaRPr lang="en-US"/>
        </a:p>
      </dgm:t>
    </dgm:pt>
    <dgm:pt modelId="{352A493A-0BE3-4E80-AA18-FC5377BC848F}" type="sibTrans" cxnId="{95D02DA1-03AD-4ECC-B01B-67E9B250A07B}">
      <dgm:prSet/>
      <dgm:spPr/>
      <dgm:t>
        <a:bodyPr/>
        <a:lstStyle/>
        <a:p>
          <a:endParaRPr lang="en-US"/>
        </a:p>
      </dgm:t>
    </dgm:pt>
    <dgm:pt modelId="{7D4E4667-9250-4CAE-884B-14269CCC2E2F}">
      <dgm:prSet custT="1"/>
      <dgm:spPr/>
      <dgm:t>
        <a:bodyPr/>
        <a:lstStyle/>
        <a:p>
          <a:pPr algn="l"/>
          <a:r>
            <a:rPr lang="en-US" sz="1800" b="1" dirty="0" smtClean="0"/>
            <a:t>&lt;a </a:t>
          </a:r>
          <a:r>
            <a:rPr lang="en-US" sz="1800" b="1" dirty="0" err="1" smtClean="0"/>
            <a:t>href</a:t>
          </a:r>
          <a:r>
            <a:rPr lang="en-US" sz="1800" b="1" dirty="0" smtClean="0"/>
            <a:t>=“#top”&gt; go to the top &lt;/a&gt;</a:t>
          </a:r>
          <a:endParaRPr lang="en-US" sz="1800" b="1" dirty="0"/>
        </a:p>
      </dgm:t>
    </dgm:pt>
    <dgm:pt modelId="{5F61FDF7-7916-48C6-B679-5293C3DDA91B}" type="parTrans" cxnId="{4C537AB2-7B18-4146-A930-D739EF402EE2}">
      <dgm:prSet/>
      <dgm:spPr/>
      <dgm:t>
        <a:bodyPr/>
        <a:lstStyle/>
        <a:p>
          <a:endParaRPr lang="en-US"/>
        </a:p>
      </dgm:t>
    </dgm:pt>
    <dgm:pt modelId="{906A8088-13D6-4193-B01D-30961C194DF6}" type="sibTrans" cxnId="{4C537AB2-7B18-4146-A930-D739EF402EE2}">
      <dgm:prSet/>
      <dgm:spPr/>
      <dgm:t>
        <a:bodyPr/>
        <a:lstStyle/>
        <a:p>
          <a:endParaRPr lang="en-US"/>
        </a:p>
      </dgm:t>
    </dgm:pt>
    <dgm:pt modelId="{1B8C5438-0FBE-4971-B035-40E553FB686E}" type="pres">
      <dgm:prSet presAssocID="{F688D05F-815E-4A2B-AA7D-271C9775D47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71E52B-A47E-4EA2-95A1-B4323D4ECEEC}" type="pres">
      <dgm:prSet presAssocID="{310FD27D-16AF-4F3E-8060-A3DD215C9576}" presName="composite" presStyleCnt="0"/>
      <dgm:spPr/>
      <dgm:t>
        <a:bodyPr/>
        <a:lstStyle/>
        <a:p>
          <a:endParaRPr lang="en-US"/>
        </a:p>
      </dgm:t>
    </dgm:pt>
    <dgm:pt modelId="{0EA72A23-578F-4CA9-ACA7-1B5A12EABE63}" type="pres">
      <dgm:prSet presAssocID="{310FD27D-16AF-4F3E-8060-A3DD215C9576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FE17D5-80DB-45E0-81B7-55938F946911}" type="pres">
      <dgm:prSet presAssocID="{310FD27D-16AF-4F3E-8060-A3DD215C9576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A5081A-DE6B-4087-84A0-06CAFD9C22CC}" type="pres">
      <dgm:prSet presAssocID="{DC0D27C8-AC8C-4BA4-A63C-5CC31F7C072E}" presName="sp" presStyleCnt="0"/>
      <dgm:spPr/>
      <dgm:t>
        <a:bodyPr/>
        <a:lstStyle/>
        <a:p>
          <a:endParaRPr lang="en-US"/>
        </a:p>
      </dgm:t>
    </dgm:pt>
    <dgm:pt modelId="{5C6F80A3-358B-4D46-88C8-39884D852C78}" type="pres">
      <dgm:prSet presAssocID="{7AE9092C-C8D8-4E7C-98A7-772288D60979}" presName="composite" presStyleCnt="0"/>
      <dgm:spPr/>
      <dgm:t>
        <a:bodyPr/>
        <a:lstStyle/>
        <a:p>
          <a:endParaRPr lang="en-US"/>
        </a:p>
      </dgm:t>
    </dgm:pt>
    <dgm:pt modelId="{40715182-A29D-4B48-810C-DA403A5DABC5}" type="pres">
      <dgm:prSet presAssocID="{7AE9092C-C8D8-4E7C-98A7-772288D6097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3B87DA-B208-4A74-8458-619EF1E6EB0B}" type="pres">
      <dgm:prSet presAssocID="{7AE9092C-C8D8-4E7C-98A7-772288D6097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B3F62-6F57-49BC-B525-CC09594AD270}" type="pres">
      <dgm:prSet presAssocID="{43B42D76-2CD5-4EF8-869F-171EC75AD06D}" presName="sp" presStyleCnt="0"/>
      <dgm:spPr/>
      <dgm:t>
        <a:bodyPr/>
        <a:lstStyle/>
        <a:p>
          <a:endParaRPr lang="en-US"/>
        </a:p>
      </dgm:t>
    </dgm:pt>
    <dgm:pt modelId="{636B9473-98BC-407B-947D-512AF05AA7BA}" type="pres">
      <dgm:prSet presAssocID="{7022845F-D5C2-443D-83E1-12DEA3F5AE05}" presName="composite" presStyleCnt="0"/>
      <dgm:spPr/>
      <dgm:t>
        <a:bodyPr/>
        <a:lstStyle/>
        <a:p>
          <a:endParaRPr lang="en-US"/>
        </a:p>
      </dgm:t>
    </dgm:pt>
    <dgm:pt modelId="{7EA36E3B-F9A9-4850-B5A1-3D3C740792CC}" type="pres">
      <dgm:prSet presAssocID="{7022845F-D5C2-443D-83E1-12DEA3F5AE05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6999A-C632-471C-A83D-E9A28F6A76F2}" type="pres">
      <dgm:prSet presAssocID="{7022845F-D5C2-443D-83E1-12DEA3F5AE05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C46070-0B9A-442B-A4EB-888F3B174632}" type="pres">
      <dgm:prSet presAssocID="{26980E07-3DBB-4BE6-A7FB-406E9E60D3C0}" presName="sp" presStyleCnt="0"/>
      <dgm:spPr/>
      <dgm:t>
        <a:bodyPr/>
        <a:lstStyle/>
        <a:p>
          <a:endParaRPr lang="en-US"/>
        </a:p>
      </dgm:t>
    </dgm:pt>
    <dgm:pt modelId="{AA0ADF7F-E9CE-410D-9F39-348F6CEC990A}" type="pres">
      <dgm:prSet presAssocID="{74C3A965-3B47-4CBE-85B3-8884CA5FA93F}" presName="composite" presStyleCnt="0"/>
      <dgm:spPr/>
      <dgm:t>
        <a:bodyPr/>
        <a:lstStyle/>
        <a:p>
          <a:endParaRPr lang="en-US"/>
        </a:p>
      </dgm:t>
    </dgm:pt>
    <dgm:pt modelId="{C7DC731A-5F8E-442D-B076-2B78F953460C}" type="pres">
      <dgm:prSet presAssocID="{74C3A965-3B47-4CBE-85B3-8884CA5FA93F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BA530B-FF6E-477F-ABA6-141EC3E73CAB}" type="pres">
      <dgm:prSet presAssocID="{74C3A965-3B47-4CBE-85B3-8884CA5FA93F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FFE9EE-2C67-4EE4-8E59-8BDD14C1F7FA}" type="pres">
      <dgm:prSet presAssocID="{0C1D572B-3054-46AB-94F4-53247B34F648}" presName="sp" presStyleCnt="0"/>
      <dgm:spPr/>
      <dgm:t>
        <a:bodyPr/>
        <a:lstStyle/>
        <a:p>
          <a:endParaRPr lang="en-US"/>
        </a:p>
      </dgm:t>
    </dgm:pt>
    <dgm:pt modelId="{B81D38DD-1D1F-4FE3-A62B-F69FBCD30F20}" type="pres">
      <dgm:prSet presAssocID="{C879BF91-7F55-40A1-8CB2-80A1AFECD7EA}" presName="composite" presStyleCnt="0"/>
      <dgm:spPr/>
      <dgm:t>
        <a:bodyPr/>
        <a:lstStyle/>
        <a:p>
          <a:endParaRPr lang="en-US"/>
        </a:p>
      </dgm:t>
    </dgm:pt>
    <dgm:pt modelId="{8E371C73-1057-4C68-AF21-FAFA92494987}" type="pres">
      <dgm:prSet presAssocID="{C879BF91-7F55-40A1-8CB2-80A1AFECD7EA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AED6A-6A5B-4411-9579-A075124EA749}" type="pres">
      <dgm:prSet presAssocID="{C879BF91-7F55-40A1-8CB2-80A1AFECD7EA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4FFE9B-C1A3-4784-892B-5A4A5E5BAB0A}" type="pres">
      <dgm:prSet presAssocID="{5C5A3681-6B4C-4CE0-846F-16311C57BF91}" presName="sp" presStyleCnt="0"/>
      <dgm:spPr/>
      <dgm:t>
        <a:bodyPr/>
        <a:lstStyle/>
        <a:p>
          <a:endParaRPr lang="en-US"/>
        </a:p>
      </dgm:t>
    </dgm:pt>
    <dgm:pt modelId="{CAF1D220-89E4-48A5-94E8-F0F02D978140}" type="pres">
      <dgm:prSet presAssocID="{B2A78DA3-B29A-499B-A38E-CD7A8A1995CD}" presName="composite" presStyleCnt="0"/>
      <dgm:spPr/>
      <dgm:t>
        <a:bodyPr/>
        <a:lstStyle/>
        <a:p>
          <a:endParaRPr lang="en-US"/>
        </a:p>
      </dgm:t>
    </dgm:pt>
    <dgm:pt modelId="{96484AB4-1832-4D85-818E-3F08E0E5DA7A}" type="pres">
      <dgm:prSet presAssocID="{B2A78DA3-B29A-499B-A38E-CD7A8A1995CD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8117A8-2583-4E19-9119-56739785CFFC}" type="pres">
      <dgm:prSet presAssocID="{B2A78DA3-B29A-499B-A38E-CD7A8A1995CD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B12A3C-835C-4215-A2E3-5D91A64216D7}" srcId="{F688D05F-815E-4A2B-AA7D-271C9775D47C}" destId="{7022845F-D5C2-443D-83E1-12DEA3F5AE05}" srcOrd="2" destOrd="0" parTransId="{154931A8-1DE4-45C9-9C9A-D564669DA489}" sibTransId="{26980E07-3DBB-4BE6-A7FB-406E9E60D3C0}"/>
    <dgm:cxn modelId="{95D02DA1-03AD-4ECC-B01B-67E9B250A07B}" srcId="{B2A78DA3-B29A-499B-A38E-CD7A8A1995CD}" destId="{B4005D94-1A1E-4E15-AA40-E461084B23A2}" srcOrd="0" destOrd="0" parTransId="{A6625BA4-1612-4CB7-A69E-289A8E419D2A}" sibTransId="{352A493A-0BE3-4E80-AA18-FC5377BC848F}"/>
    <dgm:cxn modelId="{5A4C819A-FD51-446F-9861-E2E13A8F96BB}" srcId="{7AE9092C-C8D8-4E7C-98A7-772288D60979}" destId="{E0688724-1DBC-42B3-87F1-17B7AB9EF6BA}" srcOrd="0" destOrd="0" parTransId="{45E79EE9-6FC3-446D-9EAA-A06537C240D0}" sibTransId="{AFE868C6-2081-49A4-948D-861F61232AEE}"/>
    <dgm:cxn modelId="{6D0F9E76-E0D0-47FB-BF79-D448FA7A2D4A}" type="presOf" srcId="{34C988D8-F67A-476C-801C-B469192ED935}" destId="{B656999A-C632-471C-A83D-E9A28F6A76F2}" srcOrd="0" destOrd="0" presId="urn:microsoft.com/office/officeart/2005/8/layout/chevron2"/>
    <dgm:cxn modelId="{77F1A4EC-5C0E-47E7-A20C-43D037A5EB26}" srcId="{7022845F-D5C2-443D-83E1-12DEA3F5AE05}" destId="{34C988D8-F67A-476C-801C-B469192ED935}" srcOrd="0" destOrd="0" parTransId="{A06A9564-4900-4D57-9872-A9440EA43EBF}" sibTransId="{0E062F96-BAFD-4343-99BB-23ECEA42FE40}"/>
    <dgm:cxn modelId="{0660F607-F77C-4A01-947E-FA3AF981E87F}" type="presOf" srcId="{B2A78DA3-B29A-499B-A38E-CD7A8A1995CD}" destId="{96484AB4-1832-4D85-818E-3F08E0E5DA7A}" srcOrd="0" destOrd="0" presId="urn:microsoft.com/office/officeart/2005/8/layout/chevron2"/>
    <dgm:cxn modelId="{E9D4AEA9-49D7-483E-8D2D-86E9A799B2D6}" srcId="{C879BF91-7F55-40A1-8CB2-80A1AFECD7EA}" destId="{AC894DFA-064F-4735-88E4-B330734B8C09}" srcOrd="0" destOrd="0" parTransId="{052E7218-8395-4495-9C62-6916987B63E9}" sibTransId="{7ADCC78A-CECB-45C4-AA3C-E6C07AF54E76}"/>
    <dgm:cxn modelId="{C8D41C83-A9E9-44D7-9B59-226083B88D33}" srcId="{F688D05F-815E-4A2B-AA7D-271C9775D47C}" destId="{B2A78DA3-B29A-499B-A38E-CD7A8A1995CD}" srcOrd="5" destOrd="0" parTransId="{2BC1478A-3C3C-4269-AB57-E9FB99F143E6}" sibTransId="{54039EA2-7963-4028-9E89-AE09941F550C}"/>
    <dgm:cxn modelId="{885C2B09-9CFA-48EE-BC01-FE4DAB66070C}" srcId="{F688D05F-815E-4A2B-AA7D-271C9775D47C}" destId="{310FD27D-16AF-4F3E-8060-A3DD215C9576}" srcOrd="0" destOrd="0" parTransId="{A6005386-FA44-4BBD-AAF9-A4BAC984B777}" sibTransId="{DC0D27C8-AC8C-4BA4-A63C-5CC31F7C072E}"/>
    <dgm:cxn modelId="{F124C8C0-0277-454C-A58E-CA9B70DDE269}" type="presOf" srcId="{7D4E4667-9250-4CAE-884B-14269CCC2E2F}" destId="{488117A8-2583-4E19-9119-56739785CFFC}" srcOrd="0" destOrd="1" presId="urn:microsoft.com/office/officeart/2005/8/layout/chevron2"/>
    <dgm:cxn modelId="{BD62DEEE-A4F5-41ED-AC60-7B4B177A0780}" type="presOf" srcId="{E0688724-1DBC-42B3-87F1-17B7AB9EF6BA}" destId="{E33B87DA-B208-4A74-8458-619EF1E6EB0B}" srcOrd="0" destOrd="0" presId="urn:microsoft.com/office/officeart/2005/8/layout/chevron2"/>
    <dgm:cxn modelId="{34905797-B674-474C-9265-326F63416BA7}" srcId="{F688D05F-815E-4A2B-AA7D-271C9775D47C}" destId="{74C3A965-3B47-4CBE-85B3-8884CA5FA93F}" srcOrd="3" destOrd="0" parTransId="{2040B448-C4DE-4835-BA46-03D90E2731EB}" sibTransId="{0C1D572B-3054-46AB-94F4-53247B34F648}"/>
    <dgm:cxn modelId="{3E27BC9F-E997-4693-B6F1-57B9D9BCF1CE}" type="presOf" srcId="{7AE9092C-C8D8-4E7C-98A7-772288D60979}" destId="{40715182-A29D-4B48-810C-DA403A5DABC5}" srcOrd="0" destOrd="0" presId="urn:microsoft.com/office/officeart/2005/8/layout/chevron2"/>
    <dgm:cxn modelId="{6FD0ED6A-BE0C-45CB-B4A3-E583EB0A556C}" srcId="{310FD27D-16AF-4F3E-8060-A3DD215C9576}" destId="{6E2FD3E3-8D79-400C-97FA-C74335ED147F}" srcOrd="0" destOrd="0" parTransId="{EC1D0789-9F49-4848-83E9-ACCCAEDF3EB9}" sibTransId="{8437382C-C6FF-4E37-ADCD-1CC1A2B88C75}"/>
    <dgm:cxn modelId="{97B3297D-788E-4F88-B35A-F10AB5A5B878}" srcId="{F688D05F-815E-4A2B-AA7D-271C9775D47C}" destId="{7AE9092C-C8D8-4E7C-98A7-772288D60979}" srcOrd="1" destOrd="0" parTransId="{4C6085EB-2F64-4152-AB0E-527DA1D8281B}" sibTransId="{43B42D76-2CD5-4EF8-869F-171EC75AD06D}"/>
    <dgm:cxn modelId="{444789D7-4E97-4B60-A7F2-14BBE29303C1}" type="presOf" srcId="{C879BF91-7F55-40A1-8CB2-80A1AFECD7EA}" destId="{8E371C73-1057-4C68-AF21-FAFA92494987}" srcOrd="0" destOrd="0" presId="urn:microsoft.com/office/officeart/2005/8/layout/chevron2"/>
    <dgm:cxn modelId="{F2E74560-3133-4ABB-80F6-C97C0D9747C4}" srcId="{F688D05F-815E-4A2B-AA7D-271C9775D47C}" destId="{C879BF91-7F55-40A1-8CB2-80A1AFECD7EA}" srcOrd="4" destOrd="0" parTransId="{1DAF04A3-124A-4129-805B-ECB8CF8ED984}" sibTransId="{5C5A3681-6B4C-4CE0-846F-16311C57BF91}"/>
    <dgm:cxn modelId="{058377CE-E483-4096-96CE-0B4530316439}" type="presOf" srcId="{B4005D94-1A1E-4E15-AA40-E461084B23A2}" destId="{488117A8-2583-4E19-9119-56739785CFFC}" srcOrd="0" destOrd="0" presId="urn:microsoft.com/office/officeart/2005/8/layout/chevron2"/>
    <dgm:cxn modelId="{85DE53A9-377E-493F-99AC-6E138ABF64A5}" type="presOf" srcId="{74C3A965-3B47-4CBE-85B3-8884CA5FA93F}" destId="{C7DC731A-5F8E-442D-B076-2B78F953460C}" srcOrd="0" destOrd="0" presId="urn:microsoft.com/office/officeart/2005/8/layout/chevron2"/>
    <dgm:cxn modelId="{404756ED-5323-459E-B582-E6ACE33A6521}" type="presOf" srcId="{F688D05F-815E-4A2B-AA7D-271C9775D47C}" destId="{1B8C5438-0FBE-4971-B035-40E553FB686E}" srcOrd="0" destOrd="0" presId="urn:microsoft.com/office/officeart/2005/8/layout/chevron2"/>
    <dgm:cxn modelId="{FAF5D31F-C608-44DA-B965-9A83A7797E47}" type="presOf" srcId="{AC894DFA-064F-4735-88E4-B330734B8C09}" destId="{C57AED6A-6A5B-4411-9579-A075124EA749}" srcOrd="0" destOrd="0" presId="urn:microsoft.com/office/officeart/2005/8/layout/chevron2"/>
    <dgm:cxn modelId="{33777F58-331B-4CA8-BCAB-78536673FEB6}" type="presOf" srcId="{7022845F-D5C2-443D-83E1-12DEA3F5AE05}" destId="{7EA36E3B-F9A9-4850-B5A1-3D3C740792CC}" srcOrd="0" destOrd="0" presId="urn:microsoft.com/office/officeart/2005/8/layout/chevron2"/>
    <dgm:cxn modelId="{24D5F04E-E228-4C11-9A3D-F9E00491BBFD}" type="presOf" srcId="{98F08DE6-1A18-4922-9017-985EFF1611B9}" destId="{DEBA530B-FF6E-477F-ABA6-141EC3E73CAB}" srcOrd="0" destOrd="0" presId="urn:microsoft.com/office/officeart/2005/8/layout/chevron2"/>
    <dgm:cxn modelId="{75A59DA3-187B-4592-955D-E7F83A0DA874}" type="presOf" srcId="{6E2FD3E3-8D79-400C-97FA-C74335ED147F}" destId="{ADFE17D5-80DB-45E0-81B7-55938F946911}" srcOrd="0" destOrd="0" presId="urn:microsoft.com/office/officeart/2005/8/layout/chevron2"/>
    <dgm:cxn modelId="{4C537AB2-7B18-4146-A930-D739EF402EE2}" srcId="{B2A78DA3-B29A-499B-A38E-CD7A8A1995CD}" destId="{7D4E4667-9250-4CAE-884B-14269CCC2E2F}" srcOrd="1" destOrd="0" parTransId="{5F61FDF7-7916-48C6-B679-5293C3DDA91B}" sibTransId="{906A8088-13D6-4193-B01D-30961C194DF6}"/>
    <dgm:cxn modelId="{510AC35C-0847-4237-85E9-3094814BB4ED}" srcId="{74C3A965-3B47-4CBE-85B3-8884CA5FA93F}" destId="{98F08DE6-1A18-4922-9017-985EFF1611B9}" srcOrd="0" destOrd="0" parTransId="{08D3B636-C695-4E01-AB5E-1159721001BA}" sibTransId="{562ED06A-1F0B-4F4D-9BF9-606613AA66CF}"/>
    <dgm:cxn modelId="{AE19411E-3C54-45C1-B02B-CD4C2DCDE18B}" type="presOf" srcId="{310FD27D-16AF-4F3E-8060-A3DD215C9576}" destId="{0EA72A23-578F-4CA9-ACA7-1B5A12EABE63}" srcOrd="0" destOrd="0" presId="urn:microsoft.com/office/officeart/2005/8/layout/chevron2"/>
    <dgm:cxn modelId="{2F417170-8D55-476F-96F3-5237C44F7518}" type="presParOf" srcId="{1B8C5438-0FBE-4971-B035-40E553FB686E}" destId="{1D71E52B-A47E-4EA2-95A1-B4323D4ECEEC}" srcOrd="0" destOrd="0" presId="urn:microsoft.com/office/officeart/2005/8/layout/chevron2"/>
    <dgm:cxn modelId="{B52A785D-5A64-4F3A-A4EE-12B2A1EC4AD5}" type="presParOf" srcId="{1D71E52B-A47E-4EA2-95A1-B4323D4ECEEC}" destId="{0EA72A23-578F-4CA9-ACA7-1B5A12EABE63}" srcOrd="0" destOrd="0" presId="urn:microsoft.com/office/officeart/2005/8/layout/chevron2"/>
    <dgm:cxn modelId="{833E86DB-9045-4A77-B0E5-499EAA567E69}" type="presParOf" srcId="{1D71E52B-A47E-4EA2-95A1-B4323D4ECEEC}" destId="{ADFE17D5-80DB-45E0-81B7-55938F946911}" srcOrd="1" destOrd="0" presId="urn:microsoft.com/office/officeart/2005/8/layout/chevron2"/>
    <dgm:cxn modelId="{07482D11-428A-4853-A47B-716341D8D16D}" type="presParOf" srcId="{1B8C5438-0FBE-4971-B035-40E553FB686E}" destId="{D2A5081A-DE6B-4087-84A0-06CAFD9C22CC}" srcOrd="1" destOrd="0" presId="urn:microsoft.com/office/officeart/2005/8/layout/chevron2"/>
    <dgm:cxn modelId="{682BFBBD-5833-48B6-A229-D6BDFDE723C3}" type="presParOf" srcId="{1B8C5438-0FBE-4971-B035-40E553FB686E}" destId="{5C6F80A3-358B-4D46-88C8-39884D852C78}" srcOrd="2" destOrd="0" presId="urn:microsoft.com/office/officeart/2005/8/layout/chevron2"/>
    <dgm:cxn modelId="{A0DF9473-1789-49DF-99A0-C1DE34F05C71}" type="presParOf" srcId="{5C6F80A3-358B-4D46-88C8-39884D852C78}" destId="{40715182-A29D-4B48-810C-DA403A5DABC5}" srcOrd="0" destOrd="0" presId="urn:microsoft.com/office/officeart/2005/8/layout/chevron2"/>
    <dgm:cxn modelId="{4DE22E62-8DB7-484A-B0E7-1515D22B5E29}" type="presParOf" srcId="{5C6F80A3-358B-4D46-88C8-39884D852C78}" destId="{E33B87DA-B208-4A74-8458-619EF1E6EB0B}" srcOrd="1" destOrd="0" presId="urn:microsoft.com/office/officeart/2005/8/layout/chevron2"/>
    <dgm:cxn modelId="{C723AA8A-74FE-40A5-B641-4162406A5029}" type="presParOf" srcId="{1B8C5438-0FBE-4971-B035-40E553FB686E}" destId="{417B3F62-6F57-49BC-B525-CC09594AD270}" srcOrd="3" destOrd="0" presId="urn:microsoft.com/office/officeart/2005/8/layout/chevron2"/>
    <dgm:cxn modelId="{5E326157-78CF-4FE3-94A9-773DD3CC2762}" type="presParOf" srcId="{1B8C5438-0FBE-4971-B035-40E553FB686E}" destId="{636B9473-98BC-407B-947D-512AF05AA7BA}" srcOrd="4" destOrd="0" presId="urn:microsoft.com/office/officeart/2005/8/layout/chevron2"/>
    <dgm:cxn modelId="{4F09E977-A4E2-484A-A330-1C5252DBB6D2}" type="presParOf" srcId="{636B9473-98BC-407B-947D-512AF05AA7BA}" destId="{7EA36E3B-F9A9-4850-B5A1-3D3C740792CC}" srcOrd="0" destOrd="0" presId="urn:microsoft.com/office/officeart/2005/8/layout/chevron2"/>
    <dgm:cxn modelId="{D6F6BB42-410B-4F85-ACB3-D22916F16A6E}" type="presParOf" srcId="{636B9473-98BC-407B-947D-512AF05AA7BA}" destId="{B656999A-C632-471C-A83D-E9A28F6A76F2}" srcOrd="1" destOrd="0" presId="urn:microsoft.com/office/officeart/2005/8/layout/chevron2"/>
    <dgm:cxn modelId="{00660CE1-AA32-455A-BE4C-9E926FFD73C2}" type="presParOf" srcId="{1B8C5438-0FBE-4971-B035-40E553FB686E}" destId="{50C46070-0B9A-442B-A4EB-888F3B174632}" srcOrd="5" destOrd="0" presId="urn:microsoft.com/office/officeart/2005/8/layout/chevron2"/>
    <dgm:cxn modelId="{67BD41CA-B31B-4EDF-9B27-480E365947CA}" type="presParOf" srcId="{1B8C5438-0FBE-4971-B035-40E553FB686E}" destId="{AA0ADF7F-E9CE-410D-9F39-348F6CEC990A}" srcOrd="6" destOrd="0" presId="urn:microsoft.com/office/officeart/2005/8/layout/chevron2"/>
    <dgm:cxn modelId="{FA4D2A85-049A-49DA-AE83-CD52CD10B438}" type="presParOf" srcId="{AA0ADF7F-E9CE-410D-9F39-348F6CEC990A}" destId="{C7DC731A-5F8E-442D-B076-2B78F953460C}" srcOrd="0" destOrd="0" presId="urn:microsoft.com/office/officeart/2005/8/layout/chevron2"/>
    <dgm:cxn modelId="{4E82BEDE-B3AC-4EDB-A6E7-296A6096D4E9}" type="presParOf" srcId="{AA0ADF7F-E9CE-410D-9F39-348F6CEC990A}" destId="{DEBA530B-FF6E-477F-ABA6-141EC3E73CAB}" srcOrd="1" destOrd="0" presId="urn:microsoft.com/office/officeart/2005/8/layout/chevron2"/>
    <dgm:cxn modelId="{C8642D0A-5DC1-4E1C-9735-66839879461C}" type="presParOf" srcId="{1B8C5438-0FBE-4971-B035-40E553FB686E}" destId="{DBFFE9EE-2C67-4EE4-8E59-8BDD14C1F7FA}" srcOrd="7" destOrd="0" presId="urn:microsoft.com/office/officeart/2005/8/layout/chevron2"/>
    <dgm:cxn modelId="{40B35C1B-F255-47DA-A3CE-F556AA24C572}" type="presParOf" srcId="{1B8C5438-0FBE-4971-B035-40E553FB686E}" destId="{B81D38DD-1D1F-4FE3-A62B-F69FBCD30F20}" srcOrd="8" destOrd="0" presId="urn:microsoft.com/office/officeart/2005/8/layout/chevron2"/>
    <dgm:cxn modelId="{93E42563-5CF4-46E7-A587-F456513E100D}" type="presParOf" srcId="{B81D38DD-1D1F-4FE3-A62B-F69FBCD30F20}" destId="{8E371C73-1057-4C68-AF21-FAFA92494987}" srcOrd="0" destOrd="0" presId="urn:microsoft.com/office/officeart/2005/8/layout/chevron2"/>
    <dgm:cxn modelId="{2901EC07-4DBD-4835-99B0-A4BC13C75A79}" type="presParOf" srcId="{B81D38DD-1D1F-4FE3-A62B-F69FBCD30F20}" destId="{C57AED6A-6A5B-4411-9579-A075124EA749}" srcOrd="1" destOrd="0" presId="urn:microsoft.com/office/officeart/2005/8/layout/chevron2"/>
    <dgm:cxn modelId="{95AE7752-4FEC-41C2-9683-425074B2169E}" type="presParOf" srcId="{1B8C5438-0FBE-4971-B035-40E553FB686E}" destId="{E54FFE9B-C1A3-4784-892B-5A4A5E5BAB0A}" srcOrd="9" destOrd="0" presId="urn:microsoft.com/office/officeart/2005/8/layout/chevron2"/>
    <dgm:cxn modelId="{042532CE-5E3F-4CF2-80EE-7D7D105D4118}" type="presParOf" srcId="{1B8C5438-0FBE-4971-B035-40E553FB686E}" destId="{CAF1D220-89E4-48A5-94E8-F0F02D978140}" srcOrd="10" destOrd="0" presId="urn:microsoft.com/office/officeart/2005/8/layout/chevron2"/>
    <dgm:cxn modelId="{8FF96C6A-E0E3-4A18-9C71-B4A3977F55EE}" type="presParOf" srcId="{CAF1D220-89E4-48A5-94E8-F0F02D978140}" destId="{96484AB4-1832-4D85-818E-3F08E0E5DA7A}" srcOrd="0" destOrd="0" presId="urn:microsoft.com/office/officeart/2005/8/layout/chevron2"/>
    <dgm:cxn modelId="{55355BD0-B897-4B70-859B-2A5A5EBC6F27}" type="presParOf" srcId="{CAF1D220-89E4-48A5-94E8-F0F02D978140}" destId="{488117A8-2583-4E19-9119-56739785CFF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688D05F-815E-4A2B-AA7D-271C9775D47C}" type="doc">
      <dgm:prSet loTypeId="urn:microsoft.com/office/officeart/2005/8/layout/chevron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4C3A965-3B47-4CBE-85B3-8884CA5FA93F}">
      <dgm:prSet custT="1"/>
      <dgm:spPr/>
      <dgm:t>
        <a:bodyPr/>
        <a:lstStyle/>
        <a:p>
          <a:pPr algn="ctr"/>
          <a:r>
            <a:rPr lang="en-US" sz="1400" b="1" i="0" u="none" dirty="0" smtClean="0"/>
            <a:t>Client side image maps</a:t>
          </a:r>
          <a:endParaRPr lang="fa-IR" sz="1400" b="1" dirty="0" smtClean="0">
            <a:cs typeface="B Nazanin" pitchFamily="2" charset="-78"/>
          </a:endParaRPr>
        </a:p>
      </dgm:t>
    </dgm:pt>
    <dgm:pt modelId="{2040B448-C4DE-4835-BA46-03D90E2731EB}" type="parTrans" cxnId="{34905797-B674-474C-9265-326F63416BA7}">
      <dgm:prSet/>
      <dgm:spPr/>
      <dgm:t>
        <a:bodyPr/>
        <a:lstStyle/>
        <a:p>
          <a:endParaRPr lang="en-US"/>
        </a:p>
      </dgm:t>
    </dgm:pt>
    <dgm:pt modelId="{0C1D572B-3054-46AB-94F4-53247B34F648}" type="sibTrans" cxnId="{34905797-B674-474C-9265-326F63416BA7}">
      <dgm:prSet/>
      <dgm:spPr/>
      <dgm:t>
        <a:bodyPr/>
        <a:lstStyle/>
        <a:p>
          <a:endParaRPr lang="en-US"/>
        </a:p>
      </dgm:t>
    </dgm:pt>
    <dgm:pt modelId="{7AE9092C-C8D8-4E7C-98A7-772288D60979}">
      <dgm:prSet custT="1"/>
      <dgm:spPr/>
      <dgm:t>
        <a:bodyPr/>
        <a:lstStyle/>
        <a:p>
          <a:pPr algn="ctr" rtl="1"/>
          <a:r>
            <a:rPr lang="en-US" sz="1400" b="1" i="0" u="none" dirty="0" smtClean="0"/>
            <a:t>Server side image maps</a:t>
          </a:r>
          <a:endParaRPr lang="en-US" sz="1400" b="1" dirty="0">
            <a:cs typeface="B Nazanin" pitchFamily="2" charset="-78"/>
          </a:endParaRPr>
        </a:p>
      </dgm:t>
    </dgm:pt>
    <dgm:pt modelId="{43B42D76-2CD5-4EF8-869F-171EC75AD06D}" type="sibTrans" cxnId="{97B3297D-788E-4F88-B35A-F10AB5A5B878}">
      <dgm:prSet/>
      <dgm:spPr/>
      <dgm:t>
        <a:bodyPr/>
        <a:lstStyle/>
        <a:p>
          <a:endParaRPr lang="en-US"/>
        </a:p>
      </dgm:t>
    </dgm:pt>
    <dgm:pt modelId="{4C6085EB-2F64-4152-AB0E-527DA1D8281B}" type="parTrans" cxnId="{97B3297D-788E-4F88-B35A-F10AB5A5B878}">
      <dgm:prSet/>
      <dgm:spPr/>
      <dgm:t>
        <a:bodyPr/>
        <a:lstStyle/>
        <a:p>
          <a:endParaRPr lang="en-US"/>
        </a:p>
      </dgm:t>
    </dgm:pt>
    <dgm:pt modelId="{310FD27D-16AF-4F3E-8060-A3DD215C9576}">
      <dgm:prSet custT="1"/>
      <dgm:spPr/>
      <dgm:t>
        <a:bodyPr/>
        <a:lstStyle/>
        <a:p>
          <a:pPr algn="ctr"/>
          <a:r>
            <a:rPr lang="fa-IR" sz="1400" b="1" dirty="0" smtClean="0">
              <a:cs typeface="B Nazanin" pitchFamily="2" charset="-78"/>
            </a:rPr>
            <a:t>تصاویر هایپرلینک</a:t>
          </a:r>
          <a:endParaRPr lang="en-US" sz="1400" b="1" dirty="0">
            <a:cs typeface="B Nazanin" pitchFamily="2" charset="-78"/>
          </a:endParaRPr>
        </a:p>
      </dgm:t>
    </dgm:pt>
    <dgm:pt modelId="{DC0D27C8-AC8C-4BA4-A63C-5CC31F7C072E}" type="sibTrans" cxnId="{885C2B09-9CFA-48EE-BC01-FE4DAB66070C}">
      <dgm:prSet/>
      <dgm:spPr/>
      <dgm:t>
        <a:bodyPr/>
        <a:lstStyle/>
        <a:p>
          <a:endParaRPr lang="en-US"/>
        </a:p>
      </dgm:t>
    </dgm:pt>
    <dgm:pt modelId="{A6005386-FA44-4BBD-AAF9-A4BAC984B777}" type="parTrans" cxnId="{885C2B09-9CFA-48EE-BC01-FE4DAB66070C}">
      <dgm:prSet/>
      <dgm:spPr/>
      <dgm:t>
        <a:bodyPr/>
        <a:lstStyle/>
        <a:p>
          <a:endParaRPr lang="en-US"/>
        </a:p>
      </dgm:t>
    </dgm:pt>
    <dgm:pt modelId="{6E2FD3E3-8D79-400C-97FA-C74335ED147F}">
      <dgm:prSet custT="1"/>
      <dgm:spPr/>
      <dgm:t>
        <a:bodyPr/>
        <a:lstStyle/>
        <a:p>
          <a:pPr algn="l"/>
          <a:r>
            <a:rPr lang="en-US" sz="1800" b="1" dirty="0" smtClean="0">
              <a:cs typeface="B Nazanin" pitchFamily="2" charset="-78"/>
            </a:rPr>
            <a:t>&lt;</a:t>
          </a:r>
          <a:r>
            <a:rPr lang="en-US" sz="1800" b="1" dirty="0" err="1" smtClean="0">
              <a:cs typeface="B Nazanin" pitchFamily="2" charset="-78"/>
            </a:rPr>
            <a:t>img</a:t>
          </a:r>
          <a:r>
            <a:rPr lang="en-US" sz="1800" b="1" dirty="0" smtClean="0">
              <a:cs typeface="B Nazanin" pitchFamily="2" charset="-78"/>
            </a:rPr>
            <a:t> alt=“</a:t>
          </a:r>
          <a:r>
            <a:rPr lang="en-US" sz="1800" b="1" dirty="0" err="1" smtClean="0">
              <a:cs typeface="B Nazanin" pitchFamily="2" charset="-78"/>
            </a:rPr>
            <a:t>tahlil</a:t>
          </a:r>
          <a:r>
            <a:rPr lang="en-US" sz="1800" b="1" dirty="0" smtClean="0">
              <a:cs typeface="B Nazanin" pitchFamily="2" charset="-78"/>
            </a:rPr>
            <a:t>” </a:t>
          </a:r>
          <a:r>
            <a:rPr lang="en-US" sz="1800" b="1" dirty="0" err="1" smtClean="0">
              <a:cs typeface="B Nazanin" pitchFamily="2" charset="-78"/>
            </a:rPr>
            <a:t>src</a:t>
          </a:r>
          <a:r>
            <a:rPr lang="en-US" sz="1800" b="1" dirty="0" smtClean="0">
              <a:cs typeface="B Nazanin" pitchFamily="2" charset="-78"/>
            </a:rPr>
            <a:t>=“ 012.jpg “  border=0&gt;</a:t>
          </a:r>
          <a:endParaRPr lang="en-US" sz="1800" dirty="0"/>
        </a:p>
      </dgm:t>
    </dgm:pt>
    <dgm:pt modelId="{EC1D0789-9F49-4848-83E9-ACCCAEDF3EB9}" type="parTrans" cxnId="{6FD0ED6A-BE0C-45CB-B4A3-E583EB0A556C}">
      <dgm:prSet/>
      <dgm:spPr/>
      <dgm:t>
        <a:bodyPr/>
        <a:lstStyle/>
        <a:p>
          <a:endParaRPr lang="en-US"/>
        </a:p>
      </dgm:t>
    </dgm:pt>
    <dgm:pt modelId="{8437382C-C6FF-4E37-ADCD-1CC1A2B88C75}" type="sibTrans" cxnId="{6FD0ED6A-BE0C-45CB-B4A3-E583EB0A556C}">
      <dgm:prSet/>
      <dgm:spPr/>
      <dgm:t>
        <a:bodyPr/>
        <a:lstStyle/>
        <a:p>
          <a:endParaRPr lang="en-US"/>
        </a:p>
      </dgm:t>
    </dgm:pt>
    <dgm:pt modelId="{34C988D8-F67A-476C-801C-B469192ED935}">
      <dgm:prSet custT="1"/>
      <dgm:spPr/>
      <dgm:t>
        <a:bodyPr/>
        <a:lstStyle/>
        <a:p>
          <a:pPr algn="l"/>
          <a:r>
            <a:rPr lang="en-US" sz="1800" b="1" dirty="0" smtClean="0">
              <a:cs typeface="B Nazanin" pitchFamily="2" charset="-78"/>
            </a:rPr>
            <a:t>&lt;a </a:t>
          </a:r>
          <a:r>
            <a:rPr lang="en-US" sz="1800" b="1" dirty="0" err="1" smtClean="0">
              <a:cs typeface="B Nazanin" pitchFamily="2" charset="-78"/>
            </a:rPr>
            <a:t>href</a:t>
          </a:r>
          <a:r>
            <a:rPr lang="en-US" sz="1800" b="1" dirty="0" smtClean="0">
              <a:cs typeface="B Nazanin" pitchFamily="2" charset="-78"/>
            </a:rPr>
            <a:t>=“exp1.html” target=“_self” &gt;</a:t>
          </a:r>
          <a:endParaRPr lang="en-US" sz="1800" dirty="0"/>
        </a:p>
      </dgm:t>
    </dgm:pt>
    <dgm:pt modelId="{A06A9564-4900-4D57-9872-A9440EA43EBF}" type="parTrans" cxnId="{77F1A4EC-5C0E-47E7-A20C-43D037A5EB26}">
      <dgm:prSet/>
      <dgm:spPr/>
      <dgm:t>
        <a:bodyPr/>
        <a:lstStyle/>
        <a:p>
          <a:endParaRPr lang="en-US"/>
        </a:p>
      </dgm:t>
    </dgm:pt>
    <dgm:pt modelId="{0E062F96-BAFD-4343-99BB-23ECEA42FE40}" type="sibTrans" cxnId="{77F1A4EC-5C0E-47E7-A20C-43D037A5EB26}">
      <dgm:prSet/>
      <dgm:spPr/>
      <dgm:t>
        <a:bodyPr/>
        <a:lstStyle/>
        <a:p>
          <a:endParaRPr lang="en-US"/>
        </a:p>
      </dgm:t>
    </dgm:pt>
    <dgm:pt modelId="{98F08DE6-1A18-4922-9017-985EFF1611B9}">
      <dgm:prSet custT="1"/>
      <dgm:spPr/>
      <dgm:t>
        <a:bodyPr/>
        <a:lstStyle/>
        <a:p>
          <a:pPr algn="l"/>
          <a:r>
            <a:rPr lang="en-US" sz="1600" b="1" dirty="0" smtClean="0"/>
            <a:t>&lt;map name=“</a:t>
          </a:r>
          <a:r>
            <a:rPr lang="en-US" sz="1600" b="1" dirty="0" err="1" smtClean="0"/>
            <a:t>planetmap</a:t>
          </a:r>
          <a:r>
            <a:rPr lang="en-US" sz="1600" b="1" dirty="0" smtClean="0"/>
            <a:t>”&gt;</a:t>
          </a:r>
          <a:endParaRPr lang="en-US" sz="1600" b="1" dirty="0"/>
        </a:p>
      </dgm:t>
    </dgm:pt>
    <dgm:pt modelId="{08D3B636-C695-4E01-AB5E-1159721001BA}" type="parTrans" cxnId="{510AC35C-0847-4237-85E9-3094814BB4ED}">
      <dgm:prSet/>
      <dgm:spPr/>
      <dgm:t>
        <a:bodyPr/>
        <a:lstStyle/>
        <a:p>
          <a:endParaRPr lang="en-US"/>
        </a:p>
      </dgm:t>
    </dgm:pt>
    <dgm:pt modelId="{562ED06A-1F0B-4F4D-9BF9-606613AA66CF}" type="sibTrans" cxnId="{510AC35C-0847-4237-85E9-3094814BB4ED}">
      <dgm:prSet/>
      <dgm:spPr/>
      <dgm:t>
        <a:bodyPr/>
        <a:lstStyle/>
        <a:p>
          <a:endParaRPr lang="en-US"/>
        </a:p>
      </dgm:t>
    </dgm:pt>
    <dgm:pt modelId="{31AF3A05-10EC-4BFE-9883-465758C82329}">
      <dgm:prSet custT="1"/>
      <dgm:spPr/>
      <dgm:t>
        <a:bodyPr/>
        <a:lstStyle/>
        <a:p>
          <a:pPr algn="l"/>
          <a:r>
            <a:rPr lang="en-US" sz="1800" b="1" dirty="0" smtClean="0">
              <a:cs typeface="B Nazanin" pitchFamily="2" charset="-78"/>
            </a:rPr>
            <a:t>&lt;</a:t>
          </a:r>
          <a:r>
            <a:rPr lang="en-US" sz="1800" b="1" dirty="0" err="1" smtClean="0">
              <a:cs typeface="B Nazanin" pitchFamily="2" charset="-78"/>
            </a:rPr>
            <a:t>img</a:t>
          </a:r>
          <a:r>
            <a:rPr lang="en-US" sz="1800" b="1" dirty="0" smtClean="0">
              <a:cs typeface="B Nazanin" pitchFamily="2" charset="-78"/>
            </a:rPr>
            <a:t> alt=“</a:t>
          </a:r>
          <a:r>
            <a:rPr lang="en-US" sz="1800" b="1" dirty="0" err="1" smtClean="0">
              <a:cs typeface="B Nazanin" pitchFamily="2" charset="-78"/>
            </a:rPr>
            <a:t>tahlil</a:t>
          </a:r>
          <a:r>
            <a:rPr lang="en-US" sz="1800" b="1" dirty="0" smtClean="0">
              <a:cs typeface="B Nazanin" pitchFamily="2" charset="-78"/>
            </a:rPr>
            <a:t>” </a:t>
          </a:r>
          <a:r>
            <a:rPr lang="en-US" sz="1800" b="1" dirty="0" err="1" smtClean="0">
              <a:cs typeface="B Nazanin" pitchFamily="2" charset="-78"/>
            </a:rPr>
            <a:t>src</a:t>
          </a:r>
          <a:r>
            <a:rPr lang="en-US" sz="1800" b="1" dirty="0" smtClean="0">
              <a:cs typeface="B Nazanin" pitchFamily="2" charset="-78"/>
            </a:rPr>
            <a:t>=“ 012.jpg “  border=0 </a:t>
          </a:r>
          <a:r>
            <a:rPr lang="en-US" sz="1800" b="1" dirty="0" err="1" smtClean="0">
              <a:cs typeface="B Nazanin" pitchFamily="2" charset="-78"/>
            </a:rPr>
            <a:t>ismap</a:t>
          </a:r>
          <a:r>
            <a:rPr lang="en-US" sz="1800" b="1" dirty="0" smtClean="0">
              <a:cs typeface="B Nazanin" pitchFamily="2" charset="-78"/>
            </a:rPr>
            <a:t>=“”&gt;</a:t>
          </a:r>
          <a:endParaRPr lang="en-US" sz="1800" dirty="0"/>
        </a:p>
      </dgm:t>
    </dgm:pt>
    <dgm:pt modelId="{E2D4D4B3-A51F-425F-B714-A0C85262AEA0}" type="parTrans" cxnId="{912ED1EC-D822-43FD-8224-D32608A9D824}">
      <dgm:prSet/>
      <dgm:spPr/>
      <dgm:t>
        <a:bodyPr/>
        <a:lstStyle/>
        <a:p>
          <a:endParaRPr lang="en-US"/>
        </a:p>
      </dgm:t>
    </dgm:pt>
    <dgm:pt modelId="{91DFE1B5-48F4-4116-82AF-A8C9D9814283}" type="sibTrans" cxnId="{912ED1EC-D822-43FD-8224-D32608A9D824}">
      <dgm:prSet/>
      <dgm:spPr/>
      <dgm:t>
        <a:bodyPr/>
        <a:lstStyle/>
        <a:p>
          <a:endParaRPr lang="en-US"/>
        </a:p>
      </dgm:t>
    </dgm:pt>
    <dgm:pt modelId="{4B21E27F-776B-4123-BA0B-7276C2625AC2}">
      <dgm:prSet custT="1"/>
      <dgm:spPr/>
      <dgm:t>
        <a:bodyPr/>
        <a:lstStyle/>
        <a:p>
          <a:pPr algn="l"/>
          <a:r>
            <a:rPr lang="en-US" sz="1800" b="1" dirty="0" smtClean="0"/>
            <a:t>&lt;/a&gt;</a:t>
          </a:r>
          <a:endParaRPr lang="en-US" sz="1800" b="1" dirty="0"/>
        </a:p>
      </dgm:t>
    </dgm:pt>
    <dgm:pt modelId="{B0477576-C104-43A6-8719-5197C5D3A598}" type="parTrans" cxnId="{177E8CEB-471B-4804-A596-2BC1D0BAB022}">
      <dgm:prSet/>
      <dgm:spPr/>
      <dgm:t>
        <a:bodyPr/>
        <a:lstStyle/>
        <a:p>
          <a:endParaRPr lang="en-US"/>
        </a:p>
      </dgm:t>
    </dgm:pt>
    <dgm:pt modelId="{43A7BCD0-B6FB-4914-ADD5-C270CA6056E1}" type="sibTrans" cxnId="{177E8CEB-471B-4804-A596-2BC1D0BAB022}">
      <dgm:prSet/>
      <dgm:spPr/>
      <dgm:t>
        <a:bodyPr/>
        <a:lstStyle/>
        <a:p>
          <a:endParaRPr lang="en-US"/>
        </a:p>
      </dgm:t>
    </dgm:pt>
    <dgm:pt modelId="{006E99B1-8C7A-4B1C-BC06-A5C56C6869AC}">
      <dgm:prSet custT="1"/>
      <dgm:spPr/>
      <dgm:t>
        <a:bodyPr/>
        <a:lstStyle/>
        <a:p>
          <a:pPr algn="l"/>
          <a:r>
            <a:rPr lang="en-US" sz="1600" b="1" dirty="0" smtClean="0"/>
            <a:t>&lt;area </a:t>
          </a:r>
          <a:r>
            <a:rPr lang="en-US" sz="1600" b="1" dirty="0" err="1" smtClean="0"/>
            <a:t>href</a:t>
          </a:r>
          <a:r>
            <a:rPr lang="en-US" sz="1600" b="1" dirty="0" smtClean="0"/>
            <a:t>=“ 02.jpg” shape=“</a:t>
          </a:r>
          <a:r>
            <a:rPr lang="en-US" sz="1600" b="1" dirty="0" err="1" smtClean="0"/>
            <a:t>rect</a:t>
          </a:r>
          <a:r>
            <a:rPr lang="en-US" sz="1600" b="1" dirty="0" smtClean="0"/>
            <a:t>” cords=“0,0,40,126”&gt;</a:t>
          </a:r>
          <a:endParaRPr lang="en-US" sz="1600" b="1" dirty="0"/>
        </a:p>
      </dgm:t>
    </dgm:pt>
    <dgm:pt modelId="{85FAF4EB-1579-4F32-A777-4050D67F234D}" type="parTrans" cxnId="{7383F6B0-3B71-4E48-B5CD-4A63898A9594}">
      <dgm:prSet/>
      <dgm:spPr/>
      <dgm:t>
        <a:bodyPr/>
        <a:lstStyle/>
        <a:p>
          <a:endParaRPr lang="en-US"/>
        </a:p>
      </dgm:t>
    </dgm:pt>
    <dgm:pt modelId="{66021A7A-E94F-4DED-B6E2-7C8876AB76E0}" type="sibTrans" cxnId="{7383F6B0-3B71-4E48-B5CD-4A63898A9594}">
      <dgm:prSet/>
      <dgm:spPr/>
      <dgm:t>
        <a:bodyPr/>
        <a:lstStyle/>
        <a:p>
          <a:endParaRPr lang="en-US"/>
        </a:p>
      </dgm:t>
    </dgm:pt>
    <dgm:pt modelId="{44EF412E-1153-4406-AF6F-E04A8C1E3A74}">
      <dgm:prSet custT="1"/>
      <dgm:spPr/>
      <dgm:t>
        <a:bodyPr/>
        <a:lstStyle/>
        <a:p>
          <a:pPr algn="l"/>
          <a:r>
            <a:rPr lang="en-US" sz="1600" b="1" dirty="0" smtClean="0"/>
            <a:t>&lt;area </a:t>
          </a:r>
          <a:r>
            <a:rPr lang="en-US" sz="1600" b="1" dirty="0" err="1" smtClean="0"/>
            <a:t>href</a:t>
          </a:r>
          <a:r>
            <a:rPr lang="en-US" sz="1600" b="1" dirty="0" smtClean="0"/>
            <a:t>=“ 04.jpg” shape=“circle” cords=“90,58,20”&gt;</a:t>
          </a:r>
          <a:endParaRPr lang="en-US" sz="1600" b="1" dirty="0"/>
        </a:p>
      </dgm:t>
    </dgm:pt>
    <dgm:pt modelId="{52545765-214E-406B-9B96-5DDFE40B4A2A}" type="parTrans" cxnId="{2F7E6F95-171A-4E49-BBD7-6E4FF4A7A47E}">
      <dgm:prSet/>
      <dgm:spPr/>
      <dgm:t>
        <a:bodyPr/>
        <a:lstStyle/>
        <a:p>
          <a:endParaRPr lang="en-US"/>
        </a:p>
      </dgm:t>
    </dgm:pt>
    <dgm:pt modelId="{0A3918FF-6EC2-4504-82D1-51A18EFA2435}" type="sibTrans" cxnId="{2F7E6F95-171A-4E49-BBD7-6E4FF4A7A47E}">
      <dgm:prSet/>
      <dgm:spPr/>
      <dgm:t>
        <a:bodyPr/>
        <a:lstStyle/>
        <a:p>
          <a:endParaRPr lang="en-US"/>
        </a:p>
      </dgm:t>
    </dgm:pt>
    <dgm:pt modelId="{30A3FCFA-1055-4623-9319-37242D5F1E0C}">
      <dgm:prSet custT="1"/>
      <dgm:spPr/>
      <dgm:t>
        <a:bodyPr/>
        <a:lstStyle/>
        <a:p>
          <a:pPr algn="l"/>
          <a:r>
            <a:rPr lang="en-US" sz="1600" b="1" dirty="0" smtClean="0"/>
            <a:t>&lt;area </a:t>
          </a:r>
          <a:r>
            <a:rPr lang="en-US" sz="1600" b="1" dirty="0" err="1" smtClean="0"/>
            <a:t>href</a:t>
          </a:r>
          <a:r>
            <a:rPr lang="en-US" sz="1600" b="1" dirty="0" smtClean="0"/>
            <a:t>=“ 05.jpg” shape=“circle” cords=“124,78,20”&gt;</a:t>
          </a:r>
          <a:endParaRPr lang="en-US" sz="1600" b="1" dirty="0"/>
        </a:p>
      </dgm:t>
    </dgm:pt>
    <dgm:pt modelId="{A0B6C8EC-77B4-4390-A937-140D6BB7B688}" type="parTrans" cxnId="{91BAF6B0-084C-472F-8177-907DD3C93EF1}">
      <dgm:prSet/>
      <dgm:spPr/>
      <dgm:t>
        <a:bodyPr/>
        <a:lstStyle/>
        <a:p>
          <a:endParaRPr lang="en-US"/>
        </a:p>
      </dgm:t>
    </dgm:pt>
    <dgm:pt modelId="{F3922CA4-B731-4CCD-9669-A46D5877A7CA}" type="sibTrans" cxnId="{91BAF6B0-084C-472F-8177-907DD3C93EF1}">
      <dgm:prSet/>
      <dgm:spPr/>
      <dgm:t>
        <a:bodyPr/>
        <a:lstStyle/>
        <a:p>
          <a:endParaRPr lang="en-US"/>
        </a:p>
      </dgm:t>
    </dgm:pt>
    <dgm:pt modelId="{E22A2812-C75B-40D7-BDC2-E9B1F3EAF45D}">
      <dgm:prSet custT="1"/>
      <dgm:spPr/>
      <dgm:t>
        <a:bodyPr/>
        <a:lstStyle/>
        <a:p>
          <a:pPr algn="l"/>
          <a:r>
            <a:rPr lang="en-US" sz="1600" b="1" dirty="0" smtClean="0"/>
            <a:t>&lt;/map&gt;</a:t>
          </a:r>
          <a:endParaRPr lang="en-US" sz="1600" b="1" dirty="0"/>
        </a:p>
      </dgm:t>
    </dgm:pt>
    <dgm:pt modelId="{ED530F98-E56D-4D59-9280-4232B9C1EECF}" type="parTrans" cxnId="{461EF464-FE1F-4ED9-9D0C-9E5CB82E33D0}">
      <dgm:prSet/>
      <dgm:spPr/>
      <dgm:t>
        <a:bodyPr/>
        <a:lstStyle/>
        <a:p>
          <a:endParaRPr lang="en-US"/>
        </a:p>
      </dgm:t>
    </dgm:pt>
    <dgm:pt modelId="{D8E05F2D-0383-4B0E-BB03-FAA1A14E918A}" type="sibTrans" cxnId="{461EF464-FE1F-4ED9-9D0C-9E5CB82E33D0}">
      <dgm:prSet/>
      <dgm:spPr/>
      <dgm:t>
        <a:bodyPr/>
        <a:lstStyle/>
        <a:p>
          <a:endParaRPr lang="en-US"/>
        </a:p>
      </dgm:t>
    </dgm:pt>
    <dgm:pt modelId="{1B8C5438-0FBE-4971-B035-40E553FB686E}" type="pres">
      <dgm:prSet presAssocID="{F688D05F-815E-4A2B-AA7D-271C9775D47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71E52B-A47E-4EA2-95A1-B4323D4ECEEC}" type="pres">
      <dgm:prSet presAssocID="{310FD27D-16AF-4F3E-8060-A3DD215C9576}" presName="composite" presStyleCnt="0"/>
      <dgm:spPr/>
      <dgm:t>
        <a:bodyPr/>
        <a:lstStyle/>
        <a:p>
          <a:endParaRPr lang="en-US"/>
        </a:p>
      </dgm:t>
    </dgm:pt>
    <dgm:pt modelId="{0EA72A23-578F-4CA9-ACA7-1B5A12EABE63}" type="pres">
      <dgm:prSet presAssocID="{310FD27D-16AF-4F3E-8060-A3DD215C957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FE17D5-80DB-45E0-81B7-55938F946911}" type="pres">
      <dgm:prSet presAssocID="{310FD27D-16AF-4F3E-8060-A3DD215C957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A5081A-DE6B-4087-84A0-06CAFD9C22CC}" type="pres">
      <dgm:prSet presAssocID="{DC0D27C8-AC8C-4BA4-A63C-5CC31F7C072E}" presName="sp" presStyleCnt="0"/>
      <dgm:spPr/>
      <dgm:t>
        <a:bodyPr/>
        <a:lstStyle/>
        <a:p>
          <a:endParaRPr lang="en-US"/>
        </a:p>
      </dgm:t>
    </dgm:pt>
    <dgm:pt modelId="{5C6F80A3-358B-4D46-88C8-39884D852C78}" type="pres">
      <dgm:prSet presAssocID="{7AE9092C-C8D8-4E7C-98A7-772288D60979}" presName="composite" presStyleCnt="0"/>
      <dgm:spPr/>
      <dgm:t>
        <a:bodyPr/>
        <a:lstStyle/>
        <a:p>
          <a:endParaRPr lang="en-US"/>
        </a:p>
      </dgm:t>
    </dgm:pt>
    <dgm:pt modelId="{40715182-A29D-4B48-810C-DA403A5DABC5}" type="pres">
      <dgm:prSet presAssocID="{7AE9092C-C8D8-4E7C-98A7-772288D6097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3B87DA-B208-4A74-8458-619EF1E6EB0B}" type="pres">
      <dgm:prSet presAssocID="{7AE9092C-C8D8-4E7C-98A7-772288D6097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B3F62-6F57-49BC-B525-CC09594AD270}" type="pres">
      <dgm:prSet presAssocID="{43B42D76-2CD5-4EF8-869F-171EC75AD06D}" presName="sp" presStyleCnt="0"/>
      <dgm:spPr/>
      <dgm:t>
        <a:bodyPr/>
        <a:lstStyle/>
        <a:p>
          <a:endParaRPr lang="en-US"/>
        </a:p>
      </dgm:t>
    </dgm:pt>
    <dgm:pt modelId="{AA0ADF7F-E9CE-410D-9F39-348F6CEC990A}" type="pres">
      <dgm:prSet presAssocID="{74C3A965-3B47-4CBE-85B3-8884CA5FA93F}" presName="composite" presStyleCnt="0"/>
      <dgm:spPr/>
      <dgm:t>
        <a:bodyPr/>
        <a:lstStyle/>
        <a:p>
          <a:endParaRPr lang="en-US"/>
        </a:p>
      </dgm:t>
    </dgm:pt>
    <dgm:pt modelId="{C7DC731A-5F8E-442D-B076-2B78F953460C}" type="pres">
      <dgm:prSet presAssocID="{74C3A965-3B47-4CBE-85B3-8884CA5FA93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BA530B-FF6E-477F-ABA6-141EC3E73CAB}" type="pres">
      <dgm:prSet presAssocID="{74C3A965-3B47-4CBE-85B3-8884CA5FA93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27BC9F-E997-4693-B6F1-57B9D9BCF1CE}" type="presOf" srcId="{7AE9092C-C8D8-4E7C-98A7-772288D60979}" destId="{40715182-A29D-4B48-810C-DA403A5DABC5}" srcOrd="0" destOrd="0" presId="urn:microsoft.com/office/officeart/2005/8/layout/chevron2"/>
    <dgm:cxn modelId="{A901A630-96B3-4B43-9D8B-97001A645FDF}" type="presOf" srcId="{E22A2812-C75B-40D7-BDC2-E9B1F3EAF45D}" destId="{DEBA530B-FF6E-477F-ABA6-141EC3E73CAB}" srcOrd="0" destOrd="4" presId="urn:microsoft.com/office/officeart/2005/8/layout/chevron2"/>
    <dgm:cxn modelId="{75A59DA3-187B-4592-955D-E7F83A0DA874}" type="presOf" srcId="{6E2FD3E3-8D79-400C-97FA-C74335ED147F}" destId="{ADFE17D5-80DB-45E0-81B7-55938F946911}" srcOrd="0" destOrd="0" presId="urn:microsoft.com/office/officeart/2005/8/layout/chevron2"/>
    <dgm:cxn modelId="{912ED1EC-D822-43FD-8224-D32608A9D824}" srcId="{7AE9092C-C8D8-4E7C-98A7-772288D60979}" destId="{31AF3A05-10EC-4BFE-9883-465758C82329}" srcOrd="1" destOrd="0" parTransId="{E2D4D4B3-A51F-425F-B714-A0C85262AEA0}" sibTransId="{91DFE1B5-48F4-4116-82AF-A8C9D9814283}"/>
    <dgm:cxn modelId="{6FD0ED6A-BE0C-45CB-B4A3-E583EB0A556C}" srcId="{310FD27D-16AF-4F3E-8060-A3DD215C9576}" destId="{6E2FD3E3-8D79-400C-97FA-C74335ED147F}" srcOrd="0" destOrd="0" parTransId="{EC1D0789-9F49-4848-83E9-ACCCAEDF3EB9}" sibTransId="{8437382C-C6FF-4E37-ADCD-1CC1A2B88C75}"/>
    <dgm:cxn modelId="{77F1A4EC-5C0E-47E7-A20C-43D037A5EB26}" srcId="{7AE9092C-C8D8-4E7C-98A7-772288D60979}" destId="{34C988D8-F67A-476C-801C-B469192ED935}" srcOrd="0" destOrd="0" parTransId="{A06A9564-4900-4D57-9872-A9440EA43EBF}" sibTransId="{0E062F96-BAFD-4343-99BB-23ECEA42FE40}"/>
    <dgm:cxn modelId="{34905797-B674-474C-9265-326F63416BA7}" srcId="{F688D05F-815E-4A2B-AA7D-271C9775D47C}" destId="{74C3A965-3B47-4CBE-85B3-8884CA5FA93F}" srcOrd="2" destOrd="0" parTransId="{2040B448-C4DE-4835-BA46-03D90E2731EB}" sibTransId="{0C1D572B-3054-46AB-94F4-53247B34F648}"/>
    <dgm:cxn modelId="{404756ED-5323-459E-B582-E6ACE33A6521}" type="presOf" srcId="{F688D05F-815E-4A2B-AA7D-271C9775D47C}" destId="{1B8C5438-0FBE-4971-B035-40E553FB686E}" srcOrd="0" destOrd="0" presId="urn:microsoft.com/office/officeart/2005/8/layout/chevron2"/>
    <dgm:cxn modelId="{2F7E6F95-171A-4E49-BBD7-6E4FF4A7A47E}" srcId="{74C3A965-3B47-4CBE-85B3-8884CA5FA93F}" destId="{44EF412E-1153-4406-AF6F-E04A8C1E3A74}" srcOrd="2" destOrd="0" parTransId="{52545765-214E-406B-9B96-5DDFE40B4A2A}" sibTransId="{0A3918FF-6EC2-4504-82D1-51A18EFA2435}"/>
    <dgm:cxn modelId="{D96E40C1-FFBD-4189-AAF2-6B742DF0C958}" type="presOf" srcId="{4B21E27F-776B-4123-BA0B-7276C2625AC2}" destId="{E33B87DA-B208-4A74-8458-619EF1E6EB0B}" srcOrd="0" destOrd="2" presId="urn:microsoft.com/office/officeart/2005/8/layout/chevron2"/>
    <dgm:cxn modelId="{177E8CEB-471B-4804-A596-2BC1D0BAB022}" srcId="{7AE9092C-C8D8-4E7C-98A7-772288D60979}" destId="{4B21E27F-776B-4123-BA0B-7276C2625AC2}" srcOrd="2" destOrd="0" parTransId="{B0477576-C104-43A6-8719-5197C5D3A598}" sibTransId="{43A7BCD0-B6FB-4914-ADD5-C270CA6056E1}"/>
    <dgm:cxn modelId="{7383F6B0-3B71-4E48-B5CD-4A63898A9594}" srcId="{74C3A965-3B47-4CBE-85B3-8884CA5FA93F}" destId="{006E99B1-8C7A-4B1C-BC06-A5C56C6869AC}" srcOrd="1" destOrd="0" parTransId="{85FAF4EB-1579-4F32-A777-4050D67F234D}" sibTransId="{66021A7A-E94F-4DED-B6E2-7C8876AB76E0}"/>
    <dgm:cxn modelId="{885C2B09-9CFA-48EE-BC01-FE4DAB66070C}" srcId="{F688D05F-815E-4A2B-AA7D-271C9775D47C}" destId="{310FD27D-16AF-4F3E-8060-A3DD215C9576}" srcOrd="0" destOrd="0" parTransId="{A6005386-FA44-4BBD-AAF9-A4BAC984B777}" sibTransId="{DC0D27C8-AC8C-4BA4-A63C-5CC31F7C072E}"/>
    <dgm:cxn modelId="{8296D26C-67F3-48F7-9748-C434909E2940}" type="presOf" srcId="{44EF412E-1153-4406-AF6F-E04A8C1E3A74}" destId="{DEBA530B-FF6E-477F-ABA6-141EC3E73CAB}" srcOrd="0" destOrd="2" presId="urn:microsoft.com/office/officeart/2005/8/layout/chevron2"/>
    <dgm:cxn modelId="{97B3297D-788E-4F88-B35A-F10AB5A5B878}" srcId="{F688D05F-815E-4A2B-AA7D-271C9775D47C}" destId="{7AE9092C-C8D8-4E7C-98A7-772288D60979}" srcOrd="1" destOrd="0" parTransId="{4C6085EB-2F64-4152-AB0E-527DA1D8281B}" sibTransId="{43B42D76-2CD5-4EF8-869F-171EC75AD06D}"/>
    <dgm:cxn modelId="{FF25DFFF-A3DE-46B2-9E81-AF0E01173A85}" type="presOf" srcId="{31AF3A05-10EC-4BFE-9883-465758C82329}" destId="{E33B87DA-B208-4A74-8458-619EF1E6EB0B}" srcOrd="0" destOrd="1" presId="urn:microsoft.com/office/officeart/2005/8/layout/chevron2"/>
    <dgm:cxn modelId="{AE19411E-3C54-45C1-B02B-CD4C2DCDE18B}" type="presOf" srcId="{310FD27D-16AF-4F3E-8060-A3DD215C9576}" destId="{0EA72A23-578F-4CA9-ACA7-1B5A12EABE63}" srcOrd="0" destOrd="0" presId="urn:microsoft.com/office/officeart/2005/8/layout/chevron2"/>
    <dgm:cxn modelId="{CBD20B3F-45C2-4F56-B12D-3A497B8029FF}" type="presOf" srcId="{006E99B1-8C7A-4B1C-BC06-A5C56C6869AC}" destId="{DEBA530B-FF6E-477F-ABA6-141EC3E73CAB}" srcOrd="0" destOrd="1" presId="urn:microsoft.com/office/officeart/2005/8/layout/chevron2"/>
    <dgm:cxn modelId="{461EF464-FE1F-4ED9-9D0C-9E5CB82E33D0}" srcId="{74C3A965-3B47-4CBE-85B3-8884CA5FA93F}" destId="{E22A2812-C75B-40D7-BDC2-E9B1F3EAF45D}" srcOrd="4" destOrd="0" parTransId="{ED530F98-E56D-4D59-9280-4232B9C1EECF}" sibTransId="{D8E05F2D-0383-4B0E-BB03-FAA1A14E918A}"/>
    <dgm:cxn modelId="{24D5F04E-E228-4C11-9A3D-F9E00491BBFD}" type="presOf" srcId="{98F08DE6-1A18-4922-9017-985EFF1611B9}" destId="{DEBA530B-FF6E-477F-ABA6-141EC3E73CAB}" srcOrd="0" destOrd="0" presId="urn:microsoft.com/office/officeart/2005/8/layout/chevron2"/>
    <dgm:cxn modelId="{2B49EF5B-2C45-48B6-84F5-91E8E0280E17}" type="presOf" srcId="{30A3FCFA-1055-4623-9319-37242D5F1E0C}" destId="{DEBA530B-FF6E-477F-ABA6-141EC3E73CAB}" srcOrd="0" destOrd="3" presId="urn:microsoft.com/office/officeart/2005/8/layout/chevron2"/>
    <dgm:cxn modelId="{DC5E6097-01E2-4F1F-9712-B0EB702277B3}" type="presOf" srcId="{34C988D8-F67A-476C-801C-B469192ED935}" destId="{E33B87DA-B208-4A74-8458-619EF1E6EB0B}" srcOrd="0" destOrd="0" presId="urn:microsoft.com/office/officeart/2005/8/layout/chevron2"/>
    <dgm:cxn modelId="{510AC35C-0847-4237-85E9-3094814BB4ED}" srcId="{74C3A965-3B47-4CBE-85B3-8884CA5FA93F}" destId="{98F08DE6-1A18-4922-9017-985EFF1611B9}" srcOrd="0" destOrd="0" parTransId="{08D3B636-C695-4E01-AB5E-1159721001BA}" sibTransId="{562ED06A-1F0B-4F4D-9BF9-606613AA66CF}"/>
    <dgm:cxn modelId="{91BAF6B0-084C-472F-8177-907DD3C93EF1}" srcId="{74C3A965-3B47-4CBE-85B3-8884CA5FA93F}" destId="{30A3FCFA-1055-4623-9319-37242D5F1E0C}" srcOrd="3" destOrd="0" parTransId="{A0B6C8EC-77B4-4390-A937-140D6BB7B688}" sibTransId="{F3922CA4-B731-4CCD-9669-A46D5877A7CA}"/>
    <dgm:cxn modelId="{85DE53A9-377E-493F-99AC-6E138ABF64A5}" type="presOf" srcId="{74C3A965-3B47-4CBE-85B3-8884CA5FA93F}" destId="{C7DC731A-5F8E-442D-B076-2B78F953460C}" srcOrd="0" destOrd="0" presId="urn:microsoft.com/office/officeart/2005/8/layout/chevron2"/>
    <dgm:cxn modelId="{2F417170-8D55-476F-96F3-5237C44F7518}" type="presParOf" srcId="{1B8C5438-0FBE-4971-B035-40E553FB686E}" destId="{1D71E52B-A47E-4EA2-95A1-B4323D4ECEEC}" srcOrd="0" destOrd="0" presId="urn:microsoft.com/office/officeart/2005/8/layout/chevron2"/>
    <dgm:cxn modelId="{B52A785D-5A64-4F3A-A4EE-12B2A1EC4AD5}" type="presParOf" srcId="{1D71E52B-A47E-4EA2-95A1-B4323D4ECEEC}" destId="{0EA72A23-578F-4CA9-ACA7-1B5A12EABE63}" srcOrd="0" destOrd="0" presId="urn:microsoft.com/office/officeart/2005/8/layout/chevron2"/>
    <dgm:cxn modelId="{833E86DB-9045-4A77-B0E5-499EAA567E69}" type="presParOf" srcId="{1D71E52B-A47E-4EA2-95A1-B4323D4ECEEC}" destId="{ADFE17D5-80DB-45E0-81B7-55938F946911}" srcOrd="1" destOrd="0" presId="urn:microsoft.com/office/officeart/2005/8/layout/chevron2"/>
    <dgm:cxn modelId="{07482D11-428A-4853-A47B-716341D8D16D}" type="presParOf" srcId="{1B8C5438-0FBE-4971-B035-40E553FB686E}" destId="{D2A5081A-DE6B-4087-84A0-06CAFD9C22CC}" srcOrd="1" destOrd="0" presId="urn:microsoft.com/office/officeart/2005/8/layout/chevron2"/>
    <dgm:cxn modelId="{682BFBBD-5833-48B6-A229-D6BDFDE723C3}" type="presParOf" srcId="{1B8C5438-0FBE-4971-B035-40E553FB686E}" destId="{5C6F80A3-358B-4D46-88C8-39884D852C78}" srcOrd="2" destOrd="0" presId="urn:microsoft.com/office/officeart/2005/8/layout/chevron2"/>
    <dgm:cxn modelId="{A0DF9473-1789-49DF-99A0-C1DE34F05C71}" type="presParOf" srcId="{5C6F80A3-358B-4D46-88C8-39884D852C78}" destId="{40715182-A29D-4B48-810C-DA403A5DABC5}" srcOrd="0" destOrd="0" presId="urn:microsoft.com/office/officeart/2005/8/layout/chevron2"/>
    <dgm:cxn modelId="{4DE22E62-8DB7-484A-B0E7-1515D22B5E29}" type="presParOf" srcId="{5C6F80A3-358B-4D46-88C8-39884D852C78}" destId="{E33B87DA-B208-4A74-8458-619EF1E6EB0B}" srcOrd="1" destOrd="0" presId="urn:microsoft.com/office/officeart/2005/8/layout/chevron2"/>
    <dgm:cxn modelId="{C723AA8A-74FE-40A5-B641-4162406A5029}" type="presParOf" srcId="{1B8C5438-0FBE-4971-B035-40E553FB686E}" destId="{417B3F62-6F57-49BC-B525-CC09594AD270}" srcOrd="3" destOrd="0" presId="urn:microsoft.com/office/officeart/2005/8/layout/chevron2"/>
    <dgm:cxn modelId="{67BD41CA-B31B-4EDF-9B27-480E365947CA}" type="presParOf" srcId="{1B8C5438-0FBE-4971-B035-40E553FB686E}" destId="{AA0ADF7F-E9CE-410D-9F39-348F6CEC990A}" srcOrd="4" destOrd="0" presId="urn:microsoft.com/office/officeart/2005/8/layout/chevron2"/>
    <dgm:cxn modelId="{FA4D2A85-049A-49DA-AE83-CD52CD10B438}" type="presParOf" srcId="{AA0ADF7F-E9CE-410D-9F39-348F6CEC990A}" destId="{C7DC731A-5F8E-442D-B076-2B78F953460C}" srcOrd="0" destOrd="0" presId="urn:microsoft.com/office/officeart/2005/8/layout/chevron2"/>
    <dgm:cxn modelId="{4E82BEDE-B3AC-4EDB-A6E7-296A6096D4E9}" type="presParOf" srcId="{AA0ADF7F-E9CE-410D-9F39-348F6CEC990A}" destId="{DEBA530B-FF6E-477F-ABA6-141EC3E73CA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ED53C-77B2-4965-8CED-075F7C613A6F}">
      <dsp:nvSpPr>
        <dsp:cNvPr id="0" name=""/>
        <dsp:cNvSpPr/>
      </dsp:nvSpPr>
      <dsp:spPr>
        <a:xfrm>
          <a:off x="5928432" y="-817678"/>
          <a:ext cx="6357905" cy="6357905"/>
        </a:xfrm>
        <a:prstGeom prst="blockArc">
          <a:avLst>
            <a:gd name="adj1" fmla="val 8100000"/>
            <a:gd name="adj2" fmla="val 13500000"/>
            <a:gd name="adj3" fmla="val 340"/>
          </a:avLst>
        </a:pr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88C8DB-F095-4087-9471-66090E427E54}">
      <dsp:nvSpPr>
        <dsp:cNvPr id="0" name=""/>
        <dsp:cNvSpPr/>
      </dsp:nvSpPr>
      <dsp:spPr>
        <a:xfrm>
          <a:off x="65587" y="363069"/>
          <a:ext cx="6348112" cy="726516"/>
        </a:xfrm>
        <a:prstGeom prst="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76673" bIns="5842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>
              <a:solidFill>
                <a:schemeClr val="tx1"/>
              </a:solidFill>
            </a:rPr>
            <a:t>مخفف عبارت</a:t>
          </a:r>
          <a:r>
            <a:rPr lang="en-US" sz="2300" kern="1200" dirty="0" smtClean="0">
              <a:solidFill>
                <a:schemeClr val="tx1"/>
              </a:solidFill>
            </a:rPr>
            <a:t> Hypertext Markup </a:t>
          </a:r>
          <a:r>
            <a:rPr lang="en-US" sz="2300" kern="1200" dirty="0" err="1" smtClean="0">
              <a:solidFill>
                <a:schemeClr val="tx1"/>
              </a:solidFill>
            </a:rPr>
            <a:t>Languag</a:t>
          </a:r>
          <a:r>
            <a:rPr lang="en-US" sz="2300" kern="1200" dirty="0" smtClean="0">
              <a:solidFill>
                <a:schemeClr val="tx1"/>
              </a:solidFill>
            </a:rPr>
            <a:t> </a:t>
          </a:r>
          <a:endParaRPr lang="en-US" sz="23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65587" y="363069"/>
        <a:ext cx="6348112" cy="726516"/>
      </dsp:txXfrm>
    </dsp:sp>
    <dsp:sp modelId="{4A71A9AC-F281-4455-BA7F-D1B4E0821634}">
      <dsp:nvSpPr>
        <dsp:cNvPr id="0" name=""/>
        <dsp:cNvSpPr/>
      </dsp:nvSpPr>
      <dsp:spPr>
        <a:xfrm>
          <a:off x="5959627" y="272254"/>
          <a:ext cx="908146" cy="908146"/>
        </a:xfrm>
        <a:prstGeom prst="irregularSeal2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598CC0F5-7BA9-485B-A1F2-CF60EC107E39}">
      <dsp:nvSpPr>
        <dsp:cNvPr id="0" name=""/>
        <dsp:cNvSpPr/>
      </dsp:nvSpPr>
      <dsp:spPr>
        <a:xfrm>
          <a:off x="85339" y="1436389"/>
          <a:ext cx="5931583" cy="726516"/>
        </a:xfrm>
        <a:prstGeom prst="rect">
          <a:avLst/>
        </a:prstGeom>
        <a:solidFill>
          <a:schemeClr val="accent5">
            <a:shade val="50000"/>
            <a:hueOff val="-48054"/>
            <a:satOff val="13302"/>
            <a:lumOff val="16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76673" bIns="5842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300" kern="1200" dirty="0" smtClean="0">
              <a:solidFill>
                <a:schemeClr val="tx1"/>
              </a:solidFill>
            </a:rPr>
            <a:t>ساختمانی برای نمایش محتوا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85339" y="1436389"/>
        <a:ext cx="5931583" cy="726516"/>
      </dsp:txXfrm>
    </dsp:sp>
    <dsp:sp modelId="{A4DA1E70-8E8B-4E22-AFC9-E60AA94C463A}">
      <dsp:nvSpPr>
        <dsp:cNvPr id="0" name=""/>
        <dsp:cNvSpPr/>
      </dsp:nvSpPr>
      <dsp:spPr>
        <a:xfrm>
          <a:off x="5543098" y="1362219"/>
          <a:ext cx="908146" cy="908146"/>
        </a:xfrm>
        <a:prstGeom prst="irregularSeal2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-48054"/>
              <a:satOff val="13302"/>
              <a:lumOff val="16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DA38F0-5296-4015-BEF6-D15397511DCA}">
      <dsp:nvSpPr>
        <dsp:cNvPr id="0" name=""/>
        <dsp:cNvSpPr/>
      </dsp:nvSpPr>
      <dsp:spPr>
        <a:xfrm>
          <a:off x="65587" y="2542998"/>
          <a:ext cx="5931583" cy="726516"/>
        </a:xfrm>
        <a:prstGeom prst="rect">
          <a:avLst/>
        </a:prstGeom>
        <a:solidFill>
          <a:schemeClr val="accent5">
            <a:shade val="50000"/>
            <a:hueOff val="-96107"/>
            <a:satOff val="26604"/>
            <a:lumOff val="321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76673" bIns="5842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300" kern="1200" dirty="0" smtClean="0">
              <a:solidFill>
                <a:schemeClr val="tx1"/>
              </a:solidFill>
            </a:rPr>
            <a:t>زبان نشانه گذاری سطح بالا برای ساخت صفحات استاتیک وب</a:t>
          </a:r>
          <a:endParaRPr lang="en-US" sz="23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65587" y="2542998"/>
        <a:ext cx="5931583" cy="726516"/>
      </dsp:txXfrm>
    </dsp:sp>
    <dsp:sp modelId="{B63372DD-AD53-456F-B18F-4A6A4A59820F}">
      <dsp:nvSpPr>
        <dsp:cNvPr id="0" name=""/>
        <dsp:cNvSpPr/>
      </dsp:nvSpPr>
      <dsp:spPr>
        <a:xfrm>
          <a:off x="5543098" y="2452183"/>
          <a:ext cx="908146" cy="908146"/>
        </a:xfrm>
        <a:prstGeom prst="irregularSeal2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-96107"/>
              <a:satOff val="26604"/>
              <a:lumOff val="321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4D0562-F3FF-4D5E-A7F0-3C41BC9A63AC}">
      <dsp:nvSpPr>
        <dsp:cNvPr id="0" name=""/>
        <dsp:cNvSpPr/>
      </dsp:nvSpPr>
      <dsp:spPr>
        <a:xfrm>
          <a:off x="65587" y="3632962"/>
          <a:ext cx="6348112" cy="726516"/>
        </a:xfrm>
        <a:prstGeom prst="rect">
          <a:avLst/>
        </a:prstGeom>
        <a:solidFill>
          <a:schemeClr val="accent5">
            <a:shade val="50000"/>
            <a:hueOff val="-48054"/>
            <a:satOff val="13302"/>
            <a:lumOff val="16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76673" bIns="5842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300" kern="1200" dirty="0" smtClean="0">
              <a:solidFill>
                <a:schemeClr val="tx1"/>
              </a:solidFill>
            </a:rPr>
            <a:t>تجزیه </a:t>
          </a:r>
          <a:r>
            <a:rPr lang="en-US" sz="2300" kern="1200" dirty="0" smtClean="0">
              <a:solidFill>
                <a:schemeClr val="tx1"/>
              </a:solidFill>
            </a:rPr>
            <a:t>html</a:t>
          </a:r>
          <a:r>
            <a:rPr lang="fa-IR" sz="2300" kern="1200" dirty="0" smtClean="0">
              <a:solidFill>
                <a:schemeClr val="tx1"/>
              </a:solidFill>
            </a:rPr>
            <a:t> (عکس1.1)</a:t>
          </a:r>
          <a:endParaRPr lang="en-US" sz="2300" kern="1200" dirty="0" smtClean="0">
            <a:solidFill>
              <a:schemeClr val="tx1"/>
            </a:solidFill>
          </a:endParaRPr>
        </a:p>
      </dsp:txBody>
      <dsp:txXfrm>
        <a:off x="65587" y="3632962"/>
        <a:ext cx="6348112" cy="726516"/>
      </dsp:txXfrm>
    </dsp:sp>
    <dsp:sp modelId="{FBCFCBCC-D70A-4267-ACB8-FE1E00A02B98}">
      <dsp:nvSpPr>
        <dsp:cNvPr id="0" name=""/>
        <dsp:cNvSpPr/>
      </dsp:nvSpPr>
      <dsp:spPr>
        <a:xfrm>
          <a:off x="5959627" y="3542147"/>
          <a:ext cx="908146" cy="908146"/>
        </a:xfrm>
        <a:prstGeom prst="irregularSeal2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-48054"/>
              <a:satOff val="13302"/>
              <a:lumOff val="16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15182-A29D-4B48-810C-DA403A5DABC5}">
      <dsp:nvSpPr>
        <dsp:cNvPr id="0" name=""/>
        <dsp:cNvSpPr/>
      </dsp:nvSpPr>
      <dsp:spPr>
        <a:xfrm rot="5400000">
          <a:off x="-391580" y="393149"/>
          <a:ext cx="2610533" cy="182737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i="0" u="none" kern="1200" dirty="0" smtClean="0"/>
            <a:t>برچسب </a:t>
          </a:r>
          <a:r>
            <a:rPr lang="en-US" sz="1400" b="1" i="0" u="none" kern="1200" dirty="0" smtClean="0"/>
            <a:t>HTML Email</a:t>
          </a:r>
          <a:endParaRPr lang="en-US" sz="1400" b="1" kern="1200" dirty="0">
            <a:cs typeface="B Nazanin" pitchFamily="2" charset="-78"/>
          </a:endParaRPr>
        </a:p>
      </dsp:txBody>
      <dsp:txXfrm rot="-5400000">
        <a:off x="1" y="915256"/>
        <a:ext cx="1827373" cy="783160"/>
      </dsp:txXfrm>
    </dsp:sp>
    <dsp:sp modelId="{E33B87DA-B208-4A74-8458-619EF1E6EB0B}">
      <dsp:nvSpPr>
        <dsp:cNvPr id="0" name=""/>
        <dsp:cNvSpPr/>
      </dsp:nvSpPr>
      <dsp:spPr>
        <a:xfrm rot="5400000">
          <a:off x="3932891" y="-2103948"/>
          <a:ext cx="1696846" cy="59078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cs typeface="B Nazanin" pitchFamily="2" charset="-78"/>
            </a:rPr>
            <a:t>&lt;a </a:t>
          </a:r>
          <a:r>
            <a:rPr lang="en-US" sz="1800" b="1" kern="1200" dirty="0" err="1" smtClean="0">
              <a:cs typeface="B Nazanin" pitchFamily="2" charset="-78"/>
            </a:rPr>
            <a:t>href</a:t>
          </a:r>
          <a:r>
            <a:rPr lang="en-US" sz="1800" b="1" kern="1200" dirty="0" smtClean="0">
              <a:cs typeface="B Nazanin" pitchFamily="2" charset="-78"/>
            </a:rPr>
            <a:t>=</a:t>
          </a:r>
          <a:r>
            <a:rPr lang="en-US" sz="1800" b="0" i="0" u="none" kern="1200" dirty="0" smtClean="0"/>
            <a:t>"mailto:abc@example.com"</a:t>
          </a:r>
          <a:r>
            <a:rPr lang="en-US" sz="1800" b="1" kern="1200" dirty="0" smtClean="0">
              <a:cs typeface="B Nazanin" pitchFamily="2" charset="-78"/>
            </a:rPr>
            <a:t>&gt; send email &lt;/a&gt;</a:t>
          </a:r>
          <a:endParaRPr lang="en-US" sz="1800" kern="1200" dirty="0"/>
        </a:p>
      </dsp:txBody>
      <dsp:txXfrm rot="-5400000">
        <a:off x="1827374" y="84402"/>
        <a:ext cx="5825049" cy="1531180"/>
      </dsp:txXfrm>
    </dsp:sp>
    <dsp:sp modelId="{C7DC731A-5F8E-442D-B076-2B78F953460C}">
      <dsp:nvSpPr>
        <dsp:cNvPr id="0" name=""/>
        <dsp:cNvSpPr/>
      </dsp:nvSpPr>
      <dsp:spPr>
        <a:xfrm rot="5400000">
          <a:off x="-391580" y="2720672"/>
          <a:ext cx="2610533" cy="182737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i="0" u="none" kern="1200" dirty="0" smtClean="0"/>
            <a:t>تنظیمات پیش فرض</a:t>
          </a:r>
          <a:endParaRPr lang="fa-IR" sz="1400" b="1" kern="1200" dirty="0" smtClean="0">
            <a:cs typeface="B Nazanin" pitchFamily="2" charset="-78"/>
          </a:endParaRPr>
        </a:p>
      </dsp:txBody>
      <dsp:txXfrm rot="-5400000">
        <a:off x="1" y="3242779"/>
        <a:ext cx="1827373" cy="783160"/>
      </dsp:txXfrm>
    </dsp:sp>
    <dsp:sp modelId="{DEBA530B-FF6E-477F-ABA6-141EC3E73CAB}">
      <dsp:nvSpPr>
        <dsp:cNvPr id="0" name=""/>
        <dsp:cNvSpPr/>
      </dsp:nvSpPr>
      <dsp:spPr>
        <a:xfrm rot="5400000">
          <a:off x="3932891" y="223574"/>
          <a:ext cx="1696846" cy="59078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cs typeface="B Nazanin" pitchFamily="2" charset="-78"/>
            </a:rPr>
            <a:t>&lt;a </a:t>
          </a:r>
          <a:r>
            <a:rPr lang="en-US" sz="1600" b="1" kern="1200" dirty="0" err="1" smtClean="0">
              <a:cs typeface="B Nazanin" pitchFamily="2" charset="-78"/>
            </a:rPr>
            <a:t>href</a:t>
          </a:r>
          <a:r>
            <a:rPr lang="en-US" sz="1600" b="1" kern="1200" dirty="0" smtClean="0">
              <a:cs typeface="B Nazanin" pitchFamily="2" charset="-78"/>
            </a:rPr>
            <a:t>=</a:t>
          </a:r>
          <a:r>
            <a:rPr lang="en-US" sz="1600" b="0" i="0" u="none" kern="1200" dirty="0" smtClean="0"/>
            <a:t>"mailto:abc@example.com?subject=Feedback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u="none" kern="1200" dirty="0" smtClean="0"/>
            <a:t>&amp;body=Message"</a:t>
          </a:r>
          <a:r>
            <a:rPr lang="en-US" sz="1600" b="1" kern="1200" dirty="0" smtClean="0">
              <a:cs typeface="B Nazanin" pitchFamily="2" charset="-78"/>
            </a:rPr>
            <a:t>&gt; send email &lt;/a&gt;</a:t>
          </a:r>
          <a:endParaRPr lang="en-US" sz="1600" b="1" kern="1200" dirty="0"/>
        </a:p>
      </dsp:txBody>
      <dsp:txXfrm rot="-5400000">
        <a:off x="1827374" y="2411925"/>
        <a:ext cx="5825049" cy="153118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15182-A29D-4B48-810C-DA403A5DABC5}">
      <dsp:nvSpPr>
        <dsp:cNvPr id="0" name=""/>
        <dsp:cNvSpPr/>
      </dsp:nvSpPr>
      <dsp:spPr>
        <a:xfrm rot="5400000">
          <a:off x="-464929" y="467960"/>
          <a:ext cx="3099527" cy="216966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i="0" u="none" kern="1200" dirty="0" smtClean="0"/>
            <a:t>فرم های </a:t>
          </a:r>
          <a:r>
            <a:rPr lang="en-US" sz="2400" b="1" i="0" u="none" kern="1200" dirty="0" smtClean="0"/>
            <a:t>html</a:t>
          </a:r>
          <a:r>
            <a:rPr lang="fa-IR" sz="2400" b="1" i="0" u="none" kern="1200" dirty="0" smtClean="0"/>
            <a:t>: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i="0" u="none" kern="1200" dirty="0" smtClean="0">
              <a:cs typeface="B Nazanin" pitchFamily="2" charset="-78"/>
            </a:rPr>
            <a:t>جمع آوری داده ها از سایت بازدیدکننده</a:t>
          </a:r>
          <a:endParaRPr lang="en-US" sz="2000" b="1" kern="1200" dirty="0">
            <a:cs typeface="B Nazanin" pitchFamily="2" charset="-78"/>
          </a:endParaRPr>
        </a:p>
      </dsp:txBody>
      <dsp:txXfrm rot="-5400000">
        <a:off x="1" y="1087866"/>
        <a:ext cx="2169669" cy="929858"/>
      </dsp:txXfrm>
    </dsp:sp>
    <dsp:sp modelId="{E33B87DA-B208-4A74-8458-619EF1E6EB0B}">
      <dsp:nvSpPr>
        <dsp:cNvPr id="0" name=""/>
        <dsp:cNvSpPr/>
      </dsp:nvSpPr>
      <dsp:spPr>
        <a:xfrm rot="5400000">
          <a:off x="4734154" y="-2561454"/>
          <a:ext cx="2015752" cy="7144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i="0" u="none" kern="1200" dirty="0" smtClean="0"/>
            <a:t>&lt; form action="Script URL" method="GET|POST"&gt;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i="0" u="none" kern="1200" dirty="0" smtClean="0"/>
            <a:t>form elements like input, </a:t>
          </a:r>
          <a:r>
            <a:rPr lang="en-US" sz="2000" b="0" i="0" u="none" kern="1200" dirty="0" err="1" smtClean="0"/>
            <a:t>textarea</a:t>
          </a:r>
          <a:r>
            <a:rPr lang="en-US" sz="2000" b="0" i="0" u="none" kern="1200" dirty="0" smtClean="0"/>
            <a:t> etc.</a:t>
          </a:r>
          <a:endParaRPr lang="en-US" sz="2000" b="0" i="0" u="none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i="0" u="none" kern="1200" dirty="0" smtClean="0"/>
            <a:t>&lt; /form&gt;</a:t>
          </a:r>
          <a:endParaRPr lang="en-US" sz="2000" b="0" i="0" u="none" kern="1200" dirty="0"/>
        </a:p>
      </dsp:txBody>
      <dsp:txXfrm rot="-5400000">
        <a:off x="2169669" y="101432"/>
        <a:ext cx="7046322" cy="181895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31EA1E-A00F-4439-8E3D-4EEDDA2C5F33}">
      <dsp:nvSpPr>
        <dsp:cNvPr id="0" name=""/>
        <dsp:cNvSpPr/>
      </dsp:nvSpPr>
      <dsp:spPr>
        <a:xfrm>
          <a:off x="2611" y="262920"/>
          <a:ext cx="1570522" cy="628208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cs typeface="B Nazanin" pitchFamily="2" charset="-78"/>
            </a:rPr>
            <a:t>Action</a:t>
          </a:r>
          <a:endParaRPr lang="en-US" sz="1800" b="1" kern="1200" dirty="0">
            <a:cs typeface="B Nazanin" pitchFamily="2" charset="-78"/>
          </a:endParaRPr>
        </a:p>
      </dsp:txBody>
      <dsp:txXfrm>
        <a:off x="2611" y="262920"/>
        <a:ext cx="1570522" cy="628208"/>
      </dsp:txXfrm>
    </dsp:sp>
    <dsp:sp modelId="{D1F865B8-8AD9-4FBB-B193-B7E112DD8F2F}">
      <dsp:nvSpPr>
        <dsp:cNvPr id="0" name=""/>
        <dsp:cNvSpPr/>
      </dsp:nvSpPr>
      <dsp:spPr>
        <a:xfrm>
          <a:off x="2611" y="891128"/>
          <a:ext cx="1570522" cy="356849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i="0" u="none" kern="1200" dirty="0" smtClean="0"/>
            <a:t>اسکریپت </a:t>
          </a:r>
          <a:r>
            <a:rPr lang="en-US" sz="1800" b="1" i="0" u="none" kern="1200" dirty="0" smtClean="0"/>
            <a:t>backend </a:t>
          </a:r>
          <a:r>
            <a:rPr lang="fa-IR" sz="1800" b="1" i="0" u="none" kern="1200" dirty="0" smtClean="0"/>
            <a:t>برای پردازش داده ی انتقال شده ی شما آماده میباشد. </a:t>
          </a:r>
          <a:endParaRPr lang="en-US" sz="1800" b="1" kern="1200" dirty="0">
            <a:cs typeface="B Nazanin" pitchFamily="2" charset="-78"/>
          </a:endParaRPr>
        </a:p>
      </dsp:txBody>
      <dsp:txXfrm>
        <a:off x="2611" y="891128"/>
        <a:ext cx="1570522" cy="3568499"/>
      </dsp:txXfrm>
    </dsp:sp>
    <dsp:sp modelId="{EB9897DF-8FA6-40A3-A827-D32169E1FFFA}">
      <dsp:nvSpPr>
        <dsp:cNvPr id="0" name=""/>
        <dsp:cNvSpPr/>
      </dsp:nvSpPr>
      <dsp:spPr>
        <a:xfrm>
          <a:off x="1793007" y="262920"/>
          <a:ext cx="1570522" cy="628208"/>
        </a:xfrm>
        <a:prstGeom prst="rect">
          <a:avLst/>
        </a:prstGeom>
        <a:solidFill>
          <a:schemeClr val="accent2">
            <a:shade val="80000"/>
            <a:hueOff val="0"/>
            <a:satOff val="-3694"/>
            <a:lumOff val="9483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-3694"/>
              <a:lumOff val="9483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Method</a:t>
          </a:r>
          <a:endParaRPr lang="en-US" sz="1800" b="1" kern="1200" dirty="0">
            <a:cs typeface="B Nazanin" pitchFamily="2" charset="-78"/>
          </a:endParaRPr>
        </a:p>
      </dsp:txBody>
      <dsp:txXfrm>
        <a:off x="1793007" y="262920"/>
        <a:ext cx="1570522" cy="628208"/>
      </dsp:txXfrm>
    </dsp:sp>
    <dsp:sp modelId="{95CBA285-AD3C-42EC-A8B6-681BADE8E33F}">
      <dsp:nvSpPr>
        <dsp:cNvPr id="0" name=""/>
        <dsp:cNvSpPr/>
      </dsp:nvSpPr>
      <dsp:spPr>
        <a:xfrm>
          <a:off x="1793007" y="891128"/>
          <a:ext cx="1570522" cy="356849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i="0" u="none" kern="1200" dirty="0" smtClean="0"/>
            <a:t>روشی برای بارگذاری داده. متداولترین روش های مورد استفاده </a:t>
          </a:r>
          <a:r>
            <a:rPr lang="en-US" sz="1800" b="1" i="0" u="none" kern="1200" dirty="0" smtClean="0"/>
            <a:t>GET </a:t>
          </a:r>
          <a:r>
            <a:rPr lang="fa-IR" sz="1800" b="1" i="0" u="none" kern="1200" dirty="0" smtClean="0"/>
            <a:t>و </a:t>
          </a:r>
          <a:r>
            <a:rPr lang="en-US" sz="1800" b="1" i="0" u="none" kern="1200" dirty="0" smtClean="0"/>
            <a:t>POST </a:t>
          </a:r>
          <a:r>
            <a:rPr lang="fa-IR" sz="1800" b="1" i="0" u="none" kern="1200" dirty="0" smtClean="0"/>
            <a:t>می باشند.</a:t>
          </a:r>
          <a:endParaRPr lang="en-US" sz="1800" b="1" kern="1200" dirty="0">
            <a:cs typeface="B Nazanin" pitchFamily="2" charset="-78"/>
          </a:endParaRPr>
        </a:p>
      </dsp:txBody>
      <dsp:txXfrm>
        <a:off x="1793007" y="891128"/>
        <a:ext cx="1570522" cy="3568499"/>
      </dsp:txXfrm>
    </dsp:sp>
    <dsp:sp modelId="{140A2E86-BB4E-4D81-AFE1-0ACC6DF6A626}">
      <dsp:nvSpPr>
        <dsp:cNvPr id="0" name=""/>
        <dsp:cNvSpPr/>
      </dsp:nvSpPr>
      <dsp:spPr>
        <a:xfrm>
          <a:off x="3583402" y="262920"/>
          <a:ext cx="1570522" cy="628208"/>
        </a:xfrm>
        <a:prstGeom prst="rect">
          <a:avLst/>
        </a:prstGeom>
        <a:solidFill>
          <a:schemeClr val="accent2">
            <a:shade val="80000"/>
            <a:hueOff val="0"/>
            <a:satOff val="-7387"/>
            <a:lumOff val="18966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-7387"/>
              <a:lumOff val="18966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Target</a:t>
          </a:r>
          <a:endParaRPr lang="en-US" sz="1800" b="1" kern="1200" dirty="0">
            <a:cs typeface="B Nazanin" pitchFamily="2" charset="-78"/>
          </a:endParaRPr>
        </a:p>
      </dsp:txBody>
      <dsp:txXfrm>
        <a:off x="3583402" y="262920"/>
        <a:ext cx="1570522" cy="628208"/>
      </dsp:txXfrm>
    </dsp:sp>
    <dsp:sp modelId="{71F0DA8A-488E-4FEB-B112-3472164623BC}">
      <dsp:nvSpPr>
        <dsp:cNvPr id="0" name=""/>
        <dsp:cNvSpPr/>
      </dsp:nvSpPr>
      <dsp:spPr>
        <a:xfrm>
          <a:off x="3583402" y="891128"/>
          <a:ext cx="1570522" cy="356849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i="0" u="none" kern="1200" dirty="0" smtClean="0"/>
            <a:t>پنجره ی هدف یا چارچوب را، جایی که نتیجه ی اسکریپت نمایش داده خواهد شد، مشخص می کند. این ویژگی مقادیر _</a:t>
          </a:r>
          <a:r>
            <a:rPr lang="en-US" sz="1800" b="1" i="0" u="none" kern="1200" dirty="0" smtClean="0"/>
            <a:t>blank, _self, _parent </a:t>
          </a:r>
          <a:r>
            <a:rPr lang="fa-IR" sz="1800" b="1" i="0" u="none" kern="1200" dirty="0" smtClean="0"/>
            <a:t>و غیره را به خود می گیرد. </a:t>
          </a:r>
          <a:endParaRPr lang="en-US" sz="1800" b="1" kern="1200" dirty="0">
            <a:cs typeface="B Nazanin" pitchFamily="2" charset="-78"/>
          </a:endParaRPr>
        </a:p>
      </dsp:txBody>
      <dsp:txXfrm>
        <a:off x="3583402" y="891128"/>
        <a:ext cx="1570522" cy="3568499"/>
      </dsp:txXfrm>
    </dsp:sp>
    <dsp:sp modelId="{22448D6A-7102-4C11-BC84-B9DBDBC89478}">
      <dsp:nvSpPr>
        <dsp:cNvPr id="0" name=""/>
        <dsp:cNvSpPr/>
      </dsp:nvSpPr>
      <dsp:spPr>
        <a:xfrm>
          <a:off x="5373797" y="262920"/>
          <a:ext cx="1570522" cy="628208"/>
        </a:xfrm>
        <a:prstGeom prst="rect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-11081"/>
              <a:lumOff val="28449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cs typeface="B Nazanin" pitchFamily="2" charset="-78"/>
            </a:rPr>
            <a:t>Enctype</a:t>
          </a:r>
          <a:endParaRPr lang="en-US" sz="1800" b="1" kern="1200" dirty="0">
            <a:cs typeface="B Nazanin" pitchFamily="2" charset="-78"/>
          </a:endParaRPr>
        </a:p>
      </dsp:txBody>
      <dsp:txXfrm>
        <a:off x="5373797" y="262920"/>
        <a:ext cx="1570522" cy="628208"/>
      </dsp:txXfrm>
    </dsp:sp>
    <dsp:sp modelId="{62F6A375-B620-416C-AA17-5CE9C71364AA}">
      <dsp:nvSpPr>
        <dsp:cNvPr id="0" name=""/>
        <dsp:cNvSpPr/>
      </dsp:nvSpPr>
      <dsp:spPr>
        <a:xfrm>
          <a:off x="5373797" y="891128"/>
          <a:ext cx="1570522" cy="356849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i="0" u="none" kern="1200" dirty="0" smtClean="0"/>
            <a:t>شما می توانید از ویژگی </a:t>
          </a:r>
          <a:r>
            <a:rPr lang="en-US" sz="1800" b="1" i="0" u="none" kern="1200" dirty="0" err="1" smtClean="0"/>
            <a:t>enctype</a:t>
          </a:r>
          <a:r>
            <a:rPr lang="en-US" sz="1800" b="1" i="0" u="none" kern="1200" dirty="0" smtClean="0"/>
            <a:t> </a:t>
          </a:r>
          <a:r>
            <a:rPr lang="fa-IR" sz="1800" b="1" i="0" u="none" kern="1200" dirty="0" smtClean="0"/>
            <a:t>برای مشخص کردن چگونگی برنامه نویسی توسط مرورگر قبل از ارسال به سرور، استفاده کنید. م</a:t>
          </a:r>
          <a:endParaRPr lang="en-US" sz="1800" b="1" kern="1200" dirty="0">
            <a:cs typeface="B Nazanin" pitchFamily="2" charset="-78"/>
          </a:endParaRPr>
        </a:p>
      </dsp:txBody>
      <dsp:txXfrm>
        <a:off x="5373797" y="891128"/>
        <a:ext cx="1570522" cy="356849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E31EC-40CA-433F-932B-9649112C29A3}">
      <dsp:nvSpPr>
        <dsp:cNvPr id="0" name=""/>
        <dsp:cNvSpPr/>
      </dsp:nvSpPr>
      <dsp:spPr>
        <a:xfrm>
          <a:off x="1580" y="2454637"/>
          <a:ext cx="1541689" cy="2266731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0" i="0" u="none" kern="1200" dirty="0" smtClean="0"/>
            <a:t>باکس های انتخاب فایل</a:t>
          </a:r>
          <a:endParaRPr lang="en-US" sz="1800" b="1" kern="1200" dirty="0">
            <a:cs typeface="B Nazanin" pitchFamily="2" charset="-78"/>
          </a:endParaRPr>
        </a:p>
      </dsp:txBody>
      <dsp:txXfrm>
        <a:off x="46735" y="2499792"/>
        <a:ext cx="1451379" cy="2176421"/>
      </dsp:txXfrm>
    </dsp:sp>
    <dsp:sp modelId="{E312A096-EFD6-45AC-88A2-260C54D0877A}">
      <dsp:nvSpPr>
        <dsp:cNvPr id="0" name=""/>
        <dsp:cNvSpPr/>
      </dsp:nvSpPr>
      <dsp:spPr>
        <a:xfrm>
          <a:off x="1580" y="1180"/>
          <a:ext cx="1541689" cy="226673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0" i="0" u="none" kern="1200" dirty="0" smtClean="0"/>
            <a:t>کنترل های ورودی متن</a:t>
          </a:r>
          <a:endParaRPr lang="en-US" sz="1800" b="1" kern="1200" dirty="0">
            <a:cs typeface="B Nazanin" pitchFamily="2" charset="-78"/>
          </a:endParaRPr>
        </a:p>
      </dsp:txBody>
      <dsp:txXfrm>
        <a:off x="46735" y="46335"/>
        <a:ext cx="1451379" cy="2176421"/>
      </dsp:txXfrm>
    </dsp:sp>
    <dsp:sp modelId="{39BA1B41-9794-4E7C-AE42-A5268C021C56}">
      <dsp:nvSpPr>
        <dsp:cNvPr id="0" name=""/>
        <dsp:cNvSpPr/>
      </dsp:nvSpPr>
      <dsp:spPr>
        <a:xfrm>
          <a:off x="1802274" y="2454637"/>
          <a:ext cx="1541689" cy="2266731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0" i="0" u="none" kern="1200" dirty="0" smtClean="0"/>
            <a:t>کنترل های مخفی</a:t>
          </a:r>
          <a:endParaRPr lang="en-US" sz="1800" b="1" kern="1200" dirty="0">
            <a:cs typeface="B Nazanin" pitchFamily="2" charset="-78"/>
          </a:endParaRPr>
        </a:p>
      </dsp:txBody>
      <dsp:txXfrm>
        <a:off x="1847429" y="2499792"/>
        <a:ext cx="1451379" cy="2176421"/>
      </dsp:txXfrm>
    </dsp:sp>
    <dsp:sp modelId="{A726C6C7-69C0-4FEC-8CD0-4F2368A2B482}">
      <dsp:nvSpPr>
        <dsp:cNvPr id="0" name=""/>
        <dsp:cNvSpPr/>
      </dsp:nvSpPr>
      <dsp:spPr>
        <a:xfrm>
          <a:off x="1802274" y="1180"/>
          <a:ext cx="1541689" cy="226673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0" i="0" u="none" kern="1200" dirty="0" smtClean="0"/>
            <a:t>کنترل های چک باکس</a:t>
          </a:r>
          <a:endParaRPr lang="en-US" sz="1800" b="1" kern="1200" dirty="0">
            <a:cs typeface="B Nazanin" pitchFamily="2" charset="-78"/>
          </a:endParaRPr>
        </a:p>
      </dsp:txBody>
      <dsp:txXfrm>
        <a:off x="1847429" y="46335"/>
        <a:ext cx="1451379" cy="2176421"/>
      </dsp:txXfrm>
    </dsp:sp>
    <dsp:sp modelId="{4351E734-CFC9-498B-84F0-D3A45CEC41FE}">
      <dsp:nvSpPr>
        <dsp:cNvPr id="0" name=""/>
        <dsp:cNvSpPr/>
      </dsp:nvSpPr>
      <dsp:spPr>
        <a:xfrm>
          <a:off x="3602967" y="2454637"/>
          <a:ext cx="1541689" cy="2266731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0" i="0" u="none" kern="1200" dirty="0" smtClean="0"/>
            <a:t>دکمه های قابل کلیک شدن</a:t>
          </a:r>
          <a:endParaRPr lang="en-US" sz="1800" b="1" kern="1200" dirty="0">
            <a:cs typeface="B Nazanin" pitchFamily="2" charset="-78"/>
          </a:endParaRPr>
        </a:p>
      </dsp:txBody>
      <dsp:txXfrm>
        <a:off x="3648122" y="2499792"/>
        <a:ext cx="1451379" cy="2176421"/>
      </dsp:txXfrm>
    </dsp:sp>
    <dsp:sp modelId="{AFCFAA53-8F9E-4704-AF7E-7FB54ED8A23F}">
      <dsp:nvSpPr>
        <dsp:cNvPr id="0" name=""/>
        <dsp:cNvSpPr/>
      </dsp:nvSpPr>
      <dsp:spPr>
        <a:xfrm>
          <a:off x="3602967" y="1180"/>
          <a:ext cx="1541689" cy="226673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0" i="0" u="none" kern="1200" dirty="0" smtClean="0"/>
            <a:t>کنترل های رادیو باکس</a:t>
          </a:r>
          <a:endParaRPr lang="en-US" sz="1800" b="1" kern="1200" dirty="0">
            <a:cs typeface="B Nazanin" pitchFamily="2" charset="-78"/>
          </a:endParaRPr>
        </a:p>
      </dsp:txBody>
      <dsp:txXfrm>
        <a:off x="3648122" y="46335"/>
        <a:ext cx="1451379" cy="2176421"/>
      </dsp:txXfrm>
    </dsp:sp>
    <dsp:sp modelId="{2AD3F0C8-F273-4D93-826F-32FDF07E64C5}">
      <dsp:nvSpPr>
        <dsp:cNvPr id="0" name=""/>
        <dsp:cNvSpPr/>
      </dsp:nvSpPr>
      <dsp:spPr>
        <a:xfrm>
          <a:off x="5403661" y="2454637"/>
          <a:ext cx="1541689" cy="2266731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0" i="0" u="none" kern="1200" dirty="0" smtClean="0"/>
            <a:t>ثبت و تنظیم مجدد</a:t>
          </a:r>
          <a:endParaRPr lang="en-US" sz="1800" b="1" kern="1200" dirty="0">
            <a:cs typeface="B Nazanin" pitchFamily="2" charset="-78"/>
          </a:endParaRPr>
        </a:p>
      </dsp:txBody>
      <dsp:txXfrm>
        <a:off x="5448816" y="2499792"/>
        <a:ext cx="1451379" cy="2176421"/>
      </dsp:txXfrm>
    </dsp:sp>
    <dsp:sp modelId="{465D5028-2502-49CA-B79F-4D9DEDCBFCBB}">
      <dsp:nvSpPr>
        <dsp:cNvPr id="0" name=""/>
        <dsp:cNvSpPr/>
      </dsp:nvSpPr>
      <dsp:spPr>
        <a:xfrm>
          <a:off x="5403661" y="1180"/>
          <a:ext cx="1541689" cy="226673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0" i="0" u="none" kern="1200" dirty="0" smtClean="0"/>
            <a:t>کنترل های انتخاب باکس</a:t>
          </a:r>
          <a:endParaRPr lang="en-US" sz="1800" b="1" kern="1200" dirty="0">
            <a:cs typeface="B Nazanin" pitchFamily="2" charset="-78"/>
          </a:endParaRPr>
        </a:p>
      </dsp:txBody>
      <dsp:txXfrm>
        <a:off x="5448816" y="46335"/>
        <a:ext cx="1451379" cy="217642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7B856-7434-4ED5-B00B-5FD2A37684AA}">
      <dsp:nvSpPr>
        <dsp:cNvPr id="0" name=""/>
        <dsp:cNvSpPr/>
      </dsp:nvSpPr>
      <dsp:spPr>
        <a:xfrm rot="5400000">
          <a:off x="3367222" y="-211505"/>
          <a:ext cx="3517834" cy="4824601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 extrusionH="17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ct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b="1" kern="1200" dirty="0" smtClean="0">
              <a:solidFill>
                <a:schemeClr val="tx1"/>
              </a:solidFill>
              <a:cs typeface="B Nazanin" pitchFamily="2" charset="-78"/>
            </a:rPr>
            <a:t>ساختار صفحات چندگانه در </a:t>
          </a:r>
          <a:r>
            <a:rPr lang="en-US" sz="2400" b="1" kern="1200" dirty="0" smtClean="0">
              <a:solidFill>
                <a:schemeClr val="tx1"/>
              </a:solidFill>
              <a:cs typeface="B Nazanin" pitchFamily="2" charset="-78"/>
            </a:rPr>
            <a:t>:HTML</a:t>
          </a:r>
          <a:endParaRPr lang="en-US" sz="2400" b="1" kern="1200" dirty="0">
            <a:solidFill>
              <a:schemeClr val="tx1"/>
            </a:solidFill>
            <a:cs typeface="B Nazanin" pitchFamily="2" charset="-78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b="1" i="0" kern="1200" dirty="0" smtClean="0"/>
            <a:t>تگ </a:t>
          </a:r>
          <a:r>
            <a:rPr lang="en-US" sz="2400" b="1" i="0" kern="1200" dirty="0" smtClean="0"/>
            <a:t> &lt;frameset&gt; </a:t>
          </a:r>
          <a:endParaRPr lang="en-US" sz="2400" b="1" kern="1200" dirty="0">
            <a:solidFill>
              <a:schemeClr val="tx1"/>
            </a:solidFill>
            <a:cs typeface="B Nazanin" pitchFamily="2" charset="-78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b="1" i="0" kern="1200" dirty="0" smtClean="0"/>
            <a:t>تگ </a:t>
          </a:r>
          <a:r>
            <a:rPr lang="en-US" sz="2400" b="1" i="0" kern="1200" dirty="0" smtClean="0"/>
            <a:t> &lt;frame&gt; </a:t>
          </a:r>
          <a:endParaRPr lang="en-US" sz="2400" b="1" kern="1200" dirty="0">
            <a:solidFill>
              <a:schemeClr val="tx1"/>
            </a:solidFill>
            <a:cs typeface="B Nazanin" pitchFamily="2" charset="-78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b="1" i="0" kern="1200" dirty="0" smtClean="0"/>
            <a:t>تگ </a:t>
          </a:r>
          <a:r>
            <a:rPr lang="en-US" sz="2400" b="1" i="0" kern="1200" dirty="0" smtClean="0"/>
            <a:t> &lt;</a:t>
          </a:r>
          <a:r>
            <a:rPr lang="en-US" sz="2400" b="1" i="0" kern="1200" dirty="0" err="1" smtClean="0"/>
            <a:t>noframe</a:t>
          </a:r>
          <a:r>
            <a:rPr lang="en-US" sz="2400" b="1" i="0" kern="1200" dirty="0" smtClean="0"/>
            <a:t>&gt; </a:t>
          </a:r>
          <a:endParaRPr lang="en-US" sz="2400" b="1" kern="1200" dirty="0">
            <a:solidFill>
              <a:schemeClr val="tx1"/>
            </a:solidFill>
            <a:cs typeface="B Nazanin" pitchFamily="2" charset="-78"/>
          </a:endParaRPr>
        </a:p>
      </dsp:txBody>
      <dsp:txXfrm rot="-5400000">
        <a:off x="2713839" y="613605"/>
        <a:ext cx="4652874" cy="3174380"/>
      </dsp:txXfrm>
    </dsp:sp>
    <dsp:sp modelId="{88F2F0BA-6B6F-47BE-853D-92F0036EB758}">
      <dsp:nvSpPr>
        <dsp:cNvPr id="0" name=""/>
        <dsp:cNvSpPr/>
      </dsp:nvSpPr>
      <dsp:spPr>
        <a:xfrm>
          <a:off x="0" y="0"/>
          <a:ext cx="2713838" cy="4397292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&lt;html&gt;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&lt;head&gt;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&lt;title&gt; Frameset &lt;/title&gt;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&lt;/head&gt;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&lt;frameset cols="50%,50%"&gt;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&lt;frame </a:t>
          </a:r>
          <a:r>
            <a:rPr lang="en-US" sz="1600" b="0" i="0" kern="1200" dirty="0" err="1" smtClean="0"/>
            <a:t>src</a:t>
          </a:r>
          <a:r>
            <a:rPr lang="en-US" sz="1600" b="0" i="0" kern="1200" dirty="0" smtClean="0"/>
            <a:t>="http://www.google.com" name="</a:t>
          </a:r>
          <a:r>
            <a:rPr lang="en-US" sz="1600" b="0" i="0" kern="1200" dirty="0" err="1" smtClean="0"/>
            <a:t>google_frame</a:t>
          </a:r>
          <a:r>
            <a:rPr lang="en-US" sz="1600" b="0" i="0" kern="1200" dirty="0" smtClean="0"/>
            <a:t>" /&gt;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&lt;frame </a:t>
          </a:r>
          <a:r>
            <a:rPr lang="en-US" sz="1600" b="0" i="0" kern="1200" dirty="0" err="1" smtClean="0"/>
            <a:t>src</a:t>
          </a:r>
          <a:r>
            <a:rPr lang="en-US" sz="1600" b="0" i="0" kern="1200" dirty="0" smtClean="0"/>
            <a:t>="http://www.yahoo.com" name="</a:t>
          </a:r>
          <a:r>
            <a:rPr lang="en-US" sz="1600" b="0" i="0" kern="1200" dirty="0" err="1" smtClean="0"/>
            <a:t>yahoo_frame</a:t>
          </a:r>
          <a:r>
            <a:rPr lang="en-US" sz="1600" b="0" i="0" kern="1200" dirty="0" smtClean="0"/>
            <a:t>" /&gt;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&lt;frameset&gt;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&lt;/html&gt;</a:t>
          </a:r>
          <a:endParaRPr lang="en-US" sz="16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32479" y="132479"/>
        <a:ext cx="2448880" cy="413233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ED53C-77B2-4965-8CED-075F7C613A6F}">
      <dsp:nvSpPr>
        <dsp:cNvPr id="0" name=""/>
        <dsp:cNvSpPr/>
      </dsp:nvSpPr>
      <dsp:spPr>
        <a:xfrm>
          <a:off x="5928015" y="-817678"/>
          <a:ext cx="6357905" cy="6357905"/>
        </a:xfrm>
        <a:prstGeom prst="blockArc">
          <a:avLst>
            <a:gd name="adj1" fmla="val 8100000"/>
            <a:gd name="adj2" fmla="val 13500000"/>
            <a:gd name="adj3" fmla="val 340"/>
          </a:avLst>
        </a:pr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88C8DB-F095-4087-9471-66090E427E54}">
      <dsp:nvSpPr>
        <dsp:cNvPr id="0" name=""/>
        <dsp:cNvSpPr/>
      </dsp:nvSpPr>
      <dsp:spPr>
        <a:xfrm>
          <a:off x="65171" y="472254"/>
          <a:ext cx="6226271" cy="944509"/>
        </a:xfrm>
        <a:prstGeom prst="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749705" bIns="6096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1"/>
              </a:solidFill>
            </a:rPr>
            <a:t>مخفف عبارت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US" sz="2400" b="0" i="0" u="none" kern="1200" dirty="0" smtClean="0">
              <a:solidFill>
                <a:schemeClr val="tx1"/>
              </a:solidFill>
            </a:rPr>
            <a:t>Cascade Style Sheets </a:t>
          </a:r>
          <a:endParaRPr lang="en-US" sz="2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65171" y="472254"/>
        <a:ext cx="6226271" cy="944509"/>
      </dsp:txXfrm>
    </dsp:sp>
    <dsp:sp modelId="{4A71A9AC-F281-4455-BA7F-D1B4E0821634}">
      <dsp:nvSpPr>
        <dsp:cNvPr id="0" name=""/>
        <dsp:cNvSpPr/>
      </dsp:nvSpPr>
      <dsp:spPr>
        <a:xfrm>
          <a:off x="5701123" y="354191"/>
          <a:ext cx="1180637" cy="1180637"/>
        </a:xfrm>
        <a:prstGeom prst="irregularSeal2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598CC0F5-7BA9-485B-A1F2-CF60EC107E39}">
      <dsp:nvSpPr>
        <dsp:cNvPr id="0" name=""/>
        <dsp:cNvSpPr/>
      </dsp:nvSpPr>
      <dsp:spPr>
        <a:xfrm>
          <a:off x="84761" y="1867380"/>
          <a:ext cx="5882941" cy="944509"/>
        </a:xfrm>
        <a:prstGeom prst="rect">
          <a:avLst/>
        </a:prstGeom>
        <a:solidFill>
          <a:schemeClr val="accent5">
            <a:shade val="50000"/>
            <a:hueOff val="-64072"/>
            <a:satOff val="17736"/>
            <a:lumOff val="2141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749705" bIns="6096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solidFill>
                <a:schemeClr val="tx1"/>
              </a:solidFill>
            </a:rPr>
            <a:t>مکمل </a:t>
          </a:r>
          <a:r>
            <a:rPr lang="en-US" sz="2400" kern="1200" dirty="0" smtClean="0">
              <a:solidFill>
                <a:schemeClr val="tx1"/>
              </a:solidFill>
            </a:rPr>
            <a:t>HTML</a:t>
          </a:r>
          <a:r>
            <a:rPr lang="fa-IR" sz="2400" kern="1200" dirty="0" smtClean="0">
              <a:solidFill>
                <a:schemeClr val="tx1"/>
              </a:solidFill>
            </a:rPr>
            <a:t> در طراحی راحت تر صفحات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84761" y="1867380"/>
        <a:ext cx="5882941" cy="944509"/>
      </dsp:txXfrm>
    </dsp:sp>
    <dsp:sp modelId="{A4DA1E70-8E8B-4E22-AFC9-E60AA94C463A}">
      <dsp:nvSpPr>
        <dsp:cNvPr id="0" name=""/>
        <dsp:cNvSpPr/>
      </dsp:nvSpPr>
      <dsp:spPr>
        <a:xfrm>
          <a:off x="5357794" y="1770955"/>
          <a:ext cx="1180637" cy="1180637"/>
        </a:xfrm>
        <a:prstGeom prst="irregularSeal2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-64072"/>
              <a:satOff val="17736"/>
              <a:lumOff val="214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DA38F0-5296-4015-BEF6-D15397511DCA}">
      <dsp:nvSpPr>
        <dsp:cNvPr id="0" name=""/>
        <dsp:cNvSpPr/>
      </dsp:nvSpPr>
      <dsp:spPr>
        <a:xfrm>
          <a:off x="65171" y="3305784"/>
          <a:ext cx="6226271" cy="944509"/>
        </a:xfrm>
        <a:prstGeom prst="rect">
          <a:avLst/>
        </a:prstGeom>
        <a:solidFill>
          <a:schemeClr val="accent5">
            <a:shade val="50000"/>
            <a:hueOff val="-64072"/>
            <a:satOff val="17736"/>
            <a:lumOff val="2141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749705" bIns="6096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solidFill>
                <a:schemeClr val="tx1"/>
              </a:solidFill>
            </a:rPr>
            <a:t>زیباسازی اسکلت اولیه </a:t>
          </a:r>
          <a:r>
            <a:rPr lang="en-US" sz="2400" kern="1200" dirty="0" smtClean="0">
              <a:solidFill>
                <a:schemeClr val="tx1"/>
              </a:solidFill>
            </a:rPr>
            <a:t>HTML</a:t>
          </a:r>
          <a:endParaRPr lang="en-US" sz="2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65171" y="3305784"/>
        <a:ext cx="6226271" cy="944509"/>
      </dsp:txXfrm>
    </dsp:sp>
    <dsp:sp modelId="{B63372DD-AD53-456F-B18F-4A6A4A59820F}">
      <dsp:nvSpPr>
        <dsp:cNvPr id="0" name=""/>
        <dsp:cNvSpPr/>
      </dsp:nvSpPr>
      <dsp:spPr>
        <a:xfrm>
          <a:off x="5701123" y="3187720"/>
          <a:ext cx="1180637" cy="1180637"/>
        </a:xfrm>
        <a:prstGeom prst="irregularSeal2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-64072"/>
              <a:satOff val="17736"/>
              <a:lumOff val="214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F879EA-F866-4CE0-8F1A-5791342ACF7F}">
      <dsp:nvSpPr>
        <dsp:cNvPr id="0" name=""/>
        <dsp:cNvSpPr/>
      </dsp:nvSpPr>
      <dsp:spPr>
        <a:xfrm>
          <a:off x="1557530" y="401397"/>
          <a:ext cx="4315908" cy="4315908"/>
        </a:xfrm>
        <a:prstGeom prst="blockArc">
          <a:avLst>
            <a:gd name="adj1" fmla="val 13800000"/>
            <a:gd name="adj2" fmla="val 16200000"/>
            <a:gd name="adj3" fmla="val 3055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88D53F9A-A202-489A-B667-A06D21037B67}">
      <dsp:nvSpPr>
        <dsp:cNvPr id="0" name=""/>
        <dsp:cNvSpPr/>
      </dsp:nvSpPr>
      <dsp:spPr>
        <a:xfrm>
          <a:off x="1606027" y="359440"/>
          <a:ext cx="4315908" cy="4315908"/>
        </a:xfrm>
        <a:prstGeom prst="blockArc">
          <a:avLst>
            <a:gd name="adj1" fmla="val 11356192"/>
            <a:gd name="adj2" fmla="val 13696253"/>
            <a:gd name="adj3" fmla="val 3055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250FEB3E-2FC6-4C70-9D2E-30090E902D53}">
      <dsp:nvSpPr>
        <dsp:cNvPr id="0" name=""/>
        <dsp:cNvSpPr/>
      </dsp:nvSpPr>
      <dsp:spPr>
        <a:xfrm>
          <a:off x="1587974" y="455964"/>
          <a:ext cx="4315908" cy="4315908"/>
        </a:xfrm>
        <a:prstGeom prst="blockArc">
          <a:avLst>
            <a:gd name="adj1" fmla="val 9101090"/>
            <a:gd name="adj2" fmla="val 11515068"/>
            <a:gd name="adj3" fmla="val 3055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5B54F011-67BC-4B7B-90C4-418DE5BA4865}">
      <dsp:nvSpPr>
        <dsp:cNvPr id="0" name=""/>
        <dsp:cNvSpPr/>
      </dsp:nvSpPr>
      <dsp:spPr>
        <a:xfrm>
          <a:off x="1557530" y="401397"/>
          <a:ext cx="4315908" cy="4315908"/>
        </a:xfrm>
        <a:prstGeom prst="blockArc">
          <a:avLst>
            <a:gd name="adj1" fmla="val 6600000"/>
            <a:gd name="adj2" fmla="val 9000000"/>
            <a:gd name="adj3" fmla="val 3055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6B9494D4-8385-4810-95C1-80FE79B67931}">
      <dsp:nvSpPr>
        <dsp:cNvPr id="0" name=""/>
        <dsp:cNvSpPr/>
      </dsp:nvSpPr>
      <dsp:spPr>
        <a:xfrm>
          <a:off x="1557530" y="401397"/>
          <a:ext cx="4315908" cy="4315908"/>
        </a:xfrm>
        <a:prstGeom prst="blockArc">
          <a:avLst>
            <a:gd name="adj1" fmla="val 4200000"/>
            <a:gd name="adj2" fmla="val 6600000"/>
            <a:gd name="adj3" fmla="val 3055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9292A541-946F-4148-826F-0B99471E8DF9}">
      <dsp:nvSpPr>
        <dsp:cNvPr id="0" name=""/>
        <dsp:cNvSpPr/>
      </dsp:nvSpPr>
      <dsp:spPr>
        <a:xfrm>
          <a:off x="1557530" y="401397"/>
          <a:ext cx="4315908" cy="4315908"/>
        </a:xfrm>
        <a:prstGeom prst="blockArc">
          <a:avLst>
            <a:gd name="adj1" fmla="val 1800000"/>
            <a:gd name="adj2" fmla="val 4200000"/>
            <a:gd name="adj3" fmla="val 3055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4EF36635-3F69-42E3-B122-5CF30618EFE5}">
      <dsp:nvSpPr>
        <dsp:cNvPr id="0" name=""/>
        <dsp:cNvSpPr/>
      </dsp:nvSpPr>
      <dsp:spPr>
        <a:xfrm>
          <a:off x="1557530" y="401397"/>
          <a:ext cx="4315908" cy="4315908"/>
        </a:xfrm>
        <a:prstGeom prst="blockArc">
          <a:avLst>
            <a:gd name="adj1" fmla="val 21000000"/>
            <a:gd name="adj2" fmla="val 1800000"/>
            <a:gd name="adj3" fmla="val 3055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CE6D0496-6C21-4EE6-AA68-C079257746B3}">
      <dsp:nvSpPr>
        <dsp:cNvPr id="0" name=""/>
        <dsp:cNvSpPr/>
      </dsp:nvSpPr>
      <dsp:spPr>
        <a:xfrm>
          <a:off x="1557530" y="401397"/>
          <a:ext cx="4315908" cy="4315908"/>
        </a:xfrm>
        <a:prstGeom prst="blockArc">
          <a:avLst>
            <a:gd name="adj1" fmla="val 18600000"/>
            <a:gd name="adj2" fmla="val 21000000"/>
            <a:gd name="adj3" fmla="val 3055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6F4350D0-254B-4C6C-8416-036EF96FBA3B}">
      <dsp:nvSpPr>
        <dsp:cNvPr id="0" name=""/>
        <dsp:cNvSpPr/>
      </dsp:nvSpPr>
      <dsp:spPr>
        <a:xfrm>
          <a:off x="1557530" y="401397"/>
          <a:ext cx="4315908" cy="4315908"/>
        </a:xfrm>
        <a:prstGeom prst="blockArc">
          <a:avLst>
            <a:gd name="adj1" fmla="val 16200000"/>
            <a:gd name="adj2" fmla="val 18600000"/>
            <a:gd name="adj3" fmla="val 3055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A61ACC4C-2618-4547-8509-AAFF009C9BF7}">
      <dsp:nvSpPr>
        <dsp:cNvPr id="0" name=""/>
        <dsp:cNvSpPr/>
      </dsp:nvSpPr>
      <dsp:spPr>
        <a:xfrm>
          <a:off x="3012707" y="1856574"/>
          <a:ext cx="1405554" cy="140555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itchFamily="2" charset="-78"/>
            </a:rPr>
            <a:t>تفاوت های </a:t>
          </a:r>
          <a:r>
            <a:rPr lang="en-US" sz="1800" b="1" kern="1200" dirty="0" err="1" smtClean="0">
              <a:solidFill>
                <a:schemeClr val="tx1"/>
              </a:solidFill>
              <a:cs typeface="B Nazanin" pitchFamily="2" charset="-78"/>
            </a:rPr>
            <a:t>css</a:t>
          </a:r>
          <a:r>
            <a:rPr lang="fa-IR" sz="1800" b="1" kern="1200" dirty="0" smtClean="0">
              <a:solidFill>
                <a:schemeClr val="tx1"/>
              </a:solidFill>
              <a:cs typeface="B Nazanin" pitchFamily="2" charset="-78"/>
            </a:rPr>
            <a:t> با </a:t>
          </a:r>
          <a:r>
            <a:rPr lang="en-US" sz="1800" b="1" kern="1200" dirty="0" smtClean="0">
              <a:solidFill>
                <a:schemeClr val="tx1"/>
              </a:solidFill>
              <a:cs typeface="B Nazanin" pitchFamily="2" charset="-78"/>
            </a:rPr>
            <a:t>css3</a:t>
          </a:r>
          <a:endParaRPr lang="en-US" sz="18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3218546" y="2062413"/>
        <a:ext cx="993876" cy="993876"/>
      </dsp:txXfrm>
    </dsp:sp>
    <dsp:sp modelId="{9F3478F2-3B1C-4CC1-831C-E9D93D305420}">
      <dsp:nvSpPr>
        <dsp:cNvPr id="0" name=""/>
        <dsp:cNvSpPr/>
      </dsp:nvSpPr>
      <dsp:spPr>
        <a:xfrm>
          <a:off x="3211875" y="-69248"/>
          <a:ext cx="1007218" cy="1007218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دارای ماژول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3359379" y="78256"/>
        <a:ext cx="712210" cy="712210"/>
      </dsp:txXfrm>
    </dsp:sp>
    <dsp:sp modelId="{38E632D2-83B5-40CD-ADAC-5A1F789C3CA6}">
      <dsp:nvSpPr>
        <dsp:cNvPr id="0" name=""/>
        <dsp:cNvSpPr/>
      </dsp:nvSpPr>
      <dsp:spPr>
        <a:xfrm>
          <a:off x="4569671" y="419782"/>
          <a:ext cx="1023462" cy="1023462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افزودن افکت های داینامیک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4719554" y="569665"/>
        <a:ext cx="723696" cy="723696"/>
      </dsp:txXfrm>
    </dsp:sp>
    <dsp:sp modelId="{5B937F3E-4CCF-445A-B0CE-9B34128B14A9}">
      <dsp:nvSpPr>
        <dsp:cNvPr id="0" name=""/>
        <dsp:cNvSpPr/>
      </dsp:nvSpPr>
      <dsp:spPr>
        <a:xfrm>
          <a:off x="5294231" y="1676389"/>
          <a:ext cx="1027921" cy="1027921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سازگاری باهمه مرورگرها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5444767" y="1826925"/>
        <a:ext cx="726849" cy="726849"/>
      </dsp:txXfrm>
    </dsp:sp>
    <dsp:sp modelId="{B1301FB0-E2C0-4DB9-8826-BB0E2DEC5A28}">
      <dsp:nvSpPr>
        <dsp:cNvPr id="0" name=""/>
        <dsp:cNvSpPr/>
      </dsp:nvSpPr>
      <dsp:spPr>
        <a:xfrm>
          <a:off x="5034407" y="3100473"/>
          <a:ext cx="1042746" cy="1042746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ایجاد عکس متحرک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5187114" y="3253180"/>
        <a:ext cx="737332" cy="737332"/>
      </dsp:txXfrm>
    </dsp:sp>
    <dsp:sp modelId="{3EA0113E-71B2-4353-B39A-FBDDEBF3FCB6}">
      <dsp:nvSpPr>
        <dsp:cNvPr id="0" name=""/>
        <dsp:cNvSpPr/>
      </dsp:nvSpPr>
      <dsp:spPr>
        <a:xfrm>
          <a:off x="3896911" y="4010826"/>
          <a:ext cx="1090726" cy="1090726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قابلیت جعبه سایه دار</a:t>
          </a:r>
        </a:p>
      </dsp:txBody>
      <dsp:txXfrm>
        <a:off x="4056644" y="4170559"/>
        <a:ext cx="771260" cy="771260"/>
      </dsp:txXfrm>
    </dsp:sp>
    <dsp:sp modelId="{A5B309F2-E11A-4F4F-A2E6-85F490CADCE6}">
      <dsp:nvSpPr>
        <dsp:cNvPr id="0" name=""/>
        <dsp:cNvSpPr/>
      </dsp:nvSpPr>
      <dsp:spPr>
        <a:xfrm>
          <a:off x="2435636" y="4003130"/>
          <a:ext cx="1106118" cy="1106118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ایجاد عناصر 2بعدی و 3بعدی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2597623" y="4165117"/>
        <a:ext cx="782144" cy="782144"/>
      </dsp:txXfrm>
    </dsp:sp>
    <dsp:sp modelId="{D0801251-DE59-4573-8E4F-1030C6F060F7}">
      <dsp:nvSpPr>
        <dsp:cNvPr id="0" name=""/>
        <dsp:cNvSpPr/>
      </dsp:nvSpPr>
      <dsp:spPr>
        <a:xfrm>
          <a:off x="1341642" y="3034945"/>
          <a:ext cx="1067093" cy="1173803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i="0" kern="1200" dirty="0" smtClean="0">
              <a:solidFill>
                <a:schemeClr val="tx1"/>
              </a:solidFill>
              <a:cs typeface="B Nazanin" pitchFamily="2" charset="-78"/>
            </a:rPr>
            <a:t>قابلیت گوشه نرم</a:t>
          </a:r>
          <a:endParaRPr lang="en-US" sz="1400" b="1" i="0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497914" y="3206844"/>
        <a:ext cx="754549" cy="830005"/>
      </dsp:txXfrm>
    </dsp:sp>
    <dsp:sp modelId="{E481F78C-39B8-4D7A-99A6-D90AED465B8F}">
      <dsp:nvSpPr>
        <dsp:cNvPr id="0" name=""/>
        <dsp:cNvSpPr/>
      </dsp:nvSpPr>
      <dsp:spPr>
        <a:xfrm>
          <a:off x="1101811" y="1610160"/>
          <a:ext cx="1129861" cy="1129861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قابلیت انتقال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267275" y="1775624"/>
        <a:ext cx="798933" cy="798933"/>
      </dsp:txXfrm>
    </dsp:sp>
    <dsp:sp modelId="{75B9E77C-12A3-4EB9-9DAF-106653292253}">
      <dsp:nvSpPr>
        <dsp:cNvPr id="0" name=""/>
        <dsp:cNvSpPr/>
      </dsp:nvSpPr>
      <dsp:spPr>
        <a:xfrm>
          <a:off x="1798966" y="380913"/>
          <a:ext cx="1101201" cy="1101201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i="0" kern="1200" dirty="0" smtClean="0">
              <a:solidFill>
                <a:schemeClr val="tx1"/>
              </a:solidFill>
              <a:cs typeface="B Nazanin" pitchFamily="2" charset="-78"/>
            </a:rPr>
            <a:t>افزایش سرعت برنامه نویسی</a:t>
          </a:r>
          <a:endParaRPr lang="en-US" sz="1400" b="1" i="0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960233" y="542180"/>
        <a:ext cx="778667" cy="77866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4F3D1-FB65-431F-A4D7-D79EF5058BA0}">
      <dsp:nvSpPr>
        <dsp:cNvPr id="0" name=""/>
        <dsp:cNvSpPr/>
      </dsp:nvSpPr>
      <dsp:spPr>
        <a:xfrm>
          <a:off x="446304" y="2059"/>
          <a:ext cx="2000211" cy="149311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57150" rIns="19050" bIns="19050" numCol="1" spcCol="1270" anchor="t" anchorCtr="0">
          <a:noAutofit/>
        </a:bodyPr>
        <a:lstStyle/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b="1" i="0" u="none" kern="1200" dirty="0" smtClean="0"/>
            <a:t>یک خاصیت مختصرنویسی که تمامی خصوصیت های مربوط به پس زمینه (</a:t>
          </a:r>
          <a:r>
            <a:rPr lang="en-US" sz="1500" b="1" i="0" u="none" kern="1200" dirty="0" smtClean="0"/>
            <a:t>background property) </a:t>
          </a:r>
          <a:r>
            <a:rPr lang="fa-IR" sz="1500" b="1" i="0" u="none" kern="1200" dirty="0" smtClean="0"/>
            <a:t>را در یک تعریف واحد مقداردهی و تنظیم می کند.</a:t>
          </a:r>
          <a:endParaRPr lang="en-US" sz="1500" b="1" kern="1200" dirty="0"/>
        </a:p>
      </dsp:txBody>
      <dsp:txXfrm>
        <a:off x="481289" y="37044"/>
        <a:ext cx="1930241" cy="1458130"/>
      </dsp:txXfrm>
    </dsp:sp>
    <dsp:sp modelId="{B5554CAC-2412-4C80-AD50-01D8F9BB5CBD}">
      <dsp:nvSpPr>
        <dsp:cNvPr id="0" name=""/>
        <dsp:cNvSpPr/>
      </dsp:nvSpPr>
      <dsp:spPr>
        <a:xfrm>
          <a:off x="446304" y="1495175"/>
          <a:ext cx="2000211" cy="6420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kern="1200" dirty="0" smtClean="0"/>
            <a:t>background</a:t>
          </a:r>
          <a:endParaRPr lang="en-US" sz="1400" b="1" kern="1200" dirty="0"/>
        </a:p>
      </dsp:txBody>
      <dsp:txXfrm>
        <a:off x="446304" y="1495175"/>
        <a:ext cx="1408599" cy="642039"/>
      </dsp:txXfrm>
    </dsp:sp>
    <dsp:sp modelId="{BF7368FF-A40D-4099-AEB8-1821CE08E069}">
      <dsp:nvSpPr>
        <dsp:cNvPr id="0" name=""/>
        <dsp:cNvSpPr/>
      </dsp:nvSpPr>
      <dsp:spPr>
        <a:xfrm>
          <a:off x="1911486" y="1597157"/>
          <a:ext cx="700073" cy="700073"/>
        </a:xfrm>
        <a:prstGeom prst="ellips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FFAEA6-167A-4A0B-976A-34EF4CE5551D}">
      <dsp:nvSpPr>
        <dsp:cNvPr id="0" name=""/>
        <dsp:cNvSpPr/>
      </dsp:nvSpPr>
      <dsp:spPr>
        <a:xfrm>
          <a:off x="2784999" y="2059"/>
          <a:ext cx="2000211" cy="149311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57150" rIns="19050" bIns="19050" numCol="1" spcCol="1270" anchor="t" anchorCtr="0">
          <a:noAutofit/>
        </a:bodyPr>
        <a:lstStyle/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b="1" i="0" u="none" kern="1200" dirty="0" smtClean="0"/>
            <a:t>این ویژگی به منظور تعیین مکان و نحوه قرار گیری پس زمینه در عنصر مورد نظر بکار گرفته می شود. ناحیه اصلی قرار گیری عنصر منهای خط حاشیه, حاشیه ی دور عناصر را تعیین می کند.</a:t>
          </a:r>
          <a:endParaRPr lang="en-US" sz="1500" b="1" kern="1200" dirty="0"/>
        </a:p>
      </dsp:txBody>
      <dsp:txXfrm>
        <a:off x="2819984" y="37044"/>
        <a:ext cx="1930241" cy="1458130"/>
      </dsp:txXfrm>
    </dsp:sp>
    <dsp:sp modelId="{A0DBD222-BEF3-412E-9907-A4E76E3926D9}">
      <dsp:nvSpPr>
        <dsp:cNvPr id="0" name=""/>
        <dsp:cNvSpPr/>
      </dsp:nvSpPr>
      <dsp:spPr>
        <a:xfrm>
          <a:off x="2784999" y="1495175"/>
          <a:ext cx="2000211" cy="6420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kern="1200" dirty="0" smtClean="0"/>
            <a:t>background-clip</a:t>
          </a:r>
          <a:endParaRPr lang="en-US" sz="1400" b="1" kern="1200" dirty="0"/>
        </a:p>
      </dsp:txBody>
      <dsp:txXfrm>
        <a:off x="2784999" y="1495175"/>
        <a:ext cx="1408599" cy="642039"/>
      </dsp:txXfrm>
    </dsp:sp>
    <dsp:sp modelId="{412F5298-5E67-41C6-B2A3-FBF473251038}">
      <dsp:nvSpPr>
        <dsp:cNvPr id="0" name=""/>
        <dsp:cNvSpPr/>
      </dsp:nvSpPr>
      <dsp:spPr>
        <a:xfrm>
          <a:off x="4250182" y="1597157"/>
          <a:ext cx="700073" cy="700073"/>
        </a:xfrm>
        <a:prstGeom prst="ellips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565B72-2C52-4B30-9851-F8A1ACFB916A}">
      <dsp:nvSpPr>
        <dsp:cNvPr id="0" name=""/>
        <dsp:cNvSpPr/>
      </dsp:nvSpPr>
      <dsp:spPr>
        <a:xfrm>
          <a:off x="5123695" y="2059"/>
          <a:ext cx="2000211" cy="149311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57150" rIns="19050" bIns="19050" numCol="1" spcCol="1270" anchor="t" anchorCtr="0">
          <a:noAutofit/>
        </a:bodyPr>
        <a:lstStyle/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b="1" i="0" u="none" kern="1200" dirty="0" smtClean="0"/>
            <a:t>یک یا چند تصویر پس زمینه را ویژه ی تنها یک المان مشخص می کند.</a:t>
          </a:r>
          <a:endParaRPr lang="en-US" sz="1500" b="1" kern="1200" dirty="0"/>
        </a:p>
      </dsp:txBody>
      <dsp:txXfrm>
        <a:off x="5158680" y="37044"/>
        <a:ext cx="1930241" cy="1458130"/>
      </dsp:txXfrm>
    </dsp:sp>
    <dsp:sp modelId="{8839CBD3-1AC1-4555-82D5-2DBE87F542E4}">
      <dsp:nvSpPr>
        <dsp:cNvPr id="0" name=""/>
        <dsp:cNvSpPr/>
      </dsp:nvSpPr>
      <dsp:spPr>
        <a:xfrm>
          <a:off x="5123695" y="1495175"/>
          <a:ext cx="2000211" cy="6420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kern="1200" dirty="0" smtClean="0"/>
            <a:t>background-image</a:t>
          </a:r>
          <a:endParaRPr lang="en-US" sz="1400" b="1" kern="1200" dirty="0"/>
        </a:p>
      </dsp:txBody>
      <dsp:txXfrm>
        <a:off x="5123695" y="1495175"/>
        <a:ext cx="1408599" cy="642039"/>
      </dsp:txXfrm>
    </dsp:sp>
    <dsp:sp modelId="{F46DEA16-287C-4534-8EBA-B1128F1B58EA}">
      <dsp:nvSpPr>
        <dsp:cNvPr id="0" name=""/>
        <dsp:cNvSpPr/>
      </dsp:nvSpPr>
      <dsp:spPr>
        <a:xfrm>
          <a:off x="6588877" y="1597157"/>
          <a:ext cx="700073" cy="700073"/>
        </a:xfrm>
        <a:prstGeom prst="ellips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83B158-EDDC-49BE-97A1-93909ECB7AD6}">
      <dsp:nvSpPr>
        <dsp:cNvPr id="0" name=""/>
        <dsp:cNvSpPr/>
      </dsp:nvSpPr>
      <dsp:spPr>
        <a:xfrm>
          <a:off x="1615652" y="2643963"/>
          <a:ext cx="2000211" cy="149311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57150" rIns="19050" bIns="19050" numCol="1" spcCol="1270" anchor="t" anchorCtr="0">
          <a:noAutofit/>
        </a:bodyPr>
        <a:lstStyle/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b="1" i="0" u="none" kern="1200" dirty="0" smtClean="0"/>
            <a:t>محل قرار گیری تصویر یا تصاویر پس زمینه را تعیین می کند.</a:t>
          </a:r>
          <a:endParaRPr lang="en-US" sz="1500" b="1" kern="1200" dirty="0"/>
        </a:p>
      </dsp:txBody>
      <dsp:txXfrm>
        <a:off x="1650637" y="2678948"/>
        <a:ext cx="1930241" cy="1458130"/>
      </dsp:txXfrm>
    </dsp:sp>
    <dsp:sp modelId="{DE0E18DB-43FE-43DC-B1B1-F9888CC49168}">
      <dsp:nvSpPr>
        <dsp:cNvPr id="0" name=""/>
        <dsp:cNvSpPr/>
      </dsp:nvSpPr>
      <dsp:spPr>
        <a:xfrm>
          <a:off x="1615652" y="4137079"/>
          <a:ext cx="2000211" cy="6420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kern="1200" dirty="0" smtClean="0"/>
            <a:t>background-origin</a:t>
          </a:r>
          <a:endParaRPr lang="en-US" sz="1400" b="1" kern="1200" dirty="0"/>
        </a:p>
      </dsp:txBody>
      <dsp:txXfrm>
        <a:off x="1615652" y="4137079"/>
        <a:ext cx="1408599" cy="642039"/>
      </dsp:txXfrm>
    </dsp:sp>
    <dsp:sp modelId="{1623F33F-5256-45E6-90AF-0C2A7B8DDE42}">
      <dsp:nvSpPr>
        <dsp:cNvPr id="0" name=""/>
        <dsp:cNvSpPr/>
      </dsp:nvSpPr>
      <dsp:spPr>
        <a:xfrm>
          <a:off x="3080834" y="4239061"/>
          <a:ext cx="700073" cy="700073"/>
        </a:xfrm>
        <a:prstGeom prst="ellips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4FF87F-45FD-48AC-85D8-B937A3BEFDCF}">
      <dsp:nvSpPr>
        <dsp:cNvPr id="0" name=""/>
        <dsp:cNvSpPr/>
      </dsp:nvSpPr>
      <dsp:spPr>
        <a:xfrm>
          <a:off x="3954347" y="2643963"/>
          <a:ext cx="2000211" cy="149311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57150" rIns="19050" bIns="19050" numCol="1" spcCol="1270" anchor="t" anchorCtr="0">
          <a:noAutofit/>
        </a:bodyPr>
        <a:lstStyle/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b="1" i="0" u="none" kern="1200" dirty="0" smtClean="0"/>
            <a:t>اندازه و مقیاس تصویر یا تصاویر پس زمینه را مشخص می کند.</a:t>
          </a:r>
          <a:endParaRPr lang="en-US" sz="1500" b="1" kern="1200" dirty="0"/>
        </a:p>
      </dsp:txBody>
      <dsp:txXfrm>
        <a:off x="3989332" y="2678948"/>
        <a:ext cx="1930241" cy="1458130"/>
      </dsp:txXfrm>
    </dsp:sp>
    <dsp:sp modelId="{D0A65C93-B4F5-40EA-90E4-FB1D04487F12}">
      <dsp:nvSpPr>
        <dsp:cNvPr id="0" name=""/>
        <dsp:cNvSpPr/>
      </dsp:nvSpPr>
      <dsp:spPr>
        <a:xfrm>
          <a:off x="3954347" y="4137079"/>
          <a:ext cx="2000211" cy="6420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kern="1200" dirty="0" smtClean="0"/>
            <a:t>background-size</a:t>
          </a:r>
          <a:endParaRPr lang="en-US" sz="1400" b="1" kern="1200" dirty="0"/>
        </a:p>
      </dsp:txBody>
      <dsp:txXfrm>
        <a:off x="3954347" y="4137079"/>
        <a:ext cx="1408599" cy="642039"/>
      </dsp:txXfrm>
    </dsp:sp>
    <dsp:sp modelId="{2127BB71-80F9-4DA0-A81B-6C58027DBB3A}">
      <dsp:nvSpPr>
        <dsp:cNvPr id="0" name=""/>
        <dsp:cNvSpPr/>
      </dsp:nvSpPr>
      <dsp:spPr>
        <a:xfrm>
          <a:off x="5419529" y="4239061"/>
          <a:ext cx="700073" cy="700073"/>
        </a:xfrm>
        <a:prstGeom prst="ellips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24C485-A4DA-46A2-AAB0-6090FC8A6FD3}">
      <dsp:nvSpPr>
        <dsp:cNvPr id="0" name=""/>
        <dsp:cNvSpPr/>
      </dsp:nvSpPr>
      <dsp:spPr>
        <a:xfrm rot="5400000">
          <a:off x="4943911" y="-2078846"/>
          <a:ext cx="632125" cy="4950563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i="0" u="none" kern="1200" dirty="0" smtClean="0"/>
            <a:t>کلیه ی خصوصیت های فونت را طی یک تعریف تنظیم و انتخاب می کند</a:t>
          </a:r>
          <a:endParaRPr lang="en-US" sz="1800" b="1" kern="1200" dirty="0"/>
        </a:p>
      </dsp:txBody>
      <dsp:txXfrm rot="-5400000">
        <a:off x="2784692" y="111231"/>
        <a:ext cx="4919705" cy="570409"/>
      </dsp:txXfrm>
    </dsp:sp>
    <dsp:sp modelId="{320C6092-039D-44EE-A17E-EEAB110ADD01}">
      <dsp:nvSpPr>
        <dsp:cNvPr id="0" name=""/>
        <dsp:cNvSpPr/>
      </dsp:nvSpPr>
      <dsp:spPr>
        <a:xfrm>
          <a:off x="0" y="1357"/>
          <a:ext cx="2784692" cy="7901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cs typeface="B Nazanin" pitchFamily="2" charset="-78"/>
            </a:rPr>
            <a:t>font</a:t>
          </a:r>
          <a:endParaRPr lang="en-US" sz="1800" b="1" kern="1200" dirty="0">
            <a:cs typeface="B Nazanin" pitchFamily="2" charset="-78"/>
          </a:endParaRPr>
        </a:p>
      </dsp:txBody>
      <dsp:txXfrm>
        <a:off x="38572" y="39929"/>
        <a:ext cx="2707548" cy="713012"/>
      </dsp:txXfrm>
    </dsp:sp>
    <dsp:sp modelId="{23108A11-F281-499C-B696-D3C9FA861E0E}">
      <dsp:nvSpPr>
        <dsp:cNvPr id="0" name=""/>
        <dsp:cNvSpPr/>
      </dsp:nvSpPr>
      <dsp:spPr>
        <a:xfrm rot="5400000">
          <a:off x="4943911" y="-1249181"/>
          <a:ext cx="632125" cy="4950563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i="0" u="none" kern="1200" dirty="0" smtClean="0"/>
            <a:t>Specifies the font family for text </a:t>
          </a:r>
          <a:r>
            <a:rPr lang="fa-IR" sz="1800" b="1" i="0" u="none" kern="1200" dirty="0" smtClean="0"/>
            <a:t>اسم فونت مورد نظر را مشخص می کند (خانواده ی فونتی که برای متن بکارگرفته می شود را تعیین می کند)</a:t>
          </a:r>
          <a:endParaRPr lang="en-US" sz="1800" b="1" kern="1200" dirty="0"/>
        </a:p>
      </dsp:txBody>
      <dsp:txXfrm rot="-5400000">
        <a:off x="2784692" y="940896"/>
        <a:ext cx="4919705" cy="570409"/>
      </dsp:txXfrm>
    </dsp:sp>
    <dsp:sp modelId="{5F9B06AC-D831-49CD-BB16-6ECB6F6CABC3}">
      <dsp:nvSpPr>
        <dsp:cNvPr id="0" name=""/>
        <dsp:cNvSpPr/>
      </dsp:nvSpPr>
      <dsp:spPr>
        <a:xfrm>
          <a:off x="0" y="831021"/>
          <a:ext cx="2784692" cy="7901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u="none" kern="1200" dirty="0" smtClean="0"/>
            <a:t>Font-family</a:t>
          </a:r>
          <a:endParaRPr lang="en-US" sz="1800" b="1" kern="1200" dirty="0">
            <a:cs typeface="B Nazanin" pitchFamily="2" charset="-78"/>
          </a:endParaRPr>
        </a:p>
      </dsp:txBody>
      <dsp:txXfrm>
        <a:off x="38572" y="869593"/>
        <a:ext cx="2707548" cy="713012"/>
      </dsp:txXfrm>
    </dsp:sp>
    <dsp:sp modelId="{EE355B07-AA8D-4357-A237-7A5A0B8CC4AC}">
      <dsp:nvSpPr>
        <dsp:cNvPr id="0" name=""/>
        <dsp:cNvSpPr/>
      </dsp:nvSpPr>
      <dsp:spPr>
        <a:xfrm rot="5400000">
          <a:off x="4943911" y="-419516"/>
          <a:ext cx="632125" cy="4950563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i="0" u="none" kern="1200" dirty="0" smtClean="0"/>
            <a:t>اندازه ی فونت (قلم نوشته) را برای نوشته ی مورد نظر تنظیم می کند</a:t>
          </a:r>
          <a:endParaRPr lang="en-US" sz="1800" b="1" kern="1200" dirty="0"/>
        </a:p>
      </dsp:txBody>
      <dsp:txXfrm rot="-5400000">
        <a:off x="2784692" y="1770561"/>
        <a:ext cx="4919705" cy="570409"/>
      </dsp:txXfrm>
    </dsp:sp>
    <dsp:sp modelId="{14D3D66C-7A57-4950-8CF1-0F6152619A83}">
      <dsp:nvSpPr>
        <dsp:cNvPr id="0" name=""/>
        <dsp:cNvSpPr/>
      </dsp:nvSpPr>
      <dsp:spPr>
        <a:xfrm>
          <a:off x="0" y="1660686"/>
          <a:ext cx="2784692" cy="7901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u="none" kern="1200" dirty="0" smtClean="0"/>
            <a:t>Font-size</a:t>
          </a:r>
          <a:endParaRPr lang="fa-IR" sz="1800" b="1" kern="1200" dirty="0" smtClean="0">
            <a:cs typeface="B Nazanin" pitchFamily="2" charset="-78"/>
          </a:endParaRPr>
        </a:p>
      </dsp:txBody>
      <dsp:txXfrm>
        <a:off x="38572" y="1699258"/>
        <a:ext cx="2707548" cy="713012"/>
      </dsp:txXfrm>
    </dsp:sp>
    <dsp:sp modelId="{EC24DD11-D49E-420C-A600-40C6AE1B1E96}">
      <dsp:nvSpPr>
        <dsp:cNvPr id="0" name=""/>
        <dsp:cNvSpPr/>
      </dsp:nvSpPr>
      <dsp:spPr>
        <a:xfrm rot="5400000">
          <a:off x="4943911" y="410147"/>
          <a:ext cx="632125" cy="4950563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i="0" u="none" kern="1200" dirty="0" smtClean="0"/>
            <a:t>سبک فونت انتخابی را برای متن مشخص می کند</a:t>
          </a:r>
          <a:endParaRPr lang="en-US" sz="1800" b="1" kern="1200" dirty="0"/>
        </a:p>
      </dsp:txBody>
      <dsp:txXfrm rot="-5400000">
        <a:off x="2784692" y="2600224"/>
        <a:ext cx="4919705" cy="570409"/>
      </dsp:txXfrm>
    </dsp:sp>
    <dsp:sp modelId="{D5F8E23A-985A-4EA3-A5B5-45B780DB0F1F}">
      <dsp:nvSpPr>
        <dsp:cNvPr id="0" name=""/>
        <dsp:cNvSpPr/>
      </dsp:nvSpPr>
      <dsp:spPr>
        <a:xfrm>
          <a:off x="0" y="2490351"/>
          <a:ext cx="2784692" cy="7901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u="none" kern="1200" dirty="0" smtClean="0"/>
            <a:t>Font-style</a:t>
          </a:r>
          <a:endParaRPr lang="en-US" sz="1800" b="1" kern="1200" dirty="0"/>
        </a:p>
      </dsp:txBody>
      <dsp:txXfrm>
        <a:off x="38572" y="2528923"/>
        <a:ext cx="2707548" cy="713012"/>
      </dsp:txXfrm>
    </dsp:sp>
    <dsp:sp modelId="{1B87DB06-B45B-494D-A917-148A5D557591}">
      <dsp:nvSpPr>
        <dsp:cNvPr id="0" name=""/>
        <dsp:cNvSpPr/>
      </dsp:nvSpPr>
      <dsp:spPr>
        <a:xfrm rot="5400000">
          <a:off x="4943911" y="1239812"/>
          <a:ext cx="632125" cy="4950563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i="0" u="none" kern="1200" dirty="0" smtClean="0"/>
            <a:t>مشخص می کند آیا یک متن با قلم نوشته (</a:t>
          </a:r>
          <a:r>
            <a:rPr lang="en-US" sz="1800" b="1" i="0" u="none" kern="1200" dirty="0" smtClean="0"/>
            <a:t>font small-caps) </a:t>
          </a:r>
          <a:r>
            <a:rPr lang="fa-IR" sz="1800" b="1" i="0" u="none" kern="1200" dirty="0" smtClean="0"/>
            <a:t>نمایش داده شود یا خیر</a:t>
          </a:r>
          <a:endParaRPr lang="en-US" sz="1800" b="1" kern="1200" dirty="0"/>
        </a:p>
      </dsp:txBody>
      <dsp:txXfrm rot="-5400000">
        <a:off x="2784692" y="3429889"/>
        <a:ext cx="4919705" cy="570409"/>
      </dsp:txXfrm>
    </dsp:sp>
    <dsp:sp modelId="{1F174EBB-93E0-40A2-A276-8B5517C8F939}">
      <dsp:nvSpPr>
        <dsp:cNvPr id="0" name=""/>
        <dsp:cNvSpPr/>
      </dsp:nvSpPr>
      <dsp:spPr>
        <a:xfrm>
          <a:off x="0" y="3320016"/>
          <a:ext cx="2784692" cy="7901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u="none" kern="1200" dirty="0" smtClean="0"/>
            <a:t>Font-variant</a:t>
          </a:r>
          <a:endParaRPr lang="en-US" sz="1800" b="1" kern="1200" dirty="0"/>
        </a:p>
      </dsp:txBody>
      <dsp:txXfrm>
        <a:off x="38572" y="3358588"/>
        <a:ext cx="2707548" cy="713012"/>
      </dsp:txXfrm>
    </dsp:sp>
    <dsp:sp modelId="{C65AF336-EC37-4AC8-BF52-E821995741F5}">
      <dsp:nvSpPr>
        <dsp:cNvPr id="0" name=""/>
        <dsp:cNvSpPr/>
      </dsp:nvSpPr>
      <dsp:spPr>
        <a:xfrm rot="5400000">
          <a:off x="4943911" y="2069477"/>
          <a:ext cx="632125" cy="4950563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i="0" u="none" kern="1200" dirty="0" smtClean="0"/>
            <a:t>این خصوصیت میزان توپر بودن</a:t>
          </a:r>
          <a:r>
            <a:rPr lang="en-US" sz="1800" b="1" i="0" u="none" kern="1200" dirty="0" smtClean="0"/>
            <a:t> (Weight) </a:t>
          </a:r>
          <a:r>
            <a:rPr lang="fa-IR" sz="1800" b="1" i="0" u="none" kern="1200" dirty="0" smtClean="0"/>
            <a:t>متن را تعریف می کند</a:t>
          </a:r>
          <a:endParaRPr lang="en-US" sz="1800" b="1" kern="1200" dirty="0"/>
        </a:p>
      </dsp:txBody>
      <dsp:txXfrm rot="-5400000">
        <a:off x="2784692" y="4259554"/>
        <a:ext cx="4919705" cy="570409"/>
      </dsp:txXfrm>
    </dsp:sp>
    <dsp:sp modelId="{4FD3C5D6-B935-4D75-A39D-6E2677D49439}">
      <dsp:nvSpPr>
        <dsp:cNvPr id="0" name=""/>
        <dsp:cNvSpPr/>
      </dsp:nvSpPr>
      <dsp:spPr>
        <a:xfrm>
          <a:off x="0" y="4149680"/>
          <a:ext cx="2784692" cy="7901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u="none" kern="1200" smtClean="0"/>
            <a:t>Font-weight</a:t>
          </a:r>
          <a:endParaRPr lang="en-US" sz="1800" b="1" kern="1200" dirty="0"/>
        </a:p>
      </dsp:txBody>
      <dsp:txXfrm>
        <a:off x="38572" y="4188252"/>
        <a:ext cx="2707548" cy="71301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7B856-7434-4ED5-B00B-5FD2A37684AA}">
      <dsp:nvSpPr>
        <dsp:cNvPr id="0" name=""/>
        <dsp:cNvSpPr/>
      </dsp:nvSpPr>
      <dsp:spPr>
        <a:xfrm rot="5400000">
          <a:off x="1865160" y="179323"/>
          <a:ext cx="3739862" cy="3515380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 extrusionH="17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tx1"/>
              </a:solidFill>
              <a:latin typeface="+mj-lt"/>
              <a:cs typeface="B Nazanin" pitchFamily="2" charset="-78"/>
            </a:rPr>
            <a:t>Z-index</a:t>
          </a:r>
          <a:r>
            <a:rPr lang="fa-IR" sz="1800" b="1" kern="1200" dirty="0" smtClean="0">
              <a:solidFill>
                <a:schemeClr val="tx1"/>
              </a:solidFill>
              <a:latin typeface="+mj-lt"/>
              <a:cs typeface="B Nazanin" pitchFamily="2" charset="-78"/>
            </a:rPr>
            <a:t>:</a:t>
          </a:r>
          <a:endParaRPr lang="en-US" sz="1800" b="1" kern="1200" dirty="0">
            <a:solidFill>
              <a:schemeClr val="tx1"/>
            </a:solidFill>
            <a:latin typeface="+mj-lt"/>
            <a:cs typeface="B Nazanin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kern="1200" dirty="0" smtClean="0">
              <a:latin typeface="+mj-lt"/>
              <a:cs typeface="B Nazanin" panose="00000400000000000000" pitchFamily="2" charset="-78"/>
            </a:rPr>
            <a:t>تعیین ترتیب عناصر زمانی که روی هم قرار می گیرند</a:t>
          </a:r>
          <a:endParaRPr lang="en-US" sz="1800" b="0" kern="1200" dirty="0">
            <a:solidFill>
              <a:schemeClr val="tx1"/>
            </a:solidFill>
            <a:latin typeface="+mj-lt"/>
            <a:cs typeface="B Nazanin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kern="1200" dirty="0" smtClean="0">
              <a:cs typeface="B Nazanin" panose="00000400000000000000" pitchFamily="2" charset="-78"/>
            </a:rPr>
            <a:t>اعداد مثبت, منفی و صفر</a:t>
          </a:r>
          <a:endParaRPr lang="en-US" sz="1800" b="0" kern="1200" dirty="0">
            <a:solidFill>
              <a:schemeClr val="tx1"/>
            </a:solidFill>
            <a:latin typeface="+mj-lt"/>
            <a:cs typeface="B Nazanin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kern="1200" dirty="0" smtClean="0">
              <a:cs typeface="B Nazanin" panose="00000400000000000000" pitchFamily="2" charset="-78"/>
            </a:rPr>
            <a:t>عنصری که  بیشتری داشته باشد در ظاهر به بیننده نزدیک تر </a:t>
          </a:r>
          <a:endParaRPr lang="en-US" sz="1800" b="0" kern="1200" dirty="0">
            <a:solidFill>
              <a:schemeClr val="tx1"/>
            </a:solidFill>
            <a:latin typeface="+mj-lt"/>
            <a:cs typeface="B Nazanin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i="0" kern="1200" dirty="0" smtClean="0">
              <a:latin typeface="+mj-lt"/>
              <a:cs typeface="B Nazanin" panose="00000400000000000000" pitchFamily="2" charset="-78"/>
            </a:rPr>
            <a:t>z-index </a:t>
          </a:r>
          <a:r>
            <a:rPr lang="fa-IR" sz="1800" b="0" i="0" kern="1200" dirty="0" smtClean="0">
              <a:latin typeface="+mj-lt"/>
              <a:cs typeface="B Nazanin" panose="00000400000000000000" pitchFamily="2" charset="-78"/>
            </a:rPr>
            <a:t>فقط بر روی عناصری که دارای </a:t>
          </a:r>
          <a:r>
            <a:rPr lang="en-US" sz="1800" b="0" i="0" kern="1200" dirty="0" smtClean="0">
              <a:latin typeface="+mj-lt"/>
              <a:cs typeface="B Nazanin" panose="00000400000000000000" pitchFamily="2" charset="-78"/>
            </a:rPr>
            <a:t>position</a:t>
          </a:r>
          <a:r>
            <a:rPr lang="fa-IR" sz="1800" b="0" i="0" kern="1200" dirty="0" smtClean="0">
              <a:latin typeface="+mj-lt"/>
              <a:cs typeface="B Nazanin" panose="00000400000000000000" pitchFamily="2" charset="-78"/>
            </a:rPr>
            <a:t> (غیر از مقدار </a:t>
          </a:r>
          <a:r>
            <a:rPr lang="en-US" sz="1800" b="0" i="0" kern="1200" dirty="0" smtClean="0">
              <a:latin typeface="+mj-lt"/>
              <a:cs typeface="B Nazanin" panose="00000400000000000000" pitchFamily="2" charset="-78"/>
            </a:rPr>
            <a:t>static</a:t>
          </a:r>
          <a:r>
            <a:rPr lang="fa-IR" sz="1800" b="0" i="0" kern="1200" dirty="0" smtClean="0">
              <a:latin typeface="+mj-lt"/>
              <a:cs typeface="B Nazanin" panose="00000400000000000000" pitchFamily="2" charset="-78"/>
            </a:rPr>
            <a:t>) هستند تاثیر می گذارد.</a:t>
          </a:r>
          <a:endParaRPr lang="en-US" sz="1800" b="0" kern="1200" dirty="0">
            <a:solidFill>
              <a:schemeClr val="tx1"/>
            </a:solidFill>
            <a:latin typeface="+mj-lt"/>
            <a:cs typeface="B Nazanin" pitchFamily="2" charset="-78"/>
          </a:endParaRPr>
        </a:p>
      </dsp:txBody>
      <dsp:txXfrm rot="-5400000">
        <a:off x="1977401" y="238690"/>
        <a:ext cx="3343773" cy="3396648"/>
      </dsp:txXfrm>
    </dsp:sp>
    <dsp:sp modelId="{88F2F0BA-6B6F-47BE-853D-92F0036EB758}">
      <dsp:nvSpPr>
        <dsp:cNvPr id="0" name=""/>
        <dsp:cNvSpPr/>
      </dsp:nvSpPr>
      <dsp:spPr>
        <a:xfrm>
          <a:off x="0" y="1891"/>
          <a:ext cx="1977401" cy="3870243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&lt;head&gt;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&lt;style&gt;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err="1" smtClean="0"/>
            <a:t>img</a:t>
          </a:r>
          <a:r>
            <a:rPr lang="en-US" sz="1600" b="0" i="0" kern="1200" dirty="0" smtClean="0"/>
            <a:t> {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 position: absolute;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 left: 0px;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 top: 0px;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 z-index: -1;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}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&lt;/style&gt;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&lt;/head&gt;</a:t>
          </a:r>
          <a:endParaRPr lang="en-US" sz="16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96529" y="98420"/>
        <a:ext cx="1784343" cy="36771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25193-14F0-4E2A-89FD-67CC23ADB6D3}">
      <dsp:nvSpPr>
        <dsp:cNvPr id="0" name=""/>
        <dsp:cNvSpPr/>
      </dsp:nvSpPr>
      <dsp:spPr>
        <a:xfrm rot="5400000">
          <a:off x="5572516" y="160561"/>
          <a:ext cx="1068048" cy="747633"/>
        </a:xfrm>
        <a:prstGeom prst="chevron">
          <a:avLst/>
        </a:prstGeom>
        <a:solidFill>
          <a:srgbClr val="095B0B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</a:t>
          </a:r>
          <a:endParaRPr lang="en-US" sz="2200" kern="1200" dirty="0"/>
        </a:p>
      </dsp:txBody>
      <dsp:txXfrm rot="-5400000">
        <a:off x="5732724" y="374171"/>
        <a:ext cx="747633" cy="320415"/>
      </dsp:txXfrm>
    </dsp:sp>
    <dsp:sp modelId="{B4F81877-1458-47B9-96F4-27AEDF2A9544}">
      <dsp:nvSpPr>
        <dsp:cNvPr id="0" name=""/>
        <dsp:cNvSpPr/>
      </dsp:nvSpPr>
      <dsp:spPr>
        <a:xfrm rot="16200000">
          <a:off x="2519246" y="-2519246"/>
          <a:ext cx="694231" cy="57327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4224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/>
            <a:t>تگ </a:t>
          </a:r>
          <a:r>
            <a:rPr lang="en-US" sz="2000" kern="1200" dirty="0" smtClean="0"/>
            <a:t>&lt;!DOCTYPE html&gt;</a:t>
          </a:r>
          <a:endParaRPr lang="en-US" sz="2000" kern="1200" dirty="0"/>
        </a:p>
      </dsp:txBody>
      <dsp:txXfrm rot="5400000">
        <a:off x="33890" y="33890"/>
        <a:ext cx="5698834" cy="626451"/>
      </dsp:txXfrm>
    </dsp:sp>
    <dsp:sp modelId="{88CE7D2A-0019-439B-A1A8-8E8CC7132D05}">
      <dsp:nvSpPr>
        <dsp:cNvPr id="0" name=""/>
        <dsp:cNvSpPr/>
      </dsp:nvSpPr>
      <dsp:spPr>
        <a:xfrm rot="5400000">
          <a:off x="5572516" y="1078996"/>
          <a:ext cx="1068048" cy="747633"/>
        </a:xfrm>
        <a:prstGeom prst="chevron">
          <a:avLst/>
        </a:prstGeom>
        <a:solidFill>
          <a:srgbClr val="095B0B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</a:t>
          </a:r>
          <a:endParaRPr lang="en-US" sz="2200" kern="1200" dirty="0"/>
        </a:p>
      </dsp:txBody>
      <dsp:txXfrm rot="-5400000">
        <a:off x="5732724" y="1292606"/>
        <a:ext cx="747633" cy="320415"/>
      </dsp:txXfrm>
    </dsp:sp>
    <dsp:sp modelId="{B8EA7ED8-0C5C-454A-B332-FF52DAD15059}">
      <dsp:nvSpPr>
        <dsp:cNvPr id="0" name=""/>
        <dsp:cNvSpPr/>
      </dsp:nvSpPr>
      <dsp:spPr>
        <a:xfrm rot="16200000">
          <a:off x="2519246" y="-1601019"/>
          <a:ext cx="694231" cy="57327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42240" bIns="12700" numCol="1" spcCol="1270" anchor="ctr" anchorCtr="0">
          <a:noAutofit/>
        </a:bodyPr>
        <a:lstStyle/>
        <a:p>
          <a:pPr marL="171450" lvl="1" indent="0" algn="just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/>
            <a:t>تگ </a:t>
          </a:r>
          <a:r>
            <a:rPr lang="en-US" sz="2000" kern="1200" dirty="0" smtClean="0"/>
            <a:t> &lt;html&gt;</a:t>
          </a:r>
          <a:r>
            <a:rPr lang="fa-IR" sz="2000" kern="1200" dirty="0" smtClean="0"/>
            <a:t> </a:t>
          </a:r>
          <a:r>
            <a:rPr lang="en-US" sz="2000" kern="1200" dirty="0" smtClean="0"/>
            <a:t>&lt;/html&gt; </a:t>
          </a:r>
          <a:endParaRPr lang="en-US" sz="2000" b="1" kern="1200" dirty="0">
            <a:solidFill>
              <a:srgbClr val="000000"/>
            </a:solidFill>
            <a:cs typeface="B Nazanin" pitchFamily="2" charset="-78"/>
          </a:endParaRPr>
        </a:p>
      </dsp:txBody>
      <dsp:txXfrm rot="5400000">
        <a:off x="33890" y="952117"/>
        <a:ext cx="5698834" cy="626451"/>
      </dsp:txXfrm>
    </dsp:sp>
    <dsp:sp modelId="{5801E43A-E94B-46E8-A4A1-50724CDEB814}">
      <dsp:nvSpPr>
        <dsp:cNvPr id="0" name=""/>
        <dsp:cNvSpPr/>
      </dsp:nvSpPr>
      <dsp:spPr>
        <a:xfrm rot="5400000">
          <a:off x="5572516" y="1997430"/>
          <a:ext cx="1068048" cy="747633"/>
        </a:xfrm>
        <a:prstGeom prst="chevron">
          <a:avLst/>
        </a:prstGeom>
        <a:solidFill>
          <a:srgbClr val="095B0B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3</a:t>
          </a:r>
          <a:endParaRPr lang="en-US" sz="2200" kern="1200" dirty="0"/>
        </a:p>
      </dsp:txBody>
      <dsp:txXfrm rot="-5400000">
        <a:off x="5732724" y="2211040"/>
        <a:ext cx="747633" cy="320415"/>
      </dsp:txXfrm>
    </dsp:sp>
    <dsp:sp modelId="{7C6BBED7-6240-49B0-AF5D-0FB45616D159}">
      <dsp:nvSpPr>
        <dsp:cNvPr id="0" name=""/>
        <dsp:cNvSpPr/>
      </dsp:nvSpPr>
      <dsp:spPr>
        <a:xfrm rot="16200000">
          <a:off x="2519246" y="-682022"/>
          <a:ext cx="694231" cy="57327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42240" bIns="12700" numCol="1" spcCol="1270" anchor="ctr" anchorCtr="0">
          <a:noAutofit/>
        </a:bodyPr>
        <a:lstStyle/>
        <a:p>
          <a:pPr marL="171450" lvl="1" indent="0" algn="just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/>
            <a:t>تگ </a:t>
          </a:r>
          <a:r>
            <a:rPr lang="en-US" sz="2000" kern="1200" dirty="0" smtClean="0"/>
            <a:t>&lt;head&gt;</a:t>
          </a:r>
          <a:r>
            <a:rPr lang="fa-IR" sz="2000" kern="1200" dirty="0" smtClean="0"/>
            <a:t>  </a:t>
          </a:r>
          <a:r>
            <a:rPr lang="en-US" sz="2000" kern="1200" dirty="0" smtClean="0"/>
            <a:t>&lt;/head&gt;</a:t>
          </a:r>
          <a:endParaRPr lang="en-US" sz="2000" b="1" kern="1200" dirty="0">
            <a:solidFill>
              <a:srgbClr val="000000"/>
            </a:solidFill>
            <a:cs typeface="B Nazanin" pitchFamily="2" charset="-78"/>
          </a:endParaRPr>
        </a:p>
      </dsp:txBody>
      <dsp:txXfrm rot="5400000">
        <a:off x="33890" y="1871114"/>
        <a:ext cx="5698834" cy="626451"/>
      </dsp:txXfrm>
    </dsp:sp>
    <dsp:sp modelId="{583CB4B8-D06C-47FD-8026-438C0032EC78}">
      <dsp:nvSpPr>
        <dsp:cNvPr id="0" name=""/>
        <dsp:cNvSpPr/>
      </dsp:nvSpPr>
      <dsp:spPr>
        <a:xfrm rot="5400000">
          <a:off x="5521767" y="2916219"/>
          <a:ext cx="1068048" cy="747633"/>
        </a:xfrm>
        <a:prstGeom prst="chevron">
          <a:avLst/>
        </a:prstGeom>
        <a:solidFill>
          <a:srgbClr val="095B0B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4</a:t>
          </a:r>
          <a:endParaRPr lang="en-US" sz="2200" kern="1200" dirty="0"/>
        </a:p>
      </dsp:txBody>
      <dsp:txXfrm rot="-5400000">
        <a:off x="5681975" y="3129829"/>
        <a:ext cx="747633" cy="320415"/>
      </dsp:txXfrm>
    </dsp:sp>
    <dsp:sp modelId="{F8B5CB32-E7E5-40EB-B971-818BE22B11E8}">
      <dsp:nvSpPr>
        <dsp:cNvPr id="0" name=""/>
        <dsp:cNvSpPr/>
      </dsp:nvSpPr>
      <dsp:spPr>
        <a:xfrm rot="16200000">
          <a:off x="2519246" y="236411"/>
          <a:ext cx="694231" cy="57327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4224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/>
            <a:t>تگ </a:t>
          </a:r>
          <a:r>
            <a:rPr lang="en-US" sz="2000" kern="1200" dirty="0" smtClean="0"/>
            <a:t>&lt;body&gt;</a:t>
          </a:r>
          <a:r>
            <a:rPr lang="fa-IR" sz="2000" kern="1200" dirty="0" smtClean="0"/>
            <a:t> </a:t>
          </a:r>
          <a:r>
            <a:rPr lang="en-US" sz="2000" kern="1200" dirty="0" smtClean="0"/>
            <a:t>&lt;/body&gt; </a:t>
          </a:r>
          <a:endParaRPr lang="en-US" sz="2000" kern="1200" dirty="0"/>
        </a:p>
      </dsp:txBody>
      <dsp:txXfrm rot="5400000">
        <a:off x="33890" y="2789547"/>
        <a:ext cx="5698834" cy="62645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02249D-785F-4055-A1E4-209678168565}">
      <dsp:nvSpPr>
        <dsp:cNvPr id="0" name=""/>
        <dsp:cNvSpPr/>
      </dsp:nvSpPr>
      <dsp:spPr>
        <a:xfrm>
          <a:off x="0" y="32497"/>
          <a:ext cx="1933814" cy="851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u="none" kern="1200" dirty="0" smtClean="0"/>
            <a:t>static positioning</a:t>
          </a:r>
          <a:endParaRPr lang="en-US" sz="1800" b="1" kern="1200" dirty="0">
            <a:cs typeface="B Nazanin" pitchFamily="2" charset="-78"/>
          </a:endParaRPr>
        </a:p>
      </dsp:txBody>
      <dsp:txXfrm>
        <a:off x="0" y="32497"/>
        <a:ext cx="1933814" cy="851400"/>
      </dsp:txXfrm>
    </dsp:sp>
    <dsp:sp modelId="{93807367-F504-49FE-A373-01FC20A3430C}">
      <dsp:nvSpPr>
        <dsp:cNvPr id="0" name=""/>
        <dsp:cNvSpPr/>
      </dsp:nvSpPr>
      <dsp:spPr>
        <a:xfrm>
          <a:off x="1933813" y="32497"/>
          <a:ext cx="386762" cy="8514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25C88-C075-405A-BB6D-1A7882056D35}">
      <dsp:nvSpPr>
        <dsp:cNvPr id="0" name=""/>
        <dsp:cNvSpPr/>
      </dsp:nvSpPr>
      <dsp:spPr>
        <a:xfrm>
          <a:off x="2475281" y="32497"/>
          <a:ext cx="5259974" cy="851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u="none" kern="1200" dirty="0" smtClean="0"/>
            <a:t>تعیین موقعیت / موقعیت دهی به صورت ایستا</a:t>
          </a:r>
          <a:endParaRPr lang="en-US" sz="1800" b="1" kern="1200" dirty="0"/>
        </a:p>
      </dsp:txBody>
      <dsp:txXfrm>
        <a:off x="2475281" y="32497"/>
        <a:ext cx="5259974" cy="851400"/>
      </dsp:txXfrm>
    </dsp:sp>
    <dsp:sp modelId="{14BB72D0-50B0-44D0-9EE2-C011126DF7DF}">
      <dsp:nvSpPr>
        <dsp:cNvPr id="0" name=""/>
        <dsp:cNvSpPr/>
      </dsp:nvSpPr>
      <dsp:spPr>
        <a:xfrm>
          <a:off x="0" y="1038697"/>
          <a:ext cx="1933814" cy="851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smtClean="0"/>
            <a:t>Fixed positioning</a:t>
          </a:r>
          <a:endParaRPr lang="en-US" sz="1800" b="1" kern="1200" dirty="0">
            <a:cs typeface="B Nazanin" pitchFamily="2" charset="-78"/>
          </a:endParaRPr>
        </a:p>
      </dsp:txBody>
      <dsp:txXfrm>
        <a:off x="0" y="1038697"/>
        <a:ext cx="1933814" cy="851400"/>
      </dsp:txXfrm>
    </dsp:sp>
    <dsp:sp modelId="{F8DA8C8E-F105-4F98-A41B-9D97486F05BF}">
      <dsp:nvSpPr>
        <dsp:cNvPr id="0" name=""/>
        <dsp:cNvSpPr/>
      </dsp:nvSpPr>
      <dsp:spPr>
        <a:xfrm>
          <a:off x="1933813" y="1038697"/>
          <a:ext cx="386762" cy="8514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C0D2F1-F19B-4997-84D3-C81FF2B87A8B}">
      <dsp:nvSpPr>
        <dsp:cNvPr id="0" name=""/>
        <dsp:cNvSpPr/>
      </dsp:nvSpPr>
      <dsp:spPr>
        <a:xfrm>
          <a:off x="2475281" y="1038697"/>
          <a:ext cx="5259974" cy="851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u="none" kern="1200" dirty="0" smtClean="0"/>
            <a:t>تعیین موقعیت قرار گیری عنصر به صورت دقیق و ثابت</a:t>
          </a:r>
          <a:endParaRPr lang="en-US" sz="1800" b="1" kern="1200" dirty="0"/>
        </a:p>
      </dsp:txBody>
      <dsp:txXfrm>
        <a:off x="2475281" y="1038697"/>
        <a:ext cx="5259974" cy="851400"/>
      </dsp:txXfrm>
    </dsp:sp>
    <dsp:sp modelId="{54B65410-C0F9-465F-A235-E54BBE6B6333}">
      <dsp:nvSpPr>
        <dsp:cNvPr id="0" name=""/>
        <dsp:cNvSpPr/>
      </dsp:nvSpPr>
      <dsp:spPr>
        <a:xfrm>
          <a:off x="0" y="2044897"/>
          <a:ext cx="1933814" cy="851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u="none" kern="1200" dirty="0" smtClean="0"/>
            <a:t>relative positioning</a:t>
          </a:r>
          <a:endParaRPr lang="fa-IR" sz="1800" b="1" kern="1200" dirty="0" smtClean="0">
            <a:cs typeface="B Nazanin" pitchFamily="2" charset="-78"/>
          </a:endParaRPr>
        </a:p>
      </dsp:txBody>
      <dsp:txXfrm>
        <a:off x="0" y="2044897"/>
        <a:ext cx="1933814" cy="851400"/>
      </dsp:txXfrm>
    </dsp:sp>
    <dsp:sp modelId="{FC0E9418-AA5F-4F23-998E-065BB64717C1}">
      <dsp:nvSpPr>
        <dsp:cNvPr id="0" name=""/>
        <dsp:cNvSpPr/>
      </dsp:nvSpPr>
      <dsp:spPr>
        <a:xfrm>
          <a:off x="1933813" y="2044897"/>
          <a:ext cx="386762" cy="8514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46D28-52B9-494A-BEB4-E8076E42DDD7}">
      <dsp:nvSpPr>
        <dsp:cNvPr id="0" name=""/>
        <dsp:cNvSpPr/>
      </dsp:nvSpPr>
      <dsp:spPr>
        <a:xfrm>
          <a:off x="2475281" y="2044897"/>
          <a:ext cx="5259974" cy="851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u="none" kern="1200" dirty="0" smtClean="0"/>
            <a:t>تعیین موقعیت یا موقعیت دهی به صورت نسبی</a:t>
          </a:r>
          <a:endParaRPr lang="en-US" sz="1800" b="1" kern="1200" dirty="0"/>
        </a:p>
      </dsp:txBody>
      <dsp:txXfrm>
        <a:off x="2475281" y="2044897"/>
        <a:ext cx="5259974" cy="851400"/>
      </dsp:txXfrm>
    </dsp:sp>
    <dsp:sp modelId="{9B7D86B3-8EBA-41B1-A68D-CF2680D4BA3C}">
      <dsp:nvSpPr>
        <dsp:cNvPr id="0" name=""/>
        <dsp:cNvSpPr/>
      </dsp:nvSpPr>
      <dsp:spPr>
        <a:xfrm>
          <a:off x="0" y="3051097"/>
          <a:ext cx="1933814" cy="851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u="none" kern="1200" dirty="0" smtClean="0"/>
            <a:t>absolute positioning</a:t>
          </a:r>
          <a:endParaRPr lang="en-US" sz="1800" b="1" kern="1200" dirty="0"/>
        </a:p>
      </dsp:txBody>
      <dsp:txXfrm>
        <a:off x="0" y="3051097"/>
        <a:ext cx="1933814" cy="851400"/>
      </dsp:txXfrm>
    </dsp:sp>
    <dsp:sp modelId="{D8C4AE5B-C071-4872-B075-B77DDA2E5BEA}">
      <dsp:nvSpPr>
        <dsp:cNvPr id="0" name=""/>
        <dsp:cNvSpPr/>
      </dsp:nvSpPr>
      <dsp:spPr>
        <a:xfrm>
          <a:off x="1933813" y="3051097"/>
          <a:ext cx="386762" cy="8514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36B8E-0194-4CDB-8015-A0000EB02FCC}">
      <dsp:nvSpPr>
        <dsp:cNvPr id="0" name=""/>
        <dsp:cNvSpPr/>
      </dsp:nvSpPr>
      <dsp:spPr>
        <a:xfrm>
          <a:off x="2475281" y="3051097"/>
          <a:ext cx="5259974" cy="851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u="none" kern="1200" dirty="0" smtClean="0"/>
            <a:t>موقعیت دهی به صورت مطلق</a:t>
          </a:r>
          <a:endParaRPr lang="en-US" sz="1800" b="1" kern="1200" dirty="0"/>
        </a:p>
      </dsp:txBody>
      <dsp:txXfrm>
        <a:off x="2475281" y="3051097"/>
        <a:ext cx="5259974" cy="851400"/>
      </dsp:txXfrm>
    </dsp:sp>
    <dsp:sp modelId="{1FD7E55E-02AF-4260-B1C9-60C407881538}">
      <dsp:nvSpPr>
        <dsp:cNvPr id="0" name=""/>
        <dsp:cNvSpPr/>
      </dsp:nvSpPr>
      <dsp:spPr>
        <a:xfrm>
          <a:off x="0" y="4057297"/>
          <a:ext cx="1933814" cy="851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u="none" kern="1200" dirty="0" smtClean="0"/>
            <a:t>Overlapping elements</a:t>
          </a:r>
          <a:endParaRPr lang="en-US" sz="1800" b="1" kern="1200" dirty="0"/>
        </a:p>
      </dsp:txBody>
      <dsp:txXfrm>
        <a:off x="0" y="4057297"/>
        <a:ext cx="1933814" cy="851400"/>
      </dsp:txXfrm>
    </dsp:sp>
    <dsp:sp modelId="{3C9D2D15-E695-4B06-AA8C-0B66CC2E619C}">
      <dsp:nvSpPr>
        <dsp:cNvPr id="0" name=""/>
        <dsp:cNvSpPr/>
      </dsp:nvSpPr>
      <dsp:spPr>
        <a:xfrm>
          <a:off x="1933813" y="4057297"/>
          <a:ext cx="386762" cy="8514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F80E19-92AD-4516-9B28-4E02BA1CD0C2}">
      <dsp:nvSpPr>
        <dsp:cNvPr id="0" name=""/>
        <dsp:cNvSpPr/>
      </dsp:nvSpPr>
      <dsp:spPr>
        <a:xfrm>
          <a:off x="2475281" y="4057297"/>
          <a:ext cx="5259974" cy="851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u="none" kern="1200" dirty="0" smtClean="0"/>
            <a:t>عناصر همپوش (المان هایی که روی هم قرار می گیرند</a:t>
          </a:r>
          <a:r>
            <a:rPr lang="en-US" sz="1800" b="0" i="0" u="none" kern="1200" dirty="0" smtClean="0"/>
            <a:t>(</a:t>
          </a:r>
          <a:endParaRPr lang="en-US" sz="1800" b="1" kern="1200" dirty="0"/>
        </a:p>
      </dsp:txBody>
      <dsp:txXfrm>
        <a:off x="2475281" y="4057297"/>
        <a:ext cx="5259974" cy="85140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02249D-785F-4055-A1E4-209678168565}">
      <dsp:nvSpPr>
        <dsp:cNvPr id="0" name=""/>
        <dsp:cNvSpPr/>
      </dsp:nvSpPr>
      <dsp:spPr>
        <a:xfrm>
          <a:off x="0" y="207343"/>
          <a:ext cx="1931925" cy="334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u="none" kern="1200" dirty="0" smtClean="0"/>
            <a:t>List-style</a:t>
          </a:r>
          <a:endParaRPr lang="en-US" sz="1800" b="1" kern="1200" dirty="0">
            <a:cs typeface="B Nazanin" pitchFamily="2" charset="-78"/>
          </a:endParaRPr>
        </a:p>
      </dsp:txBody>
      <dsp:txXfrm>
        <a:off x="0" y="207343"/>
        <a:ext cx="1931925" cy="334125"/>
      </dsp:txXfrm>
    </dsp:sp>
    <dsp:sp modelId="{93807367-F504-49FE-A373-01FC20A3430C}">
      <dsp:nvSpPr>
        <dsp:cNvPr id="0" name=""/>
        <dsp:cNvSpPr/>
      </dsp:nvSpPr>
      <dsp:spPr>
        <a:xfrm>
          <a:off x="1931925" y="19398"/>
          <a:ext cx="386385" cy="710015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25C88-C075-405A-BB6D-1A7882056D35}">
      <dsp:nvSpPr>
        <dsp:cNvPr id="0" name=""/>
        <dsp:cNvSpPr/>
      </dsp:nvSpPr>
      <dsp:spPr>
        <a:xfrm>
          <a:off x="2472864" y="19398"/>
          <a:ext cx="5254837" cy="7100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500" b="0" i="0" kern="1200" dirty="0" smtClean="0"/>
            <a:t>این ویژه گی یک خصوصیت مختصر نویسی است که مقادیر سه خاصیت مختلف مربوط به لیست را در یک تعریف (</a:t>
          </a:r>
          <a:r>
            <a:rPr lang="en-US" sz="1500" b="0" i="0" kern="1200" dirty="0" smtClean="0"/>
            <a:t>( declaration </a:t>
          </a:r>
          <a:r>
            <a:rPr lang="fa-IR" sz="1500" b="0" i="0" kern="1200" dirty="0" smtClean="0"/>
            <a:t>قرار می دهد . در واقع تمامی خصوصیت های کی لیست را در تنها یک اعلان ست می کند .</a:t>
          </a:r>
          <a:endParaRPr lang="en-US" sz="1500" b="1" kern="1200" dirty="0"/>
        </a:p>
      </dsp:txBody>
      <dsp:txXfrm>
        <a:off x="2472864" y="19398"/>
        <a:ext cx="5254837" cy="710015"/>
      </dsp:txXfrm>
    </dsp:sp>
    <dsp:sp modelId="{14BB72D0-50B0-44D0-9EE2-C011126DF7DF}">
      <dsp:nvSpPr>
        <dsp:cNvPr id="0" name=""/>
        <dsp:cNvSpPr/>
      </dsp:nvSpPr>
      <dsp:spPr>
        <a:xfrm>
          <a:off x="0" y="1409898"/>
          <a:ext cx="1933814" cy="334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u="none" kern="1200" dirty="0" smtClean="0"/>
            <a:t>List-style-image</a:t>
          </a:r>
          <a:endParaRPr lang="en-US" sz="1800" b="1" kern="1200" dirty="0">
            <a:cs typeface="B Nazanin" pitchFamily="2" charset="-78"/>
          </a:endParaRPr>
        </a:p>
      </dsp:txBody>
      <dsp:txXfrm>
        <a:off x="0" y="1409898"/>
        <a:ext cx="1933814" cy="334125"/>
      </dsp:txXfrm>
    </dsp:sp>
    <dsp:sp modelId="{F8DA8C8E-F105-4F98-A41B-9D97486F05BF}">
      <dsp:nvSpPr>
        <dsp:cNvPr id="0" name=""/>
        <dsp:cNvSpPr/>
      </dsp:nvSpPr>
      <dsp:spPr>
        <a:xfrm>
          <a:off x="1933813" y="783413"/>
          <a:ext cx="386762" cy="158709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C0D2F1-F19B-4997-84D3-C81FF2B87A8B}">
      <dsp:nvSpPr>
        <dsp:cNvPr id="0" name=""/>
        <dsp:cNvSpPr/>
      </dsp:nvSpPr>
      <dsp:spPr>
        <a:xfrm>
          <a:off x="2475281" y="783413"/>
          <a:ext cx="5259974" cy="15870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kern="1200" dirty="0" smtClean="0"/>
            <a:t>یک تصویر را به عنوان نشانگر یا مارکر آیتم لیست انتخاب می کند . با استفاده از این ویژگی برای عکس نشانگر تعریف می کند و به صورت یک آیکون کوچک نمایش داده می شود و شامل دو حالت است که یکی </a:t>
          </a:r>
          <a:r>
            <a:rPr lang="en-US" sz="1800" b="0" i="0" kern="1200" dirty="0" smtClean="0"/>
            <a:t>none </a:t>
          </a:r>
          <a:r>
            <a:rPr lang="fa-IR" sz="1800" b="0" i="0" kern="1200" dirty="0" smtClean="0"/>
            <a:t>می باشد که در این حالت هیچ عکسی در لیست دیده نمی شود،و حالت </a:t>
          </a:r>
          <a:r>
            <a:rPr lang="en-US" sz="1800" b="0" i="0" kern="1200" dirty="0" err="1" smtClean="0"/>
            <a:t>url</a:t>
          </a:r>
          <a:r>
            <a:rPr lang="en-US" sz="1800" b="0" i="0" kern="1200" dirty="0" smtClean="0"/>
            <a:t> </a:t>
          </a:r>
          <a:r>
            <a:rPr lang="fa-IR" sz="1800" b="0" i="0" kern="1200" dirty="0" smtClean="0"/>
            <a:t>که با استفاده از این حالت آدرس تصویر مورد نظر را وارد می کنند .</a:t>
          </a:r>
          <a:endParaRPr lang="en-US" sz="1800" b="1" kern="1200" dirty="0"/>
        </a:p>
      </dsp:txBody>
      <dsp:txXfrm>
        <a:off x="2475281" y="783413"/>
        <a:ext cx="5259974" cy="1587093"/>
      </dsp:txXfrm>
    </dsp:sp>
    <dsp:sp modelId="{54B65410-C0F9-465F-A235-E54BBE6B6333}">
      <dsp:nvSpPr>
        <dsp:cNvPr id="0" name=""/>
        <dsp:cNvSpPr/>
      </dsp:nvSpPr>
      <dsp:spPr>
        <a:xfrm>
          <a:off x="0" y="3129302"/>
          <a:ext cx="1933814" cy="417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u="none" kern="1200" dirty="0" smtClean="0"/>
            <a:t>List-style-position</a:t>
          </a:r>
          <a:endParaRPr lang="fa-IR" sz="1800" b="1" kern="1200" dirty="0" smtClean="0">
            <a:cs typeface="B Nazanin" pitchFamily="2" charset="-78"/>
          </a:endParaRPr>
        </a:p>
      </dsp:txBody>
      <dsp:txXfrm>
        <a:off x="0" y="3129302"/>
        <a:ext cx="1933814" cy="417656"/>
      </dsp:txXfrm>
    </dsp:sp>
    <dsp:sp modelId="{FC0E9418-AA5F-4F23-998E-065BB64717C1}">
      <dsp:nvSpPr>
        <dsp:cNvPr id="0" name=""/>
        <dsp:cNvSpPr/>
      </dsp:nvSpPr>
      <dsp:spPr>
        <a:xfrm>
          <a:off x="1933813" y="2424507"/>
          <a:ext cx="386762" cy="1827246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46D28-52B9-494A-BEB4-E8076E42DDD7}">
      <dsp:nvSpPr>
        <dsp:cNvPr id="0" name=""/>
        <dsp:cNvSpPr/>
      </dsp:nvSpPr>
      <dsp:spPr>
        <a:xfrm>
          <a:off x="2475281" y="2424507"/>
          <a:ext cx="5259974" cy="18272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kern="1200" dirty="0" smtClean="0"/>
            <a:t>در این ویژگی موقعیت قرارگیری نشانه و متن آیتم های لیست را بر حسب یکی از حالت های زیرتعیین می کند.که این ویژگی هم شامل دو حالت می باشد که یکی </a:t>
          </a:r>
          <a:r>
            <a:rPr lang="en-US" sz="1800" b="0" i="0" kern="1200" dirty="0" smtClean="0"/>
            <a:t>inside </a:t>
          </a:r>
          <a:r>
            <a:rPr lang="fa-IR" sz="1800" b="0" i="0" kern="1200" dirty="0" smtClean="0"/>
            <a:t>می باشد که در این حالت نشانه لیست و متن آیتم های آن کمی تو رفته تر نمایش داده می شوند و حالت </a:t>
          </a:r>
          <a:r>
            <a:rPr lang="en-US" sz="1800" b="0" i="0" kern="1200" dirty="0" smtClean="0"/>
            <a:t>outside </a:t>
          </a:r>
          <a:r>
            <a:rPr lang="fa-IR" sz="1800" b="0" i="0" kern="1200" dirty="0" smtClean="0"/>
            <a:t>نشانه لیست و متن آیتم های به صورت عادی نمایش داده می شوند (تعیین می کند که نشانگرهای آیتم های لیست داخل یا خارج </a:t>
          </a:r>
          <a:r>
            <a:rPr lang="en-US" sz="1800" b="0" i="0" kern="1200" dirty="0" smtClean="0"/>
            <a:t>content flow </a:t>
          </a:r>
          <a:r>
            <a:rPr lang="fa-IR" sz="1800" b="0" i="0" kern="1200" dirty="0" smtClean="0"/>
            <a:t>ظاهر شوند یا خیر) .</a:t>
          </a:r>
          <a:endParaRPr lang="en-US" sz="1800" b="1" kern="1200" dirty="0"/>
        </a:p>
      </dsp:txBody>
      <dsp:txXfrm>
        <a:off x="2475281" y="2424507"/>
        <a:ext cx="5259974" cy="1827246"/>
      </dsp:txXfrm>
    </dsp:sp>
    <dsp:sp modelId="{9B7D86B3-8EBA-41B1-A68D-CF2680D4BA3C}">
      <dsp:nvSpPr>
        <dsp:cNvPr id="0" name=""/>
        <dsp:cNvSpPr/>
      </dsp:nvSpPr>
      <dsp:spPr>
        <a:xfrm>
          <a:off x="0" y="4446712"/>
          <a:ext cx="1933814" cy="334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u="none" kern="1200" dirty="0" smtClean="0"/>
            <a:t>List-style-type</a:t>
          </a:r>
          <a:endParaRPr lang="en-US" sz="1800" b="1" kern="1200" dirty="0"/>
        </a:p>
      </dsp:txBody>
      <dsp:txXfrm>
        <a:off x="0" y="4446712"/>
        <a:ext cx="1933814" cy="334125"/>
      </dsp:txXfrm>
    </dsp:sp>
    <dsp:sp modelId="{D8C4AE5B-C071-4872-B075-B77DDA2E5BEA}">
      <dsp:nvSpPr>
        <dsp:cNvPr id="0" name=""/>
        <dsp:cNvSpPr/>
      </dsp:nvSpPr>
      <dsp:spPr>
        <a:xfrm>
          <a:off x="1933813" y="4305753"/>
          <a:ext cx="386762" cy="61604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36B8E-0194-4CDB-8015-A0000EB02FCC}">
      <dsp:nvSpPr>
        <dsp:cNvPr id="0" name=""/>
        <dsp:cNvSpPr/>
      </dsp:nvSpPr>
      <dsp:spPr>
        <a:xfrm>
          <a:off x="2475281" y="4305753"/>
          <a:ext cx="5259974" cy="6160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0" i="0" kern="1200" dirty="0" smtClean="0"/>
            <a:t>نوع نشانگر آیتم لیست را تعیین می کند (با استفاده از این ویژگی می توان </a:t>
          </a:r>
          <a:r>
            <a:rPr lang="en-US" sz="1800" b="0" i="0" kern="1200" dirty="0" smtClean="0"/>
            <a:t>marker </a:t>
          </a:r>
          <a:r>
            <a:rPr lang="fa-IR" sz="1800" b="0" i="0" kern="1200" dirty="0" smtClean="0"/>
            <a:t>لیست خود را به شکل دلخواه عوض کنید) .</a:t>
          </a:r>
          <a:endParaRPr lang="en-US" sz="1800" b="1" kern="1200" dirty="0"/>
        </a:p>
      </dsp:txBody>
      <dsp:txXfrm>
        <a:off x="2475281" y="4305753"/>
        <a:ext cx="5259974" cy="61604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61FDCA-1C79-42C3-B118-FA7095B4E133}">
      <dsp:nvSpPr>
        <dsp:cNvPr id="0" name=""/>
        <dsp:cNvSpPr/>
      </dsp:nvSpPr>
      <dsp:spPr>
        <a:xfrm rot="5400000">
          <a:off x="4531026" y="-1564051"/>
          <a:ext cx="1457895" cy="4950563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i="0" u="none" kern="1200" dirty="0" smtClean="0"/>
            <a:t>@media [not/only] &lt;media type&gt; [and] (&lt;media-condition&gt;);</a:t>
          </a:r>
          <a:endParaRPr lang="fa-IR" sz="2000" b="1" i="0" u="none" kern="1200" dirty="0" smtClean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/>
        </a:p>
      </dsp:txBody>
      <dsp:txXfrm rot="-5400000">
        <a:off x="2784693" y="253451"/>
        <a:ext cx="4879394" cy="1315557"/>
      </dsp:txXfrm>
    </dsp:sp>
    <dsp:sp modelId="{5B420205-6372-46B3-BB4E-6465DA04EB68}">
      <dsp:nvSpPr>
        <dsp:cNvPr id="0" name=""/>
        <dsp:cNvSpPr/>
      </dsp:nvSpPr>
      <dsp:spPr>
        <a:xfrm>
          <a:off x="0" y="45"/>
          <a:ext cx="2784692" cy="182236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i="0" u="none" kern="1200" dirty="0" smtClean="0"/>
            <a:t>سینتکس مدیا کوءری</a:t>
          </a:r>
          <a:endParaRPr lang="en-US" sz="1800" b="1" kern="1200" dirty="0"/>
        </a:p>
      </dsp:txBody>
      <dsp:txXfrm>
        <a:off x="88961" y="89006"/>
        <a:ext cx="2606770" cy="1644447"/>
      </dsp:txXfrm>
    </dsp:sp>
    <dsp:sp modelId="{4C54D89F-D1CE-459D-ACF4-FECD2EB4336F}">
      <dsp:nvSpPr>
        <dsp:cNvPr id="0" name=""/>
        <dsp:cNvSpPr/>
      </dsp:nvSpPr>
      <dsp:spPr>
        <a:xfrm rot="5400000">
          <a:off x="4531026" y="349435"/>
          <a:ext cx="1457895" cy="4950563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&lt;head&gt;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&lt;meta name="viewport" content="initial-scale=1, width=device-width" /&gt;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&lt;/head&gt;</a:t>
          </a:r>
          <a:endParaRPr lang="en-US" sz="2000" b="1" kern="1200" dirty="0"/>
        </a:p>
      </dsp:txBody>
      <dsp:txXfrm rot="-5400000">
        <a:off x="2784693" y="2166938"/>
        <a:ext cx="4879394" cy="1315557"/>
      </dsp:txXfrm>
    </dsp:sp>
    <dsp:sp modelId="{FD10583E-0E32-4A01-8BC0-9386A1611A35}">
      <dsp:nvSpPr>
        <dsp:cNvPr id="0" name=""/>
        <dsp:cNvSpPr/>
      </dsp:nvSpPr>
      <dsp:spPr>
        <a:xfrm>
          <a:off x="0" y="1913533"/>
          <a:ext cx="2784692" cy="182236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i="0" kern="1200" dirty="0" smtClean="0"/>
            <a:t>برای اینکه بتوان از مدیا کوءری ها استفاده کرد، باید در تگ هد، تگ متا دیتای روبرو را قرار دهیم.</a:t>
          </a:r>
          <a:endParaRPr lang="en-US" sz="1800" b="1" kern="1200" dirty="0"/>
        </a:p>
      </dsp:txBody>
      <dsp:txXfrm>
        <a:off x="88961" y="2002494"/>
        <a:ext cx="2606770" cy="16444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F879EA-F866-4CE0-8F1A-5791342ACF7F}">
      <dsp:nvSpPr>
        <dsp:cNvPr id="0" name=""/>
        <dsp:cNvSpPr/>
      </dsp:nvSpPr>
      <dsp:spPr>
        <a:xfrm>
          <a:off x="1490716" y="340233"/>
          <a:ext cx="4408794" cy="4408794"/>
        </a:xfrm>
        <a:prstGeom prst="blockArc">
          <a:avLst>
            <a:gd name="adj1" fmla="val 14236364"/>
            <a:gd name="adj2" fmla="val 16200000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88D53F9A-A202-489A-B667-A06D21037B67}">
      <dsp:nvSpPr>
        <dsp:cNvPr id="0" name=""/>
        <dsp:cNvSpPr/>
      </dsp:nvSpPr>
      <dsp:spPr>
        <a:xfrm>
          <a:off x="1555710" y="296796"/>
          <a:ext cx="4408794" cy="4408794"/>
        </a:xfrm>
        <a:prstGeom prst="blockArc">
          <a:avLst>
            <a:gd name="adj1" fmla="val 12197675"/>
            <a:gd name="adj2" fmla="val 14112897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250FEB3E-2FC6-4C70-9D2E-30090E902D53}">
      <dsp:nvSpPr>
        <dsp:cNvPr id="0" name=""/>
        <dsp:cNvSpPr/>
      </dsp:nvSpPr>
      <dsp:spPr>
        <a:xfrm>
          <a:off x="1500221" y="415674"/>
          <a:ext cx="4408794" cy="4408794"/>
        </a:xfrm>
        <a:prstGeom prst="blockArc">
          <a:avLst>
            <a:gd name="adj1" fmla="val 10429186"/>
            <a:gd name="adj2" fmla="val 12404901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5B54F011-67BC-4B7B-90C4-418DE5BA4865}">
      <dsp:nvSpPr>
        <dsp:cNvPr id="0" name=""/>
        <dsp:cNvSpPr/>
      </dsp:nvSpPr>
      <dsp:spPr>
        <a:xfrm>
          <a:off x="1490716" y="340233"/>
          <a:ext cx="4408794" cy="4408794"/>
        </a:xfrm>
        <a:prstGeom prst="blockArc">
          <a:avLst>
            <a:gd name="adj1" fmla="val 8345455"/>
            <a:gd name="adj2" fmla="val 10309091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897EC347-B833-43D2-952B-341FB708BA73}">
      <dsp:nvSpPr>
        <dsp:cNvPr id="0" name=""/>
        <dsp:cNvSpPr/>
      </dsp:nvSpPr>
      <dsp:spPr>
        <a:xfrm>
          <a:off x="1490716" y="340233"/>
          <a:ext cx="4408794" cy="4408794"/>
        </a:xfrm>
        <a:prstGeom prst="blockArc">
          <a:avLst>
            <a:gd name="adj1" fmla="val 6381818"/>
            <a:gd name="adj2" fmla="val 8345455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91D50FEC-DA28-4352-9C6D-073B7EAB7478}">
      <dsp:nvSpPr>
        <dsp:cNvPr id="0" name=""/>
        <dsp:cNvSpPr/>
      </dsp:nvSpPr>
      <dsp:spPr>
        <a:xfrm>
          <a:off x="1490716" y="340233"/>
          <a:ext cx="4408794" cy="4408794"/>
        </a:xfrm>
        <a:prstGeom prst="blockArc">
          <a:avLst>
            <a:gd name="adj1" fmla="val 4418182"/>
            <a:gd name="adj2" fmla="val 6381818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6B9494D4-8385-4810-95C1-80FE79B67931}">
      <dsp:nvSpPr>
        <dsp:cNvPr id="0" name=""/>
        <dsp:cNvSpPr/>
      </dsp:nvSpPr>
      <dsp:spPr>
        <a:xfrm>
          <a:off x="1490716" y="340233"/>
          <a:ext cx="4408794" cy="4408794"/>
        </a:xfrm>
        <a:prstGeom prst="blockArc">
          <a:avLst>
            <a:gd name="adj1" fmla="val 2454545"/>
            <a:gd name="adj2" fmla="val 4418182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9292A541-946F-4148-826F-0B99471E8DF9}">
      <dsp:nvSpPr>
        <dsp:cNvPr id="0" name=""/>
        <dsp:cNvSpPr/>
      </dsp:nvSpPr>
      <dsp:spPr>
        <a:xfrm>
          <a:off x="1490716" y="340233"/>
          <a:ext cx="4408794" cy="4408794"/>
        </a:xfrm>
        <a:prstGeom prst="blockArc">
          <a:avLst>
            <a:gd name="adj1" fmla="val 490909"/>
            <a:gd name="adj2" fmla="val 2454545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4EF36635-3F69-42E3-B122-5CF30618EFE5}">
      <dsp:nvSpPr>
        <dsp:cNvPr id="0" name=""/>
        <dsp:cNvSpPr/>
      </dsp:nvSpPr>
      <dsp:spPr>
        <a:xfrm>
          <a:off x="1490716" y="340233"/>
          <a:ext cx="4408794" cy="4408794"/>
        </a:xfrm>
        <a:prstGeom prst="blockArc">
          <a:avLst>
            <a:gd name="adj1" fmla="val 20127273"/>
            <a:gd name="adj2" fmla="val 490909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CE6D0496-6C21-4EE6-AA68-C079257746B3}">
      <dsp:nvSpPr>
        <dsp:cNvPr id="0" name=""/>
        <dsp:cNvSpPr/>
      </dsp:nvSpPr>
      <dsp:spPr>
        <a:xfrm>
          <a:off x="1490716" y="340233"/>
          <a:ext cx="4408794" cy="4408794"/>
        </a:xfrm>
        <a:prstGeom prst="blockArc">
          <a:avLst>
            <a:gd name="adj1" fmla="val 18163636"/>
            <a:gd name="adj2" fmla="val 20127273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6F4350D0-254B-4C6C-8416-036EF96FBA3B}">
      <dsp:nvSpPr>
        <dsp:cNvPr id="0" name=""/>
        <dsp:cNvSpPr/>
      </dsp:nvSpPr>
      <dsp:spPr>
        <a:xfrm>
          <a:off x="1490716" y="340233"/>
          <a:ext cx="4408794" cy="4408794"/>
        </a:xfrm>
        <a:prstGeom prst="blockArc">
          <a:avLst>
            <a:gd name="adj1" fmla="val 16200000"/>
            <a:gd name="adj2" fmla="val 18163636"/>
            <a:gd name="adj3" fmla="val 2513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A61ACC4C-2618-4547-8509-AAFF009C9BF7}">
      <dsp:nvSpPr>
        <dsp:cNvPr id="0" name=""/>
        <dsp:cNvSpPr/>
      </dsp:nvSpPr>
      <dsp:spPr>
        <a:xfrm>
          <a:off x="3104626" y="1954143"/>
          <a:ext cx="1180975" cy="1180975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تفاوت </a:t>
          </a: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HTML5</a:t>
          </a: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 با سایر نسخه ها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3277576" y="2127093"/>
        <a:ext cx="835075" cy="835075"/>
      </dsp:txXfrm>
    </dsp:sp>
    <dsp:sp modelId="{9F3478F2-3B1C-4CC1-831C-E9D93D305420}">
      <dsp:nvSpPr>
        <dsp:cNvPr id="0" name=""/>
        <dsp:cNvSpPr/>
      </dsp:nvSpPr>
      <dsp:spPr>
        <a:xfrm>
          <a:off x="3271971" y="-55212"/>
          <a:ext cx="846285" cy="846285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آپدیت روزمره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3395907" y="68724"/>
        <a:ext cx="598413" cy="598413"/>
      </dsp:txXfrm>
    </dsp:sp>
    <dsp:sp modelId="{38E632D2-83B5-40CD-ADAC-5A1F789C3CA6}">
      <dsp:nvSpPr>
        <dsp:cNvPr id="0" name=""/>
        <dsp:cNvSpPr/>
      </dsp:nvSpPr>
      <dsp:spPr>
        <a:xfrm>
          <a:off x="4441960" y="283506"/>
          <a:ext cx="859933" cy="859933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ساده سازی دستورات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4567894" y="409440"/>
        <a:ext cx="608065" cy="608065"/>
      </dsp:txXfrm>
    </dsp:sp>
    <dsp:sp modelId="{5B937F3E-4CCF-445A-B0CE-9B34128B14A9}">
      <dsp:nvSpPr>
        <dsp:cNvPr id="0" name=""/>
        <dsp:cNvSpPr/>
      </dsp:nvSpPr>
      <dsp:spPr>
        <a:xfrm>
          <a:off x="5243270" y="1208556"/>
          <a:ext cx="863680" cy="863680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حذف برخی تگها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5369753" y="1335039"/>
        <a:ext cx="610714" cy="610714"/>
      </dsp:txXfrm>
    </dsp:sp>
    <dsp:sp modelId="{B1301FB0-E2C0-4DB9-8826-BB0E2DEC5A28}">
      <dsp:nvSpPr>
        <dsp:cNvPr id="0" name=""/>
        <dsp:cNvSpPr/>
      </dsp:nvSpPr>
      <dsp:spPr>
        <a:xfrm>
          <a:off x="5411591" y="2416339"/>
          <a:ext cx="876136" cy="876136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i="0" u="none" kern="1200" dirty="0" smtClean="0">
              <a:solidFill>
                <a:schemeClr val="tx1"/>
              </a:solidFill>
            </a:rPr>
            <a:t>قابلیت </a:t>
          </a:r>
          <a:r>
            <a:rPr lang="en-US" sz="1400" b="1" i="0" u="none" kern="1200" dirty="0" smtClean="0">
              <a:solidFill>
                <a:schemeClr val="tx1"/>
              </a:solidFill>
            </a:rPr>
            <a:t>DRAG &amp; DROP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5539898" y="2544646"/>
        <a:ext cx="619522" cy="619522"/>
      </dsp:txXfrm>
    </dsp:sp>
    <dsp:sp modelId="{3EA0113E-71B2-4353-B39A-FBDDEBF3FCB6}">
      <dsp:nvSpPr>
        <dsp:cNvPr id="0" name=""/>
        <dsp:cNvSpPr/>
      </dsp:nvSpPr>
      <dsp:spPr>
        <a:xfrm>
          <a:off x="4881929" y="3511841"/>
          <a:ext cx="916450" cy="916450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گرافیک های 2و3بعدی</a:t>
          </a:r>
        </a:p>
      </dsp:txBody>
      <dsp:txXfrm>
        <a:off x="5016140" y="3646052"/>
        <a:ext cx="648028" cy="648028"/>
      </dsp:txXfrm>
    </dsp:sp>
    <dsp:sp modelId="{AEA8B0AE-6768-4486-BA0A-1291BB25A48E}">
      <dsp:nvSpPr>
        <dsp:cNvPr id="0" name=""/>
        <dsp:cNvSpPr/>
      </dsp:nvSpPr>
      <dsp:spPr>
        <a:xfrm>
          <a:off x="3846309" y="4171107"/>
          <a:ext cx="924105" cy="924105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پشتیبانی از صوت و ویدئو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3981641" y="4306439"/>
        <a:ext cx="653441" cy="653441"/>
      </dsp:txXfrm>
    </dsp:sp>
    <dsp:sp modelId="{12CAAB51-D5B9-48FA-BB89-810736BCDFF2}">
      <dsp:nvSpPr>
        <dsp:cNvPr id="0" name=""/>
        <dsp:cNvSpPr/>
      </dsp:nvSpPr>
      <dsp:spPr>
        <a:xfrm>
          <a:off x="2652426" y="4203720"/>
          <a:ext cx="858879" cy="858879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solidFill>
                <a:schemeClr val="tx1"/>
              </a:solidFill>
              <a:cs typeface="B Nazanin" pitchFamily="2" charset="-78"/>
            </a:rPr>
            <a:t>ساخت اپ و پایگاه داده لوکال</a:t>
          </a:r>
          <a:endParaRPr lang="en-US" sz="12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2778206" y="4329500"/>
        <a:ext cx="607319" cy="607319"/>
      </dsp:txXfrm>
    </dsp:sp>
    <dsp:sp modelId="{A5B309F2-E11A-4F4F-A2E6-85F490CADCE6}">
      <dsp:nvSpPr>
        <dsp:cNvPr id="0" name=""/>
        <dsp:cNvSpPr/>
      </dsp:nvSpPr>
      <dsp:spPr>
        <a:xfrm>
          <a:off x="1585381" y="3505375"/>
          <a:ext cx="929383" cy="929383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پشتیبانی از  </a:t>
          </a: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SVG</a:t>
          </a: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 ها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721486" y="3641480"/>
        <a:ext cx="657173" cy="657173"/>
      </dsp:txXfrm>
    </dsp:sp>
    <dsp:sp modelId="{D0801251-DE59-4573-8E4F-1030C6F060F7}">
      <dsp:nvSpPr>
        <dsp:cNvPr id="0" name=""/>
        <dsp:cNvSpPr/>
      </dsp:nvSpPr>
      <dsp:spPr>
        <a:xfrm>
          <a:off x="1092272" y="2361280"/>
          <a:ext cx="896593" cy="986253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i="0" kern="1200" dirty="0" smtClean="0">
              <a:solidFill>
                <a:schemeClr val="tx1"/>
              </a:solidFill>
              <a:cs typeface="B Nazanin" pitchFamily="2" charset="-78"/>
            </a:rPr>
            <a:t>پشتیبانی کامل </a:t>
          </a:r>
          <a:r>
            <a:rPr lang="en-US" sz="1400" b="1" i="0" kern="1200" dirty="0" smtClean="0">
              <a:solidFill>
                <a:schemeClr val="tx1"/>
              </a:solidFill>
              <a:cs typeface="B Nazanin" pitchFamily="2" charset="-78"/>
            </a:rPr>
            <a:t>css3</a:t>
          </a:r>
          <a:endParaRPr lang="en-US" sz="1400" b="1" i="0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223575" y="2505713"/>
        <a:ext cx="633987" cy="697387"/>
      </dsp:txXfrm>
    </dsp:sp>
    <dsp:sp modelId="{E481F78C-39B8-4D7A-99A6-D90AED465B8F}">
      <dsp:nvSpPr>
        <dsp:cNvPr id="0" name=""/>
        <dsp:cNvSpPr/>
      </dsp:nvSpPr>
      <dsp:spPr>
        <a:xfrm>
          <a:off x="1286176" y="1165732"/>
          <a:ext cx="949332" cy="949332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ایجاد فرم های جدید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425202" y="1304758"/>
        <a:ext cx="671280" cy="671280"/>
      </dsp:txXfrm>
    </dsp:sp>
    <dsp:sp modelId="{75B9E77C-12A3-4EB9-9DAF-106653292253}">
      <dsp:nvSpPr>
        <dsp:cNvPr id="0" name=""/>
        <dsp:cNvSpPr/>
      </dsp:nvSpPr>
      <dsp:spPr>
        <a:xfrm>
          <a:off x="2055675" y="250847"/>
          <a:ext cx="925251" cy="925251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0" i="0" kern="1200" dirty="0" smtClean="0">
              <a:solidFill>
                <a:schemeClr val="tx1"/>
              </a:solidFill>
              <a:cs typeface="B Nazanin" pitchFamily="2" charset="-78"/>
            </a:rPr>
            <a:t>اضافه شدن تگ های معنایی</a:t>
          </a:r>
          <a:endParaRPr lang="en-US" sz="1400" b="0" i="0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2191175" y="386347"/>
        <a:ext cx="654251" cy="6542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372953-8C04-4767-B1F2-18B00A66B280}">
      <dsp:nvSpPr>
        <dsp:cNvPr id="0" name=""/>
        <dsp:cNvSpPr/>
      </dsp:nvSpPr>
      <dsp:spPr>
        <a:xfrm>
          <a:off x="0" y="147702"/>
          <a:ext cx="8128000" cy="6239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F5C92-9EDF-4775-B304-2E52058658C9}">
      <dsp:nvSpPr>
        <dsp:cNvPr id="0" name=""/>
        <dsp:cNvSpPr/>
      </dsp:nvSpPr>
      <dsp:spPr>
        <a:xfrm>
          <a:off x="1769453" y="0"/>
          <a:ext cx="5879177" cy="889024"/>
        </a:xfrm>
        <a:prstGeom prst="roundRect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solidFill>
                <a:schemeClr val="tx1"/>
              </a:solidFill>
              <a:cs typeface="B Nazanin" pitchFamily="2" charset="-78"/>
            </a:rPr>
            <a:t>برخی نرم افزارهای طراحی صفحات وب با</a:t>
          </a:r>
          <a:r>
            <a:rPr lang="en-US" sz="1800" b="1" kern="1200" dirty="0" smtClean="0">
              <a:solidFill>
                <a:schemeClr val="tx1"/>
              </a:solidFill>
              <a:cs typeface="B Nazanin" pitchFamily="2" charset="-78"/>
            </a:rPr>
            <a:t> HTML </a:t>
          </a:r>
          <a:r>
            <a:rPr lang="fa-IR" sz="1800" b="1" kern="1200" dirty="0" smtClean="0">
              <a:solidFill>
                <a:schemeClr val="tx1"/>
              </a:solidFill>
              <a:cs typeface="B Nazanin" pitchFamily="2" charset="-78"/>
            </a:rPr>
            <a:t>: </a:t>
          </a:r>
          <a:endParaRPr lang="en-US" sz="18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812852" y="43399"/>
        <a:ext cx="5792379" cy="802226"/>
      </dsp:txXfrm>
    </dsp:sp>
    <dsp:sp modelId="{9D004428-0817-4707-8272-BC54B21A4979}">
      <dsp:nvSpPr>
        <dsp:cNvPr id="0" name=""/>
        <dsp:cNvSpPr/>
      </dsp:nvSpPr>
      <dsp:spPr>
        <a:xfrm>
          <a:off x="0" y="1898609"/>
          <a:ext cx="8128000" cy="60733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A245C8-01AC-4190-831C-D47626ECF03E}">
      <dsp:nvSpPr>
        <dsp:cNvPr id="0" name=""/>
        <dsp:cNvSpPr/>
      </dsp:nvSpPr>
      <dsp:spPr>
        <a:xfrm>
          <a:off x="1406274" y="1197540"/>
          <a:ext cx="5960823" cy="1019159"/>
        </a:xfrm>
        <a:prstGeom prst="roundRect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u="none" kern="1200" dirty="0" smtClean="0">
              <a:solidFill>
                <a:schemeClr val="tx1"/>
              </a:solidFill>
            </a:rPr>
            <a:t>Microsoft Visual Studio</a:t>
          </a:r>
          <a:endParaRPr lang="en-US" sz="20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456025" y="1247291"/>
        <a:ext cx="5861321" cy="919657"/>
      </dsp:txXfrm>
    </dsp:sp>
    <dsp:sp modelId="{BB1D697D-D560-415E-BD41-C73D1F6BA9E8}">
      <dsp:nvSpPr>
        <dsp:cNvPr id="0" name=""/>
        <dsp:cNvSpPr/>
      </dsp:nvSpPr>
      <dsp:spPr>
        <a:xfrm>
          <a:off x="0" y="3553568"/>
          <a:ext cx="8128000" cy="666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82D29B-05E0-48E7-B6EB-F42D2E6CE95B}">
      <dsp:nvSpPr>
        <dsp:cNvPr id="0" name=""/>
        <dsp:cNvSpPr/>
      </dsp:nvSpPr>
      <dsp:spPr>
        <a:xfrm>
          <a:off x="1102896" y="2811017"/>
          <a:ext cx="6129406" cy="1067263"/>
        </a:xfrm>
        <a:prstGeom prst="roundRect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u="none" kern="1200" dirty="0" err="1" smtClean="0">
              <a:solidFill>
                <a:schemeClr val="tx1"/>
              </a:solidFill>
            </a:rPr>
            <a:t>JetBrains</a:t>
          </a:r>
          <a:r>
            <a:rPr lang="en-US" sz="2000" b="1" i="0" u="none" kern="1200" dirty="0" smtClean="0">
              <a:solidFill>
                <a:schemeClr val="tx1"/>
              </a:solidFill>
            </a:rPr>
            <a:t> </a:t>
          </a:r>
          <a:r>
            <a:rPr lang="en-US" sz="2000" b="1" i="0" u="none" kern="1200" dirty="0" err="1" smtClean="0">
              <a:solidFill>
                <a:schemeClr val="tx1"/>
              </a:solidFill>
            </a:rPr>
            <a:t>WebStorm</a:t>
          </a:r>
          <a:endParaRPr lang="en-US" altLang="en-US" sz="20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154995" y="2863116"/>
        <a:ext cx="6025208" cy="963065"/>
      </dsp:txXfrm>
    </dsp:sp>
    <dsp:sp modelId="{7D218E1E-E970-4697-9242-7EE2868A21D4}">
      <dsp:nvSpPr>
        <dsp:cNvPr id="0" name=""/>
        <dsp:cNvSpPr/>
      </dsp:nvSpPr>
      <dsp:spPr>
        <a:xfrm>
          <a:off x="0" y="4864267"/>
          <a:ext cx="8128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91DCB9-BB1E-49C9-AF6C-E24E1B4E2380}">
      <dsp:nvSpPr>
        <dsp:cNvPr id="0" name=""/>
        <dsp:cNvSpPr/>
      </dsp:nvSpPr>
      <dsp:spPr>
        <a:xfrm>
          <a:off x="840662" y="4518452"/>
          <a:ext cx="6175321" cy="900214"/>
        </a:xfrm>
        <a:prstGeom prst="roundRect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u="none" kern="1200" dirty="0" smtClean="0">
              <a:solidFill>
                <a:schemeClr val="tx1"/>
              </a:solidFill>
            </a:rPr>
            <a:t>VMware Workstation</a:t>
          </a:r>
          <a:endParaRPr lang="en-US" altLang="en-US" sz="20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884607" y="4562397"/>
        <a:ext cx="6087431" cy="8123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DED972-8859-4C34-AED1-25C52C34E297}">
      <dsp:nvSpPr>
        <dsp:cNvPr id="0" name=""/>
        <dsp:cNvSpPr/>
      </dsp:nvSpPr>
      <dsp:spPr>
        <a:xfrm>
          <a:off x="1091" y="533509"/>
          <a:ext cx="3832912" cy="2433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18ACFE-46BB-4C8C-881B-2C154EBC419D}">
      <dsp:nvSpPr>
        <dsp:cNvPr id="0" name=""/>
        <dsp:cNvSpPr/>
      </dsp:nvSpPr>
      <dsp:spPr>
        <a:xfrm>
          <a:off x="426971" y="938094"/>
          <a:ext cx="3832912" cy="243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/>
            <a:t>عناصر </a:t>
          </a:r>
          <a:r>
            <a:rPr lang="en-US" sz="2000" b="1" kern="1200" dirty="0" smtClean="0"/>
            <a:t>block-level</a:t>
          </a:r>
          <a:r>
            <a:rPr lang="fa-IR" sz="2000" b="1" kern="1200" dirty="0" smtClean="0"/>
            <a:t> :</a:t>
          </a:r>
          <a:endParaRPr lang="en-US" sz="2000" b="1" kern="1200" dirty="0" smtClean="0"/>
        </a:p>
        <a:p>
          <a:pPr lvl="0" algn="ctr" defTabSz="889000" rtl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/>
            <a:t>اشغال خط به صورت کامل (میره خط بعد)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/>
            <a:t>مثال:</a:t>
          </a:r>
          <a:r>
            <a:rPr lang="en-US" sz="1800" kern="1200" dirty="0" err="1" smtClean="0"/>
            <a:t>Div</a:t>
          </a:r>
          <a:r>
            <a:rPr lang="en-US" sz="1800" kern="1200" dirty="0" smtClean="0"/>
            <a:t> , address , article, aside, canvas, details, figure, footer, …</a:t>
          </a:r>
          <a:endParaRPr lang="en-US" sz="1800" b="1" kern="1200" dirty="0">
            <a:cs typeface="B Nazanin" pitchFamily="2" charset="-78"/>
          </a:endParaRPr>
        </a:p>
      </dsp:txBody>
      <dsp:txXfrm>
        <a:off x="498257" y="1009380"/>
        <a:ext cx="3690340" cy="2291327"/>
      </dsp:txXfrm>
    </dsp:sp>
    <dsp:sp modelId="{AC40DB81-8ED4-427D-8341-3D7B96DA736E}">
      <dsp:nvSpPr>
        <dsp:cNvPr id="0" name=""/>
        <dsp:cNvSpPr/>
      </dsp:nvSpPr>
      <dsp:spPr>
        <a:xfrm>
          <a:off x="4685763" y="533509"/>
          <a:ext cx="3832912" cy="2433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2BB526-5987-4E49-A813-BDA8A3D1770B}">
      <dsp:nvSpPr>
        <dsp:cNvPr id="0" name=""/>
        <dsp:cNvSpPr/>
      </dsp:nvSpPr>
      <dsp:spPr>
        <a:xfrm>
          <a:off x="5111642" y="938094"/>
          <a:ext cx="3832912" cy="2433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/>
            <a:t>عناصر </a:t>
          </a:r>
          <a:r>
            <a:rPr lang="en-US" sz="2000" b="1" kern="1200" dirty="0" smtClean="0"/>
            <a:t>inline-level</a:t>
          </a:r>
          <a:r>
            <a:rPr lang="fa-IR" sz="2000" b="1" kern="1200" dirty="0" smtClean="0"/>
            <a:t> :</a:t>
          </a:r>
          <a:endParaRPr lang="en-US" sz="2000" b="1" kern="1200" dirty="0" smtClean="0"/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/>
            <a:t> اشغال خط به اندازه نیاز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/>
            <a:t>مثال:</a:t>
          </a:r>
          <a:r>
            <a:rPr lang="en-US" altLang="en-US" sz="1800" kern="1200" dirty="0" smtClean="0"/>
            <a:t>Span, audio, button, dialog, output, select, time, video,…</a:t>
          </a:r>
          <a:r>
            <a:rPr lang="fa-IR" sz="1800" kern="1200" dirty="0" smtClean="0"/>
            <a:t> </a:t>
          </a:r>
          <a:endParaRPr lang="en-US" sz="1800" kern="1200" dirty="0" smtClean="0"/>
        </a:p>
      </dsp:txBody>
      <dsp:txXfrm>
        <a:off x="5182928" y="1009380"/>
        <a:ext cx="3690340" cy="22913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F879EA-F866-4CE0-8F1A-5791342ACF7F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14400000"/>
            <a:gd name="adj2" fmla="val 16200000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06BC4710-2A5B-4E6D-8B9F-389185F6C779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12600000"/>
            <a:gd name="adj2" fmla="val 14400000"/>
            <a:gd name="adj3" fmla="val 2309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8D53F9A-A202-489A-B667-A06D21037B67}">
      <dsp:nvSpPr>
        <dsp:cNvPr id="0" name=""/>
        <dsp:cNvSpPr/>
      </dsp:nvSpPr>
      <dsp:spPr>
        <a:xfrm>
          <a:off x="1556793" y="252940"/>
          <a:ext cx="4381090" cy="4381090"/>
        </a:xfrm>
        <a:prstGeom prst="blockArc">
          <a:avLst>
            <a:gd name="adj1" fmla="val 10710571"/>
            <a:gd name="adj2" fmla="val 12466461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250FEB3E-2FC6-4C70-9D2E-30090E902D53}">
      <dsp:nvSpPr>
        <dsp:cNvPr id="0" name=""/>
        <dsp:cNvSpPr/>
      </dsp:nvSpPr>
      <dsp:spPr>
        <a:xfrm>
          <a:off x="1555700" y="398146"/>
          <a:ext cx="4381090" cy="4381090"/>
        </a:xfrm>
        <a:prstGeom prst="blockArc">
          <a:avLst>
            <a:gd name="adj1" fmla="val 9129820"/>
            <a:gd name="adj2" fmla="val 10941163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5B54F011-67BC-4B7B-90C4-418DE5BA4865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7200000"/>
            <a:gd name="adj2" fmla="val 9000000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897EC347-B833-43D2-952B-341FB708BA73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5400000"/>
            <a:gd name="adj2" fmla="val 7200000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91D50FEC-DA28-4352-9C6D-073B7EAB7478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3600000"/>
            <a:gd name="adj2" fmla="val 5400000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6B9494D4-8385-4810-95C1-80FE79B67931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1800000"/>
            <a:gd name="adj2" fmla="val 3600000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9292A541-946F-4148-826F-0B99471E8DF9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0"/>
            <a:gd name="adj2" fmla="val 1800000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4EF36635-3F69-42E3-B122-5CF30618EFE5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19800000"/>
            <a:gd name="adj2" fmla="val 0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CE6D0496-6C21-4EE6-AA68-C079257746B3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18000000"/>
            <a:gd name="adj2" fmla="val 19800000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6F4350D0-254B-4C6C-8416-036EF96FBA3B}">
      <dsp:nvSpPr>
        <dsp:cNvPr id="0" name=""/>
        <dsp:cNvSpPr/>
      </dsp:nvSpPr>
      <dsp:spPr>
        <a:xfrm>
          <a:off x="1516163" y="326579"/>
          <a:ext cx="4381090" cy="4381090"/>
        </a:xfrm>
        <a:prstGeom prst="blockArc">
          <a:avLst>
            <a:gd name="adj1" fmla="val 16200000"/>
            <a:gd name="adj2" fmla="val 18000000"/>
            <a:gd name="adj3" fmla="val 2309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A61ACC4C-2618-4547-8509-AAFF009C9BF7}">
      <dsp:nvSpPr>
        <dsp:cNvPr id="0" name=""/>
        <dsp:cNvSpPr/>
      </dsp:nvSpPr>
      <dsp:spPr>
        <a:xfrm>
          <a:off x="3167526" y="1977942"/>
          <a:ext cx="1078365" cy="1078365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solidFill>
                <a:schemeClr val="tx1"/>
              </a:solidFill>
              <a:cs typeface="B Nazanin" pitchFamily="2" charset="-78"/>
            </a:rPr>
            <a:t>تگ های قالب بندی متن در </a:t>
          </a: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HTML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3325449" y="2135865"/>
        <a:ext cx="762519" cy="762519"/>
      </dsp:txXfrm>
    </dsp:sp>
    <dsp:sp modelId="{9F3478F2-3B1C-4CC1-831C-E9D93D305420}">
      <dsp:nvSpPr>
        <dsp:cNvPr id="0" name=""/>
        <dsp:cNvSpPr/>
      </dsp:nvSpPr>
      <dsp:spPr>
        <a:xfrm>
          <a:off x="3320331" y="-34508"/>
          <a:ext cx="772755" cy="772755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&lt;b&gt;…&lt;/b&gt;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3433498" y="78659"/>
        <a:ext cx="546421" cy="546421"/>
      </dsp:txXfrm>
    </dsp:sp>
    <dsp:sp modelId="{38E632D2-83B5-40CD-ADAC-5A1F789C3CA6}">
      <dsp:nvSpPr>
        <dsp:cNvPr id="0" name=""/>
        <dsp:cNvSpPr/>
      </dsp:nvSpPr>
      <dsp:spPr>
        <a:xfrm>
          <a:off x="4396727" y="249349"/>
          <a:ext cx="785218" cy="785218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&lt;u&gt;…&lt;/u&gt;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4511720" y="364342"/>
        <a:ext cx="555232" cy="555232"/>
      </dsp:txXfrm>
    </dsp:sp>
    <dsp:sp modelId="{5B937F3E-4CCF-445A-B0CE-9B34128B14A9}">
      <dsp:nvSpPr>
        <dsp:cNvPr id="0" name=""/>
        <dsp:cNvSpPr/>
      </dsp:nvSpPr>
      <dsp:spPr>
        <a:xfrm>
          <a:off x="5187555" y="1040177"/>
          <a:ext cx="788639" cy="788639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  <a:cs typeface="B Nazanin" pitchFamily="2" charset="-78"/>
            </a:rPr>
            <a:t>&lt;strike&gt;…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  <a:cs typeface="B Nazanin" pitchFamily="2" charset="-78"/>
            </a:rPr>
            <a:t>&lt;/strike&gt;</a:t>
          </a:r>
          <a:endParaRPr lang="en-US" sz="12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5303049" y="1155671"/>
        <a:ext cx="557651" cy="557651"/>
      </dsp:txXfrm>
    </dsp:sp>
    <dsp:sp modelId="{B1301FB0-E2C0-4DB9-8826-BB0E2DEC5A28}">
      <dsp:nvSpPr>
        <dsp:cNvPr id="0" name=""/>
        <dsp:cNvSpPr/>
      </dsp:nvSpPr>
      <dsp:spPr>
        <a:xfrm>
          <a:off x="5471957" y="2117118"/>
          <a:ext cx="800013" cy="800013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</a:t>
          </a:r>
          <a:r>
            <a:rPr lang="en-US" sz="1400" b="1" kern="1200" dirty="0" err="1" smtClean="0">
              <a:solidFill>
                <a:schemeClr val="tx1"/>
              </a:solidFill>
              <a:cs typeface="B Nazanin" pitchFamily="2" charset="-78"/>
            </a:rPr>
            <a:t>tt</a:t>
          </a: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&gt;…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&lt;/</a:t>
          </a:r>
          <a:r>
            <a:rPr lang="en-US" sz="1400" b="1" kern="1200" dirty="0" err="1" smtClean="0">
              <a:solidFill>
                <a:schemeClr val="tx1"/>
              </a:solidFill>
              <a:cs typeface="B Nazanin" pitchFamily="2" charset="-78"/>
            </a:rPr>
            <a:t>tt</a:t>
          </a: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&gt;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5589116" y="2234277"/>
        <a:ext cx="565695" cy="565695"/>
      </dsp:txXfrm>
    </dsp:sp>
    <dsp:sp modelId="{3EA0113E-71B2-4353-B39A-FBDDEBF3FCB6}">
      <dsp:nvSpPr>
        <dsp:cNvPr id="0" name=""/>
        <dsp:cNvSpPr/>
      </dsp:nvSpPr>
      <dsp:spPr>
        <a:xfrm>
          <a:off x="5163462" y="3181340"/>
          <a:ext cx="836824" cy="83682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&lt;sup&gt;…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&lt;/sup&gt;</a:t>
          </a:r>
          <a:endParaRPr lang="fa-IR" sz="1400" b="1" kern="1200" dirty="0" smtClean="0">
            <a:solidFill>
              <a:schemeClr val="tx1"/>
            </a:solidFill>
            <a:cs typeface="B Nazanin" pitchFamily="2" charset="-78"/>
          </a:endParaRPr>
        </a:p>
      </dsp:txBody>
      <dsp:txXfrm>
        <a:off x="5286012" y="3303890"/>
        <a:ext cx="591724" cy="591724"/>
      </dsp:txXfrm>
    </dsp:sp>
    <dsp:sp modelId="{AEA8B0AE-6768-4486-BA0A-1291BB25A48E}">
      <dsp:nvSpPr>
        <dsp:cNvPr id="0" name=""/>
        <dsp:cNvSpPr/>
      </dsp:nvSpPr>
      <dsp:spPr>
        <a:xfrm>
          <a:off x="4367429" y="3970383"/>
          <a:ext cx="843814" cy="84381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&lt;sub&gt;…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&lt;/sub&gt;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4491003" y="4093957"/>
        <a:ext cx="596666" cy="596666"/>
      </dsp:txXfrm>
    </dsp:sp>
    <dsp:sp modelId="{12CAAB51-D5B9-48FA-BB89-810736BCDFF2}">
      <dsp:nvSpPr>
        <dsp:cNvPr id="0" name=""/>
        <dsp:cNvSpPr/>
      </dsp:nvSpPr>
      <dsp:spPr>
        <a:xfrm>
          <a:off x="3314581" y="4290252"/>
          <a:ext cx="784255" cy="784255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  <a:cs typeface="B Nazanin" pitchFamily="2" charset="-78"/>
            </a:rPr>
            <a:t>&lt;del&gt;…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  <a:cs typeface="B Nazanin" pitchFamily="2" charset="-78"/>
            </a:rPr>
            <a:t>&lt;/del&gt;</a:t>
          </a:r>
          <a:endParaRPr lang="en-US" sz="12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3429432" y="4405103"/>
        <a:ext cx="554553" cy="554553"/>
      </dsp:txXfrm>
    </dsp:sp>
    <dsp:sp modelId="{A5B309F2-E11A-4F4F-A2E6-85F490CADCE6}">
      <dsp:nvSpPr>
        <dsp:cNvPr id="0" name=""/>
        <dsp:cNvSpPr/>
      </dsp:nvSpPr>
      <dsp:spPr>
        <a:xfrm>
          <a:off x="2199764" y="3967974"/>
          <a:ext cx="848633" cy="848633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&lt;big&gt;…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&lt;/big&gt;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2324043" y="4092253"/>
        <a:ext cx="600075" cy="600075"/>
      </dsp:txXfrm>
    </dsp:sp>
    <dsp:sp modelId="{D0801251-DE59-4573-8E4F-1030C6F060F7}">
      <dsp:nvSpPr>
        <dsp:cNvPr id="0" name=""/>
        <dsp:cNvSpPr/>
      </dsp:nvSpPr>
      <dsp:spPr>
        <a:xfrm>
          <a:off x="1422196" y="3149471"/>
          <a:ext cx="818692" cy="900562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</a:t>
          </a:r>
          <a:r>
            <a:rPr lang="en-US" sz="1400" b="1" kern="1200" dirty="0" err="1" smtClean="0">
              <a:solidFill>
                <a:schemeClr val="tx1"/>
              </a:solidFill>
              <a:cs typeface="B Nazanin" pitchFamily="2" charset="-78"/>
            </a:rPr>
            <a:t>smal</a:t>
          </a: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&gt;…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&lt;/</a:t>
          </a:r>
          <a:r>
            <a:rPr lang="en-US" sz="1400" b="1" kern="1200" dirty="0" err="1" smtClean="0">
              <a:solidFill>
                <a:schemeClr val="tx1"/>
              </a:solidFill>
              <a:cs typeface="B Nazanin" pitchFamily="2" charset="-78"/>
            </a:rPr>
            <a:t>smal</a:t>
          </a: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&gt;</a:t>
          </a:r>
          <a:endParaRPr lang="en-US" sz="1400" b="1" i="0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542091" y="3281355"/>
        <a:ext cx="578902" cy="636794"/>
      </dsp:txXfrm>
    </dsp:sp>
    <dsp:sp modelId="{E481F78C-39B8-4D7A-99A6-D90AED465B8F}">
      <dsp:nvSpPr>
        <dsp:cNvPr id="0" name=""/>
        <dsp:cNvSpPr/>
      </dsp:nvSpPr>
      <dsp:spPr>
        <a:xfrm>
          <a:off x="1149391" y="2066381"/>
          <a:ext cx="866849" cy="866849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&lt;div&gt;…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&lt;/div&gt;</a:t>
          </a:r>
          <a:endParaRPr lang="en-US" sz="1400" b="1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276338" y="2193328"/>
        <a:ext cx="612955" cy="612955"/>
      </dsp:txXfrm>
    </dsp:sp>
    <dsp:sp modelId="{E73C6C35-E2FE-4232-95D2-3042037B9E12}">
      <dsp:nvSpPr>
        <dsp:cNvPr id="0" name=""/>
        <dsp:cNvSpPr/>
      </dsp:nvSpPr>
      <dsp:spPr>
        <a:xfrm>
          <a:off x="1407219" y="1017781"/>
          <a:ext cx="848647" cy="833431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kern="1200" dirty="0" smtClean="0">
              <a:solidFill>
                <a:schemeClr val="tx1"/>
              </a:solidFill>
              <a:cs typeface="B Nazanin" pitchFamily="2" charset="-78"/>
            </a:rPr>
            <a:t>&lt;span&gt;… &lt;/span&gt;</a:t>
          </a:r>
          <a:endParaRPr lang="en-US" sz="1400" b="1" i="0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1531500" y="1139834"/>
        <a:ext cx="600085" cy="589325"/>
      </dsp:txXfrm>
    </dsp:sp>
    <dsp:sp modelId="{75B9E77C-12A3-4EB9-9DAF-106653292253}">
      <dsp:nvSpPr>
        <dsp:cNvPr id="0" name=""/>
        <dsp:cNvSpPr/>
      </dsp:nvSpPr>
      <dsp:spPr>
        <a:xfrm>
          <a:off x="2201650" y="219528"/>
          <a:ext cx="844861" cy="844861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</a:t>
          </a:r>
          <a:r>
            <a:rPr lang="en-US" sz="1400" b="1" kern="1200" dirty="0" err="1" smtClean="0">
              <a:solidFill>
                <a:schemeClr val="tx1"/>
              </a:solidFill>
              <a:cs typeface="B Nazanin" pitchFamily="2" charset="-78"/>
            </a:rPr>
            <a:t>i</a:t>
          </a: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&gt;…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&lt;/</a:t>
          </a:r>
          <a:r>
            <a:rPr lang="en-US" sz="1400" b="1" kern="1200" dirty="0" err="1" smtClean="0">
              <a:solidFill>
                <a:schemeClr val="tx1"/>
              </a:solidFill>
              <a:cs typeface="B Nazanin" pitchFamily="2" charset="-78"/>
            </a:rPr>
            <a:t>i</a:t>
          </a:r>
          <a:r>
            <a:rPr lang="en-US" sz="1400" b="1" kern="1200" dirty="0" smtClean="0">
              <a:solidFill>
                <a:schemeClr val="tx1"/>
              </a:solidFill>
              <a:cs typeface="B Nazanin" pitchFamily="2" charset="-78"/>
            </a:rPr>
            <a:t>&gt;</a:t>
          </a:r>
          <a:endParaRPr lang="en-US" sz="1400" b="1" i="0" kern="1200" dirty="0">
            <a:solidFill>
              <a:schemeClr val="tx1"/>
            </a:solidFill>
            <a:cs typeface="B Nazanin" pitchFamily="2" charset="-78"/>
          </a:endParaRPr>
        </a:p>
      </dsp:txBody>
      <dsp:txXfrm>
        <a:off x="2325377" y="343255"/>
        <a:ext cx="597407" cy="5974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4454DF-C0D9-4C49-9748-7B29C625F97D}">
      <dsp:nvSpPr>
        <dsp:cNvPr id="0" name=""/>
        <dsp:cNvSpPr/>
      </dsp:nvSpPr>
      <dsp:spPr>
        <a:xfrm>
          <a:off x="0" y="0"/>
          <a:ext cx="2347494" cy="353698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altLang="en-US" sz="2400" kern="1200" dirty="0" smtClean="0">
              <a:cs typeface="Arial" panose="020B0604020202020204" pitchFamily="34" charset="0"/>
            </a:rPr>
            <a:t>لینک های متنی</a:t>
          </a:r>
          <a:endParaRPr lang="fa-IR" sz="2400" kern="1200" dirty="0"/>
        </a:p>
      </dsp:txBody>
      <dsp:txXfrm>
        <a:off x="0" y="0"/>
        <a:ext cx="2347494" cy="1061095"/>
      </dsp:txXfrm>
    </dsp:sp>
    <dsp:sp modelId="{FE07E429-DAED-4E56-940A-611748228870}">
      <dsp:nvSpPr>
        <dsp:cNvPr id="0" name=""/>
        <dsp:cNvSpPr/>
      </dsp:nvSpPr>
      <dsp:spPr>
        <a:xfrm>
          <a:off x="235652" y="1061268"/>
          <a:ext cx="1877995" cy="339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i="0" u="none" kern="1200" dirty="0" smtClean="0"/>
            <a:t>لینک کردن داکیومنت ها</a:t>
          </a:r>
          <a:endParaRPr lang="fa-IR" sz="1400" kern="1200" dirty="0"/>
        </a:p>
      </dsp:txBody>
      <dsp:txXfrm>
        <a:off x="245598" y="1071214"/>
        <a:ext cx="1858103" cy="319687"/>
      </dsp:txXfrm>
    </dsp:sp>
    <dsp:sp modelId="{23158E18-C40B-4568-A444-2260189AD5AE}">
      <dsp:nvSpPr>
        <dsp:cNvPr id="0" name=""/>
        <dsp:cNvSpPr/>
      </dsp:nvSpPr>
      <dsp:spPr>
        <a:xfrm>
          <a:off x="235652" y="1453091"/>
          <a:ext cx="1877995" cy="339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/>
            <a:t>ویژگی </a:t>
          </a:r>
          <a:r>
            <a:rPr lang="en-US" sz="1400" kern="1200" dirty="0" smtClean="0"/>
            <a:t>target</a:t>
          </a:r>
          <a:endParaRPr lang="fa-IR" sz="1400" kern="1200" dirty="0"/>
        </a:p>
      </dsp:txBody>
      <dsp:txXfrm>
        <a:off x="245598" y="1463037"/>
        <a:ext cx="1858103" cy="319687"/>
      </dsp:txXfrm>
    </dsp:sp>
    <dsp:sp modelId="{F02DB231-7F71-40F8-AD7D-67B489AE9ECA}">
      <dsp:nvSpPr>
        <dsp:cNvPr id="0" name=""/>
        <dsp:cNvSpPr/>
      </dsp:nvSpPr>
      <dsp:spPr>
        <a:xfrm>
          <a:off x="235652" y="1844914"/>
          <a:ext cx="1877995" cy="339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/>
            <a:t>استفاده از مسیر پایه</a:t>
          </a:r>
          <a:endParaRPr lang="fa-IR" sz="1400" kern="1200" dirty="0"/>
        </a:p>
      </dsp:txBody>
      <dsp:txXfrm>
        <a:off x="245598" y="1854860"/>
        <a:ext cx="1858103" cy="319687"/>
      </dsp:txXfrm>
    </dsp:sp>
    <dsp:sp modelId="{AACC3E54-4BF8-487A-BF52-7ADE0BE4A764}">
      <dsp:nvSpPr>
        <dsp:cNvPr id="0" name=""/>
        <dsp:cNvSpPr/>
      </dsp:nvSpPr>
      <dsp:spPr>
        <a:xfrm>
          <a:off x="235652" y="2236737"/>
          <a:ext cx="1877995" cy="339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/>
            <a:t>لینک شدن به بخشی از صفحه</a:t>
          </a:r>
          <a:endParaRPr lang="fa-IR" sz="1400" kern="1200" dirty="0"/>
        </a:p>
      </dsp:txBody>
      <dsp:txXfrm>
        <a:off x="245598" y="2246683"/>
        <a:ext cx="1858103" cy="319687"/>
      </dsp:txXfrm>
    </dsp:sp>
    <dsp:sp modelId="{5A03D11A-5836-470D-BD85-498762B030EE}">
      <dsp:nvSpPr>
        <dsp:cNvPr id="0" name=""/>
        <dsp:cNvSpPr/>
      </dsp:nvSpPr>
      <dsp:spPr>
        <a:xfrm>
          <a:off x="235652" y="2628560"/>
          <a:ext cx="1877995" cy="339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/>
            <a:t>تنظیم رنگ های لینک</a:t>
          </a:r>
          <a:endParaRPr lang="fa-IR" sz="1400" kern="1200" dirty="0"/>
        </a:p>
      </dsp:txBody>
      <dsp:txXfrm>
        <a:off x="245598" y="2638506"/>
        <a:ext cx="1858103" cy="319687"/>
      </dsp:txXfrm>
    </dsp:sp>
    <dsp:sp modelId="{E4F24436-06AE-4F5A-8518-9A27D37C7429}">
      <dsp:nvSpPr>
        <dsp:cNvPr id="0" name=""/>
        <dsp:cNvSpPr/>
      </dsp:nvSpPr>
      <dsp:spPr>
        <a:xfrm>
          <a:off x="235652" y="3020383"/>
          <a:ext cx="1877995" cy="3395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/>
            <a:t>دانلود کردن لینک ها</a:t>
          </a:r>
          <a:endParaRPr lang="fa-IR" sz="1400" kern="1200" dirty="0"/>
        </a:p>
      </dsp:txBody>
      <dsp:txXfrm>
        <a:off x="245598" y="3030329"/>
        <a:ext cx="1858103" cy="319687"/>
      </dsp:txXfrm>
    </dsp:sp>
    <dsp:sp modelId="{E1EDC98D-02C8-4FDE-BDC0-FCE619EA05D8}">
      <dsp:nvSpPr>
        <dsp:cNvPr id="0" name=""/>
        <dsp:cNvSpPr/>
      </dsp:nvSpPr>
      <dsp:spPr>
        <a:xfrm>
          <a:off x="2524460" y="0"/>
          <a:ext cx="2347494" cy="353698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100" kern="1200" dirty="0" smtClean="0"/>
            <a:t>لینک های عکس</a:t>
          </a:r>
          <a:endParaRPr lang="fa-IR" sz="3100" kern="1200" dirty="0"/>
        </a:p>
      </dsp:txBody>
      <dsp:txXfrm>
        <a:off x="2524460" y="0"/>
        <a:ext cx="2347494" cy="1061095"/>
      </dsp:txXfrm>
    </dsp:sp>
    <dsp:sp modelId="{250E583D-E760-4D5D-AF57-8585374F82C1}">
      <dsp:nvSpPr>
        <dsp:cNvPr id="0" name=""/>
        <dsp:cNvSpPr/>
      </dsp:nvSpPr>
      <dsp:spPr>
        <a:xfrm>
          <a:off x="2769012" y="1011275"/>
          <a:ext cx="1877995" cy="515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/>
            <a:t>تصاویر هایپرلینک</a:t>
          </a:r>
          <a:endParaRPr lang="fa-IR" sz="1400" kern="1200" dirty="0"/>
        </a:p>
      </dsp:txBody>
      <dsp:txXfrm>
        <a:off x="2784104" y="1026367"/>
        <a:ext cx="1847811" cy="485079"/>
      </dsp:txXfrm>
    </dsp:sp>
    <dsp:sp modelId="{2639465D-B072-4FB1-A40C-D49A06C3B0E1}">
      <dsp:nvSpPr>
        <dsp:cNvPr id="0" name=""/>
        <dsp:cNvSpPr/>
      </dsp:nvSpPr>
      <dsp:spPr>
        <a:xfrm>
          <a:off x="2759209" y="1655716"/>
          <a:ext cx="1877995" cy="515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smtClean="0"/>
            <a:t>تصاویر حساس به موس:</a:t>
          </a:r>
          <a:endParaRPr lang="fa-IR" sz="1400" kern="1200" dirty="0"/>
        </a:p>
      </dsp:txBody>
      <dsp:txXfrm>
        <a:off x="2774301" y="1670808"/>
        <a:ext cx="1847811" cy="485079"/>
      </dsp:txXfrm>
    </dsp:sp>
    <dsp:sp modelId="{BBF38A6F-C5EC-47AA-A86E-2A084EFA83A1}">
      <dsp:nvSpPr>
        <dsp:cNvPr id="0" name=""/>
        <dsp:cNvSpPr/>
      </dsp:nvSpPr>
      <dsp:spPr>
        <a:xfrm>
          <a:off x="2769012" y="2302503"/>
          <a:ext cx="1877995" cy="515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i="0" u="none" kern="1200" dirty="0" smtClean="0"/>
            <a:t>1</a:t>
          </a:r>
          <a:r>
            <a:rPr lang="en-US" sz="1400" b="1" i="0" u="none" kern="1200" dirty="0" smtClean="0"/>
            <a:t>.Server side image maps</a:t>
          </a:r>
          <a:endParaRPr lang="fa-IR" sz="1400" kern="1200" dirty="0"/>
        </a:p>
      </dsp:txBody>
      <dsp:txXfrm>
        <a:off x="2784104" y="2317595"/>
        <a:ext cx="1847811" cy="485079"/>
      </dsp:txXfrm>
    </dsp:sp>
    <dsp:sp modelId="{EC1AF74B-F271-4BEE-BF0A-54BDFDC20EB1}">
      <dsp:nvSpPr>
        <dsp:cNvPr id="0" name=""/>
        <dsp:cNvSpPr/>
      </dsp:nvSpPr>
      <dsp:spPr>
        <a:xfrm>
          <a:off x="2769012" y="2912170"/>
          <a:ext cx="1877995" cy="515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kern="1200" dirty="0" smtClean="0"/>
            <a:t>2.Client side image maps</a:t>
          </a:r>
          <a:endParaRPr lang="fa-IR" sz="1400" kern="1200" dirty="0"/>
        </a:p>
      </dsp:txBody>
      <dsp:txXfrm>
        <a:off x="2784104" y="2927262"/>
        <a:ext cx="1847811" cy="485079"/>
      </dsp:txXfrm>
    </dsp:sp>
    <dsp:sp modelId="{15553B1F-6CB2-44D0-BAB5-145057BC0115}">
      <dsp:nvSpPr>
        <dsp:cNvPr id="0" name=""/>
        <dsp:cNvSpPr/>
      </dsp:nvSpPr>
      <dsp:spPr>
        <a:xfrm>
          <a:off x="5048017" y="0"/>
          <a:ext cx="2347494" cy="353698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100" kern="1200" dirty="0" smtClean="0"/>
            <a:t>لینک ایمیل</a:t>
          </a:r>
          <a:endParaRPr lang="fa-IR" sz="3100" kern="1200" dirty="0"/>
        </a:p>
      </dsp:txBody>
      <dsp:txXfrm>
        <a:off x="5048017" y="0"/>
        <a:ext cx="2347494" cy="1061095"/>
      </dsp:txXfrm>
    </dsp:sp>
    <dsp:sp modelId="{EA3AFD47-A03D-469B-8089-2A59826F745E}">
      <dsp:nvSpPr>
        <dsp:cNvPr id="0" name=""/>
        <dsp:cNvSpPr/>
      </dsp:nvSpPr>
      <dsp:spPr>
        <a:xfrm>
          <a:off x="5282766" y="1062131"/>
          <a:ext cx="1877995" cy="10664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i="0" u="none" kern="1200" dirty="0" smtClean="0"/>
            <a:t>برچسب </a:t>
          </a:r>
          <a:r>
            <a:rPr lang="en-US" sz="1400" b="1" i="0" u="none" kern="1200" dirty="0" smtClean="0"/>
            <a:t>HTML Email</a:t>
          </a:r>
          <a:endParaRPr lang="fa-IR" sz="1400" kern="1200" dirty="0"/>
        </a:p>
      </dsp:txBody>
      <dsp:txXfrm>
        <a:off x="5314001" y="1093366"/>
        <a:ext cx="1815525" cy="1003979"/>
      </dsp:txXfrm>
    </dsp:sp>
    <dsp:sp modelId="{2ED148CA-E934-4AAD-854D-92CFE33247B0}">
      <dsp:nvSpPr>
        <dsp:cNvPr id="0" name=""/>
        <dsp:cNvSpPr/>
      </dsp:nvSpPr>
      <dsp:spPr>
        <a:xfrm>
          <a:off x="5282766" y="2292650"/>
          <a:ext cx="1877995" cy="10664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/>
            <a:t>تنظیمات پیش فرض</a:t>
          </a:r>
          <a:endParaRPr lang="fa-IR" sz="1400" kern="1200" dirty="0"/>
        </a:p>
      </dsp:txBody>
      <dsp:txXfrm>
        <a:off x="5314001" y="2323885"/>
        <a:ext cx="1815525" cy="100397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72A23-578F-4CA9-ACA7-1B5A12EABE63}">
      <dsp:nvSpPr>
        <dsp:cNvPr id="0" name=""/>
        <dsp:cNvSpPr/>
      </dsp:nvSpPr>
      <dsp:spPr>
        <a:xfrm rot="5400000">
          <a:off x="-135581" y="139525"/>
          <a:ext cx="903876" cy="63271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Nazanin" pitchFamily="2" charset="-78"/>
            </a:rPr>
            <a:t>لینک کردن داکیومنت</a:t>
          </a:r>
          <a:endParaRPr lang="en-US" sz="1200" b="1" kern="1200" dirty="0">
            <a:cs typeface="B Nazanin" pitchFamily="2" charset="-78"/>
          </a:endParaRPr>
        </a:p>
      </dsp:txBody>
      <dsp:txXfrm rot="-5400000">
        <a:off x="1" y="320301"/>
        <a:ext cx="632713" cy="271163"/>
      </dsp:txXfrm>
    </dsp:sp>
    <dsp:sp modelId="{ADFE17D5-80DB-45E0-81B7-55938F946911}">
      <dsp:nvSpPr>
        <dsp:cNvPr id="0" name=""/>
        <dsp:cNvSpPr/>
      </dsp:nvSpPr>
      <dsp:spPr>
        <a:xfrm rot="5400000">
          <a:off x="3890070" y="-3253412"/>
          <a:ext cx="587828" cy="7102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cs typeface="B Nazanin" pitchFamily="2" charset="-78"/>
            </a:rPr>
            <a:t>&lt;a </a:t>
          </a:r>
          <a:r>
            <a:rPr lang="en-US" sz="1800" b="1" kern="1200" dirty="0" err="1" smtClean="0">
              <a:cs typeface="B Nazanin" pitchFamily="2" charset="-78"/>
            </a:rPr>
            <a:t>href</a:t>
          </a:r>
          <a:r>
            <a:rPr lang="en-US" sz="1800" b="1" kern="1200" dirty="0" smtClean="0">
              <a:cs typeface="B Nazanin" pitchFamily="2" charset="-78"/>
            </a:rPr>
            <a:t>=“Document URL” attributes-list=“” …=“ &gt; link test &lt;/a&gt;</a:t>
          </a:r>
          <a:endParaRPr lang="en-US" sz="1800" kern="1200" dirty="0"/>
        </a:p>
      </dsp:txBody>
      <dsp:txXfrm rot="-5400000">
        <a:off x="632714" y="32639"/>
        <a:ext cx="7073847" cy="530438"/>
      </dsp:txXfrm>
    </dsp:sp>
    <dsp:sp modelId="{40715182-A29D-4B48-810C-DA403A5DABC5}">
      <dsp:nvSpPr>
        <dsp:cNvPr id="0" name=""/>
        <dsp:cNvSpPr/>
      </dsp:nvSpPr>
      <dsp:spPr>
        <a:xfrm rot="5400000">
          <a:off x="-135581" y="945411"/>
          <a:ext cx="903876" cy="63271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 dirty="0" smtClean="0">
            <a:cs typeface="B Nazanin" pitchFamily="2" charset="-78"/>
          </a:endParaRP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Nazanin" pitchFamily="2" charset="-78"/>
            </a:rPr>
            <a:t>ویژگی </a:t>
          </a:r>
          <a:r>
            <a:rPr lang="en-US" sz="1200" b="1" kern="1200" dirty="0" smtClean="0">
              <a:cs typeface="B Nazanin" pitchFamily="2" charset="-78"/>
            </a:rPr>
            <a:t>target</a:t>
          </a:r>
          <a:endParaRPr lang="en-US" sz="1200" b="1" kern="1200" dirty="0">
            <a:cs typeface="B Nazanin" pitchFamily="2" charset="-78"/>
          </a:endParaRPr>
        </a:p>
      </dsp:txBody>
      <dsp:txXfrm rot="-5400000">
        <a:off x="1" y="1126187"/>
        <a:ext cx="632713" cy="271163"/>
      </dsp:txXfrm>
    </dsp:sp>
    <dsp:sp modelId="{E33B87DA-B208-4A74-8458-619EF1E6EB0B}">
      <dsp:nvSpPr>
        <dsp:cNvPr id="0" name=""/>
        <dsp:cNvSpPr/>
      </dsp:nvSpPr>
      <dsp:spPr>
        <a:xfrm rot="5400000">
          <a:off x="3890224" y="-2447681"/>
          <a:ext cx="587519" cy="7102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cs typeface="B Nazanin" pitchFamily="2" charset="-78"/>
            </a:rPr>
            <a:t>&lt;a </a:t>
          </a:r>
          <a:r>
            <a:rPr lang="en-US" sz="1800" b="1" kern="1200" dirty="0" err="1" smtClean="0">
              <a:cs typeface="B Nazanin" pitchFamily="2" charset="-78"/>
            </a:rPr>
            <a:t>href</a:t>
          </a:r>
          <a:r>
            <a:rPr lang="en-US" sz="1800" b="1" kern="1200" dirty="0" smtClean="0">
              <a:cs typeface="B Nazanin" pitchFamily="2" charset="-78"/>
            </a:rPr>
            <a:t>=“Document URL” target=“_blank” &gt; link test &lt;/a&gt;</a:t>
          </a:r>
          <a:endParaRPr lang="en-US" sz="1800" kern="1200" dirty="0"/>
        </a:p>
      </dsp:txBody>
      <dsp:txXfrm rot="-5400000">
        <a:off x="632713" y="838510"/>
        <a:ext cx="7073862" cy="530159"/>
      </dsp:txXfrm>
    </dsp:sp>
    <dsp:sp modelId="{7EA36E3B-F9A9-4850-B5A1-3D3C740792CC}">
      <dsp:nvSpPr>
        <dsp:cNvPr id="0" name=""/>
        <dsp:cNvSpPr/>
      </dsp:nvSpPr>
      <dsp:spPr>
        <a:xfrm rot="5400000">
          <a:off x="-135581" y="1751297"/>
          <a:ext cx="903876" cy="63271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Nazanin" pitchFamily="2" charset="-78"/>
            </a:rPr>
            <a:t>استفاده از مسیر پایه</a:t>
          </a:r>
          <a:endParaRPr lang="en-US" sz="1200" b="1" kern="1200" dirty="0">
            <a:cs typeface="B Nazanin" pitchFamily="2" charset="-78"/>
          </a:endParaRPr>
        </a:p>
      </dsp:txBody>
      <dsp:txXfrm rot="-5400000">
        <a:off x="1" y="1932073"/>
        <a:ext cx="632713" cy="271163"/>
      </dsp:txXfrm>
    </dsp:sp>
    <dsp:sp modelId="{B656999A-C632-471C-A83D-E9A28F6A76F2}">
      <dsp:nvSpPr>
        <dsp:cNvPr id="0" name=""/>
        <dsp:cNvSpPr/>
      </dsp:nvSpPr>
      <dsp:spPr>
        <a:xfrm rot="5400000">
          <a:off x="3890224" y="-1641795"/>
          <a:ext cx="587519" cy="7102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cs typeface="B Nazanin" pitchFamily="2" charset="-78"/>
            </a:rPr>
            <a:t>&lt;a </a:t>
          </a:r>
          <a:r>
            <a:rPr lang="en-US" sz="1800" b="1" kern="1200" dirty="0" err="1" smtClean="0">
              <a:cs typeface="B Nazanin" pitchFamily="2" charset="-78"/>
            </a:rPr>
            <a:t>href</a:t>
          </a:r>
          <a:r>
            <a:rPr lang="en-US" sz="1800" b="1" kern="1200" dirty="0" smtClean="0">
              <a:cs typeface="B Nazanin" pitchFamily="2" charset="-78"/>
            </a:rPr>
            <a:t>=“Document URL” target=“_blank” &gt; link test &lt;/a&gt;</a:t>
          </a:r>
          <a:endParaRPr lang="en-US" sz="1800" kern="1200" dirty="0"/>
        </a:p>
      </dsp:txBody>
      <dsp:txXfrm rot="-5400000">
        <a:off x="632713" y="1644396"/>
        <a:ext cx="7073862" cy="530159"/>
      </dsp:txXfrm>
    </dsp:sp>
    <dsp:sp modelId="{C7DC731A-5F8E-442D-B076-2B78F953460C}">
      <dsp:nvSpPr>
        <dsp:cNvPr id="0" name=""/>
        <dsp:cNvSpPr/>
      </dsp:nvSpPr>
      <dsp:spPr>
        <a:xfrm rot="5400000">
          <a:off x="-135581" y="2557183"/>
          <a:ext cx="903876" cy="63271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100" b="1" kern="1200" dirty="0" smtClean="0">
            <a:cs typeface="B Nazanin" pitchFamily="2" charset="-78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b="1" kern="1200" dirty="0" smtClean="0">
              <a:cs typeface="B Nazanin" pitchFamily="2" charset="-78"/>
            </a:rPr>
            <a:t>لینک به بخشی ازصفحه</a:t>
          </a:r>
        </a:p>
      </dsp:txBody>
      <dsp:txXfrm rot="-5400000">
        <a:off x="1" y="2737959"/>
        <a:ext cx="632713" cy="271163"/>
      </dsp:txXfrm>
    </dsp:sp>
    <dsp:sp modelId="{DEBA530B-FF6E-477F-ABA6-141EC3E73CAB}">
      <dsp:nvSpPr>
        <dsp:cNvPr id="0" name=""/>
        <dsp:cNvSpPr/>
      </dsp:nvSpPr>
      <dsp:spPr>
        <a:xfrm rot="5400000">
          <a:off x="3890224" y="-835909"/>
          <a:ext cx="587519" cy="7102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cs typeface="B Nazanin" pitchFamily="2" charset="-78"/>
            </a:rPr>
            <a:t>&lt;h1&gt; html text links &lt;a name=“top”&gt;&lt;/a&gt;&lt;/h1&gt;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cs typeface="B Nazanin" pitchFamily="2" charset="-78"/>
            </a:rPr>
            <a:t>&lt;a </a:t>
          </a:r>
          <a:r>
            <a:rPr lang="en-US" sz="1800" b="1" kern="1200" dirty="0" err="1" smtClean="0">
              <a:cs typeface="B Nazanin" pitchFamily="2" charset="-78"/>
            </a:rPr>
            <a:t>href</a:t>
          </a:r>
          <a:r>
            <a:rPr lang="en-US" sz="1800" b="1" kern="1200" dirty="0" smtClean="0">
              <a:cs typeface="B Nazanin" pitchFamily="2" charset="-78"/>
            </a:rPr>
            <a:t>=“/html/</a:t>
          </a:r>
          <a:r>
            <a:rPr lang="en-US" sz="1800" b="1" kern="1200" dirty="0" err="1" smtClean="0">
              <a:cs typeface="B Nazanin" pitchFamily="2" charset="-78"/>
            </a:rPr>
            <a:t>html_text-links.htm#top</a:t>
          </a:r>
          <a:r>
            <a:rPr lang="en-US" sz="1800" b="1" kern="1200" dirty="0" smtClean="0">
              <a:cs typeface="B Nazanin" pitchFamily="2" charset="-78"/>
            </a:rPr>
            <a:t>”&gt;go to the top&lt;/a&gt;</a:t>
          </a:r>
          <a:endParaRPr lang="en-US" sz="1800" kern="1200" dirty="0"/>
        </a:p>
      </dsp:txBody>
      <dsp:txXfrm rot="-5400000">
        <a:off x="632713" y="2450282"/>
        <a:ext cx="7073862" cy="530159"/>
      </dsp:txXfrm>
    </dsp:sp>
    <dsp:sp modelId="{8E371C73-1057-4C68-AF21-FAFA92494987}">
      <dsp:nvSpPr>
        <dsp:cNvPr id="0" name=""/>
        <dsp:cNvSpPr/>
      </dsp:nvSpPr>
      <dsp:spPr>
        <a:xfrm rot="5400000">
          <a:off x="-135581" y="3363069"/>
          <a:ext cx="903876" cy="63271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smtClean="0">
              <a:cs typeface="B Nazanin" pitchFamily="2" charset="-78"/>
            </a:rPr>
            <a:t>تنظیم رنگ های لینک</a:t>
          </a:r>
          <a:endParaRPr lang="en-US" sz="1200" b="1" kern="1200" dirty="0">
            <a:cs typeface="B Nazanin" pitchFamily="2" charset="-78"/>
          </a:endParaRPr>
        </a:p>
      </dsp:txBody>
      <dsp:txXfrm rot="-5400000">
        <a:off x="1" y="3543845"/>
        <a:ext cx="632713" cy="271163"/>
      </dsp:txXfrm>
    </dsp:sp>
    <dsp:sp modelId="{C57AED6A-6A5B-4411-9579-A075124EA749}">
      <dsp:nvSpPr>
        <dsp:cNvPr id="0" name=""/>
        <dsp:cNvSpPr/>
      </dsp:nvSpPr>
      <dsp:spPr>
        <a:xfrm rot="5400000">
          <a:off x="3890224" y="-30022"/>
          <a:ext cx="587519" cy="7102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smtClean="0">
              <a:cs typeface="B Nazanin" pitchFamily="2" charset="-78"/>
            </a:rPr>
            <a:t>&lt;a</a:t>
          </a:r>
          <a:r>
            <a:rPr lang="en-US" sz="1800" b="1" kern="1200" baseline="0" smtClean="0">
              <a:cs typeface="B Nazanin" pitchFamily="2" charset="-78"/>
            </a:rPr>
            <a:t> href </a:t>
          </a:r>
          <a:r>
            <a:rPr lang="en-US" sz="1800" b="1" i="0" kern="1200" smtClean="0">
              <a:hlinkClick xmlns:r="http://schemas.openxmlformats.org/officeDocument/2006/relationships" r:id="rId1"/>
            </a:rPr>
            <a:t>http://tahlildadeh.com/Files/Articles/04GL07.pdf</a:t>
          </a:r>
          <a:r>
            <a:rPr lang="en-US" sz="1800" b="1" i="0" kern="1200" smtClean="0"/>
            <a:t> </a:t>
          </a:r>
          <a:r>
            <a:rPr lang="en-US" sz="1800" b="1" i="0" u="none" kern="1200" smtClean="0"/>
            <a:t>&gt; download pdf file &lt;/a&gt;</a:t>
          </a:r>
          <a:endParaRPr lang="en-US" sz="1800" kern="1200" dirty="0"/>
        </a:p>
      </dsp:txBody>
      <dsp:txXfrm rot="-5400000">
        <a:off x="632713" y="3256169"/>
        <a:ext cx="7073862" cy="530159"/>
      </dsp:txXfrm>
    </dsp:sp>
    <dsp:sp modelId="{96484AB4-1832-4D85-818E-3F08E0E5DA7A}">
      <dsp:nvSpPr>
        <dsp:cNvPr id="0" name=""/>
        <dsp:cNvSpPr/>
      </dsp:nvSpPr>
      <dsp:spPr>
        <a:xfrm rot="5400000">
          <a:off x="-135581" y="4168956"/>
          <a:ext cx="903876" cy="63271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Nazanin" pitchFamily="2" charset="-78"/>
            </a:rPr>
            <a:t>دانلود کردن لینک</a:t>
          </a:r>
          <a:endParaRPr lang="en-US" sz="1200" b="1" kern="1200" dirty="0">
            <a:cs typeface="B Nazanin" pitchFamily="2" charset="-78"/>
          </a:endParaRPr>
        </a:p>
      </dsp:txBody>
      <dsp:txXfrm rot="-5400000">
        <a:off x="1" y="4349732"/>
        <a:ext cx="632713" cy="271163"/>
      </dsp:txXfrm>
    </dsp:sp>
    <dsp:sp modelId="{488117A8-2583-4E19-9119-56739785CFFC}">
      <dsp:nvSpPr>
        <dsp:cNvPr id="0" name=""/>
        <dsp:cNvSpPr/>
      </dsp:nvSpPr>
      <dsp:spPr>
        <a:xfrm rot="5400000">
          <a:off x="3890224" y="775863"/>
          <a:ext cx="587519" cy="7102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&lt;h1&gt; html text links &lt;a name=“top”&gt;&lt;/a&gt;&lt;/h1&gt;</a:t>
          </a: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&lt;a </a:t>
          </a:r>
          <a:r>
            <a:rPr lang="en-US" sz="1800" b="1" kern="1200" dirty="0" err="1" smtClean="0"/>
            <a:t>href</a:t>
          </a:r>
          <a:r>
            <a:rPr lang="en-US" sz="1800" b="1" kern="1200" dirty="0" smtClean="0"/>
            <a:t>=“#top”&gt; go to the top &lt;/a&gt;</a:t>
          </a:r>
          <a:endParaRPr lang="en-US" sz="1800" b="1" kern="1200" dirty="0"/>
        </a:p>
      </dsp:txBody>
      <dsp:txXfrm rot="-5400000">
        <a:off x="632713" y="4062054"/>
        <a:ext cx="7073862" cy="53015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72A23-578F-4CA9-ACA7-1B5A12EABE63}">
      <dsp:nvSpPr>
        <dsp:cNvPr id="0" name=""/>
        <dsp:cNvSpPr/>
      </dsp:nvSpPr>
      <dsp:spPr>
        <a:xfrm rot="5400000">
          <a:off x="-265739" y="271001"/>
          <a:ext cx="1771597" cy="1240118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Nazanin" pitchFamily="2" charset="-78"/>
            </a:rPr>
            <a:t>تصاویر هایپرلینک</a:t>
          </a:r>
          <a:endParaRPr lang="en-US" sz="1400" b="1" kern="1200" dirty="0">
            <a:cs typeface="B Nazanin" pitchFamily="2" charset="-78"/>
          </a:endParaRPr>
        </a:p>
      </dsp:txBody>
      <dsp:txXfrm rot="-5400000">
        <a:off x="1" y="625320"/>
        <a:ext cx="1240118" cy="531479"/>
      </dsp:txXfrm>
    </dsp:sp>
    <dsp:sp modelId="{ADFE17D5-80DB-45E0-81B7-55938F946911}">
      <dsp:nvSpPr>
        <dsp:cNvPr id="0" name=""/>
        <dsp:cNvSpPr/>
      </dsp:nvSpPr>
      <dsp:spPr>
        <a:xfrm rot="5400000">
          <a:off x="3911917" y="-2666537"/>
          <a:ext cx="1151538" cy="64951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cs typeface="B Nazanin" pitchFamily="2" charset="-78"/>
            </a:rPr>
            <a:t>&lt;</a:t>
          </a:r>
          <a:r>
            <a:rPr lang="en-US" sz="1800" b="1" kern="1200" dirty="0" err="1" smtClean="0">
              <a:cs typeface="B Nazanin" pitchFamily="2" charset="-78"/>
            </a:rPr>
            <a:t>img</a:t>
          </a:r>
          <a:r>
            <a:rPr lang="en-US" sz="1800" b="1" kern="1200" dirty="0" smtClean="0">
              <a:cs typeface="B Nazanin" pitchFamily="2" charset="-78"/>
            </a:rPr>
            <a:t> alt=“</a:t>
          </a:r>
          <a:r>
            <a:rPr lang="en-US" sz="1800" b="1" kern="1200" dirty="0" err="1" smtClean="0">
              <a:cs typeface="B Nazanin" pitchFamily="2" charset="-78"/>
            </a:rPr>
            <a:t>tahlil</a:t>
          </a:r>
          <a:r>
            <a:rPr lang="en-US" sz="1800" b="1" kern="1200" dirty="0" smtClean="0">
              <a:cs typeface="B Nazanin" pitchFamily="2" charset="-78"/>
            </a:rPr>
            <a:t>” </a:t>
          </a:r>
          <a:r>
            <a:rPr lang="en-US" sz="1800" b="1" kern="1200" dirty="0" err="1" smtClean="0">
              <a:cs typeface="B Nazanin" pitchFamily="2" charset="-78"/>
            </a:rPr>
            <a:t>src</a:t>
          </a:r>
          <a:r>
            <a:rPr lang="en-US" sz="1800" b="1" kern="1200" dirty="0" smtClean="0">
              <a:cs typeface="B Nazanin" pitchFamily="2" charset="-78"/>
            </a:rPr>
            <a:t>=“ 012.jpg “  border=0&gt;</a:t>
          </a:r>
          <a:endParaRPr lang="en-US" sz="1800" kern="1200" dirty="0"/>
        </a:p>
      </dsp:txBody>
      <dsp:txXfrm rot="-5400000">
        <a:off x="1240118" y="61475"/>
        <a:ext cx="6438924" cy="1039112"/>
      </dsp:txXfrm>
    </dsp:sp>
    <dsp:sp modelId="{40715182-A29D-4B48-810C-DA403A5DABC5}">
      <dsp:nvSpPr>
        <dsp:cNvPr id="0" name=""/>
        <dsp:cNvSpPr/>
      </dsp:nvSpPr>
      <dsp:spPr>
        <a:xfrm rot="5400000">
          <a:off x="-265739" y="1850538"/>
          <a:ext cx="1771597" cy="1240118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kern="1200" dirty="0" smtClean="0"/>
            <a:t>Server side image maps</a:t>
          </a:r>
          <a:endParaRPr lang="en-US" sz="1400" b="1" kern="1200" dirty="0">
            <a:cs typeface="B Nazanin" pitchFamily="2" charset="-78"/>
          </a:endParaRPr>
        </a:p>
      </dsp:txBody>
      <dsp:txXfrm rot="-5400000">
        <a:off x="1" y="2204857"/>
        <a:ext cx="1240118" cy="531479"/>
      </dsp:txXfrm>
    </dsp:sp>
    <dsp:sp modelId="{E33B87DA-B208-4A74-8458-619EF1E6EB0B}">
      <dsp:nvSpPr>
        <dsp:cNvPr id="0" name=""/>
        <dsp:cNvSpPr/>
      </dsp:nvSpPr>
      <dsp:spPr>
        <a:xfrm rot="5400000">
          <a:off x="3911917" y="-1087000"/>
          <a:ext cx="1151538" cy="64951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cs typeface="B Nazanin" pitchFamily="2" charset="-78"/>
            </a:rPr>
            <a:t>&lt;a </a:t>
          </a:r>
          <a:r>
            <a:rPr lang="en-US" sz="1800" b="1" kern="1200" dirty="0" err="1" smtClean="0">
              <a:cs typeface="B Nazanin" pitchFamily="2" charset="-78"/>
            </a:rPr>
            <a:t>href</a:t>
          </a:r>
          <a:r>
            <a:rPr lang="en-US" sz="1800" b="1" kern="1200" dirty="0" smtClean="0">
              <a:cs typeface="B Nazanin" pitchFamily="2" charset="-78"/>
            </a:rPr>
            <a:t>=“exp1.html” target=“_self” &gt;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cs typeface="B Nazanin" pitchFamily="2" charset="-78"/>
            </a:rPr>
            <a:t>&lt;</a:t>
          </a:r>
          <a:r>
            <a:rPr lang="en-US" sz="1800" b="1" kern="1200" dirty="0" err="1" smtClean="0">
              <a:cs typeface="B Nazanin" pitchFamily="2" charset="-78"/>
            </a:rPr>
            <a:t>img</a:t>
          </a:r>
          <a:r>
            <a:rPr lang="en-US" sz="1800" b="1" kern="1200" dirty="0" smtClean="0">
              <a:cs typeface="B Nazanin" pitchFamily="2" charset="-78"/>
            </a:rPr>
            <a:t> alt=“</a:t>
          </a:r>
          <a:r>
            <a:rPr lang="en-US" sz="1800" b="1" kern="1200" dirty="0" err="1" smtClean="0">
              <a:cs typeface="B Nazanin" pitchFamily="2" charset="-78"/>
            </a:rPr>
            <a:t>tahlil</a:t>
          </a:r>
          <a:r>
            <a:rPr lang="en-US" sz="1800" b="1" kern="1200" dirty="0" smtClean="0">
              <a:cs typeface="B Nazanin" pitchFamily="2" charset="-78"/>
            </a:rPr>
            <a:t>” </a:t>
          </a:r>
          <a:r>
            <a:rPr lang="en-US" sz="1800" b="1" kern="1200" dirty="0" err="1" smtClean="0">
              <a:cs typeface="B Nazanin" pitchFamily="2" charset="-78"/>
            </a:rPr>
            <a:t>src</a:t>
          </a:r>
          <a:r>
            <a:rPr lang="en-US" sz="1800" b="1" kern="1200" dirty="0" smtClean="0">
              <a:cs typeface="B Nazanin" pitchFamily="2" charset="-78"/>
            </a:rPr>
            <a:t>=“ 012.jpg “  border=0 </a:t>
          </a:r>
          <a:r>
            <a:rPr lang="en-US" sz="1800" b="1" kern="1200" dirty="0" err="1" smtClean="0">
              <a:cs typeface="B Nazanin" pitchFamily="2" charset="-78"/>
            </a:rPr>
            <a:t>ismap</a:t>
          </a:r>
          <a:r>
            <a:rPr lang="en-US" sz="1800" b="1" kern="1200" dirty="0" smtClean="0">
              <a:cs typeface="B Nazanin" pitchFamily="2" charset="-78"/>
            </a:rPr>
            <a:t>=“”&gt;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&lt;/a&gt;</a:t>
          </a:r>
          <a:endParaRPr lang="en-US" sz="1800" b="1" kern="1200" dirty="0"/>
        </a:p>
      </dsp:txBody>
      <dsp:txXfrm rot="-5400000">
        <a:off x="1240118" y="1641012"/>
        <a:ext cx="6438924" cy="1039112"/>
      </dsp:txXfrm>
    </dsp:sp>
    <dsp:sp modelId="{C7DC731A-5F8E-442D-B076-2B78F953460C}">
      <dsp:nvSpPr>
        <dsp:cNvPr id="0" name=""/>
        <dsp:cNvSpPr/>
      </dsp:nvSpPr>
      <dsp:spPr>
        <a:xfrm rot="5400000">
          <a:off x="-265739" y="3430075"/>
          <a:ext cx="1771597" cy="1240118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kern="1200" dirty="0" smtClean="0"/>
            <a:t>Client side image maps</a:t>
          </a:r>
          <a:endParaRPr lang="fa-IR" sz="1400" b="1" kern="1200" dirty="0" smtClean="0">
            <a:cs typeface="B Nazanin" pitchFamily="2" charset="-78"/>
          </a:endParaRPr>
        </a:p>
      </dsp:txBody>
      <dsp:txXfrm rot="-5400000">
        <a:off x="1" y="3784394"/>
        <a:ext cx="1240118" cy="531479"/>
      </dsp:txXfrm>
    </dsp:sp>
    <dsp:sp modelId="{DEBA530B-FF6E-477F-ABA6-141EC3E73CAB}">
      <dsp:nvSpPr>
        <dsp:cNvPr id="0" name=""/>
        <dsp:cNvSpPr/>
      </dsp:nvSpPr>
      <dsp:spPr>
        <a:xfrm rot="5400000">
          <a:off x="3911917" y="492535"/>
          <a:ext cx="1151538" cy="64951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&lt;map name=“</a:t>
          </a:r>
          <a:r>
            <a:rPr lang="en-US" sz="1600" b="1" kern="1200" dirty="0" err="1" smtClean="0"/>
            <a:t>planetmap</a:t>
          </a:r>
          <a:r>
            <a:rPr lang="en-US" sz="1600" b="1" kern="1200" dirty="0" smtClean="0"/>
            <a:t>”&gt;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&lt;area </a:t>
          </a:r>
          <a:r>
            <a:rPr lang="en-US" sz="1600" b="1" kern="1200" dirty="0" err="1" smtClean="0"/>
            <a:t>href</a:t>
          </a:r>
          <a:r>
            <a:rPr lang="en-US" sz="1600" b="1" kern="1200" dirty="0" smtClean="0"/>
            <a:t>=“ 02.jpg” shape=“</a:t>
          </a:r>
          <a:r>
            <a:rPr lang="en-US" sz="1600" b="1" kern="1200" dirty="0" err="1" smtClean="0"/>
            <a:t>rect</a:t>
          </a:r>
          <a:r>
            <a:rPr lang="en-US" sz="1600" b="1" kern="1200" dirty="0" smtClean="0"/>
            <a:t>” cords=“0,0,40,126”&gt;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&lt;area </a:t>
          </a:r>
          <a:r>
            <a:rPr lang="en-US" sz="1600" b="1" kern="1200" dirty="0" err="1" smtClean="0"/>
            <a:t>href</a:t>
          </a:r>
          <a:r>
            <a:rPr lang="en-US" sz="1600" b="1" kern="1200" dirty="0" smtClean="0"/>
            <a:t>=“ 04.jpg” shape=“circle” cords=“90,58,20”&gt;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&lt;area </a:t>
          </a:r>
          <a:r>
            <a:rPr lang="en-US" sz="1600" b="1" kern="1200" dirty="0" err="1" smtClean="0"/>
            <a:t>href</a:t>
          </a:r>
          <a:r>
            <a:rPr lang="en-US" sz="1600" b="1" kern="1200" dirty="0" smtClean="0"/>
            <a:t>=“ 05.jpg” shape=“circle” cords=“124,78,20”&gt;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&lt;/map&gt;</a:t>
          </a:r>
          <a:endParaRPr lang="en-US" sz="1600" b="1" kern="1200" dirty="0"/>
        </a:p>
      </dsp:txBody>
      <dsp:txXfrm rot="-5400000">
        <a:off x="1240118" y="3220548"/>
        <a:ext cx="6438924" cy="1039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4EF60-CD3C-4BDC-9AA1-BBC2513179C5}" type="datetimeFigureOut">
              <a:rPr lang="en-US" smtClean="0"/>
              <a:pPr/>
              <a:t>5/4/2019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537BB-502E-453E-8995-D3ACDF2D69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58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a-IR" altLang="fa-IR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531D3E-0D9B-4E25-A9E9-C7E71B9AE436}" type="slidenum">
              <a:rPr kumimoji="0" lang="fa-IR" altLang="fa-I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fa-IR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706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a-IR" altLang="fa-IR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38D6F3-97E2-4335-8315-021AA0E3F625}" type="slidenum">
              <a:rPr kumimoji="0" lang="fa-IR" altLang="fa-I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fa-IR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582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a-IR" altLang="fa-IR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A2720B-F0F9-409E-8627-4780E4A150C3}" type="slidenum">
              <a:rPr kumimoji="0" lang="fa-IR" altLang="fa-I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fa-IR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967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D6FD8-A8BC-49F4-8CD1-B74F299C792D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010559469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5B5C3-4486-4EEC-94CD-E46BC859B7A6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4212198732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E47E4-8720-47EF-9142-A5A41BA1BBDB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4184504723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6ABD3-2FE2-4F05-BAD4-308F0EBE083A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692126585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E90AF-11A0-4023-83F1-A51CA90C7539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281363433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668C-D187-4B89-B84A-B3448E736FB9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626143315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745D9-1FD1-4EC5-9B9A-CB6A8CFBF075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4120386003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21220-006A-477E-B1E0-8CC92642AF5A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4152965658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69813-8B2A-43B0-BAC8-84D8163ACFF5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843019292"/>
      </p:ext>
    </p:extLst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1418F-341B-4DA2-92A2-6106CE2EE9AF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323784485"/>
      </p:ext>
    </p:extLst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97B65-BDAA-42C1-8D77-B1549A1D9AA2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416267465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338F7-FA94-44DC-B9C0-80ADA3587A9A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024209751"/>
      </p:ext>
    </p:extLst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DFF79-344A-4315-A359-3ECA331D4479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444706890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04A8A-8B9F-43C4-8855-DC72858C1E8B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038979938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B0614-D102-4CAB-A06C-6AF3F14CD940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073173870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096E2-DA14-45DC-A23D-A1CD3F3CDCD7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743607348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FA73E-52BB-4B9A-9F1A-28D7E28E19FD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139713230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78C90-6BCF-4017-9259-E6080DA7FD1F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999704757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C15AD-66B0-4141-8726-75FDF8089E45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02796548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F4D03-C0EA-45D1-8358-3CCD35308C34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611168143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21B93-AF23-4A32-8EFF-6B73219A94C4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314728371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15D76-9E02-4C37-87A0-CCC32FF02B8F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021316857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text styles</a:t>
            </a:r>
          </a:p>
          <a:p>
            <a:pPr lvl="1"/>
            <a:r>
              <a:rPr lang="en-US" altLang="fa-IR" smtClean="0"/>
              <a:t>Second level</a:t>
            </a:r>
          </a:p>
          <a:p>
            <a:pPr lvl="2"/>
            <a:r>
              <a:rPr lang="en-US" altLang="fa-IR" smtClean="0"/>
              <a:t>Third level</a:t>
            </a:r>
          </a:p>
          <a:p>
            <a:pPr lvl="3"/>
            <a:r>
              <a:rPr lang="en-US" altLang="fa-IR" smtClean="0"/>
              <a:t>Fourth level</a:t>
            </a:r>
          </a:p>
          <a:p>
            <a:pPr lvl="4"/>
            <a:r>
              <a:rPr lang="en-US" altLang="fa-I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rgbClr val="000000"/>
                </a:solidFill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hangingPunct="1">
              <a:defRPr sz="1400">
                <a:solidFill>
                  <a:srgbClr val="000000"/>
                </a:solidFill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eaLnBrk="1" hangingPunct="1">
              <a:defRPr sz="1400">
                <a:solidFill>
                  <a:srgbClr val="000000"/>
                </a:solidFill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55BCAA51-C50B-4239-B31D-FDC2B21FEB12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07752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a-IR" smtClean="0"/>
              <a:t>Click to edit Master text styles</a:t>
            </a:r>
          </a:p>
          <a:p>
            <a:pPr lvl="1"/>
            <a:r>
              <a:rPr lang="en-US" altLang="fa-IR" smtClean="0"/>
              <a:t>Second level</a:t>
            </a:r>
          </a:p>
          <a:p>
            <a:pPr lvl="2"/>
            <a:r>
              <a:rPr lang="en-US" altLang="fa-IR" smtClean="0"/>
              <a:t>Third level</a:t>
            </a:r>
          </a:p>
          <a:p>
            <a:pPr lvl="3"/>
            <a:r>
              <a:rPr lang="en-US" altLang="fa-IR" smtClean="0"/>
              <a:t>Fourth level</a:t>
            </a:r>
          </a:p>
          <a:p>
            <a:pPr lvl="4"/>
            <a:r>
              <a:rPr lang="en-US" altLang="fa-I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rgbClr val="000000"/>
                </a:solidFill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hangingPunct="1">
              <a:defRPr sz="1400">
                <a:solidFill>
                  <a:srgbClr val="000000"/>
                </a:solidFill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eaLnBrk="1" hangingPunct="1">
              <a:defRPr sz="1400">
                <a:solidFill>
                  <a:srgbClr val="000000"/>
                </a:solidFill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9C4C2412-3886-486B-8A0D-2DE71055608D}" type="slidenum">
              <a:rPr lang="fa-IR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98282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image" Target="../media/image7.png"/><Relationship Id="rId7" Type="http://schemas.openxmlformats.org/officeDocument/2006/relationships/diagramData" Target="../diagrams/data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6.xml"/><Relationship Id="rId5" Type="http://schemas.openxmlformats.org/officeDocument/2006/relationships/slide" Target="slide8.xml"/><Relationship Id="rId10" Type="http://schemas.openxmlformats.org/officeDocument/2006/relationships/diagramColors" Target="../diagrams/colors6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6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11" Type="http://schemas.openxmlformats.org/officeDocument/2006/relationships/slide" Target="slide3.xml"/><Relationship Id="rId5" Type="http://schemas.openxmlformats.org/officeDocument/2006/relationships/diagramColors" Target="../diagrams/colors7.xml"/><Relationship Id="rId10" Type="http://schemas.openxmlformats.org/officeDocument/2006/relationships/slide" Target="slide10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image" Target="../media/image7.png"/><Relationship Id="rId7" Type="http://schemas.openxmlformats.org/officeDocument/2006/relationships/diagramData" Target="../diagrams/data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8.xml"/><Relationship Id="rId5" Type="http://schemas.openxmlformats.org/officeDocument/2006/relationships/slide" Target="slide8.xml"/><Relationship Id="rId10" Type="http://schemas.openxmlformats.org/officeDocument/2006/relationships/diagramColors" Target="../diagrams/colors8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image" Target="../media/image7.png"/><Relationship Id="rId7" Type="http://schemas.openxmlformats.org/officeDocument/2006/relationships/diagramData" Target="../diagrams/data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9.xml"/><Relationship Id="rId5" Type="http://schemas.openxmlformats.org/officeDocument/2006/relationships/slide" Target="slide8.xml"/><Relationship Id="rId10" Type="http://schemas.openxmlformats.org/officeDocument/2006/relationships/diagramColors" Target="../diagrams/colors9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image" Target="../media/image7.png"/><Relationship Id="rId7" Type="http://schemas.openxmlformats.org/officeDocument/2006/relationships/diagramData" Target="../diagrams/data10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0.xml"/><Relationship Id="rId5" Type="http://schemas.openxmlformats.org/officeDocument/2006/relationships/slide" Target="slide8.xml"/><Relationship Id="rId10" Type="http://schemas.openxmlformats.org/officeDocument/2006/relationships/diagramColors" Target="../diagrams/colors10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image" Target="../media/image7.png"/><Relationship Id="rId7" Type="http://schemas.openxmlformats.org/officeDocument/2006/relationships/diagramData" Target="../diagrams/data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1.xml"/><Relationship Id="rId5" Type="http://schemas.openxmlformats.org/officeDocument/2006/relationships/slide" Target="slide8.xml"/><Relationship Id="rId10" Type="http://schemas.openxmlformats.org/officeDocument/2006/relationships/diagramColors" Target="../diagrams/colors11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image" Target="../media/image7.png"/><Relationship Id="rId7" Type="http://schemas.openxmlformats.org/officeDocument/2006/relationships/diagramData" Target="../diagrams/data1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2.xml"/><Relationship Id="rId5" Type="http://schemas.openxmlformats.org/officeDocument/2006/relationships/slide" Target="slide8.xml"/><Relationship Id="rId10" Type="http://schemas.openxmlformats.org/officeDocument/2006/relationships/diagramColors" Target="../diagrams/colors12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image" Target="../media/image7.png"/><Relationship Id="rId7" Type="http://schemas.openxmlformats.org/officeDocument/2006/relationships/diagramData" Target="../diagrams/data1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3.xml"/><Relationship Id="rId5" Type="http://schemas.openxmlformats.org/officeDocument/2006/relationships/slide" Target="slide8.xml"/><Relationship Id="rId10" Type="http://schemas.openxmlformats.org/officeDocument/2006/relationships/diagramColors" Target="../diagrams/colors13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image" Target="../media/image7.png"/><Relationship Id="rId7" Type="http://schemas.openxmlformats.org/officeDocument/2006/relationships/diagramData" Target="../diagrams/data1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4.xml"/><Relationship Id="rId5" Type="http://schemas.openxmlformats.org/officeDocument/2006/relationships/slide" Target="slide8.xml"/><Relationship Id="rId10" Type="http://schemas.openxmlformats.org/officeDocument/2006/relationships/diagramColors" Target="../diagrams/colors14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image" Target="../media/image7.png"/><Relationship Id="rId7" Type="http://schemas.openxmlformats.org/officeDocument/2006/relationships/diagramData" Target="../diagrams/data1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5.xml"/><Relationship Id="rId5" Type="http://schemas.openxmlformats.org/officeDocument/2006/relationships/slide" Target="slide8.xml"/><Relationship Id="rId10" Type="http://schemas.openxmlformats.org/officeDocument/2006/relationships/diagramColors" Target="../diagrams/colors15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image" Target="../media/image7.png"/><Relationship Id="rId7" Type="http://schemas.openxmlformats.org/officeDocument/2006/relationships/diagramData" Target="../diagrams/data1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6.xml"/><Relationship Id="rId5" Type="http://schemas.openxmlformats.org/officeDocument/2006/relationships/slide" Target="slide8.xml"/><Relationship Id="rId10" Type="http://schemas.openxmlformats.org/officeDocument/2006/relationships/diagramColors" Target="../diagrams/colors16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image" Target="../media/image7.png"/><Relationship Id="rId7" Type="http://schemas.openxmlformats.org/officeDocument/2006/relationships/diagramData" Target="../diagrams/data1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7.xml"/><Relationship Id="rId5" Type="http://schemas.openxmlformats.org/officeDocument/2006/relationships/slide" Target="slide8.xml"/><Relationship Id="rId10" Type="http://schemas.openxmlformats.org/officeDocument/2006/relationships/diagramColors" Target="../diagrams/colors17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image" Target="../media/image7.png"/><Relationship Id="rId7" Type="http://schemas.openxmlformats.org/officeDocument/2006/relationships/diagramData" Target="../diagrams/data1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8.xml"/><Relationship Id="rId5" Type="http://schemas.openxmlformats.org/officeDocument/2006/relationships/slide" Target="slide8.xml"/><Relationship Id="rId10" Type="http://schemas.openxmlformats.org/officeDocument/2006/relationships/diagramColors" Target="../diagrams/colors18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image" Target="../media/image7.png"/><Relationship Id="rId7" Type="http://schemas.openxmlformats.org/officeDocument/2006/relationships/diagramData" Target="../diagrams/data19.xml"/><Relationship Id="rId12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9.xml"/><Relationship Id="rId5" Type="http://schemas.openxmlformats.org/officeDocument/2006/relationships/slide" Target="slide8.xml"/><Relationship Id="rId10" Type="http://schemas.openxmlformats.org/officeDocument/2006/relationships/diagramColors" Target="../diagrams/colors19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image" Target="../media/image7.png"/><Relationship Id="rId7" Type="http://schemas.openxmlformats.org/officeDocument/2006/relationships/diagramData" Target="../diagrams/data20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20.xml"/><Relationship Id="rId5" Type="http://schemas.openxmlformats.org/officeDocument/2006/relationships/slide" Target="slide8.xml"/><Relationship Id="rId10" Type="http://schemas.openxmlformats.org/officeDocument/2006/relationships/diagramColors" Target="../diagrams/colors20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image" Target="../media/image7.png"/><Relationship Id="rId7" Type="http://schemas.openxmlformats.org/officeDocument/2006/relationships/diagramData" Target="../diagrams/data2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21.xml"/><Relationship Id="rId5" Type="http://schemas.openxmlformats.org/officeDocument/2006/relationships/slide" Target="slide8.xml"/><Relationship Id="rId10" Type="http://schemas.openxmlformats.org/officeDocument/2006/relationships/diagramColors" Target="../diagrams/colors21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2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image" Target="../media/image7.png"/><Relationship Id="rId7" Type="http://schemas.openxmlformats.org/officeDocument/2006/relationships/diagramData" Target="../diagrams/data2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22.xml"/><Relationship Id="rId5" Type="http://schemas.openxmlformats.org/officeDocument/2006/relationships/slide" Target="slide8.xml"/><Relationship Id="rId10" Type="http://schemas.openxmlformats.org/officeDocument/2006/relationships/diagramColors" Target="../diagrams/colors22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7.png"/><Relationship Id="rId7" Type="http://schemas.openxmlformats.org/officeDocument/2006/relationships/diagramData" Target="../diagrams/data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1.xml"/><Relationship Id="rId5" Type="http://schemas.openxmlformats.org/officeDocument/2006/relationships/slide" Target="slide8.xml"/><Relationship Id="rId10" Type="http://schemas.openxmlformats.org/officeDocument/2006/relationships/diagramColors" Target="../diagrams/colors1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7.png"/><Relationship Id="rId7" Type="http://schemas.openxmlformats.org/officeDocument/2006/relationships/diagramData" Target="../diagrams/data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11" Type="http://schemas.microsoft.com/office/2007/relationships/diagramDrawing" Target="../diagrams/drawing2.xml"/><Relationship Id="rId5" Type="http://schemas.openxmlformats.org/officeDocument/2006/relationships/slide" Target="slide8.xml"/><Relationship Id="rId10" Type="http://schemas.openxmlformats.org/officeDocument/2006/relationships/diagramColors" Target="../diagrams/colors2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8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8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7.png"/><Relationship Id="rId7" Type="http://schemas.openxmlformats.org/officeDocument/2006/relationships/diagramData" Target="../diagrams/data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3.xml"/><Relationship Id="rId5" Type="http://schemas.openxmlformats.org/officeDocument/2006/relationships/slide" Target="slide8.xml"/><Relationship Id="rId10" Type="http://schemas.openxmlformats.org/officeDocument/2006/relationships/diagramColors" Target="../diagrams/colors3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4.xml"/><Relationship Id="rId11" Type="http://schemas.openxmlformats.org/officeDocument/2006/relationships/slide" Target="slide3.xml"/><Relationship Id="rId5" Type="http://schemas.openxmlformats.org/officeDocument/2006/relationships/image" Target="../media/image7.png"/><Relationship Id="rId10" Type="http://schemas.microsoft.com/office/2007/relationships/diagramDrawing" Target="../diagrams/drawing4.xml"/><Relationship Id="rId4" Type="http://schemas.openxmlformats.org/officeDocument/2006/relationships/slide" Target="slide8.xml"/><Relationship Id="rId9" Type="http://schemas.openxmlformats.org/officeDocument/2006/relationships/diagramColors" Target="../diagrams/colors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image" Target="../media/image7.png"/><Relationship Id="rId7" Type="http://schemas.openxmlformats.org/officeDocument/2006/relationships/diagramData" Target="../diagrams/data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microsoft.com/office/2007/relationships/diagramDrawing" Target="../diagrams/drawing5.xml"/><Relationship Id="rId5" Type="http://schemas.openxmlformats.org/officeDocument/2006/relationships/slide" Target="slide8.xml"/><Relationship Id="rId10" Type="http://schemas.openxmlformats.org/officeDocument/2006/relationships/diagramColors" Target="../diagrams/colors5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4"/>
          <p:cNvSpPr>
            <a:spLocks noGrp="1"/>
          </p:cNvSpPr>
          <p:nvPr>
            <p:ph type="ctrTitle"/>
          </p:nvPr>
        </p:nvSpPr>
        <p:spPr>
          <a:xfrm>
            <a:off x="-428625" y="0"/>
            <a:ext cx="171450" cy="655638"/>
          </a:xfrm>
        </p:spPr>
        <p:txBody>
          <a:bodyPr/>
          <a:lstStyle/>
          <a:p>
            <a:r>
              <a:rPr lang="fa-IR" altLang="fa-IR" sz="500"/>
              <a:t>شروع</a:t>
            </a:r>
          </a:p>
        </p:txBody>
      </p:sp>
      <p:sp>
        <p:nvSpPr>
          <p:cNvPr id="14339" name="AutoShape 2" descr="https://bayanbox.ir/view/2802155130778509647/besmellah.jpg"/>
          <p:cNvSpPr>
            <a:spLocks noChangeAspect="1" noChangeArrowheads="1"/>
          </p:cNvSpPr>
          <p:nvPr/>
        </p:nvSpPr>
        <p:spPr bwMode="auto">
          <a:xfrm>
            <a:off x="1462088" y="-136525"/>
            <a:ext cx="304801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a-IR" altLang="fa-IR" sz="2400">
              <a:solidFill>
                <a:srgbClr val="000000"/>
              </a:solidFill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92150"/>
            <a:ext cx="9151938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89865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8088314" y="3476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490076" y="3921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788" y="134937"/>
            <a:ext cx="925512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4839" y="8096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726238" y="3365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8" y="65087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19914" y="8874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360988" y="3016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338" y="7302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951288" y="2889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413001" y="3270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1" y="9842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738" y="74612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40001" y="8683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32264" y="8509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51489" y="8001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488" y="1984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664701" y="9144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81570774"/>
              </p:ext>
            </p:extLst>
          </p:nvPr>
        </p:nvGraphicFramePr>
        <p:xfrm>
          <a:off x="3086406" y="1542538"/>
          <a:ext cx="73800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10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77630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1ACC4C-2618-4547-8509-AAFF009C9B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3">
                                            <p:graphicEl>
                                              <a:dgm id="{A61ACC4C-2618-4547-8509-AAFF009C9B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F3478F2-3B1C-4CC1-831C-E9D93D3054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23">
                                            <p:graphicEl>
                                              <a:dgm id="{9F3478F2-3B1C-4CC1-831C-E9D93D3054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4350D0-254B-4C6C-8416-036EF96FBA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23">
                                            <p:graphicEl>
                                              <a:dgm id="{6F4350D0-254B-4C6C-8416-036EF96FBA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8E632D2-83B5-40CD-ADAC-5A1F789C3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23">
                                            <p:graphicEl>
                                              <a:dgm id="{38E632D2-83B5-40CD-ADAC-5A1F789C3C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E6D0496-6C21-4EE6-AA68-C079257746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23">
                                            <p:graphicEl>
                                              <a:dgm id="{CE6D0496-6C21-4EE6-AA68-C079257746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B937F3E-4CCF-445A-B0CE-9B34128B14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23">
                                            <p:graphicEl>
                                              <a:dgm id="{5B937F3E-4CCF-445A-B0CE-9B34128B14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EF36635-3F69-42E3-B122-5CF30618E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23">
                                            <p:graphicEl>
                                              <a:dgm id="{4EF36635-3F69-42E3-B122-5CF30618EF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1301FB0-E2C0-4DB9-8826-BB0E2DEC5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23">
                                            <p:graphicEl>
                                              <a:dgm id="{B1301FB0-E2C0-4DB9-8826-BB0E2DEC5A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292A541-946F-4148-826F-0B99471E8D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23">
                                            <p:graphicEl>
                                              <a:dgm id="{9292A541-946F-4148-826F-0B99471E8D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EA0113E-71B2-4353-B39A-FBDDEBF3F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"/>
                                        <p:tgtEl>
                                          <p:spTgt spid="23">
                                            <p:graphicEl>
                                              <a:dgm id="{3EA0113E-71B2-4353-B39A-FBDDEBF3FC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B9494D4-8385-4810-95C1-80FE79B67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"/>
                                        <p:tgtEl>
                                          <p:spTgt spid="23">
                                            <p:graphicEl>
                                              <a:dgm id="{6B9494D4-8385-4810-95C1-80FE79B67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EA8B0AE-6768-4486-BA0A-1291BB25A4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"/>
                                        <p:tgtEl>
                                          <p:spTgt spid="23">
                                            <p:graphicEl>
                                              <a:dgm id="{AEA8B0AE-6768-4486-BA0A-1291BB25A4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1D50FEC-DA28-4352-9C6D-073B7EAB74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"/>
                                        <p:tgtEl>
                                          <p:spTgt spid="23">
                                            <p:graphicEl>
                                              <a:dgm id="{91D50FEC-DA28-4352-9C6D-073B7EAB74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2CAAB51-D5B9-48FA-BB89-810736BCDF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"/>
                                        <p:tgtEl>
                                          <p:spTgt spid="23">
                                            <p:graphicEl>
                                              <a:dgm id="{12CAAB51-D5B9-48FA-BB89-810736BCDF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7EC347-B833-43D2-952B-341FB708B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"/>
                                        <p:tgtEl>
                                          <p:spTgt spid="23">
                                            <p:graphicEl>
                                              <a:dgm id="{897EC347-B833-43D2-952B-341FB708B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5B309F2-E11A-4F4F-A2E6-85F490CAD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"/>
                                        <p:tgtEl>
                                          <p:spTgt spid="23">
                                            <p:graphicEl>
                                              <a:dgm id="{A5B309F2-E11A-4F4F-A2E6-85F490CADC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B54F011-67BC-4B7B-90C4-418DE5BA48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"/>
                                        <p:tgtEl>
                                          <p:spTgt spid="23">
                                            <p:graphicEl>
                                              <a:dgm id="{5B54F011-67BC-4B7B-90C4-418DE5BA48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0801251-DE59-4573-8E4F-1030C6F060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"/>
                                        <p:tgtEl>
                                          <p:spTgt spid="23">
                                            <p:graphicEl>
                                              <a:dgm id="{D0801251-DE59-4573-8E4F-1030C6F060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250FEB3E-2FC6-4C70-9D2E-30090E902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"/>
                                        <p:tgtEl>
                                          <p:spTgt spid="23">
                                            <p:graphicEl>
                                              <a:dgm id="{250FEB3E-2FC6-4C70-9D2E-30090E902D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481F78C-39B8-4D7A-99A6-D90AED465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"/>
                                        <p:tgtEl>
                                          <p:spTgt spid="23">
                                            <p:graphicEl>
                                              <a:dgm id="{E481F78C-39B8-4D7A-99A6-D90AED465B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8D53F9A-A202-489A-B667-A06D21037B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"/>
                                        <p:tgtEl>
                                          <p:spTgt spid="23">
                                            <p:graphicEl>
                                              <a:dgm id="{88D53F9A-A202-489A-B667-A06D21037B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73C6C35-E2FE-4232-95D2-3042037B9E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"/>
                                        <p:tgtEl>
                                          <p:spTgt spid="23">
                                            <p:graphicEl>
                                              <a:dgm id="{E73C6C35-E2FE-4232-95D2-3042037B9E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06BC4710-2A5B-4E6D-8B9F-389185F6C7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"/>
                                        <p:tgtEl>
                                          <p:spTgt spid="23">
                                            <p:graphicEl>
                                              <a:dgm id="{06BC4710-2A5B-4E6D-8B9F-389185F6C7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5B9E77C-12A3-4EB9-9DAF-106653292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"/>
                                        <p:tgtEl>
                                          <p:spTgt spid="23">
                                            <p:graphicEl>
                                              <a:dgm id="{75B9E77C-12A3-4EB9-9DAF-1066532922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CF879EA-F866-4CE0-8F1A-5791342AC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"/>
                                        <p:tgtEl>
                                          <p:spTgt spid="23">
                                            <p:graphicEl>
                                              <a:dgm id="{5CF879EA-F866-4CE0-8F1A-5791342AC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95836212"/>
              </p:ext>
            </p:extLst>
          </p:nvPr>
        </p:nvGraphicFramePr>
        <p:xfrm>
          <a:off x="2413791" y="2756262"/>
          <a:ext cx="7396415" cy="3536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35914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388" y="-17463"/>
            <a:ext cx="925512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69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2439" y="657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1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3838" y="1841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-87313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69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67514" y="7350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AutoShape 69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21" name="AutoShape 69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2" name="AutoShape 69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69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11</a:t>
            </a:fld>
            <a:endParaRPr lang="en-US" altLang="fa-IR"/>
          </a:p>
        </p:txBody>
      </p:sp>
      <p:sp>
        <p:nvSpPr>
          <p:cNvPr id="2" name="Rounded Rectangle 1"/>
          <p:cNvSpPr/>
          <p:nvPr/>
        </p:nvSpPr>
        <p:spPr bwMode="auto">
          <a:xfrm>
            <a:off x="4560094" y="1570552"/>
            <a:ext cx="3123406" cy="950579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کار با لینک ها</a:t>
            </a:r>
            <a:r>
              <a:rPr kumimoji="0" lang="fa-I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در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HTML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10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153026" y="20732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6" y="4764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4326" y="7334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MFC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0663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-44450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22688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-53975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23076" y="750888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973087999"/>
              </p:ext>
            </p:extLst>
          </p:nvPr>
        </p:nvGraphicFramePr>
        <p:xfrm>
          <a:off x="2076418" y="1557850"/>
          <a:ext cx="7735256" cy="4941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12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0384779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153026" y="20732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6" y="4764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4326" y="7334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MFC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0663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-44450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22688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-53975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23076" y="750888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574502325"/>
              </p:ext>
            </p:extLst>
          </p:nvPr>
        </p:nvGraphicFramePr>
        <p:xfrm>
          <a:off x="2076418" y="1557850"/>
          <a:ext cx="7735256" cy="4941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13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765619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153026" y="20732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6" y="4764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4326" y="7334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MFC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0663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-44450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22688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-53975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23076" y="750888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905701442"/>
              </p:ext>
            </p:extLst>
          </p:nvPr>
        </p:nvGraphicFramePr>
        <p:xfrm>
          <a:off x="2076418" y="1557850"/>
          <a:ext cx="7735256" cy="4941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14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48908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153026" y="20732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6" y="4764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4326" y="7334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MFC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0663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-44450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22688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-53975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23076" y="750888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52254772"/>
              </p:ext>
            </p:extLst>
          </p:nvPr>
        </p:nvGraphicFramePr>
        <p:xfrm>
          <a:off x="1494929" y="2203963"/>
          <a:ext cx="9314393" cy="31055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15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554333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99239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6" y="52389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88151" y="784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CW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168489514"/>
              </p:ext>
            </p:extLst>
          </p:nvPr>
        </p:nvGraphicFramePr>
        <p:xfrm>
          <a:off x="2551447" y="1612581"/>
          <a:ext cx="6946932" cy="4722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9281159" y="3195220"/>
            <a:ext cx="1528163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rtl="1" eaLnBrk="0" fontAlgn="base" hangingPunct="0">
              <a:lnSpc>
                <a:spcPct val="150000"/>
              </a:lnSpc>
              <a:buNone/>
            </a:pPr>
            <a:r>
              <a:rPr lang="fa-IR" altLang="en-US" sz="2800" b="1" dirty="0" smtClean="0"/>
              <a:t>ویژگی های فرم</a:t>
            </a:r>
            <a:r>
              <a:rPr lang="en-US" altLang="en-US" sz="2800" b="1" dirty="0" smtClean="0"/>
              <a:t> html </a:t>
            </a:r>
            <a:endParaRPr lang="fa-IR" altLang="en-US" sz="2800" b="1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16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21792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99239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6" y="52389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88151" y="784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CW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2557305579"/>
              </p:ext>
            </p:extLst>
          </p:nvPr>
        </p:nvGraphicFramePr>
        <p:xfrm>
          <a:off x="2551447" y="1612581"/>
          <a:ext cx="6946932" cy="4722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17</a:t>
            </a:fld>
            <a:endParaRPr lang="en-US" altLang="fa-IR"/>
          </a:p>
        </p:txBody>
      </p:sp>
      <p:sp>
        <p:nvSpPr>
          <p:cNvPr id="2" name="Oval 1"/>
          <p:cNvSpPr/>
          <p:nvPr/>
        </p:nvSpPr>
        <p:spPr bwMode="auto">
          <a:xfrm>
            <a:off x="9746843" y="3265715"/>
            <a:ext cx="2179546" cy="121759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rtl="1" eaLnBrk="0" fontAlgn="base" hangingPunct="0">
              <a:lnSpc>
                <a:spcPct val="150000"/>
              </a:lnSpc>
              <a:buNone/>
            </a:pPr>
            <a:r>
              <a:rPr lang="fa-IR" altLang="en-US" sz="2000" b="1" dirty="0" smtClean="0"/>
              <a:t>کنترل های فرم </a:t>
            </a:r>
            <a:r>
              <a:rPr lang="en-US" altLang="en-US" sz="2000" b="1" dirty="0" smtClean="0"/>
              <a:t>HTML</a:t>
            </a:r>
            <a:endParaRPr lang="fa-I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0287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35914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388" y="-17463"/>
            <a:ext cx="925512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2439" y="657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3838" y="1841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-87313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67514" y="7350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305409650"/>
              </p:ext>
            </p:extLst>
          </p:nvPr>
        </p:nvGraphicFramePr>
        <p:xfrm>
          <a:off x="2552701" y="1763713"/>
          <a:ext cx="7538440" cy="4401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18</a:t>
            </a:fld>
            <a:endParaRPr lang="en-US" altLang="fa-IR"/>
          </a:p>
        </p:txBody>
      </p:sp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99239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6" y="52389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88151" y="784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CW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738668261"/>
              </p:ext>
            </p:extLst>
          </p:nvPr>
        </p:nvGraphicFramePr>
        <p:xfrm>
          <a:off x="2551447" y="1612581"/>
          <a:ext cx="6946932" cy="4722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9281159" y="3195220"/>
            <a:ext cx="1528163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rtl="1" eaLnBrk="0" fontAlgn="base" hangingPunct="0">
              <a:lnSpc>
                <a:spcPct val="150000"/>
              </a:lnSpc>
              <a:buNone/>
            </a:pPr>
            <a:r>
              <a:rPr lang="fa-IR" altLang="en-US" sz="2800" b="1" dirty="0"/>
              <a:t>معرفی </a:t>
            </a:r>
            <a:r>
              <a:rPr lang="en-US" altLang="en-US" sz="2800" b="1" dirty="0" smtClean="0"/>
              <a:t>CSS</a:t>
            </a:r>
            <a:r>
              <a:rPr lang="fa-IR" altLang="en-US" sz="2800" b="1" dirty="0" smtClean="0"/>
              <a:t>:</a:t>
            </a:r>
            <a:endParaRPr lang="fa-IR" altLang="en-US" sz="2800" b="1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19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24678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1815922" y="1171937"/>
            <a:ext cx="8383768" cy="489419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a-IR" sz="240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2531" name="Title 4"/>
          <p:cNvSpPr>
            <a:spLocks noGrp="1"/>
          </p:cNvSpPr>
          <p:nvPr>
            <p:ph type="ctrTitle"/>
          </p:nvPr>
        </p:nvSpPr>
        <p:spPr>
          <a:xfrm>
            <a:off x="-428625" y="0"/>
            <a:ext cx="171450" cy="655638"/>
          </a:xfrm>
        </p:spPr>
        <p:txBody>
          <a:bodyPr/>
          <a:lstStyle/>
          <a:p>
            <a:r>
              <a:rPr lang="fa-IR" altLang="fa-IR" sz="500"/>
              <a:t>شروع</a:t>
            </a:r>
          </a:p>
        </p:txBody>
      </p:sp>
      <p:sp>
        <p:nvSpPr>
          <p:cNvPr id="22532" name="TextBox 2"/>
          <p:cNvSpPr txBox="1">
            <a:spLocks noChangeArrowheads="1"/>
          </p:cNvSpPr>
          <p:nvPr/>
        </p:nvSpPr>
        <p:spPr bwMode="auto">
          <a:xfrm>
            <a:off x="2734500" y="2389554"/>
            <a:ext cx="6267911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fa-IR" sz="2400" b="1" dirty="0" smtClean="0">
                <a:solidFill>
                  <a:srgbClr val="000000"/>
                </a:solidFill>
              </a:rPr>
              <a:t>مروری</a:t>
            </a:r>
            <a:r>
              <a:rPr lang="en-US" altLang="fa-IR" sz="2400" b="1" dirty="0" smtClean="0">
                <a:solidFill>
                  <a:srgbClr val="000000"/>
                </a:solidFill>
              </a:rPr>
              <a:t> </a:t>
            </a:r>
            <a:r>
              <a:rPr lang="fa-IR" altLang="fa-IR" sz="2400" b="1" dirty="0" smtClean="0">
                <a:solidFill>
                  <a:srgbClr val="000000"/>
                </a:solidFill>
              </a:rPr>
              <a:t>کلی بر آموزش </a:t>
            </a:r>
            <a:r>
              <a:rPr lang="en-US" altLang="fa-IR" sz="2400" b="1" dirty="0" smtClean="0">
                <a:solidFill>
                  <a:srgbClr val="000000"/>
                </a:solidFill>
              </a:rPr>
              <a:t>HTML</a:t>
            </a:r>
            <a:r>
              <a:rPr lang="fa-IR" altLang="fa-IR" sz="2400" b="1" dirty="0" smtClean="0">
                <a:solidFill>
                  <a:srgbClr val="000000"/>
                </a:solidFill>
              </a:rPr>
              <a:t> و </a:t>
            </a:r>
            <a:r>
              <a:rPr lang="en-US" altLang="fa-IR" sz="2400" b="1" dirty="0" smtClean="0">
                <a:solidFill>
                  <a:srgbClr val="000000"/>
                </a:solidFill>
              </a:rPr>
              <a:t>CSS</a:t>
            </a:r>
            <a:endParaRPr lang="fa-IR" altLang="fa-IR" sz="2400" b="1" dirty="0" smtClean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53759" y="2919555"/>
            <a:ext cx="5715000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>
              <a:lnSpc>
                <a:spcPct val="250000"/>
              </a:lnSpc>
              <a:defRPr/>
            </a:pPr>
            <a:r>
              <a:rPr lang="fa-IR" sz="2400" b="1" kern="0" spc="50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cs typeface="B Nazanin" pitchFamily="2" charset="-78"/>
              </a:rPr>
              <a:t>استاد </a:t>
            </a:r>
            <a:r>
              <a:rPr lang="fa-IR" sz="2400" b="1" kern="0" spc="50" dirty="0" smtClean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cs typeface="B Nazanin" pitchFamily="2" charset="-78"/>
              </a:rPr>
              <a:t>درس:</a:t>
            </a:r>
            <a:r>
              <a:rPr lang="en-US" sz="2400" b="1" kern="0" spc="50" dirty="0" smtClean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cs typeface="B Nazanin" pitchFamily="2" charset="-78"/>
              </a:rPr>
              <a:t> </a:t>
            </a:r>
            <a:r>
              <a:rPr lang="fa-IR" sz="2400" b="1" kern="0" spc="50" dirty="0" smtClean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cs typeface="B Nazanin" pitchFamily="2" charset="-78"/>
              </a:rPr>
              <a:t>استاد حسین حسینی</a:t>
            </a:r>
            <a:endParaRPr lang="fa-IR" sz="2400" b="1" kern="0" spc="50" dirty="0">
              <a:ln w="11430"/>
              <a:solidFill>
                <a:srgbClr val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  <a:cs typeface="B Nazanin" pitchFamily="2" charset="-78"/>
            </a:endParaRPr>
          </a:p>
          <a:p>
            <a:pPr algn="ctr" rtl="1">
              <a:lnSpc>
                <a:spcPct val="250000"/>
              </a:lnSpc>
              <a:defRPr/>
            </a:pPr>
            <a:r>
              <a:rPr lang="fa-IR" sz="2400" b="1" kern="0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cs typeface="B Nazanin" pitchFamily="2" charset="-78"/>
              </a:rPr>
              <a:t>دانشجو : </a:t>
            </a:r>
            <a:r>
              <a:rPr lang="fa-IR" sz="2400" b="1" kern="0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cs typeface="B Nazanin" pitchFamily="2" charset="-78"/>
              </a:rPr>
              <a:t>فرزانه ربانی</a:t>
            </a:r>
            <a:endParaRPr lang="fa-IR" sz="2400" b="1" kern="0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  <a:cs typeface="B Nazanin" pitchFamily="2" charset="-78"/>
            </a:endParaRPr>
          </a:p>
          <a:p>
            <a:pPr algn="ctr" rtl="1">
              <a:lnSpc>
                <a:spcPct val="300000"/>
              </a:lnSpc>
              <a:defRPr/>
            </a:pPr>
            <a:r>
              <a:rPr lang="fa-IR" sz="2000" b="1" kern="0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cs typeface="B Nazanin" pitchFamily="2" charset="-78"/>
              </a:rPr>
              <a:t>اسفند1397</a:t>
            </a:r>
            <a:endParaRPr lang="fa-IR" sz="2000" b="1" kern="0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  <a:cs typeface="B Nazanin" pitchFamily="2" charset="-78"/>
            </a:endParaRPr>
          </a:p>
        </p:txBody>
      </p:sp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759" y="802215"/>
            <a:ext cx="1152128" cy="91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784" y="744620"/>
            <a:ext cx="1152128" cy="91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489" y="1208087"/>
            <a:ext cx="1089025" cy="95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220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8088314" y="3476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490076" y="3921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788" y="134937"/>
            <a:ext cx="925512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4839" y="8096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726238" y="3365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8" y="65087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19914" y="8874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360988" y="3016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338" y="7302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951288" y="2889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413001" y="3270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1" y="9842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738" y="74612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40001" y="8683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32264" y="8509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51489" y="8001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488" y="1984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664701" y="9144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887594041"/>
              </p:ext>
            </p:extLst>
          </p:nvPr>
        </p:nvGraphicFramePr>
        <p:xfrm>
          <a:off x="3086406" y="1542538"/>
          <a:ext cx="73800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20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99438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1ACC4C-2618-4547-8509-AAFF009C9B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3">
                                            <p:graphicEl>
                                              <a:dgm id="{A61ACC4C-2618-4547-8509-AAFF009C9B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F3478F2-3B1C-4CC1-831C-E9D93D3054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23">
                                            <p:graphicEl>
                                              <a:dgm id="{9F3478F2-3B1C-4CC1-831C-E9D93D3054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4350D0-254B-4C6C-8416-036EF96FBA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23">
                                            <p:graphicEl>
                                              <a:dgm id="{6F4350D0-254B-4C6C-8416-036EF96FBA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8E632D2-83B5-40CD-ADAC-5A1F789C3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23">
                                            <p:graphicEl>
                                              <a:dgm id="{38E632D2-83B5-40CD-ADAC-5A1F789C3C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E6D0496-6C21-4EE6-AA68-C079257746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23">
                                            <p:graphicEl>
                                              <a:dgm id="{CE6D0496-6C21-4EE6-AA68-C079257746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B937F3E-4CCF-445A-B0CE-9B34128B14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23">
                                            <p:graphicEl>
                                              <a:dgm id="{5B937F3E-4CCF-445A-B0CE-9B34128B14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EF36635-3F69-42E3-B122-5CF30618E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23">
                                            <p:graphicEl>
                                              <a:dgm id="{4EF36635-3F69-42E3-B122-5CF30618EF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1301FB0-E2C0-4DB9-8826-BB0E2DEC5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23">
                                            <p:graphicEl>
                                              <a:dgm id="{B1301FB0-E2C0-4DB9-8826-BB0E2DEC5A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292A541-946F-4148-826F-0B99471E8D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23">
                                            <p:graphicEl>
                                              <a:dgm id="{9292A541-946F-4148-826F-0B99471E8D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EA0113E-71B2-4353-B39A-FBDDEBF3F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"/>
                                        <p:tgtEl>
                                          <p:spTgt spid="23">
                                            <p:graphicEl>
                                              <a:dgm id="{3EA0113E-71B2-4353-B39A-FBDDEBF3FC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B9494D4-8385-4810-95C1-80FE79B67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"/>
                                        <p:tgtEl>
                                          <p:spTgt spid="23">
                                            <p:graphicEl>
                                              <a:dgm id="{6B9494D4-8385-4810-95C1-80FE79B67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5B309F2-E11A-4F4F-A2E6-85F490CAD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"/>
                                        <p:tgtEl>
                                          <p:spTgt spid="23">
                                            <p:graphicEl>
                                              <a:dgm id="{A5B309F2-E11A-4F4F-A2E6-85F490CADC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B54F011-67BC-4B7B-90C4-418DE5BA48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"/>
                                        <p:tgtEl>
                                          <p:spTgt spid="23">
                                            <p:graphicEl>
                                              <a:dgm id="{5B54F011-67BC-4B7B-90C4-418DE5BA48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0801251-DE59-4573-8E4F-1030C6F060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"/>
                                        <p:tgtEl>
                                          <p:spTgt spid="23">
                                            <p:graphicEl>
                                              <a:dgm id="{D0801251-DE59-4573-8E4F-1030C6F060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250FEB3E-2FC6-4C70-9D2E-30090E902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"/>
                                        <p:tgtEl>
                                          <p:spTgt spid="23">
                                            <p:graphicEl>
                                              <a:dgm id="{250FEB3E-2FC6-4C70-9D2E-30090E902D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481F78C-39B8-4D7A-99A6-D90AED465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"/>
                                        <p:tgtEl>
                                          <p:spTgt spid="23">
                                            <p:graphicEl>
                                              <a:dgm id="{E481F78C-39B8-4D7A-99A6-D90AED465B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8D53F9A-A202-489A-B667-A06D21037B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"/>
                                        <p:tgtEl>
                                          <p:spTgt spid="23">
                                            <p:graphicEl>
                                              <a:dgm id="{88D53F9A-A202-489A-B667-A06D21037B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5B9E77C-12A3-4EB9-9DAF-106653292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"/>
                                        <p:tgtEl>
                                          <p:spTgt spid="23">
                                            <p:graphicEl>
                                              <a:dgm id="{75B9E77C-12A3-4EB9-9DAF-1066532922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CF879EA-F866-4CE0-8F1A-5791342AC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"/>
                                        <p:tgtEl>
                                          <p:spTgt spid="23">
                                            <p:graphicEl>
                                              <a:dgm id="{5CF879EA-F866-4CE0-8F1A-5791342AC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153026" y="20732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6" y="4764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4326" y="7334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MFC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0663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-44450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22688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-53975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23076" y="750888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845671884"/>
              </p:ext>
            </p:extLst>
          </p:nvPr>
        </p:nvGraphicFramePr>
        <p:xfrm>
          <a:off x="2076418" y="1557850"/>
          <a:ext cx="7735256" cy="4941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21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1953798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153026" y="20732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6" y="4764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4326" y="7334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MFC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0663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-44450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22688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-53975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23076" y="750888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2114710546"/>
              </p:ext>
            </p:extLst>
          </p:nvPr>
        </p:nvGraphicFramePr>
        <p:xfrm>
          <a:off x="2713670" y="1570747"/>
          <a:ext cx="7735256" cy="4941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22</a:t>
            </a:fld>
            <a:endParaRPr lang="en-US" altLang="fa-IR"/>
          </a:p>
        </p:txBody>
      </p:sp>
      <p:sp>
        <p:nvSpPr>
          <p:cNvPr id="2" name="Rounded Rectangle 1"/>
          <p:cNvSpPr/>
          <p:nvPr/>
        </p:nvSpPr>
        <p:spPr bwMode="auto">
          <a:xfrm>
            <a:off x="488770" y="3684950"/>
            <a:ext cx="2063931" cy="71278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sz="2400" b="1" dirty="0" smtClean="0">
                <a:latin typeface="Times New Roman" pitchFamily="18" charset="0"/>
                <a:cs typeface="Times New Roman" pitchFamily="18" charset="0"/>
              </a:rPr>
              <a:t>تایپوگرافی</a:t>
            </a:r>
            <a:endParaRPr kumimoji="0" lang="en-US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853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35914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388" y="-17463"/>
            <a:ext cx="925512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2439" y="657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3838" y="1841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-87313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67514" y="7350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455191635"/>
              </p:ext>
            </p:extLst>
          </p:nvPr>
        </p:nvGraphicFramePr>
        <p:xfrm>
          <a:off x="4916489" y="2043604"/>
          <a:ext cx="5492782" cy="3874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23</a:t>
            </a:fld>
            <a:endParaRPr lang="en-US" altLang="fa-I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642" y="2805272"/>
            <a:ext cx="3168307" cy="239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782179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153026" y="20732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6" y="4764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4326" y="7334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MFC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0663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-44450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22688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-53975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23076" y="750888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302875331"/>
              </p:ext>
            </p:extLst>
          </p:nvPr>
        </p:nvGraphicFramePr>
        <p:xfrm>
          <a:off x="2713670" y="1570747"/>
          <a:ext cx="7735256" cy="4941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24</a:t>
            </a:fld>
            <a:endParaRPr lang="en-US" altLang="fa-IR"/>
          </a:p>
        </p:txBody>
      </p:sp>
      <p:sp>
        <p:nvSpPr>
          <p:cNvPr id="2" name="Rounded Rectangle 1"/>
          <p:cNvSpPr/>
          <p:nvPr/>
        </p:nvSpPr>
        <p:spPr bwMode="auto">
          <a:xfrm>
            <a:off x="488770" y="3684950"/>
            <a:ext cx="2063931" cy="71278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position</a:t>
            </a:r>
            <a:endParaRPr kumimoji="0" lang="en-US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800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153026" y="20732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6" y="4764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4326" y="7334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MFC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0663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-44450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22688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-53975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23076" y="750888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647745924"/>
              </p:ext>
            </p:extLst>
          </p:nvPr>
        </p:nvGraphicFramePr>
        <p:xfrm>
          <a:off x="2713670" y="1570747"/>
          <a:ext cx="7735256" cy="4941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25</a:t>
            </a:fld>
            <a:endParaRPr lang="en-US" altLang="fa-IR"/>
          </a:p>
        </p:txBody>
      </p:sp>
      <p:sp>
        <p:nvSpPr>
          <p:cNvPr id="2" name="Rounded Rectangle 1"/>
          <p:cNvSpPr/>
          <p:nvPr/>
        </p:nvSpPr>
        <p:spPr bwMode="auto">
          <a:xfrm>
            <a:off x="488770" y="3684950"/>
            <a:ext cx="2063931" cy="9915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sz="2400" b="1" dirty="0" smtClean="0">
                <a:latin typeface="Times New Roman" pitchFamily="18" charset="0"/>
                <a:cs typeface="Times New Roman" pitchFamily="18" charset="0"/>
              </a:rPr>
              <a:t>استایل دهی به لیست ها</a:t>
            </a:r>
            <a:endParaRPr kumimoji="0" lang="en-US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782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153026" y="20732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6" y="4764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4326" y="7334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MFC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0663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-44450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22688" y="1571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-53975"/>
            <a:ext cx="925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23076" y="750888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594549780"/>
              </p:ext>
            </p:extLst>
          </p:nvPr>
        </p:nvGraphicFramePr>
        <p:xfrm>
          <a:off x="1989454" y="2203963"/>
          <a:ext cx="7735256" cy="3735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26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16343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4"/>
          <p:cNvSpPr>
            <a:spLocks noGrp="1"/>
          </p:cNvSpPr>
          <p:nvPr>
            <p:ph type="ctrTitle"/>
          </p:nvPr>
        </p:nvSpPr>
        <p:spPr>
          <a:xfrm>
            <a:off x="-428625" y="0"/>
            <a:ext cx="171450" cy="655638"/>
          </a:xfrm>
        </p:spPr>
        <p:txBody>
          <a:bodyPr/>
          <a:lstStyle/>
          <a:p>
            <a:r>
              <a:rPr lang="fa-IR" altLang="fa-IR" sz="500"/>
              <a:t>شروع</a:t>
            </a:r>
          </a:p>
        </p:txBody>
      </p:sp>
      <p:sp>
        <p:nvSpPr>
          <p:cNvPr id="38915" name="AutoShape 2" descr="https://bayanbox.ir/view/2802155130778509647/besmellah.jpg"/>
          <p:cNvSpPr>
            <a:spLocks noChangeAspect="1" noChangeArrowheads="1"/>
          </p:cNvSpPr>
          <p:nvPr/>
        </p:nvSpPr>
        <p:spPr bwMode="auto">
          <a:xfrm>
            <a:off x="1462088" y="-136525"/>
            <a:ext cx="304801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fa-IR" altLang="fa-IR" sz="2400">
              <a:solidFill>
                <a:srgbClr val="000000"/>
              </a:solidFill>
            </a:endParaRPr>
          </a:p>
        </p:txBody>
      </p:sp>
      <p:sp>
        <p:nvSpPr>
          <p:cNvPr id="38916" name="AutoShape 6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00376" y="2708276"/>
            <a:ext cx="6048375" cy="1008063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b="1" dirty="0">
                <a:solidFill>
                  <a:srgbClr val="0070C0"/>
                </a:solidFill>
                <a:cs typeface="B Titr"/>
              </a:rPr>
              <a:t>باتشکر از توجه شمــــا</a:t>
            </a:r>
          </a:p>
        </p:txBody>
      </p:sp>
    </p:spTree>
    <p:extLst>
      <p:ext uri="{BB962C8B-B14F-4D97-AF65-F5344CB8AC3E}">
        <p14:creationId xmlns:p14="http://schemas.microsoft.com/office/powerpoint/2010/main" val="17101480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99239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6" y="52389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88151" y="784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 dirty="0" smtClean="0">
                <a:cs typeface="B Nazanin" panose="00000400000000000000" pitchFamily="2" charset="-78"/>
              </a:rPr>
              <a:t>Html</a:t>
            </a:r>
            <a:r>
              <a:rPr lang="fa-IR" altLang="en-US" sz="1500" b="1" dirty="0" smtClean="0">
                <a:cs typeface="B Nazanin" panose="00000400000000000000" pitchFamily="2" charset="-78"/>
              </a:rPr>
              <a:t> ساختار</a:t>
            </a:r>
            <a:endParaRPr lang="fa-IR" altLang="en-US" sz="1500" b="1" dirty="0"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 dirty="0" smtClean="0">
                <a:solidFill>
                  <a:srgbClr val="000000"/>
                </a:solidFill>
                <a:cs typeface="B Nazanin" panose="00000400000000000000" pitchFamily="2" charset="-78"/>
              </a:rPr>
              <a:t>Html.5</a:t>
            </a:r>
            <a:endParaRPr lang="fa-IR" altLang="en-US" sz="1500" b="1" dirty="0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 dirty="0" smtClean="0">
                <a:solidFill>
                  <a:srgbClr val="000000"/>
                </a:solidFill>
                <a:cs typeface="B Nazanin" panose="00000400000000000000" pitchFamily="2" charset="-78"/>
              </a:rPr>
              <a:t>پایان!</a:t>
            </a:r>
            <a:endParaRPr lang="fa-IR" altLang="en-US" sz="1500" b="1" dirty="0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 dirty="0" smtClean="0">
                <a:solidFill>
                  <a:srgbClr val="000000"/>
                </a:solidFill>
                <a:cs typeface="B Nazanin" panose="00000400000000000000" pitchFamily="2" charset="-78"/>
              </a:rPr>
              <a:t>Css3</a:t>
            </a:r>
            <a:r>
              <a:rPr lang="fa-IR" altLang="en-US" sz="1500" b="1" dirty="0" smtClean="0">
                <a:solidFill>
                  <a:srgbClr val="000000"/>
                </a:solidFill>
                <a:cs typeface="B Nazanin" panose="00000400000000000000" pitchFamily="2" charset="-78"/>
              </a:rPr>
              <a:t>ساختار</a:t>
            </a:r>
            <a:endParaRPr lang="fa-IR" altLang="en-US" sz="1500" b="1" dirty="0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 dirty="0" smtClean="0">
                <a:solidFill>
                  <a:srgbClr val="000000"/>
                </a:solidFill>
                <a:cs typeface="B Nazanin" panose="00000400000000000000" pitchFamily="2" charset="-78"/>
              </a:rPr>
              <a:t>css3</a:t>
            </a:r>
            <a:r>
              <a:rPr lang="fa-IR" altLang="en-US" sz="1500" b="1" dirty="0" smtClean="0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  <a:endParaRPr lang="fa-IR" altLang="en-US" sz="1500" b="1" dirty="0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400" b="1" dirty="0" smtClean="0">
                <a:solidFill>
                  <a:srgbClr val="000000"/>
                </a:solidFill>
                <a:cs typeface="B Nazanin" panose="00000400000000000000" pitchFamily="2" charset="-78"/>
              </a:rPr>
              <a:t>Html</a:t>
            </a:r>
            <a:r>
              <a:rPr lang="fa-IR" altLang="en-US" sz="1400" b="1" dirty="0" smtClean="0">
                <a:solidFill>
                  <a:srgbClr val="000000"/>
                </a:solidFill>
                <a:cs typeface="B Nazanin" panose="00000400000000000000" pitchFamily="2" charset="-78"/>
              </a:rPr>
              <a:t> مقدمه </a:t>
            </a:r>
            <a:endParaRPr lang="fa-IR" altLang="en-US" sz="1400" b="1" dirty="0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2064108082"/>
              </p:ext>
            </p:extLst>
          </p:nvPr>
        </p:nvGraphicFramePr>
        <p:xfrm>
          <a:off x="2551447" y="1612581"/>
          <a:ext cx="6946932" cy="4722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3</a:t>
            </a:fld>
            <a:endParaRPr lang="en-US" altLang="fa-IR"/>
          </a:p>
        </p:txBody>
      </p:sp>
      <p:sp>
        <p:nvSpPr>
          <p:cNvPr id="3" name="Rectangle 2"/>
          <p:cNvSpPr/>
          <p:nvPr/>
        </p:nvSpPr>
        <p:spPr bwMode="auto">
          <a:xfrm>
            <a:off x="9498379" y="3017521"/>
            <a:ext cx="1467394" cy="138466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rtl="1" eaLnBrk="0" fontAlgn="base" hangingPunct="0">
              <a:lnSpc>
                <a:spcPct val="150000"/>
              </a:lnSpc>
              <a:buNone/>
            </a:pPr>
            <a:r>
              <a:rPr lang="fa-IR" altLang="en-US" sz="2400" b="1"/>
              <a:t>معرفی </a:t>
            </a:r>
            <a:r>
              <a:rPr lang="en-US" altLang="en-US" sz="2400" b="1"/>
              <a:t>HTML</a:t>
            </a:r>
            <a:r>
              <a:rPr lang="fa-IR" altLang="en-US" sz="2400" b="1"/>
              <a:t>:</a:t>
            </a:r>
            <a:endParaRPr lang="fa-I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6455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35914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388" y="-17463"/>
            <a:ext cx="925512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2439" y="657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3838" y="1841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-87313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67514" y="7350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CW</a:t>
            </a:r>
            <a:endParaRPr kumimoji="0" lang="fa-IR" altLang="en-US" sz="15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B Nazanin" panose="00000400000000000000" pitchFamily="2" charset="-78"/>
            </a:endParaRP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598" y="-13381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en-US" sz="15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CW-MFC</a:t>
            </a:r>
            <a:endParaRPr kumimoji="0" lang="fa-IR" altLang="en-US" sz="15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MFC</a:t>
            </a:r>
            <a:endParaRPr kumimoji="0" lang="fa-IR" altLang="en-US" sz="15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474203" y="762000"/>
            <a:ext cx="974723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علائم </a:t>
            </a:r>
            <a:r>
              <a:rPr kumimoji="0" lang="fa-I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و نشانه </a:t>
            </a:r>
            <a:r>
              <a:rPr kumimoji="0" lang="fa-IR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570522969"/>
              </p:ext>
            </p:extLst>
          </p:nvPr>
        </p:nvGraphicFramePr>
        <p:xfrm>
          <a:off x="2644726" y="2935463"/>
          <a:ext cx="6480358" cy="3824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8" name="Slide Number Placeholder 3"/>
          <p:cNvSpPr txBox="1">
            <a:spLocks/>
          </p:cNvSpPr>
          <p:nvPr/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6E90AF-11A0-4023-83F1-A51CA90C7539}" type="slidenum">
              <a:rPr kumimoji="0" lang="fa-IR" altLang="fa-I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fa-I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338F7-FA94-44DC-B9C0-80ADA3587A9A}" type="slidenum">
              <a:rPr lang="fa-IR" altLang="fa-IR" smtClean="0"/>
              <a:pPr>
                <a:defRPr/>
              </a:pPr>
              <a:t>4</a:t>
            </a:fld>
            <a:endParaRPr lang="en-US" altLang="fa-IR"/>
          </a:p>
        </p:txBody>
      </p:sp>
      <p:sp>
        <p:nvSpPr>
          <p:cNvPr id="2" name="Rectangle 1"/>
          <p:cNvSpPr/>
          <p:nvPr/>
        </p:nvSpPr>
        <p:spPr>
          <a:xfrm>
            <a:off x="3057493" y="1735457"/>
            <a:ext cx="6096000" cy="8735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dirty="0" smtClean="0"/>
              <a:t>ارکان اصلی هر صفحه </a:t>
            </a:r>
            <a:r>
              <a:rPr lang="en-US" dirty="0" smtClean="0"/>
              <a:t>html</a:t>
            </a:r>
            <a:r>
              <a:rPr lang="fa-IR" dirty="0" smtClean="0"/>
              <a:t> (عکس 2.1)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4501" y="20478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-44450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6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78976" y="599857"/>
            <a:ext cx="936625" cy="433387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 dirty="0" smtClean="0">
                <a:solidFill>
                  <a:srgbClr val="FFFFFF"/>
                </a:solidFill>
                <a:cs typeface="B Nazanin" panose="00000400000000000000" pitchFamily="2" charset="-78"/>
              </a:rPr>
              <a:t>1. مقدمه</a:t>
            </a:r>
            <a:endParaRPr lang="fa-IR" altLang="en-US" sz="1400" b="1" dirty="0">
              <a:solidFill>
                <a:srgbClr val="FFFFFF"/>
              </a:solidFill>
              <a:cs typeface="B Nazanin" panose="00000400000000000000" pitchFamily="2" charset="-78"/>
            </a:endParaRPr>
          </a:p>
        </p:txBody>
      </p:sp>
      <p:pic>
        <p:nvPicPr>
          <p:cNvPr id="8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8980" y="1714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084" y="-57150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34351" y="6096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 dirty="0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1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3838" y="1841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-87313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67514" y="7350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 dirty="0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21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5</a:t>
            </a:fld>
            <a:endParaRPr lang="en-US" altLang="fa-I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34" y="1488515"/>
            <a:ext cx="6842699" cy="21796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35" y="3799221"/>
            <a:ext cx="6842698" cy="28651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302138" y="2468595"/>
            <a:ext cx="46612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 eaLnBrk="0" fontAlgn="base" hangingPunct="0">
              <a:lnSpc>
                <a:spcPct val="150000"/>
              </a:lnSpc>
            </a:pPr>
            <a:endParaRPr lang="en-US" sz="1600" dirty="0" smtClean="0"/>
          </a:p>
          <a:p>
            <a:pPr rtl="1" eaLnBrk="0" fontAlgn="base" hangingPunct="0">
              <a:lnSpc>
                <a:spcPct val="150000"/>
              </a:lnSpc>
            </a:pPr>
            <a:endParaRPr lang="en-US" sz="1600" dirty="0" smtClean="0"/>
          </a:p>
          <a:p>
            <a:pPr rtl="1" eaLnBrk="0" fontAlgn="base" hangingPunct="0">
              <a:lnSpc>
                <a:spcPct val="150000"/>
              </a:lnSpc>
            </a:pPr>
            <a:r>
              <a:rPr lang="fa-IR" sz="1600" dirty="0" smtClean="0"/>
              <a:t>عکس 1.1) تجزیه </a:t>
            </a:r>
            <a:r>
              <a:rPr lang="en-US" sz="1600" dirty="0" smtClean="0"/>
              <a:t>html</a:t>
            </a:r>
          </a:p>
          <a:p>
            <a:pPr algn="r" rtl="1" eaLnBrk="0" fontAlgn="base" hangingPunct="0">
              <a:lnSpc>
                <a:spcPct val="150000"/>
              </a:lnSpc>
            </a:pPr>
            <a:endParaRPr lang="en-US" sz="1600" dirty="0"/>
          </a:p>
          <a:p>
            <a:pPr algn="r" rtl="1" eaLnBrk="0" fontAlgn="base" hangingPunct="0">
              <a:lnSpc>
                <a:spcPct val="150000"/>
              </a:lnSpc>
            </a:pPr>
            <a:endParaRPr lang="en-US" sz="1600" dirty="0" smtClean="0"/>
          </a:p>
          <a:p>
            <a:pPr rtl="1" eaLnBrk="0" fontAlgn="base" hangingPunct="0">
              <a:lnSpc>
                <a:spcPct val="150000"/>
              </a:lnSpc>
            </a:pPr>
            <a:endParaRPr lang="en-US" sz="1600" dirty="0" smtClean="0"/>
          </a:p>
          <a:p>
            <a:pPr rtl="1" eaLnBrk="0" fontAlgn="base" hangingPunct="0">
              <a:lnSpc>
                <a:spcPct val="150000"/>
              </a:lnSpc>
            </a:pPr>
            <a:endParaRPr lang="en-US" sz="1600" dirty="0" smtClean="0"/>
          </a:p>
          <a:p>
            <a:pPr rtl="1" eaLnBrk="0" fontAlgn="base" hangingPunct="0">
              <a:lnSpc>
                <a:spcPct val="150000"/>
              </a:lnSpc>
            </a:pPr>
            <a:endParaRPr lang="en-US" sz="1600" dirty="0"/>
          </a:p>
          <a:p>
            <a:pPr rtl="1" eaLnBrk="0" fontAlgn="base" hangingPunct="0">
              <a:lnSpc>
                <a:spcPct val="150000"/>
              </a:lnSpc>
            </a:pPr>
            <a:r>
              <a:rPr lang="fa-IR" sz="1600" dirty="0" smtClean="0"/>
              <a:t>عکس 2.1) ارکان هرصفحه </a:t>
            </a:r>
            <a:r>
              <a:rPr lang="en-US" sz="1600" dirty="0" smtClean="0"/>
              <a:t>html</a:t>
            </a:r>
          </a:p>
        </p:txBody>
      </p:sp>
    </p:spTree>
    <p:extLst>
      <p:ext uri="{BB962C8B-B14F-4D97-AF65-F5344CB8AC3E}">
        <p14:creationId xmlns:p14="http://schemas.microsoft.com/office/powerpoint/2010/main" val="56720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4501" y="204789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-44450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6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78976" y="599857"/>
            <a:ext cx="936625" cy="433387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 dirty="0" smtClean="0">
                <a:solidFill>
                  <a:srgbClr val="FFFFFF"/>
                </a:solidFill>
                <a:cs typeface="B Nazanin" panose="00000400000000000000" pitchFamily="2" charset="-78"/>
              </a:rPr>
              <a:t>1. مقدمه</a:t>
            </a:r>
            <a:endParaRPr lang="fa-IR" altLang="en-US" sz="1400" b="1" dirty="0">
              <a:solidFill>
                <a:srgbClr val="FFFFFF"/>
              </a:solidFill>
              <a:cs typeface="B Nazanin" panose="00000400000000000000" pitchFamily="2" charset="-78"/>
            </a:endParaRPr>
          </a:p>
        </p:txBody>
      </p:sp>
      <p:pic>
        <p:nvPicPr>
          <p:cNvPr id="8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8980" y="1714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084" y="-57150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34351" y="6096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 dirty="0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1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3838" y="1841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-87313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67514" y="7350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 dirty="0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21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77941" y="1963977"/>
            <a:ext cx="8999414" cy="369331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altLang="en-US" sz="2400" dirty="0" smtClean="0"/>
              <a:t>تاریخچه </a:t>
            </a:r>
            <a:r>
              <a:rPr lang="en-US" altLang="en-US" sz="2400" dirty="0" smtClean="0"/>
              <a:t>HTML</a:t>
            </a:r>
            <a:r>
              <a:rPr lang="fa-IR" altLang="en-US" sz="2400" dirty="0" smtClean="0"/>
              <a:t>:</a:t>
            </a:r>
          </a:p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altLang="en-US" sz="2400" dirty="0"/>
              <a:t> </a:t>
            </a:r>
            <a:r>
              <a:rPr lang="fa-IR" dirty="0" smtClean="0"/>
              <a:t>سال 1980 ایجاد سیستم </a:t>
            </a:r>
            <a:r>
              <a:rPr lang="en-US" b="1" dirty="0" smtClean="0"/>
              <a:t>ENQUIRE</a:t>
            </a:r>
            <a:r>
              <a:rPr lang="fa-IR" dirty="0" smtClean="0"/>
              <a:t> برای اشتراک گذاری اسناد</a:t>
            </a:r>
          </a:p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dirty="0" smtClean="0"/>
              <a:t>سال 1989تا 1995 اولین طراحی صفحات </a:t>
            </a:r>
            <a:r>
              <a:rPr lang="en-US" b="1" dirty="0" smtClean="0"/>
              <a:t>HTML</a:t>
            </a:r>
            <a:r>
              <a:rPr lang="fa-IR" dirty="0" smtClean="0"/>
              <a:t> با قابلیت قراردادن متن ساده در وب</a:t>
            </a:r>
          </a:p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dirty="0" smtClean="0"/>
              <a:t>عرضه </a:t>
            </a:r>
            <a:r>
              <a:rPr lang="en-US" b="1" dirty="0" smtClean="0"/>
              <a:t>html.2</a:t>
            </a:r>
            <a:r>
              <a:rPr lang="fa-IR" dirty="0" smtClean="0"/>
              <a:t> توسط بنیاد </a:t>
            </a:r>
            <a:r>
              <a:rPr lang="en-US" dirty="0"/>
              <a:t> IETIF </a:t>
            </a:r>
            <a:r>
              <a:rPr lang="fa-IR" dirty="0"/>
              <a:t> </a:t>
            </a:r>
            <a:r>
              <a:rPr lang="fa-IR" dirty="0" smtClean="0"/>
              <a:t>در سال1995</a:t>
            </a:r>
            <a:r>
              <a:rPr lang="fa-IR" b="1" dirty="0" smtClean="0"/>
              <a:t> </a:t>
            </a:r>
            <a:r>
              <a:rPr lang="fa-IR" dirty="0" smtClean="0"/>
              <a:t>با قابلیت طراحی وب</a:t>
            </a:r>
          </a:p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dirty="0" smtClean="0"/>
              <a:t>فراموشی نسخه </a:t>
            </a:r>
            <a:r>
              <a:rPr lang="en-US" b="1" dirty="0" smtClean="0"/>
              <a:t>HTML.3</a:t>
            </a:r>
            <a:r>
              <a:rPr lang="fa-IR" dirty="0" smtClean="0"/>
              <a:t> با داشتن ویژگی های جدید، به خاطر سرعت پایین و ورود </a:t>
            </a:r>
            <a:r>
              <a:rPr lang="en-US" b="1" dirty="0" smtClean="0"/>
              <a:t>HTML.3.2</a:t>
            </a:r>
            <a:endParaRPr lang="fa-IR" dirty="0" smtClean="0"/>
          </a:p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ar-SA" dirty="0" smtClean="0"/>
              <a:t>سال </a:t>
            </a:r>
            <a:r>
              <a:rPr lang="ar-SA" dirty="0"/>
              <a:t>1998 </a:t>
            </a:r>
            <a:r>
              <a:rPr lang="fa-IR" dirty="0" smtClean="0"/>
              <a:t>ایجاد </a:t>
            </a:r>
            <a:r>
              <a:rPr lang="fa-IR" b="1" dirty="0" smtClean="0"/>
              <a:t>تحول بزرگ </a:t>
            </a:r>
            <a:r>
              <a:rPr lang="fa-IR" dirty="0" smtClean="0"/>
              <a:t>در طراحی وب با ارائه </a:t>
            </a:r>
            <a:r>
              <a:rPr lang="ar-SA" dirty="0" smtClean="0"/>
              <a:t>نسخه</a:t>
            </a:r>
            <a:r>
              <a:rPr lang="en-US" dirty="0" smtClean="0"/>
              <a:t> </a:t>
            </a:r>
            <a:r>
              <a:rPr lang="en-US" b="1" dirty="0" smtClean="0"/>
              <a:t>HTML4.01</a:t>
            </a:r>
            <a:r>
              <a:rPr lang="en-US" dirty="0" smtClean="0"/>
              <a:t> </a:t>
            </a:r>
            <a:endParaRPr lang="fa-IR" dirty="0" smtClean="0"/>
          </a:p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dirty="0" smtClean="0"/>
              <a:t>قرن 21 معرفی </a:t>
            </a:r>
            <a:r>
              <a:rPr lang="en-US" b="1" dirty="0" smtClean="0"/>
              <a:t>XHTML</a:t>
            </a:r>
            <a:r>
              <a:rPr lang="fa-IR" dirty="0" smtClean="0"/>
              <a:t> : استاندارد مشترک با </a:t>
            </a:r>
            <a:r>
              <a:rPr lang="en-US" dirty="0" smtClean="0"/>
              <a:t>HTML.4</a:t>
            </a:r>
            <a:r>
              <a:rPr lang="fa-IR" dirty="0" smtClean="0"/>
              <a:t> با تفاوت اهمیت ترتیب نوشتن کدها</a:t>
            </a:r>
          </a:p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altLang="en-US" dirty="0" smtClean="0"/>
              <a:t>در نهایت سال 2004 سازگارترین نسخه به نام </a:t>
            </a:r>
            <a:r>
              <a:rPr lang="en-US" altLang="en-US" b="1" dirty="0" smtClean="0"/>
              <a:t>HTML5</a:t>
            </a:r>
            <a:r>
              <a:rPr lang="fa-IR" altLang="en-US" dirty="0" smtClean="0"/>
              <a:t> </a:t>
            </a:r>
            <a:r>
              <a:rPr lang="ar-SA" dirty="0"/>
              <a:t>توسط شرکت </a:t>
            </a:r>
            <a:r>
              <a:rPr lang="en-US" dirty="0" smtClean="0"/>
              <a:t>WHATWG</a:t>
            </a:r>
            <a:r>
              <a:rPr lang="fa-IR" dirty="0"/>
              <a:t>؛</a:t>
            </a:r>
            <a:r>
              <a:rPr lang="fa-IR" dirty="0" smtClean="0"/>
              <a:t> پیش بینی تا چند سال آینده  </a:t>
            </a:r>
            <a:endParaRPr lang="fa-IR" alt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6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69905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8088314" y="3476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490076" y="3921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788" y="134937"/>
            <a:ext cx="925512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4839" y="8096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726238" y="3365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8" y="65087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19914" y="8874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360988" y="3016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338" y="7302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951288" y="2889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413001" y="3270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1" y="9842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738" y="74612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40001" y="8683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32264" y="8509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51489" y="8001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488" y="1984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664701" y="9144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26758695"/>
              </p:ext>
            </p:extLst>
          </p:nvPr>
        </p:nvGraphicFramePr>
        <p:xfrm>
          <a:off x="3086406" y="1542538"/>
          <a:ext cx="73800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7</a:t>
            </a:fld>
            <a:endParaRPr lang="en-US" altLang="fa-I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1ACC4C-2618-4547-8509-AAFF009C9B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3">
                                            <p:graphicEl>
                                              <a:dgm id="{A61ACC4C-2618-4547-8509-AAFF009C9B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F3478F2-3B1C-4CC1-831C-E9D93D3054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23">
                                            <p:graphicEl>
                                              <a:dgm id="{9F3478F2-3B1C-4CC1-831C-E9D93D3054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4350D0-254B-4C6C-8416-036EF96FBA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23">
                                            <p:graphicEl>
                                              <a:dgm id="{6F4350D0-254B-4C6C-8416-036EF96FBA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8E632D2-83B5-40CD-ADAC-5A1F789C3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23">
                                            <p:graphicEl>
                                              <a:dgm id="{38E632D2-83B5-40CD-ADAC-5A1F789C3C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E6D0496-6C21-4EE6-AA68-C079257746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23">
                                            <p:graphicEl>
                                              <a:dgm id="{CE6D0496-6C21-4EE6-AA68-C079257746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B937F3E-4CCF-445A-B0CE-9B34128B14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23">
                                            <p:graphicEl>
                                              <a:dgm id="{5B937F3E-4CCF-445A-B0CE-9B34128B14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EF36635-3F69-42E3-B122-5CF30618E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23">
                                            <p:graphicEl>
                                              <a:dgm id="{4EF36635-3F69-42E3-B122-5CF30618EF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1301FB0-E2C0-4DB9-8826-BB0E2DEC5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23">
                                            <p:graphicEl>
                                              <a:dgm id="{B1301FB0-E2C0-4DB9-8826-BB0E2DEC5A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292A541-946F-4148-826F-0B99471E8D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23">
                                            <p:graphicEl>
                                              <a:dgm id="{9292A541-946F-4148-826F-0B99471E8D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EA0113E-71B2-4353-B39A-FBDDEBF3F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"/>
                                        <p:tgtEl>
                                          <p:spTgt spid="23">
                                            <p:graphicEl>
                                              <a:dgm id="{3EA0113E-71B2-4353-B39A-FBDDEBF3FC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B9494D4-8385-4810-95C1-80FE79B67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"/>
                                        <p:tgtEl>
                                          <p:spTgt spid="23">
                                            <p:graphicEl>
                                              <a:dgm id="{6B9494D4-8385-4810-95C1-80FE79B67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EA8B0AE-6768-4486-BA0A-1291BB25A4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"/>
                                        <p:tgtEl>
                                          <p:spTgt spid="23">
                                            <p:graphicEl>
                                              <a:dgm id="{AEA8B0AE-6768-4486-BA0A-1291BB25A4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1D50FEC-DA28-4352-9C6D-073B7EAB74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"/>
                                        <p:tgtEl>
                                          <p:spTgt spid="23">
                                            <p:graphicEl>
                                              <a:dgm id="{91D50FEC-DA28-4352-9C6D-073B7EAB74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2CAAB51-D5B9-48FA-BB89-810736BCDF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"/>
                                        <p:tgtEl>
                                          <p:spTgt spid="23">
                                            <p:graphicEl>
                                              <a:dgm id="{12CAAB51-D5B9-48FA-BB89-810736BCDF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7EC347-B833-43D2-952B-341FB708B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"/>
                                        <p:tgtEl>
                                          <p:spTgt spid="23">
                                            <p:graphicEl>
                                              <a:dgm id="{897EC347-B833-43D2-952B-341FB708B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5B309F2-E11A-4F4F-A2E6-85F490CAD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"/>
                                        <p:tgtEl>
                                          <p:spTgt spid="23">
                                            <p:graphicEl>
                                              <a:dgm id="{A5B309F2-E11A-4F4F-A2E6-85F490CADC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B54F011-67BC-4B7B-90C4-418DE5BA48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"/>
                                        <p:tgtEl>
                                          <p:spTgt spid="23">
                                            <p:graphicEl>
                                              <a:dgm id="{5B54F011-67BC-4B7B-90C4-418DE5BA48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0801251-DE59-4573-8E4F-1030C6F060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"/>
                                        <p:tgtEl>
                                          <p:spTgt spid="23">
                                            <p:graphicEl>
                                              <a:dgm id="{D0801251-DE59-4573-8E4F-1030C6F060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250FEB3E-2FC6-4C70-9D2E-30090E902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"/>
                                        <p:tgtEl>
                                          <p:spTgt spid="23">
                                            <p:graphicEl>
                                              <a:dgm id="{250FEB3E-2FC6-4C70-9D2E-30090E902D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481F78C-39B8-4D7A-99A6-D90AED465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"/>
                                        <p:tgtEl>
                                          <p:spTgt spid="23">
                                            <p:graphicEl>
                                              <a:dgm id="{E481F78C-39B8-4D7A-99A6-D90AED465B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8D53F9A-A202-489A-B667-A06D21037B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"/>
                                        <p:tgtEl>
                                          <p:spTgt spid="23">
                                            <p:graphicEl>
                                              <a:dgm id="{88D53F9A-A202-489A-B667-A06D21037B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5B9E77C-12A3-4EB9-9DAF-106653292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"/>
                                        <p:tgtEl>
                                          <p:spTgt spid="23">
                                            <p:graphicEl>
                                              <a:dgm id="{75B9E77C-12A3-4EB9-9DAF-1066532922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CF879EA-F866-4CE0-8F1A-5791342AC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"/>
                                        <p:tgtEl>
                                          <p:spTgt spid="23">
                                            <p:graphicEl>
                                              <a:dgm id="{5CF879EA-F866-4CE0-8F1A-5791342AC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35914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388" y="-17463"/>
            <a:ext cx="925512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2439" y="657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73838" y="184150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-87313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67514" y="7350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837593609"/>
              </p:ext>
            </p:extLst>
          </p:nvPr>
        </p:nvGraphicFramePr>
        <p:xfrm>
          <a:off x="2380829" y="140353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AutoShape 69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65169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علائم </a:t>
            </a:r>
            <a:r>
              <a:rPr kumimoji="0" lang="fa-I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و نشانه </a:t>
            </a:r>
            <a:r>
              <a:rPr kumimoji="0" lang="fa-IR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B Nazanin" panose="00000400000000000000" pitchFamily="2" charset="-78"/>
              </a:rPr>
              <a:t>ها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8</a:t>
            </a:fld>
            <a:endParaRPr lang="en-US" altLang="fa-I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3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6599239" y="195264"/>
            <a:ext cx="1285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9337676" y="239714"/>
            <a:ext cx="12874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6" y="52389"/>
            <a:ext cx="925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88151" y="784225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FFFFFF"/>
                </a:solidFill>
                <a:cs typeface="B Nazanin" panose="00000400000000000000" pitchFamily="2" charset="-78"/>
              </a:rPr>
              <a:t>CW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a-IR" altLang="en-US" sz="1500" b="1">
              <a:solidFill>
                <a:srgbClr val="595959"/>
              </a:solidFill>
              <a:cs typeface="B Nazanin" panose="00000400000000000000" pitchFamily="2" charset="-78"/>
            </a:endParaRPr>
          </a:p>
        </p:txBody>
      </p:sp>
      <p:pic>
        <p:nvPicPr>
          <p:cNvPr id="9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7967663" y="195264"/>
            <a:ext cx="12874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6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6" y="78581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مقدمه</a:t>
            </a:r>
          </a:p>
        </p:txBody>
      </p:sp>
      <p:pic>
        <p:nvPicPr>
          <p:cNvPr id="12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5208588" y="1492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-79375"/>
            <a:ext cx="9255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3798888" y="136525"/>
            <a:ext cx="12874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1" descr="C:\Users\m\Desktop\اخوی قبل و بعد اصلاح\large-Sticky-note-0-148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3642">
            <a:off x="2260601" y="174625"/>
            <a:ext cx="12874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1" y="-53975"/>
            <a:ext cx="925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-77788"/>
            <a:ext cx="925512" cy="82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87601" y="715963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جمع بندی</a:t>
            </a:r>
          </a:p>
        </p:txBody>
      </p:sp>
      <p:sp>
        <p:nvSpPr>
          <p:cNvPr id="19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79864" y="6985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CW-MFC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sp>
        <p:nvSpPr>
          <p:cNvPr id="20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9089" y="647700"/>
            <a:ext cx="936625" cy="431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500" b="1">
                <a:solidFill>
                  <a:srgbClr val="000000"/>
                </a:solidFill>
                <a:cs typeface="B Nazanin" panose="00000400000000000000" pitchFamily="2" charset="-78"/>
              </a:rPr>
              <a:t>MFC</a:t>
            </a:r>
            <a:endParaRPr lang="fa-IR" altLang="en-US" sz="1500" b="1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21" name="Picture 5" descr="C:\Users\m\Desktop\اخوی قبل و بعد اصلاح\Silver_Safety_pin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46039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512301" y="762000"/>
            <a:ext cx="936625" cy="433388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a-IR" altLang="en-US" sz="1400" b="1">
                <a:solidFill>
                  <a:srgbClr val="000000"/>
                </a:solidFill>
                <a:cs typeface="B Nazanin" panose="00000400000000000000" pitchFamily="2" charset="-78"/>
              </a:rPr>
              <a:t>علائم ونشانه ها</a:t>
            </a: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3805917456"/>
              </p:ext>
            </p:extLst>
          </p:nvPr>
        </p:nvGraphicFramePr>
        <p:xfrm>
          <a:off x="1502229" y="2521422"/>
          <a:ext cx="8945647" cy="3905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5734594" y="1967425"/>
            <a:ext cx="551724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342900" indent="-342900" algn="r" rtl="1" eaLnBrk="0" fontAlgn="base" hangingPunct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000" dirty="0"/>
              <a:t>تقسیم تگ های </a:t>
            </a:r>
            <a:r>
              <a:rPr lang="en-US" sz="2000" dirty="0"/>
              <a:t>html</a:t>
            </a:r>
            <a:r>
              <a:rPr lang="fa-IR" sz="2000" dirty="0"/>
              <a:t> از نظر ظرفیت اشغال یک بلاک یا خط:</a:t>
            </a:r>
            <a:endParaRPr lang="en-US" sz="2000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E90AF-11A0-4023-83F1-A51CA90C7539}" type="slidenum">
              <a:rPr lang="fa-IR" altLang="fa-IR" smtClean="0"/>
              <a:pPr>
                <a:defRPr/>
              </a:pPr>
              <a:t>9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36892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484E0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3688</TotalTime>
  <Words>1921</Words>
  <Application>Microsoft Office PowerPoint</Application>
  <PresentationFormat>Widescreen</PresentationFormat>
  <Paragraphs>420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B Nazanin</vt:lpstr>
      <vt:lpstr>B Titr</vt:lpstr>
      <vt:lpstr>Calibri</vt:lpstr>
      <vt:lpstr>Times New Roman</vt:lpstr>
      <vt:lpstr>Wingdings</vt:lpstr>
      <vt:lpstr>1_Default Design</vt:lpstr>
      <vt:lpstr>2_Default Design</vt:lpstr>
      <vt:lpstr>شروع</vt:lpstr>
      <vt:lpstr>شروع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شروع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شروع</dc:title>
  <dc:creator>tahereh</dc:creator>
  <cp:lastModifiedBy>Windows User</cp:lastModifiedBy>
  <cp:revision>202</cp:revision>
  <dcterms:created xsi:type="dcterms:W3CDTF">2019-01-04T19:50:39Z</dcterms:created>
  <dcterms:modified xsi:type="dcterms:W3CDTF">2019-05-04T05:58:48Z</dcterms:modified>
</cp:coreProperties>
</file>